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27"/>
  </p:notesMasterIdLst>
  <p:sldIdLst>
    <p:sldId id="256" r:id="rId3"/>
    <p:sldId id="257" r:id="rId4"/>
    <p:sldId id="258" r:id="rId5"/>
    <p:sldId id="259" r:id="rId6"/>
    <p:sldId id="260" r:id="rId7"/>
    <p:sldId id="261" r:id="rId8"/>
    <p:sldId id="262" r:id="rId9"/>
    <p:sldId id="265" r:id="rId10"/>
    <p:sldId id="263" r:id="rId11"/>
    <p:sldId id="264" r:id="rId12"/>
    <p:sldId id="266" r:id="rId13"/>
    <p:sldId id="267" r:id="rId14"/>
    <p:sldId id="271" r:id="rId15"/>
    <p:sldId id="268" r:id="rId16"/>
    <p:sldId id="272" r:id="rId17"/>
    <p:sldId id="269" r:id="rId18"/>
    <p:sldId id="270" r:id="rId19"/>
    <p:sldId id="273" r:id="rId20"/>
    <p:sldId id="274" r:id="rId21"/>
    <p:sldId id="275" r:id="rId22"/>
    <p:sldId id="276" r:id="rId23"/>
    <p:sldId id="277" r:id="rId24"/>
    <p:sldId id="279" r:id="rId25"/>
    <p:sldId id="322"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AD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322" autoAdjust="0"/>
  </p:normalViewPr>
  <p:slideViewPr>
    <p:cSldViewPr snapToGrid="0">
      <p:cViewPr varScale="1">
        <p:scale>
          <a:sx n="67" d="100"/>
          <a:sy n="67" d="100"/>
        </p:scale>
        <p:origin x="822" y="78"/>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4C255-76D5-4FDA-BD3A-60FE9F009CB3}" type="datetimeFigureOut">
              <a:rPr lang="zh-CN" altLang="en-US" smtClean="0"/>
              <a:t>2024/4/27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7487A-31E6-455C-80D3-D7B3E0E72625}" type="slidenum">
              <a:rPr lang="zh-CN" altLang="en-US" smtClean="0"/>
              <a:t>‹#›</a:t>
            </a:fld>
            <a:endParaRPr lang="zh-CN" altLang="en-US"/>
          </a:p>
        </p:txBody>
      </p:sp>
    </p:spTree>
    <p:extLst>
      <p:ext uri="{BB962C8B-B14F-4D97-AF65-F5344CB8AC3E}">
        <p14:creationId xmlns:p14="http://schemas.microsoft.com/office/powerpoint/2010/main" val="1847632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Template from: https://www.freeppt7.com/</a:t>
            </a:r>
          </a:p>
          <a:p>
            <a:endParaRPr lang="zh-CN" altLang="en-US" dirty="0"/>
          </a:p>
        </p:txBody>
      </p:sp>
      <p:sp>
        <p:nvSpPr>
          <p:cNvPr id="4" name="灯片编号占位符 3"/>
          <p:cNvSpPr>
            <a:spLocks noGrp="1"/>
          </p:cNvSpPr>
          <p:nvPr>
            <p:ph type="sldNum" sz="quarter" idx="10"/>
          </p:nvPr>
        </p:nvSpPr>
        <p:spPr/>
        <p:txBody>
          <a:bodyPr/>
          <a:lstStyle/>
          <a:p>
            <a:fld id="{6467487A-31E6-455C-80D3-D7B3E0E72625}" type="slidenum">
              <a:rPr lang="zh-CN" altLang="en-US" smtClean="0"/>
              <a:t>2</a:t>
            </a:fld>
            <a:endParaRPr lang="zh-CN" altLang="en-US"/>
          </a:p>
        </p:txBody>
      </p:sp>
    </p:spTree>
    <p:extLst>
      <p:ext uri="{BB962C8B-B14F-4D97-AF65-F5344CB8AC3E}">
        <p14:creationId xmlns:p14="http://schemas.microsoft.com/office/powerpoint/2010/main" val="1981360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1ppt.com/hangye/"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C3D85C-AFAD-437A-A8DA-F0556EE1FB4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AD3BE3A-EB28-4790-9E7D-704D0EE6AD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A51BE66-DEE0-44A9-911C-51DC79762114}"/>
              </a:ext>
            </a:extLst>
          </p:cNvPr>
          <p:cNvSpPr>
            <a:spLocks noGrp="1"/>
          </p:cNvSpPr>
          <p:nvPr>
            <p:ph type="dt" sz="half" idx="10"/>
          </p:nvPr>
        </p:nvSpPr>
        <p:spPr/>
        <p:txBody>
          <a:bodyPr/>
          <a:lstStyle/>
          <a:p>
            <a:fld id="{7DDD02AF-3274-4F53-A87F-B9F55C2177F9}" type="datetimeFigureOut">
              <a:rPr lang="zh-CN" altLang="en-US" smtClean="0"/>
              <a:t>2024/4/27</a:t>
            </a:fld>
            <a:endParaRPr lang="zh-CN" altLang="en-US"/>
          </a:p>
        </p:txBody>
      </p:sp>
      <p:sp>
        <p:nvSpPr>
          <p:cNvPr id="5" name="页脚占位符 4">
            <a:extLst>
              <a:ext uri="{FF2B5EF4-FFF2-40B4-BE49-F238E27FC236}">
                <a16:creationId xmlns:a16="http://schemas.microsoft.com/office/drawing/2014/main" id="{D6CC6877-54F2-4FF1-B441-B04FA2CF9DE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2E3D8DC-21FF-415E-B4F7-3B3D0C8600D8}"/>
              </a:ext>
            </a:extLst>
          </p:cNvPr>
          <p:cNvSpPr>
            <a:spLocks noGrp="1"/>
          </p:cNvSpPr>
          <p:nvPr>
            <p:ph type="sldNum" sz="quarter" idx="12"/>
          </p:nvPr>
        </p:nvSpPr>
        <p:spPr/>
        <p:txBody>
          <a:bodyPr/>
          <a:lstStyle/>
          <a:p>
            <a:fld id="{9423DA9E-A21C-41A3-BAF0-00677C96F6B5}" type="slidenum">
              <a:rPr lang="zh-CN" altLang="en-US" smtClean="0"/>
              <a:t>‹#›</a:t>
            </a:fld>
            <a:endParaRPr lang="zh-CN" altLang="en-US"/>
          </a:p>
        </p:txBody>
      </p:sp>
    </p:spTree>
    <p:extLst>
      <p:ext uri="{BB962C8B-B14F-4D97-AF65-F5344CB8AC3E}">
        <p14:creationId xmlns:p14="http://schemas.microsoft.com/office/powerpoint/2010/main" val="491058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0A9993-E6D2-4BDB-8D9E-DB4461FC4AA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B10EB3-478D-45E3-8F7A-53447D6D451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7BB8B98-D410-46C4-87A7-D5276BABA3E0}"/>
              </a:ext>
            </a:extLst>
          </p:cNvPr>
          <p:cNvSpPr>
            <a:spLocks noGrp="1"/>
          </p:cNvSpPr>
          <p:nvPr>
            <p:ph type="dt" sz="half" idx="10"/>
          </p:nvPr>
        </p:nvSpPr>
        <p:spPr/>
        <p:txBody>
          <a:bodyPr/>
          <a:lstStyle/>
          <a:p>
            <a:fld id="{7DDD02AF-3274-4F53-A87F-B9F55C2177F9}" type="datetimeFigureOut">
              <a:rPr lang="zh-CN" altLang="en-US" smtClean="0"/>
              <a:t>2024/4/27</a:t>
            </a:fld>
            <a:endParaRPr lang="zh-CN" altLang="en-US"/>
          </a:p>
        </p:txBody>
      </p:sp>
      <p:sp>
        <p:nvSpPr>
          <p:cNvPr id="5" name="页脚占位符 4">
            <a:extLst>
              <a:ext uri="{FF2B5EF4-FFF2-40B4-BE49-F238E27FC236}">
                <a16:creationId xmlns:a16="http://schemas.microsoft.com/office/drawing/2014/main" id="{6B9A0372-FC61-4007-81BF-A6E2AAD75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1943D7-6A73-4603-8FA6-4FD34DCE544E}"/>
              </a:ext>
            </a:extLst>
          </p:cNvPr>
          <p:cNvSpPr>
            <a:spLocks noGrp="1"/>
          </p:cNvSpPr>
          <p:nvPr>
            <p:ph type="sldNum" sz="quarter" idx="12"/>
          </p:nvPr>
        </p:nvSpPr>
        <p:spPr/>
        <p:txBody>
          <a:bodyPr/>
          <a:lstStyle/>
          <a:p>
            <a:fld id="{9423DA9E-A21C-41A3-BAF0-00677C96F6B5}" type="slidenum">
              <a:rPr lang="zh-CN" altLang="en-US" smtClean="0"/>
              <a:t>‹#›</a:t>
            </a:fld>
            <a:endParaRPr lang="zh-CN" altLang="en-US"/>
          </a:p>
        </p:txBody>
      </p:sp>
    </p:spTree>
    <p:extLst>
      <p:ext uri="{BB962C8B-B14F-4D97-AF65-F5344CB8AC3E}">
        <p14:creationId xmlns:p14="http://schemas.microsoft.com/office/powerpoint/2010/main" val="173761103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56BF41A8-8A88-4B26-97EA-EB1A00DB8E08}" type="datetimeFigureOut">
              <a:rPr lang="zh-CN" altLang="en-US" smtClean="0"/>
              <a:t>2024/4/27</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7826AFB2-7CB8-4F8F-919B-B209339F7A76}" type="datetimeFigureOut">
              <a:rPr lang="zh-CN" altLang="en-US" smtClean="0"/>
              <a:t>2024/4/27</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505B61CA-12D5-4283-A2B7-5C3576AA3329}" type="datetimeFigureOut">
              <a:rPr lang="zh-CN" altLang="en-US" smtClean="0"/>
              <a:t>2024/4/27</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815CC8EB-E0C2-44DF-947A-14C442629CD4}" type="datetimeFigureOut">
              <a:rPr lang="zh-CN" altLang="en-US" smtClean="0"/>
              <a:t>2024/4/27</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pic>
        <p:nvPicPr>
          <p:cNvPr id="5" name="墨迹 6">
            <a:extLst>
              <a:ext uri="{FF2B5EF4-FFF2-40B4-BE49-F238E27FC236}">
                <a16:creationId xmlns:a16="http://schemas.microsoft.com/office/drawing/2014/main" id="{6EBBEC50-721B-9297-DE8C-65115C350AC0}"/>
              </a:ext>
            </a:extLst>
          </p:cNvPr>
          <p:cNvPicPr/>
          <p:nvPr/>
        </p:nvPicPr>
        <p:blipFill>
          <a:blip r:embed="rId2" cstate="screen">
            <a:extLst>
              <a:ext uri="{28A0092B-C50C-407E-A947-70E740481C1C}">
                <a14:useLocalDpi xmlns:a14="http://schemas.microsoft.com/office/drawing/2010/main"/>
              </a:ext>
            </a:extLst>
          </a:blip>
          <a:stretch>
            <a:fillRect/>
          </a:stretch>
        </p:blipFill>
        <p:spPr>
          <a:xfrm>
            <a:off x="-1286677" y="471795"/>
            <a:ext cx="36000" cy="162000"/>
          </a:xfrm>
          <a:prstGeom prst="rect">
            <a:avLst/>
          </a:prstGeom>
        </p:spPr>
      </p:pic>
      <p:sp>
        <p:nvSpPr>
          <p:cNvPr id="6" name="TextBox 4">
            <a:extLst>
              <a:ext uri="{FF2B5EF4-FFF2-40B4-BE49-F238E27FC236}">
                <a16:creationId xmlns:a16="http://schemas.microsoft.com/office/drawing/2014/main" id="{EB684C7E-20A7-9694-F2D4-694B922B40F4}"/>
              </a:ext>
            </a:extLst>
          </p:cNvPr>
          <p:cNvSpPr txBox="1"/>
          <p:nvPr/>
        </p:nvSpPr>
        <p:spPr>
          <a:xfrm>
            <a:off x="270030" y="4948014"/>
            <a:ext cx="453650" cy="137203"/>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7" name="TextBox 8"/>
          <p:cNvSpPr txBox="1"/>
          <p:nvPr/>
        </p:nvSpPr>
        <p:spPr>
          <a:xfrm>
            <a:off x="8873970" y="0"/>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3"/>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3"/>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3"/>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FB49FB40-313F-44E8-8707-161B6E2A7010}" type="datetimeFigureOut">
              <a:rPr lang="zh-CN" altLang="en-US" smtClean="0"/>
              <a:t>2024/4/27</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8B840002-2DC0-48F4-91A8-2A3565E58FCF}" type="datetimeFigureOut">
              <a:rPr lang="zh-CN" altLang="en-US" smtClean="0"/>
              <a:t>2024/4/27</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B90CFF21-0E2F-4FBD-B646-A0DE0F23F004}" type="datetimeFigureOut">
              <a:rPr lang="zh-CN" altLang="en-US" smtClean="0"/>
              <a:t>2024/4/27</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28DCF081-4F6D-473F-AB41-F874D441D44F}" type="datetimeFigureOut">
              <a:rPr lang="zh-CN" altLang="en-US" smtClean="0"/>
              <a:t>2024/4/27</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BE94EA6-BBF8-424A-8503-5E1E9B50F71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FB68937-DBE8-4BB3-ABA5-7229E472983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D889069-0A27-4D31-811D-6B380745B9EC}"/>
              </a:ext>
            </a:extLst>
          </p:cNvPr>
          <p:cNvSpPr>
            <a:spLocks noGrp="1"/>
          </p:cNvSpPr>
          <p:nvPr>
            <p:ph type="dt" sz="half" idx="10"/>
          </p:nvPr>
        </p:nvSpPr>
        <p:spPr/>
        <p:txBody>
          <a:bodyPr/>
          <a:lstStyle/>
          <a:p>
            <a:fld id="{7DDD02AF-3274-4F53-A87F-B9F55C2177F9}" type="datetimeFigureOut">
              <a:rPr lang="zh-CN" altLang="en-US" smtClean="0"/>
              <a:t>2024/4/27</a:t>
            </a:fld>
            <a:endParaRPr lang="zh-CN" altLang="en-US"/>
          </a:p>
        </p:txBody>
      </p:sp>
      <p:sp>
        <p:nvSpPr>
          <p:cNvPr id="5" name="页脚占位符 4">
            <a:extLst>
              <a:ext uri="{FF2B5EF4-FFF2-40B4-BE49-F238E27FC236}">
                <a16:creationId xmlns:a16="http://schemas.microsoft.com/office/drawing/2014/main" id="{581512CD-185F-4914-9056-2B0A8D67BB3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459D3D-AC2D-4D75-B036-17504EF53ABA}"/>
              </a:ext>
            </a:extLst>
          </p:cNvPr>
          <p:cNvSpPr>
            <a:spLocks noGrp="1"/>
          </p:cNvSpPr>
          <p:nvPr>
            <p:ph type="sldNum" sz="quarter" idx="12"/>
          </p:nvPr>
        </p:nvSpPr>
        <p:spPr/>
        <p:txBody>
          <a:bodyPr/>
          <a:lstStyle/>
          <a:p>
            <a:fld id="{9423DA9E-A21C-41A3-BAF0-00677C96F6B5}" type="slidenum">
              <a:rPr lang="zh-CN" altLang="en-US" smtClean="0"/>
              <a:t>‹#›</a:t>
            </a:fld>
            <a:endParaRPr lang="zh-CN" altLang="en-US"/>
          </a:p>
        </p:txBody>
      </p:sp>
    </p:spTree>
    <p:extLst>
      <p:ext uri="{BB962C8B-B14F-4D97-AF65-F5344CB8AC3E}">
        <p14:creationId xmlns:p14="http://schemas.microsoft.com/office/powerpoint/2010/main" val="38500873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2B65D1-9EA5-45FA-85A4-A88C83195E4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D394F4F-97D3-4FEE-9C19-362D167B73F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B7C1757-2E0D-4FAD-AE34-6D2DC0529D32}"/>
              </a:ext>
            </a:extLst>
          </p:cNvPr>
          <p:cNvSpPr>
            <a:spLocks noGrp="1"/>
          </p:cNvSpPr>
          <p:nvPr>
            <p:ph type="dt" sz="half" idx="10"/>
          </p:nvPr>
        </p:nvSpPr>
        <p:spPr/>
        <p:txBody>
          <a:bodyPr/>
          <a:lstStyle/>
          <a:p>
            <a:fld id="{7DDD02AF-3274-4F53-A87F-B9F55C2177F9}" type="datetimeFigureOut">
              <a:rPr lang="zh-CN" altLang="en-US" smtClean="0"/>
              <a:t>2024/4/27</a:t>
            </a:fld>
            <a:endParaRPr lang="zh-CN" altLang="en-US"/>
          </a:p>
        </p:txBody>
      </p:sp>
      <p:sp>
        <p:nvSpPr>
          <p:cNvPr id="5" name="页脚占位符 4">
            <a:extLst>
              <a:ext uri="{FF2B5EF4-FFF2-40B4-BE49-F238E27FC236}">
                <a16:creationId xmlns:a16="http://schemas.microsoft.com/office/drawing/2014/main" id="{F8D1EB2B-C019-42D8-950D-A34FD081AF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9CC143-BAB6-4F03-94D3-27C1D19A7480}"/>
              </a:ext>
            </a:extLst>
          </p:cNvPr>
          <p:cNvSpPr>
            <a:spLocks noGrp="1"/>
          </p:cNvSpPr>
          <p:nvPr>
            <p:ph type="sldNum" sz="quarter" idx="12"/>
          </p:nvPr>
        </p:nvSpPr>
        <p:spPr/>
        <p:txBody>
          <a:bodyPr/>
          <a:lstStyle/>
          <a:p>
            <a:fld id="{9423DA9E-A21C-41A3-BAF0-00677C96F6B5}" type="slidenum">
              <a:rPr lang="zh-CN" altLang="en-US" smtClean="0"/>
              <a:t>‹#›</a:t>
            </a:fld>
            <a:endParaRPr lang="zh-CN" altLang="en-US"/>
          </a:p>
        </p:txBody>
      </p:sp>
    </p:spTree>
    <p:extLst>
      <p:ext uri="{BB962C8B-B14F-4D97-AF65-F5344CB8AC3E}">
        <p14:creationId xmlns:p14="http://schemas.microsoft.com/office/powerpoint/2010/main" val="306910257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2"/>
            <a:ext cx="10972800" cy="452596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AAC11-D570-4EA9-AFC0-30FB72BA45EB}" type="datetimeFigureOut">
              <a:rPr lang="zh-CN" altLang="en-US" smtClean="0">
                <a:solidFill>
                  <a:prstClr val="black"/>
                </a:solidFill>
              </a:rPr>
              <a:t>2024/4/27</a:t>
            </a:fld>
            <a:endParaRPr lang="zh-CN" altLang="en-US">
              <a:solidFill>
                <a:prstClr val="black"/>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AAC11-D570-4EA9-AFC0-30FB72BA45EB}" type="datetimeFigureOut">
              <a:rPr lang="zh-CN" altLang="en-US" smtClean="0">
                <a:solidFill>
                  <a:prstClr val="black"/>
                </a:solidFill>
              </a:rPr>
              <a:t>2024/4/27</a:t>
            </a:fld>
            <a:endParaRPr lang="zh-CN" altLang="en-US">
              <a:solidFill>
                <a:prstClr val="black"/>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E96D79-1E70-4814-AAAF-35438E66B10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88213F0-3E88-4229-875D-10CD77DAA6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A668E33-517A-40BC-A904-A4BE4E31D778}"/>
              </a:ext>
            </a:extLst>
          </p:cNvPr>
          <p:cNvSpPr>
            <a:spLocks noGrp="1"/>
          </p:cNvSpPr>
          <p:nvPr>
            <p:ph type="dt" sz="half" idx="10"/>
          </p:nvPr>
        </p:nvSpPr>
        <p:spPr/>
        <p:txBody>
          <a:bodyPr/>
          <a:lstStyle/>
          <a:p>
            <a:fld id="{7DDD02AF-3274-4F53-A87F-B9F55C2177F9}" type="datetimeFigureOut">
              <a:rPr lang="zh-CN" altLang="en-US" smtClean="0"/>
              <a:t>2024/4/27</a:t>
            </a:fld>
            <a:endParaRPr lang="zh-CN" altLang="en-US"/>
          </a:p>
        </p:txBody>
      </p:sp>
      <p:sp>
        <p:nvSpPr>
          <p:cNvPr id="5" name="页脚占位符 4">
            <a:extLst>
              <a:ext uri="{FF2B5EF4-FFF2-40B4-BE49-F238E27FC236}">
                <a16:creationId xmlns:a16="http://schemas.microsoft.com/office/drawing/2014/main" id="{257DD6CC-0DA6-4A77-A350-5484FC1752E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FD1B543-5534-4DBD-933B-F0482189D8FC}"/>
              </a:ext>
            </a:extLst>
          </p:cNvPr>
          <p:cNvSpPr>
            <a:spLocks noGrp="1"/>
          </p:cNvSpPr>
          <p:nvPr>
            <p:ph type="sldNum" sz="quarter" idx="12"/>
          </p:nvPr>
        </p:nvSpPr>
        <p:spPr/>
        <p:txBody>
          <a:bodyPr/>
          <a:lstStyle/>
          <a:p>
            <a:fld id="{9423DA9E-A21C-41A3-BAF0-00677C96F6B5}" type="slidenum">
              <a:rPr lang="zh-CN" altLang="en-US" smtClean="0"/>
              <a:t>‹#›</a:t>
            </a:fld>
            <a:endParaRPr lang="zh-CN" altLang="en-US"/>
          </a:p>
        </p:txBody>
      </p:sp>
    </p:spTree>
    <p:extLst>
      <p:ext uri="{BB962C8B-B14F-4D97-AF65-F5344CB8AC3E}">
        <p14:creationId xmlns:p14="http://schemas.microsoft.com/office/powerpoint/2010/main" val="147069163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1A1C65-F32F-483C-A395-836B5EF4861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5CB821-4924-4DCB-A558-C3320795EC7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6E14D33-AD47-479E-9B91-0B784D09EF8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BAE3D0D-9A36-4490-ABDD-0C7A398F91F5}"/>
              </a:ext>
            </a:extLst>
          </p:cNvPr>
          <p:cNvSpPr>
            <a:spLocks noGrp="1"/>
          </p:cNvSpPr>
          <p:nvPr>
            <p:ph type="dt" sz="half" idx="10"/>
          </p:nvPr>
        </p:nvSpPr>
        <p:spPr/>
        <p:txBody>
          <a:bodyPr/>
          <a:lstStyle/>
          <a:p>
            <a:fld id="{7DDD02AF-3274-4F53-A87F-B9F55C2177F9}" type="datetimeFigureOut">
              <a:rPr lang="zh-CN" altLang="en-US" smtClean="0"/>
              <a:t>2024/4/27</a:t>
            </a:fld>
            <a:endParaRPr lang="zh-CN" altLang="en-US"/>
          </a:p>
        </p:txBody>
      </p:sp>
      <p:sp>
        <p:nvSpPr>
          <p:cNvPr id="6" name="页脚占位符 5">
            <a:extLst>
              <a:ext uri="{FF2B5EF4-FFF2-40B4-BE49-F238E27FC236}">
                <a16:creationId xmlns:a16="http://schemas.microsoft.com/office/drawing/2014/main" id="{20865730-DA66-4090-9E3E-F222CBD9BC1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A31DCC-CA55-4ABF-90D9-30CA653B257A}"/>
              </a:ext>
            </a:extLst>
          </p:cNvPr>
          <p:cNvSpPr>
            <a:spLocks noGrp="1"/>
          </p:cNvSpPr>
          <p:nvPr>
            <p:ph type="sldNum" sz="quarter" idx="12"/>
          </p:nvPr>
        </p:nvSpPr>
        <p:spPr/>
        <p:txBody>
          <a:bodyPr/>
          <a:lstStyle/>
          <a:p>
            <a:fld id="{9423DA9E-A21C-41A3-BAF0-00677C96F6B5}" type="slidenum">
              <a:rPr lang="zh-CN" altLang="en-US" smtClean="0"/>
              <a:t>‹#›</a:t>
            </a:fld>
            <a:endParaRPr lang="zh-CN" altLang="en-US"/>
          </a:p>
        </p:txBody>
      </p:sp>
    </p:spTree>
    <p:extLst>
      <p:ext uri="{BB962C8B-B14F-4D97-AF65-F5344CB8AC3E}">
        <p14:creationId xmlns:p14="http://schemas.microsoft.com/office/powerpoint/2010/main" val="412921053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A15A92-6387-4A9F-9199-3CC5DB6DB75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2B3D0F4-99A1-4848-9DB0-E0A64C7AB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59840B3-E54E-4CB5-BA03-C5C0AC114CB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9AEF70A-5FCE-4CE6-A065-A95684684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4F63C1F-740C-40C0-8611-F892BB93AD8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F179FD8-A122-429B-A1C1-429BAB70A2EA}"/>
              </a:ext>
            </a:extLst>
          </p:cNvPr>
          <p:cNvSpPr>
            <a:spLocks noGrp="1"/>
          </p:cNvSpPr>
          <p:nvPr>
            <p:ph type="dt" sz="half" idx="10"/>
          </p:nvPr>
        </p:nvSpPr>
        <p:spPr/>
        <p:txBody>
          <a:bodyPr/>
          <a:lstStyle/>
          <a:p>
            <a:fld id="{7DDD02AF-3274-4F53-A87F-B9F55C2177F9}" type="datetimeFigureOut">
              <a:rPr lang="zh-CN" altLang="en-US" smtClean="0"/>
              <a:t>2024/4/27</a:t>
            </a:fld>
            <a:endParaRPr lang="zh-CN" altLang="en-US"/>
          </a:p>
        </p:txBody>
      </p:sp>
      <p:sp>
        <p:nvSpPr>
          <p:cNvPr id="8" name="页脚占位符 7">
            <a:extLst>
              <a:ext uri="{FF2B5EF4-FFF2-40B4-BE49-F238E27FC236}">
                <a16:creationId xmlns:a16="http://schemas.microsoft.com/office/drawing/2014/main" id="{C1993C8E-B6F6-4EA3-BD2B-7FB9FBA9AB8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F28F291-71D6-4E9E-8B3A-F86E1724818D}"/>
              </a:ext>
            </a:extLst>
          </p:cNvPr>
          <p:cNvSpPr>
            <a:spLocks noGrp="1"/>
          </p:cNvSpPr>
          <p:nvPr>
            <p:ph type="sldNum" sz="quarter" idx="12"/>
          </p:nvPr>
        </p:nvSpPr>
        <p:spPr/>
        <p:txBody>
          <a:bodyPr/>
          <a:lstStyle/>
          <a:p>
            <a:fld id="{9423DA9E-A21C-41A3-BAF0-00677C96F6B5}" type="slidenum">
              <a:rPr lang="zh-CN" altLang="en-US" smtClean="0"/>
              <a:t>‹#›</a:t>
            </a:fld>
            <a:endParaRPr lang="zh-CN" altLang="en-US"/>
          </a:p>
        </p:txBody>
      </p:sp>
    </p:spTree>
    <p:extLst>
      <p:ext uri="{BB962C8B-B14F-4D97-AF65-F5344CB8AC3E}">
        <p14:creationId xmlns:p14="http://schemas.microsoft.com/office/powerpoint/2010/main" val="161593537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9E6615-D0F4-4643-8A17-2659170CE63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E85BC0B-C1D9-4808-AF28-B0EE7181B329}"/>
              </a:ext>
            </a:extLst>
          </p:cNvPr>
          <p:cNvSpPr>
            <a:spLocks noGrp="1"/>
          </p:cNvSpPr>
          <p:nvPr>
            <p:ph type="dt" sz="half" idx="10"/>
          </p:nvPr>
        </p:nvSpPr>
        <p:spPr/>
        <p:txBody>
          <a:bodyPr/>
          <a:lstStyle/>
          <a:p>
            <a:fld id="{7DDD02AF-3274-4F53-A87F-B9F55C2177F9}" type="datetimeFigureOut">
              <a:rPr lang="zh-CN" altLang="en-US" smtClean="0"/>
              <a:t>2024/4/27</a:t>
            </a:fld>
            <a:endParaRPr lang="zh-CN" altLang="en-US"/>
          </a:p>
        </p:txBody>
      </p:sp>
      <p:sp>
        <p:nvSpPr>
          <p:cNvPr id="4" name="页脚占位符 3">
            <a:extLst>
              <a:ext uri="{FF2B5EF4-FFF2-40B4-BE49-F238E27FC236}">
                <a16:creationId xmlns:a16="http://schemas.microsoft.com/office/drawing/2014/main" id="{2EFF84D2-D60F-426B-8765-0487805DD0E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E045E66-2570-480F-8D31-958FFE800A03}"/>
              </a:ext>
            </a:extLst>
          </p:cNvPr>
          <p:cNvSpPr>
            <a:spLocks noGrp="1"/>
          </p:cNvSpPr>
          <p:nvPr>
            <p:ph type="sldNum" sz="quarter" idx="12"/>
          </p:nvPr>
        </p:nvSpPr>
        <p:spPr/>
        <p:txBody>
          <a:bodyPr/>
          <a:lstStyle/>
          <a:p>
            <a:fld id="{9423DA9E-A21C-41A3-BAF0-00677C96F6B5}" type="slidenum">
              <a:rPr lang="zh-CN" altLang="en-US" smtClean="0"/>
              <a:t>‹#›</a:t>
            </a:fld>
            <a:endParaRPr lang="zh-CN" altLang="en-US"/>
          </a:p>
        </p:txBody>
      </p:sp>
    </p:spTree>
    <p:extLst>
      <p:ext uri="{BB962C8B-B14F-4D97-AF65-F5344CB8AC3E}">
        <p14:creationId xmlns:p14="http://schemas.microsoft.com/office/powerpoint/2010/main" val="213925982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D646703-1CB5-47CD-970A-E2ACDDBC9780}"/>
              </a:ext>
            </a:extLst>
          </p:cNvPr>
          <p:cNvSpPr>
            <a:spLocks noGrp="1"/>
          </p:cNvSpPr>
          <p:nvPr>
            <p:ph type="dt" sz="half" idx="10"/>
          </p:nvPr>
        </p:nvSpPr>
        <p:spPr/>
        <p:txBody>
          <a:bodyPr/>
          <a:lstStyle/>
          <a:p>
            <a:fld id="{7DDD02AF-3274-4F53-A87F-B9F55C2177F9}" type="datetimeFigureOut">
              <a:rPr lang="zh-CN" altLang="en-US" smtClean="0"/>
              <a:t>2024/4/27</a:t>
            </a:fld>
            <a:endParaRPr lang="zh-CN" altLang="en-US"/>
          </a:p>
        </p:txBody>
      </p:sp>
      <p:sp>
        <p:nvSpPr>
          <p:cNvPr id="3" name="页脚占位符 2">
            <a:extLst>
              <a:ext uri="{FF2B5EF4-FFF2-40B4-BE49-F238E27FC236}">
                <a16:creationId xmlns:a16="http://schemas.microsoft.com/office/drawing/2014/main" id="{92D3A06A-FC77-498F-91D3-68D2827A504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51FD2DC-3AAD-4A52-A6EC-D234EAD873AE}"/>
              </a:ext>
            </a:extLst>
          </p:cNvPr>
          <p:cNvSpPr>
            <a:spLocks noGrp="1"/>
          </p:cNvSpPr>
          <p:nvPr>
            <p:ph type="sldNum" sz="quarter" idx="12"/>
          </p:nvPr>
        </p:nvSpPr>
        <p:spPr/>
        <p:txBody>
          <a:bodyPr/>
          <a:lstStyle/>
          <a:p>
            <a:fld id="{9423DA9E-A21C-41A3-BAF0-00677C96F6B5}" type="slidenum">
              <a:rPr lang="zh-CN" altLang="en-US" smtClean="0"/>
              <a:t>‹#›</a:t>
            </a:fld>
            <a:endParaRPr lang="zh-CN" altLang="en-US"/>
          </a:p>
        </p:txBody>
      </p:sp>
    </p:spTree>
    <p:extLst>
      <p:ext uri="{BB962C8B-B14F-4D97-AF65-F5344CB8AC3E}">
        <p14:creationId xmlns:p14="http://schemas.microsoft.com/office/powerpoint/2010/main" val="223766091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E04A4B-7EF0-403D-8B1F-19E94397F06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E2F670C-DEA3-4740-A9BB-31735F96A9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865D86C-7591-48CD-B2E6-A44A99D6C0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D5022FD-4D5C-4D64-B9DD-C97F5D5EA28A}"/>
              </a:ext>
            </a:extLst>
          </p:cNvPr>
          <p:cNvSpPr>
            <a:spLocks noGrp="1"/>
          </p:cNvSpPr>
          <p:nvPr>
            <p:ph type="dt" sz="half" idx="10"/>
          </p:nvPr>
        </p:nvSpPr>
        <p:spPr/>
        <p:txBody>
          <a:bodyPr/>
          <a:lstStyle/>
          <a:p>
            <a:fld id="{7DDD02AF-3274-4F53-A87F-B9F55C2177F9}" type="datetimeFigureOut">
              <a:rPr lang="zh-CN" altLang="en-US" smtClean="0"/>
              <a:t>2024/4/27</a:t>
            </a:fld>
            <a:endParaRPr lang="zh-CN" altLang="en-US"/>
          </a:p>
        </p:txBody>
      </p:sp>
      <p:sp>
        <p:nvSpPr>
          <p:cNvPr id="6" name="页脚占位符 5">
            <a:extLst>
              <a:ext uri="{FF2B5EF4-FFF2-40B4-BE49-F238E27FC236}">
                <a16:creationId xmlns:a16="http://schemas.microsoft.com/office/drawing/2014/main" id="{B81E857F-2F42-4D57-AB3E-DAB0B481FC5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EB0CEB3-A905-41CE-B27A-F409F615F5A1}"/>
              </a:ext>
            </a:extLst>
          </p:cNvPr>
          <p:cNvSpPr>
            <a:spLocks noGrp="1"/>
          </p:cNvSpPr>
          <p:nvPr>
            <p:ph type="sldNum" sz="quarter" idx="12"/>
          </p:nvPr>
        </p:nvSpPr>
        <p:spPr/>
        <p:txBody>
          <a:bodyPr/>
          <a:lstStyle/>
          <a:p>
            <a:fld id="{9423DA9E-A21C-41A3-BAF0-00677C96F6B5}" type="slidenum">
              <a:rPr lang="zh-CN" altLang="en-US" smtClean="0"/>
              <a:t>‹#›</a:t>
            </a:fld>
            <a:endParaRPr lang="zh-CN" altLang="en-US"/>
          </a:p>
        </p:txBody>
      </p:sp>
    </p:spTree>
    <p:extLst>
      <p:ext uri="{BB962C8B-B14F-4D97-AF65-F5344CB8AC3E}">
        <p14:creationId xmlns:p14="http://schemas.microsoft.com/office/powerpoint/2010/main" val="34285532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EEFDEF-31A5-4A7D-B468-9C8967B65D5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A61FE2C-C17F-49CE-8C8F-644DEDB85A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61AD935-013F-4422-AAE4-780F2974B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0F0F105-428D-4AFE-AEFE-439033255ACB}"/>
              </a:ext>
            </a:extLst>
          </p:cNvPr>
          <p:cNvSpPr>
            <a:spLocks noGrp="1"/>
          </p:cNvSpPr>
          <p:nvPr>
            <p:ph type="dt" sz="half" idx="10"/>
          </p:nvPr>
        </p:nvSpPr>
        <p:spPr/>
        <p:txBody>
          <a:bodyPr/>
          <a:lstStyle/>
          <a:p>
            <a:fld id="{7DDD02AF-3274-4F53-A87F-B9F55C2177F9}" type="datetimeFigureOut">
              <a:rPr lang="zh-CN" altLang="en-US" smtClean="0"/>
              <a:t>2024/4/27</a:t>
            </a:fld>
            <a:endParaRPr lang="zh-CN" altLang="en-US"/>
          </a:p>
        </p:txBody>
      </p:sp>
      <p:sp>
        <p:nvSpPr>
          <p:cNvPr id="6" name="页脚占位符 5">
            <a:extLst>
              <a:ext uri="{FF2B5EF4-FFF2-40B4-BE49-F238E27FC236}">
                <a16:creationId xmlns:a16="http://schemas.microsoft.com/office/drawing/2014/main" id="{E587DB14-7157-4978-A4F4-64E043071F3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FFA59D5-9D0A-4943-BA3A-B8325036104C}"/>
              </a:ext>
            </a:extLst>
          </p:cNvPr>
          <p:cNvSpPr>
            <a:spLocks noGrp="1"/>
          </p:cNvSpPr>
          <p:nvPr>
            <p:ph type="sldNum" sz="quarter" idx="12"/>
          </p:nvPr>
        </p:nvSpPr>
        <p:spPr/>
        <p:txBody>
          <a:bodyPr/>
          <a:lstStyle/>
          <a:p>
            <a:fld id="{9423DA9E-A21C-41A3-BAF0-00677C96F6B5}" type="slidenum">
              <a:rPr lang="zh-CN" altLang="en-US" smtClean="0"/>
              <a:t>‹#›</a:t>
            </a:fld>
            <a:endParaRPr lang="zh-CN" altLang="en-US"/>
          </a:p>
        </p:txBody>
      </p:sp>
    </p:spTree>
    <p:extLst>
      <p:ext uri="{BB962C8B-B14F-4D97-AF65-F5344CB8AC3E}">
        <p14:creationId xmlns:p14="http://schemas.microsoft.com/office/powerpoint/2010/main" val="23376716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A9797D5-46BF-4CF2-A46A-1FBB164A4F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6DC118F-C147-40E0-9D6D-D62FB214D4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605C3A4-EBD6-496D-89CB-01D51FF401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D02AF-3274-4F53-A87F-B9F55C2177F9}" type="datetimeFigureOut">
              <a:rPr lang="zh-CN" altLang="en-US" smtClean="0"/>
              <a:t>2024/4/27</a:t>
            </a:fld>
            <a:endParaRPr lang="zh-CN" altLang="en-US"/>
          </a:p>
        </p:txBody>
      </p:sp>
      <p:sp>
        <p:nvSpPr>
          <p:cNvPr id="5" name="页脚占位符 4">
            <a:extLst>
              <a:ext uri="{FF2B5EF4-FFF2-40B4-BE49-F238E27FC236}">
                <a16:creationId xmlns:a16="http://schemas.microsoft.com/office/drawing/2014/main" id="{0030891E-9514-463E-977E-6CEDEC80AE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1A8DDFB-1AA2-44FC-8AD8-BF1E6DBFB7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3DA9E-A21C-41A3-BAF0-00677C96F6B5}" type="slidenum">
              <a:rPr lang="zh-CN" altLang="en-US" smtClean="0"/>
              <a:t>‹#›</a:t>
            </a:fld>
            <a:endParaRPr lang="zh-CN" altLang="en-US"/>
          </a:p>
        </p:txBody>
      </p:sp>
    </p:spTree>
    <p:extLst>
      <p:ext uri="{BB962C8B-B14F-4D97-AF65-F5344CB8AC3E}">
        <p14:creationId xmlns:p14="http://schemas.microsoft.com/office/powerpoint/2010/main" val="3270665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86" r:id="rId11"/>
    <p:sldLayoutId id="2147483685" r:id="rId12"/>
    <p:sldLayoutId id="2147483684" r:id="rId13"/>
    <p:sldLayoutId id="2147483683" r:id="rId14"/>
    <p:sldLayoutId id="2147483682" r:id="rId15"/>
    <p:sldLayoutId id="2147483681" r:id="rId16"/>
    <p:sldLayoutId id="2147483680" r:id="rId17"/>
    <p:sldLayoutId id="2147483679" r:id="rId18"/>
    <p:sldLayoutId id="2147483659" r:id="rId1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76" r:id="rId2"/>
    <p:sldLayoutId id="2147483677" r:id="rId3"/>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7.png"/><Relationship Id="rId7"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3.png"/><Relationship Id="rId10" Type="http://schemas.openxmlformats.org/officeDocument/2006/relationships/image" Target="../media/image43.png"/><Relationship Id="rId4" Type="http://schemas.openxmlformats.org/officeDocument/2006/relationships/image" Target="../media/image12.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7.png"/><Relationship Id="rId7"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13.png"/><Relationship Id="rId10"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7.png"/><Relationship Id="rId7"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13.png"/><Relationship Id="rId10"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27.png"/><Relationship Id="rId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7.png"/><Relationship Id="rId7"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7.png"/><Relationship Id="rId7"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3.png"/><Relationship Id="rId10" Type="http://schemas.openxmlformats.org/officeDocument/2006/relationships/image" Target="../media/image58.png"/><Relationship Id="rId4" Type="http://schemas.openxmlformats.org/officeDocument/2006/relationships/image" Target="../media/image12.png"/><Relationship Id="rId9" Type="http://schemas.openxmlformats.org/officeDocument/2006/relationships/image" Target="../media/image57.png"/></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7.png"/><Relationship Id="rId7"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hyperlink" Target="https://twitter.com/freeppt7_com" TargetMode="External"/><Relationship Id="rId18" Type="http://schemas.openxmlformats.org/officeDocument/2006/relationships/hyperlink" Target="https://www.freeppt7.com/" TargetMode="External"/><Relationship Id="rId3" Type="http://schemas.openxmlformats.org/officeDocument/2006/relationships/image" Target="../media/image7.png"/><Relationship Id="rId7" Type="http://schemas.openxmlformats.org/officeDocument/2006/relationships/hyperlink" Target="https://www.facebook.com/freeppt7/" TargetMode="External"/><Relationship Id="rId12" Type="http://schemas.openxmlformats.org/officeDocument/2006/relationships/image" Target="../media/image63.png"/><Relationship Id="rId17" Type="http://schemas.openxmlformats.org/officeDocument/2006/relationships/hyperlink" Target="https://www.freeppt7.com/ggslide-school/" TargetMode="External"/><Relationship Id="rId2" Type="http://schemas.openxmlformats.org/officeDocument/2006/relationships/image" Target="../media/image2.png"/><Relationship Id="rId16"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hyperlink" Target="https://www.youtube.com/@Slidestemplatesfree" TargetMode="External"/><Relationship Id="rId5" Type="http://schemas.openxmlformats.org/officeDocument/2006/relationships/image" Target="../media/image13.png"/><Relationship Id="rId15" Type="http://schemas.openxmlformats.org/officeDocument/2006/relationships/hyperlink" Target="https://www.linkedin.com/in/liu-kaiwei-b180991a9/" TargetMode="External"/><Relationship Id="rId10" Type="http://schemas.openxmlformats.org/officeDocument/2006/relationships/image" Target="../media/image62.png"/><Relationship Id="rId19" Type="http://schemas.openxmlformats.org/officeDocument/2006/relationships/hyperlink" Target="http://www.freeppt7.com/" TargetMode="External"/><Relationship Id="rId4" Type="http://schemas.openxmlformats.org/officeDocument/2006/relationships/image" Target="../media/image12.png"/><Relationship Id="rId9" Type="http://schemas.openxmlformats.org/officeDocument/2006/relationships/hyperlink" Target="https://www.instagram.com/slidesfree/" TargetMode="External"/><Relationship Id="rId14"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13.png"/><Relationship Id="rId10"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png"/><Relationship Id="rId7"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13.png"/><Relationship Id="rId10"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7.pn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6" name="图片 5">
            <a:extLst>
              <a:ext uri="{FF2B5EF4-FFF2-40B4-BE49-F238E27FC236}">
                <a16:creationId xmlns:a16="http://schemas.microsoft.com/office/drawing/2014/main" id="{87EBB6E4-8DAF-4D04-AC90-0B687F61328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49400" y="4025899"/>
            <a:ext cx="10642600" cy="2018897"/>
          </a:xfrm>
          <a:prstGeom prst="rect">
            <a:avLst/>
          </a:prstGeom>
        </p:spPr>
      </p:pic>
      <p:pic>
        <p:nvPicPr>
          <p:cNvPr id="8" name="图片 7">
            <a:extLst>
              <a:ext uri="{FF2B5EF4-FFF2-40B4-BE49-F238E27FC236}">
                <a16:creationId xmlns:a16="http://schemas.microsoft.com/office/drawing/2014/main" id="{5477DE49-4533-449F-9487-E8073CEABFE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387600" y="5484019"/>
            <a:ext cx="787400" cy="1043376"/>
          </a:xfrm>
          <a:prstGeom prst="rect">
            <a:avLst/>
          </a:prstGeom>
        </p:spPr>
      </p:pic>
      <p:pic>
        <p:nvPicPr>
          <p:cNvPr id="10" name="图片 9">
            <a:extLst>
              <a:ext uri="{FF2B5EF4-FFF2-40B4-BE49-F238E27FC236}">
                <a16:creationId xmlns:a16="http://schemas.microsoft.com/office/drawing/2014/main" id="{53921225-ABF3-4742-B4D6-4C64BC96CE1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035800" y="5295900"/>
            <a:ext cx="1041402" cy="823524"/>
          </a:xfrm>
          <a:prstGeom prst="rect">
            <a:avLst/>
          </a:prstGeom>
        </p:spPr>
      </p:pic>
      <p:pic>
        <p:nvPicPr>
          <p:cNvPr id="12" name="图片 11">
            <a:extLst>
              <a:ext uri="{FF2B5EF4-FFF2-40B4-BE49-F238E27FC236}">
                <a16:creationId xmlns:a16="http://schemas.microsoft.com/office/drawing/2014/main" id="{4B260309-9F37-4FD1-BE2E-9D46DE10911B}"/>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2743199"/>
            <a:ext cx="647698" cy="1117601"/>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7" cstate="screen">
            <a:extLst>
              <a:ext uri="{28A0092B-C50C-407E-A947-70E740481C1C}">
                <a14:useLocalDpi xmlns:a14="http://schemas.microsoft.com/office/drawing/2010/main"/>
              </a:ext>
            </a:extLst>
          </a:blip>
          <a:srcRect t="68700"/>
          <a:stretch>
            <a:fillRect/>
          </a:stretch>
        </p:blipFill>
        <p:spPr>
          <a:xfrm>
            <a:off x="0" y="4711295"/>
            <a:ext cx="12192000" cy="2146302"/>
          </a:xfrm>
          <a:prstGeom prst="rect">
            <a:avLst/>
          </a:prstGeom>
        </p:spPr>
      </p:pic>
      <p:pic>
        <p:nvPicPr>
          <p:cNvPr id="16" name="图片 15">
            <a:extLst>
              <a:ext uri="{FF2B5EF4-FFF2-40B4-BE49-F238E27FC236}">
                <a16:creationId xmlns:a16="http://schemas.microsoft.com/office/drawing/2014/main" id="{FD694BFB-75B9-4989-B7D4-112366BF6EE5}"/>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9017002" y="5130799"/>
            <a:ext cx="647698" cy="787401"/>
          </a:xfrm>
          <a:prstGeom prst="rect">
            <a:avLst/>
          </a:prstGeom>
        </p:spPr>
      </p:pic>
      <p:pic>
        <p:nvPicPr>
          <p:cNvPr id="18" name="图片 17">
            <a:extLst>
              <a:ext uri="{FF2B5EF4-FFF2-40B4-BE49-F238E27FC236}">
                <a16:creationId xmlns:a16="http://schemas.microsoft.com/office/drawing/2014/main" id="{D1E1E874-3ECE-4617-9C4F-0D6755B7FBD5}"/>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6527800" y="4343399"/>
            <a:ext cx="673100" cy="787401"/>
          </a:xfrm>
          <a:prstGeom prst="rect">
            <a:avLst/>
          </a:prstGeom>
        </p:spPr>
      </p:pic>
      <p:pic>
        <p:nvPicPr>
          <p:cNvPr id="20" name="图片 19">
            <a:extLst>
              <a:ext uri="{FF2B5EF4-FFF2-40B4-BE49-F238E27FC236}">
                <a16:creationId xmlns:a16="http://schemas.microsoft.com/office/drawing/2014/main" id="{BAF349E2-82EC-4F59-8C7E-A34026C04D52}"/>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4381500" y="4711295"/>
            <a:ext cx="939800" cy="965431"/>
          </a:xfrm>
          <a:prstGeom prst="rect">
            <a:avLst/>
          </a:prstGeom>
        </p:spPr>
      </p:pic>
      <p:pic>
        <p:nvPicPr>
          <p:cNvPr id="22" name="图片 21">
            <a:extLst>
              <a:ext uri="{FF2B5EF4-FFF2-40B4-BE49-F238E27FC236}">
                <a16:creationId xmlns:a16="http://schemas.microsoft.com/office/drawing/2014/main" id="{9D132ADA-E8A9-48A0-AE54-1CD075001B2F}"/>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10401300" y="5003799"/>
            <a:ext cx="1790700" cy="1853797"/>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12"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28" name="图片 27">
            <a:extLst>
              <a:ext uri="{FF2B5EF4-FFF2-40B4-BE49-F238E27FC236}">
                <a16:creationId xmlns:a16="http://schemas.microsoft.com/office/drawing/2014/main" id="{D962E726-5D73-4F44-A0CF-8ACEB204A044}"/>
              </a:ext>
            </a:extLst>
          </p:cNvPr>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3683000" y="5676899"/>
            <a:ext cx="1511300" cy="1180697"/>
          </a:xfrm>
          <a:prstGeom prst="rect">
            <a:avLst/>
          </a:prstGeom>
        </p:spPr>
      </p:pic>
      <p:pic>
        <p:nvPicPr>
          <p:cNvPr id="30" name="图片 29">
            <a:extLst>
              <a:ext uri="{FF2B5EF4-FFF2-40B4-BE49-F238E27FC236}">
                <a16:creationId xmlns:a16="http://schemas.microsoft.com/office/drawing/2014/main" id="{D72724BF-159F-4CFD-B6FD-1B37A1CCC62A}"/>
              </a:ext>
            </a:extLst>
          </p:cNvPr>
          <p:cNvPicPr>
            <a:picLocks noChangeAspect="1"/>
          </p:cNvPicPr>
          <p:nvPr/>
        </p:nvPicPr>
        <p:blipFill>
          <a:blip r:embed="rId15" cstate="screen">
            <a:extLst>
              <a:ext uri="{28A0092B-C50C-407E-A947-70E740481C1C}">
                <a14:useLocalDpi xmlns:a14="http://schemas.microsoft.com/office/drawing/2010/main"/>
              </a:ext>
            </a:extLst>
          </a:blip>
          <a:srcRect t="51262" r="89687"/>
          <a:stretch>
            <a:fillRect/>
          </a:stretch>
        </p:blipFill>
        <p:spPr>
          <a:xfrm>
            <a:off x="0" y="3515519"/>
            <a:ext cx="1257298" cy="3342078"/>
          </a:xfrm>
          <a:prstGeom prst="rect">
            <a:avLst/>
          </a:prstGeom>
        </p:spPr>
      </p:pic>
      <p:pic>
        <p:nvPicPr>
          <p:cNvPr id="32" name="图片 31">
            <a:extLst>
              <a:ext uri="{FF2B5EF4-FFF2-40B4-BE49-F238E27FC236}">
                <a16:creationId xmlns:a16="http://schemas.microsoft.com/office/drawing/2014/main" id="{7F610E08-42A7-4812-9518-8492FC28EC19}"/>
              </a:ext>
            </a:extLst>
          </p:cNvPr>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11176000" y="4025900"/>
            <a:ext cx="1016000" cy="1270000"/>
          </a:xfrm>
          <a:prstGeom prst="rect">
            <a:avLst/>
          </a:prstGeom>
        </p:spPr>
      </p:pic>
      <p:pic>
        <p:nvPicPr>
          <p:cNvPr id="34" name="图片 33">
            <a:extLst>
              <a:ext uri="{FF2B5EF4-FFF2-40B4-BE49-F238E27FC236}">
                <a16:creationId xmlns:a16="http://schemas.microsoft.com/office/drawing/2014/main" id="{C2BC50FF-FDD6-478B-8853-4B5DF7523E0B}"/>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6096000" y="5420921"/>
            <a:ext cx="2794000" cy="1436675"/>
          </a:xfrm>
          <a:prstGeom prst="rect">
            <a:avLst/>
          </a:prstGeom>
        </p:spPr>
      </p:pic>
      <p:pic>
        <p:nvPicPr>
          <p:cNvPr id="36" name="图片 35">
            <a:extLst>
              <a:ext uri="{FF2B5EF4-FFF2-40B4-BE49-F238E27FC236}">
                <a16:creationId xmlns:a16="http://schemas.microsoft.com/office/drawing/2014/main" id="{39F51117-08B3-418D-A9C7-0CEBCF3DB821}"/>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1384300" y="6119423"/>
            <a:ext cx="2514600" cy="738174"/>
          </a:xfrm>
          <a:prstGeom prst="rect">
            <a:avLst/>
          </a:prstGeom>
        </p:spPr>
      </p:pic>
      <p:pic>
        <p:nvPicPr>
          <p:cNvPr id="38" name="图片 37">
            <a:extLst>
              <a:ext uri="{FF2B5EF4-FFF2-40B4-BE49-F238E27FC236}">
                <a16:creationId xmlns:a16="http://schemas.microsoft.com/office/drawing/2014/main" id="{1C8DB73A-0DE5-4681-9B1E-C0AD2DFC3F7E}"/>
              </a:ext>
            </a:extLst>
          </p:cNvPr>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a:xfrm>
            <a:off x="9017002" y="5420923"/>
            <a:ext cx="2400298" cy="1436674"/>
          </a:xfrm>
          <a:prstGeom prst="rect">
            <a:avLst/>
          </a:prstGeom>
        </p:spPr>
      </p:pic>
      <p:pic>
        <p:nvPicPr>
          <p:cNvPr id="40" name="图片 39">
            <a:extLst>
              <a:ext uri="{FF2B5EF4-FFF2-40B4-BE49-F238E27FC236}">
                <a16:creationId xmlns:a16="http://schemas.microsoft.com/office/drawing/2014/main" id="{8430E627-6E42-40E0-A23D-78B1779F9C11}"/>
              </a:ext>
            </a:extLst>
          </p:cNvPr>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a:xfrm>
            <a:off x="1384300" y="5676899"/>
            <a:ext cx="2997200" cy="1180697"/>
          </a:xfrm>
          <a:prstGeom prst="rect">
            <a:avLst/>
          </a:prstGeom>
        </p:spPr>
      </p:pic>
      <p:pic>
        <p:nvPicPr>
          <p:cNvPr id="42" name="图片 41">
            <a:extLst>
              <a:ext uri="{FF2B5EF4-FFF2-40B4-BE49-F238E27FC236}">
                <a16:creationId xmlns:a16="http://schemas.microsoft.com/office/drawing/2014/main" id="{7AA132C9-CDC2-4E5E-8ACD-690FB985A43B}"/>
              </a:ext>
            </a:extLst>
          </p:cNvPr>
          <p:cNvPicPr>
            <a:picLocks noChangeAspect="1"/>
          </p:cNvPicPr>
          <p:nvPr/>
        </p:nvPicPr>
        <p:blipFill>
          <a:blip r:embed="rId21" cstate="screen">
            <a:extLst>
              <a:ext uri="{28A0092B-C50C-407E-A947-70E740481C1C}">
                <a14:useLocalDpi xmlns:a14="http://schemas.microsoft.com/office/drawing/2010/main"/>
              </a:ext>
            </a:extLst>
          </a:blip>
          <a:srcRect l="6354" t="34043" r="73958" b="17219"/>
          <a:stretch>
            <a:fillRect/>
          </a:stretch>
        </p:blipFill>
        <p:spPr>
          <a:xfrm>
            <a:off x="844548" y="2035064"/>
            <a:ext cx="2400300" cy="3342077"/>
          </a:xfrm>
          <a:prstGeom prst="rect">
            <a:avLst/>
          </a:prstGeom>
        </p:spPr>
      </p:pic>
      <p:pic>
        <p:nvPicPr>
          <p:cNvPr id="46" name="图片 45">
            <a:extLst>
              <a:ext uri="{FF2B5EF4-FFF2-40B4-BE49-F238E27FC236}">
                <a16:creationId xmlns:a16="http://schemas.microsoft.com/office/drawing/2014/main" id="{6E375F3E-D49F-4993-9B64-AF097F2D0195}"/>
              </a:ext>
            </a:extLst>
          </p:cNvPr>
          <p:cNvPicPr>
            <a:picLocks noChangeAspect="1"/>
          </p:cNvPicPr>
          <p:nvPr/>
        </p:nvPicPr>
        <p:blipFill>
          <a:blip r:embed="rId22" cstate="screen">
            <a:extLst>
              <a:ext uri="{28A0092B-C50C-407E-A947-70E740481C1C}">
                <a14:useLocalDpi xmlns:a14="http://schemas.microsoft.com/office/drawing/2010/main"/>
              </a:ext>
            </a:extLst>
          </a:blip>
          <a:srcRect/>
          <a:stretch>
            <a:fillRect/>
          </a:stretch>
        </p:blipFill>
        <p:spPr>
          <a:xfrm>
            <a:off x="4647891" y="772122"/>
            <a:ext cx="2616200" cy="787400"/>
          </a:xfrm>
          <a:prstGeom prst="rect">
            <a:avLst/>
          </a:prstGeom>
        </p:spPr>
      </p:pic>
      <p:pic>
        <p:nvPicPr>
          <p:cNvPr id="48" name="图片 47">
            <a:extLst>
              <a:ext uri="{FF2B5EF4-FFF2-40B4-BE49-F238E27FC236}">
                <a16:creationId xmlns:a16="http://schemas.microsoft.com/office/drawing/2014/main" id="{0416A998-27AA-4D56-BB87-B0756F00A1CF}"/>
              </a:ext>
            </a:extLst>
          </p:cNvPr>
          <p:cNvPicPr>
            <a:picLocks noChangeAspect="1"/>
          </p:cNvPicPr>
          <p:nvPr/>
        </p:nvPicPr>
        <p:blipFill>
          <a:blip r:embed="rId23" cstate="screen">
            <a:extLst>
              <a:ext uri="{28A0092B-C50C-407E-A947-70E740481C1C}">
                <a14:useLocalDpi xmlns:a14="http://schemas.microsoft.com/office/drawing/2010/main"/>
              </a:ext>
            </a:extLst>
          </a:blip>
          <a:srcRect/>
          <a:stretch>
            <a:fillRect/>
          </a:stretch>
        </p:blipFill>
        <p:spPr>
          <a:xfrm rot="15300000">
            <a:off x="3706376" y="632346"/>
            <a:ext cx="845457" cy="940572"/>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24"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sp>
        <p:nvSpPr>
          <p:cNvPr id="51" name="文本框 50">
            <a:extLst>
              <a:ext uri="{FF2B5EF4-FFF2-40B4-BE49-F238E27FC236}">
                <a16:creationId xmlns:a16="http://schemas.microsoft.com/office/drawing/2014/main" id="{F43459F5-EF08-4DCF-A5EF-7E8760B0FA70}"/>
              </a:ext>
            </a:extLst>
          </p:cNvPr>
          <p:cNvSpPr txBox="1"/>
          <p:nvPr/>
        </p:nvSpPr>
        <p:spPr>
          <a:xfrm>
            <a:off x="2701834" y="2267922"/>
            <a:ext cx="7540171" cy="954107"/>
          </a:xfrm>
          <a:prstGeom prst="rect">
            <a:avLst/>
          </a:prstGeom>
          <a:noFill/>
        </p:spPr>
        <p:txBody>
          <a:bodyPr wrap="square" rtlCol="0">
            <a:spAutoFit/>
          </a:bodyPr>
          <a:lstStyle/>
          <a:p>
            <a:pPr algn="ctr"/>
            <a:r>
              <a:rPr lang="en-US" altLang="zh-CN" sz="5600" b="1" dirty="0">
                <a:solidFill>
                  <a:srgbClr val="20ADD6"/>
                </a:solidFill>
                <a:effectLst>
                  <a:outerShdw blurRad="38100" dist="38100" dir="2700000" algn="tl">
                    <a:srgbClr val="000000">
                      <a:alpha val="43137"/>
                    </a:srgbClr>
                  </a:outerShdw>
                </a:effectLst>
                <a:cs typeface="+mn-ea"/>
                <a:sym typeface="+mn-lt"/>
              </a:rPr>
              <a:t>Free PPT Templates</a:t>
            </a:r>
            <a:endParaRPr lang="zh-CN" altLang="en-US" sz="5600" b="1" dirty="0">
              <a:solidFill>
                <a:srgbClr val="20ADD6"/>
              </a:solidFill>
              <a:effectLst>
                <a:outerShdw blurRad="38100" dist="38100" dir="2700000" algn="tl">
                  <a:srgbClr val="000000">
                    <a:alpha val="43137"/>
                  </a:srgbClr>
                </a:outerShdw>
              </a:effectLst>
              <a:cs typeface="+mn-ea"/>
              <a:sym typeface="+mn-lt"/>
            </a:endParaRPr>
          </a:p>
        </p:txBody>
      </p:sp>
      <p:pic>
        <p:nvPicPr>
          <p:cNvPr id="3" name="图片 2">
            <a:extLst>
              <a:ext uri="{FF2B5EF4-FFF2-40B4-BE49-F238E27FC236}">
                <a16:creationId xmlns:a16="http://schemas.microsoft.com/office/drawing/2014/main" id="{4AA5EE9E-3DFC-45AD-A534-D7AB5355EBAE}"/>
              </a:ext>
            </a:extLst>
          </p:cNvPr>
          <p:cNvPicPr>
            <a:picLocks noChangeAspect="1"/>
          </p:cNvPicPr>
          <p:nvPr/>
        </p:nvPicPr>
        <p:blipFill>
          <a:blip r:embed="rId25" cstate="screen">
            <a:extLst>
              <a:ext uri="{28A0092B-C50C-407E-A947-70E740481C1C}">
                <a14:useLocalDpi xmlns:a14="http://schemas.microsoft.com/office/drawing/2010/main"/>
              </a:ext>
            </a:extLst>
          </a:blip>
          <a:srcRect/>
          <a:stretch>
            <a:fillRect/>
          </a:stretch>
        </p:blipFill>
        <p:spPr>
          <a:xfrm rot="846884">
            <a:off x="7430412" y="935622"/>
            <a:ext cx="1413877" cy="600914"/>
          </a:xfrm>
          <a:prstGeom prst="rect">
            <a:avLst/>
          </a:prstGeom>
        </p:spPr>
      </p:pic>
      <p:sp>
        <p:nvSpPr>
          <p:cNvPr id="2" name="文本框 1">
            <a:extLst>
              <a:ext uri="{FF2B5EF4-FFF2-40B4-BE49-F238E27FC236}">
                <a16:creationId xmlns:a16="http://schemas.microsoft.com/office/drawing/2014/main" id="{FE3D56EE-FE80-7F5E-56A5-C5ACB4C06427}"/>
              </a:ext>
            </a:extLst>
          </p:cNvPr>
          <p:cNvSpPr txBox="1"/>
          <p:nvPr/>
        </p:nvSpPr>
        <p:spPr>
          <a:xfrm>
            <a:off x="3244848" y="3251531"/>
            <a:ext cx="6291038" cy="492443"/>
          </a:xfrm>
          <a:prstGeom prst="rect">
            <a:avLst/>
          </a:prstGeom>
          <a:noFill/>
        </p:spPr>
        <p:txBody>
          <a:bodyPr wrap="square" rtlCol="0">
            <a:spAutoFit/>
          </a:bodyPr>
          <a:lstStyle/>
          <a:p>
            <a:pPr algn="dist"/>
            <a:r>
              <a:rPr lang="en-US" altLang="zh-CN" sz="2600" dirty="0">
                <a:solidFill>
                  <a:schemeClr val="tx1">
                    <a:lumMod val="75000"/>
                    <a:lumOff val="25000"/>
                  </a:schemeClr>
                </a:solidFill>
                <a:cs typeface="+mn-ea"/>
                <a:sym typeface="+mn-lt"/>
              </a:rPr>
              <a:t>Insert the Subtitle of Your Presentation</a:t>
            </a:r>
          </a:p>
        </p:txBody>
      </p:sp>
      <p:grpSp>
        <p:nvGrpSpPr>
          <p:cNvPr id="5" name="组合 4">
            <a:extLst>
              <a:ext uri="{FF2B5EF4-FFF2-40B4-BE49-F238E27FC236}">
                <a16:creationId xmlns:a16="http://schemas.microsoft.com/office/drawing/2014/main" id="{2E7E7E5F-2FEC-94B7-B7ED-A027A2D1EB60}"/>
              </a:ext>
            </a:extLst>
          </p:cNvPr>
          <p:cNvGrpSpPr/>
          <p:nvPr/>
        </p:nvGrpSpPr>
        <p:grpSpPr>
          <a:xfrm>
            <a:off x="4246671" y="4125430"/>
            <a:ext cx="3857112" cy="318653"/>
            <a:chOff x="4414802" y="4741055"/>
            <a:chExt cx="3857112" cy="318653"/>
          </a:xfrm>
        </p:grpSpPr>
        <p:grpSp>
          <p:nvGrpSpPr>
            <p:cNvPr id="7" name="组合 6">
              <a:extLst>
                <a:ext uri="{FF2B5EF4-FFF2-40B4-BE49-F238E27FC236}">
                  <a16:creationId xmlns:a16="http://schemas.microsoft.com/office/drawing/2014/main" id="{055AD543-6CDD-EB22-8EDA-F60DD9A96072}"/>
                </a:ext>
              </a:extLst>
            </p:cNvPr>
            <p:cNvGrpSpPr/>
            <p:nvPr/>
          </p:nvGrpSpPr>
          <p:grpSpPr>
            <a:xfrm>
              <a:off x="6816060" y="4763888"/>
              <a:ext cx="290407" cy="290407"/>
              <a:chOff x="2794389" y="5543873"/>
              <a:chExt cx="290407" cy="290407"/>
            </a:xfrm>
            <a:solidFill>
              <a:schemeClr val="bg1"/>
            </a:solidFill>
          </p:grpSpPr>
          <p:sp>
            <p:nvSpPr>
              <p:cNvPr id="23" name="Oval 15">
                <a:extLst>
                  <a:ext uri="{FF2B5EF4-FFF2-40B4-BE49-F238E27FC236}">
                    <a16:creationId xmlns:a16="http://schemas.microsoft.com/office/drawing/2014/main" id="{D6F4D2F8-E7A1-4446-8138-4C55F33BFF0F}"/>
                  </a:ext>
                </a:extLst>
              </p:cNvPr>
              <p:cNvSpPr>
                <a:spLocks/>
              </p:cNvSpPr>
              <p:nvPr/>
            </p:nvSpPr>
            <p:spPr bwMode="auto">
              <a:xfrm>
                <a:off x="2794389" y="5543873"/>
                <a:ext cx="290407" cy="290407"/>
              </a:xfrm>
              <a:prstGeom prst="ellipse">
                <a:avLst/>
              </a:prstGeom>
              <a:solidFill>
                <a:srgbClr val="20ADD6"/>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25" name="Group 16">
                <a:extLst>
                  <a:ext uri="{FF2B5EF4-FFF2-40B4-BE49-F238E27FC236}">
                    <a16:creationId xmlns:a16="http://schemas.microsoft.com/office/drawing/2014/main" id="{EBF6C0F6-19E0-8BC0-A8F8-0FF45E2CC757}"/>
                  </a:ext>
                </a:extLst>
              </p:cNvPr>
              <p:cNvGrpSpPr>
                <a:grpSpLocks/>
              </p:cNvGrpSpPr>
              <p:nvPr/>
            </p:nvGrpSpPr>
            <p:grpSpPr bwMode="auto">
              <a:xfrm>
                <a:off x="2889067" y="5602052"/>
                <a:ext cx="104062" cy="167263"/>
                <a:chOff x="4777" y="3144"/>
                <a:chExt cx="215" cy="345"/>
              </a:xfrm>
              <a:grpFill/>
            </p:grpSpPr>
            <p:sp>
              <p:nvSpPr>
                <p:cNvPr id="27" name="Freeform 17">
                  <a:extLst>
                    <a:ext uri="{FF2B5EF4-FFF2-40B4-BE49-F238E27FC236}">
                      <a16:creationId xmlns:a16="http://schemas.microsoft.com/office/drawing/2014/main" id="{C3FCA138-266D-BDF0-7C5E-5C7054B7197F}"/>
                    </a:ext>
                  </a:extLst>
                </p:cNvPr>
                <p:cNvSpPr>
                  <a:spLocks/>
                </p:cNvSpPr>
                <p:nvPr/>
              </p:nvSpPr>
              <p:spPr bwMode="auto">
                <a:xfrm>
                  <a:off x="4810"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9" name="Freeform 18">
                  <a:extLst>
                    <a:ext uri="{FF2B5EF4-FFF2-40B4-BE49-F238E27FC236}">
                      <a16:creationId xmlns:a16="http://schemas.microsoft.com/office/drawing/2014/main" id="{7D425CF1-4A03-398C-2442-A5FC04ACE263}"/>
                    </a:ext>
                  </a:extLst>
                </p:cNvPr>
                <p:cNvSpPr>
                  <a:spLocks/>
                </p:cNvSpPr>
                <p:nvPr/>
              </p:nvSpPr>
              <p:spPr bwMode="auto">
                <a:xfrm>
                  <a:off x="4777"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9" name="组合 8">
              <a:extLst>
                <a:ext uri="{FF2B5EF4-FFF2-40B4-BE49-F238E27FC236}">
                  <a16:creationId xmlns:a16="http://schemas.microsoft.com/office/drawing/2014/main" id="{7196DE0C-703B-9D1F-1C18-DBF729310DFB}"/>
                </a:ext>
              </a:extLst>
            </p:cNvPr>
            <p:cNvGrpSpPr/>
            <p:nvPr/>
          </p:nvGrpSpPr>
          <p:grpSpPr>
            <a:xfrm>
              <a:off x="4414802" y="4745227"/>
              <a:ext cx="290407" cy="290407"/>
              <a:chOff x="732769" y="5535598"/>
              <a:chExt cx="290407" cy="290407"/>
            </a:xfrm>
            <a:solidFill>
              <a:schemeClr val="bg1"/>
            </a:solidFill>
          </p:grpSpPr>
          <p:sp>
            <p:nvSpPr>
              <p:cNvPr id="15" name="Oval 10">
                <a:extLst>
                  <a:ext uri="{FF2B5EF4-FFF2-40B4-BE49-F238E27FC236}">
                    <a16:creationId xmlns:a16="http://schemas.microsoft.com/office/drawing/2014/main" id="{E80942D9-2845-B182-611F-D4750F4575F4}"/>
                  </a:ext>
                </a:extLst>
              </p:cNvPr>
              <p:cNvSpPr>
                <a:spLocks/>
              </p:cNvSpPr>
              <p:nvPr/>
            </p:nvSpPr>
            <p:spPr bwMode="auto">
              <a:xfrm>
                <a:off x="732769" y="5535598"/>
                <a:ext cx="290407" cy="290407"/>
              </a:xfrm>
              <a:prstGeom prst="ellipse">
                <a:avLst/>
              </a:prstGeom>
              <a:solidFill>
                <a:srgbClr val="20ADD6"/>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7" name="组合 16">
                <a:extLst>
                  <a:ext uri="{FF2B5EF4-FFF2-40B4-BE49-F238E27FC236}">
                    <a16:creationId xmlns:a16="http://schemas.microsoft.com/office/drawing/2014/main" id="{CF519255-97D6-3104-9A73-A4FCD64FBF6F}"/>
                  </a:ext>
                </a:extLst>
              </p:cNvPr>
              <p:cNvGrpSpPr/>
              <p:nvPr/>
            </p:nvGrpSpPr>
            <p:grpSpPr>
              <a:xfrm>
                <a:off x="811795" y="5598991"/>
                <a:ext cx="132841" cy="151011"/>
                <a:chOff x="860980" y="3583766"/>
                <a:chExt cx="100336" cy="114060"/>
              </a:xfrm>
              <a:grpFill/>
            </p:grpSpPr>
            <p:sp>
              <p:nvSpPr>
                <p:cNvPr id="19" name="Freeform 12">
                  <a:extLst>
                    <a:ext uri="{FF2B5EF4-FFF2-40B4-BE49-F238E27FC236}">
                      <a16:creationId xmlns:a16="http://schemas.microsoft.com/office/drawing/2014/main" id="{34ADCF08-B74F-E405-D4A0-1B650E129325}"/>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1" name="Freeform 13">
                  <a:extLst>
                    <a:ext uri="{FF2B5EF4-FFF2-40B4-BE49-F238E27FC236}">
                      <a16:creationId xmlns:a16="http://schemas.microsoft.com/office/drawing/2014/main" id="{D7922DE3-338F-949B-BA13-5490A1131A1C}"/>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11" name="Text Box 20">
              <a:extLst>
                <a:ext uri="{FF2B5EF4-FFF2-40B4-BE49-F238E27FC236}">
                  <a16:creationId xmlns:a16="http://schemas.microsoft.com/office/drawing/2014/main" id="{9EE12412-640A-096E-3D39-4DDFD6B57F89}"/>
                </a:ext>
              </a:extLst>
            </p:cNvPr>
            <p:cNvSpPr txBox="1">
              <a:spLocks/>
            </p:cNvSpPr>
            <p:nvPr/>
          </p:nvSpPr>
          <p:spPr bwMode="auto">
            <a:xfrm>
              <a:off x="7067738" y="4751931"/>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lumMod val="50000"/>
                    </a:schemeClr>
                  </a:solidFill>
                  <a:cs typeface="+mn-ea"/>
                  <a:sym typeface="+mn-lt"/>
                </a:rPr>
                <a:t>XX.XX.20XX</a:t>
              </a:r>
              <a:endParaRPr lang="zh-CN" altLang="en-US" sz="1400" dirty="0">
                <a:solidFill>
                  <a:schemeClr val="bg1">
                    <a:lumMod val="50000"/>
                  </a:schemeClr>
                </a:solidFill>
                <a:cs typeface="+mn-ea"/>
                <a:sym typeface="+mn-lt"/>
              </a:endParaRPr>
            </a:p>
          </p:txBody>
        </p:sp>
        <p:sp>
          <p:nvSpPr>
            <p:cNvPr id="13" name="矩形 12">
              <a:extLst>
                <a:ext uri="{FF2B5EF4-FFF2-40B4-BE49-F238E27FC236}">
                  <a16:creationId xmlns:a16="http://schemas.microsoft.com/office/drawing/2014/main" id="{6FEC588D-6620-2BB3-0BD4-4BDBA49C4ADC}"/>
                </a:ext>
              </a:extLst>
            </p:cNvPr>
            <p:cNvSpPr/>
            <p:nvPr/>
          </p:nvSpPr>
          <p:spPr>
            <a:xfrm>
              <a:off x="4680881" y="4741055"/>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lumMod val="50000"/>
                    </a:schemeClr>
                  </a:solidFill>
                  <a:cs typeface="+mn-ea"/>
                  <a:sym typeface="+mn-lt"/>
                </a:rPr>
                <a:t>Report </a:t>
              </a:r>
              <a:r>
                <a:rPr lang="zh-CN" altLang="en-US" sz="1400" dirty="0">
                  <a:solidFill>
                    <a:schemeClr val="bg1">
                      <a:lumMod val="50000"/>
                    </a:schemeClr>
                  </a:solidFill>
                  <a:cs typeface="+mn-ea"/>
                  <a:sym typeface="+mn-lt"/>
                </a:rPr>
                <a:t>：</a:t>
              </a:r>
              <a:r>
                <a:rPr lang="en-US" altLang="zh-CN" sz="1400" dirty="0">
                  <a:solidFill>
                    <a:schemeClr val="bg1">
                      <a:lumMod val="50000"/>
                    </a:schemeClr>
                  </a:solidFill>
                  <a:cs typeface="+mn-ea"/>
                  <a:sym typeface="+mn-lt"/>
                </a:rPr>
                <a:t>freeppt7.com</a:t>
              </a:r>
              <a:endParaRPr lang="zh-CN" altLang="en-US" sz="1400" dirty="0">
                <a:solidFill>
                  <a:schemeClr val="bg1">
                    <a:lumMod val="50000"/>
                  </a:schemeClr>
                </a:solidFill>
                <a:cs typeface="+mn-ea"/>
                <a:sym typeface="+mn-lt"/>
              </a:endParaRPr>
            </a:p>
          </p:txBody>
        </p:sp>
      </p:grpSp>
      <p:sp>
        <p:nvSpPr>
          <p:cNvPr id="31" name="Rounded Rectangle 7">
            <a:extLst>
              <a:ext uri="{FF2B5EF4-FFF2-40B4-BE49-F238E27FC236}">
                <a16:creationId xmlns:a16="http://schemas.microsoft.com/office/drawing/2014/main" id="{A9B7740A-CD61-816B-B8B1-70B869B6A7A3}"/>
              </a:ext>
            </a:extLst>
          </p:cNvPr>
          <p:cNvSpPr/>
          <p:nvPr/>
        </p:nvSpPr>
        <p:spPr>
          <a:xfrm>
            <a:off x="1294542" y="490167"/>
            <a:ext cx="1684599" cy="413563"/>
          </a:xfrm>
          <a:prstGeom prst="roundRect">
            <a:avLst>
              <a:gd name="adj" fmla="val 50000"/>
            </a:avLst>
          </a:prstGeom>
          <a:solidFill>
            <a:schemeClr val="bg1">
              <a:alpha val="0"/>
            </a:schemeClr>
          </a:solidFill>
          <a:ln w="15875">
            <a:solidFill>
              <a:srgbClr val="20A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65000"/>
                  </a:schemeClr>
                </a:solidFill>
              </a:rPr>
              <a:t>LOGO</a:t>
            </a:r>
            <a:endParaRPr lang="ko-KR" altLang="en-US" sz="2700" dirty="0">
              <a:solidFill>
                <a:schemeClr val="bg1">
                  <a:lumMod val="65000"/>
                </a:schemeClr>
              </a:solidFill>
            </a:endParaRPr>
          </a:p>
        </p:txBody>
      </p:sp>
    </p:spTree>
    <p:extLst>
      <p:ext uri="{BB962C8B-B14F-4D97-AF65-F5344CB8AC3E}">
        <p14:creationId xmlns:p14="http://schemas.microsoft.com/office/powerpoint/2010/main" val="28845581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par>
                                <p:cTn id="14" presetID="22" presetClass="entr" presetSubtype="2" dur="50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right)">
                                      <p:cBhvr>
                                        <p:cTn id="16" dur="500"/>
                                        <p:tgtEl>
                                          <p:spTgt spid="22"/>
                                        </p:tgtEl>
                                      </p:cBhvr>
                                    </p:animEffect>
                                  </p:childTnLst>
                                </p:cTn>
                              </p:par>
                            </p:childTnLst>
                          </p:cTn>
                        </p:par>
                        <p:par>
                          <p:cTn id="17" fill="hold" nodeType="afterGroup">
                            <p:stCondLst>
                              <p:cond delay="1500"/>
                            </p:stCondLst>
                            <p:childTnLst>
                              <p:par>
                                <p:cTn id="18" presetID="42" presetClass="entr" presetSubtype="0" dur="100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1000"/>
                                        <p:tgtEl>
                                          <p:spTgt spid="40"/>
                                        </p:tgtEl>
                                      </p:cBhvr>
                                    </p:animEffect>
                                    <p:anim calcmode="lin" valueType="num">
                                      <p:cBhvr>
                                        <p:cTn id="21" dur="1000" fill="hold"/>
                                        <p:tgtEl>
                                          <p:spTgt spid="40"/>
                                        </p:tgtEl>
                                        <p:attrNameLst>
                                          <p:attrName>ppt_x</p:attrName>
                                        </p:attrNameLst>
                                      </p:cBhvr>
                                      <p:tavLst>
                                        <p:tav tm="0">
                                          <p:val>
                                            <p:strVal val="#ppt_x"/>
                                          </p:val>
                                        </p:tav>
                                        <p:tav tm="100000">
                                          <p:val>
                                            <p:strVal val="#ppt_x"/>
                                          </p:val>
                                        </p:tav>
                                      </p:tavLst>
                                    </p:anim>
                                    <p:anim calcmode="lin" valueType="num">
                                      <p:cBhvr>
                                        <p:cTn id="22" dur="1000" fill="hold"/>
                                        <p:tgtEl>
                                          <p:spTgt spid="40"/>
                                        </p:tgtEl>
                                        <p:attrNameLst>
                                          <p:attrName>ppt_y</p:attrName>
                                        </p:attrNameLst>
                                      </p:cBhvr>
                                      <p:tavLst>
                                        <p:tav tm="0">
                                          <p:val>
                                            <p:strVal val="#ppt_y+.1"/>
                                          </p:val>
                                        </p:tav>
                                        <p:tav tm="100000">
                                          <p:val>
                                            <p:strVal val="#ppt_y"/>
                                          </p:val>
                                        </p:tav>
                                      </p:tavLst>
                                    </p:anim>
                                  </p:childTnLst>
                                </p:cTn>
                              </p:par>
                              <p:par>
                                <p:cTn id="23" presetID="42" presetClass="entr" presetSubtype="0" dur="100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1000"/>
                                        <p:tgtEl>
                                          <p:spTgt spid="34"/>
                                        </p:tgtEl>
                                      </p:cBhvr>
                                    </p:animEffect>
                                    <p:anim calcmode="lin" valueType="num">
                                      <p:cBhvr>
                                        <p:cTn id="26" dur="1000" fill="hold"/>
                                        <p:tgtEl>
                                          <p:spTgt spid="34"/>
                                        </p:tgtEl>
                                        <p:attrNameLst>
                                          <p:attrName>ppt_x</p:attrName>
                                        </p:attrNameLst>
                                      </p:cBhvr>
                                      <p:tavLst>
                                        <p:tav tm="0">
                                          <p:val>
                                            <p:strVal val="#ppt_x"/>
                                          </p:val>
                                        </p:tav>
                                        <p:tav tm="100000">
                                          <p:val>
                                            <p:strVal val="#ppt_x"/>
                                          </p:val>
                                        </p:tav>
                                      </p:tavLst>
                                    </p:anim>
                                    <p:anim calcmode="lin" valueType="num">
                                      <p:cBhvr>
                                        <p:cTn id="27" dur="1000" fill="hold"/>
                                        <p:tgtEl>
                                          <p:spTgt spid="34"/>
                                        </p:tgtEl>
                                        <p:attrNameLst>
                                          <p:attrName>ppt_y</p:attrName>
                                        </p:attrNameLst>
                                      </p:cBhvr>
                                      <p:tavLst>
                                        <p:tav tm="0">
                                          <p:val>
                                            <p:strVal val="#ppt_y+.1"/>
                                          </p:val>
                                        </p:tav>
                                        <p:tav tm="100000">
                                          <p:val>
                                            <p:strVal val="#ppt_y"/>
                                          </p:val>
                                        </p:tav>
                                      </p:tavLst>
                                    </p:anim>
                                  </p:childTnLst>
                                </p:cTn>
                              </p:par>
                              <p:par>
                                <p:cTn id="28" presetID="42" presetClass="entr" presetSubtype="0" dur="100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dur="100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42" presetClass="entr" presetSubtype="0" dur="100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1000"/>
                                        <p:tgtEl>
                                          <p:spTgt spid="36"/>
                                        </p:tgtEl>
                                      </p:cBhvr>
                                    </p:animEffect>
                                    <p:anim calcmode="lin" valueType="num">
                                      <p:cBhvr>
                                        <p:cTn id="41" dur="1000" fill="hold"/>
                                        <p:tgtEl>
                                          <p:spTgt spid="36"/>
                                        </p:tgtEl>
                                        <p:attrNameLst>
                                          <p:attrName>ppt_x</p:attrName>
                                        </p:attrNameLst>
                                      </p:cBhvr>
                                      <p:tavLst>
                                        <p:tav tm="0">
                                          <p:val>
                                            <p:strVal val="#ppt_x"/>
                                          </p:val>
                                        </p:tav>
                                        <p:tav tm="100000">
                                          <p:val>
                                            <p:strVal val="#ppt_x"/>
                                          </p:val>
                                        </p:tav>
                                      </p:tavLst>
                                    </p:anim>
                                    <p:anim calcmode="lin" valueType="num">
                                      <p:cBhvr>
                                        <p:cTn id="42" dur="1000" fill="hold"/>
                                        <p:tgtEl>
                                          <p:spTgt spid="36"/>
                                        </p:tgtEl>
                                        <p:attrNameLst>
                                          <p:attrName>ppt_y</p:attrName>
                                        </p:attrNameLst>
                                      </p:cBhvr>
                                      <p:tavLst>
                                        <p:tav tm="0">
                                          <p:val>
                                            <p:strVal val="#ppt_y+.1"/>
                                          </p:val>
                                        </p:tav>
                                        <p:tav tm="100000">
                                          <p:val>
                                            <p:strVal val="#ppt_y"/>
                                          </p:val>
                                        </p:tav>
                                      </p:tavLst>
                                    </p:anim>
                                  </p:childTnLst>
                                </p:cTn>
                              </p:par>
                              <p:par>
                                <p:cTn id="43" presetID="42" presetClass="entr" presetSubtype="0" dur="100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2500"/>
                            </p:stCondLst>
                            <p:childTnLst>
                              <p:par>
                                <p:cTn id="49" presetID="22" presetClass="entr" presetSubtype="8" dur="125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1250"/>
                                        <p:tgtEl>
                                          <p:spTgt spid="6"/>
                                        </p:tgtEl>
                                      </p:cBhvr>
                                    </p:animEffect>
                                  </p:childTnLst>
                                </p:cTn>
                              </p:par>
                            </p:childTnLst>
                          </p:cTn>
                        </p:par>
                        <p:par>
                          <p:cTn id="52" fill="hold" nodeType="afterGroup">
                            <p:stCondLst>
                              <p:cond delay="3750"/>
                            </p:stCondLst>
                            <p:childTnLst>
                              <p:par>
                                <p:cTn id="53" presetID="22" presetClass="entr" presetSubtype="4" dur="500"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down)">
                                      <p:cBhvr>
                                        <p:cTn id="55" dur="500"/>
                                        <p:tgtEl>
                                          <p:spTgt spid="50"/>
                                        </p:tgtEl>
                                      </p:cBhvr>
                                    </p:animEffect>
                                  </p:childTnLst>
                                </p:cTn>
                              </p:par>
                              <p:par>
                                <p:cTn id="56" presetID="22" presetClass="entr" presetSubtype="4" dur="50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par>
                                <p:cTn id="59" presetID="22" presetClass="entr" presetSubtype="4" dur="50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par>
                                <p:cTn id="62" presetID="22" presetClass="entr" presetSubtype="8" dur="500"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par>
                                <p:cTn id="65" presetID="10" presetClass="entr" presetSubtype="0" dur="50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dur="50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par>
                                <p:cTn id="71" presetID="10" presetClass="entr" presetSubtype="0" dur="50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dur="500" fill="hold"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par>
                                <p:cTn id="77" presetID="10" presetClass="entr" presetSubtype="0" dur="500" fill="hold"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childTnLst>
                                </p:cTn>
                              </p:par>
                            </p:childTnLst>
                          </p:cTn>
                        </p:par>
                        <p:par>
                          <p:cTn id="80" fill="hold" nodeType="afterGroup">
                            <p:stCondLst>
                              <p:cond delay="4250"/>
                            </p:stCondLst>
                            <p:childTnLst>
                              <p:par>
                                <p:cTn id="81" presetID="14" presetClass="entr" presetSubtype="10" dur="500" fill="hold"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randombar(horizontal)">
                                      <p:cBhvr>
                                        <p:cTn id="83" dur="500"/>
                                        <p:tgtEl>
                                          <p:spTgt spid="42"/>
                                        </p:tgtEl>
                                      </p:cBhvr>
                                    </p:animEffect>
                                  </p:childTnLst>
                                </p:cTn>
                              </p:par>
                            </p:childTnLst>
                          </p:cTn>
                        </p:par>
                        <p:par>
                          <p:cTn id="84" fill="hold" nodeType="afterGroup">
                            <p:stCondLst>
                              <p:cond delay="4750"/>
                            </p:stCondLst>
                            <p:childTnLst>
                              <p:par>
                                <p:cTn id="85" presetID="53" presetClass="entr" presetSubtype="16" dur="500" fill="hold"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26" presetClass="emph" presetSubtype="0" dur="500" fill="hold" nodeType="withEffect">
                                  <p:stCondLst>
                                    <p:cond delay="0"/>
                                  </p:stCondLst>
                                  <p:childTnLst>
                                    <p:animEffect transition="out" filter="fade">
                                      <p:cBhvr>
                                        <p:cTn id="91" dur="500" tmFilter="0, 0; .2, .5; .8, .5; 1, 0"/>
                                        <p:tgtEl>
                                          <p:spTgt spid="48"/>
                                        </p:tgtEl>
                                      </p:cBhvr>
                                    </p:animEffect>
                                    <p:animScale>
                                      <p:cBhvr>
                                        <p:cTn id="92" dur="250" autoRev="1" fill="hold"/>
                                        <p:tgtEl>
                                          <p:spTgt spid="48"/>
                                        </p:tgtEl>
                                      </p:cBhvr>
                                      <p:by x="105000" y="105000"/>
                                    </p:animScale>
                                  </p:childTnLst>
                                </p:cTn>
                              </p:par>
                              <p:par>
                                <p:cTn id="93" presetID="26" presetClass="entr" presetSubtype="0" dur="750" fill="hold" nodeType="withEffect">
                                  <p:stCondLst>
                                    <p:cond delay="0"/>
                                  </p:stCondLst>
                                  <p:childTnLst>
                                    <p:set>
                                      <p:cBhvr>
                                        <p:cTn id="94" dur="1" fill="hold">
                                          <p:stCondLst>
                                            <p:cond delay="0"/>
                                          </p:stCondLst>
                                        </p:cTn>
                                        <p:tgtEl>
                                          <p:spTgt spid="3"/>
                                        </p:tgtEl>
                                        <p:attrNameLst>
                                          <p:attrName>style.visibility</p:attrName>
                                        </p:attrNameLst>
                                      </p:cBhvr>
                                      <p:to>
                                        <p:strVal val="visible"/>
                                      </p:to>
                                    </p:set>
                                    <p:animEffect transition="in" filter="wipe(down)">
                                      <p:cBhvr>
                                        <p:cTn id="95" dur="217">
                                          <p:stCondLst>
                                            <p:cond delay="0"/>
                                          </p:stCondLst>
                                        </p:cTn>
                                        <p:tgtEl>
                                          <p:spTgt spid="3"/>
                                        </p:tgtEl>
                                      </p:cBhvr>
                                    </p:animEffect>
                                    <p:anim calcmode="lin" valueType="num">
                                      <p:cBhvr>
                                        <p:cTn id="96" dur="683"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7" dur="249"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8" dur="249" tmFilter="0, 0; 0.125,0.2665; 0.25,0.4; 0.375,0.465; 0.5,0.5;  0.625,0.535; 0.75,0.6; 0.875,0.7335; 1,1">
                                          <p:stCondLst>
                                            <p:cond delay="249"/>
                                          </p:stCondLst>
                                        </p:cTn>
                                        <p:tgtEl>
                                          <p:spTgt spid="3"/>
                                        </p:tgtEl>
                                        <p:attrNameLst>
                                          <p:attrName>ppt_y</p:attrName>
                                        </p:attrNameLst>
                                      </p:cBhvr>
                                      <p:tavLst>
                                        <p:tav tm="0" fmla="#ppt_y-sin(pi*$)/9">
                                          <p:val>
                                            <p:fltVal val="0"/>
                                          </p:val>
                                        </p:tav>
                                        <p:tav tm="100000">
                                          <p:val>
                                            <p:fltVal val="1"/>
                                          </p:val>
                                        </p:tav>
                                      </p:tavLst>
                                    </p:anim>
                                    <p:anim calcmode="lin" valueType="num">
                                      <p:cBhvr>
                                        <p:cTn id="99" dur="124" tmFilter="0, 0; 0.125,0.2665; 0.25,0.4; 0.375,0.465; 0.5,0.5;  0.625,0.535; 0.75,0.6; 0.875,0.7335; 1,1">
                                          <p:stCondLst>
                                            <p:cond delay="497"/>
                                          </p:stCondLst>
                                        </p:cTn>
                                        <p:tgtEl>
                                          <p:spTgt spid="3"/>
                                        </p:tgtEl>
                                        <p:attrNameLst>
                                          <p:attrName>ppt_y</p:attrName>
                                        </p:attrNameLst>
                                      </p:cBhvr>
                                      <p:tavLst>
                                        <p:tav tm="0" fmla="#ppt_y-sin(pi*$)/27">
                                          <p:val>
                                            <p:fltVal val="0"/>
                                          </p:val>
                                        </p:tav>
                                        <p:tav tm="100000">
                                          <p:val>
                                            <p:fltVal val="1"/>
                                          </p:val>
                                        </p:tav>
                                      </p:tavLst>
                                    </p:anim>
                                    <p:anim calcmode="lin" valueType="num">
                                      <p:cBhvr>
                                        <p:cTn id="100" dur="62" tmFilter="0, 0; 0.125,0.2665; 0.25,0.4; 0.375,0.465; 0.5,0.5;  0.625,0.535; 0.75,0.6; 0.875,0.7335; 1,1">
                                          <p:stCondLst>
                                            <p:cond delay="621"/>
                                          </p:stCondLst>
                                        </p:cTn>
                                        <p:tgtEl>
                                          <p:spTgt spid="3"/>
                                        </p:tgtEl>
                                        <p:attrNameLst>
                                          <p:attrName>ppt_y</p:attrName>
                                        </p:attrNameLst>
                                      </p:cBhvr>
                                      <p:tavLst>
                                        <p:tav tm="0" fmla="#ppt_y-sin(pi*$)/81">
                                          <p:val>
                                            <p:fltVal val="0"/>
                                          </p:val>
                                        </p:tav>
                                        <p:tav tm="100000">
                                          <p:val>
                                            <p:fltVal val="1"/>
                                          </p:val>
                                        </p:tav>
                                      </p:tavLst>
                                    </p:anim>
                                    <p:animScale>
                                      <p:cBhvr>
                                        <p:cTn id="101" dur="10">
                                          <p:stCondLst>
                                            <p:cond delay="244"/>
                                          </p:stCondLst>
                                        </p:cTn>
                                        <p:tgtEl>
                                          <p:spTgt spid="3"/>
                                        </p:tgtEl>
                                      </p:cBhvr>
                                      <p:to x="100000" y="60000"/>
                                    </p:animScale>
                                    <p:animScale>
                                      <p:cBhvr>
                                        <p:cTn id="102" dur="62" decel="50000">
                                          <p:stCondLst>
                                            <p:cond delay="254"/>
                                          </p:stCondLst>
                                        </p:cTn>
                                        <p:tgtEl>
                                          <p:spTgt spid="3"/>
                                        </p:tgtEl>
                                      </p:cBhvr>
                                      <p:to x="100000" y="100000"/>
                                    </p:animScale>
                                    <p:animScale>
                                      <p:cBhvr>
                                        <p:cTn id="103" dur="10">
                                          <p:stCondLst>
                                            <p:cond delay="492"/>
                                          </p:stCondLst>
                                        </p:cTn>
                                        <p:tgtEl>
                                          <p:spTgt spid="3"/>
                                        </p:tgtEl>
                                      </p:cBhvr>
                                      <p:to x="100000" y="80000"/>
                                    </p:animScale>
                                    <p:animScale>
                                      <p:cBhvr>
                                        <p:cTn id="104" dur="62" decel="50000">
                                          <p:stCondLst>
                                            <p:cond delay="502"/>
                                          </p:stCondLst>
                                        </p:cTn>
                                        <p:tgtEl>
                                          <p:spTgt spid="3"/>
                                        </p:tgtEl>
                                      </p:cBhvr>
                                      <p:to x="100000" y="100000"/>
                                    </p:animScale>
                                    <p:animScale>
                                      <p:cBhvr>
                                        <p:cTn id="105" dur="10">
                                          <p:stCondLst>
                                            <p:cond delay="616"/>
                                          </p:stCondLst>
                                        </p:cTn>
                                        <p:tgtEl>
                                          <p:spTgt spid="3"/>
                                        </p:tgtEl>
                                      </p:cBhvr>
                                      <p:to x="100000" y="90000"/>
                                    </p:animScale>
                                    <p:animScale>
                                      <p:cBhvr>
                                        <p:cTn id="106" dur="62" decel="50000">
                                          <p:stCondLst>
                                            <p:cond delay="625"/>
                                          </p:stCondLst>
                                        </p:cTn>
                                        <p:tgtEl>
                                          <p:spTgt spid="3"/>
                                        </p:tgtEl>
                                      </p:cBhvr>
                                      <p:to x="100000" y="100000"/>
                                    </p:animScale>
                                    <p:animScale>
                                      <p:cBhvr>
                                        <p:cTn id="107" dur="10">
                                          <p:stCondLst>
                                            <p:cond delay="678"/>
                                          </p:stCondLst>
                                        </p:cTn>
                                        <p:tgtEl>
                                          <p:spTgt spid="3"/>
                                        </p:tgtEl>
                                      </p:cBhvr>
                                      <p:to x="100000" y="95000"/>
                                    </p:animScale>
                                    <p:animScale>
                                      <p:cBhvr>
                                        <p:cTn id="108" dur="62" decel="50000">
                                          <p:stCondLst>
                                            <p:cond delay="688"/>
                                          </p:stCondLst>
                                        </p:cTn>
                                        <p:tgtEl>
                                          <p:spTgt spid="3"/>
                                        </p:tgtEl>
                                      </p:cBhvr>
                                      <p:to x="100000" y="100000"/>
                                    </p:animScale>
                                  </p:childTnLst>
                                </p:cTn>
                              </p:par>
                            </p:childTnLst>
                          </p:cTn>
                        </p:par>
                        <p:par>
                          <p:cTn id="109" fill="hold" nodeType="afterGroup">
                            <p:stCondLst>
                              <p:cond delay="5500"/>
                            </p:stCondLst>
                            <p:childTnLst>
                              <p:par>
                                <p:cTn id="110" presetID="12" presetClass="entr" presetSubtype="8" dur="500" fill="hold" nodeType="afterEffect">
                                  <p:stCondLst>
                                    <p:cond delay="0"/>
                                  </p:stCondLst>
                                  <p:childTnLst>
                                    <p:set>
                                      <p:cBhvr>
                                        <p:cTn id="111" dur="1" fill="hold">
                                          <p:stCondLst>
                                            <p:cond delay="0"/>
                                          </p:stCondLst>
                                        </p:cTn>
                                        <p:tgtEl>
                                          <p:spTgt spid="46"/>
                                        </p:tgtEl>
                                        <p:attrNameLst>
                                          <p:attrName>style.visibility</p:attrName>
                                        </p:attrNameLst>
                                      </p:cBhvr>
                                      <p:to>
                                        <p:strVal val="visible"/>
                                      </p:to>
                                    </p:set>
                                    <p:anim calcmode="lin" valueType="num">
                                      <p:cBhvr additive="base">
                                        <p:cTn id="112" dur="500"/>
                                        <p:tgtEl>
                                          <p:spTgt spid="46"/>
                                        </p:tgtEl>
                                        <p:attrNameLst>
                                          <p:attrName>ppt_x</p:attrName>
                                        </p:attrNameLst>
                                      </p:cBhvr>
                                      <p:tavLst>
                                        <p:tav tm="0">
                                          <p:val>
                                            <p:strVal val="#ppt_x-#ppt_w*1.125000"/>
                                          </p:val>
                                        </p:tav>
                                        <p:tav tm="100000">
                                          <p:val>
                                            <p:strVal val="#ppt_x"/>
                                          </p:val>
                                        </p:tav>
                                      </p:tavLst>
                                    </p:anim>
                                    <p:animEffect transition="in" filter="wipe(right)">
                                      <p:cBhvr>
                                        <p:cTn id="113" dur="500"/>
                                        <p:tgtEl>
                                          <p:spTgt spid="46"/>
                                        </p:tgtEl>
                                      </p:cBhvr>
                                    </p:animEffect>
                                  </p:childTnLst>
                                </p:cTn>
                              </p:par>
                            </p:childTnLst>
                          </p:cTn>
                        </p:par>
                        <p:par>
                          <p:cTn id="114" fill="hold" nodeType="afterGroup">
                            <p:stCondLst>
                              <p:cond delay="6000"/>
                            </p:stCondLst>
                            <p:childTnLst>
                              <p:par>
                                <p:cTn id="115" presetID="49" presetClass="entr" presetSubtype="0" decel="100000" fill="hold" grpId="0" nodeType="afterEffect">
                                  <p:stCondLst>
                                    <p:cond delay="0"/>
                                  </p:stCondLst>
                                  <p:iterate type="lt">
                                    <p:tmPct val="10000"/>
                                  </p:iterate>
                                  <p:childTnLst>
                                    <p:set>
                                      <p:cBhvr>
                                        <p:cTn id="116" dur="1" fill="hold">
                                          <p:stCondLst>
                                            <p:cond delay="0"/>
                                          </p:stCondLst>
                                        </p:cTn>
                                        <p:tgtEl>
                                          <p:spTgt spid="51"/>
                                        </p:tgtEl>
                                        <p:attrNameLst>
                                          <p:attrName>style.visibility</p:attrName>
                                        </p:attrNameLst>
                                      </p:cBhvr>
                                      <p:to>
                                        <p:strVal val="visible"/>
                                      </p:to>
                                    </p:set>
                                    <p:anim calcmode="lin" valueType="num">
                                      <p:cBhvr>
                                        <p:cTn id="117" dur="500" fill="hold"/>
                                        <p:tgtEl>
                                          <p:spTgt spid="51"/>
                                        </p:tgtEl>
                                        <p:attrNameLst>
                                          <p:attrName>ppt_w</p:attrName>
                                        </p:attrNameLst>
                                      </p:cBhvr>
                                      <p:tavLst>
                                        <p:tav tm="0">
                                          <p:val>
                                            <p:fltVal val="0"/>
                                          </p:val>
                                        </p:tav>
                                        <p:tav tm="100000">
                                          <p:val>
                                            <p:strVal val="#ppt_w"/>
                                          </p:val>
                                        </p:tav>
                                      </p:tavLst>
                                    </p:anim>
                                    <p:anim calcmode="lin" valueType="num">
                                      <p:cBhvr>
                                        <p:cTn id="118" dur="500" fill="hold"/>
                                        <p:tgtEl>
                                          <p:spTgt spid="51"/>
                                        </p:tgtEl>
                                        <p:attrNameLst>
                                          <p:attrName>ppt_h</p:attrName>
                                        </p:attrNameLst>
                                      </p:cBhvr>
                                      <p:tavLst>
                                        <p:tav tm="0">
                                          <p:val>
                                            <p:fltVal val="0"/>
                                          </p:val>
                                        </p:tav>
                                        <p:tav tm="100000">
                                          <p:val>
                                            <p:strVal val="#ppt_h"/>
                                          </p:val>
                                        </p:tav>
                                      </p:tavLst>
                                    </p:anim>
                                    <p:anim calcmode="lin" valueType="num">
                                      <p:cBhvr>
                                        <p:cTn id="119" dur="500" fill="hold"/>
                                        <p:tgtEl>
                                          <p:spTgt spid="51"/>
                                        </p:tgtEl>
                                        <p:attrNameLst>
                                          <p:attrName>style.rotation</p:attrName>
                                        </p:attrNameLst>
                                      </p:cBhvr>
                                      <p:tavLst>
                                        <p:tav tm="0">
                                          <p:val>
                                            <p:fltVal val="360"/>
                                          </p:val>
                                        </p:tav>
                                        <p:tav tm="100000">
                                          <p:val>
                                            <p:fltVal val="0"/>
                                          </p:val>
                                        </p:tav>
                                      </p:tavLst>
                                    </p:anim>
                                    <p:animEffect transition="in" filter="fade">
                                      <p:cBhvr>
                                        <p:cTn id="120" dur="500"/>
                                        <p:tgtEl>
                                          <p:spTgt spid="51"/>
                                        </p:tgtEl>
                                      </p:cBhvr>
                                    </p:animEffect>
                                  </p:childTnLst>
                                </p:cTn>
                              </p:par>
                            </p:childTnLst>
                          </p:cTn>
                        </p:par>
                        <p:par>
                          <p:cTn id="121" fill="hold">
                            <p:stCondLst>
                              <p:cond delay="7250"/>
                            </p:stCondLst>
                            <p:childTnLst>
                              <p:par>
                                <p:cTn id="122" presetID="49" presetClass="entr" presetSubtype="0" decel="100000" fill="hold" grpId="0" nodeType="afterEffect">
                                  <p:stCondLst>
                                    <p:cond delay="0"/>
                                  </p:stCondLst>
                                  <p:iterate type="lt">
                                    <p:tmPct val="10000"/>
                                  </p:iterate>
                                  <p:childTnLst>
                                    <p:set>
                                      <p:cBhvr>
                                        <p:cTn id="123" dur="1" fill="hold">
                                          <p:stCondLst>
                                            <p:cond delay="0"/>
                                          </p:stCondLst>
                                        </p:cTn>
                                        <p:tgtEl>
                                          <p:spTgt spid="2"/>
                                        </p:tgtEl>
                                        <p:attrNameLst>
                                          <p:attrName>style.visibility</p:attrName>
                                        </p:attrNameLst>
                                      </p:cBhvr>
                                      <p:to>
                                        <p:strVal val="visible"/>
                                      </p:to>
                                    </p:set>
                                    <p:anim calcmode="lin" valueType="num">
                                      <p:cBhvr>
                                        <p:cTn id="124" dur="500" fill="hold"/>
                                        <p:tgtEl>
                                          <p:spTgt spid="2"/>
                                        </p:tgtEl>
                                        <p:attrNameLst>
                                          <p:attrName>ppt_w</p:attrName>
                                        </p:attrNameLst>
                                      </p:cBhvr>
                                      <p:tavLst>
                                        <p:tav tm="0">
                                          <p:val>
                                            <p:fltVal val="0"/>
                                          </p:val>
                                        </p:tav>
                                        <p:tav tm="100000">
                                          <p:val>
                                            <p:strVal val="#ppt_w"/>
                                          </p:val>
                                        </p:tav>
                                      </p:tavLst>
                                    </p:anim>
                                    <p:anim calcmode="lin" valueType="num">
                                      <p:cBhvr>
                                        <p:cTn id="125" dur="500" fill="hold"/>
                                        <p:tgtEl>
                                          <p:spTgt spid="2"/>
                                        </p:tgtEl>
                                        <p:attrNameLst>
                                          <p:attrName>ppt_h</p:attrName>
                                        </p:attrNameLst>
                                      </p:cBhvr>
                                      <p:tavLst>
                                        <p:tav tm="0">
                                          <p:val>
                                            <p:fltVal val="0"/>
                                          </p:val>
                                        </p:tav>
                                        <p:tav tm="100000">
                                          <p:val>
                                            <p:strVal val="#ppt_h"/>
                                          </p:val>
                                        </p:tav>
                                      </p:tavLst>
                                    </p:anim>
                                    <p:anim calcmode="lin" valueType="num">
                                      <p:cBhvr>
                                        <p:cTn id="126" dur="500" fill="hold"/>
                                        <p:tgtEl>
                                          <p:spTgt spid="2"/>
                                        </p:tgtEl>
                                        <p:attrNameLst>
                                          <p:attrName>style.rotation</p:attrName>
                                        </p:attrNameLst>
                                      </p:cBhvr>
                                      <p:tavLst>
                                        <p:tav tm="0">
                                          <p:val>
                                            <p:fltVal val="360"/>
                                          </p:val>
                                        </p:tav>
                                        <p:tav tm="100000">
                                          <p:val>
                                            <p:fltVal val="0"/>
                                          </p:val>
                                        </p:tav>
                                      </p:tavLst>
                                    </p:anim>
                                    <p:animEffect transition="in" filter="fade">
                                      <p:cBhvr>
                                        <p:cTn id="1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sp>
        <p:nvSpPr>
          <p:cNvPr id="2" name="矩形 1">
            <a:extLst>
              <a:ext uri="{FF2B5EF4-FFF2-40B4-BE49-F238E27FC236}">
                <a16:creationId xmlns:a16="http://schemas.microsoft.com/office/drawing/2014/main" id="{AB4FBA01-4856-4F2E-AABA-6F8AE4B8D224}"/>
              </a:ext>
            </a:extLst>
          </p:cNvPr>
          <p:cNvSpPr/>
          <p:nvPr/>
        </p:nvSpPr>
        <p:spPr>
          <a:xfrm>
            <a:off x="0" y="2044700"/>
            <a:ext cx="304800" cy="3115129"/>
          </a:xfrm>
          <a:prstGeom prst="rect">
            <a:avLst/>
          </a:prstGeom>
          <a:solidFill>
            <a:srgbClr val="2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90934851-CE67-4FDB-AF50-3DB51A38FA5E}"/>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93700" y="3073221"/>
            <a:ext cx="4127564" cy="2086608"/>
          </a:xfrm>
          <a:prstGeom prst="rect">
            <a:avLst/>
          </a:prstGeom>
        </p:spPr>
      </p:pic>
      <p:sp>
        <p:nvSpPr>
          <p:cNvPr id="10" name="文本框 9">
            <a:extLst>
              <a:ext uri="{FF2B5EF4-FFF2-40B4-BE49-F238E27FC236}">
                <a16:creationId xmlns:a16="http://schemas.microsoft.com/office/drawing/2014/main" id="{EC6354A7-C275-4C96-B6C4-7C468A463EAE}"/>
              </a:ext>
            </a:extLst>
          </p:cNvPr>
          <p:cNvSpPr txBox="1"/>
          <p:nvPr/>
        </p:nvSpPr>
        <p:spPr>
          <a:xfrm>
            <a:off x="303242" y="1962159"/>
            <a:ext cx="1733167" cy="400110"/>
          </a:xfrm>
          <a:prstGeom prst="rect">
            <a:avLst/>
          </a:prstGeom>
          <a:noFill/>
        </p:spPr>
        <p:txBody>
          <a:bodyPr wrap="none" rtlCol="0">
            <a:spAutoFit/>
          </a:bodyPr>
          <a:lstStyle/>
          <a:p>
            <a:r>
              <a:rPr lang="en-US" altLang="zh-CN" sz="2000" b="1" dirty="0">
                <a:solidFill>
                  <a:srgbClr val="20ADD6"/>
                </a:solidFill>
                <a:cs typeface="+mn-ea"/>
                <a:sym typeface="+mn-lt"/>
              </a:rPr>
              <a:t>Add title text</a:t>
            </a:r>
            <a:endParaRPr lang="zh-CN" altLang="en-US" sz="2000" b="1" dirty="0">
              <a:solidFill>
                <a:srgbClr val="20ADD6"/>
              </a:solidFill>
              <a:cs typeface="+mn-ea"/>
              <a:sym typeface="+mn-lt"/>
            </a:endParaRPr>
          </a:p>
        </p:txBody>
      </p:sp>
      <p:sp>
        <p:nvSpPr>
          <p:cNvPr id="11" name="文本框 10">
            <a:extLst>
              <a:ext uri="{FF2B5EF4-FFF2-40B4-BE49-F238E27FC236}">
                <a16:creationId xmlns:a16="http://schemas.microsoft.com/office/drawing/2014/main" id="{C25971C7-42E1-40F5-92D8-28A3E172C675}"/>
              </a:ext>
            </a:extLst>
          </p:cNvPr>
          <p:cNvSpPr txBox="1"/>
          <p:nvPr/>
        </p:nvSpPr>
        <p:spPr>
          <a:xfrm>
            <a:off x="303242" y="2337096"/>
            <a:ext cx="4425779" cy="646331"/>
          </a:xfrm>
          <a:prstGeom prst="rect">
            <a:avLst/>
          </a:prstGeom>
          <a:noFill/>
        </p:spPr>
        <p:txBody>
          <a:bodyPr wrap="square" rtlCol="0">
            <a:spAutoFit/>
          </a:bodyPr>
          <a:lstStyle/>
          <a:p>
            <a:r>
              <a:rPr lang="en-US" altLang="zh-CN" dirty="0">
                <a:solidFill>
                  <a:schemeClr val="tx1">
                    <a:lumMod val="65000"/>
                    <a:lumOff val="35000"/>
                  </a:schemeClr>
                </a:solidFill>
                <a:cs typeface="+mn-ea"/>
                <a:sym typeface="+mn-lt"/>
              </a:rPr>
              <a:t>Click here to add content, content to match the title. </a:t>
            </a:r>
            <a:r>
              <a:rPr lang="zh-CN" altLang="en-US" dirty="0">
                <a:solidFill>
                  <a:schemeClr val="tx1">
                    <a:lumMod val="65000"/>
                    <a:lumOff val="35000"/>
                  </a:schemeClr>
                </a:solidFill>
                <a:cs typeface="+mn-ea"/>
                <a:sym typeface="+mn-lt"/>
              </a:rPr>
              <a:t>。</a:t>
            </a:r>
          </a:p>
        </p:txBody>
      </p:sp>
      <p:pic>
        <p:nvPicPr>
          <p:cNvPr id="12" name="图片 11">
            <a:extLst>
              <a:ext uri="{FF2B5EF4-FFF2-40B4-BE49-F238E27FC236}">
                <a16:creationId xmlns:a16="http://schemas.microsoft.com/office/drawing/2014/main" id="{5C272107-C4AD-461B-B07F-01197FA0879B}"/>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5673783" y="2282705"/>
            <a:ext cx="1149234" cy="1285472"/>
          </a:xfrm>
          <a:prstGeom prst="rect">
            <a:avLst/>
          </a:prstGeom>
        </p:spPr>
      </p:pic>
      <p:pic>
        <p:nvPicPr>
          <p:cNvPr id="13" name="图片 12">
            <a:extLst>
              <a:ext uri="{FF2B5EF4-FFF2-40B4-BE49-F238E27FC236}">
                <a16:creationId xmlns:a16="http://schemas.microsoft.com/office/drawing/2014/main" id="{4B650C49-669B-4EFD-88D3-E4120BD26BB3}"/>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7199428" y="2124409"/>
            <a:ext cx="1393709" cy="1638712"/>
          </a:xfrm>
          <a:prstGeom prst="rect">
            <a:avLst/>
          </a:prstGeom>
        </p:spPr>
      </p:pic>
      <p:pic>
        <p:nvPicPr>
          <p:cNvPr id="15" name="图片 14">
            <a:extLst>
              <a:ext uri="{FF2B5EF4-FFF2-40B4-BE49-F238E27FC236}">
                <a16:creationId xmlns:a16="http://schemas.microsoft.com/office/drawing/2014/main" id="{987F4E92-8922-46C2-BF33-A0F53B49C5C0}"/>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9745657" y="2004127"/>
            <a:ext cx="952500" cy="1842627"/>
          </a:xfrm>
          <a:prstGeom prst="rect">
            <a:avLst/>
          </a:prstGeom>
        </p:spPr>
      </p:pic>
      <p:sp>
        <p:nvSpPr>
          <p:cNvPr id="16" name="文本框 15">
            <a:extLst>
              <a:ext uri="{FF2B5EF4-FFF2-40B4-BE49-F238E27FC236}">
                <a16:creationId xmlns:a16="http://schemas.microsoft.com/office/drawing/2014/main" id="{FDCB241D-A3C4-4CA3-BE80-A65F8817A468}"/>
              </a:ext>
            </a:extLst>
          </p:cNvPr>
          <p:cNvSpPr txBox="1"/>
          <p:nvPr/>
        </p:nvSpPr>
        <p:spPr>
          <a:xfrm>
            <a:off x="5195890" y="3602264"/>
            <a:ext cx="2105020" cy="923330"/>
          </a:xfrm>
          <a:prstGeom prst="rect">
            <a:avLst/>
          </a:prstGeom>
          <a:noFill/>
        </p:spPr>
        <p:txBody>
          <a:bodyPr wrap="square" rtlCol="0">
            <a:spAutoFit/>
          </a:bodyPr>
          <a:lstStyle/>
          <a:p>
            <a:r>
              <a:rPr lang="en-US" altLang="zh-CN" dirty="0">
                <a:solidFill>
                  <a:schemeClr val="tx1">
                    <a:lumMod val="65000"/>
                    <a:lumOff val="35000"/>
                  </a:schemeClr>
                </a:solidFill>
                <a:cs typeface="+mn-ea"/>
                <a:sym typeface="+mn-lt"/>
              </a:rPr>
              <a:t>Click here to add content, content to match the title. </a:t>
            </a:r>
            <a:endParaRPr lang="zh-CN" altLang="en-US" dirty="0">
              <a:solidFill>
                <a:schemeClr val="tx1">
                  <a:lumMod val="65000"/>
                  <a:lumOff val="35000"/>
                </a:schemeClr>
              </a:solidFill>
              <a:cs typeface="+mn-ea"/>
              <a:sym typeface="+mn-lt"/>
            </a:endParaRPr>
          </a:p>
        </p:txBody>
      </p:sp>
      <p:sp>
        <p:nvSpPr>
          <p:cNvPr id="18" name="文本框 17">
            <a:extLst>
              <a:ext uri="{FF2B5EF4-FFF2-40B4-BE49-F238E27FC236}">
                <a16:creationId xmlns:a16="http://schemas.microsoft.com/office/drawing/2014/main" id="{4D030ECB-E304-4051-960C-5966D36ADC58}"/>
              </a:ext>
            </a:extLst>
          </p:cNvPr>
          <p:cNvSpPr txBox="1"/>
          <p:nvPr/>
        </p:nvSpPr>
        <p:spPr>
          <a:xfrm>
            <a:off x="7300910" y="3602264"/>
            <a:ext cx="2105020" cy="923330"/>
          </a:xfrm>
          <a:prstGeom prst="rect">
            <a:avLst/>
          </a:prstGeom>
          <a:noFill/>
        </p:spPr>
        <p:txBody>
          <a:bodyPr wrap="square" rtlCol="0">
            <a:spAutoFit/>
          </a:bodyPr>
          <a:lstStyle/>
          <a:p>
            <a:r>
              <a:rPr lang="en-US" altLang="zh-CN" dirty="0">
                <a:solidFill>
                  <a:schemeClr val="tx1">
                    <a:lumMod val="65000"/>
                    <a:lumOff val="35000"/>
                  </a:schemeClr>
                </a:solidFill>
                <a:cs typeface="+mn-ea"/>
                <a:sym typeface="+mn-lt"/>
              </a:rPr>
              <a:t>Click here to add content, content to match the title. </a:t>
            </a:r>
            <a:endParaRPr lang="zh-CN" altLang="en-US" dirty="0">
              <a:solidFill>
                <a:schemeClr val="tx1">
                  <a:lumMod val="65000"/>
                  <a:lumOff val="35000"/>
                </a:schemeClr>
              </a:solidFill>
              <a:cs typeface="+mn-ea"/>
              <a:sym typeface="+mn-lt"/>
            </a:endParaRPr>
          </a:p>
        </p:txBody>
      </p:sp>
      <p:sp>
        <p:nvSpPr>
          <p:cNvPr id="19" name="文本框 18">
            <a:extLst>
              <a:ext uri="{FF2B5EF4-FFF2-40B4-BE49-F238E27FC236}">
                <a16:creationId xmlns:a16="http://schemas.microsoft.com/office/drawing/2014/main" id="{38815F64-F503-4C2F-A695-A8B9011C2650}"/>
              </a:ext>
            </a:extLst>
          </p:cNvPr>
          <p:cNvSpPr txBox="1"/>
          <p:nvPr/>
        </p:nvSpPr>
        <p:spPr>
          <a:xfrm>
            <a:off x="9405930" y="3602264"/>
            <a:ext cx="2105020" cy="923330"/>
          </a:xfrm>
          <a:prstGeom prst="rect">
            <a:avLst/>
          </a:prstGeom>
          <a:noFill/>
        </p:spPr>
        <p:txBody>
          <a:bodyPr wrap="square" rtlCol="0">
            <a:spAutoFit/>
          </a:bodyPr>
          <a:lstStyle/>
          <a:p>
            <a:r>
              <a:rPr lang="en-US" altLang="zh-CN" dirty="0">
                <a:solidFill>
                  <a:schemeClr val="tx1">
                    <a:lumMod val="65000"/>
                    <a:lumOff val="35000"/>
                  </a:schemeClr>
                </a:solidFill>
                <a:cs typeface="+mn-ea"/>
                <a:sym typeface="+mn-lt"/>
              </a:rPr>
              <a:t>Click here to add content, content to match the title. </a:t>
            </a:r>
            <a:endParaRPr lang="zh-CN" altLang="en-US"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319635223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6" presetClass="entr" presetSubtype="16" dur="1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1000"/>
                                        <p:tgtEl>
                                          <p:spTgt spid="8"/>
                                        </p:tgtEl>
                                      </p:cBhvr>
                                    </p:animEffect>
                                  </p:childTnLst>
                                </p:cTn>
                              </p:par>
                            </p:childTnLst>
                          </p:cTn>
                        </p:par>
                        <p:par>
                          <p:cTn id="24" fill="hold" nodeType="afterGroup">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anim calcmode="lin" valueType="num">
                                      <p:cBhvr>
                                        <p:cTn id="2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gtEl>
                                      </p:cBhvr>
                                    </p:animEffect>
                                  </p:childTnLst>
                                </p:cTn>
                              </p:par>
                            </p:childTnLst>
                          </p:cTn>
                        </p:par>
                        <p:par>
                          <p:cTn id="32" fill="hold" nodeType="afterGroup">
                            <p:stCondLst>
                              <p:cond delay="35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1"/>
                                        </p:tgtEl>
                                        <p:attrNameLst>
                                          <p:attrName>ppt_y</p:attrName>
                                        </p:attrNameLst>
                                      </p:cBhvr>
                                      <p:tavLst>
                                        <p:tav tm="0">
                                          <p:val>
                                            <p:strVal val="#ppt_y"/>
                                          </p:val>
                                        </p:tav>
                                        <p:tav tm="100000">
                                          <p:val>
                                            <p:strVal val="#ppt_y"/>
                                          </p:val>
                                        </p:tav>
                                      </p:tavLst>
                                    </p:anim>
                                    <p:anim calcmode="lin" valueType="num">
                                      <p:cBhvr>
                                        <p:cTn id="3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1"/>
                                        </p:tgtEl>
                                      </p:cBhvr>
                                    </p:animEffect>
                                  </p:childTnLst>
                                </p:cTn>
                              </p:par>
                            </p:childTnLst>
                          </p:cTn>
                        </p:par>
                        <p:par>
                          <p:cTn id="40" fill="hold" nodeType="afterGroup">
                            <p:stCondLst>
                              <p:cond delay="6300"/>
                            </p:stCondLst>
                            <p:childTnLst>
                              <p:par>
                                <p:cTn id="41" presetID="22" presetClass="entr" presetSubtype="4" dur="50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par>
                                <p:cTn id="44" presetID="22" presetClass="entr" presetSubtype="4" dur="50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par>
                                <p:cTn id="47" presetID="22" presetClass="entr" presetSubtype="4" dur="50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nodeType="afterGroup">
                            <p:stCondLst>
                              <p:cond delay="6800"/>
                            </p:stCondLst>
                            <p:childTnLst>
                              <p:par>
                                <p:cTn id="51" presetID="2" presetClass="entr" presetSubtype="4" dur="50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dur="50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dur="50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pic>
        <p:nvPicPr>
          <p:cNvPr id="3" name="图片 2">
            <a:extLst>
              <a:ext uri="{FF2B5EF4-FFF2-40B4-BE49-F238E27FC236}">
                <a16:creationId xmlns:a16="http://schemas.microsoft.com/office/drawing/2014/main" id="{D28593C3-962E-4C1A-BA8F-32ED1DE5A94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9400" y="1030515"/>
            <a:ext cx="5432778" cy="4889500"/>
          </a:xfrm>
          <a:prstGeom prst="rect">
            <a:avLst/>
          </a:prstGeom>
        </p:spPr>
      </p:pic>
      <p:pic>
        <p:nvPicPr>
          <p:cNvPr id="6" name="图片 5">
            <a:extLst>
              <a:ext uri="{FF2B5EF4-FFF2-40B4-BE49-F238E27FC236}">
                <a16:creationId xmlns:a16="http://schemas.microsoft.com/office/drawing/2014/main" id="{9200665E-2C73-43C9-B95B-16B7FEA7F78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27889" y="1678830"/>
            <a:ext cx="1485900" cy="1485900"/>
          </a:xfrm>
          <a:prstGeom prst="rect">
            <a:avLst/>
          </a:prstGeom>
        </p:spPr>
      </p:pic>
      <p:sp>
        <p:nvSpPr>
          <p:cNvPr id="11" name="文本框 10">
            <a:extLst>
              <a:ext uri="{FF2B5EF4-FFF2-40B4-BE49-F238E27FC236}">
                <a16:creationId xmlns:a16="http://schemas.microsoft.com/office/drawing/2014/main" id="{44D9D7E7-639C-43D3-A306-B5AE4DD6E0FA}"/>
              </a:ext>
            </a:extLst>
          </p:cNvPr>
          <p:cNvSpPr txBox="1"/>
          <p:nvPr/>
        </p:nvSpPr>
        <p:spPr>
          <a:xfrm>
            <a:off x="7016577" y="2421780"/>
            <a:ext cx="3880023" cy="646331"/>
          </a:xfrm>
          <a:prstGeom prst="rect">
            <a:avLst/>
          </a:prstGeom>
          <a:noFill/>
        </p:spPr>
        <p:txBody>
          <a:bodyPr wrap="square" rtlCol="0">
            <a:spAutoFit/>
          </a:bodyPr>
          <a:lstStyle/>
          <a:p>
            <a:r>
              <a:rPr lang="en-US" altLang="zh-CN" dirty="0">
                <a:solidFill>
                  <a:schemeClr val="tx1">
                    <a:lumMod val="65000"/>
                    <a:lumOff val="35000"/>
                  </a:schemeClr>
                </a:solidFill>
                <a:cs typeface="+mn-ea"/>
                <a:sym typeface="+mn-lt"/>
              </a:rPr>
              <a:t>Click here to add content, content to match the title. </a:t>
            </a:r>
            <a:endParaRPr lang="zh-CN" altLang="en-US" dirty="0">
              <a:solidFill>
                <a:schemeClr val="tx1">
                  <a:lumMod val="65000"/>
                  <a:lumOff val="35000"/>
                </a:schemeClr>
              </a:solidFill>
              <a:cs typeface="+mn-ea"/>
              <a:sym typeface="+mn-lt"/>
            </a:endParaRPr>
          </a:p>
        </p:txBody>
      </p:sp>
      <p:sp>
        <p:nvSpPr>
          <p:cNvPr id="12" name="文本框 11">
            <a:extLst>
              <a:ext uri="{FF2B5EF4-FFF2-40B4-BE49-F238E27FC236}">
                <a16:creationId xmlns:a16="http://schemas.microsoft.com/office/drawing/2014/main" id="{3C62B10C-2DF8-425D-866C-F3AE11D620F6}"/>
              </a:ext>
            </a:extLst>
          </p:cNvPr>
          <p:cNvSpPr txBox="1"/>
          <p:nvPr/>
        </p:nvSpPr>
        <p:spPr>
          <a:xfrm>
            <a:off x="7016577" y="2021670"/>
            <a:ext cx="1733167" cy="400110"/>
          </a:xfrm>
          <a:prstGeom prst="rect">
            <a:avLst/>
          </a:prstGeom>
          <a:noFill/>
        </p:spPr>
        <p:txBody>
          <a:bodyPr wrap="none" rtlCol="0">
            <a:spAutoFit/>
          </a:bodyPr>
          <a:lstStyle/>
          <a:p>
            <a:r>
              <a:rPr lang="en-US" altLang="zh-CN" sz="2000" b="1" dirty="0">
                <a:solidFill>
                  <a:srgbClr val="20ADD6"/>
                </a:solidFill>
                <a:cs typeface="+mn-ea"/>
                <a:sym typeface="+mn-lt"/>
              </a:rPr>
              <a:t>Add title text</a:t>
            </a:r>
            <a:endParaRPr lang="zh-CN" altLang="en-US" sz="2000" b="1" dirty="0">
              <a:solidFill>
                <a:srgbClr val="20ADD6"/>
              </a:solidFill>
              <a:cs typeface="+mn-ea"/>
              <a:sym typeface="+mn-lt"/>
            </a:endParaRPr>
          </a:p>
        </p:txBody>
      </p:sp>
      <p:pic>
        <p:nvPicPr>
          <p:cNvPr id="13" name="图片 12">
            <a:extLst>
              <a:ext uri="{FF2B5EF4-FFF2-40B4-BE49-F238E27FC236}">
                <a16:creationId xmlns:a16="http://schemas.microsoft.com/office/drawing/2014/main" id="{FC21E001-A72A-408E-9AC7-DED03AD50A5C}"/>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5988474" y="3429000"/>
            <a:ext cx="1229817" cy="1721108"/>
          </a:xfrm>
          <a:prstGeom prst="rect">
            <a:avLst/>
          </a:prstGeom>
        </p:spPr>
      </p:pic>
      <p:sp>
        <p:nvSpPr>
          <p:cNvPr id="15" name="文本框 14">
            <a:extLst>
              <a:ext uri="{FF2B5EF4-FFF2-40B4-BE49-F238E27FC236}">
                <a16:creationId xmlns:a16="http://schemas.microsoft.com/office/drawing/2014/main" id="{64077E58-95CC-4F01-823B-3D91FE8612B1}"/>
              </a:ext>
            </a:extLst>
          </p:cNvPr>
          <p:cNvSpPr txBox="1"/>
          <p:nvPr/>
        </p:nvSpPr>
        <p:spPr>
          <a:xfrm>
            <a:off x="7016577" y="4166678"/>
            <a:ext cx="3880023" cy="646331"/>
          </a:xfrm>
          <a:prstGeom prst="rect">
            <a:avLst/>
          </a:prstGeom>
          <a:noFill/>
        </p:spPr>
        <p:txBody>
          <a:bodyPr wrap="square" rtlCol="0">
            <a:spAutoFit/>
          </a:bodyPr>
          <a:lstStyle/>
          <a:p>
            <a:r>
              <a:rPr lang="en-US" altLang="zh-CN" dirty="0">
                <a:solidFill>
                  <a:schemeClr val="tx1">
                    <a:lumMod val="65000"/>
                    <a:lumOff val="35000"/>
                  </a:schemeClr>
                </a:solidFill>
                <a:cs typeface="+mn-ea"/>
                <a:sym typeface="+mn-lt"/>
              </a:rPr>
              <a:t>Click here to add content, content to match the title. </a:t>
            </a:r>
            <a:endParaRPr lang="zh-CN" altLang="en-US" dirty="0">
              <a:solidFill>
                <a:schemeClr val="tx1">
                  <a:lumMod val="65000"/>
                  <a:lumOff val="35000"/>
                </a:schemeClr>
              </a:solidFill>
              <a:cs typeface="+mn-ea"/>
              <a:sym typeface="+mn-lt"/>
            </a:endParaRPr>
          </a:p>
        </p:txBody>
      </p:sp>
      <p:sp>
        <p:nvSpPr>
          <p:cNvPr id="16" name="文本框 15">
            <a:extLst>
              <a:ext uri="{FF2B5EF4-FFF2-40B4-BE49-F238E27FC236}">
                <a16:creationId xmlns:a16="http://schemas.microsoft.com/office/drawing/2014/main" id="{C9454A96-659B-4D0E-88D5-0B9ED4B6745D}"/>
              </a:ext>
            </a:extLst>
          </p:cNvPr>
          <p:cNvSpPr txBox="1"/>
          <p:nvPr/>
        </p:nvSpPr>
        <p:spPr>
          <a:xfrm>
            <a:off x="7016577" y="3766568"/>
            <a:ext cx="1733167" cy="400110"/>
          </a:xfrm>
          <a:prstGeom prst="rect">
            <a:avLst/>
          </a:prstGeom>
          <a:noFill/>
        </p:spPr>
        <p:txBody>
          <a:bodyPr wrap="none" rtlCol="0">
            <a:spAutoFit/>
          </a:bodyPr>
          <a:lstStyle/>
          <a:p>
            <a:r>
              <a:rPr lang="en-US" altLang="zh-CN" sz="2000" b="1" dirty="0">
                <a:solidFill>
                  <a:srgbClr val="20ADD6"/>
                </a:solidFill>
                <a:cs typeface="+mn-ea"/>
                <a:sym typeface="+mn-lt"/>
              </a:rPr>
              <a:t>Add title text</a:t>
            </a:r>
            <a:endParaRPr lang="zh-CN" altLang="en-US" sz="2000" b="1" dirty="0">
              <a:solidFill>
                <a:srgbClr val="20ADD6"/>
              </a:solidFill>
              <a:cs typeface="+mn-ea"/>
              <a:sym typeface="+mn-lt"/>
            </a:endParaRPr>
          </a:p>
        </p:txBody>
      </p:sp>
    </p:spTree>
    <p:extLst>
      <p:ext uri="{BB962C8B-B14F-4D97-AF65-F5344CB8AC3E}">
        <p14:creationId xmlns:p14="http://schemas.microsoft.com/office/powerpoint/2010/main" val="289402505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53" presetClass="entr" presetSubtype="16" dur="50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nodeType="afterGroup">
                            <p:stCondLst>
                              <p:cond delay="2000"/>
                            </p:stCondLst>
                            <p:childTnLst>
                              <p:par>
                                <p:cTn id="27" presetID="22" presetClass="entr" presetSubtype="4" dur="50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dur="50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nodeType="afterGroup">
                            <p:stCondLst>
                              <p:cond delay="2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2"/>
                                        </p:tgtEl>
                                        <p:attrNameLst>
                                          <p:attrName>ppt_y</p:attrName>
                                        </p:attrNameLst>
                                      </p:cBhvr>
                                      <p:tavLst>
                                        <p:tav tm="0">
                                          <p:val>
                                            <p:strVal val="#ppt_y"/>
                                          </p:val>
                                        </p:tav>
                                        <p:tav tm="100000">
                                          <p:val>
                                            <p:strVal val="#ppt_y"/>
                                          </p:val>
                                        </p:tav>
                                      </p:tavLst>
                                    </p:anim>
                                    <p:anim calcmode="lin" valueType="num">
                                      <p:cBhvr>
                                        <p:cTn id="3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2"/>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par>
                          <p:cTn id="48" fill="hold" nodeType="afterGroup">
                            <p:stCondLst>
                              <p:cond delay="35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1"/>
                                        </p:tgtEl>
                                        <p:attrNameLst>
                                          <p:attrName>ppt_y</p:attrName>
                                        </p:attrNameLst>
                                      </p:cBhvr>
                                      <p:tavLst>
                                        <p:tav tm="0">
                                          <p:val>
                                            <p:strVal val="#ppt_y"/>
                                          </p:val>
                                        </p:tav>
                                        <p:tav tm="100000">
                                          <p:val>
                                            <p:strVal val="#ppt_y"/>
                                          </p:val>
                                        </p:tav>
                                      </p:tavLst>
                                    </p:anim>
                                    <p:anim calcmode="lin" valueType="num">
                                      <p:cBhvr>
                                        <p:cTn id="5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1"/>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5"/>
                                        </p:tgtEl>
                                        <p:attrNameLst>
                                          <p:attrName>ppt_y</p:attrName>
                                        </p:attrNameLst>
                                      </p:cBhvr>
                                      <p:tavLst>
                                        <p:tav tm="0">
                                          <p:val>
                                            <p:strVal val="#ppt_y"/>
                                          </p:val>
                                        </p:tav>
                                        <p:tav tm="100000">
                                          <p:val>
                                            <p:strVal val="#ppt_y"/>
                                          </p:val>
                                        </p:tav>
                                      </p:tavLst>
                                    </p:anim>
                                    <p:anim calcmode="lin" valueType="num">
                                      <p:cBhvr>
                                        <p:cTn id="6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pic>
        <p:nvPicPr>
          <p:cNvPr id="3" name="图片 2">
            <a:extLst>
              <a:ext uri="{FF2B5EF4-FFF2-40B4-BE49-F238E27FC236}">
                <a16:creationId xmlns:a16="http://schemas.microsoft.com/office/drawing/2014/main" id="{B89B5A5D-BEBF-48FE-8F95-B7CCE218E84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47210" y="1690702"/>
            <a:ext cx="5080001" cy="3924725"/>
          </a:xfrm>
          <a:prstGeom prst="rect">
            <a:avLst/>
          </a:prstGeom>
        </p:spPr>
      </p:pic>
      <p:sp>
        <p:nvSpPr>
          <p:cNvPr id="9" name="文本框 8">
            <a:extLst>
              <a:ext uri="{FF2B5EF4-FFF2-40B4-BE49-F238E27FC236}">
                <a16:creationId xmlns:a16="http://schemas.microsoft.com/office/drawing/2014/main" id="{6D915023-0330-494C-AF87-FC75946D8BB2}"/>
              </a:ext>
            </a:extLst>
          </p:cNvPr>
          <p:cNvSpPr txBox="1"/>
          <p:nvPr/>
        </p:nvSpPr>
        <p:spPr>
          <a:xfrm>
            <a:off x="1158873" y="3208719"/>
            <a:ext cx="4685919" cy="1661160"/>
          </a:xfrm>
          <a:prstGeom prst="rect">
            <a:avLst/>
          </a:prstGeom>
          <a:noFill/>
        </p:spPr>
        <p:txBody>
          <a:bodyPr wrap="square" rtlCol="0">
            <a:spAutoFit/>
          </a:bodyPr>
          <a:lstStyle/>
          <a:p>
            <a:pPr>
              <a:lnSpc>
                <a:spcPct val="130000"/>
              </a:lnSpc>
            </a:pPr>
            <a:r>
              <a:rPr lang="en-US" altLang="zh-CN" sz="1600" dirty="0">
                <a:solidFill>
                  <a:schemeClr val="tx1">
                    <a:lumMod val="75000"/>
                    <a:lumOff val="25000"/>
                  </a:schemeClr>
                </a:solidFill>
                <a:cs typeface="+mn-ea"/>
                <a:sym typeface="+mn-lt"/>
              </a:rPr>
              <a:t>Click here to add content, content to match the title. Click here to add content, content to match the title. </a:t>
            </a:r>
            <a:r>
              <a:rPr lang="zh-CN" altLang="en-US" sz="1600" dirty="0">
                <a:solidFill>
                  <a:schemeClr val="tx1">
                    <a:lumMod val="75000"/>
                    <a:lumOff val="25000"/>
                  </a:schemeClr>
                </a:solidFill>
                <a:cs typeface="+mn-ea"/>
                <a:sym typeface="+mn-lt"/>
              </a:rPr>
              <a:t>，</a:t>
            </a:r>
            <a:r>
              <a:rPr lang="en-US" altLang="zh-CN" sz="1600" dirty="0">
                <a:solidFill>
                  <a:schemeClr val="tx1">
                    <a:lumMod val="75000"/>
                    <a:lumOff val="25000"/>
                  </a:schemeClr>
                </a:solidFill>
                <a:cs typeface="+mn-ea"/>
                <a:sym typeface="+mn-lt"/>
              </a:rPr>
              <a:t>Click here to add content, content to match the title. </a:t>
            </a:r>
            <a:r>
              <a:rPr lang="zh-CN" altLang="en-US" sz="1600" dirty="0">
                <a:solidFill>
                  <a:schemeClr val="tx1">
                    <a:lumMod val="75000"/>
                    <a:lumOff val="25000"/>
                  </a:schemeClr>
                </a:solidFill>
                <a:cs typeface="+mn-ea"/>
                <a:sym typeface="+mn-lt"/>
              </a:rPr>
              <a:t>，</a:t>
            </a:r>
            <a:r>
              <a:rPr lang="en-US" altLang="zh-CN" sz="1600" dirty="0">
                <a:solidFill>
                  <a:schemeClr val="tx1">
                    <a:lumMod val="75000"/>
                    <a:lumOff val="25000"/>
                  </a:schemeClr>
                </a:solidFill>
                <a:cs typeface="+mn-ea"/>
                <a:sym typeface="+mn-lt"/>
              </a:rPr>
              <a:t>Click here to add content, content to match the title. </a:t>
            </a:r>
            <a:r>
              <a:rPr lang="zh-CN" altLang="en-US" sz="1600" dirty="0">
                <a:solidFill>
                  <a:schemeClr val="tx1">
                    <a:lumMod val="75000"/>
                    <a:lumOff val="25000"/>
                  </a:schemeClr>
                </a:solidFill>
                <a:cs typeface="+mn-ea"/>
                <a:sym typeface="+mn-lt"/>
              </a:rPr>
              <a:t>。</a:t>
            </a:r>
          </a:p>
        </p:txBody>
      </p:sp>
      <p:sp>
        <p:nvSpPr>
          <p:cNvPr id="11" name="矩形: 圆角 10">
            <a:extLst>
              <a:ext uri="{FF2B5EF4-FFF2-40B4-BE49-F238E27FC236}">
                <a16:creationId xmlns:a16="http://schemas.microsoft.com/office/drawing/2014/main" id="{F079C397-B76C-4C02-AE68-C134EC996C37}"/>
              </a:ext>
            </a:extLst>
          </p:cNvPr>
          <p:cNvSpPr/>
          <p:nvPr/>
        </p:nvSpPr>
        <p:spPr>
          <a:xfrm>
            <a:off x="1287685" y="2418301"/>
            <a:ext cx="2307772" cy="558800"/>
          </a:xfrm>
          <a:prstGeom prst="roundRect">
            <a:avLst>
              <a:gd name="adj" fmla="val 50000"/>
            </a:avLst>
          </a:prstGeom>
          <a:solidFill>
            <a:srgbClr val="2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a16="http://schemas.microsoft.com/office/drawing/2014/main" id="{3806AD61-CB79-4C71-A205-1B72862D770E}"/>
              </a:ext>
            </a:extLst>
          </p:cNvPr>
          <p:cNvSpPr txBox="1"/>
          <p:nvPr/>
        </p:nvSpPr>
        <p:spPr>
          <a:xfrm>
            <a:off x="1287684" y="2466868"/>
            <a:ext cx="2206628" cy="461665"/>
          </a:xfrm>
          <a:prstGeom prst="rect">
            <a:avLst/>
          </a:prstGeom>
          <a:noFill/>
        </p:spPr>
        <p:txBody>
          <a:bodyPr wrap="square" rtlCol="0">
            <a:spAutoFit/>
          </a:bodyPr>
          <a:lstStyle/>
          <a:p>
            <a:pPr algn="ctr"/>
            <a:r>
              <a:rPr lang="en-US" altLang="zh-CN" sz="2400" b="1" dirty="0">
                <a:solidFill>
                  <a:schemeClr val="bg1"/>
                </a:solidFill>
                <a:cs typeface="+mn-ea"/>
                <a:sym typeface="+mn-lt"/>
              </a:rPr>
              <a:t>Add title text</a:t>
            </a:r>
            <a:endParaRPr lang="zh-CN" altLang="en-US" sz="2400" b="1" dirty="0">
              <a:solidFill>
                <a:schemeClr val="bg1"/>
              </a:solidFill>
              <a:cs typeface="+mn-ea"/>
              <a:sym typeface="+mn-lt"/>
            </a:endParaRPr>
          </a:p>
        </p:txBody>
      </p:sp>
    </p:spTree>
    <p:extLst>
      <p:ext uri="{BB962C8B-B14F-4D97-AF65-F5344CB8AC3E}">
        <p14:creationId xmlns:p14="http://schemas.microsoft.com/office/powerpoint/2010/main" val="18452094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22" presetClass="entr" presetSubtype="8" dur="50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dur="50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nodeType="afterGroup">
                            <p:stCondLst>
                              <p:cond delay="2000"/>
                            </p:stCondLst>
                            <p:childTnLst>
                              <p:par>
                                <p:cTn id="28" presetID="42" presetClass="entr" presetSubtype="0" dur="100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3000"/>
                            </p:stCondLst>
                            <p:childTnLst>
                              <p:par>
                                <p:cTn id="34" presetID="16" presetClass="entr" presetSubtype="21" dur="50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48" name="图片 47">
            <a:extLst>
              <a:ext uri="{FF2B5EF4-FFF2-40B4-BE49-F238E27FC236}">
                <a16:creationId xmlns:a16="http://schemas.microsoft.com/office/drawing/2014/main" id="{0416A998-27AA-4D56-BB87-B0756F00A1CF}"/>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15300000">
            <a:off x="3603643" y="2618291"/>
            <a:ext cx="493394" cy="541351"/>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sp>
        <p:nvSpPr>
          <p:cNvPr id="51" name="文本框 50">
            <a:extLst>
              <a:ext uri="{FF2B5EF4-FFF2-40B4-BE49-F238E27FC236}">
                <a16:creationId xmlns:a16="http://schemas.microsoft.com/office/drawing/2014/main" id="{F43459F5-EF08-4DCF-A5EF-7E8760B0FA70}"/>
              </a:ext>
            </a:extLst>
          </p:cNvPr>
          <p:cNvSpPr txBox="1"/>
          <p:nvPr/>
        </p:nvSpPr>
        <p:spPr>
          <a:xfrm>
            <a:off x="4623871" y="2917338"/>
            <a:ext cx="4142695" cy="707886"/>
          </a:xfrm>
          <a:prstGeom prst="rect">
            <a:avLst/>
          </a:prstGeom>
          <a:noFill/>
        </p:spPr>
        <p:txBody>
          <a:bodyPr wrap="square" rtlCol="0">
            <a:spAutoFit/>
          </a:bodyPr>
          <a:lstStyle/>
          <a:p>
            <a:pPr algn="ctr"/>
            <a:r>
              <a:rPr lang="en-US" altLang="zh-CN" sz="4000" b="1" dirty="0">
                <a:solidFill>
                  <a:srgbClr val="20ADD6"/>
                </a:solidFill>
                <a:cs typeface="+mn-ea"/>
                <a:sym typeface="+mn-lt"/>
              </a:rPr>
              <a:t>Add title text</a:t>
            </a:r>
            <a:endParaRPr lang="zh-CN" altLang="en-US" sz="4000" b="1" dirty="0">
              <a:solidFill>
                <a:srgbClr val="20ADD6"/>
              </a:solidFill>
              <a:cs typeface="+mn-ea"/>
              <a:sym typeface="+mn-lt"/>
            </a:endParaRPr>
          </a:p>
        </p:txBody>
      </p:sp>
      <p:sp>
        <p:nvSpPr>
          <p:cNvPr id="56" name="文本框 55">
            <a:extLst>
              <a:ext uri="{FF2B5EF4-FFF2-40B4-BE49-F238E27FC236}">
                <a16:creationId xmlns:a16="http://schemas.microsoft.com/office/drawing/2014/main" id="{CE9DD792-8F1D-43FF-828E-EC0871055A9C}"/>
              </a:ext>
            </a:extLst>
          </p:cNvPr>
          <p:cNvSpPr txBox="1"/>
          <p:nvPr/>
        </p:nvSpPr>
        <p:spPr>
          <a:xfrm>
            <a:off x="5168784" y="3644205"/>
            <a:ext cx="4685919" cy="699166"/>
          </a:xfrm>
          <a:prstGeom prst="rect">
            <a:avLst/>
          </a:prstGeom>
          <a:noFill/>
        </p:spPr>
        <p:txBody>
          <a:bodyPr wrap="square" rtlCol="0">
            <a:spAutoFit/>
          </a:bodyPr>
          <a:lstStyle/>
          <a:p>
            <a:pPr>
              <a:lnSpc>
                <a:spcPct val="130000"/>
              </a:lnSpc>
            </a:pPr>
            <a:r>
              <a:rPr lang="en-US" altLang="zh-CN" sz="1600" dirty="0">
                <a:solidFill>
                  <a:srgbClr val="20ADD6"/>
                </a:solidFill>
                <a:cs typeface="+mn-ea"/>
                <a:sym typeface="+mn-lt"/>
              </a:rPr>
              <a:t>Click here to add content, content to match the title. </a:t>
            </a:r>
            <a:endParaRPr lang="zh-CN" altLang="en-US" sz="1600" dirty="0">
              <a:solidFill>
                <a:srgbClr val="20ADD6"/>
              </a:solidFill>
              <a:cs typeface="+mn-ea"/>
              <a:sym typeface="+mn-lt"/>
            </a:endParaRPr>
          </a:p>
        </p:txBody>
      </p:sp>
      <p:pic>
        <p:nvPicPr>
          <p:cNvPr id="59" name="图片 58">
            <a:extLst>
              <a:ext uri="{FF2B5EF4-FFF2-40B4-BE49-F238E27FC236}">
                <a16:creationId xmlns:a16="http://schemas.microsoft.com/office/drawing/2014/main" id="{6A65AFD2-DAB3-4484-B46E-7775396DD5B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459255" y="4720520"/>
            <a:ext cx="1041402" cy="823524"/>
          </a:xfrm>
          <a:prstGeom prst="rect">
            <a:avLst/>
          </a:prstGeom>
        </p:spPr>
      </p:pic>
      <p:pic>
        <p:nvPicPr>
          <p:cNvPr id="60" name="图片 59">
            <a:extLst>
              <a:ext uri="{FF2B5EF4-FFF2-40B4-BE49-F238E27FC236}">
                <a16:creationId xmlns:a16="http://schemas.microsoft.com/office/drawing/2014/main" id="{E50E7E12-098F-44F5-AA27-5D8490B2F858}"/>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646471" y="2016861"/>
            <a:ext cx="673100" cy="787401"/>
          </a:xfrm>
          <a:prstGeom prst="rect">
            <a:avLst/>
          </a:prstGeom>
        </p:spPr>
      </p:pic>
      <p:pic>
        <p:nvPicPr>
          <p:cNvPr id="9" name="图片 8">
            <a:extLst>
              <a:ext uri="{FF2B5EF4-FFF2-40B4-BE49-F238E27FC236}">
                <a16:creationId xmlns:a16="http://schemas.microsoft.com/office/drawing/2014/main" id="{6A08835B-5E99-4137-BE42-077F2CC0324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634658" y="4499373"/>
            <a:ext cx="2471436" cy="2363110"/>
          </a:xfrm>
          <a:prstGeom prst="rect">
            <a:avLst/>
          </a:prstGeom>
        </p:spPr>
      </p:pic>
      <p:sp>
        <p:nvSpPr>
          <p:cNvPr id="3" name="弧形 2">
            <a:extLst>
              <a:ext uri="{FF2B5EF4-FFF2-40B4-BE49-F238E27FC236}">
                <a16:creationId xmlns:a16="http://schemas.microsoft.com/office/drawing/2014/main" id="{591F76F0-2805-47A8-953F-0034BD69C122}"/>
              </a:ext>
            </a:extLst>
          </p:cNvPr>
          <p:cNvSpPr/>
          <p:nvPr/>
        </p:nvSpPr>
        <p:spPr>
          <a:xfrm>
            <a:off x="4030126" y="2802237"/>
            <a:ext cx="964361" cy="964361"/>
          </a:xfrm>
          <a:prstGeom prst="arc">
            <a:avLst>
              <a:gd name="adj1" fmla="val 14220431"/>
              <a:gd name="adj2" fmla="val 10585636"/>
            </a:avLst>
          </a:prstGeom>
          <a:ln w="28575">
            <a:solidFill>
              <a:srgbClr val="20ADD6"/>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7" name="文本框 26">
            <a:extLst>
              <a:ext uri="{FF2B5EF4-FFF2-40B4-BE49-F238E27FC236}">
                <a16:creationId xmlns:a16="http://schemas.microsoft.com/office/drawing/2014/main" id="{A8E5F98A-E042-456D-A846-BE1B69AA906F}"/>
              </a:ext>
            </a:extLst>
          </p:cNvPr>
          <p:cNvSpPr txBox="1"/>
          <p:nvPr/>
        </p:nvSpPr>
        <p:spPr>
          <a:xfrm>
            <a:off x="3581898" y="2895736"/>
            <a:ext cx="1749030" cy="707886"/>
          </a:xfrm>
          <a:prstGeom prst="rect">
            <a:avLst/>
          </a:prstGeom>
          <a:noFill/>
        </p:spPr>
        <p:txBody>
          <a:bodyPr wrap="square" rtlCol="0">
            <a:spAutoFit/>
          </a:bodyPr>
          <a:lstStyle/>
          <a:p>
            <a:pPr algn="ctr"/>
            <a:r>
              <a:rPr lang="en-US" altLang="zh-CN" sz="4000" b="1" dirty="0">
                <a:solidFill>
                  <a:srgbClr val="20ADD6"/>
                </a:solidFill>
                <a:cs typeface="+mn-ea"/>
                <a:sym typeface="+mn-lt"/>
              </a:rPr>
              <a:t>03</a:t>
            </a:r>
            <a:endParaRPr lang="zh-CN" altLang="en-US" sz="4000" b="1" dirty="0">
              <a:solidFill>
                <a:srgbClr val="20ADD6"/>
              </a:solidFill>
              <a:cs typeface="+mn-ea"/>
              <a:sym typeface="+mn-lt"/>
            </a:endParaRPr>
          </a:p>
        </p:txBody>
      </p:sp>
      <p:pic>
        <p:nvPicPr>
          <p:cNvPr id="7" name="图片 6">
            <a:extLst>
              <a:ext uri="{FF2B5EF4-FFF2-40B4-BE49-F238E27FC236}">
                <a16:creationId xmlns:a16="http://schemas.microsoft.com/office/drawing/2014/main" id="{2FDD975A-A08F-4141-BAC5-381DE3692D2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16359" y="422121"/>
            <a:ext cx="2157127" cy="2157127"/>
          </a:xfrm>
          <a:prstGeom prst="rect">
            <a:avLst/>
          </a:prstGeom>
        </p:spPr>
      </p:pic>
    </p:spTree>
    <p:extLst>
      <p:ext uri="{BB962C8B-B14F-4D97-AF65-F5344CB8AC3E}">
        <p14:creationId xmlns:p14="http://schemas.microsoft.com/office/powerpoint/2010/main" val="3882347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22" presetClass="entr" presetSubtype="4" dur="50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nodeType="afterGroup">
                            <p:stCondLst>
                              <p:cond delay="2000"/>
                            </p:stCondLst>
                            <p:childTnLst>
                              <p:par>
                                <p:cTn id="25" presetID="49" presetClass="entr" presetSubtype="0" dur="500" decel="100000" fill="hold" grpId="0" nodeType="afterEffect">
                                  <p:stCondLst>
                                    <p:cond delay="0"/>
                                  </p:stCondLst>
                                  <p:iterate type="lt">
                                    <p:tmPct val="10000"/>
                                  </p:iterate>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 calcmode="lin" valueType="num">
                                      <p:cBhvr>
                                        <p:cTn id="29" dur="500" fill="hold"/>
                                        <p:tgtEl>
                                          <p:spTgt spid="27"/>
                                        </p:tgtEl>
                                        <p:attrNameLst>
                                          <p:attrName>style.rotation</p:attrName>
                                        </p:attrNameLst>
                                      </p:cBhvr>
                                      <p:tavLst>
                                        <p:tav tm="0">
                                          <p:val>
                                            <p:fltVal val="360"/>
                                          </p:val>
                                        </p:tav>
                                        <p:tav tm="100000">
                                          <p:val>
                                            <p:fltVal val="0"/>
                                          </p:val>
                                        </p:tav>
                                      </p:tavLst>
                                    </p:anim>
                                    <p:animEffect transition="in" filter="fade">
                                      <p:cBhvr>
                                        <p:cTn id="30" dur="500"/>
                                        <p:tgtEl>
                                          <p:spTgt spid="27"/>
                                        </p:tgtEl>
                                      </p:cBhvr>
                                    </p:animEffect>
                                  </p:childTnLst>
                                </p:cTn>
                              </p:par>
                            </p:childTnLst>
                          </p:cTn>
                        </p:par>
                        <p:par>
                          <p:cTn id="31" fill="hold" nodeType="afterGroup">
                            <p:stCondLst>
                              <p:cond delay="2500"/>
                            </p:stCondLst>
                            <p:childTnLst>
                              <p:par>
                                <p:cTn id="32" presetID="53" presetClass="entr" presetSubtype="16" dur="500"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par>
                                <p:cTn id="37" presetID="26" presetClass="emph" presetSubtype="0" dur="500" fill="hold" nodeType="withEffect">
                                  <p:stCondLst>
                                    <p:cond delay="0"/>
                                  </p:stCondLst>
                                  <p:childTnLst>
                                    <p:animEffect transition="out" filter="fade">
                                      <p:cBhvr>
                                        <p:cTn id="38" dur="500" tmFilter="0, 0; .2, .5; .8, .5; 1, 0"/>
                                        <p:tgtEl>
                                          <p:spTgt spid="48"/>
                                        </p:tgtEl>
                                      </p:cBhvr>
                                    </p:animEffect>
                                    <p:animScale>
                                      <p:cBhvr>
                                        <p:cTn id="39" dur="250" autoRev="1" fill="hold"/>
                                        <p:tgtEl>
                                          <p:spTgt spid="48"/>
                                        </p:tgtEl>
                                      </p:cBhvr>
                                      <p:by x="105000" y="105000"/>
                                    </p:animScale>
                                  </p:childTnLst>
                                </p:cTn>
                              </p:par>
                            </p:childTnLst>
                          </p:cTn>
                        </p:par>
                        <p:par>
                          <p:cTn id="40" fill="hold" nodeType="afterGroup">
                            <p:stCondLst>
                              <p:cond delay="3000"/>
                            </p:stCondLst>
                            <p:childTnLst>
                              <p:par>
                                <p:cTn id="41" presetID="49" presetClass="entr" presetSubtype="0" decel="100000" fill="hold" grpId="0" nodeType="afterEffect">
                                  <p:stCondLst>
                                    <p:cond delay="0"/>
                                  </p:stCondLst>
                                  <p:iterate type="lt">
                                    <p:tmPct val="10000"/>
                                  </p:iterate>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 calcmode="lin" valueType="num">
                                      <p:cBhvr>
                                        <p:cTn id="45" dur="500" fill="hold"/>
                                        <p:tgtEl>
                                          <p:spTgt spid="51"/>
                                        </p:tgtEl>
                                        <p:attrNameLst>
                                          <p:attrName>style.rotation</p:attrName>
                                        </p:attrNameLst>
                                      </p:cBhvr>
                                      <p:tavLst>
                                        <p:tav tm="0">
                                          <p:val>
                                            <p:fltVal val="360"/>
                                          </p:val>
                                        </p:tav>
                                        <p:tav tm="100000">
                                          <p:val>
                                            <p:fltVal val="0"/>
                                          </p:val>
                                        </p:tav>
                                      </p:tavLst>
                                    </p:anim>
                                    <p:animEffect transition="in" filter="fade">
                                      <p:cBhvr>
                                        <p:cTn id="46" dur="500"/>
                                        <p:tgtEl>
                                          <p:spTgt spid="51"/>
                                        </p:tgtEl>
                                      </p:cBhvr>
                                    </p:animEffect>
                                  </p:childTnLst>
                                </p:cTn>
                              </p:par>
                            </p:childTnLst>
                          </p:cTn>
                        </p:par>
                        <p:par>
                          <p:cTn id="47" fill="hold" nodeType="afterGroup">
                            <p:stCondLst>
                              <p:cond delay="4050"/>
                            </p:stCondLst>
                            <p:childTnLst>
                              <p:par>
                                <p:cTn id="48" presetID="42" presetClass="entr" presetSubtype="0" fill="hold" grpId="0" nodeType="afterEffect">
                                  <p:stCondLst>
                                    <p:cond delay="0"/>
                                  </p:stCondLst>
                                  <p:iterate type="lt">
                                    <p:tmPct val="10000"/>
                                  </p:iterate>
                                  <p:childTnLst>
                                    <p:set>
                                      <p:cBhvr>
                                        <p:cTn id="49" dur="1" fill="hold">
                                          <p:stCondLst>
                                            <p:cond delay="0"/>
                                          </p:stCondLst>
                                        </p:cTn>
                                        <p:tgtEl>
                                          <p:spTgt spid="56"/>
                                        </p:tgtEl>
                                        <p:attrNameLst>
                                          <p:attrName>style.visibility</p:attrName>
                                        </p:attrNameLst>
                                      </p:cBhvr>
                                      <p:to>
                                        <p:strVal val="visible"/>
                                      </p:to>
                                    </p:set>
                                    <p:animEffect transition="in" filter="fade">
                                      <p:cBhvr>
                                        <p:cTn id="50" dur="750"/>
                                        <p:tgtEl>
                                          <p:spTgt spid="56"/>
                                        </p:tgtEl>
                                      </p:cBhvr>
                                    </p:animEffect>
                                    <p:anim calcmode="lin" valueType="num">
                                      <p:cBhvr>
                                        <p:cTn id="51" dur="750" fill="hold"/>
                                        <p:tgtEl>
                                          <p:spTgt spid="56"/>
                                        </p:tgtEl>
                                        <p:attrNameLst>
                                          <p:attrName>ppt_x</p:attrName>
                                        </p:attrNameLst>
                                      </p:cBhvr>
                                      <p:tavLst>
                                        <p:tav tm="0">
                                          <p:val>
                                            <p:strVal val="#ppt_x"/>
                                          </p:val>
                                        </p:tav>
                                        <p:tav tm="100000">
                                          <p:val>
                                            <p:strVal val="#ppt_x"/>
                                          </p:val>
                                        </p:tav>
                                      </p:tavLst>
                                    </p:anim>
                                    <p:anim calcmode="lin" valueType="num">
                                      <p:cBhvr>
                                        <p:cTn id="52" dur="750" fill="hold"/>
                                        <p:tgtEl>
                                          <p:spTgt spid="56"/>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8100"/>
                            </p:stCondLst>
                            <p:childTnLst>
                              <p:par>
                                <p:cTn id="54" presetID="53" presetClass="entr" presetSubtype="16" dur="50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par>
                                <p:cTn id="59" presetID="49" presetClass="entr" presetSubtype="0" dur="500" decel="10000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style.rotation</p:attrName>
                                        </p:attrNameLst>
                                      </p:cBhvr>
                                      <p:tavLst>
                                        <p:tav tm="0">
                                          <p:val>
                                            <p:fltVal val="360"/>
                                          </p:val>
                                        </p:tav>
                                        <p:tav tm="100000">
                                          <p:val>
                                            <p:fltVal val="0"/>
                                          </p:val>
                                        </p:tav>
                                      </p:tavLst>
                                    </p:anim>
                                    <p:animEffect transition="in" filter="fade">
                                      <p:cBhvr>
                                        <p:cTn id="64" dur="500"/>
                                        <p:tgtEl>
                                          <p:spTgt spid="7"/>
                                        </p:tgtEl>
                                      </p:cBhvr>
                                    </p:animEffect>
                                  </p:childTnLst>
                                </p:cTn>
                              </p:par>
                            </p:childTnLst>
                          </p:cTn>
                        </p:par>
                        <p:par>
                          <p:cTn id="65" fill="hold" nodeType="afterGroup">
                            <p:stCondLst>
                              <p:cond delay="8600"/>
                            </p:stCondLst>
                            <p:childTnLst>
                              <p:par>
                                <p:cTn id="66" presetID="10" presetClass="entr" presetSubtype="0" dur="500" fill="hold"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10" presetClass="entr" presetSubtype="0" dur="500"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childTnLst>
                          </p:cTn>
                        </p:par>
                        <p:par>
                          <p:cTn id="72" fill="hold" nodeType="afterGroup">
                            <p:stCondLst>
                              <p:cond delay="9100"/>
                            </p:stCondLst>
                            <p:childTnLst>
                              <p:par>
                                <p:cTn id="73" presetID="22" presetClass="entr" presetSubtype="4" dur="500"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down)">
                                      <p:cBhvr>
                                        <p:cTn id="7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6" grpId="0"/>
      <p:bldP spid="3"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pic>
        <p:nvPicPr>
          <p:cNvPr id="3" name="图片 2">
            <a:extLst>
              <a:ext uri="{FF2B5EF4-FFF2-40B4-BE49-F238E27FC236}">
                <a16:creationId xmlns:a16="http://schemas.microsoft.com/office/drawing/2014/main" id="{4F4987FD-64BB-4AC6-B21B-B5708270CCC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764398" y="2130519"/>
            <a:ext cx="3097241" cy="3097241"/>
          </a:xfrm>
          <a:prstGeom prst="rect">
            <a:avLst/>
          </a:prstGeom>
        </p:spPr>
      </p:pic>
      <p:sp>
        <p:nvSpPr>
          <p:cNvPr id="9" name="弧形 8">
            <a:extLst>
              <a:ext uri="{FF2B5EF4-FFF2-40B4-BE49-F238E27FC236}">
                <a16:creationId xmlns:a16="http://schemas.microsoft.com/office/drawing/2014/main" id="{FB170AE4-9D04-4654-B4A4-DDBEA446B079}"/>
              </a:ext>
            </a:extLst>
          </p:cNvPr>
          <p:cNvSpPr/>
          <p:nvPr/>
        </p:nvSpPr>
        <p:spPr>
          <a:xfrm>
            <a:off x="1600200" y="1829001"/>
            <a:ext cx="3425639" cy="3425639"/>
          </a:xfrm>
          <a:prstGeom prst="arc">
            <a:avLst>
              <a:gd name="adj1" fmla="val 13583082"/>
              <a:gd name="adj2" fmla="val 11215601"/>
            </a:avLst>
          </a:prstGeom>
          <a:ln w="28575">
            <a:solidFill>
              <a:srgbClr val="20ADD6"/>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pic>
        <p:nvPicPr>
          <p:cNvPr id="6" name="图片 5">
            <a:extLst>
              <a:ext uri="{FF2B5EF4-FFF2-40B4-BE49-F238E27FC236}">
                <a16:creationId xmlns:a16="http://schemas.microsoft.com/office/drawing/2014/main" id="{3199A7D8-F2BA-462E-845D-9D822F2F624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70786" y="1701138"/>
            <a:ext cx="1384300" cy="1384300"/>
          </a:xfrm>
          <a:prstGeom prst="rect">
            <a:avLst/>
          </a:prstGeom>
        </p:spPr>
      </p:pic>
      <p:pic>
        <p:nvPicPr>
          <p:cNvPr id="8" name="图片 7">
            <a:extLst>
              <a:ext uri="{FF2B5EF4-FFF2-40B4-BE49-F238E27FC236}">
                <a16:creationId xmlns:a16="http://schemas.microsoft.com/office/drawing/2014/main" id="{680B3EB8-3759-4C51-BA1C-139EB353932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857050" y="1701138"/>
            <a:ext cx="1384300" cy="1384300"/>
          </a:xfrm>
          <a:prstGeom prst="rect">
            <a:avLst/>
          </a:prstGeom>
        </p:spPr>
      </p:pic>
      <p:sp>
        <p:nvSpPr>
          <p:cNvPr id="15" name="文本框 14">
            <a:extLst>
              <a:ext uri="{FF2B5EF4-FFF2-40B4-BE49-F238E27FC236}">
                <a16:creationId xmlns:a16="http://schemas.microsoft.com/office/drawing/2014/main" id="{41FE9853-AEB1-494B-80FA-9F86FD1A5D96}"/>
              </a:ext>
            </a:extLst>
          </p:cNvPr>
          <p:cNvSpPr txBox="1"/>
          <p:nvPr/>
        </p:nvSpPr>
        <p:spPr>
          <a:xfrm>
            <a:off x="5959040" y="3586631"/>
            <a:ext cx="2105020" cy="923330"/>
          </a:xfrm>
          <a:prstGeom prst="rect">
            <a:avLst/>
          </a:prstGeom>
          <a:noFill/>
        </p:spPr>
        <p:txBody>
          <a:bodyPr wrap="square" rtlCol="0">
            <a:spAutoFit/>
          </a:bodyPr>
          <a:lstStyle/>
          <a:p>
            <a:r>
              <a:rPr lang="en-US" altLang="zh-CN" dirty="0">
                <a:solidFill>
                  <a:schemeClr val="tx1">
                    <a:lumMod val="65000"/>
                    <a:lumOff val="35000"/>
                  </a:schemeClr>
                </a:solidFill>
                <a:cs typeface="+mn-ea"/>
                <a:sym typeface="+mn-lt"/>
              </a:rPr>
              <a:t>Click here to add content, content to match the title. </a:t>
            </a:r>
            <a:endParaRPr lang="zh-CN" altLang="en-US" dirty="0">
              <a:solidFill>
                <a:schemeClr val="tx1">
                  <a:lumMod val="65000"/>
                  <a:lumOff val="35000"/>
                </a:schemeClr>
              </a:solidFill>
              <a:cs typeface="+mn-ea"/>
              <a:sym typeface="+mn-lt"/>
            </a:endParaRPr>
          </a:p>
        </p:txBody>
      </p:sp>
      <p:sp>
        <p:nvSpPr>
          <p:cNvPr id="16" name="文本框 15">
            <a:extLst>
              <a:ext uri="{FF2B5EF4-FFF2-40B4-BE49-F238E27FC236}">
                <a16:creationId xmlns:a16="http://schemas.microsoft.com/office/drawing/2014/main" id="{7415B73F-258E-4295-B5B1-843645E49A96}"/>
              </a:ext>
            </a:extLst>
          </p:cNvPr>
          <p:cNvSpPr txBox="1"/>
          <p:nvPr/>
        </p:nvSpPr>
        <p:spPr>
          <a:xfrm>
            <a:off x="8496690" y="3586631"/>
            <a:ext cx="2105020" cy="923330"/>
          </a:xfrm>
          <a:prstGeom prst="rect">
            <a:avLst/>
          </a:prstGeom>
          <a:noFill/>
        </p:spPr>
        <p:txBody>
          <a:bodyPr wrap="square" rtlCol="0">
            <a:spAutoFit/>
          </a:bodyPr>
          <a:lstStyle/>
          <a:p>
            <a:r>
              <a:rPr lang="en-US" altLang="zh-CN" dirty="0">
                <a:solidFill>
                  <a:schemeClr val="tx1">
                    <a:lumMod val="65000"/>
                    <a:lumOff val="35000"/>
                  </a:schemeClr>
                </a:solidFill>
                <a:cs typeface="+mn-ea"/>
                <a:sym typeface="+mn-lt"/>
              </a:rPr>
              <a:t>Click here to add content, content to match the title. </a:t>
            </a:r>
            <a:endParaRPr lang="zh-CN" altLang="en-US" dirty="0">
              <a:solidFill>
                <a:schemeClr val="tx1">
                  <a:lumMod val="65000"/>
                  <a:lumOff val="35000"/>
                </a:schemeClr>
              </a:solidFill>
              <a:cs typeface="+mn-ea"/>
              <a:sym typeface="+mn-lt"/>
            </a:endParaRPr>
          </a:p>
        </p:txBody>
      </p:sp>
      <p:sp>
        <p:nvSpPr>
          <p:cNvPr id="17" name="文本框 16">
            <a:extLst>
              <a:ext uri="{FF2B5EF4-FFF2-40B4-BE49-F238E27FC236}">
                <a16:creationId xmlns:a16="http://schemas.microsoft.com/office/drawing/2014/main" id="{CA27039C-1723-4479-9507-ABE609093F03}"/>
              </a:ext>
            </a:extLst>
          </p:cNvPr>
          <p:cNvSpPr txBox="1"/>
          <p:nvPr/>
        </p:nvSpPr>
        <p:spPr>
          <a:xfrm>
            <a:off x="6096000" y="3052900"/>
            <a:ext cx="1733167" cy="400110"/>
          </a:xfrm>
          <a:prstGeom prst="rect">
            <a:avLst/>
          </a:prstGeom>
          <a:noFill/>
        </p:spPr>
        <p:txBody>
          <a:bodyPr wrap="none" rtlCol="0">
            <a:spAutoFit/>
          </a:bodyPr>
          <a:lstStyle/>
          <a:p>
            <a:r>
              <a:rPr lang="en-US" altLang="zh-CN" sz="2000" b="1" dirty="0">
                <a:solidFill>
                  <a:srgbClr val="20ADD6"/>
                </a:solidFill>
                <a:cs typeface="+mn-ea"/>
                <a:sym typeface="+mn-lt"/>
              </a:rPr>
              <a:t>Add title text</a:t>
            </a:r>
            <a:endParaRPr lang="zh-CN" altLang="en-US" sz="2000" b="1" dirty="0">
              <a:solidFill>
                <a:srgbClr val="20ADD6"/>
              </a:solidFill>
              <a:cs typeface="+mn-ea"/>
              <a:sym typeface="+mn-lt"/>
            </a:endParaRPr>
          </a:p>
        </p:txBody>
      </p:sp>
      <p:sp>
        <p:nvSpPr>
          <p:cNvPr id="18" name="文本框 17">
            <a:extLst>
              <a:ext uri="{FF2B5EF4-FFF2-40B4-BE49-F238E27FC236}">
                <a16:creationId xmlns:a16="http://schemas.microsoft.com/office/drawing/2014/main" id="{E8352200-EDAB-42DF-9F12-C840BFECD8F9}"/>
              </a:ext>
            </a:extLst>
          </p:cNvPr>
          <p:cNvSpPr txBox="1"/>
          <p:nvPr/>
        </p:nvSpPr>
        <p:spPr>
          <a:xfrm>
            <a:off x="8668133" y="3044572"/>
            <a:ext cx="1733167" cy="400110"/>
          </a:xfrm>
          <a:prstGeom prst="rect">
            <a:avLst/>
          </a:prstGeom>
          <a:noFill/>
        </p:spPr>
        <p:txBody>
          <a:bodyPr wrap="none" rtlCol="0">
            <a:spAutoFit/>
          </a:bodyPr>
          <a:lstStyle/>
          <a:p>
            <a:r>
              <a:rPr lang="en-US" altLang="zh-CN" sz="2000" b="1" dirty="0">
                <a:solidFill>
                  <a:srgbClr val="20ADD6"/>
                </a:solidFill>
                <a:cs typeface="+mn-ea"/>
                <a:sym typeface="+mn-lt"/>
              </a:rPr>
              <a:t>Add title text</a:t>
            </a:r>
            <a:endParaRPr lang="zh-CN" altLang="en-US" sz="2000" b="1" dirty="0">
              <a:solidFill>
                <a:srgbClr val="20ADD6"/>
              </a:solidFill>
              <a:cs typeface="+mn-ea"/>
              <a:sym typeface="+mn-lt"/>
            </a:endParaRPr>
          </a:p>
        </p:txBody>
      </p:sp>
    </p:spTree>
    <p:extLst>
      <p:ext uri="{BB962C8B-B14F-4D97-AF65-F5344CB8AC3E}">
        <p14:creationId xmlns:p14="http://schemas.microsoft.com/office/powerpoint/2010/main" val="240814224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22" presetClass="entr" presetSubtype="4" dur="50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nodeType="afterGroup">
                            <p:stCondLst>
                              <p:cond delay="2000"/>
                            </p:stCondLst>
                            <p:childTnLst>
                              <p:par>
                                <p:cTn id="25" presetID="6" presetClass="entr" presetSubtype="16" dur="75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750"/>
                                        <p:tgtEl>
                                          <p:spTgt spid="3"/>
                                        </p:tgtEl>
                                      </p:cBhvr>
                                    </p:animEffect>
                                  </p:childTnLst>
                                </p:cTn>
                              </p:par>
                            </p:childTnLst>
                          </p:cTn>
                        </p:par>
                        <p:par>
                          <p:cTn id="28" fill="hold" nodeType="afterGroup">
                            <p:stCondLst>
                              <p:cond delay="2750"/>
                            </p:stCondLst>
                            <p:childTnLst>
                              <p:par>
                                <p:cTn id="29" presetID="14" presetClass="entr" presetSubtype="10" dur="50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par>
                                <p:cTn id="32" presetID="14" presetClass="entr" presetSubtype="10" dur="50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par>
                          <p:cTn id="35" fill="hold" nodeType="afterGroup">
                            <p:stCondLst>
                              <p:cond delay="325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7"/>
                                        </p:tgtEl>
                                        <p:attrNameLst>
                                          <p:attrName>ppt_y</p:attrName>
                                        </p:attrNameLst>
                                      </p:cBhvr>
                                      <p:tavLst>
                                        <p:tav tm="0">
                                          <p:val>
                                            <p:strVal val="#ppt_y"/>
                                          </p:val>
                                        </p:tav>
                                        <p:tav tm="100000">
                                          <p:val>
                                            <p:strVal val="#ppt_y"/>
                                          </p:val>
                                        </p:tav>
                                      </p:tavLst>
                                    </p:anim>
                                    <p:anim calcmode="lin" valueType="num">
                                      <p:cBhvr>
                                        <p:cTn id="40"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7"/>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8"/>
                                        </p:tgtEl>
                                        <p:attrNameLst>
                                          <p:attrName>ppt_y</p:attrName>
                                        </p:attrNameLst>
                                      </p:cBhvr>
                                      <p:tavLst>
                                        <p:tav tm="0">
                                          <p:val>
                                            <p:strVal val="#ppt_y"/>
                                          </p:val>
                                        </p:tav>
                                        <p:tav tm="100000">
                                          <p:val>
                                            <p:strVal val="#ppt_y"/>
                                          </p:val>
                                        </p:tav>
                                      </p:tavLst>
                                    </p:anim>
                                    <p:anim calcmode="lin" valueType="num">
                                      <p:cBhvr>
                                        <p:cTn id="4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8"/>
                                        </p:tgtEl>
                                      </p:cBhvr>
                                    </p:animEffect>
                                  </p:childTnLst>
                                </p:cTn>
                              </p:par>
                            </p:childTnLst>
                          </p:cTn>
                        </p:par>
                        <p:par>
                          <p:cTn id="50" fill="hold" nodeType="afterGroup">
                            <p:stCondLst>
                              <p:cond delay="43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5"/>
                                        </p:tgtEl>
                                        <p:attrNameLst>
                                          <p:attrName>ppt_y</p:attrName>
                                        </p:attrNameLst>
                                      </p:cBhvr>
                                      <p:tavLst>
                                        <p:tav tm="0">
                                          <p:val>
                                            <p:strVal val="#ppt_y"/>
                                          </p:val>
                                        </p:tav>
                                        <p:tav tm="100000">
                                          <p:val>
                                            <p:strVal val="#ppt_y"/>
                                          </p:val>
                                        </p:tav>
                                      </p:tavLst>
                                    </p:anim>
                                    <p:anim calcmode="lin" valueType="num">
                                      <p:cBhvr>
                                        <p:cTn id="5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5"/>
                                        </p:tgtEl>
                                      </p:cBhvr>
                                    </p:animEffect>
                                  </p:childTnLst>
                                </p:cTn>
                              </p:par>
                              <p:par>
                                <p:cTn id="58" presetID="41" presetClass="entr" presetSubtype="0" fill="hold" grpId="0" nodeType="withEffect">
                                  <p:stCondLst>
                                    <p:cond delay="0"/>
                                  </p:stCondLst>
                                  <p:iterate type="lt">
                                    <p:tmPct val="10000"/>
                                  </p:iterate>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6"/>
                                        </p:tgtEl>
                                        <p:attrNameLst>
                                          <p:attrName>ppt_y</p:attrName>
                                        </p:attrNameLst>
                                      </p:cBhvr>
                                      <p:tavLst>
                                        <p:tav tm="0">
                                          <p:val>
                                            <p:strVal val="#ppt_y"/>
                                          </p:val>
                                        </p:tav>
                                        <p:tav tm="100000">
                                          <p:val>
                                            <p:strVal val="#ppt_y"/>
                                          </p:val>
                                        </p:tav>
                                      </p:tavLst>
                                    </p:anim>
                                    <p:anim calcmode="lin" valueType="num">
                                      <p:cBhvr>
                                        <p:cTn id="6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pic>
        <p:nvPicPr>
          <p:cNvPr id="6" name="图片 5">
            <a:extLst>
              <a:ext uri="{FF2B5EF4-FFF2-40B4-BE49-F238E27FC236}">
                <a16:creationId xmlns:a16="http://schemas.microsoft.com/office/drawing/2014/main" id="{372DF8AF-2D50-41E0-8B60-9889E25F149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361131" y="990600"/>
            <a:ext cx="4876800" cy="4876800"/>
          </a:xfrm>
          <a:prstGeom prst="rect">
            <a:avLst/>
          </a:prstGeom>
        </p:spPr>
      </p:pic>
      <p:sp>
        <p:nvSpPr>
          <p:cNvPr id="11" name="任意多边形: 形状 10">
            <a:extLst>
              <a:ext uri="{FF2B5EF4-FFF2-40B4-BE49-F238E27FC236}">
                <a16:creationId xmlns:a16="http://schemas.microsoft.com/office/drawing/2014/main" id="{EA10A5F1-726C-42EA-8105-33F3CF2B07F2}"/>
              </a:ext>
            </a:extLst>
          </p:cNvPr>
          <p:cNvSpPr/>
          <p:nvPr/>
        </p:nvSpPr>
        <p:spPr>
          <a:xfrm>
            <a:off x="3842276" y="2200583"/>
            <a:ext cx="1206500" cy="352050"/>
          </a:xfrm>
          <a:custGeom>
            <a:avLst/>
            <a:gdLst>
              <a:gd name="connsiteX0" fmla="*/ 1016000 w 1016000"/>
              <a:gd name="connsiteY0" fmla="*/ 660400 h 660400"/>
              <a:gd name="connsiteX1" fmla="*/ 736600 w 1016000"/>
              <a:gd name="connsiteY1" fmla="*/ 12700 h 660400"/>
              <a:gd name="connsiteX2" fmla="*/ 0 w 1016000"/>
              <a:gd name="connsiteY2" fmla="*/ 12700 h 660400"/>
              <a:gd name="connsiteX3" fmla="*/ 0 w 1016000"/>
              <a:gd name="connsiteY3" fmla="*/ 0 h 660400"/>
              <a:gd name="connsiteX4" fmla="*/ 0 w 1016000"/>
              <a:gd name="connsiteY4" fmla="*/ 0 h 66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660400">
                <a:moveTo>
                  <a:pt x="1016000" y="660400"/>
                </a:moveTo>
                <a:lnTo>
                  <a:pt x="736600" y="12700"/>
                </a:lnTo>
                <a:lnTo>
                  <a:pt x="0" y="12700"/>
                </a:lnTo>
                <a:lnTo>
                  <a:pt x="0" y="0"/>
                </a:lnTo>
                <a:lnTo>
                  <a:pt x="0" y="0"/>
                </a:lnTo>
              </a:path>
            </a:pathLst>
          </a:custGeom>
          <a:noFill/>
          <a:ln>
            <a:solidFill>
              <a:srgbClr val="20ADD6"/>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id="{AE940C00-9334-4E53-89A2-C41593D0F5DC}"/>
              </a:ext>
            </a:extLst>
          </p:cNvPr>
          <p:cNvSpPr txBox="1"/>
          <p:nvPr/>
        </p:nvSpPr>
        <p:spPr>
          <a:xfrm>
            <a:off x="1402133" y="2513232"/>
            <a:ext cx="3062516" cy="2862322"/>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2000" dirty="0">
              <a:solidFill>
                <a:schemeClr val="tx1">
                  <a:lumMod val="75000"/>
                  <a:lumOff val="25000"/>
                </a:schemeClr>
              </a:solidFill>
              <a:cs typeface="+mn-ea"/>
              <a:sym typeface="+mn-lt"/>
            </a:endParaRPr>
          </a:p>
          <a:p>
            <a:r>
              <a:rPr lang="zh-CN" altLang="en-US" sz="2000" dirty="0">
                <a:solidFill>
                  <a:schemeClr val="bg1"/>
                </a:solidFill>
                <a:cs typeface="+mn-ea"/>
                <a:sym typeface="+mn-lt"/>
              </a:rPr>
              <a:t>。</a:t>
            </a:r>
          </a:p>
        </p:txBody>
      </p:sp>
      <p:sp>
        <p:nvSpPr>
          <p:cNvPr id="15" name="文本框 14">
            <a:extLst>
              <a:ext uri="{FF2B5EF4-FFF2-40B4-BE49-F238E27FC236}">
                <a16:creationId xmlns:a16="http://schemas.microsoft.com/office/drawing/2014/main" id="{ACD98430-F33B-435D-81DF-993C70E6450F}"/>
              </a:ext>
            </a:extLst>
          </p:cNvPr>
          <p:cNvSpPr txBox="1"/>
          <p:nvPr/>
        </p:nvSpPr>
        <p:spPr>
          <a:xfrm>
            <a:off x="1428286" y="1939042"/>
            <a:ext cx="3062515" cy="461665"/>
          </a:xfrm>
          <a:prstGeom prst="rect">
            <a:avLst/>
          </a:prstGeom>
          <a:noFill/>
        </p:spPr>
        <p:txBody>
          <a:bodyPr wrap="square" rtlCol="0">
            <a:spAutoFit/>
          </a:bodyPr>
          <a:lstStyle/>
          <a:p>
            <a:r>
              <a:rPr lang="en-US" altLang="zh-CN" sz="2400" dirty="0">
                <a:solidFill>
                  <a:srgbClr val="0076B2"/>
                </a:solidFill>
                <a:cs typeface="+mn-ea"/>
                <a:sym typeface="+mn-lt"/>
              </a:rPr>
              <a:t>Add title text</a:t>
            </a:r>
            <a:endParaRPr lang="zh-CN" altLang="en-US" sz="2400" dirty="0">
              <a:solidFill>
                <a:srgbClr val="0076B2"/>
              </a:solidFill>
              <a:cs typeface="+mn-ea"/>
              <a:sym typeface="+mn-lt"/>
            </a:endParaRPr>
          </a:p>
        </p:txBody>
      </p:sp>
      <p:sp>
        <p:nvSpPr>
          <p:cNvPr id="18" name="任意多边形: 形状 17">
            <a:extLst>
              <a:ext uri="{FF2B5EF4-FFF2-40B4-BE49-F238E27FC236}">
                <a16:creationId xmlns:a16="http://schemas.microsoft.com/office/drawing/2014/main" id="{981532D5-A077-4535-A26E-72376D8F4D45}"/>
              </a:ext>
            </a:extLst>
          </p:cNvPr>
          <p:cNvSpPr/>
          <p:nvPr/>
        </p:nvSpPr>
        <p:spPr>
          <a:xfrm flipH="1">
            <a:off x="7050319" y="2540158"/>
            <a:ext cx="1206500" cy="352050"/>
          </a:xfrm>
          <a:custGeom>
            <a:avLst/>
            <a:gdLst>
              <a:gd name="connsiteX0" fmla="*/ 1016000 w 1016000"/>
              <a:gd name="connsiteY0" fmla="*/ 660400 h 660400"/>
              <a:gd name="connsiteX1" fmla="*/ 736600 w 1016000"/>
              <a:gd name="connsiteY1" fmla="*/ 12700 h 660400"/>
              <a:gd name="connsiteX2" fmla="*/ 0 w 1016000"/>
              <a:gd name="connsiteY2" fmla="*/ 12700 h 660400"/>
              <a:gd name="connsiteX3" fmla="*/ 0 w 1016000"/>
              <a:gd name="connsiteY3" fmla="*/ 0 h 660400"/>
              <a:gd name="connsiteX4" fmla="*/ 0 w 1016000"/>
              <a:gd name="connsiteY4" fmla="*/ 0 h 66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660400">
                <a:moveTo>
                  <a:pt x="1016000" y="660400"/>
                </a:moveTo>
                <a:lnTo>
                  <a:pt x="736600" y="12700"/>
                </a:lnTo>
                <a:lnTo>
                  <a:pt x="0" y="12700"/>
                </a:lnTo>
                <a:lnTo>
                  <a:pt x="0" y="0"/>
                </a:lnTo>
                <a:lnTo>
                  <a:pt x="0" y="0"/>
                </a:lnTo>
              </a:path>
            </a:pathLst>
          </a:custGeom>
          <a:noFill/>
          <a:ln>
            <a:solidFill>
              <a:srgbClr val="20ADD6"/>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a:extLst>
              <a:ext uri="{FF2B5EF4-FFF2-40B4-BE49-F238E27FC236}">
                <a16:creationId xmlns:a16="http://schemas.microsoft.com/office/drawing/2014/main" id="{AF87C8C7-6E5C-4251-A5A3-9584BFB7F83F}"/>
              </a:ext>
            </a:extLst>
          </p:cNvPr>
          <p:cNvSpPr txBox="1"/>
          <p:nvPr/>
        </p:nvSpPr>
        <p:spPr>
          <a:xfrm>
            <a:off x="8237931" y="2513232"/>
            <a:ext cx="3062516" cy="2862322"/>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2000" dirty="0">
              <a:solidFill>
                <a:schemeClr val="tx1">
                  <a:lumMod val="75000"/>
                  <a:lumOff val="25000"/>
                </a:schemeClr>
              </a:solidFill>
              <a:cs typeface="+mn-ea"/>
              <a:sym typeface="+mn-lt"/>
            </a:endParaRPr>
          </a:p>
          <a:p>
            <a:r>
              <a:rPr lang="zh-CN" altLang="en-US" sz="2000" dirty="0">
                <a:solidFill>
                  <a:schemeClr val="bg1"/>
                </a:solidFill>
                <a:cs typeface="+mn-ea"/>
                <a:sym typeface="+mn-lt"/>
              </a:rPr>
              <a:t>。</a:t>
            </a:r>
          </a:p>
        </p:txBody>
      </p:sp>
      <p:sp>
        <p:nvSpPr>
          <p:cNvPr id="27" name="文本框 26">
            <a:extLst>
              <a:ext uri="{FF2B5EF4-FFF2-40B4-BE49-F238E27FC236}">
                <a16:creationId xmlns:a16="http://schemas.microsoft.com/office/drawing/2014/main" id="{2A834A70-E7D2-4C17-ACFE-CA1CFA52414C}"/>
              </a:ext>
            </a:extLst>
          </p:cNvPr>
          <p:cNvSpPr txBox="1"/>
          <p:nvPr/>
        </p:nvSpPr>
        <p:spPr>
          <a:xfrm>
            <a:off x="8264084" y="1939042"/>
            <a:ext cx="3062515" cy="461665"/>
          </a:xfrm>
          <a:prstGeom prst="rect">
            <a:avLst/>
          </a:prstGeom>
          <a:noFill/>
        </p:spPr>
        <p:txBody>
          <a:bodyPr wrap="square" rtlCol="0">
            <a:spAutoFit/>
          </a:bodyPr>
          <a:lstStyle/>
          <a:p>
            <a:r>
              <a:rPr lang="en-US" altLang="zh-CN" sz="2400" dirty="0">
                <a:solidFill>
                  <a:srgbClr val="0076B2"/>
                </a:solidFill>
                <a:cs typeface="+mn-ea"/>
                <a:sym typeface="+mn-lt"/>
              </a:rPr>
              <a:t>Add title text</a:t>
            </a:r>
            <a:endParaRPr lang="zh-CN" altLang="en-US" sz="2400" dirty="0">
              <a:solidFill>
                <a:srgbClr val="0076B2"/>
              </a:solidFill>
              <a:cs typeface="+mn-ea"/>
              <a:sym typeface="+mn-lt"/>
            </a:endParaRPr>
          </a:p>
        </p:txBody>
      </p:sp>
    </p:spTree>
    <p:extLst>
      <p:ext uri="{BB962C8B-B14F-4D97-AF65-F5344CB8AC3E}">
        <p14:creationId xmlns:p14="http://schemas.microsoft.com/office/powerpoint/2010/main" val="70331173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14" presetClass="entr" presetSubtype="10" dur="50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par>
                          <p:cTn id="24" fill="hold" nodeType="afterGroup">
                            <p:stCondLst>
                              <p:cond delay="2000"/>
                            </p:stCondLst>
                            <p:childTnLst>
                              <p:par>
                                <p:cTn id="25" presetID="22" presetClass="entr" presetSubtype="2" dur="5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par>
                          <p:cTn id="28" fill="hold" nodeType="afterGroup">
                            <p:stCondLst>
                              <p:cond delay="2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5"/>
                                        </p:tgtEl>
                                        <p:attrNameLst>
                                          <p:attrName>ppt_y</p:attrName>
                                        </p:attrNameLst>
                                      </p:cBhvr>
                                      <p:tavLst>
                                        <p:tav tm="0">
                                          <p:val>
                                            <p:strVal val="#ppt_y"/>
                                          </p:val>
                                        </p:tav>
                                        <p:tav tm="100000">
                                          <p:val>
                                            <p:strVal val="#ppt_y"/>
                                          </p:val>
                                        </p:tav>
                                      </p:tavLst>
                                    </p:anim>
                                    <p:anim calcmode="lin" valueType="num">
                                      <p:cBhvr>
                                        <p:cTn id="3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5"/>
                                        </p:tgtEl>
                                      </p:cBhvr>
                                    </p:animEffect>
                                  </p:childTnLst>
                                </p:cTn>
                              </p:par>
                            </p:childTnLst>
                          </p:cTn>
                        </p:par>
                        <p:par>
                          <p:cTn id="36" fill="hold" nodeType="afterGroup">
                            <p:stCondLst>
                              <p:cond delay="3550"/>
                            </p:stCondLst>
                            <p:childTnLst>
                              <p:par>
                                <p:cTn id="37" presetID="2" presetClass="entr" presetSubtype="8" dur="50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4050"/>
                            </p:stCondLst>
                            <p:childTnLst>
                              <p:par>
                                <p:cTn id="42" presetID="22" presetClass="entr" presetSubtype="8" dur="50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par>
                          <p:cTn id="45" fill="hold" nodeType="afterGroup">
                            <p:stCondLst>
                              <p:cond delay="45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7"/>
                                        </p:tgtEl>
                                        <p:attrNameLst>
                                          <p:attrName>ppt_y</p:attrName>
                                        </p:attrNameLst>
                                      </p:cBhvr>
                                      <p:tavLst>
                                        <p:tav tm="0">
                                          <p:val>
                                            <p:strVal val="#ppt_y"/>
                                          </p:val>
                                        </p:tav>
                                        <p:tav tm="100000">
                                          <p:val>
                                            <p:strVal val="#ppt_y"/>
                                          </p:val>
                                        </p:tav>
                                      </p:tavLst>
                                    </p:anim>
                                    <p:anim calcmode="lin" valueType="num">
                                      <p:cBhvr>
                                        <p:cTn id="50"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7"/>
                                        </p:tgtEl>
                                      </p:cBhvr>
                                    </p:animEffect>
                                  </p:childTnLst>
                                </p:cTn>
                              </p:par>
                            </p:childTnLst>
                          </p:cTn>
                        </p:par>
                        <p:par>
                          <p:cTn id="53" fill="hold" nodeType="afterGroup">
                            <p:stCondLst>
                              <p:cond delay="5600"/>
                            </p:stCondLst>
                            <p:childTnLst>
                              <p:par>
                                <p:cTn id="54" presetID="2" presetClass="entr" presetSubtype="8" dur="50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0-#ppt_w/2"/>
                                          </p:val>
                                        </p:tav>
                                        <p:tav tm="100000">
                                          <p:val>
                                            <p:strVal val="#ppt_x"/>
                                          </p:val>
                                        </p:tav>
                                      </p:tavLst>
                                    </p:anim>
                                    <p:anim calcmode="lin" valueType="num">
                                      <p:cBhvr additive="base">
                                        <p:cTn id="57"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p:bldP spid="18" grpId="0" animBg="1"/>
      <p:bldP spid="25"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grpSp>
        <p:nvGrpSpPr>
          <p:cNvPr id="8" name="组合 7">
            <a:extLst>
              <a:ext uri="{FF2B5EF4-FFF2-40B4-BE49-F238E27FC236}">
                <a16:creationId xmlns:a16="http://schemas.microsoft.com/office/drawing/2014/main" id="{2A9958E7-1F59-4648-A472-3EFF8A7C60CD}"/>
              </a:ext>
            </a:extLst>
          </p:cNvPr>
          <p:cNvGrpSpPr/>
          <p:nvPr/>
        </p:nvGrpSpPr>
        <p:grpSpPr>
          <a:xfrm>
            <a:off x="4241800" y="1675536"/>
            <a:ext cx="3479800" cy="3479800"/>
            <a:chOff x="4241800" y="1675536"/>
            <a:chExt cx="3479800" cy="3479800"/>
          </a:xfrm>
        </p:grpSpPr>
        <p:sp>
          <p:nvSpPr>
            <p:cNvPr id="5" name="椭圆 4">
              <a:extLst>
                <a:ext uri="{FF2B5EF4-FFF2-40B4-BE49-F238E27FC236}">
                  <a16:creationId xmlns:a16="http://schemas.microsoft.com/office/drawing/2014/main" id="{B9FF443E-47DD-417E-9464-CF4019754453}"/>
                </a:ext>
              </a:extLst>
            </p:cNvPr>
            <p:cNvSpPr/>
            <p:nvPr/>
          </p:nvSpPr>
          <p:spPr>
            <a:xfrm>
              <a:off x="4241800" y="1675536"/>
              <a:ext cx="3479800" cy="3479800"/>
            </a:xfrm>
            <a:prstGeom prst="ellipse">
              <a:avLst/>
            </a:prstGeom>
            <a:noFill/>
            <a:ln w="203200">
              <a:solidFill>
                <a:srgbClr val="20A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a:extLst>
                <a:ext uri="{FF2B5EF4-FFF2-40B4-BE49-F238E27FC236}">
                  <a16:creationId xmlns:a16="http://schemas.microsoft.com/office/drawing/2014/main" id="{2A115E89-CFBB-4FE7-B029-90BAF8B387D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95800" y="2341308"/>
              <a:ext cx="3073400" cy="2175384"/>
            </a:xfrm>
            <a:prstGeom prst="rect">
              <a:avLst/>
            </a:prstGeom>
          </p:spPr>
        </p:pic>
      </p:grpSp>
      <p:sp>
        <p:nvSpPr>
          <p:cNvPr id="13" name="文本框 12">
            <a:extLst>
              <a:ext uri="{FF2B5EF4-FFF2-40B4-BE49-F238E27FC236}">
                <a16:creationId xmlns:a16="http://schemas.microsoft.com/office/drawing/2014/main" id="{EE0B12E0-79EC-4CB3-903B-5AD194071C5C}"/>
              </a:ext>
            </a:extLst>
          </p:cNvPr>
          <p:cNvSpPr txBox="1"/>
          <p:nvPr/>
        </p:nvSpPr>
        <p:spPr>
          <a:xfrm>
            <a:off x="1066800" y="3118163"/>
            <a:ext cx="2933700" cy="1341521"/>
          </a:xfrm>
          <a:prstGeom prst="rect">
            <a:avLst/>
          </a:prstGeom>
          <a:noFill/>
        </p:spPr>
        <p:txBody>
          <a:bodyPr wrap="square" rtlCol="0">
            <a:spAutoFit/>
          </a:bodyPr>
          <a:lstStyle/>
          <a:p>
            <a:pPr>
              <a:lnSpc>
                <a:spcPct val="130000"/>
              </a:lnSpc>
            </a:pPr>
            <a:r>
              <a:rPr lang="en-US" altLang="zh-CN" sz="1600" dirty="0">
                <a:solidFill>
                  <a:schemeClr val="tx1">
                    <a:lumMod val="75000"/>
                    <a:lumOff val="25000"/>
                  </a:schemeClr>
                </a:solidFill>
                <a:cs typeface="+mn-ea"/>
                <a:sym typeface="+mn-lt"/>
              </a:rPr>
              <a:t>Click here to add content, content to match the title. Click here to add content, content to match the title. </a:t>
            </a:r>
            <a:endParaRPr lang="zh-CN" altLang="en-US" sz="1600" dirty="0">
              <a:solidFill>
                <a:schemeClr val="tx1">
                  <a:lumMod val="75000"/>
                  <a:lumOff val="25000"/>
                </a:schemeClr>
              </a:solidFill>
              <a:cs typeface="+mn-ea"/>
              <a:sym typeface="+mn-lt"/>
            </a:endParaRPr>
          </a:p>
        </p:txBody>
      </p:sp>
      <p:sp>
        <p:nvSpPr>
          <p:cNvPr id="15" name="矩形: 圆角 14">
            <a:extLst>
              <a:ext uri="{FF2B5EF4-FFF2-40B4-BE49-F238E27FC236}">
                <a16:creationId xmlns:a16="http://schemas.microsoft.com/office/drawing/2014/main" id="{28D0D2D1-A06A-472E-B235-B23BD9400828}"/>
              </a:ext>
            </a:extLst>
          </p:cNvPr>
          <p:cNvSpPr/>
          <p:nvPr/>
        </p:nvSpPr>
        <p:spPr>
          <a:xfrm>
            <a:off x="1284512" y="2232182"/>
            <a:ext cx="2307772" cy="558800"/>
          </a:xfrm>
          <a:prstGeom prst="roundRect">
            <a:avLst>
              <a:gd name="adj" fmla="val 50000"/>
            </a:avLst>
          </a:prstGeom>
          <a:solidFill>
            <a:srgbClr val="2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D79EDCA7-DCA6-4245-BC58-D8BA8B2A85B1}"/>
              </a:ext>
            </a:extLst>
          </p:cNvPr>
          <p:cNvSpPr txBox="1"/>
          <p:nvPr/>
        </p:nvSpPr>
        <p:spPr>
          <a:xfrm>
            <a:off x="1284511" y="2280749"/>
            <a:ext cx="2206628" cy="461665"/>
          </a:xfrm>
          <a:prstGeom prst="rect">
            <a:avLst/>
          </a:prstGeom>
          <a:noFill/>
        </p:spPr>
        <p:txBody>
          <a:bodyPr wrap="square" rtlCol="0">
            <a:spAutoFit/>
          </a:bodyPr>
          <a:lstStyle/>
          <a:p>
            <a:pPr algn="ctr"/>
            <a:r>
              <a:rPr lang="en-US" altLang="zh-CN" sz="2400" b="1" dirty="0">
                <a:solidFill>
                  <a:schemeClr val="bg1"/>
                </a:solidFill>
                <a:cs typeface="+mn-ea"/>
                <a:sym typeface="+mn-lt"/>
              </a:rPr>
              <a:t>Add title text</a:t>
            </a:r>
            <a:endParaRPr lang="zh-CN" altLang="en-US" sz="2400" b="1" dirty="0">
              <a:solidFill>
                <a:schemeClr val="bg1"/>
              </a:solidFill>
              <a:cs typeface="+mn-ea"/>
              <a:sym typeface="+mn-lt"/>
            </a:endParaRPr>
          </a:p>
        </p:txBody>
      </p:sp>
      <p:sp>
        <p:nvSpPr>
          <p:cNvPr id="21" name="文本框 20">
            <a:extLst>
              <a:ext uri="{FF2B5EF4-FFF2-40B4-BE49-F238E27FC236}">
                <a16:creationId xmlns:a16="http://schemas.microsoft.com/office/drawing/2014/main" id="{37AB4CF4-76A1-488C-BF26-BF38BE2A1AC8}"/>
              </a:ext>
            </a:extLst>
          </p:cNvPr>
          <p:cNvSpPr txBox="1"/>
          <p:nvPr/>
        </p:nvSpPr>
        <p:spPr>
          <a:xfrm>
            <a:off x="8186058" y="3118163"/>
            <a:ext cx="2933700" cy="1341521"/>
          </a:xfrm>
          <a:prstGeom prst="rect">
            <a:avLst/>
          </a:prstGeom>
          <a:noFill/>
        </p:spPr>
        <p:txBody>
          <a:bodyPr wrap="square" rtlCol="0">
            <a:spAutoFit/>
          </a:bodyPr>
          <a:lstStyle/>
          <a:p>
            <a:pPr>
              <a:lnSpc>
                <a:spcPct val="130000"/>
              </a:lnSpc>
            </a:pPr>
            <a:r>
              <a:rPr lang="en-US" altLang="zh-CN" sz="1600" dirty="0">
                <a:solidFill>
                  <a:schemeClr val="tx1">
                    <a:lumMod val="75000"/>
                    <a:lumOff val="25000"/>
                  </a:schemeClr>
                </a:solidFill>
                <a:cs typeface="+mn-ea"/>
                <a:sym typeface="+mn-lt"/>
              </a:rPr>
              <a:t>Click here to add content, content to match the title. Click here to add content, content to match the title. </a:t>
            </a:r>
            <a:endParaRPr lang="zh-CN" altLang="en-US" sz="1600" dirty="0">
              <a:solidFill>
                <a:schemeClr val="tx1">
                  <a:lumMod val="75000"/>
                  <a:lumOff val="25000"/>
                </a:schemeClr>
              </a:solidFill>
              <a:cs typeface="+mn-ea"/>
              <a:sym typeface="+mn-lt"/>
            </a:endParaRPr>
          </a:p>
        </p:txBody>
      </p:sp>
      <p:sp>
        <p:nvSpPr>
          <p:cNvPr id="22" name="矩形: 圆角 21">
            <a:extLst>
              <a:ext uri="{FF2B5EF4-FFF2-40B4-BE49-F238E27FC236}">
                <a16:creationId xmlns:a16="http://schemas.microsoft.com/office/drawing/2014/main" id="{9D56E413-8244-48AC-8A4A-9E672AD1BB81}"/>
              </a:ext>
            </a:extLst>
          </p:cNvPr>
          <p:cNvSpPr/>
          <p:nvPr/>
        </p:nvSpPr>
        <p:spPr>
          <a:xfrm>
            <a:off x="8403770" y="2232182"/>
            <a:ext cx="2307772" cy="558800"/>
          </a:xfrm>
          <a:prstGeom prst="roundRect">
            <a:avLst>
              <a:gd name="adj" fmla="val 50000"/>
            </a:avLst>
          </a:prstGeom>
          <a:solidFill>
            <a:srgbClr val="2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57E3E61B-5E3B-4B2D-8856-815E99B303F8}"/>
              </a:ext>
            </a:extLst>
          </p:cNvPr>
          <p:cNvSpPr txBox="1"/>
          <p:nvPr/>
        </p:nvSpPr>
        <p:spPr>
          <a:xfrm>
            <a:off x="8403769" y="2280749"/>
            <a:ext cx="2206628" cy="461665"/>
          </a:xfrm>
          <a:prstGeom prst="rect">
            <a:avLst/>
          </a:prstGeom>
          <a:noFill/>
        </p:spPr>
        <p:txBody>
          <a:bodyPr wrap="square" rtlCol="0">
            <a:spAutoFit/>
          </a:bodyPr>
          <a:lstStyle/>
          <a:p>
            <a:pPr algn="ctr"/>
            <a:r>
              <a:rPr lang="en-US" altLang="zh-CN" sz="2400" b="1" dirty="0">
                <a:solidFill>
                  <a:schemeClr val="bg1"/>
                </a:solidFill>
                <a:cs typeface="+mn-ea"/>
                <a:sym typeface="+mn-lt"/>
              </a:rPr>
              <a:t>Add title text</a:t>
            </a:r>
            <a:endParaRPr lang="zh-CN" altLang="en-US" sz="2400" b="1" dirty="0">
              <a:solidFill>
                <a:schemeClr val="bg1"/>
              </a:solidFill>
              <a:cs typeface="+mn-ea"/>
              <a:sym typeface="+mn-lt"/>
            </a:endParaRPr>
          </a:p>
        </p:txBody>
      </p:sp>
    </p:spTree>
    <p:extLst>
      <p:ext uri="{BB962C8B-B14F-4D97-AF65-F5344CB8AC3E}">
        <p14:creationId xmlns:p14="http://schemas.microsoft.com/office/powerpoint/2010/main" val="283292484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14" presetClass="entr" presetSubtype="10" dur="5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nodeType="afterGroup">
                            <p:stCondLst>
                              <p:cond delay="2000"/>
                            </p:stCondLst>
                            <p:childTnLst>
                              <p:par>
                                <p:cTn id="25" presetID="22" presetClass="entr" presetSubtype="8" dur="50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22" presetClass="entr" presetSubtype="8" dur="50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nodeType="afterGroup">
                            <p:stCondLst>
                              <p:cond delay="2500"/>
                            </p:stCondLst>
                            <p:childTnLst>
                              <p:par>
                                <p:cTn id="32" presetID="42" presetClass="entr" presetSubtype="0" fill="hold" grpId="0" nodeType="afterEffect">
                                  <p:stCondLst>
                                    <p:cond delay="0"/>
                                  </p:stCondLst>
                                  <p:iterate type="lt">
                                    <p:tmPct val="10000"/>
                                  </p:iterate>
                                  <p:childTnLst>
                                    <p:set>
                                      <p:cBhvr>
                                        <p:cTn id="33" dur="1" fill="hold">
                                          <p:stCondLst>
                                            <p:cond delay="0"/>
                                          </p:stCondLst>
                                        </p:cTn>
                                        <p:tgtEl>
                                          <p:spTgt spid="13"/>
                                        </p:tgtEl>
                                        <p:attrNameLst>
                                          <p:attrName>style.visibility</p:attrName>
                                        </p:attrNameLst>
                                      </p:cBhvr>
                                      <p:to>
                                        <p:strVal val="visible"/>
                                      </p:to>
                                    </p:set>
                                    <p:animEffect transition="in" filter="fade">
                                      <p:cBhvr>
                                        <p:cTn id="34" dur="750"/>
                                        <p:tgtEl>
                                          <p:spTgt spid="13"/>
                                        </p:tgtEl>
                                      </p:cBhvr>
                                    </p:animEffect>
                                    <p:anim calcmode="lin" valueType="num">
                                      <p:cBhvr>
                                        <p:cTn id="35" dur="750" fill="hold"/>
                                        <p:tgtEl>
                                          <p:spTgt spid="13"/>
                                        </p:tgtEl>
                                        <p:attrNameLst>
                                          <p:attrName>ppt_x</p:attrName>
                                        </p:attrNameLst>
                                      </p:cBhvr>
                                      <p:tavLst>
                                        <p:tav tm="0">
                                          <p:val>
                                            <p:strVal val="#ppt_x"/>
                                          </p:val>
                                        </p:tav>
                                        <p:tav tm="100000">
                                          <p:val>
                                            <p:strVal val="#ppt_x"/>
                                          </p:val>
                                        </p:tav>
                                      </p:tavLst>
                                    </p:anim>
                                    <p:anim calcmode="lin" valueType="num">
                                      <p:cBhvr>
                                        <p:cTn id="36" dur="750" fill="hold"/>
                                        <p:tgtEl>
                                          <p:spTgt spid="13"/>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9925"/>
                            </p:stCondLst>
                            <p:childTnLst>
                              <p:par>
                                <p:cTn id="38" presetID="22" presetClass="entr" presetSubtype="8" dur="50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par>
                                <p:cTn id="41" presetID="22" presetClass="entr" presetSubtype="8" dur="50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nodeType="afterGroup">
                            <p:stCondLst>
                              <p:cond delay="10425"/>
                            </p:stCondLst>
                            <p:childTnLst>
                              <p:par>
                                <p:cTn id="45" presetID="42" presetClass="entr" presetSubtype="0" fill="hold" grpId="0" nodeType="afterEffect">
                                  <p:stCondLst>
                                    <p:cond delay="0"/>
                                  </p:stCondLst>
                                  <p:iterate type="lt">
                                    <p:tmPct val="10000"/>
                                  </p:iterate>
                                  <p:childTnLst>
                                    <p:set>
                                      <p:cBhvr>
                                        <p:cTn id="46" dur="1" fill="hold">
                                          <p:stCondLst>
                                            <p:cond delay="0"/>
                                          </p:stCondLst>
                                        </p:cTn>
                                        <p:tgtEl>
                                          <p:spTgt spid="21"/>
                                        </p:tgtEl>
                                        <p:attrNameLst>
                                          <p:attrName>style.visibility</p:attrName>
                                        </p:attrNameLst>
                                      </p:cBhvr>
                                      <p:to>
                                        <p:strVal val="visible"/>
                                      </p:to>
                                    </p:set>
                                    <p:animEffect transition="in" filter="fade">
                                      <p:cBhvr>
                                        <p:cTn id="47" dur="750"/>
                                        <p:tgtEl>
                                          <p:spTgt spid="21"/>
                                        </p:tgtEl>
                                      </p:cBhvr>
                                    </p:animEffect>
                                    <p:anim calcmode="lin" valueType="num">
                                      <p:cBhvr>
                                        <p:cTn id="48" dur="750" fill="hold"/>
                                        <p:tgtEl>
                                          <p:spTgt spid="21"/>
                                        </p:tgtEl>
                                        <p:attrNameLst>
                                          <p:attrName>ppt_x</p:attrName>
                                        </p:attrNameLst>
                                      </p:cBhvr>
                                      <p:tavLst>
                                        <p:tav tm="0">
                                          <p:val>
                                            <p:strVal val="#ppt_x"/>
                                          </p:val>
                                        </p:tav>
                                        <p:tav tm="100000">
                                          <p:val>
                                            <p:strVal val="#ppt_x"/>
                                          </p:val>
                                        </p:tav>
                                      </p:tavLst>
                                    </p:anim>
                                    <p:anim calcmode="lin" valueType="num">
                                      <p:cBhvr>
                                        <p:cTn id="49"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p:bldP spid="21" grpId="0"/>
      <p:bldP spid="22"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cxnSp>
        <p:nvCxnSpPr>
          <p:cNvPr id="7" name="直接连接符 6">
            <a:extLst>
              <a:ext uri="{FF2B5EF4-FFF2-40B4-BE49-F238E27FC236}">
                <a16:creationId xmlns:a16="http://schemas.microsoft.com/office/drawing/2014/main" id="{D12F1AC0-B0BB-4597-96BF-5253022D6EDC}"/>
              </a:ext>
            </a:extLst>
          </p:cNvPr>
          <p:cNvCxnSpPr>
            <a:stCxn id="10" idx="2"/>
            <a:endCxn id="23" idx="6"/>
          </p:cNvCxnSpPr>
          <p:nvPr/>
        </p:nvCxnSpPr>
        <p:spPr>
          <a:xfrm>
            <a:off x="1909489" y="3086589"/>
            <a:ext cx="8373026" cy="0"/>
          </a:xfrm>
          <a:prstGeom prst="line">
            <a:avLst/>
          </a:prstGeom>
          <a:ln w="12700" cap="rnd">
            <a:solidFill>
              <a:srgbClr val="20ADD6"/>
            </a:solidFill>
            <a:round/>
          </a:ln>
        </p:spPr>
        <p:style>
          <a:lnRef idx="1">
            <a:schemeClr val="accent1"/>
          </a:lnRef>
          <a:fillRef idx="0">
            <a:schemeClr val="accent1"/>
          </a:fillRef>
          <a:effectRef idx="0">
            <a:schemeClr val="accent1"/>
          </a:effectRef>
          <a:fontRef idx="minor">
            <a:schemeClr val="tx1"/>
          </a:fontRef>
        </p:style>
      </p:cxnSp>
      <p:grpSp>
        <p:nvGrpSpPr>
          <p:cNvPr id="8" name="ïṧḷïḋè">
            <a:extLst>
              <a:ext uri="{FF2B5EF4-FFF2-40B4-BE49-F238E27FC236}">
                <a16:creationId xmlns:a16="http://schemas.microsoft.com/office/drawing/2014/main" id="{714DFD03-2E44-4823-8B77-79707AAD4937}"/>
              </a:ext>
            </a:extLst>
          </p:cNvPr>
          <p:cNvGrpSpPr/>
          <p:nvPr/>
        </p:nvGrpSpPr>
        <p:grpSpPr>
          <a:xfrm>
            <a:off x="1909489" y="2594911"/>
            <a:ext cx="72000" cy="527678"/>
            <a:chOff x="1903137" y="2482831"/>
            <a:chExt cx="72000" cy="527678"/>
          </a:xfrm>
        </p:grpSpPr>
        <p:cxnSp>
          <p:nvCxnSpPr>
            <p:cNvPr id="9" name="直接连接符 8">
              <a:extLst>
                <a:ext uri="{FF2B5EF4-FFF2-40B4-BE49-F238E27FC236}">
                  <a16:creationId xmlns:a16="http://schemas.microsoft.com/office/drawing/2014/main" id="{C1C8C8AA-F5FB-40AA-A284-28378C96C63B}"/>
                </a:ext>
              </a:extLst>
            </p:cNvPr>
            <p:cNvCxnSpPr/>
            <p:nvPr/>
          </p:nvCxnSpPr>
          <p:spPr>
            <a:xfrm flipH="1">
              <a:off x="1939137" y="2482831"/>
              <a:ext cx="0" cy="455678"/>
            </a:xfrm>
            <a:prstGeom prst="line">
              <a:avLst/>
            </a:prstGeom>
            <a:ln w="12700" cap="rnd">
              <a:solidFill>
                <a:srgbClr val="20ADD6"/>
              </a:solidFill>
              <a:round/>
            </a:ln>
          </p:spPr>
          <p:style>
            <a:lnRef idx="1">
              <a:schemeClr val="accent1"/>
            </a:lnRef>
            <a:fillRef idx="0">
              <a:schemeClr val="accent1"/>
            </a:fillRef>
            <a:effectRef idx="0">
              <a:schemeClr val="accent1"/>
            </a:effectRef>
            <a:fontRef idx="minor">
              <a:schemeClr val="tx1"/>
            </a:fontRef>
          </p:style>
        </p:cxnSp>
        <p:sp>
          <p:nvSpPr>
            <p:cNvPr id="10" name="ïṧliḋe">
              <a:extLst>
                <a:ext uri="{FF2B5EF4-FFF2-40B4-BE49-F238E27FC236}">
                  <a16:creationId xmlns:a16="http://schemas.microsoft.com/office/drawing/2014/main" id="{4512535F-BEDD-4BF0-99CF-0D53B92CB146}"/>
                </a:ext>
              </a:extLst>
            </p:cNvPr>
            <p:cNvSpPr/>
            <p:nvPr/>
          </p:nvSpPr>
          <p:spPr>
            <a:xfrm>
              <a:off x="1903137" y="2938509"/>
              <a:ext cx="72000" cy="72000"/>
            </a:xfrm>
            <a:prstGeom prst="ellipse">
              <a:avLst/>
            </a:prstGeom>
            <a:solidFill>
              <a:srgbClr val="0076B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2000" b="1" i="1">
                <a:solidFill>
                  <a:schemeClr val="tx1"/>
                </a:solidFill>
                <a:cs typeface="+mn-ea"/>
                <a:sym typeface="+mn-lt"/>
              </a:endParaRPr>
            </a:p>
          </p:txBody>
        </p:sp>
      </p:grpSp>
      <p:grpSp>
        <p:nvGrpSpPr>
          <p:cNvPr id="11" name="îṩliḋe">
            <a:extLst>
              <a:ext uri="{FF2B5EF4-FFF2-40B4-BE49-F238E27FC236}">
                <a16:creationId xmlns:a16="http://schemas.microsoft.com/office/drawing/2014/main" id="{AE47F103-9E87-4652-AE4C-D04BB0AD8F4B}"/>
              </a:ext>
            </a:extLst>
          </p:cNvPr>
          <p:cNvGrpSpPr/>
          <p:nvPr/>
        </p:nvGrpSpPr>
        <p:grpSpPr>
          <a:xfrm>
            <a:off x="3984746" y="2594910"/>
            <a:ext cx="72000" cy="1354753"/>
            <a:chOff x="3978394" y="2482830"/>
            <a:chExt cx="72000" cy="1354753"/>
          </a:xfrm>
        </p:grpSpPr>
        <p:cxnSp>
          <p:nvCxnSpPr>
            <p:cNvPr id="12" name="直接连接符 11">
              <a:extLst>
                <a:ext uri="{FF2B5EF4-FFF2-40B4-BE49-F238E27FC236}">
                  <a16:creationId xmlns:a16="http://schemas.microsoft.com/office/drawing/2014/main" id="{FF522B18-F1D1-4336-9475-32C3B1565C8A}"/>
                </a:ext>
              </a:extLst>
            </p:cNvPr>
            <p:cNvCxnSpPr/>
            <p:nvPr/>
          </p:nvCxnSpPr>
          <p:spPr>
            <a:xfrm flipH="1">
              <a:off x="4014394" y="2482830"/>
              <a:ext cx="0" cy="1354753"/>
            </a:xfrm>
            <a:prstGeom prst="line">
              <a:avLst/>
            </a:prstGeom>
            <a:ln w="12700" cap="rnd">
              <a:solidFill>
                <a:srgbClr val="20ADD6"/>
              </a:solidFill>
              <a:round/>
            </a:ln>
          </p:spPr>
          <p:style>
            <a:lnRef idx="1">
              <a:schemeClr val="accent1"/>
            </a:lnRef>
            <a:fillRef idx="0">
              <a:schemeClr val="accent1"/>
            </a:fillRef>
            <a:effectRef idx="0">
              <a:schemeClr val="accent1"/>
            </a:effectRef>
            <a:fontRef idx="minor">
              <a:schemeClr val="tx1"/>
            </a:fontRef>
          </p:style>
        </p:cxnSp>
        <p:sp>
          <p:nvSpPr>
            <p:cNvPr id="13" name="ïSliḍe">
              <a:extLst>
                <a:ext uri="{FF2B5EF4-FFF2-40B4-BE49-F238E27FC236}">
                  <a16:creationId xmlns:a16="http://schemas.microsoft.com/office/drawing/2014/main" id="{CB773C93-FDE7-44A2-A601-85B87099377E}"/>
                </a:ext>
              </a:extLst>
            </p:cNvPr>
            <p:cNvSpPr/>
            <p:nvPr/>
          </p:nvSpPr>
          <p:spPr>
            <a:xfrm>
              <a:off x="3978394" y="2938509"/>
              <a:ext cx="72000" cy="72000"/>
            </a:xfrm>
            <a:prstGeom prst="ellipse">
              <a:avLst/>
            </a:prstGeom>
            <a:solidFill>
              <a:srgbClr val="0076B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2000" b="1" i="1">
                <a:solidFill>
                  <a:schemeClr val="tx1"/>
                </a:solidFill>
                <a:cs typeface="+mn-ea"/>
                <a:sym typeface="+mn-lt"/>
              </a:endParaRPr>
            </a:p>
          </p:txBody>
        </p:sp>
      </p:grpSp>
      <p:grpSp>
        <p:nvGrpSpPr>
          <p:cNvPr id="15" name="ïşlîḋê">
            <a:extLst>
              <a:ext uri="{FF2B5EF4-FFF2-40B4-BE49-F238E27FC236}">
                <a16:creationId xmlns:a16="http://schemas.microsoft.com/office/drawing/2014/main" id="{5FCAABF7-1318-4163-AD36-34F36C33552A}"/>
              </a:ext>
            </a:extLst>
          </p:cNvPr>
          <p:cNvGrpSpPr/>
          <p:nvPr/>
        </p:nvGrpSpPr>
        <p:grpSpPr>
          <a:xfrm>
            <a:off x="6060003" y="2594911"/>
            <a:ext cx="72000" cy="527678"/>
            <a:chOff x="6053651" y="2482831"/>
            <a:chExt cx="72000" cy="527678"/>
          </a:xfrm>
        </p:grpSpPr>
        <p:cxnSp>
          <p:nvCxnSpPr>
            <p:cNvPr id="16" name="直接连接符 15">
              <a:extLst>
                <a:ext uri="{FF2B5EF4-FFF2-40B4-BE49-F238E27FC236}">
                  <a16:creationId xmlns:a16="http://schemas.microsoft.com/office/drawing/2014/main" id="{35C324EA-B6EA-4640-B455-A4F2D4C170D0}"/>
                </a:ext>
              </a:extLst>
            </p:cNvPr>
            <p:cNvCxnSpPr/>
            <p:nvPr/>
          </p:nvCxnSpPr>
          <p:spPr>
            <a:xfrm flipH="1">
              <a:off x="6089651" y="2482831"/>
              <a:ext cx="0" cy="455678"/>
            </a:xfrm>
            <a:prstGeom prst="line">
              <a:avLst/>
            </a:prstGeom>
            <a:ln w="12700" cap="rnd">
              <a:solidFill>
                <a:srgbClr val="20ADD6"/>
              </a:solidFill>
              <a:round/>
            </a:ln>
          </p:spPr>
          <p:style>
            <a:lnRef idx="1">
              <a:schemeClr val="accent1"/>
            </a:lnRef>
            <a:fillRef idx="0">
              <a:schemeClr val="accent1"/>
            </a:fillRef>
            <a:effectRef idx="0">
              <a:schemeClr val="accent1"/>
            </a:effectRef>
            <a:fontRef idx="minor">
              <a:schemeClr val="tx1"/>
            </a:fontRef>
          </p:style>
        </p:cxnSp>
        <p:sp>
          <p:nvSpPr>
            <p:cNvPr id="17" name="išlídè">
              <a:extLst>
                <a:ext uri="{FF2B5EF4-FFF2-40B4-BE49-F238E27FC236}">
                  <a16:creationId xmlns:a16="http://schemas.microsoft.com/office/drawing/2014/main" id="{3B9B9BFF-CAC8-4927-87B4-AB9DEB75907E}"/>
                </a:ext>
              </a:extLst>
            </p:cNvPr>
            <p:cNvSpPr/>
            <p:nvPr/>
          </p:nvSpPr>
          <p:spPr>
            <a:xfrm>
              <a:off x="6053651" y="2938509"/>
              <a:ext cx="72000" cy="72000"/>
            </a:xfrm>
            <a:prstGeom prst="ellipse">
              <a:avLst/>
            </a:prstGeom>
            <a:solidFill>
              <a:srgbClr val="0076B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2000" b="1" i="1">
                <a:solidFill>
                  <a:schemeClr val="tx1"/>
                </a:solidFill>
                <a:cs typeface="+mn-ea"/>
                <a:sym typeface="+mn-lt"/>
              </a:endParaRPr>
            </a:p>
          </p:txBody>
        </p:sp>
      </p:grpSp>
      <p:grpSp>
        <p:nvGrpSpPr>
          <p:cNvPr id="18" name="íslíďê">
            <a:extLst>
              <a:ext uri="{FF2B5EF4-FFF2-40B4-BE49-F238E27FC236}">
                <a16:creationId xmlns:a16="http://schemas.microsoft.com/office/drawing/2014/main" id="{6C6D3BF5-CE50-4B29-81DB-4DC3F825BEAC}"/>
              </a:ext>
            </a:extLst>
          </p:cNvPr>
          <p:cNvGrpSpPr/>
          <p:nvPr/>
        </p:nvGrpSpPr>
        <p:grpSpPr>
          <a:xfrm>
            <a:off x="8135260" y="2594910"/>
            <a:ext cx="72000" cy="1248410"/>
            <a:chOff x="8128908" y="2482830"/>
            <a:chExt cx="72000" cy="1248410"/>
          </a:xfrm>
        </p:grpSpPr>
        <p:cxnSp>
          <p:nvCxnSpPr>
            <p:cNvPr id="19" name="直接连接符 18">
              <a:extLst>
                <a:ext uri="{FF2B5EF4-FFF2-40B4-BE49-F238E27FC236}">
                  <a16:creationId xmlns:a16="http://schemas.microsoft.com/office/drawing/2014/main" id="{75E45BBF-BF3E-44EE-BD7D-8A4EF163543B}"/>
                </a:ext>
              </a:extLst>
            </p:cNvPr>
            <p:cNvCxnSpPr/>
            <p:nvPr/>
          </p:nvCxnSpPr>
          <p:spPr>
            <a:xfrm flipH="1">
              <a:off x="8164908" y="2482830"/>
              <a:ext cx="0" cy="1248410"/>
            </a:xfrm>
            <a:prstGeom prst="line">
              <a:avLst/>
            </a:prstGeom>
            <a:ln w="12700" cap="rnd">
              <a:solidFill>
                <a:srgbClr val="20ADD6"/>
              </a:solidFill>
              <a:round/>
            </a:ln>
          </p:spPr>
          <p:style>
            <a:lnRef idx="1">
              <a:schemeClr val="accent1"/>
            </a:lnRef>
            <a:fillRef idx="0">
              <a:schemeClr val="accent1"/>
            </a:fillRef>
            <a:effectRef idx="0">
              <a:schemeClr val="accent1"/>
            </a:effectRef>
            <a:fontRef idx="minor">
              <a:schemeClr val="tx1"/>
            </a:fontRef>
          </p:style>
        </p:cxnSp>
        <p:sp>
          <p:nvSpPr>
            <p:cNvPr id="20" name="işḻíḓè">
              <a:extLst>
                <a:ext uri="{FF2B5EF4-FFF2-40B4-BE49-F238E27FC236}">
                  <a16:creationId xmlns:a16="http://schemas.microsoft.com/office/drawing/2014/main" id="{37D111B8-9D96-47D0-A0A4-15709AB9E0A9}"/>
                </a:ext>
              </a:extLst>
            </p:cNvPr>
            <p:cNvSpPr/>
            <p:nvPr/>
          </p:nvSpPr>
          <p:spPr>
            <a:xfrm>
              <a:off x="8128908" y="2938509"/>
              <a:ext cx="72000" cy="72000"/>
            </a:xfrm>
            <a:prstGeom prst="ellipse">
              <a:avLst/>
            </a:prstGeom>
            <a:solidFill>
              <a:srgbClr val="0076B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2000" b="1" i="1">
                <a:solidFill>
                  <a:schemeClr val="tx1"/>
                </a:solidFill>
                <a:cs typeface="+mn-ea"/>
                <a:sym typeface="+mn-lt"/>
              </a:endParaRPr>
            </a:p>
          </p:txBody>
        </p:sp>
      </p:grpSp>
      <p:grpSp>
        <p:nvGrpSpPr>
          <p:cNvPr id="21" name="iṥḻidè">
            <a:extLst>
              <a:ext uri="{FF2B5EF4-FFF2-40B4-BE49-F238E27FC236}">
                <a16:creationId xmlns:a16="http://schemas.microsoft.com/office/drawing/2014/main" id="{CE12C73C-BD40-4749-9DE1-FFC5E7C60837}"/>
              </a:ext>
            </a:extLst>
          </p:cNvPr>
          <p:cNvGrpSpPr/>
          <p:nvPr/>
        </p:nvGrpSpPr>
        <p:grpSpPr>
          <a:xfrm>
            <a:off x="10210515" y="2594911"/>
            <a:ext cx="72000" cy="527678"/>
            <a:chOff x="10204163" y="2482831"/>
            <a:chExt cx="72000" cy="527678"/>
          </a:xfrm>
        </p:grpSpPr>
        <p:cxnSp>
          <p:nvCxnSpPr>
            <p:cNvPr id="22" name="直接连接符 21">
              <a:extLst>
                <a:ext uri="{FF2B5EF4-FFF2-40B4-BE49-F238E27FC236}">
                  <a16:creationId xmlns:a16="http://schemas.microsoft.com/office/drawing/2014/main" id="{02149AF0-7866-400C-BB84-FFFBC1D91FF4}"/>
                </a:ext>
              </a:extLst>
            </p:cNvPr>
            <p:cNvCxnSpPr/>
            <p:nvPr/>
          </p:nvCxnSpPr>
          <p:spPr>
            <a:xfrm flipH="1">
              <a:off x="10240163" y="2482831"/>
              <a:ext cx="0" cy="455678"/>
            </a:xfrm>
            <a:prstGeom prst="line">
              <a:avLst/>
            </a:prstGeom>
            <a:ln w="12700" cap="rnd">
              <a:solidFill>
                <a:srgbClr val="20ADD6"/>
              </a:solidFill>
              <a:round/>
            </a:ln>
          </p:spPr>
          <p:style>
            <a:lnRef idx="1">
              <a:schemeClr val="accent1"/>
            </a:lnRef>
            <a:fillRef idx="0">
              <a:schemeClr val="accent1"/>
            </a:fillRef>
            <a:effectRef idx="0">
              <a:schemeClr val="accent1"/>
            </a:effectRef>
            <a:fontRef idx="minor">
              <a:schemeClr val="tx1"/>
            </a:fontRef>
          </p:style>
        </p:cxnSp>
        <p:sp>
          <p:nvSpPr>
            <p:cNvPr id="23" name="îṥľiḍè">
              <a:extLst>
                <a:ext uri="{FF2B5EF4-FFF2-40B4-BE49-F238E27FC236}">
                  <a16:creationId xmlns:a16="http://schemas.microsoft.com/office/drawing/2014/main" id="{7E51C98C-864B-47BB-91E1-148782F474BA}"/>
                </a:ext>
              </a:extLst>
            </p:cNvPr>
            <p:cNvSpPr/>
            <p:nvPr/>
          </p:nvSpPr>
          <p:spPr>
            <a:xfrm>
              <a:off x="10204163" y="2938509"/>
              <a:ext cx="72000" cy="72000"/>
            </a:xfrm>
            <a:prstGeom prst="ellipse">
              <a:avLst/>
            </a:prstGeom>
            <a:solidFill>
              <a:srgbClr val="0076B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2000" b="1" i="1">
                <a:solidFill>
                  <a:schemeClr val="tx1"/>
                </a:solidFill>
                <a:cs typeface="+mn-ea"/>
                <a:sym typeface="+mn-lt"/>
              </a:endParaRPr>
            </a:p>
          </p:txBody>
        </p:sp>
      </p:grpSp>
      <p:grpSp>
        <p:nvGrpSpPr>
          <p:cNvPr id="25" name="组合 24">
            <a:extLst>
              <a:ext uri="{FF2B5EF4-FFF2-40B4-BE49-F238E27FC236}">
                <a16:creationId xmlns:a16="http://schemas.microsoft.com/office/drawing/2014/main" id="{97B6D329-ED67-47F4-8A80-C071635330A0}"/>
              </a:ext>
            </a:extLst>
          </p:cNvPr>
          <p:cNvGrpSpPr/>
          <p:nvPr/>
        </p:nvGrpSpPr>
        <p:grpSpPr>
          <a:xfrm>
            <a:off x="1591228" y="2020732"/>
            <a:ext cx="708520" cy="581809"/>
            <a:chOff x="1627231" y="2236669"/>
            <a:chExt cx="708520" cy="581809"/>
          </a:xfrm>
        </p:grpSpPr>
        <p:sp>
          <p:nvSpPr>
            <p:cNvPr id="27" name="椭圆 26">
              <a:extLst>
                <a:ext uri="{FF2B5EF4-FFF2-40B4-BE49-F238E27FC236}">
                  <a16:creationId xmlns:a16="http://schemas.microsoft.com/office/drawing/2014/main" id="{3695DA9D-2EE4-4561-83C7-5BB4A5509217}"/>
                </a:ext>
              </a:extLst>
            </p:cNvPr>
            <p:cNvSpPr/>
            <p:nvPr/>
          </p:nvSpPr>
          <p:spPr>
            <a:xfrm>
              <a:off x="1690774" y="2237043"/>
              <a:ext cx="581435" cy="581435"/>
            </a:xfrm>
            <a:prstGeom prst="ellipse">
              <a:avLst/>
            </a:prstGeom>
            <a:solidFill>
              <a:srgbClr val="2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8" name="文本框 27">
              <a:extLst>
                <a:ext uri="{FF2B5EF4-FFF2-40B4-BE49-F238E27FC236}">
                  <a16:creationId xmlns:a16="http://schemas.microsoft.com/office/drawing/2014/main" id="{6EB16F80-7316-4A7A-B18D-A3E64C1CF9A9}"/>
                </a:ext>
              </a:extLst>
            </p:cNvPr>
            <p:cNvSpPr txBox="1"/>
            <p:nvPr/>
          </p:nvSpPr>
          <p:spPr>
            <a:xfrm>
              <a:off x="1627231" y="2236669"/>
              <a:ext cx="708520" cy="461665"/>
            </a:xfrm>
            <a:prstGeom prst="rect">
              <a:avLst/>
            </a:prstGeom>
            <a:noFill/>
          </p:spPr>
          <p:txBody>
            <a:bodyPr wrap="square" rtlCol="0">
              <a:spAutoFit/>
            </a:bodyPr>
            <a:lstStyle/>
            <a:p>
              <a:pPr algn="ctr"/>
              <a:r>
                <a:rPr lang="en-US" altLang="zh-CN" sz="2400" b="1" dirty="0">
                  <a:solidFill>
                    <a:schemeClr val="bg1"/>
                  </a:solidFill>
                  <a:cs typeface="+mn-ea"/>
                  <a:sym typeface="+mn-lt"/>
                </a:rPr>
                <a:t>01</a:t>
              </a:r>
              <a:endParaRPr lang="zh-CN" altLang="en-US" sz="2400" b="1" dirty="0">
                <a:solidFill>
                  <a:schemeClr val="bg1"/>
                </a:solidFill>
                <a:cs typeface="+mn-ea"/>
                <a:sym typeface="+mn-lt"/>
              </a:endParaRPr>
            </a:p>
          </p:txBody>
        </p:sp>
      </p:grpSp>
      <p:grpSp>
        <p:nvGrpSpPr>
          <p:cNvPr id="29" name="组合 28">
            <a:extLst>
              <a:ext uri="{FF2B5EF4-FFF2-40B4-BE49-F238E27FC236}">
                <a16:creationId xmlns:a16="http://schemas.microsoft.com/office/drawing/2014/main" id="{A34035EA-C817-4537-95D4-6C7A799600A9}"/>
              </a:ext>
            </a:extLst>
          </p:cNvPr>
          <p:cNvGrpSpPr/>
          <p:nvPr/>
        </p:nvGrpSpPr>
        <p:grpSpPr>
          <a:xfrm>
            <a:off x="3666484" y="2020732"/>
            <a:ext cx="708520" cy="581809"/>
            <a:chOff x="1627231" y="2236669"/>
            <a:chExt cx="708520" cy="581809"/>
          </a:xfrm>
        </p:grpSpPr>
        <p:sp>
          <p:nvSpPr>
            <p:cNvPr id="30" name="椭圆 29">
              <a:extLst>
                <a:ext uri="{FF2B5EF4-FFF2-40B4-BE49-F238E27FC236}">
                  <a16:creationId xmlns:a16="http://schemas.microsoft.com/office/drawing/2014/main" id="{396D43E6-3820-4E31-941B-27D2203E927B}"/>
                </a:ext>
              </a:extLst>
            </p:cNvPr>
            <p:cNvSpPr/>
            <p:nvPr/>
          </p:nvSpPr>
          <p:spPr>
            <a:xfrm>
              <a:off x="1690774" y="2237043"/>
              <a:ext cx="581435" cy="581435"/>
            </a:xfrm>
            <a:prstGeom prst="ellipse">
              <a:avLst/>
            </a:prstGeom>
            <a:solidFill>
              <a:srgbClr val="2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id="{7C8408AF-3F1F-4577-B1F7-8D548AF15A83}"/>
                </a:ext>
              </a:extLst>
            </p:cNvPr>
            <p:cNvSpPr txBox="1"/>
            <p:nvPr/>
          </p:nvSpPr>
          <p:spPr>
            <a:xfrm>
              <a:off x="1627231" y="2236669"/>
              <a:ext cx="708520" cy="461665"/>
            </a:xfrm>
            <a:prstGeom prst="rect">
              <a:avLst/>
            </a:prstGeom>
            <a:noFill/>
          </p:spPr>
          <p:txBody>
            <a:bodyPr wrap="square" rtlCol="0">
              <a:spAutoFit/>
            </a:bodyPr>
            <a:lstStyle/>
            <a:p>
              <a:pPr algn="ctr"/>
              <a:r>
                <a:rPr lang="en-US" altLang="zh-CN" sz="2400" b="1" dirty="0">
                  <a:solidFill>
                    <a:schemeClr val="bg1"/>
                  </a:solidFill>
                  <a:cs typeface="+mn-ea"/>
                  <a:sym typeface="+mn-lt"/>
                </a:rPr>
                <a:t>02</a:t>
              </a:r>
              <a:endParaRPr lang="zh-CN" altLang="en-US" sz="2400" b="1" dirty="0">
                <a:solidFill>
                  <a:schemeClr val="bg1"/>
                </a:solidFill>
                <a:cs typeface="+mn-ea"/>
                <a:sym typeface="+mn-lt"/>
              </a:endParaRPr>
            </a:p>
          </p:txBody>
        </p:sp>
      </p:grpSp>
      <p:grpSp>
        <p:nvGrpSpPr>
          <p:cNvPr id="32" name="组合 31">
            <a:extLst>
              <a:ext uri="{FF2B5EF4-FFF2-40B4-BE49-F238E27FC236}">
                <a16:creationId xmlns:a16="http://schemas.microsoft.com/office/drawing/2014/main" id="{487BB54D-29BC-4374-99C6-BD8F760422A9}"/>
              </a:ext>
            </a:extLst>
          </p:cNvPr>
          <p:cNvGrpSpPr/>
          <p:nvPr/>
        </p:nvGrpSpPr>
        <p:grpSpPr>
          <a:xfrm>
            <a:off x="5741740" y="2020732"/>
            <a:ext cx="708520" cy="581809"/>
            <a:chOff x="1627231" y="2236669"/>
            <a:chExt cx="708520" cy="581809"/>
          </a:xfrm>
        </p:grpSpPr>
        <p:sp>
          <p:nvSpPr>
            <p:cNvPr id="33" name="椭圆 32">
              <a:extLst>
                <a:ext uri="{FF2B5EF4-FFF2-40B4-BE49-F238E27FC236}">
                  <a16:creationId xmlns:a16="http://schemas.microsoft.com/office/drawing/2014/main" id="{FB8FAE7F-3DFA-4CAF-8E44-355D83942E35}"/>
                </a:ext>
              </a:extLst>
            </p:cNvPr>
            <p:cNvSpPr/>
            <p:nvPr/>
          </p:nvSpPr>
          <p:spPr>
            <a:xfrm>
              <a:off x="1690774" y="2237043"/>
              <a:ext cx="581435" cy="581435"/>
            </a:xfrm>
            <a:prstGeom prst="ellipse">
              <a:avLst/>
            </a:prstGeom>
            <a:solidFill>
              <a:srgbClr val="2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a:extLst>
                <a:ext uri="{FF2B5EF4-FFF2-40B4-BE49-F238E27FC236}">
                  <a16:creationId xmlns:a16="http://schemas.microsoft.com/office/drawing/2014/main" id="{85B56B3E-27E2-44DE-99A9-4B814ECDF9B9}"/>
                </a:ext>
              </a:extLst>
            </p:cNvPr>
            <p:cNvSpPr txBox="1"/>
            <p:nvPr/>
          </p:nvSpPr>
          <p:spPr>
            <a:xfrm>
              <a:off x="1627231" y="2236669"/>
              <a:ext cx="708520" cy="461665"/>
            </a:xfrm>
            <a:prstGeom prst="rect">
              <a:avLst/>
            </a:prstGeom>
            <a:noFill/>
          </p:spPr>
          <p:txBody>
            <a:bodyPr wrap="square" rtlCol="0">
              <a:spAutoFit/>
            </a:bodyPr>
            <a:lstStyle/>
            <a:p>
              <a:pPr algn="ctr"/>
              <a:r>
                <a:rPr lang="en-US" altLang="zh-CN" sz="2400" b="1" dirty="0">
                  <a:solidFill>
                    <a:schemeClr val="bg1"/>
                  </a:solidFill>
                  <a:cs typeface="+mn-ea"/>
                  <a:sym typeface="+mn-lt"/>
                </a:rPr>
                <a:t>03</a:t>
              </a:r>
              <a:endParaRPr lang="zh-CN" altLang="en-US" sz="2400" b="1" dirty="0">
                <a:solidFill>
                  <a:schemeClr val="bg1"/>
                </a:solidFill>
                <a:cs typeface="+mn-ea"/>
                <a:sym typeface="+mn-lt"/>
              </a:endParaRPr>
            </a:p>
          </p:txBody>
        </p:sp>
      </p:grpSp>
      <p:grpSp>
        <p:nvGrpSpPr>
          <p:cNvPr id="35" name="组合 34">
            <a:extLst>
              <a:ext uri="{FF2B5EF4-FFF2-40B4-BE49-F238E27FC236}">
                <a16:creationId xmlns:a16="http://schemas.microsoft.com/office/drawing/2014/main" id="{9FE3C31B-8584-47A6-A43B-96D8FD037E91}"/>
              </a:ext>
            </a:extLst>
          </p:cNvPr>
          <p:cNvGrpSpPr/>
          <p:nvPr/>
        </p:nvGrpSpPr>
        <p:grpSpPr>
          <a:xfrm>
            <a:off x="7816996" y="2020732"/>
            <a:ext cx="708520" cy="581809"/>
            <a:chOff x="1627231" y="2236669"/>
            <a:chExt cx="708520" cy="581809"/>
          </a:xfrm>
        </p:grpSpPr>
        <p:sp>
          <p:nvSpPr>
            <p:cNvPr id="36" name="椭圆 35">
              <a:extLst>
                <a:ext uri="{FF2B5EF4-FFF2-40B4-BE49-F238E27FC236}">
                  <a16:creationId xmlns:a16="http://schemas.microsoft.com/office/drawing/2014/main" id="{111E9AE2-5A21-4BD3-9625-19FD5407B3D3}"/>
                </a:ext>
              </a:extLst>
            </p:cNvPr>
            <p:cNvSpPr/>
            <p:nvPr/>
          </p:nvSpPr>
          <p:spPr>
            <a:xfrm>
              <a:off x="1690774" y="2237043"/>
              <a:ext cx="581435" cy="581435"/>
            </a:xfrm>
            <a:prstGeom prst="ellipse">
              <a:avLst/>
            </a:prstGeom>
            <a:solidFill>
              <a:srgbClr val="2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a:extLst>
                <a:ext uri="{FF2B5EF4-FFF2-40B4-BE49-F238E27FC236}">
                  <a16:creationId xmlns:a16="http://schemas.microsoft.com/office/drawing/2014/main" id="{D0FFCB45-4110-4518-9221-AC6C65EA893F}"/>
                </a:ext>
              </a:extLst>
            </p:cNvPr>
            <p:cNvSpPr txBox="1"/>
            <p:nvPr/>
          </p:nvSpPr>
          <p:spPr>
            <a:xfrm>
              <a:off x="1627231" y="2236669"/>
              <a:ext cx="708520" cy="461665"/>
            </a:xfrm>
            <a:prstGeom prst="rect">
              <a:avLst/>
            </a:prstGeom>
            <a:noFill/>
          </p:spPr>
          <p:txBody>
            <a:bodyPr wrap="square" rtlCol="0">
              <a:spAutoFit/>
            </a:bodyPr>
            <a:lstStyle/>
            <a:p>
              <a:pPr algn="ctr"/>
              <a:r>
                <a:rPr lang="en-US" altLang="zh-CN" sz="2400" b="1" dirty="0">
                  <a:solidFill>
                    <a:schemeClr val="bg1"/>
                  </a:solidFill>
                  <a:cs typeface="+mn-ea"/>
                  <a:sym typeface="+mn-lt"/>
                </a:rPr>
                <a:t>04</a:t>
              </a:r>
              <a:endParaRPr lang="zh-CN" altLang="en-US" sz="2400" b="1" dirty="0">
                <a:solidFill>
                  <a:schemeClr val="bg1"/>
                </a:solidFill>
                <a:cs typeface="+mn-ea"/>
                <a:sym typeface="+mn-lt"/>
              </a:endParaRPr>
            </a:p>
          </p:txBody>
        </p:sp>
      </p:grpSp>
      <p:grpSp>
        <p:nvGrpSpPr>
          <p:cNvPr id="38" name="组合 37">
            <a:extLst>
              <a:ext uri="{FF2B5EF4-FFF2-40B4-BE49-F238E27FC236}">
                <a16:creationId xmlns:a16="http://schemas.microsoft.com/office/drawing/2014/main" id="{FD3EDC45-A139-4219-94AB-E12461E7C7A6}"/>
              </a:ext>
            </a:extLst>
          </p:cNvPr>
          <p:cNvGrpSpPr/>
          <p:nvPr/>
        </p:nvGrpSpPr>
        <p:grpSpPr>
          <a:xfrm>
            <a:off x="9892252" y="2020732"/>
            <a:ext cx="708520" cy="581809"/>
            <a:chOff x="1627231" y="2236669"/>
            <a:chExt cx="708520" cy="581809"/>
          </a:xfrm>
        </p:grpSpPr>
        <p:sp>
          <p:nvSpPr>
            <p:cNvPr id="39" name="椭圆 38">
              <a:extLst>
                <a:ext uri="{FF2B5EF4-FFF2-40B4-BE49-F238E27FC236}">
                  <a16:creationId xmlns:a16="http://schemas.microsoft.com/office/drawing/2014/main" id="{A60B64A3-8030-47AC-8CEE-1154F4BFA11D}"/>
                </a:ext>
              </a:extLst>
            </p:cNvPr>
            <p:cNvSpPr/>
            <p:nvPr/>
          </p:nvSpPr>
          <p:spPr>
            <a:xfrm>
              <a:off x="1690774" y="2237043"/>
              <a:ext cx="581435" cy="581435"/>
            </a:xfrm>
            <a:prstGeom prst="ellipse">
              <a:avLst/>
            </a:prstGeom>
            <a:solidFill>
              <a:srgbClr val="2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a:extLst>
                <a:ext uri="{FF2B5EF4-FFF2-40B4-BE49-F238E27FC236}">
                  <a16:creationId xmlns:a16="http://schemas.microsoft.com/office/drawing/2014/main" id="{BC15E84D-AF40-4744-91CB-044605EDD3CA}"/>
                </a:ext>
              </a:extLst>
            </p:cNvPr>
            <p:cNvSpPr txBox="1"/>
            <p:nvPr/>
          </p:nvSpPr>
          <p:spPr>
            <a:xfrm>
              <a:off x="1627231" y="2236669"/>
              <a:ext cx="708520" cy="461665"/>
            </a:xfrm>
            <a:prstGeom prst="rect">
              <a:avLst/>
            </a:prstGeom>
            <a:noFill/>
          </p:spPr>
          <p:txBody>
            <a:bodyPr wrap="square" rtlCol="0">
              <a:spAutoFit/>
            </a:bodyPr>
            <a:lstStyle/>
            <a:p>
              <a:pPr algn="ctr"/>
              <a:r>
                <a:rPr lang="en-US" altLang="zh-CN" sz="2400" b="1" dirty="0">
                  <a:solidFill>
                    <a:schemeClr val="bg1"/>
                  </a:solidFill>
                  <a:cs typeface="+mn-ea"/>
                  <a:sym typeface="+mn-lt"/>
                </a:rPr>
                <a:t>05</a:t>
              </a:r>
              <a:endParaRPr lang="zh-CN" altLang="en-US" sz="2400" b="1" dirty="0">
                <a:solidFill>
                  <a:schemeClr val="bg1"/>
                </a:solidFill>
                <a:cs typeface="+mn-ea"/>
                <a:sym typeface="+mn-lt"/>
              </a:endParaRPr>
            </a:p>
          </p:txBody>
        </p:sp>
      </p:grpSp>
      <p:sp>
        <p:nvSpPr>
          <p:cNvPr id="41" name="文本框 40">
            <a:extLst>
              <a:ext uri="{FF2B5EF4-FFF2-40B4-BE49-F238E27FC236}">
                <a16:creationId xmlns:a16="http://schemas.microsoft.com/office/drawing/2014/main" id="{A2FBDB59-A30A-4D4B-AF57-D3FEEF7FCA2F}"/>
              </a:ext>
            </a:extLst>
          </p:cNvPr>
          <p:cNvSpPr txBox="1"/>
          <p:nvPr/>
        </p:nvSpPr>
        <p:spPr>
          <a:xfrm>
            <a:off x="747419" y="3570637"/>
            <a:ext cx="2227282" cy="923330"/>
          </a:xfrm>
          <a:prstGeom prst="rect">
            <a:avLst/>
          </a:prstGeom>
          <a:noFill/>
        </p:spPr>
        <p:txBody>
          <a:bodyPr wrap="square" rtlCol="0">
            <a:spAutoFit/>
          </a:bodyPr>
          <a:lstStyle/>
          <a:p>
            <a:r>
              <a:rPr lang="en-US" altLang="zh-CN" dirty="0">
                <a:solidFill>
                  <a:schemeClr val="tx1">
                    <a:lumMod val="75000"/>
                    <a:lumOff val="25000"/>
                  </a:schemeClr>
                </a:solidFill>
                <a:cs typeface="+mn-ea"/>
                <a:sym typeface="+mn-lt"/>
              </a:rPr>
              <a:t>Click here to add content, content to match the title. </a:t>
            </a:r>
            <a:endParaRPr lang="zh-CN" altLang="en-US" dirty="0">
              <a:solidFill>
                <a:schemeClr val="tx1">
                  <a:lumMod val="75000"/>
                  <a:lumOff val="25000"/>
                </a:schemeClr>
              </a:solidFill>
              <a:cs typeface="+mn-ea"/>
              <a:sym typeface="+mn-lt"/>
            </a:endParaRPr>
          </a:p>
        </p:txBody>
      </p:sp>
      <p:sp>
        <p:nvSpPr>
          <p:cNvPr id="42" name="文本框 41">
            <a:extLst>
              <a:ext uri="{FF2B5EF4-FFF2-40B4-BE49-F238E27FC236}">
                <a16:creationId xmlns:a16="http://schemas.microsoft.com/office/drawing/2014/main" id="{BF414278-3A12-4DB1-936A-D58277438838}"/>
              </a:ext>
            </a:extLst>
          </p:cNvPr>
          <p:cNvSpPr txBox="1"/>
          <p:nvPr/>
        </p:nvSpPr>
        <p:spPr>
          <a:xfrm>
            <a:off x="890805" y="3184369"/>
            <a:ext cx="3062515" cy="400110"/>
          </a:xfrm>
          <a:prstGeom prst="rect">
            <a:avLst/>
          </a:prstGeom>
          <a:noFill/>
        </p:spPr>
        <p:txBody>
          <a:bodyPr wrap="square" rtlCol="0">
            <a:spAutoFit/>
          </a:bodyPr>
          <a:lstStyle/>
          <a:p>
            <a:r>
              <a:rPr lang="en-US" altLang="zh-CN" sz="2000" b="1" dirty="0">
                <a:solidFill>
                  <a:srgbClr val="20ADD6"/>
                </a:solidFill>
                <a:cs typeface="+mn-ea"/>
                <a:sym typeface="+mn-lt"/>
              </a:rPr>
              <a:t>Add title text</a:t>
            </a:r>
            <a:endParaRPr lang="zh-CN" altLang="en-US" sz="2000" b="1" dirty="0">
              <a:solidFill>
                <a:srgbClr val="20ADD6"/>
              </a:solidFill>
              <a:cs typeface="+mn-ea"/>
              <a:sym typeface="+mn-lt"/>
            </a:endParaRPr>
          </a:p>
        </p:txBody>
      </p:sp>
      <p:sp>
        <p:nvSpPr>
          <p:cNvPr id="43" name="文本框 42">
            <a:extLst>
              <a:ext uri="{FF2B5EF4-FFF2-40B4-BE49-F238E27FC236}">
                <a16:creationId xmlns:a16="http://schemas.microsoft.com/office/drawing/2014/main" id="{5E3448DE-32B0-4314-A752-7F91CBB583AE}"/>
              </a:ext>
            </a:extLst>
          </p:cNvPr>
          <p:cNvSpPr txBox="1"/>
          <p:nvPr/>
        </p:nvSpPr>
        <p:spPr>
          <a:xfrm>
            <a:off x="2926102" y="4229588"/>
            <a:ext cx="2227282" cy="923330"/>
          </a:xfrm>
          <a:prstGeom prst="rect">
            <a:avLst/>
          </a:prstGeom>
          <a:noFill/>
        </p:spPr>
        <p:txBody>
          <a:bodyPr wrap="square" rtlCol="0">
            <a:spAutoFit/>
          </a:bodyPr>
          <a:lstStyle/>
          <a:p>
            <a:r>
              <a:rPr lang="en-US" altLang="zh-CN" dirty="0">
                <a:solidFill>
                  <a:schemeClr val="tx1">
                    <a:lumMod val="75000"/>
                    <a:lumOff val="25000"/>
                  </a:schemeClr>
                </a:solidFill>
                <a:cs typeface="+mn-ea"/>
                <a:sym typeface="+mn-lt"/>
              </a:rPr>
              <a:t>Click here to add content, content to match the title. </a:t>
            </a:r>
            <a:endParaRPr lang="zh-CN" altLang="en-US" dirty="0">
              <a:solidFill>
                <a:schemeClr val="tx1">
                  <a:lumMod val="75000"/>
                  <a:lumOff val="25000"/>
                </a:schemeClr>
              </a:solidFill>
              <a:cs typeface="+mn-ea"/>
              <a:sym typeface="+mn-lt"/>
            </a:endParaRPr>
          </a:p>
        </p:txBody>
      </p:sp>
      <p:sp>
        <p:nvSpPr>
          <p:cNvPr id="44" name="文本框 43">
            <a:extLst>
              <a:ext uri="{FF2B5EF4-FFF2-40B4-BE49-F238E27FC236}">
                <a16:creationId xmlns:a16="http://schemas.microsoft.com/office/drawing/2014/main" id="{6BCD198F-7DCA-4922-A326-6F81B4AD03B8}"/>
              </a:ext>
            </a:extLst>
          </p:cNvPr>
          <p:cNvSpPr txBox="1"/>
          <p:nvPr/>
        </p:nvSpPr>
        <p:spPr>
          <a:xfrm>
            <a:off x="3118470" y="3843320"/>
            <a:ext cx="3062515" cy="400110"/>
          </a:xfrm>
          <a:prstGeom prst="rect">
            <a:avLst/>
          </a:prstGeom>
          <a:noFill/>
        </p:spPr>
        <p:txBody>
          <a:bodyPr wrap="square" rtlCol="0">
            <a:spAutoFit/>
          </a:bodyPr>
          <a:lstStyle/>
          <a:p>
            <a:r>
              <a:rPr lang="en-US" altLang="zh-CN" sz="2000" b="1" dirty="0">
                <a:solidFill>
                  <a:srgbClr val="20ADD6"/>
                </a:solidFill>
                <a:cs typeface="+mn-ea"/>
                <a:sym typeface="+mn-lt"/>
              </a:rPr>
              <a:t>Add title text</a:t>
            </a:r>
            <a:endParaRPr lang="zh-CN" altLang="en-US" sz="2000" b="1" dirty="0">
              <a:solidFill>
                <a:srgbClr val="20ADD6"/>
              </a:solidFill>
              <a:cs typeface="+mn-ea"/>
              <a:sym typeface="+mn-lt"/>
            </a:endParaRPr>
          </a:p>
        </p:txBody>
      </p:sp>
      <p:sp>
        <p:nvSpPr>
          <p:cNvPr id="45" name="文本框 44">
            <a:extLst>
              <a:ext uri="{FF2B5EF4-FFF2-40B4-BE49-F238E27FC236}">
                <a16:creationId xmlns:a16="http://schemas.microsoft.com/office/drawing/2014/main" id="{A0F13189-A31D-4CA1-BC18-87E30789770B}"/>
              </a:ext>
            </a:extLst>
          </p:cNvPr>
          <p:cNvSpPr txBox="1"/>
          <p:nvPr/>
        </p:nvSpPr>
        <p:spPr>
          <a:xfrm>
            <a:off x="4980066" y="3556951"/>
            <a:ext cx="2227282" cy="923330"/>
          </a:xfrm>
          <a:prstGeom prst="rect">
            <a:avLst/>
          </a:prstGeom>
          <a:noFill/>
        </p:spPr>
        <p:txBody>
          <a:bodyPr wrap="square" rtlCol="0">
            <a:spAutoFit/>
          </a:bodyPr>
          <a:lstStyle/>
          <a:p>
            <a:r>
              <a:rPr lang="en-US" altLang="zh-CN" dirty="0">
                <a:solidFill>
                  <a:schemeClr val="tx1">
                    <a:lumMod val="75000"/>
                    <a:lumOff val="25000"/>
                  </a:schemeClr>
                </a:solidFill>
                <a:cs typeface="+mn-ea"/>
                <a:sym typeface="+mn-lt"/>
              </a:rPr>
              <a:t>Click here to add content, content to match the title. </a:t>
            </a:r>
            <a:endParaRPr lang="zh-CN" altLang="en-US" dirty="0">
              <a:solidFill>
                <a:schemeClr val="tx1">
                  <a:lumMod val="75000"/>
                  <a:lumOff val="25000"/>
                </a:schemeClr>
              </a:solidFill>
              <a:cs typeface="+mn-ea"/>
              <a:sym typeface="+mn-lt"/>
            </a:endParaRPr>
          </a:p>
        </p:txBody>
      </p:sp>
      <p:sp>
        <p:nvSpPr>
          <p:cNvPr id="46" name="文本框 45">
            <a:extLst>
              <a:ext uri="{FF2B5EF4-FFF2-40B4-BE49-F238E27FC236}">
                <a16:creationId xmlns:a16="http://schemas.microsoft.com/office/drawing/2014/main" id="{74CD9D31-7504-4012-A7A8-3930DC1AC77D}"/>
              </a:ext>
            </a:extLst>
          </p:cNvPr>
          <p:cNvSpPr txBox="1"/>
          <p:nvPr/>
        </p:nvSpPr>
        <p:spPr>
          <a:xfrm>
            <a:off x="5234884" y="3170683"/>
            <a:ext cx="3062515" cy="400110"/>
          </a:xfrm>
          <a:prstGeom prst="rect">
            <a:avLst/>
          </a:prstGeom>
          <a:noFill/>
        </p:spPr>
        <p:txBody>
          <a:bodyPr wrap="square" rtlCol="0">
            <a:spAutoFit/>
          </a:bodyPr>
          <a:lstStyle/>
          <a:p>
            <a:r>
              <a:rPr lang="en-US" altLang="zh-CN" sz="2000" b="1" dirty="0">
                <a:solidFill>
                  <a:srgbClr val="20ADD6"/>
                </a:solidFill>
                <a:cs typeface="+mn-ea"/>
                <a:sym typeface="+mn-lt"/>
              </a:rPr>
              <a:t>Add title text</a:t>
            </a:r>
            <a:endParaRPr lang="zh-CN" altLang="en-US" sz="2000" b="1" dirty="0">
              <a:solidFill>
                <a:srgbClr val="20ADD6"/>
              </a:solidFill>
              <a:cs typeface="+mn-ea"/>
              <a:sym typeface="+mn-lt"/>
            </a:endParaRPr>
          </a:p>
        </p:txBody>
      </p:sp>
      <p:sp>
        <p:nvSpPr>
          <p:cNvPr id="47" name="文本框 46">
            <a:extLst>
              <a:ext uri="{FF2B5EF4-FFF2-40B4-BE49-F238E27FC236}">
                <a16:creationId xmlns:a16="http://schemas.microsoft.com/office/drawing/2014/main" id="{10A73B76-ED2B-4A51-8861-5D5F26FF9853}"/>
              </a:ext>
            </a:extLst>
          </p:cNvPr>
          <p:cNvSpPr txBox="1"/>
          <p:nvPr/>
        </p:nvSpPr>
        <p:spPr>
          <a:xfrm>
            <a:off x="7049255" y="4229588"/>
            <a:ext cx="2227282" cy="923330"/>
          </a:xfrm>
          <a:prstGeom prst="rect">
            <a:avLst/>
          </a:prstGeom>
          <a:noFill/>
        </p:spPr>
        <p:txBody>
          <a:bodyPr wrap="square" rtlCol="0">
            <a:spAutoFit/>
          </a:bodyPr>
          <a:lstStyle/>
          <a:p>
            <a:r>
              <a:rPr lang="en-US" altLang="zh-CN" dirty="0">
                <a:solidFill>
                  <a:schemeClr val="tx1">
                    <a:lumMod val="75000"/>
                    <a:lumOff val="25000"/>
                  </a:schemeClr>
                </a:solidFill>
                <a:cs typeface="+mn-ea"/>
                <a:sym typeface="+mn-lt"/>
              </a:rPr>
              <a:t>Click here to add content, content to match the title. </a:t>
            </a:r>
            <a:endParaRPr lang="zh-CN" altLang="en-US" dirty="0">
              <a:solidFill>
                <a:schemeClr val="tx1">
                  <a:lumMod val="75000"/>
                  <a:lumOff val="25000"/>
                </a:schemeClr>
              </a:solidFill>
              <a:cs typeface="+mn-ea"/>
              <a:sym typeface="+mn-lt"/>
            </a:endParaRPr>
          </a:p>
        </p:txBody>
      </p:sp>
      <p:sp>
        <p:nvSpPr>
          <p:cNvPr id="48" name="文本框 47">
            <a:extLst>
              <a:ext uri="{FF2B5EF4-FFF2-40B4-BE49-F238E27FC236}">
                <a16:creationId xmlns:a16="http://schemas.microsoft.com/office/drawing/2014/main" id="{E23DC01D-754B-4DE4-A046-F87F1CAA4EA1}"/>
              </a:ext>
            </a:extLst>
          </p:cNvPr>
          <p:cNvSpPr txBox="1"/>
          <p:nvPr/>
        </p:nvSpPr>
        <p:spPr>
          <a:xfrm>
            <a:off x="7192641" y="3843320"/>
            <a:ext cx="3062515" cy="400110"/>
          </a:xfrm>
          <a:prstGeom prst="rect">
            <a:avLst/>
          </a:prstGeom>
          <a:noFill/>
        </p:spPr>
        <p:txBody>
          <a:bodyPr wrap="square" rtlCol="0">
            <a:spAutoFit/>
          </a:bodyPr>
          <a:lstStyle/>
          <a:p>
            <a:r>
              <a:rPr lang="en-US" altLang="zh-CN" sz="2000" b="1" dirty="0">
                <a:solidFill>
                  <a:srgbClr val="20ADD6"/>
                </a:solidFill>
                <a:cs typeface="+mn-ea"/>
                <a:sym typeface="+mn-lt"/>
              </a:rPr>
              <a:t>Add title text</a:t>
            </a:r>
            <a:endParaRPr lang="zh-CN" altLang="en-US" sz="2000" b="1" dirty="0">
              <a:solidFill>
                <a:srgbClr val="20ADD6"/>
              </a:solidFill>
              <a:cs typeface="+mn-ea"/>
              <a:sym typeface="+mn-lt"/>
            </a:endParaRPr>
          </a:p>
        </p:txBody>
      </p:sp>
      <p:sp>
        <p:nvSpPr>
          <p:cNvPr id="49" name="文本框 48">
            <a:extLst>
              <a:ext uri="{FF2B5EF4-FFF2-40B4-BE49-F238E27FC236}">
                <a16:creationId xmlns:a16="http://schemas.microsoft.com/office/drawing/2014/main" id="{43872649-DCE2-40DC-B515-D537A1D4D6AB}"/>
              </a:ext>
            </a:extLst>
          </p:cNvPr>
          <p:cNvSpPr txBox="1"/>
          <p:nvPr/>
        </p:nvSpPr>
        <p:spPr>
          <a:xfrm>
            <a:off x="9117926" y="3593448"/>
            <a:ext cx="2227282" cy="923330"/>
          </a:xfrm>
          <a:prstGeom prst="rect">
            <a:avLst/>
          </a:prstGeom>
          <a:noFill/>
        </p:spPr>
        <p:txBody>
          <a:bodyPr wrap="square" rtlCol="0">
            <a:spAutoFit/>
          </a:bodyPr>
          <a:lstStyle/>
          <a:p>
            <a:r>
              <a:rPr lang="en-US" altLang="zh-CN" dirty="0">
                <a:solidFill>
                  <a:schemeClr val="tx1">
                    <a:lumMod val="75000"/>
                    <a:lumOff val="25000"/>
                  </a:schemeClr>
                </a:solidFill>
                <a:cs typeface="+mn-ea"/>
                <a:sym typeface="+mn-lt"/>
              </a:rPr>
              <a:t>Click here to add content, content to match the title. </a:t>
            </a:r>
            <a:endParaRPr lang="zh-CN" altLang="en-US" dirty="0">
              <a:solidFill>
                <a:schemeClr val="tx1">
                  <a:lumMod val="75000"/>
                  <a:lumOff val="25000"/>
                </a:schemeClr>
              </a:solidFill>
              <a:cs typeface="+mn-ea"/>
              <a:sym typeface="+mn-lt"/>
            </a:endParaRPr>
          </a:p>
        </p:txBody>
      </p:sp>
      <p:sp>
        <p:nvSpPr>
          <p:cNvPr id="51" name="文本框 50">
            <a:extLst>
              <a:ext uri="{FF2B5EF4-FFF2-40B4-BE49-F238E27FC236}">
                <a16:creationId xmlns:a16="http://schemas.microsoft.com/office/drawing/2014/main" id="{68FD8050-A151-4723-A278-D59219D46405}"/>
              </a:ext>
            </a:extLst>
          </p:cNvPr>
          <p:cNvSpPr txBox="1"/>
          <p:nvPr/>
        </p:nvSpPr>
        <p:spPr>
          <a:xfrm>
            <a:off x="9261312" y="3207180"/>
            <a:ext cx="3062515" cy="400110"/>
          </a:xfrm>
          <a:prstGeom prst="rect">
            <a:avLst/>
          </a:prstGeom>
          <a:noFill/>
        </p:spPr>
        <p:txBody>
          <a:bodyPr wrap="square" rtlCol="0">
            <a:spAutoFit/>
          </a:bodyPr>
          <a:lstStyle/>
          <a:p>
            <a:r>
              <a:rPr lang="en-US" altLang="zh-CN" sz="2000" b="1" dirty="0">
                <a:solidFill>
                  <a:srgbClr val="20ADD6"/>
                </a:solidFill>
                <a:cs typeface="+mn-ea"/>
                <a:sym typeface="+mn-lt"/>
              </a:rPr>
              <a:t>Add title text</a:t>
            </a:r>
            <a:endParaRPr lang="zh-CN" altLang="en-US" sz="2000" b="1" dirty="0">
              <a:solidFill>
                <a:srgbClr val="20ADD6"/>
              </a:solidFill>
              <a:cs typeface="+mn-ea"/>
              <a:sym typeface="+mn-lt"/>
            </a:endParaRPr>
          </a:p>
        </p:txBody>
      </p:sp>
    </p:spTree>
    <p:extLst>
      <p:ext uri="{BB962C8B-B14F-4D97-AF65-F5344CB8AC3E}">
        <p14:creationId xmlns:p14="http://schemas.microsoft.com/office/powerpoint/2010/main" val="9434506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22" presetClass="entr" presetSubtype="8" dur="50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nodeType="afterGroup">
                            <p:stCondLst>
                              <p:cond delay="2000"/>
                            </p:stCondLst>
                            <p:childTnLst>
                              <p:par>
                                <p:cTn id="25" presetID="22" presetClass="entr" presetSubtype="4" dur="50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nodeType="afterGroup">
                            <p:stCondLst>
                              <p:cond delay="2500"/>
                            </p:stCondLst>
                            <p:childTnLst>
                              <p:par>
                                <p:cTn id="29" presetID="14" presetClass="entr" presetSubtype="10" dur="50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500"/>
                                        <p:tgtEl>
                                          <p:spTgt spid="25"/>
                                        </p:tgtEl>
                                      </p:cBhvr>
                                    </p:animEffect>
                                  </p:childTnLst>
                                </p:cTn>
                              </p:par>
                            </p:childTnLst>
                          </p:cTn>
                        </p:par>
                        <p:par>
                          <p:cTn id="32" fill="hold" nodeType="afterGroup">
                            <p:stCondLst>
                              <p:cond delay="30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42"/>
                                        </p:tgtEl>
                                        <p:attrNameLst>
                                          <p:attrName>ppt_y</p:attrName>
                                        </p:attrNameLst>
                                      </p:cBhvr>
                                      <p:tavLst>
                                        <p:tav tm="0">
                                          <p:val>
                                            <p:strVal val="#ppt_y"/>
                                          </p:val>
                                        </p:tav>
                                        <p:tav tm="100000">
                                          <p:val>
                                            <p:strVal val="#ppt_y"/>
                                          </p:val>
                                        </p:tav>
                                      </p:tavLst>
                                    </p:anim>
                                    <p:anim calcmode="lin" valueType="num">
                                      <p:cBhvr>
                                        <p:cTn id="37"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42"/>
                                        </p:tgtEl>
                                      </p:cBhvr>
                                    </p:animEffect>
                                  </p:childTnLst>
                                </p:cTn>
                              </p:par>
                            </p:childTnLst>
                          </p:cTn>
                        </p:par>
                        <p:par>
                          <p:cTn id="40" fill="hold" nodeType="afterGroup">
                            <p:stCondLst>
                              <p:cond delay="40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41"/>
                                        </p:tgtEl>
                                        <p:attrNameLst>
                                          <p:attrName>ppt_y</p:attrName>
                                        </p:attrNameLst>
                                      </p:cBhvr>
                                      <p:tavLst>
                                        <p:tav tm="0">
                                          <p:val>
                                            <p:strVal val="#ppt_y"/>
                                          </p:val>
                                        </p:tav>
                                        <p:tav tm="100000">
                                          <p:val>
                                            <p:strVal val="#ppt_y"/>
                                          </p:val>
                                        </p:tav>
                                      </p:tavLst>
                                    </p:anim>
                                    <p:anim calcmode="lin" valueType="num">
                                      <p:cBhvr>
                                        <p:cTn id="45"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41"/>
                                        </p:tgtEl>
                                      </p:cBhvr>
                                    </p:animEffect>
                                  </p:childTnLst>
                                </p:cTn>
                              </p:par>
                            </p:childTnLst>
                          </p:cTn>
                        </p:par>
                        <p:par>
                          <p:cTn id="48" fill="hold" nodeType="afterGroup">
                            <p:stCondLst>
                              <p:cond delay="6750"/>
                            </p:stCondLst>
                            <p:childTnLst>
                              <p:par>
                                <p:cTn id="49" presetID="22" presetClass="entr" presetSubtype="1" dur="50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500"/>
                                        <p:tgtEl>
                                          <p:spTgt spid="11"/>
                                        </p:tgtEl>
                                      </p:cBhvr>
                                    </p:animEffect>
                                  </p:childTnLst>
                                </p:cTn>
                              </p:par>
                            </p:childTnLst>
                          </p:cTn>
                        </p:par>
                        <p:par>
                          <p:cTn id="52" fill="hold" nodeType="afterGroup">
                            <p:stCondLst>
                              <p:cond delay="7250"/>
                            </p:stCondLst>
                            <p:childTnLst>
                              <p:par>
                                <p:cTn id="53" presetID="14" presetClass="entr" presetSubtype="10" dur="500"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randombar(horizontal)">
                                      <p:cBhvr>
                                        <p:cTn id="55" dur="500"/>
                                        <p:tgtEl>
                                          <p:spTgt spid="29"/>
                                        </p:tgtEl>
                                      </p:cBhvr>
                                    </p:animEffect>
                                  </p:childTnLst>
                                </p:cTn>
                              </p:par>
                            </p:childTnLst>
                          </p:cTn>
                        </p:par>
                        <p:par>
                          <p:cTn id="56" fill="hold" nodeType="afterGroup">
                            <p:stCondLst>
                              <p:cond delay="775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44"/>
                                        </p:tgtEl>
                                        <p:attrNameLst>
                                          <p:attrName>style.visibility</p:attrName>
                                        </p:attrNameLst>
                                      </p:cBhvr>
                                      <p:to>
                                        <p:strVal val="visible"/>
                                      </p:to>
                                    </p:set>
                                    <p:anim calcmode="lin" valueType="num">
                                      <p:cBhvr>
                                        <p:cTn id="59"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44"/>
                                        </p:tgtEl>
                                        <p:attrNameLst>
                                          <p:attrName>ppt_y</p:attrName>
                                        </p:attrNameLst>
                                      </p:cBhvr>
                                      <p:tavLst>
                                        <p:tav tm="0">
                                          <p:val>
                                            <p:strVal val="#ppt_y"/>
                                          </p:val>
                                        </p:tav>
                                        <p:tav tm="100000">
                                          <p:val>
                                            <p:strVal val="#ppt_y"/>
                                          </p:val>
                                        </p:tav>
                                      </p:tavLst>
                                    </p:anim>
                                    <p:anim calcmode="lin" valueType="num">
                                      <p:cBhvr>
                                        <p:cTn id="61"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44"/>
                                        </p:tgtEl>
                                      </p:cBhvr>
                                    </p:animEffect>
                                  </p:childTnLst>
                                </p:cTn>
                              </p:par>
                            </p:childTnLst>
                          </p:cTn>
                        </p:par>
                        <p:par>
                          <p:cTn id="64" fill="hold" nodeType="afterGroup">
                            <p:stCondLst>
                              <p:cond delay="88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43"/>
                                        </p:tgtEl>
                                        <p:attrNameLst>
                                          <p:attrName>style.visibility</p:attrName>
                                        </p:attrNameLst>
                                      </p:cBhvr>
                                      <p:to>
                                        <p:strVal val="visible"/>
                                      </p:to>
                                    </p:set>
                                    <p:anim calcmode="lin" valueType="num">
                                      <p:cBhvr>
                                        <p:cTn id="67"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43"/>
                                        </p:tgtEl>
                                        <p:attrNameLst>
                                          <p:attrName>ppt_y</p:attrName>
                                        </p:attrNameLst>
                                      </p:cBhvr>
                                      <p:tavLst>
                                        <p:tav tm="0">
                                          <p:val>
                                            <p:strVal val="#ppt_y"/>
                                          </p:val>
                                        </p:tav>
                                        <p:tav tm="100000">
                                          <p:val>
                                            <p:strVal val="#ppt_y"/>
                                          </p:val>
                                        </p:tav>
                                      </p:tavLst>
                                    </p:anim>
                                    <p:anim calcmode="lin" valueType="num">
                                      <p:cBhvr>
                                        <p:cTn id="69"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43"/>
                                        </p:tgtEl>
                                      </p:cBhvr>
                                    </p:animEffect>
                                  </p:childTnLst>
                                </p:cTn>
                              </p:par>
                            </p:childTnLst>
                          </p:cTn>
                        </p:par>
                        <p:par>
                          <p:cTn id="72" fill="hold" nodeType="afterGroup">
                            <p:stCondLst>
                              <p:cond delay="11500"/>
                            </p:stCondLst>
                            <p:childTnLst>
                              <p:par>
                                <p:cTn id="73" presetID="22" presetClass="entr" presetSubtype="4" dur="500"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down)">
                                      <p:cBhvr>
                                        <p:cTn id="75" dur="500"/>
                                        <p:tgtEl>
                                          <p:spTgt spid="15"/>
                                        </p:tgtEl>
                                      </p:cBhvr>
                                    </p:animEffect>
                                  </p:childTnLst>
                                </p:cTn>
                              </p:par>
                            </p:childTnLst>
                          </p:cTn>
                        </p:par>
                        <p:par>
                          <p:cTn id="76" fill="hold" nodeType="afterGroup">
                            <p:stCondLst>
                              <p:cond delay="12000"/>
                            </p:stCondLst>
                            <p:childTnLst>
                              <p:par>
                                <p:cTn id="77" presetID="14" presetClass="entr" presetSubtype="10" dur="50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randombar(horizontal)">
                                      <p:cBhvr>
                                        <p:cTn id="79" dur="500"/>
                                        <p:tgtEl>
                                          <p:spTgt spid="32"/>
                                        </p:tgtEl>
                                      </p:cBhvr>
                                    </p:animEffect>
                                  </p:childTnLst>
                                </p:cTn>
                              </p:par>
                            </p:childTnLst>
                          </p:cTn>
                        </p:par>
                        <p:par>
                          <p:cTn id="80" fill="hold" nodeType="afterGroup">
                            <p:stCondLst>
                              <p:cond delay="1250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46"/>
                                        </p:tgtEl>
                                        <p:attrNameLst>
                                          <p:attrName>style.visibility</p:attrName>
                                        </p:attrNameLst>
                                      </p:cBhvr>
                                      <p:to>
                                        <p:strVal val="visible"/>
                                      </p:to>
                                    </p:set>
                                    <p:anim calcmode="lin" valueType="num">
                                      <p:cBhvr>
                                        <p:cTn id="83"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46"/>
                                        </p:tgtEl>
                                        <p:attrNameLst>
                                          <p:attrName>ppt_y</p:attrName>
                                        </p:attrNameLst>
                                      </p:cBhvr>
                                      <p:tavLst>
                                        <p:tav tm="0">
                                          <p:val>
                                            <p:strVal val="#ppt_y"/>
                                          </p:val>
                                        </p:tav>
                                        <p:tav tm="100000">
                                          <p:val>
                                            <p:strVal val="#ppt_y"/>
                                          </p:val>
                                        </p:tav>
                                      </p:tavLst>
                                    </p:anim>
                                    <p:anim calcmode="lin" valueType="num">
                                      <p:cBhvr>
                                        <p:cTn id="85"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46"/>
                                        </p:tgtEl>
                                      </p:cBhvr>
                                    </p:animEffect>
                                  </p:childTnLst>
                                </p:cTn>
                              </p:par>
                            </p:childTnLst>
                          </p:cTn>
                        </p:par>
                        <p:par>
                          <p:cTn id="88" fill="hold" nodeType="afterGroup">
                            <p:stCondLst>
                              <p:cond delay="1355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45"/>
                                        </p:tgtEl>
                                        <p:attrNameLst>
                                          <p:attrName>ppt_y</p:attrName>
                                        </p:attrNameLst>
                                      </p:cBhvr>
                                      <p:tavLst>
                                        <p:tav tm="0">
                                          <p:val>
                                            <p:strVal val="#ppt_y"/>
                                          </p:val>
                                        </p:tav>
                                        <p:tav tm="100000">
                                          <p:val>
                                            <p:strVal val="#ppt_y"/>
                                          </p:val>
                                        </p:tav>
                                      </p:tavLst>
                                    </p:anim>
                                    <p:anim calcmode="lin" valueType="num">
                                      <p:cBhvr>
                                        <p:cTn id="9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45"/>
                                        </p:tgtEl>
                                      </p:cBhvr>
                                    </p:animEffect>
                                  </p:childTnLst>
                                </p:cTn>
                              </p:par>
                            </p:childTnLst>
                          </p:cTn>
                        </p:par>
                        <p:par>
                          <p:cTn id="96" fill="hold" nodeType="afterGroup">
                            <p:stCondLst>
                              <p:cond delay="16250"/>
                            </p:stCondLst>
                            <p:childTnLst>
                              <p:par>
                                <p:cTn id="97" presetID="22" presetClass="entr" presetSubtype="1" dur="500" fill="hold" nodeType="after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wipe(up)">
                                      <p:cBhvr>
                                        <p:cTn id="99" dur="500"/>
                                        <p:tgtEl>
                                          <p:spTgt spid="18"/>
                                        </p:tgtEl>
                                      </p:cBhvr>
                                    </p:animEffect>
                                  </p:childTnLst>
                                </p:cTn>
                              </p:par>
                            </p:childTnLst>
                          </p:cTn>
                        </p:par>
                        <p:par>
                          <p:cTn id="100" fill="hold" nodeType="afterGroup">
                            <p:stCondLst>
                              <p:cond delay="16750"/>
                            </p:stCondLst>
                            <p:childTnLst>
                              <p:par>
                                <p:cTn id="101" presetID="14" presetClass="entr" presetSubtype="10" dur="500" fill="hold"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randombar(horizontal)">
                                      <p:cBhvr>
                                        <p:cTn id="103" dur="500"/>
                                        <p:tgtEl>
                                          <p:spTgt spid="35"/>
                                        </p:tgtEl>
                                      </p:cBhvr>
                                    </p:animEffect>
                                  </p:childTnLst>
                                </p:cTn>
                              </p:par>
                            </p:childTnLst>
                          </p:cTn>
                        </p:par>
                        <p:par>
                          <p:cTn id="104" fill="hold" nodeType="afterGroup">
                            <p:stCondLst>
                              <p:cond delay="17250"/>
                            </p:stCondLst>
                            <p:childTnLst>
                              <p:par>
                                <p:cTn id="105" presetID="41" presetClass="entr" presetSubtype="0" fill="hold" grpId="0" nodeType="afterEffect">
                                  <p:stCondLst>
                                    <p:cond delay="0"/>
                                  </p:stCondLst>
                                  <p:iterate type="lt">
                                    <p:tmPct val="10000"/>
                                  </p:iterate>
                                  <p:childTnLst>
                                    <p:set>
                                      <p:cBhvr>
                                        <p:cTn id="106" dur="1" fill="hold">
                                          <p:stCondLst>
                                            <p:cond delay="0"/>
                                          </p:stCondLst>
                                        </p:cTn>
                                        <p:tgtEl>
                                          <p:spTgt spid="48"/>
                                        </p:tgtEl>
                                        <p:attrNameLst>
                                          <p:attrName>style.visibility</p:attrName>
                                        </p:attrNameLst>
                                      </p:cBhvr>
                                      <p:to>
                                        <p:strVal val="visible"/>
                                      </p:to>
                                    </p:set>
                                    <p:anim calcmode="lin" valueType="num">
                                      <p:cBhvr>
                                        <p:cTn id="107"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48"/>
                                        </p:tgtEl>
                                        <p:attrNameLst>
                                          <p:attrName>ppt_y</p:attrName>
                                        </p:attrNameLst>
                                      </p:cBhvr>
                                      <p:tavLst>
                                        <p:tav tm="0">
                                          <p:val>
                                            <p:strVal val="#ppt_y"/>
                                          </p:val>
                                        </p:tav>
                                        <p:tav tm="100000">
                                          <p:val>
                                            <p:strVal val="#ppt_y"/>
                                          </p:val>
                                        </p:tav>
                                      </p:tavLst>
                                    </p:anim>
                                    <p:anim calcmode="lin" valueType="num">
                                      <p:cBhvr>
                                        <p:cTn id="109"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48"/>
                                        </p:tgtEl>
                                      </p:cBhvr>
                                    </p:animEffect>
                                  </p:childTnLst>
                                </p:cTn>
                              </p:par>
                            </p:childTnLst>
                          </p:cTn>
                        </p:par>
                        <p:par>
                          <p:cTn id="112" fill="hold" nodeType="afterGroup">
                            <p:stCondLst>
                              <p:cond delay="18300"/>
                            </p:stCondLst>
                            <p:childTnLst>
                              <p:par>
                                <p:cTn id="113" presetID="41" presetClass="entr" presetSubtype="0" fill="hold" grpId="0" nodeType="afterEffect">
                                  <p:stCondLst>
                                    <p:cond delay="0"/>
                                  </p:stCondLst>
                                  <p:iterate type="lt">
                                    <p:tmPct val="10000"/>
                                  </p:iterate>
                                  <p:childTnLst>
                                    <p:set>
                                      <p:cBhvr>
                                        <p:cTn id="114" dur="1" fill="hold">
                                          <p:stCondLst>
                                            <p:cond delay="0"/>
                                          </p:stCondLst>
                                        </p:cTn>
                                        <p:tgtEl>
                                          <p:spTgt spid="47"/>
                                        </p:tgtEl>
                                        <p:attrNameLst>
                                          <p:attrName>style.visibility</p:attrName>
                                        </p:attrNameLst>
                                      </p:cBhvr>
                                      <p:to>
                                        <p:strVal val="visible"/>
                                      </p:to>
                                    </p:set>
                                    <p:anim calcmode="lin" valueType="num">
                                      <p:cBhvr>
                                        <p:cTn id="115"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47"/>
                                        </p:tgtEl>
                                        <p:attrNameLst>
                                          <p:attrName>ppt_y</p:attrName>
                                        </p:attrNameLst>
                                      </p:cBhvr>
                                      <p:tavLst>
                                        <p:tav tm="0">
                                          <p:val>
                                            <p:strVal val="#ppt_y"/>
                                          </p:val>
                                        </p:tav>
                                        <p:tav tm="100000">
                                          <p:val>
                                            <p:strVal val="#ppt_y"/>
                                          </p:val>
                                        </p:tav>
                                      </p:tavLst>
                                    </p:anim>
                                    <p:anim calcmode="lin" valueType="num">
                                      <p:cBhvr>
                                        <p:cTn id="117"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47"/>
                                        </p:tgtEl>
                                      </p:cBhvr>
                                    </p:animEffect>
                                  </p:childTnLst>
                                </p:cTn>
                              </p:par>
                            </p:childTnLst>
                          </p:cTn>
                        </p:par>
                        <p:par>
                          <p:cTn id="120" fill="hold" nodeType="afterGroup">
                            <p:stCondLst>
                              <p:cond delay="21000"/>
                            </p:stCondLst>
                            <p:childTnLst>
                              <p:par>
                                <p:cTn id="121" presetID="22" presetClass="entr" presetSubtype="4" dur="500" fill="hold" nodeType="after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wipe(down)">
                                      <p:cBhvr>
                                        <p:cTn id="123" dur="500"/>
                                        <p:tgtEl>
                                          <p:spTgt spid="21"/>
                                        </p:tgtEl>
                                      </p:cBhvr>
                                    </p:animEffect>
                                  </p:childTnLst>
                                </p:cTn>
                              </p:par>
                            </p:childTnLst>
                          </p:cTn>
                        </p:par>
                        <p:par>
                          <p:cTn id="124" fill="hold" nodeType="afterGroup">
                            <p:stCondLst>
                              <p:cond delay="21500"/>
                            </p:stCondLst>
                            <p:childTnLst>
                              <p:par>
                                <p:cTn id="125" presetID="14" presetClass="entr" presetSubtype="10" dur="500" fill="hold"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randombar(horizontal)">
                                      <p:cBhvr>
                                        <p:cTn id="127" dur="500"/>
                                        <p:tgtEl>
                                          <p:spTgt spid="38"/>
                                        </p:tgtEl>
                                      </p:cBhvr>
                                    </p:animEffect>
                                  </p:childTnLst>
                                </p:cTn>
                              </p:par>
                            </p:childTnLst>
                          </p:cTn>
                        </p:par>
                        <p:par>
                          <p:cTn id="128" fill="hold" nodeType="afterGroup">
                            <p:stCondLst>
                              <p:cond delay="22000"/>
                            </p:stCondLst>
                            <p:childTnLst>
                              <p:par>
                                <p:cTn id="129" presetID="41" presetClass="entr" presetSubtype="0" fill="hold" grpId="0" nodeType="afterEffect">
                                  <p:stCondLst>
                                    <p:cond delay="0"/>
                                  </p:stCondLst>
                                  <p:iterate type="lt">
                                    <p:tmPct val="10000"/>
                                  </p:iterate>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32" dur="500" fill="hold"/>
                                        <p:tgtEl>
                                          <p:spTgt spid="51"/>
                                        </p:tgtEl>
                                        <p:attrNameLst>
                                          <p:attrName>ppt_y</p:attrName>
                                        </p:attrNameLst>
                                      </p:cBhvr>
                                      <p:tavLst>
                                        <p:tav tm="0">
                                          <p:val>
                                            <p:strVal val="#ppt_y"/>
                                          </p:val>
                                        </p:tav>
                                        <p:tav tm="100000">
                                          <p:val>
                                            <p:strVal val="#ppt_y"/>
                                          </p:val>
                                        </p:tav>
                                      </p:tavLst>
                                    </p:anim>
                                    <p:anim calcmode="lin" valueType="num">
                                      <p:cBhvr>
                                        <p:cTn id="133"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34"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500" tmFilter="0,0; .5, 1; 1, 1"/>
                                        <p:tgtEl>
                                          <p:spTgt spid="51"/>
                                        </p:tgtEl>
                                      </p:cBhvr>
                                    </p:animEffect>
                                  </p:childTnLst>
                                </p:cTn>
                              </p:par>
                            </p:childTnLst>
                          </p:cTn>
                        </p:par>
                        <p:par>
                          <p:cTn id="136" fill="hold" nodeType="afterGroup">
                            <p:stCondLst>
                              <p:cond delay="23050"/>
                            </p:stCondLst>
                            <p:childTnLst>
                              <p:par>
                                <p:cTn id="137" presetID="41" presetClass="entr" presetSubtype="0" fill="hold" grpId="0" nodeType="afterEffect">
                                  <p:stCondLst>
                                    <p:cond delay="0"/>
                                  </p:stCondLst>
                                  <p:iterate type="lt">
                                    <p:tmPct val="10000"/>
                                  </p:iterate>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40" dur="500" fill="hold"/>
                                        <p:tgtEl>
                                          <p:spTgt spid="49"/>
                                        </p:tgtEl>
                                        <p:attrNameLst>
                                          <p:attrName>ppt_y</p:attrName>
                                        </p:attrNameLst>
                                      </p:cBhvr>
                                      <p:tavLst>
                                        <p:tav tm="0">
                                          <p:val>
                                            <p:strVal val="#ppt_y"/>
                                          </p:val>
                                        </p:tav>
                                        <p:tav tm="100000">
                                          <p:val>
                                            <p:strVal val="#ppt_y"/>
                                          </p:val>
                                        </p:tav>
                                      </p:tavLst>
                                    </p:anim>
                                    <p:anim calcmode="lin" valueType="num">
                                      <p:cBhvr>
                                        <p:cTn id="141"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42"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43" dur="500" tmFilter="0,0; .5, 1; 1, 1"/>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49"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48" name="图片 47">
            <a:extLst>
              <a:ext uri="{FF2B5EF4-FFF2-40B4-BE49-F238E27FC236}">
                <a16:creationId xmlns:a16="http://schemas.microsoft.com/office/drawing/2014/main" id="{0416A998-27AA-4D56-BB87-B0756F00A1CF}"/>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15300000">
            <a:off x="3603643" y="2618291"/>
            <a:ext cx="493394" cy="541351"/>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sp>
        <p:nvSpPr>
          <p:cNvPr id="51" name="文本框 50">
            <a:extLst>
              <a:ext uri="{FF2B5EF4-FFF2-40B4-BE49-F238E27FC236}">
                <a16:creationId xmlns:a16="http://schemas.microsoft.com/office/drawing/2014/main" id="{F43459F5-EF08-4DCF-A5EF-7E8760B0FA70}"/>
              </a:ext>
            </a:extLst>
          </p:cNvPr>
          <p:cNvSpPr txBox="1"/>
          <p:nvPr/>
        </p:nvSpPr>
        <p:spPr>
          <a:xfrm>
            <a:off x="4623871" y="2917338"/>
            <a:ext cx="4142695" cy="707886"/>
          </a:xfrm>
          <a:prstGeom prst="rect">
            <a:avLst/>
          </a:prstGeom>
          <a:noFill/>
        </p:spPr>
        <p:txBody>
          <a:bodyPr wrap="square" rtlCol="0">
            <a:spAutoFit/>
          </a:bodyPr>
          <a:lstStyle/>
          <a:p>
            <a:pPr algn="ctr"/>
            <a:r>
              <a:rPr lang="en-US" altLang="zh-CN" sz="4000" b="1" dirty="0">
                <a:solidFill>
                  <a:srgbClr val="20ADD6"/>
                </a:solidFill>
                <a:cs typeface="+mn-ea"/>
                <a:sym typeface="+mn-lt"/>
              </a:rPr>
              <a:t>Add title text</a:t>
            </a:r>
            <a:endParaRPr lang="zh-CN" altLang="en-US" sz="4000" b="1" dirty="0">
              <a:solidFill>
                <a:srgbClr val="20ADD6"/>
              </a:solidFill>
              <a:cs typeface="+mn-ea"/>
              <a:sym typeface="+mn-lt"/>
            </a:endParaRPr>
          </a:p>
        </p:txBody>
      </p:sp>
      <p:sp>
        <p:nvSpPr>
          <p:cNvPr id="56" name="文本框 55">
            <a:extLst>
              <a:ext uri="{FF2B5EF4-FFF2-40B4-BE49-F238E27FC236}">
                <a16:creationId xmlns:a16="http://schemas.microsoft.com/office/drawing/2014/main" id="{CE9DD792-8F1D-43FF-828E-EC0871055A9C}"/>
              </a:ext>
            </a:extLst>
          </p:cNvPr>
          <p:cNvSpPr txBox="1"/>
          <p:nvPr/>
        </p:nvSpPr>
        <p:spPr>
          <a:xfrm>
            <a:off x="5168784" y="3644205"/>
            <a:ext cx="4685919" cy="699166"/>
          </a:xfrm>
          <a:prstGeom prst="rect">
            <a:avLst/>
          </a:prstGeom>
          <a:noFill/>
        </p:spPr>
        <p:txBody>
          <a:bodyPr wrap="square" rtlCol="0">
            <a:spAutoFit/>
          </a:bodyPr>
          <a:lstStyle/>
          <a:p>
            <a:pPr>
              <a:lnSpc>
                <a:spcPct val="130000"/>
              </a:lnSpc>
            </a:pPr>
            <a:r>
              <a:rPr lang="en-US" altLang="zh-CN" sz="1600" dirty="0">
                <a:solidFill>
                  <a:srgbClr val="20ADD6"/>
                </a:solidFill>
                <a:cs typeface="+mn-ea"/>
                <a:sym typeface="+mn-lt"/>
              </a:rPr>
              <a:t>Click here to add content, content to match the title. </a:t>
            </a:r>
            <a:endParaRPr lang="zh-CN" altLang="en-US" sz="1600" dirty="0">
              <a:solidFill>
                <a:srgbClr val="20ADD6"/>
              </a:solidFill>
              <a:cs typeface="+mn-ea"/>
              <a:sym typeface="+mn-lt"/>
            </a:endParaRPr>
          </a:p>
        </p:txBody>
      </p:sp>
      <p:pic>
        <p:nvPicPr>
          <p:cNvPr id="59" name="图片 58">
            <a:extLst>
              <a:ext uri="{FF2B5EF4-FFF2-40B4-BE49-F238E27FC236}">
                <a16:creationId xmlns:a16="http://schemas.microsoft.com/office/drawing/2014/main" id="{6A65AFD2-DAB3-4484-B46E-7775396DD5B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459255" y="4720520"/>
            <a:ext cx="1041402" cy="823524"/>
          </a:xfrm>
          <a:prstGeom prst="rect">
            <a:avLst/>
          </a:prstGeom>
        </p:spPr>
      </p:pic>
      <p:pic>
        <p:nvPicPr>
          <p:cNvPr id="60" name="图片 59">
            <a:extLst>
              <a:ext uri="{FF2B5EF4-FFF2-40B4-BE49-F238E27FC236}">
                <a16:creationId xmlns:a16="http://schemas.microsoft.com/office/drawing/2014/main" id="{E50E7E12-098F-44F5-AA27-5D8490B2F858}"/>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646471" y="2016861"/>
            <a:ext cx="673100" cy="787401"/>
          </a:xfrm>
          <a:prstGeom prst="rect">
            <a:avLst/>
          </a:prstGeom>
        </p:spPr>
      </p:pic>
      <p:pic>
        <p:nvPicPr>
          <p:cNvPr id="9" name="图片 8">
            <a:extLst>
              <a:ext uri="{FF2B5EF4-FFF2-40B4-BE49-F238E27FC236}">
                <a16:creationId xmlns:a16="http://schemas.microsoft.com/office/drawing/2014/main" id="{6A08835B-5E99-4137-BE42-077F2CC0324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634658" y="4499373"/>
            <a:ext cx="2471436" cy="2363110"/>
          </a:xfrm>
          <a:prstGeom prst="rect">
            <a:avLst/>
          </a:prstGeom>
        </p:spPr>
      </p:pic>
      <p:sp>
        <p:nvSpPr>
          <p:cNvPr id="3" name="弧形 2">
            <a:extLst>
              <a:ext uri="{FF2B5EF4-FFF2-40B4-BE49-F238E27FC236}">
                <a16:creationId xmlns:a16="http://schemas.microsoft.com/office/drawing/2014/main" id="{591F76F0-2805-47A8-953F-0034BD69C122}"/>
              </a:ext>
            </a:extLst>
          </p:cNvPr>
          <p:cNvSpPr/>
          <p:nvPr/>
        </p:nvSpPr>
        <p:spPr>
          <a:xfrm>
            <a:off x="4030126" y="2802237"/>
            <a:ext cx="964361" cy="964361"/>
          </a:xfrm>
          <a:prstGeom prst="arc">
            <a:avLst>
              <a:gd name="adj1" fmla="val 14220431"/>
              <a:gd name="adj2" fmla="val 10585636"/>
            </a:avLst>
          </a:prstGeom>
          <a:ln w="28575">
            <a:solidFill>
              <a:srgbClr val="20ADD6"/>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7" name="文本框 26">
            <a:extLst>
              <a:ext uri="{FF2B5EF4-FFF2-40B4-BE49-F238E27FC236}">
                <a16:creationId xmlns:a16="http://schemas.microsoft.com/office/drawing/2014/main" id="{A8E5F98A-E042-456D-A846-BE1B69AA906F}"/>
              </a:ext>
            </a:extLst>
          </p:cNvPr>
          <p:cNvSpPr txBox="1"/>
          <p:nvPr/>
        </p:nvSpPr>
        <p:spPr>
          <a:xfrm>
            <a:off x="3581898" y="2895736"/>
            <a:ext cx="1749030" cy="707886"/>
          </a:xfrm>
          <a:prstGeom prst="rect">
            <a:avLst/>
          </a:prstGeom>
          <a:noFill/>
        </p:spPr>
        <p:txBody>
          <a:bodyPr wrap="square" rtlCol="0">
            <a:spAutoFit/>
          </a:bodyPr>
          <a:lstStyle/>
          <a:p>
            <a:pPr algn="ctr"/>
            <a:r>
              <a:rPr lang="en-US" altLang="zh-CN" sz="4000" b="1" dirty="0">
                <a:solidFill>
                  <a:srgbClr val="20ADD6"/>
                </a:solidFill>
                <a:cs typeface="+mn-ea"/>
                <a:sym typeface="+mn-lt"/>
              </a:rPr>
              <a:t>04</a:t>
            </a:r>
            <a:endParaRPr lang="zh-CN" altLang="en-US" sz="4000" b="1" dirty="0">
              <a:solidFill>
                <a:srgbClr val="20ADD6"/>
              </a:solidFill>
              <a:cs typeface="+mn-ea"/>
              <a:sym typeface="+mn-lt"/>
            </a:endParaRPr>
          </a:p>
        </p:txBody>
      </p:sp>
      <p:pic>
        <p:nvPicPr>
          <p:cNvPr id="7" name="图片 6">
            <a:extLst>
              <a:ext uri="{FF2B5EF4-FFF2-40B4-BE49-F238E27FC236}">
                <a16:creationId xmlns:a16="http://schemas.microsoft.com/office/drawing/2014/main" id="{2FDD975A-A08F-4141-BAC5-381DE3692D2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16359" y="422121"/>
            <a:ext cx="2157127" cy="2157127"/>
          </a:xfrm>
          <a:prstGeom prst="rect">
            <a:avLst/>
          </a:prstGeom>
        </p:spPr>
      </p:pic>
    </p:spTree>
    <p:extLst>
      <p:ext uri="{BB962C8B-B14F-4D97-AF65-F5344CB8AC3E}">
        <p14:creationId xmlns:p14="http://schemas.microsoft.com/office/powerpoint/2010/main" val="1335012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22" presetClass="entr" presetSubtype="4" dur="50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nodeType="afterGroup">
                            <p:stCondLst>
                              <p:cond delay="2000"/>
                            </p:stCondLst>
                            <p:childTnLst>
                              <p:par>
                                <p:cTn id="25" presetID="49" presetClass="entr" presetSubtype="0" dur="500" decel="100000" fill="hold" grpId="0" nodeType="afterEffect">
                                  <p:stCondLst>
                                    <p:cond delay="0"/>
                                  </p:stCondLst>
                                  <p:iterate type="lt">
                                    <p:tmPct val="10000"/>
                                  </p:iterate>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 calcmode="lin" valueType="num">
                                      <p:cBhvr>
                                        <p:cTn id="29" dur="500" fill="hold"/>
                                        <p:tgtEl>
                                          <p:spTgt spid="27"/>
                                        </p:tgtEl>
                                        <p:attrNameLst>
                                          <p:attrName>style.rotation</p:attrName>
                                        </p:attrNameLst>
                                      </p:cBhvr>
                                      <p:tavLst>
                                        <p:tav tm="0">
                                          <p:val>
                                            <p:fltVal val="360"/>
                                          </p:val>
                                        </p:tav>
                                        <p:tav tm="100000">
                                          <p:val>
                                            <p:fltVal val="0"/>
                                          </p:val>
                                        </p:tav>
                                      </p:tavLst>
                                    </p:anim>
                                    <p:animEffect transition="in" filter="fade">
                                      <p:cBhvr>
                                        <p:cTn id="30" dur="500"/>
                                        <p:tgtEl>
                                          <p:spTgt spid="27"/>
                                        </p:tgtEl>
                                      </p:cBhvr>
                                    </p:animEffect>
                                  </p:childTnLst>
                                </p:cTn>
                              </p:par>
                            </p:childTnLst>
                          </p:cTn>
                        </p:par>
                        <p:par>
                          <p:cTn id="31" fill="hold" nodeType="afterGroup">
                            <p:stCondLst>
                              <p:cond delay="2500"/>
                            </p:stCondLst>
                            <p:childTnLst>
                              <p:par>
                                <p:cTn id="32" presetID="53" presetClass="entr" presetSubtype="16" dur="500"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par>
                                <p:cTn id="37" presetID="26" presetClass="emph" presetSubtype="0" dur="500" fill="hold" nodeType="withEffect">
                                  <p:stCondLst>
                                    <p:cond delay="0"/>
                                  </p:stCondLst>
                                  <p:childTnLst>
                                    <p:animEffect transition="out" filter="fade">
                                      <p:cBhvr>
                                        <p:cTn id="38" dur="500" tmFilter="0, 0; .2, .5; .8, .5; 1, 0"/>
                                        <p:tgtEl>
                                          <p:spTgt spid="48"/>
                                        </p:tgtEl>
                                      </p:cBhvr>
                                    </p:animEffect>
                                    <p:animScale>
                                      <p:cBhvr>
                                        <p:cTn id="39" dur="250" autoRev="1" fill="hold"/>
                                        <p:tgtEl>
                                          <p:spTgt spid="48"/>
                                        </p:tgtEl>
                                      </p:cBhvr>
                                      <p:by x="105000" y="105000"/>
                                    </p:animScale>
                                  </p:childTnLst>
                                </p:cTn>
                              </p:par>
                            </p:childTnLst>
                          </p:cTn>
                        </p:par>
                        <p:par>
                          <p:cTn id="40" fill="hold" nodeType="afterGroup">
                            <p:stCondLst>
                              <p:cond delay="3000"/>
                            </p:stCondLst>
                            <p:childTnLst>
                              <p:par>
                                <p:cTn id="41" presetID="49" presetClass="entr" presetSubtype="0" decel="100000" fill="hold" grpId="0" nodeType="afterEffect">
                                  <p:stCondLst>
                                    <p:cond delay="0"/>
                                  </p:stCondLst>
                                  <p:iterate type="lt">
                                    <p:tmPct val="10000"/>
                                  </p:iterate>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 calcmode="lin" valueType="num">
                                      <p:cBhvr>
                                        <p:cTn id="45" dur="500" fill="hold"/>
                                        <p:tgtEl>
                                          <p:spTgt spid="51"/>
                                        </p:tgtEl>
                                        <p:attrNameLst>
                                          <p:attrName>style.rotation</p:attrName>
                                        </p:attrNameLst>
                                      </p:cBhvr>
                                      <p:tavLst>
                                        <p:tav tm="0">
                                          <p:val>
                                            <p:fltVal val="360"/>
                                          </p:val>
                                        </p:tav>
                                        <p:tav tm="100000">
                                          <p:val>
                                            <p:fltVal val="0"/>
                                          </p:val>
                                        </p:tav>
                                      </p:tavLst>
                                    </p:anim>
                                    <p:animEffect transition="in" filter="fade">
                                      <p:cBhvr>
                                        <p:cTn id="46" dur="500"/>
                                        <p:tgtEl>
                                          <p:spTgt spid="51"/>
                                        </p:tgtEl>
                                      </p:cBhvr>
                                    </p:animEffect>
                                  </p:childTnLst>
                                </p:cTn>
                              </p:par>
                            </p:childTnLst>
                          </p:cTn>
                        </p:par>
                        <p:par>
                          <p:cTn id="47" fill="hold" nodeType="afterGroup">
                            <p:stCondLst>
                              <p:cond delay="4050"/>
                            </p:stCondLst>
                            <p:childTnLst>
                              <p:par>
                                <p:cTn id="48" presetID="42" presetClass="entr" presetSubtype="0" fill="hold" grpId="0" nodeType="afterEffect">
                                  <p:stCondLst>
                                    <p:cond delay="0"/>
                                  </p:stCondLst>
                                  <p:iterate type="lt">
                                    <p:tmPct val="10000"/>
                                  </p:iterate>
                                  <p:childTnLst>
                                    <p:set>
                                      <p:cBhvr>
                                        <p:cTn id="49" dur="1" fill="hold">
                                          <p:stCondLst>
                                            <p:cond delay="0"/>
                                          </p:stCondLst>
                                        </p:cTn>
                                        <p:tgtEl>
                                          <p:spTgt spid="56"/>
                                        </p:tgtEl>
                                        <p:attrNameLst>
                                          <p:attrName>style.visibility</p:attrName>
                                        </p:attrNameLst>
                                      </p:cBhvr>
                                      <p:to>
                                        <p:strVal val="visible"/>
                                      </p:to>
                                    </p:set>
                                    <p:animEffect transition="in" filter="fade">
                                      <p:cBhvr>
                                        <p:cTn id="50" dur="750"/>
                                        <p:tgtEl>
                                          <p:spTgt spid="56"/>
                                        </p:tgtEl>
                                      </p:cBhvr>
                                    </p:animEffect>
                                    <p:anim calcmode="lin" valueType="num">
                                      <p:cBhvr>
                                        <p:cTn id="51" dur="750" fill="hold"/>
                                        <p:tgtEl>
                                          <p:spTgt spid="56"/>
                                        </p:tgtEl>
                                        <p:attrNameLst>
                                          <p:attrName>ppt_x</p:attrName>
                                        </p:attrNameLst>
                                      </p:cBhvr>
                                      <p:tavLst>
                                        <p:tav tm="0">
                                          <p:val>
                                            <p:strVal val="#ppt_x"/>
                                          </p:val>
                                        </p:tav>
                                        <p:tav tm="100000">
                                          <p:val>
                                            <p:strVal val="#ppt_x"/>
                                          </p:val>
                                        </p:tav>
                                      </p:tavLst>
                                    </p:anim>
                                    <p:anim calcmode="lin" valueType="num">
                                      <p:cBhvr>
                                        <p:cTn id="52" dur="750" fill="hold"/>
                                        <p:tgtEl>
                                          <p:spTgt spid="56"/>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8100"/>
                            </p:stCondLst>
                            <p:childTnLst>
                              <p:par>
                                <p:cTn id="54" presetID="53" presetClass="entr" presetSubtype="16" dur="50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par>
                                <p:cTn id="59" presetID="49" presetClass="entr" presetSubtype="0" dur="500" decel="10000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style.rotation</p:attrName>
                                        </p:attrNameLst>
                                      </p:cBhvr>
                                      <p:tavLst>
                                        <p:tav tm="0">
                                          <p:val>
                                            <p:fltVal val="360"/>
                                          </p:val>
                                        </p:tav>
                                        <p:tav tm="100000">
                                          <p:val>
                                            <p:fltVal val="0"/>
                                          </p:val>
                                        </p:tav>
                                      </p:tavLst>
                                    </p:anim>
                                    <p:animEffect transition="in" filter="fade">
                                      <p:cBhvr>
                                        <p:cTn id="64" dur="500"/>
                                        <p:tgtEl>
                                          <p:spTgt spid="7"/>
                                        </p:tgtEl>
                                      </p:cBhvr>
                                    </p:animEffect>
                                  </p:childTnLst>
                                </p:cTn>
                              </p:par>
                            </p:childTnLst>
                          </p:cTn>
                        </p:par>
                        <p:par>
                          <p:cTn id="65" fill="hold" nodeType="afterGroup">
                            <p:stCondLst>
                              <p:cond delay="8600"/>
                            </p:stCondLst>
                            <p:childTnLst>
                              <p:par>
                                <p:cTn id="66" presetID="10" presetClass="entr" presetSubtype="0" dur="500" fill="hold"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10" presetClass="entr" presetSubtype="0" dur="500"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childTnLst>
                          </p:cTn>
                        </p:par>
                        <p:par>
                          <p:cTn id="72" fill="hold" nodeType="afterGroup">
                            <p:stCondLst>
                              <p:cond delay="9100"/>
                            </p:stCondLst>
                            <p:childTnLst>
                              <p:par>
                                <p:cTn id="73" presetID="22" presetClass="entr" presetSubtype="4" dur="500"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down)">
                                      <p:cBhvr>
                                        <p:cTn id="7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6" grpId="0"/>
      <p:bldP spid="3"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pic>
        <p:nvPicPr>
          <p:cNvPr id="3" name="图片 2">
            <a:extLst>
              <a:ext uri="{FF2B5EF4-FFF2-40B4-BE49-F238E27FC236}">
                <a16:creationId xmlns:a16="http://schemas.microsoft.com/office/drawing/2014/main" id="{991003A7-5AFC-480E-9E91-C1448B8408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00200" y="1515358"/>
            <a:ext cx="2253942" cy="2146300"/>
          </a:xfrm>
          <a:prstGeom prst="rect">
            <a:avLst/>
          </a:prstGeom>
        </p:spPr>
      </p:pic>
      <p:sp>
        <p:nvSpPr>
          <p:cNvPr id="10" name="文本框 9">
            <a:extLst>
              <a:ext uri="{FF2B5EF4-FFF2-40B4-BE49-F238E27FC236}">
                <a16:creationId xmlns:a16="http://schemas.microsoft.com/office/drawing/2014/main" id="{6CE1F7D2-C15B-4138-9E76-A6EC097521F3}"/>
              </a:ext>
            </a:extLst>
          </p:cNvPr>
          <p:cNvSpPr txBox="1"/>
          <p:nvPr/>
        </p:nvSpPr>
        <p:spPr>
          <a:xfrm>
            <a:off x="1537770" y="3746257"/>
            <a:ext cx="2725122" cy="1661160"/>
          </a:xfrm>
          <a:prstGeom prst="rect">
            <a:avLst/>
          </a:prstGeom>
          <a:noFill/>
        </p:spPr>
        <p:txBody>
          <a:bodyPr wrap="square" rtlCol="0">
            <a:spAutoFit/>
          </a:bodyPr>
          <a:lstStyle/>
          <a:p>
            <a:pPr>
              <a:lnSpc>
                <a:spcPct val="130000"/>
              </a:lnSpc>
            </a:pPr>
            <a:r>
              <a:rPr lang="en-US" altLang="zh-CN" sz="1600" dirty="0">
                <a:solidFill>
                  <a:schemeClr val="tx1">
                    <a:lumMod val="75000"/>
                    <a:lumOff val="25000"/>
                  </a:schemeClr>
                </a:solidFill>
                <a:cs typeface="+mn-ea"/>
                <a:sym typeface="+mn-lt"/>
              </a:rPr>
              <a:t>We provide professional-quality free PowerPoint templates to help you with your business presentations - freeppt7.com</a:t>
            </a:r>
            <a:endParaRPr lang="zh-CN" altLang="en-US" sz="1600" dirty="0">
              <a:solidFill>
                <a:schemeClr val="tx1">
                  <a:lumMod val="75000"/>
                  <a:lumOff val="25000"/>
                </a:schemeClr>
              </a:solidFill>
              <a:cs typeface="+mn-ea"/>
              <a:sym typeface="+mn-lt"/>
            </a:endParaRPr>
          </a:p>
        </p:txBody>
      </p:sp>
      <p:sp>
        <p:nvSpPr>
          <p:cNvPr id="13" name="文本框 12">
            <a:extLst>
              <a:ext uri="{FF2B5EF4-FFF2-40B4-BE49-F238E27FC236}">
                <a16:creationId xmlns:a16="http://schemas.microsoft.com/office/drawing/2014/main" id="{4940BB13-2AC1-4947-817B-8017532820DD}"/>
              </a:ext>
            </a:extLst>
          </p:cNvPr>
          <p:cNvSpPr txBox="1"/>
          <p:nvPr/>
        </p:nvSpPr>
        <p:spPr>
          <a:xfrm>
            <a:off x="4751885" y="3746257"/>
            <a:ext cx="2725122" cy="1661160"/>
          </a:xfrm>
          <a:prstGeom prst="rect">
            <a:avLst/>
          </a:prstGeom>
          <a:noFill/>
        </p:spPr>
        <p:txBody>
          <a:bodyPr wrap="square" rtlCol="0">
            <a:spAutoFit/>
          </a:bodyPr>
          <a:lstStyle/>
          <a:p>
            <a:pPr>
              <a:lnSpc>
                <a:spcPct val="130000"/>
              </a:lnSpc>
            </a:pPr>
            <a:r>
              <a:rPr lang="en-US" altLang="zh-CN" sz="1600" dirty="0">
                <a:solidFill>
                  <a:schemeClr val="tx1">
                    <a:lumMod val="75000"/>
                    <a:lumOff val="25000"/>
                  </a:schemeClr>
                </a:solidFill>
                <a:cs typeface="+mn-ea"/>
                <a:sym typeface="+mn-lt"/>
              </a:rPr>
              <a:t>We provide professional-quality free PowerPoint templates to help you with your business presentations - freeppt7.com</a:t>
            </a:r>
            <a:endParaRPr lang="zh-CN" altLang="en-US" sz="1600" dirty="0">
              <a:solidFill>
                <a:schemeClr val="tx1">
                  <a:lumMod val="75000"/>
                  <a:lumOff val="25000"/>
                </a:schemeClr>
              </a:solidFill>
              <a:cs typeface="+mn-ea"/>
              <a:sym typeface="+mn-lt"/>
            </a:endParaRPr>
          </a:p>
        </p:txBody>
      </p:sp>
      <p:sp>
        <p:nvSpPr>
          <p:cNvPr id="15" name="文本框 14">
            <a:extLst>
              <a:ext uri="{FF2B5EF4-FFF2-40B4-BE49-F238E27FC236}">
                <a16:creationId xmlns:a16="http://schemas.microsoft.com/office/drawing/2014/main" id="{559C0940-0F01-46D8-98A6-B886687B5382}"/>
              </a:ext>
            </a:extLst>
          </p:cNvPr>
          <p:cNvSpPr txBox="1"/>
          <p:nvPr/>
        </p:nvSpPr>
        <p:spPr>
          <a:xfrm>
            <a:off x="8043839" y="3746257"/>
            <a:ext cx="2725122" cy="1661160"/>
          </a:xfrm>
          <a:prstGeom prst="rect">
            <a:avLst/>
          </a:prstGeom>
          <a:noFill/>
        </p:spPr>
        <p:txBody>
          <a:bodyPr wrap="square" rtlCol="0">
            <a:spAutoFit/>
          </a:bodyPr>
          <a:lstStyle/>
          <a:p>
            <a:pPr>
              <a:lnSpc>
                <a:spcPct val="130000"/>
              </a:lnSpc>
            </a:pPr>
            <a:r>
              <a:rPr lang="en-US" altLang="zh-CN" sz="1600" dirty="0">
                <a:solidFill>
                  <a:schemeClr val="tx1">
                    <a:lumMod val="75000"/>
                    <a:lumOff val="25000"/>
                  </a:schemeClr>
                </a:solidFill>
                <a:cs typeface="+mn-ea"/>
                <a:sym typeface="+mn-lt"/>
              </a:rPr>
              <a:t>We provide professional-quality free PowerPoint templates to help you with your business presentations - freeppt7.com</a:t>
            </a:r>
            <a:endParaRPr lang="zh-CN" altLang="en-US" sz="1600" dirty="0">
              <a:solidFill>
                <a:schemeClr val="tx1">
                  <a:lumMod val="75000"/>
                  <a:lumOff val="25000"/>
                </a:schemeClr>
              </a:solidFill>
              <a:cs typeface="+mn-ea"/>
              <a:sym typeface="+mn-lt"/>
            </a:endParaRPr>
          </a:p>
        </p:txBody>
      </p:sp>
      <p:pic>
        <p:nvPicPr>
          <p:cNvPr id="16" name="图片 15">
            <a:extLst>
              <a:ext uri="{FF2B5EF4-FFF2-40B4-BE49-F238E27FC236}">
                <a16:creationId xmlns:a16="http://schemas.microsoft.com/office/drawing/2014/main" id="{E5E31C99-4623-481C-B367-31A6F262320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81277" y="1515358"/>
            <a:ext cx="2253942" cy="2146300"/>
          </a:xfrm>
          <a:prstGeom prst="rect">
            <a:avLst/>
          </a:prstGeom>
        </p:spPr>
      </p:pic>
      <p:pic>
        <p:nvPicPr>
          <p:cNvPr id="17" name="图片 16">
            <a:extLst>
              <a:ext uri="{FF2B5EF4-FFF2-40B4-BE49-F238E27FC236}">
                <a16:creationId xmlns:a16="http://schemas.microsoft.com/office/drawing/2014/main" id="{D98E20E0-6EC1-41B2-BF14-DF5042A821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62354" y="1515358"/>
            <a:ext cx="2253942" cy="2146300"/>
          </a:xfrm>
          <a:prstGeom prst="rect">
            <a:avLst/>
          </a:prstGeom>
        </p:spPr>
      </p:pic>
      <p:sp>
        <p:nvSpPr>
          <p:cNvPr id="9" name="文本框 8">
            <a:extLst>
              <a:ext uri="{FF2B5EF4-FFF2-40B4-BE49-F238E27FC236}">
                <a16:creationId xmlns:a16="http://schemas.microsoft.com/office/drawing/2014/main" id="{715647F1-2915-4EE2-AA57-951BDDB340C7}"/>
              </a:ext>
            </a:extLst>
          </p:cNvPr>
          <p:cNvSpPr txBox="1"/>
          <p:nvPr/>
        </p:nvSpPr>
        <p:spPr>
          <a:xfrm>
            <a:off x="2127732" y="2425436"/>
            <a:ext cx="1443384" cy="461665"/>
          </a:xfrm>
          <a:prstGeom prst="rect">
            <a:avLst/>
          </a:prstGeom>
          <a:noFill/>
        </p:spPr>
        <p:txBody>
          <a:bodyPr wrap="square" rtlCol="0">
            <a:spAutoFit/>
          </a:bodyPr>
          <a:lstStyle/>
          <a:p>
            <a:r>
              <a:rPr lang="en-US" altLang="zh-CN" sz="2400" b="1" dirty="0">
                <a:solidFill>
                  <a:srgbClr val="20ADD6"/>
                </a:solidFill>
                <a:cs typeface="+mn-ea"/>
                <a:sym typeface="+mn-lt"/>
              </a:rPr>
              <a:t>Add title</a:t>
            </a:r>
            <a:endParaRPr lang="zh-CN" altLang="en-US" sz="2400" b="1" dirty="0">
              <a:solidFill>
                <a:srgbClr val="20ADD6"/>
              </a:solidFill>
              <a:cs typeface="+mn-ea"/>
              <a:sym typeface="+mn-lt"/>
            </a:endParaRPr>
          </a:p>
        </p:txBody>
      </p:sp>
      <p:sp>
        <p:nvSpPr>
          <p:cNvPr id="11" name="文本框 10">
            <a:extLst>
              <a:ext uri="{FF2B5EF4-FFF2-40B4-BE49-F238E27FC236}">
                <a16:creationId xmlns:a16="http://schemas.microsoft.com/office/drawing/2014/main" id="{0E9A5444-305B-4E22-B0E2-A2A1B7FFB6DF}"/>
              </a:ext>
            </a:extLst>
          </p:cNvPr>
          <p:cNvSpPr txBox="1"/>
          <p:nvPr/>
        </p:nvSpPr>
        <p:spPr>
          <a:xfrm>
            <a:off x="5402986" y="2425436"/>
            <a:ext cx="1443384" cy="461665"/>
          </a:xfrm>
          <a:prstGeom prst="rect">
            <a:avLst/>
          </a:prstGeom>
          <a:noFill/>
        </p:spPr>
        <p:txBody>
          <a:bodyPr wrap="square" rtlCol="0">
            <a:spAutoFit/>
          </a:bodyPr>
          <a:lstStyle/>
          <a:p>
            <a:r>
              <a:rPr lang="en-US" altLang="zh-CN" sz="2400" b="1" dirty="0">
                <a:solidFill>
                  <a:srgbClr val="20ADD6"/>
                </a:solidFill>
                <a:cs typeface="+mn-ea"/>
                <a:sym typeface="+mn-lt"/>
              </a:rPr>
              <a:t>Add title</a:t>
            </a:r>
            <a:endParaRPr lang="zh-CN" altLang="en-US" sz="2400" b="1" dirty="0">
              <a:solidFill>
                <a:srgbClr val="20ADD6"/>
              </a:solidFill>
              <a:cs typeface="+mn-ea"/>
              <a:sym typeface="+mn-lt"/>
            </a:endParaRPr>
          </a:p>
        </p:txBody>
      </p:sp>
      <p:sp>
        <p:nvSpPr>
          <p:cNvPr id="12" name="文本框 11">
            <a:extLst>
              <a:ext uri="{FF2B5EF4-FFF2-40B4-BE49-F238E27FC236}">
                <a16:creationId xmlns:a16="http://schemas.microsoft.com/office/drawing/2014/main" id="{39797D2B-355C-4DB4-86F1-EBCDC7F0FF6A}"/>
              </a:ext>
            </a:extLst>
          </p:cNvPr>
          <p:cNvSpPr txBox="1"/>
          <p:nvPr/>
        </p:nvSpPr>
        <p:spPr>
          <a:xfrm>
            <a:off x="8661448" y="2425436"/>
            <a:ext cx="1443384" cy="461665"/>
          </a:xfrm>
          <a:prstGeom prst="rect">
            <a:avLst/>
          </a:prstGeom>
          <a:noFill/>
        </p:spPr>
        <p:txBody>
          <a:bodyPr wrap="square" rtlCol="0">
            <a:spAutoFit/>
          </a:bodyPr>
          <a:lstStyle/>
          <a:p>
            <a:r>
              <a:rPr lang="en-US" altLang="zh-CN" sz="2400" b="1" dirty="0">
                <a:solidFill>
                  <a:srgbClr val="20ADD6"/>
                </a:solidFill>
                <a:cs typeface="+mn-ea"/>
                <a:sym typeface="+mn-lt"/>
              </a:rPr>
              <a:t>Add title</a:t>
            </a:r>
            <a:endParaRPr lang="zh-CN" altLang="en-US" sz="2400" b="1" dirty="0">
              <a:solidFill>
                <a:srgbClr val="20ADD6"/>
              </a:solidFill>
              <a:cs typeface="+mn-ea"/>
              <a:sym typeface="+mn-lt"/>
            </a:endParaRPr>
          </a:p>
        </p:txBody>
      </p:sp>
    </p:spTree>
    <p:extLst>
      <p:ext uri="{BB962C8B-B14F-4D97-AF65-F5344CB8AC3E}">
        <p14:creationId xmlns:p14="http://schemas.microsoft.com/office/powerpoint/2010/main" val="79652034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21" presetClass="entr" presetSubtype="1" dur="100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1000"/>
                                        <p:tgtEl>
                                          <p:spTgt spid="3"/>
                                        </p:tgtEl>
                                      </p:cBhvr>
                                    </p:animEffect>
                                  </p:childTnLst>
                                </p:cTn>
                              </p:par>
                              <p:par>
                                <p:cTn id="24" presetID="21" presetClass="entr" presetSubtype="1" dur="100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heel(1)">
                                      <p:cBhvr>
                                        <p:cTn id="26" dur="1000"/>
                                        <p:tgtEl>
                                          <p:spTgt spid="16"/>
                                        </p:tgtEl>
                                      </p:cBhvr>
                                    </p:animEffect>
                                  </p:childTnLst>
                                </p:cTn>
                              </p:par>
                              <p:par>
                                <p:cTn id="27" presetID="21" presetClass="entr" presetSubtype="1" dur="100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heel(1)">
                                      <p:cBhvr>
                                        <p:cTn id="29" dur="1000"/>
                                        <p:tgtEl>
                                          <p:spTgt spid="17"/>
                                        </p:tgtEl>
                                      </p:cBhvr>
                                    </p:animEffect>
                                  </p:childTnLst>
                                </p:cTn>
                              </p:par>
                            </p:childTnLst>
                          </p:cTn>
                        </p:par>
                        <p:par>
                          <p:cTn id="30" fill="hold" nodeType="afterGroup">
                            <p:stCondLst>
                              <p:cond delay="2500"/>
                            </p:stCondLst>
                            <p:childTnLst>
                              <p:par>
                                <p:cTn id="31" presetID="50" presetClass="entr" presetSubtype="0" decel="100000" fill="hold" grpId="0" nodeType="after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strVal val="#ppt_w+.3"/>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Effect transition="in" filter="fade">
                                      <p:cBhvr>
                                        <p:cTn id="35" dur="1000"/>
                                        <p:tgtEl>
                                          <p:spTgt spid="9"/>
                                        </p:tgtEl>
                                      </p:cBhvr>
                                    </p:animEffect>
                                  </p:childTnLst>
                                </p:cTn>
                              </p:par>
                              <p:par>
                                <p:cTn id="36" presetID="50" presetClass="entr" presetSubtype="0" decel="100000" fill="hold" grpId="0" nodeType="withEffect">
                                  <p:stCondLst>
                                    <p:cond delay="0"/>
                                  </p:stCondLst>
                                  <p:iterate type="lt">
                                    <p:tmPct val="10000"/>
                                  </p:iterate>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strVal val="#ppt_w+.3"/>
                                          </p:val>
                                        </p:tav>
                                        <p:tav tm="100000">
                                          <p:val>
                                            <p:strVal val="#ppt_w"/>
                                          </p:val>
                                        </p:tav>
                                      </p:tavLst>
                                    </p:anim>
                                    <p:anim calcmode="lin" valueType="num">
                                      <p:cBhvr>
                                        <p:cTn id="39" dur="1000" fill="hold"/>
                                        <p:tgtEl>
                                          <p:spTgt spid="11"/>
                                        </p:tgtEl>
                                        <p:attrNameLst>
                                          <p:attrName>ppt_h</p:attrName>
                                        </p:attrNameLst>
                                      </p:cBhvr>
                                      <p:tavLst>
                                        <p:tav tm="0">
                                          <p:val>
                                            <p:strVal val="#ppt_h"/>
                                          </p:val>
                                        </p:tav>
                                        <p:tav tm="100000">
                                          <p:val>
                                            <p:strVal val="#ppt_h"/>
                                          </p:val>
                                        </p:tav>
                                      </p:tavLst>
                                    </p:anim>
                                    <p:animEffect transition="in" filter="fade">
                                      <p:cBhvr>
                                        <p:cTn id="40" dur="1000"/>
                                        <p:tgtEl>
                                          <p:spTgt spid="11"/>
                                        </p:tgtEl>
                                      </p:cBhvr>
                                    </p:animEffect>
                                  </p:childTnLst>
                                </p:cTn>
                              </p:par>
                              <p:par>
                                <p:cTn id="41" presetID="50" presetClass="entr" presetSubtype="0" decel="100000" fill="hold" grpId="0" nodeType="withEffect">
                                  <p:stCondLst>
                                    <p:cond delay="0"/>
                                  </p:stCondLst>
                                  <p:iterate type="lt">
                                    <p:tmPct val="10000"/>
                                  </p:iterate>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strVal val="#ppt_w+.3"/>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animEffect transition="in" filter="fade">
                                      <p:cBhvr>
                                        <p:cTn id="45" dur="1000"/>
                                        <p:tgtEl>
                                          <p:spTgt spid="12"/>
                                        </p:tgtEl>
                                      </p:cBhvr>
                                    </p:animEffect>
                                  </p:childTnLst>
                                </p:cTn>
                              </p:par>
                            </p:childTnLst>
                          </p:cTn>
                        </p:par>
                        <p:par>
                          <p:cTn id="46" fill="hold" nodeType="afterGroup">
                            <p:stCondLst>
                              <p:cond delay="4200"/>
                            </p:stCondLst>
                            <p:childTnLst>
                              <p:par>
                                <p:cTn id="47" presetID="42" presetClass="entr" presetSubtype="0" dur="100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par>
                                <p:cTn id="52" presetID="42" presetClass="entr" presetSubtype="0" dur="100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2" presetClass="entr" presetSubtype="0" dur="100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9"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3"/>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4"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5"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48" name="图片 47">
            <a:extLst>
              <a:ext uri="{FF2B5EF4-FFF2-40B4-BE49-F238E27FC236}">
                <a16:creationId xmlns:a16="http://schemas.microsoft.com/office/drawing/2014/main" id="{0416A998-27AA-4D56-BB87-B0756F00A1CF}"/>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6300000" flipH="1">
            <a:off x="2907464" y="1786105"/>
            <a:ext cx="493394" cy="541351"/>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sp>
        <p:nvSpPr>
          <p:cNvPr id="2" name="文本框 1">
            <a:extLst>
              <a:ext uri="{FF2B5EF4-FFF2-40B4-BE49-F238E27FC236}">
                <a16:creationId xmlns:a16="http://schemas.microsoft.com/office/drawing/2014/main" id="{9602953F-7E18-4102-B8BF-84E313827BC0}"/>
              </a:ext>
            </a:extLst>
          </p:cNvPr>
          <p:cNvSpPr txBox="1"/>
          <p:nvPr/>
        </p:nvSpPr>
        <p:spPr>
          <a:xfrm>
            <a:off x="2240219" y="2068846"/>
            <a:ext cx="800219" cy="3022197"/>
          </a:xfrm>
          <a:prstGeom prst="rect">
            <a:avLst/>
          </a:prstGeom>
          <a:noFill/>
        </p:spPr>
        <p:txBody>
          <a:bodyPr vert="eaVert" wrap="square" rtlCol="0">
            <a:spAutoFit/>
          </a:bodyPr>
          <a:lstStyle/>
          <a:p>
            <a:r>
              <a:rPr lang="en-US" altLang="zh-CN" sz="4000" b="1" dirty="0">
                <a:solidFill>
                  <a:srgbClr val="20ADD6"/>
                </a:solidFill>
                <a:effectLst>
                  <a:outerShdw blurRad="38100" dist="38100" dir="2700000" algn="tl">
                    <a:srgbClr val="000000">
                      <a:alpha val="43137"/>
                    </a:srgbClr>
                  </a:outerShdw>
                </a:effectLst>
                <a:cs typeface="+mn-ea"/>
                <a:sym typeface="+mn-lt"/>
              </a:rPr>
              <a:t>CONTENTS</a:t>
            </a:r>
            <a:endParaRPr lang="zh-CN" altLang="en-US" sz="4000" b="1" dirty="0">
              <a:solidFill>
                <a:srgbClr val="20ADD6"/>
              </a:solidFill>
              <a:effectLst>
                <a:outerShdw blurRad="38100" dist="38100" dir="2700000" algn="tl">
                  <a:srgbClr val="000000">
                    <a:alpha val="43137"/>
                  </a:srgbClr>
                </a:outerShdw>
              </a:effectLst>
              <a:cs typeface="+mn-ea"/>
              <a:sym typeface="+mn-lt"/>
            </a:endParaRPr>
          </a:p>
        </p:txBody>
      </p:sp>
      <p:sp>
        <p:nvSpPr>
          <p:cNvPr id="31" name="文本框 30">
            <a:extLst>
              <a:ext uri="{FF2B5EF4-FFF2-40B4-BE49-F238E27FC236}">
                <a16:creationId xmlns:a16="http://schemas.microsoft.com/office/drawing/2014/main" id="{30B402C5-5026-4ABC-880B-5DBE7920A8C8}"/>
              </a:ext>
            </a:extLst>
          </p:cNvPr>
          <p:cNvSpPr txBox="1"/>
          <p:nvPr/>
        </p:nvSpPr>
        <p:spPr>
          <a:xfrm>
            <a:off x="5067184" y="1597153"/>
            <a:ext cx="5056530" cy="379078"/>
          </a:xfrm>
          <a:prstGeom prst="rect">
            <a:avLst/>
          </a:prstGeom>
          <a:noFill/>
        </p:spPr>
        <p:txBody>
          <a:bodyPr wrap="square" rtlCol="0">
            <a:spAutoFit/>
          </a:bodyPr>
          <a:lstStyle/>
          <a:p>
            <a:pPr>
              <a:lnSpc>
                <a:spcPct val="130000"/>
              </a:lnSpc>
            </a:pPr>
            <a:r>
              <a:rPr lang="en-US" altLang="zh-CN" sz="1600" dirty="0">
                <a:solidFill>
                  <a:srgbClr val="20ADD6"/>
                </a:solidFill>
                <a:cs typeface="+mn-ea"/>
                <a:sym typeface="+mn-lt"/>
              </a:rPr>
              <a:t>Click here to add content, content to match the title. </a:t>
            </a:r>
            <a:endParaRPr lang="zh-CN" altLang="en-US" sz="1600" dirty="0">
              <a:solidFill>
                <a:srgbClr val="20ADD6"/>
              </a:solidFill>
              <a:cs typeface="+mn-ea"/>
              <a:sym typeface="+mn-lt"/>
            </a:endParaRPr>
          </a:p>
        </p:txBody>
      </p:sp>
      <p:sp>
        <p:nvSpPr>
          <p:cNvPr id="5" name="矩形: 圆角 4">
            <a:extLst>
              <a:ext uri="{FF2B5EF4-FFF2-40B4-BE49-F238E27FC236}">
                <a16:creationId xmlns:a16="http://schemas.microsoft.com/office/drawing/2014/main" id="{53FE4CA6-8001-4551-B7D4-0FFA2ABBD8F3}"/>
              </a:ext>
            </a:extLst>
          </p:cNvPr>
          <p:cNvSpPr/>
          <p:nvPr/>
        </p:nvSpPr>
        <p:spPr>
          <a:xfrm>
            <a:off x="5154259" y="986064"/>
            <a:ext cx="3062515" cy="558800"/>
          </a:xfrm>
          <a:prstGeom prst="roundRect">
            <a:avLst>
              <a:gd name="adj" fmla="val 50000"/>
            </a:avLst>
          </a:prstGeom>
          <a:solidFill>
            <a:srgbClr val="2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a:extLst>
              <a:ext uri="{FF2B5EF4-FFF2-40B4-BE49-F238E27FC236}">
                <a16:creationId xmlns:a16="http://schemas.microsoft.com/office/drawing/2014/main" id="{F4D83D20-352C-4353-9B7A-3495BE2AEC8C}"/>
              </a:ext>
            </a:extLst>
          </p:cNvPr>
          <p:cNvSpPr txBox="1"/>
          <p:nvPr/>
        </p:nvSpPr>
        <p:spPr>
          <a:xfrm>
            <a:off x="5469764" y="1006575"/>
            <a:ext cx="3062515" cy="461665"/>
          </a:xfrm>
          <a:prstGeom prst="rect">
            <a:avLst/>
          </a:prstGeom>
          <a:noFill/>
        </p:spPr>
        <p:txBody>
          <a:bodyPr wrap="square" rtlCol="0">
            <a:spAutoFit/>
          </a:bodyPr>
          <a:lstStyle/>
          <a:p>
            <a:r>
              <a:rPr lang="en-US" altLang="zh-CN" sz="2400" b="1" dirty="0">
                <a:solidFill>
                  <a:schemeClr val="bg1"/>
                </a:solidFill>
                <a:cs typeface="+mn-ea"/>
                <a:sym typeface="+mn-lt"/>
              </a:rPr>
              <a:t>01 Add title text</a:t>
            </a:r>
            <a:endParaRPr lang="zh-CN" altLang="en-US" sz="2400" b="1" dirty="0">
              <a:solidFill>
                <a:schemeClr val="bg1"/>
              </a:solidFill>
              <a:cs typeface="+mn-ea"/>
              <a:sym typeface="+mn-lt"/>
            </a:endParaRPr>
          </a:p>
        </p:txBody>
      </p:sp>
      <p:sp>
        <p:nvSpPr>
          <p:cNvPr id="47" name="文本框 46">
            <a:extLst>
              <a:ext uri="{FF2B5EF4-FFF2-40B4-BE49-F238E27FC236}">
                <a16:creationId xmlns:a16="http://schemas.microsoft.com/office/drawing/2014/main" id="{72D3C022-4A9B-47E9-A2C1-7374786708A7}"/>
              </a:ext>
            </a:extLst>
          </p:cNvPr>
          <p:cNvSpPr txBox="1"/>
          <p:nvPr/>
        </p:nvSpPr>
        <p:spPr>
          <a:xfrm>
            <a:off x="5067184" y="2876579"/>
            <a:ext cx="5056530" cy="379078"/>
          </a:xfrm>
          <a:prstGeom prst="rect">
            <a:avLst/>
          </a:prstGeom>
          <a:noFill/>
        </p:spPr>
        <p:txBody>
          <a:bodyPr wrap="square" rtlCol="0">
            <a:spAutoFit/>
          </a:bodyPr>
          <a:lstStyle/>
          <a:p>
            <a:pPr>
              <a:lnSpc>
                <a:spcPct val="130000"/>
              </a:lnSpc>
            </a:pPr>
            <a:r>
              <a:rPr lang="en-US" altLang="zh-CN" sz="1600" dirty="0">
                <a:solidFill>
                  <a:srgbClr val="20ADD6"/>
                </a:solidFill>
                <a:cs typeface="+mn-ea"/>
                <a:sym typeface="+mn-lt"/>
              </a:rPr>
              <a:t>Click here to add content, content to match the title. </a:t>
            </a:r>
            <a:endParaRPr lang="zh-CN" altLang="en-US" sz="1600" dirty="0">
              <a:solidFill>
                <a:srgbClr val="20ADD6"/>
              </a:solidFill>
              <a:cs typeface="+mn-ea"/>
              <a:sym typeface="+mn-lt"/>
            </a:endParaRPr>
          </a:p>
        </p:txBody>
      </p:sp>
      <p:sp>
        <p:nvSpPr>
          <p:cNvPr id="49" name="矩形: 圆角 48">
            <a:extLst>
              <a:ext uri="{FF2B5EF4-FFF2-40B4-BE49-F238E27FC236}">
                <a16:creationId xmlns:a16="http://schemas.microsoft.com/office/drawing/2014/main" id="{B59CB058-4C67-4726-8485-0DB3392C5D7C}"/>
              </a:ext>
            </a:extLst>
          </p:cNvPr>
          <p:cNvSpPr/>
          <p:nvPr/>
        </p:nvSpPr>
        <p:spPr>
          <a:xfrm>
            <a:off x="5154259" y="2265490"/>
            <a:ext cx="3062515" cy="558800"/>
          </a:xfrm>
          <a:prstGeom prst="roundRect">
            <a:avLst>
              <a:gd name="adj" fmla="val 50000"/>
            </a:avLst>
          </a:prstGeom>
          <a:solidFill>
            <a:srgbClr val="2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文本框 51">
            <a:extLst>
              <a:ext uri="{FF2B5EF4-FFF2-40B4-BE49-F238E27FC236}">
                <a16:creationId xmlns:a16="http://schemas.microsoft.com/office/drawing/2014/main" id="{EE463C40-B8A1-4570-A16C-4B2715C3AFC6}"/>
              </a:ext>
            </a:extLst>
          </p:cNvPr>
          <p:cNvSpPr txBox="1"/>
          <p:nvPr/>
        </p:nvSpPr>
        <p:spPr>
          <a:xfrm>
            <a:off x="5469764" y="2286001"/>
            <a:ext cx="3062515" cy="461665"/>
          </a:xfrm>
          <a:prstGeom prst="rect">
            <a:avLst/>
          </a:prstGeom>
          <a:noFill/>
        </p:spPr>
        <p:txBody>
          <a:bodyPr wrap="square" rtlCol="0">
            <a:spAutoFit/>
          </a:bodyPr>
          <a:lstStyle/>
          <a:p>
            <a:r>
              <a:rPr lang="en-US" altLang="zh-CN" sz="2400" b="1" dirty="0">
                <a:solidFill>
                  <a:schemeClr val="bg1"/>
                </a:solidFill>
                <a:cs typeface="+mn-ea"/>
                <a:sym typeface="+mn-lt"/>
              </a:rPr>
              <a:t>02 Add title text</a:t>
            </a:r>
            <a:endParaRPr lang="zh-CN" altLang="en-US" sz="2400" b="1" dirty="0">
              <a:solidFill>
                <a:schemeClr val="bg1"/>
              </a:solidFill>
              <a:cs typeface="+mn-ea"/>
              <a:sym typeface="+mn-lt"/>
            </a:endParaRPr>
          </a:p>
        </p:txBody>
      </p:sp>
      <p:sp>
        <p:nvSpPr>
          <p:cNvPr id="53" name="文本框 52">
            <a:extLst>
              <a:ext uri="{FF2B5EF4-FFF2-40B4-BE49-F238E27FC236}">
                <a16:creationId xmlns:a16="http://schemas.microsoft.com/office/drawing/2014/main" id="{06C8F01B-9978-422A-8F29-9BE75157C32B}"/>
              </a:ext>
            </a:extLst>
          </p:cNvPr>
          <p:cNvSpPr txBox="1"/>
          <p:nvPr/>
        </p:nvSpPr>
        <p:spPr>
          <a:xfrm>
            <a:off x="5067184" y="4156005"/>
            <a:ext cx="5056530" cy="379078"/>
          </a:xfrm>
          <a:prstGeom prst="rect">
            <a:avLst/>
          </a:prstGeom>
          <a:noFill/>
        </p:spPr>
        <p:txBody>
          <a:bodyPr wrap="square" rtlCol="0">
            <a:spAutoFit/>
          </a:bodyPr>
          <a:lstStyle/>
          <a:p>
            <a:pPr>
              <a:lnSpc>
                <a:spcPct val="130000"/>
              </a:lnSpc>
            </a:pPr>
            <a:r>
              <a:rPr lang="en-US" altLang="zh-CN" sz="1600" dirty="0">
                <a:solidFill>
                  <a:srgbClr val="20ADD6"/>
                </a:solidFill>
                <a:cs typeface="+mn-ea"/>
                <a:sym typeface="+mn-lt"/>
              </a:rPr>
              <a:t>Click here to add content, content to match the title. </a:t>
            </a:r>
            <a:endParaRPr lang="zh-CN" altLang="en-US" sz="1600" dirty="0">
              <a:solidFill>
                <a:srgbClr val="20ADD6"/>
              </a:solidFill>
              <a:cs typeface="+mn-ea"/>
              <a:sym typeface="+mn-lt"/>
            </a:endParaRPr>
          </a:p>
        </p:txBody>
      </p:sp>
      <p:sp>
        <p:nvSpPr>
          <p:cNvPr id="54" name="矩形: 圆角 53">
            <a:extLst>
              <a:ext uri="{FF2B5EF4-FFF2-40B4-BE49-F238E27FC236}">
                <a16:creationId xmlns:a16="http://schemas.microsoft.com/office/drawing/2014/main" id="{DAEAA9DE-99BC-4EB1-BBF9-6275985A2E45}"/>
              </a:ext>
            </a:extLst>
          </p:cNvPr>
          <p:cNvSpPr/>
          <p:nvPr/>
        </p:nvSpPr>
        <p:spPr>
          <a:xfrm>
            <a:off x="5154259" y="3544916"/>
            <a:ext cx="3062515" cy="558800"/>
          </a:xfrm>
          <a:prstGeom prst="roundRect">
            <a:avLst>
              <a:gd name="adj" fmla="val 50000"/>
            </a:avLst>
          </a:prstGeom>
          <a:solidFill>
            <a:srgbClr val="2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文本框 54">
            <a:extLst>
              <a:ext uri="{FF2B5EF4-FFF2-40B4-BE49-F238E27FC236}">
                <a16:creationId xmlns:a16="http://schemas.microsoft.com/office/drawing/2014/main" id="{E5F2A9ED-874B-4727-9ABF-33E95E796B87}"/>
              </a:ext>
            </a:extLst>
          </p:cNvPr>
          <p:cNvSpPr txBox="1"/>
          <p:nvPr/>
        </p:nvSpPr>
        <p:spPr>
          <a:xfrm>
            <a:off x="5469764" y="3565427"/>
            <a:ext cx="3062515" cy="461665"/>
          </a:xfrm>
          <a:prstGeom prst="rect">
            <a:avLst/>
          </a:prstGeom>
          <a:noFill/>
        </p:spPr>
        <p:txBody>
          <a:bodyPr wrap="square" rtlCol="0">
            <a:spAutoFit/>
          </a:bodyPr>
          <a:lstStyle/>
          <a:p>
            <a:r>
              <a:rPr lang="en-US" altLang="zh-CN" sz="2400" b="1" dirty="0">
                <a:solidFill>
                  <a:schemeClr val="bg1"/>
                </a:solidFill>
                <a:cs typeface="+mn-ea"/>
                <a:sym typeface="+mn-lt"/>
              </a:rPr>
              <a:t>03 Add title text</a:t>
            </a:r>
            <a:endParaRPr lang="zh-CN" altLang="en-US" sz="2400" b="1" dirty="0">
              <a:solidFill>
                <a:schemeClr val="bg1"/>
              </a:solidFill>
              <a:cs typeface="+mn-ea"/>
              <a:sym typeface="+mn-lt"/>
            </a:endParaRPr>
          </a:p>
        </p:txBody>
      </p:sp>
      <p:sp>
        <p:nvSpPr>
          <p:cNvPr id="56" name="文本框 55">
            <a:extLst>
              <a:ext uri="{FF2B5EF4-FFF2-40B4-BE49-F238E27FC236}">
                <a16:creationId xmlns:a16="http://schemas.microsoft.com/office/drawing/2014/main" id="{CE9DD792-8F1D-43FF-828E-EC0871055A9C}"/>
              </a:ext>
            </a:extLst>
          </p:cNvPr>
          <p:cNvSpPr txBox="1"/>
          <p:nvPr/>
        </p:nvSpPr>
        <p:spPr>
          <a:xfrm>
            <a:off x="5067184" y="5435431"/>
            <a:ext cx="5056530" cy="379078"/>
          </a:xfrm>
          <a:prstGeom prst="rect">
            <a:avLst/>
          </a:prstGeom>
          <a:noFill/>
        </p:spPr>
        <p:txBody>
          <a:bodyPr wrap="square" rtlCol="0">
            <a:spAutoFit/>
          </a:bodyPr>
          <a:lstStyle/>
          <a:p>
            <a:pPr>
              <a:lnSpc>
                <a:spcPct val="130000"/>
              </a:lnSpc>
            </a:pPr>
            <a:r>
              <a:rPr lang="en-US" altLang="zh-CN" sz="1600" dirty="0">
                <a:solidFill>
                  <a:srgbClr val="20ADD6"/>
                </a:solidFill>
                <a:cs typeface="+mn-ea"/>
                <a:sym typeface="+mn-lt"/>
              </a:rPr>
              <a:t>Click here to add content, content to match the title. </a:t>
            </a:r>
            <a:endParaRPr lang="zh-CN" altLang="en-US" sz="1600" dirty="0">
              <a:solidFill>
                <a:srgbClr val="20ADD6"/>
              </a:solidFill>
              <a:cs typeface="+mn-ea"/>
              <a:sym typeface="+mn-lt"/>
            </a:endParaRPr>
          </a:p>
        </p:txBody>
      </p:sp>
      <p:sp>
        <p:nvSpPr>
          <p:cNvPr id="57" name="矩形: 圆角 56">
            <a:extLst>
              <a:ext uri="{FF2B5EF4-FFF2-40B4-BE49-F238E27FC236}">
                <a16:creationId xmlns:a16="http://schemas.microsoft.com/office/drawing/2014/main" id="{819342BC-B176-47E2-9830-3E90BB5E957D}"/>
              </a:ext>
            </a:extLst>
          </p:cNvPr>
          <p:cNvSpPr/>
          <p:nvPr/>
        </p:nvSpPr>
        <p:spPr>
          <a:xfrm>
            <a:off x="5154259" y="4824342"/>
            <a:ext cx="3062515" cy="558800"/>
          </a:xfrm>
          <a:prstGeom prst="roundRect">
            <a:avLst>
              <a:gd name="adj" fmla="val 50000"/>
            </a:avLst>
          </a:prstGeom>
          <a:solidFill>
            <a:srgbClr val="2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文本框 57">
            <a:extLst>
              <a:ext uri="{FF2B5EF4-FFF2-40B4-BE49-F238E27FC236}">
                <a16:creationId xmlns:a16="http://schemas.microsoft.com/office/drawing/2014/main" id="{4B1964E8-7BD2-49B8-A83F-5569549A8A8D}"/>
              </a:ext>
            </a:extLst>
          </p:cNvPr>
          <p:cNvSpPr txBox="1"/>
          <p:nvPr/>
        </p:nvSpPr>
        <p:spPr>
          <a:xfrm>
            <a:off x="5469764" y="4844853"/>
            <a:ext cx="3062515" cy="461665"/>
          </a:xfrm>
          <a:prstGeom prst="rect">
            <a:avLst/>
          </a:prstGeom>
          <a:noFill/>
        </p:spPr>
        <p:txBody>
          <a:bodyPr wrap="square" rtlCol="0">
            <a:spAutoFit/>
          </a:bodyPr>
          <a:lstStyle/>
          <a:p>
            <a:r>
              <a:rPr lang="en-US" altLang="zh-CN" sz="2400" b="1" dirty="0">
                <a:solidFill>
                  <a:schemeClr val="bg1"/>
                </a:solidFill>
                <a:cs typeface="+mn-ea"/>
                <a:sym typeface="+mn-lt"/>
              </a:rPr>
              <a:t>04 Add title text</a:t>
            </a:r>
            <a:endParaRPr lang="zh-CN" altLang="en-US" sz="2400" b="1" dirty="0">
              <a:solidFill>
                <a:schemeClr val="bg1"/>
              </a:solidFill>
              <a:cs typeface="+mn-ea"/>
              <a:sym typeface="+mn-lt"/>
            </a:endParaRPr>
          </a:p>
        </p:txBody>
      </p:sp>
      <p:pic>
        <p:nvPicPr>
          <p:cNvPr id="59" name="图片 58">
            <a:extLst>
              <a:ext uri="{FF2B5EF4-FFF2-40B4-BE49-F238E27FC236}">
                <a16:creationId xmlns:a16="http://schemas.microsoft.com/office/drawing/2014/main" id="{6A65AFD2-DAB3-4484-B46E-7775396DD5B8}"/>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459255" y="4720520"/>
            <a:ext cx="1041402" cy="823524"/>
          </a:xfrm>
          <a:prstGeom prst="rect">
            <a:avLst/>
          </a:prstGeom>
        </p:spPr>
      </p:pic>
      <p:pic>
        <p:nvPicPr>
          <p:cNvPr id="60" name="图片 59">
            <a:extLst>
              <a:ext uri="{FF2B5EF4-FFF2-40B4-BE49-F238E27FC236}">
                <a16:creationId xmlns:a16="http://schemas.microsoft.com/office/drawing/2014/main" id="{E50E7E12-098F-44F5-AA27-5D8490B2F858}"/>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646471" y="2016861"/>
            <a:ext cx="673100" cy="787401"/>
          </a:xfrm>
          <a:prstGeom prst="rect">
            <a:avLst/>
          </a:prstGeom>
        </p:spPr>
      </p:pic>
      <p:pic>
        <p:nvPicPr>
          <p:cNvPr id="9" name="图片 8">
            <a:extLst>
              <a:ext uri="{FF2B5EF4-FFF2-40B4-BE49-F238E27FC236}">
                <a16:creationId xmlns:a16="http://schemas.microsoft.com/office/drawing/2014/main" id="{6A08835B-5E99-4137-BE42-077F2CC0324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634658" y="4499373"/>
            <a:ext cx="2471436" cy="2363110"/>
          </a:xfrm>
          <a:prstGeom prst="rect">
            <a:avLst/>
          </a:prstGeom>
        </p:spPr>
      </p:pic>
      <p:sp>
        <p:nvSpPr>
          <p:cNvPr id="27" name="TextBox 4">
            <a:extLst>
              <a:ext uri="{FF2B5EF4-FFF2-40B4-BE49-F238E27FC236}">
                <a16:creationId xmlns:a16="http://schemas.microsoft.com/office/drawing/2014/main" id="{EB684C7E-20A7-9694-F2D4-694B922B40F4}"/>
              </a:ext>
            </a:extLst>
          </p:cNvPr>
          <p:cNvSpPr txBox="1"/>
          <p:nvPr/>
        </p:nvSpPr>
        <p:spPr>
          <a:xfrm>
            <a:off x="0" y="5"/>
            <a:ext cx="604867" cy="12715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33">
                <a:solidFill>
                  <a:schemeClr val="tx1">
                    <a:alpha val="0"/>
                  </a:schemeClr>
                </a:solidFill>
                <a:cs typeface="+mn-ea"/>
                <a:sym typeface="+mn-lt"/>
              </a:rPr>
              <a:t>行业</a:t>
            </a:r>
            <a:r>
              <a:rPr lang="en-US" altLang="zh-CN" sz="133">
                <a:solidFill>
                  <a:schemeClr val="tx1">
                    <a:alpha val="0"/>
                  </a:schemeClr>
                </a:solidFill>
                <a:cs typeface="+mn-ea"/>
                <a:sym typeface="+mn-lt"/>
              </a:rPr>
              <a:t>PPT</a:t>
            </a:r>
            <a:r>
              <a:rPr lang="zh-CN" altLang="en-US" sz="133">
                <a:solidFill>
                  <a:schemeClr val="tx1">
                    <a:alpha val="0"/>
                  </a:schemeClr>
                </a:solidFill>
                <a:cs typeface="+mn-ea"/>
                <a:sym typeface="+mn-lt"/>
              </a:rPr>
              <a:t>模板</a:t>
            </a:r>
            <a:r>
              <a:rPr lang="en-US" altLang="zh-CN" sz="133">
                <a:solidFill>
                  <a:schemeClr val="tx1">
                    <a:alpha val="0"/>
                  </a:schemeClr>
                </a:solidFill>
                <a:cs typeface="+mn-ea"/>
                <a:sym typeface="+mn-lt"/>
              </a:rPr>
              <a:t>http://www.1ppt.com/hangye/</a:t>
            </a:r>
          </a:p>
        </p:txBody>
      </p:sp>
    </p:spTree>
    <p:extLst>
      <p:ext uri="{BB962C8B-B14F-4D97-AF65-F5344CB8AC3E}">
        <p14:creationId xmlns:p14="http://schemas.microsoft.com/office/powerpoint/2010/main" val="2307036295"/>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53" presetClass="entr" presetSubtype="16" dur="50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fltVal val="0"/>
                                          </p:val>
                                        </p:tav>
                                        <p:tav tm="100000">
                                          <p:val>
                                            <p:strVal val="#ppt_w"/>
                                          </p:val>
                                        </p:tav>
                                      </p:tavLst>
                                    </p:anim>
                                    <p:anim calcmode="lin" valueType="num">
                                      <p:cBhvr>
                                        <p:cTn id="24" dur="500" fill="hold"/>
                                        <p:tgtEl>
                                          <p:spTgt spid="48"/>
                                        </p:tgtEl>
                                        <p:attrNameLst>
                                          <p:attrName>ppt_h</p:attrName>
                                        </p:attrNameLst>
                                      </p:cBhvr>
                                      <p:tavLst>
                                        <p:tav tm="0">
                                          <p:val>
                                            <p:fltVal val="0"/>
                                          </p:val>
                                        </p:tav>
                                        <p:tav tm="100000">
                                          <p:val>
                                            <p:strVal val="#ppt_h"/>
                                          </p:val>
                                        </p:tav>
                                      </p:tavLst>
                                    </p:anim>
                                    <p:animEffect transition="in" filter="fade">
                                      <p:cBhvr>
                                        <p:cTn id="25" dur="500"/>
                                        <p:tgtEl>
                                          <p:spTgt spid="48"/>
                                        </p:tgtEl>
                                      </p:cBhvr>
                                    </p:animEffect>
                                  </p:childTnLst>
                                </p:cTn>
                              </p:par>
                              <p:par>
                                <p:cTn id="26" presetID="26" presetClass="emph" presetSubtype="0" dur="500" fill="hold" nodeType="withEffect">
                                  <p:stCondLst>
                                    <p:cond delay="0"/>
                                  </p:stCondLst>
                                  <p:childTnLst>
                                    <p:animEffect transition="out" filter="fade">
                                      <p:cBhvr>
                                        <p:cTn id="27" dur="500" tmFilter="0, 0; .2, .5; .8, .5; 1, 0"/>
                                        <p:tgtEl>
                                          <p:spTgt spid="48"/>
                                        </p:tgtEl>
                                      </p:cBhvr>
                                    </p:animEffect>
                                    <p:animScale>
                                      <p:cBhvr>
                                        <p:cTn id="28" dur="250" autoRev="1" fill="hold"/>
                                        <p:tgtEl>
                                          <p:spTgt spid="48"/>
                                        </p:tgtEl>
                                      </p:cBhvr>
                                      <p:by x="105000" y="105000"/>
                                    </p:animScale>
                                  </p:childTnLst>
                                </p:cTn>
                              </p:par>
                            </p:childTnLst>
                          </p:cTn>
                        </p:par>
                        <p:par>
                          <p:cTn id="29" fill="hold" nodeType="afterGroup">
                            <p:stCondLst>
                              <p:cond delay="2000"/>
                            </p:stCondLst>
                            <p:childTnLst>
                              <p:par>
                                <p:cTn id="30" presetID="41" presetClass="entr" presetSubtype="0" dur="500" fill="hold" grpId="0" nodeType="afterEffect">
                                  <p:stCondLst>
                                    <p:cond delay="0"/>
                                  </p:stCondLst>
                                  <p:iterate type="lt">
                                    <p:tmPct val="10000"/>
                                  </p:iterate>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
                                        </p:tgtEl>
                                        <p:attrNameLst>
                                          <p:attrName>ppt_y</p:attrName>
                                        </p:attrNameLst>
                                      </p:cBhvr>
                                      <p:tavLst>
                                        <p:tav tm="0">
                                          <p:val>
                                            <p:strVal val="#ppt_y"/>
                                          </p:val>
                                        </p:tav>
                                        <p:tav tm="100000">
                                          <p:val>
                                            <p:strVal val="#ppt_y"/>
                                          </p:val>
                                        </p:tav>
                                      </p:tavLst>
                                    </p:anim>
                                    <p:anim calcmode="lin" valueType="num">
                                      <p:cBhvr>
                                        <p:cTn id="3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
                                        </p:tgtEl>
                                      </p:cBhvr>
                                    </p:animEffect>
                                  </p:childTnLst>
                                </p:cTn>
                              </p:par>
                            </p:childTnLst>
                          </p:cTn>
                        </p:par>
                        <p:par>
                          <p:cTn id="37" fill="hold" nodeType="afterGroup">
                            <p:stCondLst>
                              <p:cond delay="2850"/>
                            </p:stCondLst>
                            <p:childTnLst>
                              <p:par>
                                <p:cTn id="38" presetID="10" presetClass="entr" presetSubtype="0" dur="50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par>
                          <p:cTn id="41" fill="hold" nodeType="afterGroup">
                            <p:stCondLst>
                              <p:cond delay="335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3"/>
                                        </p:tgtEl>
                                        <p:attrNameLst>
                                          <p:attrName>ppt_y</p:attrName>
                                        </p:attrNameLst>
                                      </p:cBhvr>
                                      <p:tavLst>
                                        <p:tav tm="0">
                                          <p:val>
                                            <p:strVal val="#ppt_y"/>
                                          </p:val>
                                        </p:tav>
                                        <p:tav tm="100000">
                                          <p:val>
                                            <p:strVal val="#ppt_y"/>
                                          </p:val>
                                        </p:tav>
                                      </p:tavLst>
                                    </p:anim>
                                    <p:anim calcmode="lin" valueType="num">
                                      <p:cBhvr>
                                        <p:cTn id="4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3"/>
                                        </p:tgtEl>
                                      </p:cBhvr>
                                    </p:animEffect>
                                  </p:childTnLst>
                                </p:cTn>
                              </p:par>
                            </p:childTnLst>
                          </p:cTn>
                        </p:par>
                        <p:par>
                          <p:cTn id="49" fill="hold" nodeType="afterGroup">
                            <p:stCondLst>
                              <p:cond delay="4500"/>
                            </p:stCondLst>
                            <p:childTnLst>
                              <p:par>
                                <p:cTn id="50" presetID="42" presetClass="entr" presetSubtype="0" fill="hold" grpId="0" nodeType="afterEffect">
                                  <p:stCondLst>
                                    <p:cond delay="0"/>
                                  </p:stCondLst>
                                  <p:iterate type="lt">
                                    <p:tmPct val="10000"/>
                                  </p:iterate>
                                  <p:childTnLst>
                                    <p:set>
                                      <p:cBhvr>
                                        <p:cTn id="51" dur="1" fill="hold">
                                          <p:stCondLst>
                                            <p:cond delay="0"/>
                                          </p:stCondLst>
                                        </p:cTn>
                                        <p:tgtEl>
                                          <p:spTgt spid="31"/>
                                        </p:tgtEl>
                                        <p:attrNameLst>
                                          <p:attrName>style.visibility</p:attrName>
                                        </p:attrNameLst>
                                      </p:cBhvr>
                                      <p:to>
                                        <p:strVal val="visible"/>
                                      </p:to>
                                    </p:set>
                                    <p:animEffect transition="in" filter="fade">
                                      <p:cBhvr>
                                        <p:cTn id="52" dur="750"/>
                                        <p:tgtEl>
                                          <p:spTgt spid="31"/>
                                        </p:tgtEl>
                                      </p:cBhvr>
                                    </p:animEffect>
                                    <p:anim calcmode="lin" valueType="num">
                                      <p:cBhvr>
                                        <p:cTn id="53" dur="750" fill="hold"/>
                                        <p:tgtEl>
                                          <p:spTgt spid="31"/>
                                        </p:tgtEl>
                                        <p:attrNameLst>
                                          <p:attrName>ppt_x</p:attrName>
                                        </p:attrNameLst>
                                      </p:cBhvr>
                                      <p:tavLst>
                                        <p:tav tm="0">
                                          <p:val>
                                            <p:strVal val="#ppt_x"/>
                                          </p:val>
                                        </p:tav>
                                        <p:tav tm="100000">
                                          <p:val>
                                            <p:strVal val="#ppt_x"/>
                                          </p:val>
                                        </p:tav>
                                      </p:tavLst>
                                    </p:anim>
                                    <p:anim calcmode="lin" valueType="num">
                                      <p:cBhvr>
                                        <p:cTn id="54" dur="750" fill="hold"/>
                                        <p:tgtEl>
                                          <p:spTgt spid="31"/>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8550"/>
                            </p:stCondLst>
                            <p:childTnLst>
                              <p:par>
                                <p:cTn id="56" presetID="10" presetClass="entr" presetSubtype="0" dur="500"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childTnLst>
                          </p:cTn>
                        </p:par>
                        <p:par>
                          <p:cTn id="59" fill="hold" nodeType="afterGroup">
                            <p:stCondLst>
                              <p:cond delay="905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52"/>
                                        </p:tgtEl>
                                        <p:attrNameLst>
                                          <p:attrName>ppt_y</p:attrName>
                                        </p:attrNameLst>
                                      </p:cBhvr>
                                      <p:tavLst>
                                        <p:tav tm="0">
                                          <p:val>
                                            <p:strVal val="#ppt_y"/>
                                          </p:val>
                                        </p:tav>
                                        <p:tav tm="100000">
                                          <p:val>
                                            <p:strVal val="#ppt_y"/>
                                          </p:val>
                                        </p:tav>
                                      </p:tavLst>
                                    </p:anim>
                                    <p:anim calcmode="lin" valueType="num">
                                      <p:cBhvr>
                                        <p:cTn id="64"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52"/>
                                        </p:tgtEl>
                                      </p:cBhvr>
                                    </p:animEffect>
                                  </p:childTnLst>
                                </p:cTn>
                              </p:par>
                            </p:childTnLst>
                          </p:cTn>
                        </p:par>
                        <p:par>
                          <p:cTn id="67" fill="hold" nodeType="afterGroup">
                            <p:stCondLst>
                              <p:cond delay="10200"/>
                            </p:stCondLst>
                            <p:childTnLst>
                              <p:par>
                                <p:cTn id="68" presetID="42" presetClass="entr" presetSubtype="0" fill="hold" grpId="0" nodeType="afterEffect">
                                  <p:stCondLst>
                                    <p:cond delay="0"/>
                                  </p:stCondLst>
                                  <p:iterate type="lt">
                                    <p:tmPct val="10000"/>
                                  </p:iterate>
                                  <p:childTnLst>
                                    <p:set>
                                      <p:cBhvr>
                                        <p:cTn id="69" dur="1" fill="hold">
                                          <p:stCondLst>
                                            <p:cond delay="0"/>
                                          </p:stCondLst>
                                        </p:cTn>
                                        <p:tgtEl>
                                          <p:spTgt spid="47"/>
                                        </p:tgtEl>
                                        <p:attrNameLst>
                                          <p:attrName>style.visibility</p:attrName>
                                        </p:attrNameLst>
                                      </p:cBhvr>
                                      <p:to>
                                        <p:strVal val="visible"/>
                                      </p:to>
                                    </p:set>
                                    <p:animEffect transition="in" filter="fade">
                                      <p:cBhvr>
                                        <p:cTn id="70" dur="750"/>
                                        <p:tgtEl>
                                          <p:spTgt spid="47"/>
                                        </p:tgtEl>
                                      </p:cBhvr>
                                    </p:animEffect>
                                    <p:anim calcmode="lin" valueType="num">
                                      <p:cBhvr>
                                        <p:cTn id="71" dur="750" fill="hold"/>
                                        <p:tgtEl>
                                          <p:spTgt spid="47"/>
                                        </p:tgtEl>
                                        <p:attrNameLst>
                                          <p:attrName>ppt_x</p:attrName>
                                        </p:attrNameLst>
                                      </p:cBhvr>
                                      <p:tavLst>
                                        <p:tav tm="0">
                                          <p:val>
                                            <p:strVal val="#ppt_x"/>
                                          </p:val>
                                        </p:tav>
                                        <p:tav tm="100000">
                                          <p:val>
                                            <p:strVal val="#ppt_x"/>
                                          </p:val>
                                        </p:tav>
                                      </p:tavLst>
                                    </p:anim>
                                    <p:anim calcmode="lin" valueType="num">
                                      <p:cBhvr>
                                        <p:cTn id="72" dur="750" fill="hold"/>
                                        <p:tgtEl>
                                          <p:spTgt spid="47"/>
                                        </p:tgtEl>
                                        <p:attrNameLst>
                                          <p:attrName>ppt_y</p:attrName>
                                        </p:attrNameLst>
                                      </p:cBhvr>
                                      <p:tavLst>
                                        <p:tav tm="0">
                                          <p:val>
                                            <p:strVal val="#ppt_y+.1"/>
                                          </p:val>
                                        </p:tav>
                                        <p:tav tm="100000">
                                          <p:val>
                                            <p:strVal val="#ppt_y"/>
                                          </p:val>
                                        </p:tav>
                                      </p:tavLst>
                                    </p:anim>
                                  </p:childTnLst>
                                </p:cTn>
                              </p:par>
                            </p:childTnLst>
                          </p:cTn>
                        </p:par>
                        <p:par>
                          <p:cTn id="73" fill="hold" nodeType="afterGroup">
                            <p:stCondLst>
                              <p:cond delay="14250"/>
                            </p:stCondLst>
                            <p:childTnLst>
                              <p:par>
                                <p:cTn id="74" presetID="10" presetClass="entr" presetSubtype="0" dur="500" fill="hold" grpId="0" nodeType="after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500"/>
                                        <p:tgtEl>
                                          <p:spTgt spid="54"/>
                                        </p:tgtEl>
                                      </p:cBhvr>
                                    </p:animEffect>
                                  </p:childTnLst>
                                </p:cTn>
                              </p:par>
                            </p:childTnLst>
                          </p:cTn>
                        </p:par>
                        <p:par>
                          <p:cTn id="77" fill="hold" nodeType="afterGroup">
                            <p:stCondLst>
                              <p:cond delay="1475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55"/>
                                        </p:tgtEl>
                                        <p:attrNameLst>
                                          <p:attrName>ppt_y</p:attrName>
                                        </p:attrNameLst>
                                      </p:cBhvr>
                                      <p:tavLst>
                                        <p:tav tm="0">
                                          <p:val>
                                            <p:strVal val="#ppt_y"/>
                                          </p:val>
                                        </p:tav>
                                        <p:tav tm="100000">
                                          <p:val>
                                            <p:strVal val="#ppt_y"/>
                                          </p:val>
                                        </p:tav>
                                      </p:tavLst>
                                    </p:anim>
                                    <p:anim calcmode="lin" valueType="num">
                                      <p:cBhvr>
                                        <p:cTn id="82"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55"/>
                                        </p:tgtEl>
                                      </p:cBhvr>
                                    </p:animEffect>
                                  </p:childTnLst>
                                </p:cTn>
                              </p:par>
                            </p:childTnLst>
                          </p:cTn>
                        </p:par>
                        <p:par>
                          <p:cTn id="85" fill="hold" nodeType="afterGroup">
                            <p:stCondLst>
                              <p:cond delay="15900"/>
                            </p:stCondLst>
                            <p:childTnLst>
                              <p:par>
                                <p:cTn id="86" presetID="42" presetClass="entr" presetSubtype="0" fill="hold" grpId="0" nodeType="afterEffect">
                                  <p:stCondLst>
                                    <p:cond delay="0"/>
                                  </p:stCondLst>
                                  <p:iterate type="lt">
                                    <p:tmPct val="10000"/>
                                  </p:iterate>
                                  <p:childTnLst>
                                    <p:set>
                                      <p:cBhvr>
                                        <p:cTn id="87" dur="1" fill="hold">
                                          <p:stCondLst>
                                            <p:cond delay="0"/>
                                          </p:stCondLst>
                                        </p:cTn>
                                        <p:tgtEl>
                                          <p:spTgt spid="53"/>
                                        </p:tgtEl>
                                        <p:attrNameLst>
                                          <p:attrName>style.visibility</p:attrName>
                                        </p:attrNameLst>
                                      </p:cBhvr>
                                      <p:to>
                                        <p:strVal val="visible"/>
                                      </p:to>
                                    </p:set>
                                    <p:animEffect transition="in" filter="fade">
                                      <p:cBhvr>
                                        <p:cTn id="88" dur="750"/>
                                        <p:tgtEl>
                                          <p:spTgt spid="53"/>
                                        </p:tgtEl>
                                      </p:cBhvr>
                                    </p:animEffect>
                                    <p:anim calcmode="lin" valueType="num">
                                      <p:cBhvr>
                                        <p:cTn id="89" dur="750" fill="hold"/>
                                        <p:tgtEl>
                                          <p:spTgt spid="53"/>
                                        </p:tgtEl>
                                        <p:attrNameLst>
                                          <p:attrName>ppt_x</p:attrName>
                                        </p:attrNameLst>
                                      </p:cBhvr>
                                      <p:tavLst>
                                        <p:tav tm="0">
                                          <p:val>
                                            <p:strVal val="#ppt_x"/>
                                          </p:val>
                                        </p:tav>
                                        <p:tav tm="100000">
                                          <p:val>
                                            <p:strVal val="#ppt_x"/>
                                          </p:val>
                                        </p:tav>
                                      </p:tavLst>
                                    </p:anim>
                                    <p:anim calcmode="lin" valueType="num">
                                      <p:cBhvr>
                                        <p:cTn id="90" dur="750" fill="hold"/>
                                        <p:tgtEl>
                                          <p:spTgt spid="53"/>
                                        </p:tgtEl>
                                        <p:attrNameLst>
                                          <p:attrName>ppt_y</p:attrName>
                                        </p:attrNameLst>
                                      </p:cBhvr>
                                      <p:tavLst>
                                        <p:tav tm="0">
                                          <p:val>
                                            <p:strVal val="#ppt_y+.1"/>
                                          </p:val>
                                        </p:tav>
                                        <p:tav tm="100000">
                                          <p:val>
                                            <p:strVal val="#ppt_y"/>
                                          </p:val>
                                        </p:tav>
                                      </p:tavLst>
                                    </p:anim>
                                  </p:childTnLst>
                                </p:cTn>
                              </p:par>
                            </p:childTnLst>
                          </p:cTn>
                        </p:par>
                        <p:par>
                          <p:cTn id="91" fill="hold" nodeType="afterGroup">
                            <p:stCondLst>
                              <p:cond delay="19950"/>
                            </p:stCondLst>
                            <p:childTnLst>
                              <p:par>
                                <p:cTn id="92" presetID="10" presetClass="entr" presetSubtype="0" dur="500" fill="hold" grpId="0" nodeType="after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childTnLst>
                          </p:cTn>
                        </p:par>
                        <p:par>
                          <p:cTn id="95" fill="hold" nodeType="afterGroup">
                            <p:stCondLst>
                              <p:cond delay="2045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58"/>
                                        </p:tgtEl>
                                        <p:attrNameLst>
                                          <p:attrName>style.visibility</p:attrName>
                                        </p:attrNameLst>
                                      </p:cBhvr>
                                      <p:to>
                                        <p:strVal val="visible"/>
                                      </p:to>
                                    </p:set>
                                    <p:anim calcmode="lin" valueType="num">
                                      <p:cBhvr>
                                        <p:cTn id="98"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58"/>
                                        </p:tgtEl>
                                        <p:attrNameLst>
                                          <p:attrName>ppt_y</p:attrName>
                                        </p:attrNameLst>
                                      </p:cBhvr>
                                      <p:tavLst>
                                        <p:tav tm="0">
                                          <p:val>
                                            <p:strVal val="#ppt_y"/>
                                          </p:val>
                                        </p:tav>
                                        <p:tav tm="100000">
                                          <p:val>
                                            <p:strVal val="#ppt_y"/>
                                          </p:val>
                                        </p:tav>
                                      </p:tavLst>
                                    </p:anim>
                                    <p:anim calcmode="lin" valueType="num">
                                      <p:cBhvr>
                                        <p:cTn id="100"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58"/>
                                        </p:tgtEl>
                                      </p:cBhvr>
                                    </p:animEffect>
                                  </p:childTnLst>
                                </p:cTn>
                              </p:par>
                            </p:childTnLst>
                          </p:cTn>
                        </p:par>
                        <p:par>
                          <p:cTn id="103" fill="hold" nodeType="afterGroup">
                            <p:stCondLst>
                              <p:cond delay="21600"/>
                            </p:stCondLst>
                            <p:childTnLst>
                              <p:par>
                                <p:cTn id="104" presetID="42" presetClass="entr" presetSubtype="0" fill="hold" grpId="0" nodeType="afterEffect">
                                  <p:stCondLst>
                                    <p:cond delay="0"/>
                                  </p:stCondLst>
                                  <p:iterate type="lt">
                                    <p:tmPct val="10000"/>
                                  </p:iterate>
                                  <p:childTnLst>
                                    <p:set>
                                      <p:cBhvr>
                                        <p:cTn id="105" dur="1" fill="hold">
                                          <p:stCondLst>
                                            <p:cond delay="0"/>
                                          </p:stCondLst>
                                        </p:cTn>
                                        <p:tgtEl>
                                          <p:spTgt spid="56"/>
                                        </p:tgtEl>
                                        <p:attrNameLst>
                                          <p:attrName>style.visibility</p:attrName>
                                        </p:attrNameLst>
                                      </p:cBhvr>
                                      <p:to>
                                        <p:strVal val="visible"/>
                                      </p:to>
                                    </p:set>
                                    <p:animEffect transition="in" filter="fade">
                                      <p:cBhvr>
                                        <p:cTn id="106" dur="750"/>
                                        <p:tgtEl>
                                          <p:spTgt spid="56"/>
                                        </p:tgtEl>
                                      </p:cBhvr>
                                    </p:animEffect>
                                    <p:anim calcmode="lin" valueType="num">
                                      <p:cBhvr>
                                        <p:cTn id="107" dur="750" fill="hold"/>
                                        <p:tgtEl>
                                          <p:spTgt spid="56"/>
                                        </p:tgtEl>
                                        <p:attrNameLst>
                                          <p:attrName>ppt_x</p:attrName>
                                        </p:attrNameLst>
                                      </p:cBhvr>
                                      <p:tavLst>
                                        <p:tav tm="0">
                                          <p:val>
                                            <p:strVal val="#ppt_x"/>
                                          </p:val>
                                        </p:tav>
                                        <p:tav tm="100000">
                                          <p:val>
                                            <p:strVal val="#ppt_x"/>
                                          </p:val>
                                        </p:tav>
                                      </p:tavLst>
                                    </p:anim>
                                    <p:anim calcmode="lin" valueType="num">
                                      <p:cBhvr>
                                        <p:cTn id="108" dur="750" fill="hold"/>
                                        <p:tgtEl>
                                          <p:spTgt spid="56"/>
                                        </p:tgtEl>
                                        <p:attrNameLst>
                                          <p:attrName>ppt_y</p:attrName>
                                        </p:attrNameLst>
                                      </p:cBhvr>
                                      <p:tavLst>
                                        <p:tav tm="0">
                                          <p:val>
                                            <p:strVal val="#ppt_y+.1"/>
                                          </p:val>
                                        </p:tav>
                                        <p:tav tm="100000">
                                          <p:val>
                                            <p:strVal val="#ppt_y"/>
                                          </p:val>
                                        </p:tav>
                                      </p:tavLst>
                                    </p:anim>
                                  </p:childTnLst>
                                </p:cTn>
                              </p:par>
                            </p:childTnLst>
                          </p:cTn>
                        </p:par>
                        <p:par>
                          <p:cTn id="109" fill="hold" nodeType="afterGroup">
                            <p:stCondLst>
                              <p:cond delay="25650"/>
                            </p:stCondLst>
                            <p:childTnLst>
                              <p:par>
                                <p:cTn id="110" presetID="10" presetClass="entr" presetSubtype="0" dur="500" fill="hold" nodeType="after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fade">
                                      <p:cBhvr>
                                        <p:cTn id="112" dur="500"/>
                                        <p:tgtEl>
                                          <p:spTgt spid="60"/>
                                        </p:tgtEl>
                                      </p:cBhvr>
                                    </p:animEffect>
                                  </p:childTnLst>
                                </p:cTn>
                              </p:par>
                              <p:par>
                                <p:cTn id="113" presetID="10" presetClass="entr" presetSubtype="0" dur="500" fill="hold" nodeType="with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fade">
                                      <p:cBhvr>
                                        <p:cTn id="115" dur="500"/>
                                        <p:tgtEl>
                                          <p:spTgt spid="59"/>
                                        </p:tgtEl>
                                      </p:cBhvr>
                                    </p:animEffect>
                                  </p:childTnLst>
                                </p:cTn>
                              </p:par>
                            </p:childTnLst>
                          </p:cTn>
                        </p:par>
                        <p:par>
                          <p:cTn id="116" fill="hold" nodeType="afterGroup">
                            <p:stCondLst>
                              <p:cond delay="26150"/>
                            </p:stCondLst>
                            <p:childTnLst>
                              <p:par>
                                <p:cTn id="117" presetID="22" presetClass="entr" presetSubtype="4" dur="500" fill="hold" nodeType="afterEffect">
                                  <p:stCondLst>
                                    <p:cond delay="0"/>
                                  </p:stCondLst>
                                  <p:childTnLst>
                                    <p:set>
                                      <p:cBhvr>
                                        <p:cTn id="118" dur="1" fill="hold">
                                          <p:stCondLst>
                                            <p:cond delay="0"/>
                                          </p:stCondLst>
                                        </p:cTn>
                                        <p:tgtEl>
                                          <p:spTgt spid="9"/>
                                        </p:tgtEl>
                                        <p:attrNameLst>
                                          <p:attrName>style.visibility</p:attrName>
                                        </p:attrNameLst>
                                      </p:cBhvr>
                                      <p:to>
                                        <p:strVal val="visible"/>
                                      </p:to>
                                    </p:set>
                                    <p:animEffect transition="in" filter="wipe(down)">
                                      <p:cBhvr>
                                        <p:cTn id="1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5" grpId="0" animBg="1"/>
      <p:bldP spid="33" grpId="0"/>
      <p:bldP spid="47" grpId="0"/>
      <p:bldP spid="49" grpId="0" animBg="1"/>
      <p:bldP spid="52" grpId="0"/>
      <p:bldP spid="53" grpId="0"/>
      <p:bldP spid="54" grpId="0" animBg="1"/>
      <p:bldP spid="55" grpId="0"/>
      <p:bldP spid="56" grpId="0"/>
      <p:bldP spid="57" grpId="0" animBg="1"/>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sp>
        <p:nvSpPr>
          <p:cNvPr id="7" name="iS1îḍê">
            <a:extLst>
              <a:ext uri="{FF2B5EF4-FFF2-40B4-BE49-F238E27FC236}">
                <a16:creationId xmlns:a16="http://schemas.microsoft.com/office/drawing/2014/main" id="{C5972A64-BF0C-463F-883C-9EA72807022C}"/>
              </a:ext>
            </a:extLst>
          </p:cNvPr>
          <p:cNvSpPr/>
          <p:nvPr/>
        </p:nvSpPr>
        <p:spPr>
          <a:xfrm>
            <a:off x="0" y="3454376"/>
            <a:ext cx="12192000" cy="3403624"/>
          </a:xfrm>
          <a:custGeom>
            <a:avLst/>
            <a:gdLst>
              <a:gd name="connsiteX0" fmla="*/ 12192000 w 12192000"/>
              <a:gd name="connsiteY0" fmla="*/ 3070672 h 3403624"/>
              <a:gd name="connsiteX1" fmla="*/ 12192000 w 12192000"/>
              <a:gd name="connsiteY1" fmla="*/ 3403624 h 3403624"/>
              <a:gd name="connsiteX2" fmla="*/ 0 w 12192000"/>
              <a:gd name="connsiteY2" fmla="*/ 3403624 h 3403624"/>
              <a:gd name="connsiteX3" fmla="*/ 0 w 12192000"/>
              <a:gd name="connsiteY3" fmla="*/ 3205307 h 3403624"/>
              <a:gd name="connsiteX4" fmla="*/ 100891 w 12192000"/>
              <a:gd name="connsiteY4" fmla="*/ 3214088 h 3403624"/>
              <a:gd name="connsiteX5" fmla="*/ 12180505 w 12192000"/>
              <a:gd name="connsiteY5" fmla="*/ 3072495 h 3403624"/>
              <a:gd name="connsiteX6" fmla="*/ 10880527 w 12192000"/>
              <a:gd name="connsiteY6" fmla="*/ 1460 h 3403624"/>
              <a:gd name="connsiteX7" fmla="*/ 11230755 w 12192000"/>
              <a:gd name="connsiteY7" fmla="*/ 237817 h 3403624"/>
              <a:gd name="connsiteX8" fmla="*/ 11291182 w 12192000"/>
              <a:gd name="connsiteY8" fmla="*/ 309548 h 3403624"/>
              <a:gd name="connsiteX9" fmla="*/ 11319873 w 12192000"/>
              <a:gd name="connsiteY9" fmla="*/ 343607 h 3403624"/>
              <a:gd name="connsiteX10" fmla="*/ 12174681 w 12192000"/>
              <a:gd name="connsiteY10" fmla="*/ 1313033 h 3403624"/>
              <a:gd name="connsiteX11" fmla="*/ 12192000 w 12192000"/>
              <a:gd name="connsiteY11" fmla="*/ 1310379 h 3403624"/>
              <a:gd name="connsiteX12" fmla="*/ 12192000 w 12192000"/>
              <a:gd name="connsiteY12" fmla="*/ 3070671 h 3403624"/>
              <a:gd name="connsiteX13" fmla="*/ 12180505 w 12192000"/>
              <a:gd name="connsiteY13" fmla="*/ 3072494 h 3403624"/>
              <a:gd name="connsiteX14" fmla="*/ 100891 w 12192000"/>
              <a:gd name="connsiteY14" fmla="*/ 3214087 h 3403624"/>
              <a:gd name="connsiteX15" fmla="*/ 0 w 12192000"/>
              <a:gd name="connsiteY15" fmla="*/ 3205306 h 3403624"/>
              <a:gd name="connsiteX16" fmla="*/ 0 w 12192000"/>
              <a:gd name="connsiteY16" fmla="*/ 1772414 h 3403624"/>
              <a:gd name="connsiteX17" fmla="*/ 21273 w 12192000"/>
              <a:gd name="connsiteY17" fmla="*/ 1747856 h 3403624"/>
              <a:gd name="connsiteX18" fmla="*/ 43448 w 12192000"/>
              <a:gd name="connsiteY18" fmla="*/ 1714478 h 3403624"/>
              <a:gd name="connsiteX19" fmla="*/ 1081961 w 12192000"/>
              <a:gd name="connsiteY19" fmla="*/ 1182185 h 3403624"/>
              <a:gd name="connsiteX20" fmla="*/ 3332074 w 12192000"/>
              <a:gd name="connsiteY20" fmla="*/ 2130636 h 3403624"/>
              <a:gd name="connsiteX21" fmla="*/ 5486028 w 12192000"/>
              <a:gd name="connsiteY21" fmla="*/ 988623 h 3403624"/>
              <a:gd name="connsiteX22" fmla="*/ 6822633 w 12192000"/>
              <a:gd name="connsiteY22" fmla="*/ 1608020 h 3403624"/>
              <a:gd name="connsiteX23" fmla="*/ 7889993 w 12192000"/>
              <a:gd name="connsiteY23" fmla="*/ 872487 h 3403624"/>
              <a:gd name="connsiteX24" fmla="*/ 9486227 w 12192000"/>
              <a:gd name="connsiteY24" fmla="*/ 1046692 h 3403624"/>
              <a:gd name="connsiteX25" fmla="*/ 10200204 w 12192000"/>
              <a:gd name="connsiteY25" fmla="*/ 453305 h 3403624"/>
              <a:gd name="connsiteX26" fmla="*/ 10338100 w 12192000"/>
              <a:gd name="connsiteY26" fmla="*/ 309548 h 3403624"/>
              <a:gd name="connsiteX27" fmla="*/ 10371468 w 12192000"/>
              <a:gd name="connsiteY27" fmla="*/ 274762 h 3403624"/>
              <a:gd name="connsiteX28" fmla="*/ 10880527 w 12192000"/>
              <a:gd name="connsiteY28" fmla="*/ 1460 h 3403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3403623">
                <a:moveTo>
                  <a:pt x="12192000" y="3070672"/>
                </a:moveTo>
                <a:lnTo>
                  <a:pt x="12192000" y="3403624"/>
                </a:lnTo>
                <a:lnTo>
                  <a:pt x="0" y="3403624"/>
                </a:lnTo>
                <a:lnTo>
                  <a:pt x="0" y="3205307"/>
                </a:lnTo>
                <a:lnTo>
                  <a:pt x="100891" y="3214088"/>
                </a:lnTo>
                <a:cubicBezTo>
                  <a:pt x="2194274" y="3387757"/>
                  <a:pt x="9276609" y="3511488"/>
                  <a:pt x="12180505" y="3072495"/>
                </a:cubicBezTo>
                <a:close/>
                <a:moveTo>
                  <a:pt x="10880527" y="1460"/>
                </a:moveTo>
                <a:cubicBezTo>
                  <a:pt x="10993914" y="12348"/>
                  <a:pt x="11112009" y="105600"/>
                  <a:pt x="11230755" y="237817"/>
                </a:cubicBezTo>
                <a:lnTo>
                  <a:pt x="11291182" y="309548"/>
                </a:lnTo>
                <a:lnTo>
                  <a:pt x="11319873" y="343607"/>
                </a:lnTo>
                <a:cubicBezTo>
                  <a:pt x="11631770" y="734696"/>
                  <a:pt x="11941165" y="1319511"/>
                  <a:pt x="12174681" y="1313033"/>
                </a:cubicBezTo>
                <a:lnTo>
                  <a:pt x="12192000" y="1310379"/>
                </a:lnTo>
                <a:lnTo>
                  <a:pt x="12192000" y="3070671"/>
                </a:lnTo>
                <a:lnTo>
                  <a:pt x="12180505" y="3072494"/>
                </a:lnTo>
                <a:cubicBezTo>
                  <a:pt x="9276609" y="3511487"/>
                  <a:pt x="2194274" y="3387756"/>
                  <a:pt x="100891" y="3214087"/>
                </a:cubicBezTo>
                <a:lnTo>
                  <a:pt x="0" y="3205306"/>
                </a:lnTo>
                <a:lnTo>
                  <a:pt x="0" y="1772414"/>
                </a:lnTo>
                <a:lnTo>
                  <a:pt x="21273" y="1747856"/>
                </a:lnTo>
                <a:cubicBezTo>
                  <a:pt x="30336" y="1736153"/>
                  <a:pt x="37789" y="1725013"/>
                  <a:pt x="43448" y="1714478"/>
                </a:cubicBezTo>
                <a:cubicBezTo>
                  <a:pt x="224546" y="1377358"/>
                  <a:pt x="533857" y="1112825"/>
                  <a:pt x="1081961" y="1182185"/>
                </a:cubicBezTo>
                <a:cubicBezTo>
                  <a:pt x="1630065" y="1251545"/>
                  <a:pt x="2598062" y="2162896"/>
                  <a:pt x="3332074" y="2130636"/>
                </a:cubicBezTo>
                <a:cubicBezTo>
                  <a:pt x="4066085" y="2098376"/>
                  <a:pt x="4904268" y="1075726"/>
                  <a:pt x="5486028" y="988623"/>
                </a:cubicBezTo>
                <a:cubicBezTo>
                  <a:pt x="6067788" y="901520"/>
                  <a:pt x="6421972" y="1627377"/>
                  <a:pt x="6822633" y="1608020"/>
                </a:cubicBezTo>
                <a:cubicBezTo>
                  <a:pt x="7223293" y="1588664"/>
                  <a:pt x="7446061" y="966041"/>
                  <a:pt x="7889993" y="872487"/>
                </a:cubicBezTo>
                <a:cubicBezTo>
                  <a:pt x="8333926" y="778932"/>
                  <a:pt x="8987805" y="1191863"/>
                  <a:pt x="9486227" y="1046692"/>
                </a:cubicBezTo>
                <a:cubicBezTo>
                  <a:pt x="9735438" y="974107"/>
                  <a:pt x="9970626" y="701911"/>
                  <a:pt x="10200204" y="453305"/>
                </a:cubicBezTo>
                <a:lnTo>
                  <a:pt x="10338100" y="309548"/>
                </a:lnTo>
                <a:lnTo>
                  <a:pt x="10371468" y="274762"/>
                </a:lnTo>
                <a:cubicBezTo>
                  <a:pt x="10541943" y="107617"/>
                  <a:pt x="10710446" y="-14871"/>
                  <a:pt x="10880527" y="1460"/>
                </a:cubicBezTo>
                <a:close/>
              </a:path>
            </a:pathLst>
          </a:custGeom>
          <a:noFill/>
          <a:ln>
            <a:solidFill>
              <a:srgbClr val="20ADD6"/>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cs typeface="+mn-ea"/>
              <a:sym typeface="+mn-lt"/>
            </a:endParaRPr>
          </a:p>
        </p:txBody>
      </p:sp>
      <p:grpSp>
        <p:nvGrpSpPr>
          <p:cNvPr id="8" name="组合 7">
            <a:extLst>
              <a:ext uri="{FF2B5EF4-FFF2-40B4-BE49-F238E27FC236}">
                <a16:creationId xmlns:a16="http://schemas.microsoft.com/office/drawing/2014/main" id="{C380A835-B130-474B-BC6F-91F18BF44145}"/>
              </a:ext>
            </a:extLst>
          </p:cNvPr>
          <p:cNvGrpSpPr/>
          <p:nvPr/>
        </p:nvGrpSpPr>
        <p:grpSpPr>
          <a:xfrm>
            <a:off x="5546016" y="2994557"/>
            <a:ext cx="195120" cy="1535285"/>
            <a:chOff x="5546016" y="2994557"/>
            <a:chExt cx="195120" cy="1535285"/>
          </a:xfrm>
        </p:grpSpPr>
        <p:cxnSp>
          <p:nvCxnSpPr>
            <p:cNvPr id="9" name="直接连接符 8">
              <a:extLst>
                <a:ext uri="{FF2B5EF4-FFF2-40B4-BE49-F238E27FC236}">
                  <a16:creationId xmlns:a16="http://schemas.microsoft.com/office/drawing/2014/main" id="{30B6BB58-73A8-4A77-8706-C9BF5FF9DEE1}"/>
                </a:ext>
              </a:extLst>
            </p:cNvPr>
            <p:cNvCxnSpPr/>
            <p:nvPr/>
          </p:nvCxnSpPr>
          <p:spPr>
            <a:xfrm flipH="1">
              <a:off x="5643576" y="2994557"/>
              <a:ext cx="0" cy="1340165"/>
            </a:xfrm>
            <a:prstGeom prst="line">
              <a:avLst/>
            </a:prstGeom>
            <a:ln w="3175" cap="rnd">
              <a:solidFill>
                <a:schemeClr val="bg1">
                  <a:lumMod val="75000"/>
                </a:schemeClr>
              </a:solidFill>
              <a:round/>
              <a:headEnd type="oval"/>
              <a:tailEnd type="none"/>
            </a:ln>
          </p:spPr>
          <p:style>
            <a:lnRef idx="1">
              <a:schemeClr val="accent1"/>
            </a:lnRef>
            <a:fillRef idx="0">
              <a:schemeClr val="accent1"/>
            </a:fillRef>
            <a:effectRef idx="0">
              <a:schemeClr val="accent1"/>
            </a:effectRef>
            <a:fontRef idx="minor">
              <a:schemeClr val="tx1"/>
            </a:fontRef>
          </p:style>
        </p:cxnSp>
        <p:sp>
          <p:nvSpPr>
            <p:cNvPr id="10" name="iśļîdê">
              <a:extLst>
                <a:ext uri="{FF2B5EF4-FFF2-40B4-BE49-F238E27FC236}">
                  <a16:creationId xmlns:a16="http://schemas.microsoft.com/office/drawing/2014/main" id="{50B3843B-43B0-4714-BE40-47C9653AC983}"/>
                </a:ext>
              </a:extLst>
            </p:cNvPr>
            <p:cNvSpPr/>
            <p:nvPr/>
          </p:nvSpPr>
          <p:spPr>
            <a:xfrm>
              <a:off x="5546016" y="4334722"/>
              <a:ext cx="195120" cy="195120"/>
            </a:xfrm>
            <a:prstGeom prst="ellipse">
              <a:avLst/>
            </a:prstGeom>
            <a:solidFill>
              <a:srgbClr val="20ADD6"/>
            </a:solidFill>
            <a:ln w="38100">
              <a:solidFill>
                <a:schemeClr val="bg1">
                  <a:alpha val="9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endParaRPr lang="zh-CN" altLang="en-US" sz="2000" b="1" i="1">
                <a:solidFill>
                  <a:schemeClr val="tx1"/>
                </a:solidFill>
                <a:cs typeface="+mn-ea"/>
                <a:sym typeface="+mn-lt"/>
              </a:endParaRPr>
            </a:p>
          </p:txBody>
        </p:sp>
      </p:grpSp>
      <p:grpSp>
        <p:nvGrpSpPr>
          <p:cNvPr id="11" name="组合 10">
            <a:extLst>
              <a:ext uri="{FF2B5EF4-FFF2-40B4-BE49-F238E27FC236}">
                <a16:creationId xmlns:a16="http://schemas.microsoft.com/office/drawing/2014/main" id="{7316C910-72A8-4980-9039-097B2127E524}"/>
              </a:ext>
            </a:extLst>
          </p:cNvPr>
          <p:cNvGrpSpPr/>
          <p:nvPr/>
        </p:nvGrpSpPr>
        <p:grpSpPr>
          <a:xfrm>
            <a:off x="8952500" y="3026739"/>
            <a:ext cx="195120" cy="1535285"/>
            <a:chOff x="8952500" y="3026739"/>
            <a:chExt cx="195120" cy="1535285"/>
          </a:xfrm>
        </p:grpSpPr>
        <p:cxnSp>
          <p:nvCxnSpPr>
            <p:cNvPr id="12" name="直接连接符 11">
              <a:extLst>
                <a:ext uri="{FF2B5EF4-FFF2-40B4-BE49-F238E27FC236}">
                  <a16:creationId xmlns:a16="http://schemas.microsoft.com/office/drawing/2014/main" id="{EAD02C3A-070A-45CC-AE81-A636AECEC5BC}"/>
                </a:ext>
              </a:extLst>
            </p:cNvPr>
            <p:cNvCxnSpPr/>
            <p:nvPr/>
          </p:nvCxnSpPr>
          <p:spPr>
            <a:xfrm flipH="1">
              <a:off x="9050060" y="3026739"/>
              <a:ext cx="0" cy="1340165"/>
            </a:xfrm>
            <a:prstGeom prst="line">
              <a:avLst/>
            </a:prstGeom>
            <a:ln w="3175" cap="rnd">
              <a:solidFill>
                <a:schemeClr val="bg1">
                  <a:lumMod val="75000"/>
                </a:schemeClr>
              </a:solidFill>
              <a:round/>
              <a:headEnd type="oval"/>
              <a:tailEnd type="none"/>
            </a:ln>
          </p:spPr>
          <p:style>
            <a:lnRef idx="1">
              <a:schemeClr val="accent1"/>
            </a:lnRef>
            <a:fillRef idx="0">
              <a:schemeClr val="accent1"/>
            </a:fillRef>
            <a:effectRef idx="0">
              <a:schemeClr val="accent1"/>
            </a:effectRef>
            <a:fontRef idx="minor">
              <a:schemeClr val="tx1"/>
            </a:fontRef>
          </p:style>
        </p:cxnSp>
        <p:sp>
          <p:nvSpPr>
            <p:cNvPr id="13" name="iş1iďé">
              <a:extLst>
                <a:ext uri="{FF2B5EF4-FFF2-40B4-BE49-F238E27FC236}">
                  <a16:creationId xmlns:a16="http://schemas.microsoft.com/office/drawing/2014/main" id="{FC526062-D4F3-4693-A6D5-568733ECF3AC}"/>
                </a:ext>
              </a:extLst>
            </p:cNvPr>
            <p:cNvSpPr/>
            <p:nvPr/>
          </p:nvSpPr>
          <p:spPr>
            <a:xfrm>
              <a:off x="8952500" y="4366904"/>
              <a:ext cx="195120" cy="195120"/>
            </a:xfrm>
            <a:prstGeom prst="ellipse">
              <a:avLst/>
            </a:prstGeom>
            <a:solidFill>
              <a:srgbClr val="20ADD6"/>
            </a:solidFill>
            <a:ln w="38100">
              <a:solidFill>
                <a:schemeClr val="bg1">
                  <a:alpha val="9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endParaRPr lang="zh-CN" altLang="en-US" sz="2000" b="1" i="1">
                <a:solidFill>
                  <a:schemeClr val="tx1"/>
                </a:solidFill>
                <a:cs typeface="+mn-ea"/>
                <a:sym typeface="+mn-lt"/>
              </a:endParaRPr>
            </a:p>
          </p:txBody>
        </p:sp>
      </p:grpSp>
      <p:sp>
        <p:nvSpPr>
          <p:cNvPr id="17" name="文本框 16">
            <a:extLst>
              <a:ext uri="{FF2B5EF4-FFF2-40B4-BE49-F238E27FC236}">
                <a16:creationId xmlns:a16="http://schemas.microsoft.com/office/drawing/2014/main" id="{8586864D-F358-46D5-B987-70D202D98EFE}"/>
              </a:ext>
            </a:extLst>
          </p:cNvPr>
          <p:cNvSpPr txBox="1"/>
          <p:nvPr/>
        </p:nvSpPr>
        <p:spPr>
          <a:xfrm>
            <a:off x="4202158" y="5112362"/>
            <a:ext cx="2882835" cy="699166"/>
          </a:xfrm>
          <a:prstGeom prst="rect">
            <a:avLst/>
          </a:prstGeom>
          <a:noFill/>
        </p:spPr>
        <p:txBody>
          <a:bodyPr wrap="square" rtlCol="0">
            <a:spAutoFit/>
          </a:bodyPr>
          <a:lstStyle/>
          <a:p>
            <a:pPr>
              <a:lnSpc>
                <a:spcPct val="130000"/>
              </a:lnSpc>
            </a:pPr>
            <a:r>
              <a:rPr lang="en-US" altLang="zh-CN" sz="1600" dirty="0">
                <a:solidFill>
                  <a:schemeClr val="tx1">
                    <a:lumMod val="75000"/>
                    <a:lumOff val="25000"/>
                  </a:schemeClr>
                </a:solidFill>
                <a:cs typeface="+mn-ea"/>
                <a:sym typeface="+mn-lt"/>
              </a:rPr>
              <a:t>Click here to add content, content to match the title. </a:t>
            </a:r>
            <a:endParaRPr lang="zh-CN" altLang="en-US" sz="1600" dirty="0">
              <a:solidFill>
                <a:schemeClr val="tx1">
                  <a:lumMod val="75000"/>
                  <a:lumOff val="25000"/>
                </a:schemeClr>
              </a:solidFill>
              <a:cs typeface="+mn-ea"/>
              <a:sym typeface="+mn-lt"/>
            </a:endParaRPr>
          </a:p>
        </p:txBody>
      </p:sp>
      <p:sp>
        <p:nvSpPr>
          <p:cNvPr id="18" name="文本框 17">
            <a:extLst>
              <a:ext uri="{FF2B5EF4-FFF2-40B4-BE49-F238E27FC236}">
                <a16:creationId xmlns:a16="http://schemas.microsoft.com/office/drawing/2014/main" id="{1564C63A-7E34-49F9-B24F-DCDE5F46CCDD}"/>
              </a:ext>
            </a:extLst>
          </p:cNvPr>
          <p:cNvSpPr txBox="1"/>
          <p:nvPr/>
        </p:nvSpPr>
        <p:spPr>
          <a:xfrm>
            <a:off x="7608642" y="4798680"/>
            <a:ext cx="2882835" cy="699166"/>
          </a:xfrm>
          <a:prstGeom prst="rect">
            <a:avLst/>
          </a:prstGeom>
          <a:noFill/>
        </p:spPr>
        <p:txBody>
          <a:bodyPr wrap="square" rtlCol="0">
            <a:spAutoFit/>
          </a:bodyPr>
          <a:lstStyle/>
          <a:p>
            <a:pPr>
              <a:lnSpc>
                <a:spcPct val="130000"/>
              </a:lnSpc>
            </a:pPr>
            <a:r>
              <a:rPr lang="en-US" altLang="zh-CN" sz="1600" dirty="0">
                <a:solidFill>
                  <a:schemeClr val="tx1">
                    <a:lumMod val="75000"/>
                    <a:lumOff val="25000"/>
                  </a:schemeClr>
                </a:solidFill>
                <a:cs typeface="+mn-ea"/>
                <a:sym typeface="+mn-lt"/>
              </a:rPr>
              <a:t>Click here to add content, content to match the title. </a:t>
            </a:r>
            <a:endParaRPr lang="zh-CN" altLang="en-US" sz="1600" dirty="0">
              <a:solidFill>
                <a:schemeClr val="tx1">
                  <a:lumMod val="75000"/>
                  <a:lumOff val="25000"/>
                </a:schemeClr>
              </a:solidFill>
              <a:cs typeface="+mn-ea"/>
              <a:sym typeface="+mn-lt"/>
            </a:endParaRPr>
          </a:p>
        </p:txBody>
      </p:sp>
      <p:pic>
        <p:nvPicPr>
          <p:cNvPr id="19" name="图片 18">
            <a:extLst>
              <a:ext uri="{FF2B5EF4-FFF2-40B4-BE49-F238E27FC236}">
                <a16:creationId xmlns:a16="http://schemas.microsoft.com/office/drawing/2014/main" id="{472EC762-0BA7-4E60-98FB-2A6FA1AA1D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71503" y="1660914"/>
            <a:ext cx="1485900" cy="1485900"/>
          </a:xfrm>
          <a:prstGeom prst="rect">
            <a:avLst/>
          </a:prstGeom>
        </p:spPr>
      </p:pic>
      <p:pic>
        <p:nvPicPr>
          <p:cNvPr id="20" name="图片 19">
            <a:extLst>
              <a:ext uri="{FF2B5EF4-FFF2-40B4-BE49-F238E27FC236}">
                <a16:creationId xmlns:a16="http://schemas.microsoft.com/office/drawing/2014/main" id="{B9CE8D31-95CA-45A8-B78F-F286F07C5BDF}"/>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8337591" y="1586867"/>
            <a:ext cx="1229817" cy="1721108"/>
          </a:xfrm>
          <a:prstGeom prst="rect">
            <a:avLst/>
          </a:prstGeom>
        </p:spPr>
      </p:pic>
      <p:sp>
        <p:nvSpPr>
          <p:cNvPr id="21" name="文本框 20">
            <a:extLst>
              <a:ext uri="{FF2B5EF4-FFF2-40B4-BE49-F238E27FC236}">
                <a16:creationId xmlns:a16="http://schemas.microsoft.com/office/drawing/2014/main" id="{52E6BC3D-999C-4488-8E85-DFC98331116A}"/>
              </a:ext>
            </a:extLst>
          </p:cNvPr>
          <p:cNvSpPr txBox="1"/>
          <p:nvPr/>
        </p:nvSpPr>
        <p:spPr>
          <a:xfrm>
            <a:off x="1139653" y="2808045"/>
            <a:ext cx="3062505" cy="646331"/>
          </a:xfrm>
          <a:prstGeom prst="rect">
            <a:avLst/>
          </a:prstGeom>
          <a:noFill/>
        </p:spPr>
        <p:txBody>
          <a:bodyPr wrap="square" rtlCol="0">
            <a:spAutoFit/>
          </a:bodyPr>
          <a:lstStyle/>
          <a:p>
            <a:r>
              <a:rPr lang="en-US" altLang="zh-CN" dirty="0">
                <a:solidFill>
                  <a:schemeClr val="tx1">
                    <a:lumMod val="75000"/>
                    <a:lumOff val="25000"/>
                  </a:schemeClr>
                </a:solidFill>
                <a:cs typeface="+mn-ea"/>
                <a:sym typeface="+mn-lt"/>
              </a:rPr>
              <a:t>Click here to add content, content to match the title.. </a:t>
            </a:r>
            <a:endParaRPr lang="zh-CN" altLang="en-US" dirty="0">
              <a:solidFill>
                <a:schemeClr val="tx1">
                  <a:lumMod val="75000"/>
                  <a:lumOff val="25000"/>
                </a:schemeClr>
              </a:solidFill>
              <a:cs typeface="+mn-ea"/>
              <a:sym typeface="+mn-lt"/>
            </a:endParaRPr>
          </a:p>
        </p:txBody>
      </p:sp>
      <p:sp>
        <p:nvSpPr>
          <p:cNvPr id="22" name="文本框 21">
            <a:extLst>
              <a:ext uri="{FF2B5EF4-FFF2-40B4-BE49-F238E27FC236}">
                <a16:creationId xmlns:a16="http://schemas.microsoft.com/office/drawing/2014/main" id="{6CA02B6C-AC95-4195-9CD7-31980C35D8E9}"/>
              </a:ext>
            </a:extLst>
          </p:cNvPr>
          <p:cNvSpPr txBox="1"/>
          <p:nvPr/>
        </p:nvSpPr>
        <p:spPr>
          <a:xfrm>
            <a:off x="1160057" y="2383634"/>
            <a:ext cx="3062515" cy="400110"/>
          </a:xfrm>
          <a:prstGeom prst="rect">
            <a:avLst/>
          </a:prstGeom>
          <a:noFill/>
        </p:spPr>
        <p:txBody>
          <a:bodyPr wrap="square" rtlCol="0">
            <a:spAutoFit/>
          </a:bodyPr>
          <a:lstStyle/>
          <a:p>
            <a:r>
              <a:rPr lang="en-US" altLang="zh-CN" sz="2000" b="1" dirty="0">
                <a:solidFill>
                  <a:srgbClr val="20ADD6"/>
                </a:solidFill>
                <a:cs typeface="+mn-ea"/>
                <a:sym typeface="+mn-lt"/>
              </a:rPr>
              <a:t>Add title text</a:t>
            </a:r>
            <a:endParaRPr lang="zh-CN" altLang="en-US" sz="2000" b="1" dirty="0">
              <a:solidFill>
                <a:srgbClr val="20ADD6"/>
              </a:solidFill>
              <a:cs typeface="+mn-ea"/>
              <a:sym typeface="+mn-lt"/>
            </a:endParaRPr>
          </a:p>
        </p:txBody>
      </p:sp>
      <p:pic>
        <p:nvPicPr>
          <p:cNvPr id="23" name="图片 22">
            <a:extLst>
              <a:ext uri="{FF2B5EF4-FFF2-40B4-BE49-F238E27FC236}">
                <a16:creationId xmlns:a16="http://schemas.microsoft.com/office/drawing/2014/main" id="{43BD8D50-23B9-4109-98B9-27FC917333A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458098">
            <a:off x="9710412" y="2401234"/>
            <a:ext cx="2630780" cy="1857854"/>
          </a:xfrm>
          <a:prstGeom prst="rect">
            <a:avLst/>
          </a:prstGeom>
        </p:spPr>
      </p:pic>
    </p:spTree>
    <p:extLst>
      <p:ext uri="{BB962C8B-B14F-4D97-AF65-F5344CB8AC3E}">
        <p14:creationId xmlns:p14="http://schemas.microsoft.com/office/powerpoint/2010/main" val="159893707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42" presetClass="entr" presetSubtype="0" dur="100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500"/>
                            </p:stCondLst>
                            <p:childTnLst>
                              <p:par>
                                <p:cTn id="27" presetID="22" presetClass="entr" presetSubtype="1" dur="50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par>
                                <p:cTn id="30" presetID="22" presetClass="entr" presetSubtype="1" dur="50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par>
                          <p:cTn id="33" fill="hold" nodeType="afterGroup">
                            <p:stCondLst>
                              <p:cond delay="3000"/>
                            </p:stCondLst>
                            <p:childTnLst>
                              <p:par>
                                <p:cTn id="34" presetID="42" presetClass="entr" presetSubtype="0" dur="1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dur="1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4000"/>
                            </p:stCondLst>
                            <p:childTnLst>
                              <p:par>
                                <p:cTn id="45" presetID="22" presetClass="entr" presetSubtype="4" dur="50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par>
                                <p:cTn id="48" presetID="22" presetClass="entr" presetSubtype="4" dur="50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par>
                          <p:cTn id="51" fill="hold" nodeType="afterGroup">
                            <p:stCondLst>
                              <p:cond delay="45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2"/>
                                        </p:tgtEl>
                                        <p:attrNameLst>
                                          <p:attrName>ppt_y</p:attrName>
                                        </p:attrNameLst>
                                      </p:cBhvr>
                                      <p:tavLst>
                                        <p:tav tm="0">
                                          <p:val>
                                            <p:strVal val="#ppt_y"/>
                                          </p:val>
                                        </p:tav>
                                        <p:tav tm="100000">
                                          <p:val>
                                            <p:strVal val="#ppt_y"/>
                                          </p:val>
                                        </p:tav>
                                      </p:tavLst>
                                    </p:anim>
                                    <p:anim calcmode="lin" valueType="num">
                                      <p:cBhvr>
                                        <p:cTn id="5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2"/>
                                        </p:tgtEl>
                                      </p:cBhvr>
                                    </p:animEffect>
                                  </p:childTnLst>
                                </p:cTn>
                              </p:par>
                            </p:childTnLst>
                          </p:cTn>
                        </p:par>
                        <p:par>
                          <p:cTn id="59" fill="hold" nodeType="afterGroup">
                            <p:stCondLst>
                              <p:cond delay="555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21"/>
                                        </p:tgtEl>
                                        <p:attrNameLst>
                                          <p:attrName>ppt_y</p:attrName>
                                        </p:attrNameLst>
                                      </p:cBhvr>
                                      <p:tavLst>
                                        <p:tav tm="0">
                                          <p:val>
                                            <p:strVal val="#ppt_y"/>
                                          </p:val>
                                        </p:tav>
                                        <p:tav tm="100000">
                                          <p:val>
                                            <p:strVal val="#ppt_y"/>
                                          </p:val>
                                        </p:tav>
                                      </p:tavLst>
                                    </p:anim>
                                    <p:anim calcmode="lin" valueType="num">
                                      <p:cBhvr>
                                        <p:cTn id="6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21"/>
                                        </p:tgtEl>
                                      </p:cBhvr>
                                    </p:animEffect>
                                  </p:childTnLst>
                                </p:cTn>
                              </p:par>
                            </p:childTnLst>
                          </p:cTn>
                        </p:par>
                        <p:par>
                          <p:cTn id="67" fill="hold" nodeType="afterGroup">
                            <p:stCondLst>
                              <p:cond delay="8300"/>
                            </p:stCondLst>
                            <p:childTnLst>
                              <p:par>
                                <p:cTn id="68" presetID="26" presetClass="entr" presetSubtype="0" dur="1500"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435">
                                          <p:stCondLst>
                                            <p:cond delay="0"/>
                                          </p:stCondLst>
                                        </p:cTn>
                                        <p:tgtEl>
                                          <p:spTgt spid="23"/>
                                        </p:tgtEl>
                                      </p:cBhvr>
                                    </p:animEffect>
                                    <p:anim calcmode="lin" valueType="num">
                                      <p:cBhvr>
                                        <p:cTn id="71" dur="1367"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72" dur="498"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73" dur="498" tmFilter="0, 0; 0.125,0.2665; 0.25,0.4; 0.375,0.465; 0.5,0.5;  0.625,0.535; 0.75,0.6; 0.875,0.7335; 1,1">
                                          <p:stCondLst>
                                            <p:cond delay="498"/>
                                          </p:stCondLst>
                                        </p:cTn>
                                        <p:tgtEl>
                                          <p:spTgt spid="23"/>
                                        </p:tgtEl>
                                        <p:attrNameLst>
                                          <p:attrName>ppt_y</p:attrName>
                                        </p:attrNameLst>
                                      </p:cBhvr>
                                      <p:tavLst>
                                        <p:tav tm="0" fmla="#ppt_y-sin(pi*$)/9">
                                          <p:val>
                                            <p:fltVal val="0"/>
                                          </p:val>
                                        </p:tav>
                                        <p:tav tm="100000">
                                          <p:val>
                                            <p:fltVal val="1"/>
                                          </p:val>
                                        </p:tav>
                                      </p:tavLst>
                                    </p:anim>
                                    <p:anim calcmode="lin" valueType="num">
                                      <p:cBhvr>
                                        <p:cTn id="74" dur="249" tmFilter="0, 0; 0.125,0.2665; 0.25,0.4; 0.375,0.465; 0.5,0.5;  0.625,0.535; 0.75,0.6; 0.875,0.7335; 1,1">
                                          <p:stCondLst>
                                            <p:cond delay="993"/>
                                          </p:stCondLst>
                                        </p:cTn>
                                        <p:tgtEl>
                                          <p:spTgt spid="23"/>
                                        </p:tgtEl>
                                        <p:attrNameLst>
                                          <p:attrName>ppt_y</p:attrName>
                                        </p:attrNameLst>
                                      </p:cBhvr>
                                      <p:tavLst>
                                        <p:tav tm="0" fmla="#ppt_y-sin(pi*$)/27">
                                          <p:val>
                                            <p:fltVal val="0"/>
                                          </p:val>
                                        </p:tav>
                                        <p:tav tm="100000">
                                          <p:val>
                                            <p:fltVal val="1"/>
                                          </p:val>
                                        </p:tav>
                                      </p:tavLst>
                                    </p:anim>
                                    <p:anim calcmode="lin" valueType="num">
                                      <p:cBhvr>
                                        <p:cTn id="75" dur="123" tmFilter="0, 0; 0.125,0.2665; 0.25,0.4; 0.375,0.465; 0.5,0.5;  0.625,0.535; 0.75,0.6; 0.875,0.7335; 1,1">
                                          <p:stCondLst>
                                            <p:cond delay="1242"/>
                                          </p:stCondLst>
                                        </p:cTn>
                                        <p:tgtEl>
                                          <p:spTgt spid="23"/>
                                        </p:tgtEl>
                                        <p:attrNameLst>
                                          <p:attrName>ppt_y</p:attrName>
                                        </p:attrNameLst>
                                      </p:cBhvr>
                                      <p:tavLst>
                                        <p:tav tm="0" fmla="#ppt_y-sin(pi*$)/81">
                                          <p:val>
                                            <p:fltVal val="0"/>
                                          </p:val>
                                        </p:tav>
                                        <p:tav tm="100000">
                                          <p:val>
                                            <p:fltVal val="1"/>
                                          </p:val>
                                        </p:tav>
                                      </p:tavLst>
                                    </p:anim>
                                    <p:animScale>
                                      <p:cBhvr>
                                        <p:cTn id="76" dur="20">
                                          <p:stCondLst>
                                            <p:cond delay="487"/>
                                          </p:stCondLst>
                                        </p:cTn>
                                        <p:tgtEl>
                                          <p:spTgt spid="23"/>
                                        </p:tgtEl>
                                      </p:cBhvr>
                                      <p:to x="100000" y="60000"/>
                                    </p:animScale>
                                    <p:animScale>
                                      <p:cBhvr>
                                        <p:cTn id="77" dur="124" decel="50000">
                                          <p:stCondLst>
                                            <p:cond delay="507"/>
                                          </p:stCondLst>
                                        </p:cTn>
                                        <p:tgtEl>
                                          <p:spTgt spid="23"/>
                                        </p:tgtEl>
                                      </p:cBhvr>
                                      <p:to x="100000" y="100000"/>
                                    </p:animScale>
                                    <p:animScale>
                                      <p:cBhvr>
                                        <p:cTn id="78" dur="20">
                                          <p:stCondLst>
                                            <p:cond delay="984"/>
                                          </p:stCondLst>
                                        </p:cTn>
                                        <p:tgtEl>
                                          <p:spTgt spid="23"/>
                                        </p:tgtEl>
                                      </p:cBhvr>
                                      <p:to x="100000" y="80000"/>
                                    </p:animScale>
                                    <p:animScale>
                                      <p:cBhvr>
                                        <p:cTn id="79" dur="124" decel="50000">
                                          <p:stCondLst>
                                            <p:cond delay="1004"/>
                                          </p:stCondLst>
                                        </p:cTn>
                                        <p:tgtEl>
                                          <p:spTgt spid="23"/>
                                        </p:tgtEl>
                                      </p:cBhvr>
                                      <p:to x="100000" y="100000"/>
                                    </p:animScale>
                                    <p:animScale>
                                      <p:cBhvr>
                                        <p:cTn id="80" dur="20">
                                          <p:stCondLst>
                                            <p:cond delay="1231"/>
                                          </p:stCondLst>
                                        </p:cTn>
                                        <p:tgtEl>
                                          <p:spTgt spid="23"/>
                                        </p:tgtEl>
                                      </p:cBhvr>
                                      <p:to x="100000" y="90000"/>
                                    </p:animScale>
                                    <p:animScale>
                                      <p:cBhvr>
                                        <p:cTn id="81" dur="124" decel="50000">
                                          <p:stCondLst>
                                            <p:cond delay="1251"/>
                                          </p:stCondLst>
                                        </p:cTn>
                                        <p:tgtEl>
                                          <p:spTgt spid="23"/>
                                        </p:tgtEl>
                                      </p:cBhvr>
                                      <p:to x="100000" y="100000"/>
                                    </p:animScale>
                                    <p:animScale>
                                      <p:cBhvr>
                                        <p:cTn id="82" dur="20">
                                          <p:stCondLst>
                                            <p:cond delay="1356"/>
                                          </p:stCondLst>
                                        </p:cTn>
                                        <p:tgtEl>
                                          <p:spTgt spid="23"/>
                                        </p:tgtEl>
                                      </p:cBhvr>
                                      <p:to x="100000" y="95000"/>
                                    </p:animScale>
                                    <p:animScale>
                                      <p:cBhvr>
                                        <p:cTn id="83" dur="124" decel="50000">
                                          <p:stCondLst>
                                            <p:cond delay="1376"/>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pic>
        <p:nvPicPr>
          <p:cNvPr id="7" name="图片 6">
            <a:extLst>
              <a:ext uri="{FF2B5EF4-FFF2-40B4-BE49-F238E27FC236}">
                <a16:creationId xmlns:a16="http://schemas.microsoft.com/office/drawing/2014/main" id="{D0EA1C6F-4F8D-4B0E-B06D-BCA71A3F76A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311062" y="870509"/>
            <a:ext cx="1922674" cy="2260665"/>
          </a:xfrm>
          <a:prstGeom prst="rect">
            <a:avLst/>
          </a:prstGeom>
        </p:spPr>
      </p:pic>
      <p:pic>
        <p:nvPicPr>
          <p:cNvPr id="8" name="图片 7">
            <a:extLst>
              <a:ext uri="{FF2B5EF4-FFF2-40B4-BE49-F238E27FC236}">
                <a16:creationId xmlns:a16="http://schemas.microsoft.com/office/drawing/2014/main" id="{30BE23D2-2D41-424B-9D07-CDDA2B771824}"/>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700481" y="3357512"/>
            <a:ext cx="1422400" cy="2751656"/>
          </a:xfrm>
          <a:prstGeom prst="rect">
            <a:avLst/>
          </a:prstGeom>
        </p:spPr>
      </p:pic>
      <p:sp>
        <p:nvSpPr>
          <p:cNvPr id="9" name="文本框 8">
            <a:extLst>
              <a:ext uri="{FF2B5EF4-FFF2-40B4-BE49-F238E27FC236}">
                <a16:creationId xmlns:a16="http://schemas.microsoft.com/office/drawing/2014/main" id="{ECEDD85F-1A92-4E73-8CFC-56573F56DE4E}"/>
              </a:ext>
            </a:extLst>
          </p:cNvPr>
          <p:cNvSpPr txBox="1"/>
          <p:nvPr/>
        </p:nvSpPr>
        <p:spPr>
          <a:xfrm>
            <a:off x="4507664" y="1696982"/>
            <a:ext cx="5588836" cy="1015663"/>
          </a:xfrm>
          <a:prstGeom prst="rect">
            <a:avLst/>
          </a:prstGeom>
          <a:noFill/>
        </p:spPr>
        <p:txBody>
          <a:bodyPr wrap="square" rtlCol="0">
            <a:spAutoFit/>
          </a:bodyPr>
          <a:lstStyle/>
          <a:p>
            <a:r>
              <a:rPr lang="en-US" altLang="zh-CN" sz="2000" dirty="0">
                <a:solidFill>
                  <a:schemeClr val="tx1">
                    <a:lumMod val="65000"/>
                    <a:lumOff val="35000"/>
                  </a:schemeClr>
                </a:solidFill>
                <a:cs typeface="+mn-ea"/>
                <a:sym typeface="+mn-lt"/>
              </a:rPr>
              <a:t>We provide professional-quality free PowerPoint templates to help you with your business presentations - freeppt7.com</a:t>
            </a:r>
            <a:endParaRPr lang="zh-CN" altLang="en-US" sz="2000" dirty="0">
              <a:solidFill>
                <a:schemeClr val="tx1">
                  <a:lumMod val="65000"/>
                  <a:lumOff val="35000"/>
                </a:schemeClr>
              </a:solidFill>
              <a:cs typeface="+mn-ea"/>
              <a:sym typeface="+mn-lt"/>
            </a:endParaRPr>
          </a:p>
        </p:txBody>
      </p:sp>
      <p:sp>
        <p:nvSpPr>
          <p:cNvPr id="10" name="文本框 9">
            <a:extLst>
              <a:ext uri="{FF2B5EF4-FFF2-40B4-BE49-F238E27FC236}">
                <a16:creationId xmlns:a16="http://schemas.microsoft.com/office/drawing/2014/main" id="{158E38FA-DF97-4BAF-919C-AB35D65B7E9B}"/>
              </a:ext>
            </a:extLst>
          </p:cNvPr>
          <p:cNvSpPr txBox="1"/>
          <p:nvPr/>
        </p:nvSpPr>
        <p:spPr>
          <a:xfrm>
            <a:off x="4507664" y="1238190"/>
            <a:ext cx="5364438" cy="461665"/>
          </a:xfrm>
          <a:prstGeom prst="rect">
            <a:avLst/>
          </a:prstGeom>
          <a:noFill/>
        </p:spPr>
        <p:txBody>
          <a:bodyPr wrap="square" rtlCol="0">
            <a:spAutoFit/>
          </a:bodyPr>
          <a:lstStyle/>
          <a:p>
            <a:r>
              <a:rPr lang="en-US" altLang="zh-CN" sz="2400" b="1" dirty="0">
                <a:solidFill>
                  <a:srgbClr val="20ADD6"/>
                </a:solidFill>
                <a:cs typeface="+mn-ea"/>
                <a:sym typeface="+mn-lt"/>
              </a:rPr>
              <a:t>Add title text</a:t>
            </a:r>
            <a:endParaRPr lang="zh-CN" altLang="en-US" sz="2400" b="1" dirty="0">
              <a:solidFill>
                <a:srgbClr val="20ADD6"/>
              </a:solidFill>
              <a:cs typeface="+mn-ea"/>
              <a:sym typeface="+mn-lt"/>
            </a:endParaRPr>
          </a:p>
        </p:txBody>
      </p:sp>
      <p:sp>
        <p:nvSpPr>
          <p:cNvPr id="11" name="文本框 10">
            <a:extLst>
              <a:ext uri="{FF2B5EF4-FFF2-40B4-BE49-F238E27FC236}">
                <a16:creationId xmlns:a16="http://schemas.microsoft.com/office/drawing/2014/main" id="{9357F238-CA2E-4EEF-B17A-445CAEDF94F1}"/>
              </a:ext>
            </a:extLst>
          </p:cNvPr>
          <p:cNvSpPr txBox="1"/>
          <p:nvPr/>
        </p:nvSpPr>
        <p:spPr>
          <a:xfrm>
            <a:off x="1887326" y="4227666"/>
            <a:ext cx="5588836" cy="1015663"/>
          </a:xfrm>
          <a:prstGeom prst="rect">
            <a:avLst/>
          </a:prstGeom>
          <a:noFill/>
        </p:spPr>
        <p:txBody>
          <a:bodyPr wrap="square" rtlCol="0">
            <a:spAutoFit/>
          </a:bodyPr>
          <a:lstStyle/>
          <a:p>
            <a:r>
              <a:rPr lang="en-US" altLang="zh-CN" sz="2000" dirty="0">
                <a:solidFill>
                  <a:schemeClr val="tx1">
                    <a:lumMod val="65000"/>
                    <a:lumOff val="35000"/>
                  </a:schemeClr>
                </a:solidFill>
                <a:cs typeface="+mn-ea"/>
                <a:sym typeface="+mn-lt"/>
              </a:rPr>
              <a:t>We provide professional-quality free PowerPoint templates to help you with your business presentations - freeppt7.com</a:t>
            </a:r>
            <a:endParaRPr lang="zh-CN" altLang="en-US" sz="2000" dirty="0">
              <a:solidFill>
                <a:schemeClr val="tx1">
                  <a:lumMod val="65000"/>
                  <a:lumOff val="35000"/>
                </a:schemeClr>
              </a:solidFill>
              <a:cs typeface="+mn-ea"/>
              <a:sym typeface="+mn-lt"/>
            </a:endParaRPr>
          </a:p>
        </p:txBody>
      </p:sp>
      <p:sp>
        <p:nvSpPr>
          <p:cNvPr id="12" name="文本框 11">
            <a:extLst>
              <a:ext uri="{FF2B5EF4-FFF2-40B4-BE49-F238E27FC236}">
                <a16:creationId xmlns:a16="http://schemas.microsoft.com/office/drawing/2014/main" id="{C34355C2-D158-48E4-87CE-6822111D8652}"/>
              </a:ext>
            </a:extLst>
          </p:cNvPr>
          <p:cNvSpPr txBox="1"/>
          <p:nvPr/>
        </p:nvSpPr>
        <p:spPr>
          <a:xfrm>
            <a:off x="1887326" y="3768874"/>
            <a:ext cx="5364438" cy="461665"/>
          </a:xfrm>
          <a:prstGeom prst="rect">
            <a:avLst/>
          </a:prstGeom>
          <a:noFill/>
        </p:spPr>
        <p:txBody>
          <a:bodyPr wrap="square" rtlCol="0">
            <a:spAutoFit/>
          </a:bodyPr>
          <a:lstStyle/>
          <a:p>
            <a:r>
              <a:rPr lang="en-US" altLang="zh-CN" sz="2400" b="1" dirty="0">
                <a:solidFill>
                  <a:srgbClr val="20ADD6"/>
                </a:solidFill>
                <a:cs typeface="+mn-ea"/>
                <a:sym typeface="+mn-lt"/>
              </a:rPr>
              <a:t>Add title text</a:t>
            </a:r>
            <a:endParaRPr lang="zh-CN" altLang="en-US" sz="2400" b="1" dirty="0">
              <a:solidFill>
                <a:srgbClr val="20ADD6"/>
              </a:solidFill>
              <a:cs typeface="+mn-ea"/>
              <a:sym typeface="+mn-lt"/>
            </a:endParaRPr>
          </a:p>
        </p:txBody>
      </p:sp>
      <p:pic>
        <p:nvPicPr>
          <p:cNvPr id="3" name="图片 2">
            <a:extLst>
              <a:ext uri="{FF2B5EF4-FFF2-40B4-BE49-F238E27FC236}">
                <a16:creationId xmlns:a16="http://schemas.microsoft.com/office/drawing/2014/main" id="{199995C4-9FC7-41BF-8EFE-0F9C7A5A2DB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39750" y="1774800"/>
            <a:ext cx="1993901" cy="1993901"/>
          </a:xfrm>
          <a:prstGeom prst="rect">
            <a:avLst/>
          </a:prstGeom>
        </p:spPr>
      </p:pic>
      <p:pic>
        <p:nvPicPr>
          <p:cNvPr id="6" name="图片 5">
            <a:extLst>
              <a:ext uri="{FF2B5EF4-FFF2-40B4-BE49-F238E27FC236}">
                <a16:creationId xmlns:a16="http://schemas.microsoft.com/office/drawing/2014/main" id="{BEAF985E-05AF-4E31-9460-E94CC087615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flipH="1">
            <a:off x="8688465" y="3606077"/>
            <a:ext cx="3425669" cy="3230613"/>
          </a:xfrm>
          <a:prstGeom prst="rect">
            <a:avLst/>
          </a:prstGeom>
        </p:spPr>
      </p:pic>
    </p:spTree>
    <p:extLst>
      <p:ext uri="{BB962C8B-B14F-4D97-AF65-F5344CB8AC3E}">
        <p14:creationId xmlns:p14="http://schemas.microsoft.com/office/powerpoint/2010/main" val="6711197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42" presetClass="entr" presetSubtype="0" dur="100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0"/>
                                        </p:tgtEl>
                                        <p:attrNameLst>
                                          <p:attrName>ppt_y</p:attrName>
                                        </p:attrNameLst>
                                      </p:cBhvr>
                                      <p:tavLst>
                                        <p:tav tm="0">
                                          <p:val>
                                            <p:strVal val="#ppt_y"/>
                                          </p:val>
                                        </p:tav>
                                        <p:tav tm="100000">
                                          <p:val>
                                            <p:strVal val="#ppt_y"/>
                                          </p:val>
                                        </p:tav>
                                      </p:tavLst>
                                    </p:anim>
                                    <p:anim calcmode="lin" valueType="num">
                                      <p:cBhvr>
                                        <p:cTn id="3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0"/>
                                        </p:tgtEl>
                                      </p:cBhvr>
                                    </p:animEffect>
                                  </p:childTnLst>
                                </p:cTn>
                              </p:par>
                            </p:childTnLst>
                          </p:cTn>
                        </p:par>
                        <p:par>
                          <p:cTn id="34" fill="hold" nodeType="afterGroup">
                            <p:stCondLst>
                              <p:cond delay="35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9"/>
                                        </p:tgtEl>
                                        <p:attrNameLst>
                                          <p:attrName>ppt_y</p:attrName>
                                        </p:attrNameLst>
                                      </p:cBhvr>
                                      <p:tavLst>
                                        <p:tav tm="0">
                                          <p:val>
                                            <p:strVal val="#ppt_y"/>
                                          </p:val>
                                        </p:tav>
                                        <p:tav tm="100000">
                                          <p:val>
                                            <p:strVal val="#ppt_y"/>
                                          </p:val>
                                        </p:tav>
                                      </p:tavLst>
                                    </p:anim>
                                    <p:anim calcmode="lin" valueType="num">
                                      <p:cBhvr>
                                        <p:cTn id="3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9"/>
                                        </p:tgtEl>
                                      </p:cBhvr>
                                    </p:animEffect>
                                  </p:childTnLst>
                                </p:cTn>
                              </p:par>
                            </p:childTnLst>
                          </p:cTn>
                        </p:par>
                        <p:par>
                          <p:cTn id="42" fill="hold" nodeType="afterGroup">
                            <p:stCondLst>
                              <p:cond delay="9150"/>
                            </p:stCondLst>
                            <p:childTnLst>
                              <p:par>
                                <p:cTn id="43" presetID="42" presetClass="entr" presetSubtype="0" dur="100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101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2"/>
                                        </p:tgtEl>
                                        <p:attrNameLst>
                                          <p:attrName>ppt_y</p:attrName>
                                        </p:attrNameLst>
                                      </p:cBhvr>
                                      <p:tavLst>
                                        <p:tav tm="0">
                                          <p:val>
                                            <p:strVal val="#ppt_y"/>
                                          </p:val>
                                        </p:tav>
                                        <p:tav tm="100000">
                                          <p:val>
                                            <p:strVal val="#ppt_y"/>
                                          </p:val>
                                        </p:tav>
                                      </p:tavLst>
                                    </p:anim>
                                    <p:anim calcmode="lin" valueType="num">
                                      <p:cBhvr>
                                        <p:cTn id="5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2"/>
                                        </p:tgtEl>
                                      </p:cBhvr>
                                    </p:animEffect>
                                  </p:childTnLst>
                                </p:cTn>
                              </p:par>
                            </p:childTnLst>
                          </p:cTn>
                        </p:par>
                        <p:par>
                          <p:cTn id="56" fill="hold" nodeType="afterGroup">
                            <p:stCondLst>
                              <p:cond delay="112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1"/>
                                        </p:tgtEl>
                                        <p:attrNameLst>
                                          <p:attrName>ppt_y</p:attrName>
                                        </p:attrNameLst>
                                      </p:cBhvr>
                                      <p:tavLst>
                                        <p:tav tm="0">
                                          <p:val>
                                            <p:strVal val="#ppt_y"/>
                                          </p:val>
                                        </p:tav>
                                        <p:tav tm="100000">
                                          <p:val>
                                            <p:strVal val="#ppt_y"/>
                                          </p:val>
                                        </p:tav>
                                      </p:tavLst>
                                    </p:anim>
                                    <p:anim calcmode="lin" valueType="num">
                                      <p:cBhvr>
                                        <p:cTn id="6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1"/>
                                        </p:tgtEl>
                                      </p:cBhvr>
                                    </p:animEffect>
                                  </p:childTnLst>
                                </p:cTn>
                              </p:par>
                            </p:childTnLst>
                          </p:cTn>
                        </p:par>
                        <p:par>
                          <p:cTn id="64" fill="hold" nodeType="afterGroup">
                            <p:stCondLst>
                              <p:cond delay="16800"/>
                            </p:stCondLst>
                            <p:childTnLst>
                              <p:par>
                                <p:cTn id="65" presetID="42" presetClass="entr" presetSubtype="0" dur="1000"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1000"/>
                                        <p:tgtEl>
                                          <p:spTgt spid="3"/>
                                        </p:tgtEl>
                                      </p:cBhvr>
                                    </p:animEffect>
                                    <p:anim calcmode="lin" valueType="num">
                                      <p:cBhvr>
                                        <p:cTn id="68" dur="1000" fill="hold"/>
                                        <p:tgtEl>
                                          <p:spTgt spid="3"/>
                                        </p:tgtEl>
                                        <p:attrNameLst>
                                          <p:attrName>ppt_x</p:attrName>
                                        </p:attrNameLst>
                                      </p:cBhvr>
                                      <p:tavLst>
                                        <p:tav tm="0">
                                          <p:val>
                                            <p:strVal val="#ppt_x"/>
                                          </p:val>
                                        </p:tav>
                                        <p:tav tm="100000">
                                          <p:val>
                                            <p:strVal val="#ppt_x"/>
                                          </p:val>
                                        </p:tav>
                                      </p:tavLst>
                                    </p:anim>
                                    <p:anim calcmode="lin" valueType="num">
                                      <p:cBhvr>
                                        <p:cTn id="69" dur="1000" fill="hold"/>
                                        <p:tgtEl>
                                          <p:spTgt spid="3"/>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17800"/>
                            </p:stCondLst>
                            <p:childTnLst>
                              <p:par>
                                <p:cTn id="71" presetID="22" presetClass="entr" presetSubtype="4" dur="50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down)">
                                      <p:cBhvr>
                                        <p:cTn id="7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sp>
        <p:nvSpPr>
          <p:cNvPr id="8" name="图文框 7">
            <a:extLst>
              <a:ext uri="{FF2B5EF4-FFF2-40B4-BE49-F238E27FC236}">
                <a16:creationId xmlns:a16="http://schemas.microsoft.com/office/drawing/2014/main" id="{CE7F5FD0-D342-4122-903F-85543E07861E}"/>
              </a:ext>
            </a:extLst>
          </p:cNvPr>
          <p:cNvSpPr/>
          <p:nvPr/>
        </p:nvSpPr>
        <p:spPr>
          <a:xfrm>
            <a:off x="889000" y="2451082"/>
            <a:ext cx="6184900" cy="3467100"/>
          </a:xfrm>
          <a:prstGeom prst="frame">
            <a:avLst>
              <a:gd name="adj1" fmla="val 2976"/>
            </a:avLst>
          </a:prstGeom>
          <a:solidFill>
            <a:srgbClr val="F3D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id="{6072E322-AA6B-4345-A411-992EAEC909D5}"/>
              </a:ext>
            </a:extLst>
          </p:cNvPr>
          <p:cNvGrpSpPr/>
          <p:nvPr/>
        </p:nvGrpSpPr>
        <p:grpSpPr>
          <a:xfrm>
            <a:off x="6578600" y="946351"/>
            <a:ext cx="4518096" cy="4518096"/>
            <a:chOff x="7251700" y="1022359"/>
            <a:chExt cx="4518096" cy="4518096"/>
          </a:xfrm>
        </p:grpSpPr>
        <p:sp>
          <p:nvSpPr>
            <p:cNvPr id="5" name="矩形 4">
              <a:extLst>
                <a:ext uri="{FF2B5EF4-FFF2-40B4-BE49-F238E27FC236}">
                  <a16:creationId xmlns:a16="http://schemas.microsoft.com/office/drawing/2014/main" id="{66C1A944-1AE7-4363-B94D-E9E97A444059}"/>
                </a:ext>
              </a:extLst>
            </p:cNvPr>
            <p:cNvSpPr/>
            <p:nvPr/>
          </p:nvSpPr>
          <p:spPr>
            <a:xfrm>
              <a:off x="7251700" y="1638300"/>
              <a:ext cx="4518096" cy="3902155"/>
            </a:xfrm>
            <a:prstGeom prst="rect">
              <a:avLst/>
            </a:prstGeom>
            <a:solidFill>
              <a:srgbClr val="A4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BEE3F7B7-3219-42F3-B7BC-0E70D62CB4E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51700" y="1022359"/>
              <a:ext cx="4518096" cy="4518096"/>
            </a:xfrm>
            <a:prstGeom prst="rect">
              <a:avLst/>
            </a:prstGeom>
          </p:spPr>
        </p:pic>
      </p:grpSp>
      <p:sp>
        <p:nvSpPr>
          <p:cNvPr id="13" name="文本框 12">
            <a:extLst>
              <a:ext uri="{FF2B5EF4-FFF2-40B4-BE49-F238E27FC236}">
                <a16:creationId xmlns:a16="http://schemas.microsoft.com/office/drawing/2014/main" id="{9D07B42D-215F-47EF-8893-9388A30DA23D}"/>
              </a:ext>
            </a:extLst>
          </p:cNvPr>
          <p:cNvSpPr txBox="1"/>
          <p:nvPr/>
        </p:nvSpPr>
        <p:spPr>
          <a:xfrm>
            <a:off x="1384300" y="3664081"/>
            <a:ext cx="4685919" cy="1661160"/>
          </a:xfrm>
          <a:prstGeom prst="rect">
            <a:avLst/>
          </a:prstGeom>
          <a:noFill/>
        </p:spPr>
        <p:txBody>
          <a:bodyPr wrap="square" rtlCol="0">
            <a:spAutoFit/>
          </a:bodyPr>
          <a:lstStyle/>
          <a:p>
            <a:pPr>
              <a:lnSpc>
                <a:spcPct val="130000"/>
              </a:lnSpc>
            </a:pPr>
            <a:r>
              <a:rPr lang="en-US" altLang="zh-CN" sz="1600" dirty="0">
                <a:solidFill>
                  <a:schemeClr val="tx1">
                    <a:lumMod val="75000"/>
                    <a:lumOff val="2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600" dirty="0">
              <a:solidFill>
                <a:schemeClr val="tx1">
                  <a:lumMod val="75000"/>
                  <a:lumOff val="25000"/>
                </a:schemeClr>
              </a:solidFill>
              <a:cs typeface="+mn-ea"/>
              <a:sym typeface="+mn-lt"/>
            </a:endParaRPr>
          </a:p>
        </p:txBody>
      </p:sp>
      <p:sp>
        <p:nvSpPr>
          <p:cNvPr id="15" name="文本框 14">
            <a:extLst>
              <a:ext uri="{FF2B5EF4-FFF2-40B4-BE49-F238E27FC236}">
                <a16:creationId xmlns:a16="http://schemas.microsoft.com/office/drawing/2014/main" id="{EB496203-A838-481A-A42B-22BBD225B0EC}"/>
              </a:ext>
            </a:extLst>
          </p:cNvPr>
          <p:cNvSpPr txBox="1"/>
          <p:nvPr/>
        </p:nvSpPr>
        <p:spPr>
          <a:xfrm>
            <a:off x="1384300" y="3060682"/>
            <a:ext cx="3062515" cy="461665"/>
          </a:xfrm>
          <a:prstGeom prst="rect">
            <a:avLst/>
          </a:prstGeom>
          <a:noFill/>
        </p:spPr>
        <p:txBody>
          <a:bodyPr wrap="square" rtlCol="0">
            <a:spAutoFit/>
          </a:bodyPr>
          <a:lstStyle/>
          <a:p>
            <a:r>
              <a:rPr lang="en-US" altLang="zh-CN" sz="2400" b="1" dirty="0">
                <a:solidFill>
                  <a:srgbClr val="20ADD6"/>
                </a:solidFill>
                <a:cs typeface="+mn-ea"/>
                <a:sym typeface="+mn-lt"/>
              </a:rPr>
              <a:t>Add title text</a:t>
            </a:r>
            <a:endParaRPr lang="zh-CN" altLang="en-US" sz="2400" b="1" dirty="0">
              <a:solidFill>
                <a:srgbClr val="20ADD6"/>
              </a:solidFill>
              <a:cs typeface="+mn-ea"/>
              <a:sym typeface="+mn-lt"/>
            </a:endParaRPr>
          </a:p>
        </p:txBody>
      </p:sp>
      <p:pic>
        <p:nvPicPr>
          <p:cNvPr id="10" name="图片 9">
            <a:extLst>
              <a:ext uri="{FF2B5EF4-FFF2-40B4-BE49-F238E27FC236}">
                <a16:creationId xmlns:a16="http://schemas.microsoft.com/office/drawing/2014/main" id="{A29D68EF-7D91-46F4-A6E8-4C0F786F0DA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095304" y="45785"/>
            <a:ext cx="2462073" cy="2462073"/>
          </a:xfrm>
          <a:prstGeom prst="rect">
            <a:avLst/>
          </a:prstGeom>
        </p:spPr>
      </p:pic>
    </p:spTree>
    <p:extLst>
      <p:ext uri="{BB962C8B-B14F-4D97-AF65-F5344CB8AC3E}">
        <p14:creationId xmlns:p14="http://schemas.microsoft.com/office/powerpoint/2010/main" val="63384618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53" presetClass="entr" presetSubtype="16" dur="5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49" presetClass="entr" presetSubtype="0" dur="500" decel="10000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 calcmode="lin" valueType="num">
                                      <p:cBhvr>
                                        <p:cTn id="30" dur="500" fill="hold"/>
                                        <p:tgtEl>
                                          <p:spTgt spid="10"/>
                                        </p:tgtEl>
                                        <p:attrNameLst>
                                          <p:attrName>style.rotation</p:attrName>
                                        </p:attrNameLst>
                                      </p:cBhvr>
                                      <p:tavLst>
                                        <p:tav tm="0">
                                          <p:val>
                                            <p:fltVal val="360"/>
                                          </p:val>
                                        </p:tav>
                                        <p:tav tm="100000">
                                          <p:val>
                                            <p:fltVal val="0"/>
                                          </p:val>
                                        </p:tav>
                                      </p:tavLst>
                                    </p:anim>
                                    <p:animEffect transition="in" filter="fade">
                                      <p:cBhvr>
                                        <p:cTn id="31" dur="500"/>
                                        <p:tgtEl>
                                          <p:spTgt spid="10"/>
                                        </p:tgtEl>
                                      </p:cBhvr>
                                    </p:animEffect>
                                  </p:childTnLst>
                                </p:cTn>
                              </p:par>
                            </p:childTnLst>
                          </p:cTn>
                        </p:par>
                        <p:par>
                          <p:cTn id="32" fill="hold" nodeType="afterGroup">
                            <p:stCondLst>
                              <p:cond delay="2000"/>
                            </p:stCondLst>
                            <p:childTnLst>
                              <p:par>
                                <p:cTn id="33" presetID="6" presetClass="entr" presetSubtype="16" dur="125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1250"/>
                                        <p:tgtEl>
                                          <p:spTgt spid="7"/>
                                        </p:tgtEl>
                                      </p:cBhvr>
                                    </p:animEffect>
                                  </p:childTnLst>
                                </p:cTn>
                              </p:par>
                            </p:childTnLst>
                          </p:cTn>
                        </p:par>
                        <p:par>
                          <p:cTn id="36" fill="hold" nodeType="afterGroup">
                            <p:stCondLst>
                              <p:cond delay="3250"/>
                            </p:stCondLst>
                            <p:childTnLst>
                              <p:par>
                                <p:cTn id="37" presetID="22" presetClass="entr" presetSubtype="2" dur="50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right)">
                                      <p:cBhvr>
                                        <p:cTn id="39" dur="500"/>
                                        <p:tgtEl>
                                          <p:spTgt spid="8"/>
                                        </p:tgtEl>
                                      </p:cBhvr>
                                    </p:animEffect>
                                  </p:childTnLst>
                                </p:cTn>
                              </p:par>
                            </p:childTnLst>
                          </p:cTn>
                        </p:par>
                        <p:par>
                          <p:cTn id="40" fill="hold" nodeType="afterGroup">
                            <p:stCondLst>
                              <p:cond delay="37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5"/>
                                        </p:tgtEl>
                                        <p:attrNameLst>
                                          <p:attrName>ppt_y</p:attrName>
                                        </p:attrNameLst>
                                      </p:cBhvr>
                                      <p:tavLst>
                                        <p:tav tm="0">
                                          <p:val>
                                            <p:strVal val="#ppt_y"/>
                                          </p:val>
                                        </p:tav>
                                        <p:tav tm="100000">
                                          <p:val>
                                            <p:strVal val="#ppt_y"/>
                                          </p:val>
                                        </p:tav>
                                      </p:tavLst>
                                    </p:anim>
                                    <p:anim calcmode="lin" valueType="num">
                                      <p:cBhvr>
                                        <p:cTn id="4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5"/>
                                        </p:tgtEl>
                                      </p:cBhvr>
                                    </p:animEffect>
                                  </p:childTnLst>
                                </p:cTn>
                              </p:par>
                            </p:childTnLst>
                          </p:cTn>
                        </p:par>
                        <p:par>
                          <p:cTn id="48" fill="hold" nodeType="afterGroup">
                            <p:stCondLst>
                              <p:cond delay="4800"/>
                            </p:stCondLst>
                            <p:childTnLst>
                              <p:par>
                                <p:cTn id="49" presetID="42" presetClass="entr" presetSubtype="0" fill="hold" grpId="0" nodeType="afterEffect">
                                  <p:stCondLst>
                                    <p:cond delay="0"/>
                                  </p:stCondLst>
                                  <p:iterate type="lt">
                                    <p:tmPct val="10000"/>
                                  </p:iterate>
                                  <p:childTnLst>
                                    <p:set>
                                      <p:cBhvr>
                                        <p:cTn id="50" dur="1" fill="hold">
                                          <p:stCondLst>
                                            <p:cond delay="0"/>
                                          </p:stCondLst>
                                        </p:cTn>
                                        <p:tgtEl>
                                          <p:spTgt spid="13"/>
                                        </p:tgtEl>
                                        <p:attrNameLst>
                                          <p:attrName>style.visibility</p:attrName>
                                        </p:attrNameLst>
                                      </p:cBhvr>
                                      <p:to>
                                        <p:strVal val="visible"/>
                                      </p:to>
                                    </p:set>
                                    <p:animEffect transition="in" filter="fade">
                                      <p:cBhvr>
                                        <p:cTn id="51" dur="750"/>
                                        <p:tgtEl>
                                          <p:spTgt spid="13"/>
                                        </p:tgtEl>
                                      </p:cBhvr>
                                    </p:animEffect>
                                    <p:anim calcmode="lin" valueType="num">
                                      <p:cBhvr>
                                        <p:cTn id="52" dur="750" fill="hold"/>
                                        <p:tgtEl>
                                          <p:spTgt spid="13"/>
                                        </p:tgtEl>
                                        <p:attrNameLst>
                                          <p:attrName>ppt_x</p:attrName>
                                        </p:attrNameLst>
                                      </p:cBhvr>
                                      <p:tavLst>
                                        <p:tav tm="0">
                                          <p:val>
                                            <p:strVal val="#ppt_x"/>
                                          </p:val>
                                        </p:tav>
                                        <p:tav tm="100000">
                                          <p:val>
                                            <p:strVal val="#ppt_x"/>
                                          </p:val>
                                        </p:tav>
                                      </p:tavLst>
                                    </p:anim>
                                    <p:anim calcmode="lin" valueType="num">
                                      <p:cBhvr>
                                        <p:cTn id="53"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6" name="图片 5">
            <a:extLst>
              <a:ext uri="{FF2B5EF4-FFF2-40B4-BE49-F238E27FC236}">
                <a16:creationId xmlns:a16="http://schemas.microsoft.com/office/drawing/2014/main" id="{87EBB6E4-8DAF-4D04-AC90-0B687F61328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49400" y="4025899"/>
            <a:ext cx="10642600" cy="2018897"/>
          </a:xfrm>
          <a:prstGeom prst="rect">
            <a:avLst/>
          </a:prstGeom>
        </p:spPr>
      </p:pic>
      <p:pic>
        <p:nvPicPr>
          <p:cNvPr id="8" name="图片 7">
            <a:extLst>
              <a:ext uri="{FF2B5EF4-FFF2-40B4-BE49-F238E27FC236}">
                <a16:creationId xmlns:a16="http://schemas.microsoft.com/office/drawing/2014/main" id="{5477DE49-4533-449F-9487-E8073CEABFE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387600" y="5484019"/>
            <a:ext cx="787400" cy="1043376"/>
          </a:xfrm>
          <a:prstGeom prst="rect">
            <a:avLst/>
          </a:prstGeom>
        </p:spPr>
      </p:pic>
      <p:pic>
        <p:nvPicPr>
          <p:cNvPr id="10" name="图片 9">
            <a:extLst>
              <a:ext uri="{FF2B5EF4-FFF2-40B4-BE49-F238E27FC236}">
                <a16:creationId xmlns:a16="http://schemas.microsoft.com/office/drawing/2014/main" id="{53921225-ABF3-4742-B4D6-4C64BC96CE1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035800" y="5295900"/>
            <a:ext cx="1041402" cy="823524"/>
          </a:xfrm>
          <a:prstGeom prst="rect">
            <a:avLst/>
          </a:prstGeom>
        </p:spPr>
      </p:pic>
      <p:pic>
        <p:nvPicPr>
          <p:cNvPr id="12" name="图片 11">
            <a:extLst>
              <a:ext uri="{FF2B5EF4-FFF2-40B4-BE49-F238E27FC236}">
                <a16:creationId xmlns:a16="http://schemas.microsoft.com/office/drawing/2014/main" id="{4B260309-9F37-4FD1-BE2E-9D46DE10911B}"/>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2743199"/>
            <a:ext cx="647698" cy="1117601"/>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7" cstate="screen">
            <a:extLst>
              <a:ext uri="{28A0092B-C50C-407E-A947-70E740481C1C}">
                <a14:useLocalDpi xmlns:a14="http://schemas.microsoft.com/office/drawing/2010/main"/>
              </a:ext>
            </a:extLst>
          </a:blip>
          <a:srcRect t="68700"/>
          <a:stretch>
            <a:fillRect/>
          </a:stretch>
        </p:blipFill>
        <p:spPr>
          <a:xfrm>
            <a:off x="0" y="4711295"/>
            <a:ext cx="12192000" cy="2146302"/>
          </a:xfrm>
          <a:prstGeom prst="rect">
            <a:avLst/>
          </a:prstGeom>
        </p:spPr>
      </p:pic>
      <p:pic>
        <p:nvPicPr>
          <p:cNvPr id="16" name="图片 15">
            <a:extLst>
              <a:ext uri="{FF2B5EF4-FFF2-40B4-BE49-F238E27FC236}">
                <a16:creationId xmlns:a16="http://schemas.microsoft.com/office/drawing/2014/main" id="{FD694BFB-75B9-4989-B7D4-112366BF6EE5}"/>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9017002" y="5130799"/>
            <a:ext cx="647698" cy="787401"/>
          </a:xfrm>
          <a:prstGeom prst="rect">
            <a:avLst/>
          </a:prstGeom>
        </p:spPr>
      </p:pic>
      <p:pic>
        <p:nvPicPr>
          <p:cNvPr id="18" name="图片 17">
            <a:extLst>
              <a:ext uri="{FF2B5EF4-FFF2-40B4-BE49-F238E27FC236}">
                <a16:creationId xmlns:a16="http://schemas.microsoft.com/office/drawing/2014/main" id="{D1E1E874-3ECE-4617-9C4F-0D6755B7FBD5}"/>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6527800" y="4343399"/>
            <a:ext cx="673100" cy="787401"/>
          </a:xfrm>
          <a:prstGeom prst="rect">
            <a:avLst/>
          </a:prstGeom>
        </p:spPr>
      </p:pic>
      <p:pic>
        <p:nvPicPr>
          <p:cNvPr id="20" name="图片 19">
            <a:extLst>
              <a:ext uri="{FF2B5EF4-FFF2-40B4-BE49-F238E27FC236}">
                <a16:creationId xmlns:a16="http://schemas.microsoft.com/office/drawing/2014/main" id="{BAF349E2-82EC-4F59-8C7E-A34026C04D52}"/>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4381500" y="4711295"/>
            <a:ext cx="939800" cy="965431"/>
          </a:xfrm>
          <a:prstGeom prst="rect">
            <a:avLst/>
          </a:prstGeom>
        </p:spPr>
      </p:pic>
      <p:pic>
        <p:nvPicPr>
          <p:cNvPr id="22" name="图片 21">
            <a:extLst>
              <a:ext uri="{FF2B5EF4-FFF2-40B4-BE49-F238E27FC236}">
                <a16:creationId xmlns:a16="http://schemas.microsoft.com/office/drawing/2014/main" id="{9D132ADA-E8A9-48A0-AE54-1CD075001B2F}"/>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10401300" y="5003799"/>
            <a:ext cx="1790700" cy="1853797"/>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12"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28" name="图片 27">
            <a:extLst>
              <a:ext uri="{FF2B5EF4-FFF2-40B4-BE49-F238E27FC236}">
                <a16:creationId xmlns:a16="http://schemas.microsoft.com/office/drawing/2014/main" id="{D962E726-5D73-4F44-A0CF-8ACEB204A044}"/>
              </a:ext>
            </a:extLst>
          </p:cNvPr>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3683000" y="5676899"/>
            <a:ext cx="1511300" cy="1180697"/>
          </a:xfrm>
          <a:prstGeom prst="rect">
            <a:avLst/>
          </a:prstGeom>
        </p:spPr>
      </p:pic>
      <p:pic>
        <p:nvPicPr>
          <p:cNvPr id="30" name="图片 29">
            <a:extLst>
              <a:ext uri="{FF2B5EF4-FFF2-40B4-BE49-F238E27FC236}">
                <a16:creationId xmlns:a16="http://schemas.microsoft.com/office/drawing/2014/main" id="{D72724BF-159F-4CFD-B6FD-1B37A1CCC62A}"/>
              </a:ext>
            </a:extLst>
          </p:cNvPr>
          <p:cNvPicPr>
            <a:picLocks noChangeAspect="1"/>
          </p:cNvPicPr>
          <p:nvPr/>
        </p:nvPicPr>
        <p:blipFill>
          <a:blip r:embed="rId15" cstate="screen">
            <a:extLst>
              <a:ext uri="{28A0092B-C50C-407E-A947-70E740481C1C}">
                <a14:useLocalDpi xmlns:a14="http://schemas.microsoft.com/office/drawing/2010/main"/>
              </a:ext>
            </a:extLst>
          </a:blip>
          <a:srcRect t="51262" r="89687"/>
          <a:stretch>
            <a:fillRect/>
          </a:stretch>
        </p:blipFill>
        <p:spPr>
          <a:xfrm>
            <a:off x="0" y="3515519"/>
            <a:ext cx="1257298" cy="3342078"/>
          </a:xfrm>
          <a:prstGeom prst="rect">
            <a:avLst/>
          </a:prstGeom>
        </p:spPr>
      </p:pic>
      <p:pic>
        <p:nvPicPr>
          <p:cNvPr id="32" name="图片 31">
            <a:extLst>
              <a:ext uri="{FF2B5EF4-FFF2-40B4-BE49-F238E27FC236}">
                <a16:creationId xmlns:a16="http://schemas.microsoft.com/office/drawing/2014/main" id="{7F610E08-42A7-4812-9518-8492FC28EC19}"/>
              </a:ext>
            </a:extLst>
          </p:cNvPr>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11176000" y="4025900"/>
            <a:ext cx="1016000" cy="1270000"/>
          </a:xfrm>
          <a:prstGeom prst="rect">
            <a:avLst/>
          </a:prstGeom>
        </p:spPr>
      </p:pic>
      <p:pic>
        <p:nvPicPr>
          <p:cNvPr id="34" name="图片 33">
            <a:extLst>
              <a:ext uri="{FF2B5EF4-FFF2-40B4-BE49-F238E27FC236}">
                <a16:creationId xmlns:a16="http://schemas.microsoft.com/office/drawing/2014/main" id="{C2BC50FF-FDD6-478B-8853-4B5DF7523E0B}"/>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6096000" y="5420921"/>
            <a:ext cx="2794000" cy="1436675"/>
          </a:xfrm>
          <a:prstGeom prst="rect">
            <a:avLst/>
          </a:prstGeom>
        </p:spPr>
      </p:pic>
      <p:pic>
        <p:nvPicPr>
          <p:cNvPr id="36" name="图片 35">
            <a:extLst>
              <a:ext uri="{FF2B5EF4-FFF2-40B4-BE49-F238E27FC236}">
                <a16:creationId xmlns:a16="http://schemas.microsoft.com/office/drawing/2014/main" id="{39F51117-08B3-418D-A9C7-0CEBCF3DB821}"/>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1384300" y="6119423"/>
            <a:ext cx="2514600" cy="738174"/>
          </a:xfrm>
          <a:prstGeom prst="rect">
            <a:avLst/>
          </a:prstGeom>
        </p:spPr>
      </p:pic>
      <p:pic>
        <p:nvPicPr>
          <p:cNvPr id="38" name="图片 37">
            <a:extLst>
              <a:ext uri="{FF2B5EF4-FFF2-40B4-BE49-F238E27FC236}">
                <a16:creationId xmlns:a16="http://schemas.microsoft.com/office/drawing/2014/main" id="{1C8DB73A-0DE5-4681-9B1E-C0AD2DFC3F7E}"/>
              </a:ext>
            </a:extLst>
          </p:cNvPr>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a:xfrm>
            <a:off x="9017002" y="5420923"/>
            <a:ext cx="2400298" cy="1436674"/>
          </a:xfrm>
          <a:prstGeom prst="rect">
            <a:avLst/>
          </a:prstGeom>
        </p:spPr>
      </p:pic>
      <p:pic>
        <p:nvPicPr>
          <p:cNvPr id="40" name="图片 39">
            <a:extLst>
              <a:ext uri="{FF2B5EF4-FFF2-40B4-BE49-F238E27FC236}">
                <a16:creationId xmlns:a16="http://schemas.microsoft.com/office/drawing/2014/main" id="{8430E627-6E42-40E0-A23D-78B1779F9C11}"/>
              </a:ext>
            </a:extLst>
          </p:cNvPr>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a:xfrm>
            <a:off x="1384300" y="5676899"/>
            <a:ext cx="2997200" cy="1180697"/>
          </a:xfrm>
          <a:prstGeom prst="rect">
            <a:avLst/>
          </a:prstGeom>
        </p:spPr>
      </p:pic>
      <p:pic>
        <p:nvPicPr>
          <p:cNvPr id="42" name="图片 41">
            <a:extLst>
              <a:ext uri="{FF2B5EF4-FFF2-40B4-BE49-F238E27FC236}">
                <a16:creationId xmlns:a16="http://schemas.microsoft.com/office/drawing/2014/main" id="{7AA132C9-CDC2-4E5E-8ACD-690FB985A43B}"/>
              </a:ext>
            </a:extLst>
          </p:cNvPr>
          <p:cNvPicPr>
            <a:picLocks noChangeAspect="1"/>
          </p:cNvPicPr>
          <p:nvPr/>
        </p:nvPicPr>
        <p:blipFill>
          <a:blip r:embed="rId21" cstate="screen">
            <a:extLst>
              <a:ext uri="{28A0092B-C50C-407E-A947-70E740481C1C}">
                <a14:useLocalDpi xmlns:a14="http://schemas.microsoft.com/office/drawing/2010/main"/>
              </a:ext>
            </a:extLst>
          </a:blip>
          <a:srcRect l="6354" t="34043" r="73958" b="17219"/>
          <a:stretch>
            <a:fillRect/>
          </a:stretch>
        </p:blipFill>
        <p:spPr>
          <a:xfrm>
            <a:off x="844548" y="2035064"/>
            <a:ext cx="2400300" cy="3342077"/>
          </a:xfrm>
          <a:prstGeom prst="rect">
            <a:avLst/>
          </a:prstGeom>
        </p:spPr>
      </p:pic>
      <p:pic>
        <p:nvPicPr>
          <p:cNvPr id="46" name="图片 45">
            <a:extLst>
              <a:ext uri="{FF2B5EF4-FFF2-40B4-BE49-F238E27FC236}">
                <a16:creationId xmlns:a16="http://schemas.microsoft.com/office/drawing/2014/main" id="{6E375F3E-D49F-4993-9B64-AF097F2D0195}"/>
              </a:ext>
            </a:extLst>
          </p:cNvPr>
          <p:cNvPicPr>
            <a:picLocks noChangeAspect="1"/>
          </p:cNvPicPr>
          <p:nvPr/>
        </p:nvPicPr>
        <p:blipFill>
          <a:blip r:embed="rId22" cstate="screen">
            <a:extLst>
              <a:ext uri="{28A0092B-C50C-407E-A947-70E740481C1C}">
                <a14:useLocalDpi xmlns:a14="http://schemas.microsoft.com/office/drawing/2010/main"/>
              </a:ext>
            </a:extLst>
          </a:blip>
          <a:srcRect/>
          <a:stretch>
            <a:fillRect/>
          </a:stretch>
        </p:blipFill>
        <p:spPr>
          <a:xfrm>
            <a:off x="4810344" y="871402"/>
            <a:ext cx="2616200" cy="787400"/>
          </a:xfrm>
          <a:prstGeom prst="rect">
            <a:avLst/>
          </a:prstGeom>
        </p:spPr>
      </p:pic>
      <p:pic>
        <p:nvPicPr>
          <p:cNvPr id="48" name="图片 47">
            <a:extLst>
              <a:ext uri="{FF2B5EF4-FFF2-40B4-BE49-F238E27FC236}">
                <a16:creationId xmlns:a16="http://schemas.microsoft.com/office/drawing/2014/main" id="{0416A998-27AA-4D56-BB87-B0756F00A1CF}"/>
              </a:ext>
            </a:extLst>
          </p:cNvPr>
          <p:cNvPicPr>
            <a:picLocks noChangeAspect="1"/>
          </p:cNvPicPr>
          <p:nvPr/>
        </p:nvPicPr>
        <p:blipFill>
          <a:blip r:embed="rId23" cstate="screen">
            <a:extLst>
              <a:ext uri="{28A0092B-C50C-407E-A947-70E740481C1C}">
                <a14:useLocalDpi xmlns:a14="http://schemas.microsoft.com/office/drawing/2010/main"/>
              </a:ext>
            </a:extLst>
          </a:blip>
          <a:srcRect/>
          <a:stretch>
            <a:fillRect/>
          </a:stretch>
        </p:blipFill>
        <p:spPr>
          <a:xfrm rot="15300000">
            <a:off x="3823943" y="658472"/>
            <a:ext cx="845457" cy="940572"/>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24"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sp>
        <p:nvSpPr>
          <p:cNvPr id="51" name="文本框 50">
            <a:extLst>
              <a:ext uri="{FF2B5EF4-FFF2-40B4-BE49-F238E27FC236}">
                <a16:creationId xmlns:a16="http://schemas.microsoft.com/office/drawing/2014/main" id="{F43459F5-EF08-4DCF-A5EF-7E8760B0FA70}"/>
              </a:ext>
            </a:extLst>
          </p:cNvPr>
          <p:cNvSpPr txBox="1"/>
          <p:nvPr/>
        </p:nvSpPr>
        <p:spPr>
          <a:xfrm>
            <a:off x="3418992" y="2492100"/>
            <a:ext cx="5398903" cy="1107996"/>
          </a:xfrm>
          <a:prstGeom prst="rect">
            <a:avLst/>
          </a:prstGeom>
          <a:noFill/>
        </p:spPr>
        <p:txBody>
          <a:bodyPr wrap="square" rtlCol="0">
            <a:spAutoFit/>
          </a:bodyPr>
          <a:lstStyle/>
          <a:p>
            <a:pPr algn="ctr"/>
            <a:r>
              <a:rPr lang="en-US" altLang="zh-CN" sz="6600" b="1" dirty="0">
                <a:solidFill>
                  <a:srgbClr val="20ADD6"/>
                </a:solidFill>
                <a:cs typeface="+mn-ea"/>
                <a:sym typeface="+mn-lt"/>
              </a:rPr>
              <a:t>THANK  YOU</a:t>
            </a:r>
            <a:endParaRPr lang="zh-CN" altLang="en-US" sz="6600" b="1" dirty="0">
              <a:solidFill>
                <a:srgbClr val="20ADD6"/>
              </a:solidFill>
              <a:cs typeface="+mn-ea"/>
              <a:sym typeface="+mn-lt"/>
            </a:endParaRPr>
          </a:p>
        </p:txBody>
      </p:sp>
      <p:pic>
        <p:nvPicPr>
          <p:cNvPr id="3" name="图片 2">
            <a:extLst>
              <a:ext uri="{FF2B5EF4-FFF2-40B4-BE49-F238E27FC236}">
                <a16:creationId xmlns:a16="http://schemas.microsoft.com/office/drawing/2014/main" id="{4AA5EE9E-3DFC-45AD-A534-D7AB5355EBAE}"/>
              </a:ext>
            </a:extLst>
          </p:cNvPr>
          <p:cNvPicPr>
            <a:picLocks noChangeAspect="1"/>
          </p:cNvPicPr>
          <p:nvPr/>
        </p:nvPicPr>
        <p:blipFill>
          <a:blip r:embed="rId25" cstate="screen">
            <a:extLst>
              <a:ext uri="{28A0092B-C50C-407E-A947-70E740481C1C}">
                <a14:useLocalDpi xmlns:a14="http://schemas.microsoft.com/office/drawing/2010/main"/>
              </a:ext>
            </a:extLst>
          </a:blip>
          <a:srcRect/>
          <a:stretch>
            <a:fillRect/>
          </a:stretch>
        </p:blipFill>
        <p:spPr>
          <a:xfrm rot="846884">
            <a:off x="7547979" y="961748"/>
            <a:ext cx="1413877" cy="600914"/>
          </a:xfrm>
          <a:prstGeom prst="rect">
            <a:avLst/>
          </a:prstGeom>
        </p:spPr>
      </p:pic>
      <p:grpSp>
        <p:nvGrpSpPr>
          <p:cNvPr id="2" name="组合 1">
            <a:extLst>
              <a:ext uri="{FF2B5EF4-FFF2-40B4-BE49-F238E27FC236}">
                <a16:creationId xmlns:a16="http://schemas.microsoft.com/office/drawing/2014/main" id="{BDCEBEB3-C7B4-5FE2-FE6D-67E9809CA067}"/>
              </a:ext>
            </a:extLst>
          </p:cNvPr>
          <p:cNvGrpSpPr/>
          <p:nvPr/>
        </p:nvGrpSpPr>
        <p:grpSpPr>
          <a:xfrm>
            <a:off x="4246671" y="4125430"/>
            <a:ext cx="3857112" cy="318653"/>
            <a:chOff x="4414802" y="4741055"/>
            <a:chExt cx="3857112" cy="318653"/>
          </a:xfrm>
        </p:grpSpPr>
        <p:grpSp>
          <p:nvGrpSpPr>
            <p:cNvPr id="5" name="组合 4">
              <a:extLst>
                <a:ext uri="{FF2B5EF4-FFF2-40B4-BE49-F238E27FC236}">
                  <a16:creationId xmlns:a16="http://schemas.microsoft.com/office/drawing/2014/main" id="{E38A0A0C-424A-97D0-9BDA-11C326D3DFE0}"/>
                </a:ext>
              </a:extLst>
            </p:cNvPr>
            <p:cNvGrpSpPr/>
            <p:nvPr/>
          </p:nvGrpSpPr>
          <p:grpSpPr>
            <a:xfrm>
              <a:off x="6816060" y="4763888"/>
              <a:ext cx="290407" cy="290407"/>
              <a:chOff x="2794389" y="5543873"/>
              <a:chExt cx="290407" cy="290407"/>
            </a:xfrm>
            <a:solidFill>
              <a:schemeClr val="bg1"/>
            </a:solidFill>
          </p:grpSpPr>
          <p:sp>
            <p:nvSpPr>
              <p:cNvPr id="21" name="Oval 15">
                <a:extLst>
                  <a:ext uri="{FF2B5EF4-FFF2-40B4-BE49-F238E27FC236}">
                    <a16:creationId xmlns:a16="http://schemas.microsoft.com/office/drawing/2014/main" id="{DA83ED6A-7D2D-239B-C789-BEAB059971E5}"/>
                  </a:ext>
                </a:extLst>
              </p:cNvPr>
              <p:cNvSpPr>
                <a:spLocks/>
              </p:cNvSpPr>
              <p:nvPr/>
            </p:nvSpPr>
            <p:spPr bwMode="auto">
              <a:xfrm>
                <a:off x="2794389"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23" name="Group 16">
                <a:extLst>
                  <a:ext uri="{FF2B5EF4-FFF2-40B4-BE49-F238E27FC236}">
                    <a16:creationId xmlns:a16="http://schemas.microsoft.com/office/drawing/2014/main" id="{C9AAE910-064A-E96A-EBB0-7129B3454F03}"/>
                  </a:ext>
                </a:extLst>
              </p:cNvPr>
              <p:cNvGrpSpPr>
                <a:grpSpLocks/>
              </p:cNvGrpSpPr>
              <p:nvPr/>
            </p:nvGrpSpPr>
            <p:grpSpPr bwMode="auto">
              <a:xfrm>
                <a:off x="2889067" y="5602052"/>
                <a:ext cx="104062" cy="167263"/>
                <a:chOff x="4777" y="3144"/>
                <a:chExt cx="215" cy="345"/>
              </a:xfrm>
              <a:grpFill/>
            </p:grpSpPr>
            <p:sp>
              <p:nvSpPr>
                <p:cNvPr id="25" name="Freeform 17">
                  <a:extLst>
                    <a:ext uri="{FF2B5EF4-FFF2-40B4-BE49-F238E27FC236}">
                      <a16:creationId xmlns:a16="http://schemas.microsoft.com/office/drawing/2014/main" id="{1C7618B0-2B29-AB05-44DD-5D31C8491DC9}"/>
                    </a:ext>
                  </a:extLst>
                </p:cNvPr>
                <p:cNvSpPr>
                  <a:spLocks/>
                </p:cNvSpPr>
                <p:nvPr/>
              </p:nvSpPr>
              <p:spPr bwMode="auto">
                <a:xfrm>
                  <a:off x="4810"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7" name="Freeform 18">
                  <a:extLst>
                    <a:ext uri="{FF2B5EF4-FFF2-40B4-BE49-F238E27FC236}">
                      <a16:creationId xmlns:a16="http://schemas.microsoft.com/office/drawing/2014/main" id="{AF6D5F26-DE27-1741-B653-D24C0155C5E0}"/>
                    </a:ext>
                  </a:extLst>
                </p:cNvPr>
                <p:cNvSpPr>
                  <a:spLocks/>
                </p:cNvSpPr>
                <p:nvPr/>
              </p:nvSpPr>
              <p:spPr bwMode="auto">
                <a:xfrm>
                  <a:off x="4777"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7" name="组合 6">
              <a:extLst>
                <a:ext uri="{FF2B5EF4-FFF2-40B4-BE49-F238E27FC236}">
                  <a16:creationId xmlns:a16="http://schemas.microsoft.com/office/drawing/2014/main" id="{8020A56D-4313-E77E-F405-6CA8B8C16CCF}"/>
                </a:ext>
              </a:extLst>
            </p:cNvPr>
            <p:cNvGrpSpPr/>
            <p:nvPr/>
          </p:nvGrpSpPr>
          <p:grpSpPr>
            <a:xfrm>
              <a:off x="4414802" y="4745227"/>
              <a:ext cx="290407" cy="290407"/>
              <a:chOff x="732769" y="5535598"/>
              <a:chExt cx="290407" cy="290407"/>
            </a:xfrm>
            <a:solidFill>
              <a:schemeClr val="bg1"/>
            </a:solidFill>
          </p:grpSpPr>
          <p:sp>
            <p:nvSpPr>
              <p:cNvPr id="13" name="Oval 10">
                <a:extLst>
                  <a:ext uri="{FF2B5EF4-FFF2-40B4-BE49-F238E27FC236}">
                    <a16:creationId xmlns:a16="http://schemas.microsoft.com/office/drawing/2014/main" id="{B5A48782-E2F0-F873-B65F-60AFD60F5A01}"/>
                  </a:ext>
                </a:extLst>
              </p:cNvPr>
              <p:cNvSpPr>
                <a:spLocks/>
              </p:cNvSpPr>
              <p:nvPr/>
            </p:nvSpPr>
            <p:spPr bwMode="auto">
              <a:xfrm>
                <a:off x="732769"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5" name="组合 14">
                <a:extLst>
                  <a:ext uri="{FF2B5EF4-FFF2-40B4-BE49-F238E27FC236}">
                    <a16:creationId xmlns:a16="http://schemas.microsoft.com/office/drawing/2014/main" id="{A5516C63-1BDB-7FFC-7B00-01350A052C7F}"/>
                  </a:ext>
                </a:extLst>
              </p:cNvPr>
              <p:cNvGrpSpPr/>
              <p:nvPr/>
            </p:nvGrpSpPr>
            <p:grpSpPr>
              <a:xfrm>
                <a:off x="811795" y="5598991"/>
                <a:ext cx="132841" cy="151011"/>
                <a:chOff x="860980" y="3583766"/>
                <a:chExt cx="100336" cy="114060"/>
              </a:xfrm>
              <a:grpFill/>
            </p:grpSpPr>
            <p:sp>
              <p:nvSpPr>
                <p:cNvPr id="17" name="Freeform 12">
                  <a:extLst>
                    <a:ext uri="{FF2B5EF4-FFF2-40B4-BE49-F238E27FC236}">
                      <a16:creationId xmlns:a16="http://schemas.microsoft.com/office/drawing/2014/main" id="{768316BE-40F2-655E-EF5C-88A7AECB96A4}"/>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9" name="Freeform 13">
                  <a:extLst>
                    <a:ext uri="{FF2B5EF4-FFF2-40B4-BE49-F238E27FC236}">
                      <a16:creationId xmlns:a16="http://schemas.microsoft.com/office/drawing/2014/main" id="{BFE63BAC-7E7F-79B3-A401-99A40DE67FCE}"/>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9" name="Text Box 20">
              <a:extLst>
                <a:ext uri="{FF2B5EF4-FFF2-40B4-BE49-F238E27FC236}">
                  <a16:creationId xmlns:a16="http://schemas.microsoft.com/office/drawing/2014/main" id="{55621FAE-8F6B-80BC-00F6-1D3A43AE31D4}"/>
                </a:ext>
              </a:extLst>
            </p:cNvPr>
            <p:cNvSpPr txBox="1">
              <a:spLocks/>
            </p:cNvSpPr>
            <p:nvPr/>
          </p:nvSpPr>
          <p:spPr bwMode="auto">
            <a:xfrm>
              <a:off x="7067738" y="4751931"/>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lumMod val="50000"/>
                    </a:schemeClr>
                  </a:solidFill>
                  <a:cs typeface="+mn-ea"/>
                  <a:sym typeface="+mn-lt"/>
                </a:rPr>
                <a:t>XX.XX.20XX</a:t>
              </a:r>
              <a:endParaRPr lang="zh-CN" altLang="en-US" sz="1400" dirty="0">
                <a:solidFill>
                  <a:schemeClr val="bg1">
                    <a:lumMod val="50000"/>
                  </a:schemeClr>
                </a:solidFill>
                <a:cs typeface="+mn-ea"/>
                <a:sym typeface="+mn-lt"/>
              </a:endParaRPr>
            </a:p>
          </p:txBody>
        </p:sp>
        <p:sp>
          <p:nvSpPr>
            <p:cNvPr id="11" name="矩形 10">
              <a:extLst>
                <a:ext uri="{FF2B5EF4-FFF2-40B4-BE49-F238E27FC236}">
                  <a16:creationId xmlns:a16="http://schemas.microsoft.com/office/drawing/2014/main" id="{E888631F-9F0B-E4EA-9859-DC227FC4E2CC}"/>
                </a:ext>
              </a:extLst>
            </p:cNvPr>
            <p:cNvSpPr/>
            <p:nvPr/>
          </p:nvSpPr>
          <p:spPr>
            <a:xfrm>
              <a:off x="4680881" y="4741055"/>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lumMod val="50000"/>
                    </a:schemeClr>
                  </a:solidFill>
                  <a:cs typeface="+mn-ea"/>
                  <a:sym typeface="+mn-lt"/>
                </a:rPr>
                <a:t>Report </a:t>
              </a:r>
              <a:r>
                <a:rPr lang="zh-CN" altLang="en-US" sz="1400" dirty="0">
                  <a:solidFill>
                    <a:schemeClr val="bg1">
                      <a:lumMod val="50000"/>
                    </a:schemeClr>
                  </a:solidFill>
                  <a:cs typeface="+mn-ea"/>
                  <a:sym typeface="+mn-lt"/>
                </a:rPr>
                <a:t>：</a:t>
              </a:r>
              <a:r>
                <a:rPr lang="en-US" altLang="zh-CN" sz="1400" dirty="0">
                  <a:solidFill>
                    <a:schemeClr val="bg1">
                      <a:lumMod val="50000"/>
                    </a:schemeClr>
                  </a:solidFill>
                  <a:cs typeface="+mn-ea"/>
                  <a:sym typeface="+mn-lt"/>
                </a:rPr>
                <a:t>freeppt7.com</a:t>
              </a:r>
              <a:endParaRPr lang="zh-CN" altLang="en-US" sz="1400" dirty="0">
                <a:solidFill>
                  <a:schemeClr val="bg1">
                    <a:lumMod val="50000"/>
                  </a:schemeClr>
                </a:solidFill>
                <a:cs typeface="+mn-ea"/>
                <a:sym typeface="+mn-lt"/>
              </a:endParaRPr>
            </a:p>
          </p:txBody>
        </p:sp>
      </p:grpSp>
      <p:sp>
        <p:nvSpPr>
          <p:cNvPr id="29" name="Rounded Rectangle 7">
            <a:extLst>
              <a:ext uri="{FF2B5EF4-FFF2-40B4-BE49-F238E27FC236}">
                <a16:creationId xmlns:a16="http://schemas.microsoft.com/office/drawing/2014/main" id="{4BCCAFC0-9AC6-F803-B236-5C25B6446753}"/>
              </a:ext>
            </a:extLst>
          </p:cNvPr>
          <p:cNvSpPr/>
          <p:nvPr/>
        </p:nvSpPr>
        <p:spPr>
          <a:xfrm>
            <a:off x="1294542" y="490167"/>
            <a:ext cx="1684599" cy="413563"/>
          </a:xfrm>
          <a:prstGeom prst="roundRect">
            <a:avLst>
              <a:gd name="adj" fmla="val 50000"/>
            </a:avLst>
          </a:prstGeom>
          <a:solidFill>
            <a:schemeClr val="bg1">
              <a:alpha val="0"/>
            </a:schemeClr>
          </a:solidFill>
          <a:ln w="15875">
            <a:solidFill>
              <a:srgbClr val="20A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65000"/>
                  </a:schemeClr>
                </a:solidFill>
              </a:rPr>
              <a:t>LOGO</a:t>
            </a:r>
            <a:endParaRPr lang="ko-KR" altLang="en-US" sz="2700" dirty="0">
              <a:solidFill>
                <a:schemeClr val="bg1">
                  <a:lumMod val="65000"/>
                </a:schemeClr>
              </a:solidFill>
            </a:endParaRPr>
          </a:p>
        </p:txBody>
      </p:sp>
    </p:spTree>
    <p:extLst>
      <p:ext uri="{BB962C8B-B14F-4D97-AF65-F5344CB8AC3E}">
        <p14:creationId xmlns:p14="http://schemas.microsoft.com/office/powerpoint/2010/main" val="4169184172"/>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par>
                                <p:cTn id="14" presetID="22" presetClass="entr" presetSubtype="2" dur="50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right)">
                                      <p:cBhvr>
                                        <p:cTn id="16" dur="500"/>
                                        <p:tgtEl>
                                          <p:spTgt spid="22"/>
                                        </p:tgtEl>
                                      </p:cBhvr>
                                    </p:animEffect>
                                  </p:childTnLst>
                                </p:cTn>
                              </p:par>
                            </p:childTnLst>
                          </p:cTn>
                        </p:par>
                        <p:par>
                          <p:cTn id="17" fill="hold" nodeType="afterGroup">
                            <p:stCondLst>
                              <p:cond delay="1500"/>
                            </p:stCondLst>
                            <p:childTnLst>
                              <p:par>
                                <p:cTn id="18" presetID="42" presetClass="entr" presetSubtype="0" dur="100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1000"/>
                                        <p:tgtEl>
                                          <p:spTgt spid="40"/>
                                        </p:tgtEl>
                                      </p:cBhvr>
                                    </p:animEffect>
                                    <p:anim calcmode="lin" valueType="num">
                                      <p:cBhvr>
                                        <p:cTn id="21" dur="1000" fill="hold"/>
                                        <p:tgtEl>
                                          <p:spTgt spid="40"/>
                                        </p:tgtEl>
                                        <p:attrNameLst>
                                          <p:attrName>ppt_x</p:attrName>
                                        </p:attrNameLst>
                                      </p:cBhvr>
                                      <p:tavLst>
                                        <p:tav tm="0">
                                          <p:val>
                                            <p:strVal val="#ppt_x"/>
                                          </p:val>
                                        </p:tav>
                                        <p:tav tm="100000">
                                          <p:val>
                                            <p:strVal val="#ppt_x"/>
                                          </p:val>
                                        </p:tav>
                                      </p:tavLst>
                                    </p:anim>
                                    <p:anim calcmode="lin" valueType="num">
                                      <p:cBhvr>
                                        <p:cTn id="22" dur="1000" fill="hold"/>
                                        <p:tgtEl>
                                          <p:spTgt spid="40"/>
                                        </p:tgtEl>
                                        <p:attrNameLst>
                                          <p:attrName>ppt_y</p:attrName>
                                        </p:attrNameLst>
                                      </p:cBhvr>
                                      <p:tavLst>
                                        <p:tav tm="0">
                                          <p:val>
                                            <p:strVal val="#ppt_y+.1"/>
                                          </p:val>
                                        </p:tav>
                                        <p:tav tm="100000">
                                          <p:val>
                                            <p:strVal val="#ppt_y"/>
                                          </p:val>
                                        </p:tav>
                                      </p:tavLst>
                                    </p:anim>
                                  </p:childTnLst>
                                </p:cTn>
                              </p:par>
                              <p:par>
                                <p:cTn id="23" presetID="42" presetClass="entr" presetSubtype="0" dur="100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1000"/>
                                        <p:tgtEl>
                                          <p:spTgt spid="34"/>
                                        </p:tgtEl>
                                      </p:cBhvr>
                                    </p:animEffect>
                                    <p:anim calcmode="lin" valueType="num">
                                      <p:cBhvr>
                                        <p:cTn id="26" dur="1000" fill="hold"/>
                                        <p:tgtEl>
                                          <p:spTgt spid="34"/>
                                        </p:tgtEl>
                                        <p:attrNameLst>
                                          <p:attrName>ppt_x</p:attrName>
                                        </p:attrNameLst>
                                      </p:cBhvr>
                                      <p:tavLst>
                                        <p:tav tm="0">
                                          <p:val>
                                            <p:strVal val="#ppt_x"/>
                                          </p:val>
                                        </p:tav>
                                        <p:tav tm="100000">
                                          <p:val>
                                            <p:strVal val="#ppt_x"/>
                                          </p:val>
                                        </p:tav>
                                      </p:tavLst>
                                    </p:anim>
                                    <p:anim calcmode="lin" valueType="num">
                                      <p:cBhvr>
                                        <p:cTn id="27" dur="1000" fill="hold"/>
                                        <p:tgtEl>
                                          <p:spTgt spid="34"/>
                                        </p:tgtEl>
                                        <p:attrNameLst>
                                          <p:attrName>ppt_y</p:attrName>
                                        </p:attrNameLst>
                                      </p:cBhvr>
                                      <p:tavLst>
                                        <p:tav tm="0">
                                          <p:val>
                                            <p:strVal val="#ppt_y+.1"/>
                                          </p:val>
                                        </p:tav>
                                        <p:tav tm="100000">
                                          <p:val>
                                            <p:strVal val="#ppt_y"/>
                                          </p:val>
                                        </p:tav>
                                      </p:tavLst>
                                    </p:anim>
                                  </p:childTnLst>
                                </p:cTn>
                              </p:par>
                              <p:par>
                                <p:cTn id="28" presetID="42" presetClass="entr" presetSubtype="0" dur="100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dur="100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42" presetClass="entr" presetSubtype="0" dur="100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1000"/>
                                        <p:tgtEl>
                                          <p:spTgt spid="36"/>
                                        </p:tgtEl>
                                      </p:cBhvr>
                                    </p:animEffect>
                                    <p:anim calcmode="lin" valueType="num">
                                      <p:cBhvr>
                                        <p:cTn id="41" dur="1000" fill="hold"/>
                                        <p:tgtEl>
                                          <p:spTgt spid="36"/>
                                        </p:tgtEl>
                                        <p:attrNameLst>
                                          <p:attrName>ppt_x</p:attrName>
                                        </p:attrNameLst>
                                      </p:cBhvr>
                                      <p:tavLst>
                                        <p:tav tm="0">
                                          <p:val>
                                            <p:strVal val="#ppt_x"/>
                                          </p:val>
                                        </p:tav>
                                        <p:tav tm="100000">
                                          <p:val>
                                            <p:strVal val="#ppt_x"/>
                                          </p:val>
                                        </p:tav>
                                      </p:tavLst>
                                    </p:anim>
                                    <p:anim calcmode="lin" valueType="num">
                                      <p:cBhvr>
                                        <p:cTn id="42" dur="1000" fill="hold"/>
                                        <p:tgtEl>
                                          <p:spTgt spid="36"/>
                                        </p:tgtEl>
                                        <p:attrNameLst>
                                          <p:attrName>ppt_y</p:attrName>
                                        </p:attrNameLst>
                                      </p:cBhvr>
                                      <p:tavLst>
                                        <p:tav tm="0">
                                          <p:val>
                                            <p:strVal val="#ppt_y+.1"/>
                                          </p:val>
                                        </p:tav>
                                        <p:tav tm="100000">
                                          <p:val>
                                            <p:strVal val="#ppt_y"/>
                                          </p:val>
                                        </p:tav>
                                      </p:tavLst>
                                    </p:anim>
                                  </p:childTnLst>
                                </p:cTn>
                              </p:par>
                              <p:par>
                                <p:cTn id="43" presetID="42" presetClass="entr" presetSubtype="0" dur="100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2500"/>
                            </p:stCondLst>
                            <p:childTnLst>
                              <p:par>
                                <p:cTn id="49" presetID="22" presetClass="entr" presetSubtype="8" dur="125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1250"/>
                                        <p:tgtEl>
                                          <p:spTgt spid="6"/>
                                        </p:tgtEl>
                                      </p:cBhvr>
                                    </p:animEffect>
                                  </p:childTnLst>
                                </p:cTn>
                              </p:par>
                            </p:childTnLst>
                          </p:cTn>
                        </p:par>
                        <p:par>
                          <p:cTn id="52" fill="hold" nodeType="afterGroup">
                            <p:stCondLst>
                              <p:cond delay="3750"/>
                            </p:stCondLst>
                            <p:childTnLst>
                              <p:par>
                                <p:cTn id="53" presetID="22" presetClass="entr" presetSubtype="4" dur="500"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down)">
                                      <p:cBhvr>
                                        <p:cTn id="55" dur="500"/>
                                        <p:tgtEl>
                                          <p:spTgt spid="50"/>
                                        </p:tgtEl>
                                      </p:cBhvr>
                                    </p:animEffect>
                                  </p:childTnLst>
                                </p:cTn>
                              </p:par>
                              <p:par>
                                <p:cTn id="56" presetID="22" presetClass="entr" presetSubtype="4" dur="50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par>
                                <p:cTn id="59" presetID="22" presetClass="entr" presetSubtype="4" dur="50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par>
                                <p:cTn id="62" presetID="22" presetClass="entr" presetSubtype="8" dur="500"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par>
                                <p:cTn id="65" presetID="10" presetClass="entr" presetSubtype="0" dur="50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dur="50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par>
                                <p:cTn id="71" presetID="10" presetClass="entr" presetSubtype="0" dur="50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dur="500" fill="hold"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par>
                                <p:cTn id="77" presetID="10" presetClass="entr" presetSubtype="0" dur="500" fill="hold"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childTnLst>
                                </p:cTn>
                              </p:par>
                            </p:childTnLst>
                          </p:cTn>
                        </p:par>
                        <p:par>
                          <p:cTn id="80" fill="hold" nodeType="afterGroup">
                            <p:stCondLst>
                              <p:cond delay="4250"/>
                            </p:stCondLst>
                            <p:childTnLst>
                              <p:par>
                                <p:cTn id="81" presetID="14" presetClass="entr" presetSubtype="10" dur="500" fill="hold"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randombar(horizontal)">
                                      <p:cBhvr>
                                        <p:cTn id="83" dur="500"/>
                                        <p:tgtEl>
                                          <p:spTgt spid="42"/>
                                        </p:tgtEl>
                                      </p:cBhvr>
                                    </p:animEffect>
                                  </p:childTnLst>
                                </p:cTn>
                              </p:par>
                            </p:childTnLst>
                          </p:cTn>
                        </p:par>
                        <p:par>
                          <p:cTn id="84" fill="hold" nodeType="afterGroup">
                            <p:stCondLst>
                              <p:cond delay="4750"/>
                            </p:stCondLst>
                            <p:childTnLst>
                              <p:par>
                                <p:cTn id="85" presetID="53" presetClass="entr" presetSubtype="16" dur="500" fill="hold"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26" presetClass="emph" presetSubtype="0" dur="500" fill="hold" nodeType="withEffect">
                                  <p:stCondLst>
                                    <p:cond delay="0"/>
                                  </p:stCondLst>
                                  <p:childTnLst>
                                    <p:animEffect transition="out" filter="fade">
                                      <p:cBhvr>
                                        <p:cTn id="91" dur="500" tmFilter="0, 0; .2, .5; .8, .5; 1, 0"/>
                                        <p:tgtEl>
                                          <p:spTgt spid="48"/>
                                        </p:tgtEl>
                                      </p:cBhvr>
                                    </p:animEffect>
                                    <p:animScale>
                                      <p:cBhvr>
                                        <p:cTn id="92" dur="250" autoRev="1" fill="hold"/>
                                        <p:tgtEl>
                                          <p:spTgt spid="48"/>
                                        </p:tgtEl>
                                      </p:cBhvr>
                                      <p:by x="105000" y="105000"/>
                                    </p:animScale>
                                  </p:childTnLst>
                                </p:cTn>
                              </p:par>
                              <p:par>
                                <p:cTn id="93" presetID="26" presetClass="entr" presetSubtype="0" dur="750" fill="hold" nodeType="withEffect">
                                  <p:stCondLst>
                                    <p:cond delay="0"/>
                                  </p:stCondLst>
                                  <p:childTnLst>
                                    <p:set>
                                      <p:cBhvr>
                                        <p:cTn id="94" dur="1" fill="hold">
                                          <p:stCondLst>
                                            <p:cond delay="0"/>
                                          </p:stCondLst>
                                        </p:cTn>
                                        <p:tgtEl>
                                          <p:spTgt spid="3"/>
                                        </p:tgtEl>
                                        <p:attrNameLst>
                                          <p:attrName>style.visibility</p:attrName>
                                        </p:attrNameLst>
                                      </p:cBhvr>
                                      <p:to>
                                        <p:strVal val="visible"/>
                                      </p:to>
                                    </p:set>
                                    <p:animEffect transition="in" filter="wipe(down)">
                                      <p:cBhvr>
                                        <p:cTn id="95" dur="217">
                                          <p:stCondLst>
                                            <p:cond delay="0"/>
                                          </p:stCondLst>
                                        </p:cTn>
                                        <p:tgtEl>
                                          <p:spTgt spid="3"/>
                                        </p:tgtEl>
                                      </p:cBhvr>
                                    </p:animEffect>
                                    <p:anim calcmode="lin" valueType="num">
                                      <p:cBhvr>
                                        <p:cTn id="96" dur="683"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7" dur="249"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8" dur="249" tmFilter="0, 0; 0.125,0.2665; 0.25,0.4; 0.375,0.465; 0.5,0.5;  0.625,0.535; 0.75,0.6; 0.875,0.7335; 1,1">
                                          <p:stCondLst>
                                            <p:cond delay="249"/>
                                          </p:stCondLst>
                                        </p:cTn>
                                        <p:tgtEl>
                                          <p:spTgt spid="3"/>
                                        </p:tgtEl>
                                        <p:attrNameLst>
                                          <p:attrName>ppt_y</p:attrName>
                                        </p:attrNameLst>
                                      </p:cBhvr>
                                      <p:tavLst>
                                        <p:tav tm="0" fmla="#ppt_y-sin(pi*$)/9">
                                          <p:val>
                                            <p:fltVal val="0"/>
                                          </p:val>
                                        </p:tav>
                                        <p:tav tm="100000">
                                          <p:val>
                                            <p:fltVal val="1"/>
                                          </p:val>
                                        </p:tav>
                                      </p:tavLst>
                                    </p:anim>
                                    <p:anim calcmode="lin" valueType="num">
                                      <p:cBhvr>
                                        <p:cTn id="99" dur="124" tmFilter="0, 0; 0.125,0.2665; 0.25,0.4; 0.375,0.465; 0.5,0.5;  0.625,0.535; 0.75,0.6; 0.875,0.7335; 1,1">
                                          <p:stCondLst>
                                            <p:cond delay="497"/>
                                          </p:stCondLst>
                                        </p:cTn>
                                        <p:tgtEl>
                                          <p:spTgt spid="3"/>
                                        </p:tgtEl>
                                        <p:attrNameLst>
                                          <p:attrName>ppt_y</p:attrName>
                                        </p:attrNameLst>
                                      </p:cBhvr>
                                      <p:tavLst>
                                        <p:tav tm="0" fmla="#ppt_y-sin(pi*$)/27">
                                          <p:val>
                                            <p:fltVal val="0"/>
                                          </p:val>
                                        </p:tav>
                                        <p:tav tm="100000">
                                          <p:val>
                                            <p:fltVal val="1"/>
                                          </p:val>
                                        </p:tav>
                                      </p:tavLst>
                                    </p:anim>
                                    <p:anim calcmode="lin" valueType="num">
                                      <p:cBhvr>
                                        <p:cTn id="100" dur="62" tmFilter="0, 0; 0.125,0.2665; 0.25,0.4; 0.375,0.465; 0.5,0.5;  0.625,0.535; 0.75,0.6; 0.875,0.7335; 1,1">
                                          <p:stCondLst>
                                            <p:cond delay="621"/>
                                          </p:stCondLst>
                                        </p:cTn>
                                        <p:tgtEl>
                                          <p:spTgt spid="3"/>
                                        </p:tgtEl>
                                        <p:attrNameLst>
                                          <p:attrName>ppt_y</p:attrName>
                                        </p:attrNameLst>
                                      </p:cBhvr>
                                      <p:tavLst>
                                        <p:tav tm="0" fmla="#ppt_y-sin(pi*$)/81">
                                          <p:val>
                                            <p:fltVal val="0"/>
                                          </p:val>
                                        </p:tav>
                                        <p:tav tm="100000">
                                          <p:val>
                                            <p:fltVal val="1"/>
                                          </p:val>
                                        </p:tav>
                                      </p:tavLst>
                                    </p:anim>
                                    <p:animScale>
                                      <p:cBhvr>
                                        <p:cTn id="101" dur="10">
                                          <p:stCondLst>
                                            <p:cond delay="244"/>
                                          </p:stCondLst>
                                        </p:cTn>
                                        <p:tgtEl>
                                          <p:spTgt spid="3"/>
                                        </p:tgtEl>
                                      </p:cBhvr>
                                      <p:to x="100000" y="60000"/>
                                    </p:animScale>
                                    <p:animScale>
                                      <p:cBhvr>
                                        <p:cTn id="102" dur="62" decel="50000">
                                          <p:stCondLst>
                                            <p:cond delay="254"/>
                                          </p:stCondLst>
                                        </p:cTn>
                                        <p:tgtEl>
                                          <p:spTgt spid="3"/>
                                        </p:tgtEl>
                                      </p:cBhvr>
                                      <p:to x="100000" y="100000"/>
                                    </p:animScale>
                                    <p:animScale>
                                      <p:cBhvr>
                                        <p:cTn id="103" dur="10">
                                          <p:stCondLst>
                                            <p:cond delay="492"/>
                                          </p:stCondLst>
                                        </p:cTn>
                                        <p:tgtEl>
                                          <p:spTgt spid="3"/>
                                        </p:tgtEl>
                                      </p:cBhvr>
                                      <p:to x="100000" y="80000"/>
                                    </p:animScale>
                                    <p:animScale>
                                      <p:cBhvr>
                                        <p:cTn id="104" dur="62" decel="50000">
                                          <p:stCondLst>
                                            <p:cond delay="502"/>
                                          </p:stCondLst>
                                        </p:cTn>
                                        <p:tgtEl>
                                          <p:spTgt spid="3"/>
                                        </p:tgtEl>
                                      </p:cBhvr>
                                      <p:to x="100000" y="100000"/>
                                    </p:animScale>
                                    <p:animScale>
                                      <p:cBhvr>
                                        <p:cTn id="105" dur="10">
                                          <p:stCondLst>
                                            <p:cond delay="616"/>
                                          </p:stCondLst>
                                        </p:cTn>
                                        <p:tgtEl>
                                          <p:spTgt spid="3"/>
                                        </p:tgtEl>
                                      </p:cBhvr>
                                      <p:to x="100000" y="90000"/>
                                    </p:animScale>
                                    <p:animScale>
                                      <p:cBhvr>
                                        <p:cTn id="106" dur="62" decel="50000">
                                          <p:stCondLst>
                                            <p:cond delay="625"/>
                                          </p:stCondLst>
                                        </p:cTn>
                                        <p:tgtEl>
                                          <p:spTgt spid="3"/>
                                        </p:tgtEl>
                                      </p:cBhvr>
                                      <p:to x="100000" y="100000"/>
                                    </p:animScale>
                                    <p:animScale>
                                      <p:cBhvr>
                                        <p:cTn id="107" dur="10">
                                          <p:stCondLst>
                                            <p:cond delay="678"/>
                                          </p:stCondLst>
                                        </p:cTn>
                                        <p:tgtEl>
                                          <p:spTgt spid="3"/>
                                        </p:tgtEl>
                                      </p:cBhvr>
                                      <p:to x="100000" y="95000"/>
                                    </p:animScale>
                                    <p:animScale>
                                      <p:cBhvr>
                                        <p:cTn id="108" dur="62" decel="50000">
                                          <p:stCondLst>
                                            <p:cond delay="688"/>
                                          </p:stCondLst>
                                        </p:cTn>
                                        <p:tgtEl>
                                          <p:spTgt spid="3"/>
                                        </p:tgtEl>
                                      </p:cBhvr>
                                      <p:to x="100000" y="100000"/>
                                    </p:animScale>
                                  </p:childTnLst>
                                </p:cTn>
                              </p:par>
                            </p:childTnLst>
                          </p:cTn>
                        </p:par>
                        <p:par>
                          <p:cTn id="109" fill="hold" nodeType="afterGroup">
                            <p:stCondLst>
                              <p:cond delay="5500"/>
                            </p:stCondLst>
                            <p:childTnLst>
                              <p:par>
                                <p:cTn id="110" presetID="12" presetClass="entr" presetSubtype="8" dur="500" fill="hold" nodeType="afterEffect">
                                  <p:stCondLst>
                                    <p:cond delay="0"/>
                                  </p:stCondLst>
                                  <p:childTnLst>
                                    <p:set>
                                      <p:cBhvr>
                                        <p:cTn id="111" dur="1" fill="hold">
                                          <p:stCondLst>
                                            <p:cond delay="0"/>
                                          </p:stCondLst>
                                        </p:cTn>
                                        <p:tgtEl>
                                          <p:spTgt spid="46"/>
                                        </p:tgtEl>
                                        <p:attrNameLst>
                                          <p:attrName>style.visibility</p:attrName>
                                        </p:attrNameLst>
                                      </p:cBhvr>
                                      <p:to>
                                        <p:strVal val="visible"/>
                                      </p:to>
                                    </p:set>
                                    <p:anim calcmode="lin" valueType="num">
                                      <p:cBhvr additive="base">
                                        <p:cTn id="112" dur="500"/>
                                        <p:tgtEl>
                                          <p:spTgt spid="46"/>
                                        </p:tgtEl>
                                        <p:attrNameLst>
                                          <p:attrName>ppt_x</p:attrName>
                                        </p:attrNameLst>
                                      </p:cBhvr>
                                      <p:tavLst>
                                        <p:tav tm="0">
                                          <p:val>
                                            <p:strVal val="#ppt_x-#ppt_w*1.125000"/>
                                          </p:val>
                                        </p:tav>
                                        <p:tav tm="100000">
                                          <p:val>
                                            <p:strVal val="#ppt_x"/>
                                          </p:val>
                                        </p:tav>
                                      </p:tavLst>
                                    </p:anim>
                                    <p:animEffect transition="in" filter="wipe(right)">
                                      <p:cBhvr>
                                        <p:cTn id="113" dur="500"/>
                                        <p:tgtEl>
                                          <p:spTgt spid="46"/>
                                        </p:tgtEl>
                                      </p:cBhvr>
                                    </p:animEffect>
                                  </p:childTnLst>
                                </p:cTn>
                              </p:par>
                            </p:childTnLst>
                          </p:cTn>
                        </p:par>
                        <p:par>
                          <p:cTn id="114" fill="hold" nodeType="afterGroup">
                            <p:stCondLst>
                              <p:cond delay="6000"/>
                            </p:stCondLst>
                            <p:childTnLst>
                              <p:par>
                                <p:cTn id="115" presetID="49" presetClass="entr" presetSubtype="0" decel="100000" fill="hold" grpId="0" nodeType="afterEffect">
                                  <p:stCondLst>
                                    <p:cond delay="0"/>
                                  </p:stCondLst>
                                  <p:iterate type="lt">
                                    <p:tmPct val="10000"/>
                                  </p:iterate>
                                  <p:childTnLst>
                                    <p:set>
                                      <p:cBhvr>
                                        <p:cTn id="116" dur="1" fill="hold">
                                          <p:stCondLst>
                                            <p:cond delay="0"/>
                                          </p:stCondLst>
                                        </p:cTn>
                                        <p:tgtEl>
                                          <p:spTgt spid="51"/>
                                        </p:tgtEl>
                                        <p:attrNameLst>
                                          <p:attrName>style.visibility</p:attrName>
                                        </p:attrNameLst>
                                      </p:cBhvr>
                                      <p:to>
                                        <p:strVal val="visible"/>
                                      </p:to>
                                    </p:set>
                                    <p:anim calcmode="lin" valueType="num">
                                      <p:cBhvr>
                                        <p:cTn id="117" dur="500" fill="hold"/>
                                        <p:tgtEl>
                                          <p:spTgt spid="51"/>
                                        </p:tgtEl>
                                        <p:attrNameLst>
                                          <p:attrName>ppt_w</p:attrName>
                                        </p:attrNameLst>
                                      </p:cBhvr>
                                      <p:tavLst>
                                        <p:tav tm="0">
                                          <p:val>
                                            <p:fltVal val="0"/>
                                          </p:val>
                                        </p:tav>
                                        <p:tav tm="100000">
                                          <p:val>
                                            <p:strVal val="#ppt_w"/>
                                          </p:val>
                                        </p:tav>
                                      </p:tavLst>
                                    </p:anim>
                                    <p:anim calcmode="lin" valueType="num">
                                      <p:cBhvr>
                                        <p:cTn id="118" dur="500" fill="hold"/>
                                        <p:tgtEl>
                                          <p:spTgt spid="51"/>
                                        </p:tgtEl>
                                        <p:attrNameLst>
                                          <p:attrName>ppt_h</p:attrName>
                                        </p:attrNameLst>
                                      </p:cBhvr>
                                      <p:tavLst>
                                        <p:tav tm="0">
                                          <p:val>
                                            <p:fltVal val="0"/>
                                          </p:val>
                                        </p:tav>
                                        <p:tav tm="100000">
                                          <p:val>
                                            <p:strVal val="#ppt_h"/>
                                          </p:val>
                                        </p:tav>
                                      </p:tavLst>
                                    </p:anim>
                                    <p:anim calcmode="lin" valueType="num">
                                      <p:cBhvr>
                                        <p:cTn id="119" dur="500" fill="hold"/>
                                        <p:tgtEl>
                                          <p:spTgt spid="51"/>
                                        </p:tgtEl>
                                        <p:attrNameLst>
                                          <p:attrName>style.rotation</p:attrName>
                                        </p:attrNameLst>
                                      </p:cBhvr>
                                      <p:tavLst>
                                        <p:tav tm="0">
                                          <p:val>
                                            <p:fltVal val="360"/>
                                          </p:val>
                                        </p:tav>
                                        <p:tav tm="100000">
                                          <p:val>
                                            <p:fltVal val="0"/>
                                          </p:val>
                                        </p:tav>
                                      </p:tavLst>
                                    </p:anim>
                                    <p:animEffect transition="in" filter="fade">
                                      <p:cBhvr>
                                        <p:cTn id="12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grpSp>
        <p:nvGrpSpPr>
          <p:cNvPr id="2" name="Group 2">
            <a:extLst>
              <a:ext uri="{FF2B5EF4-FFF2-40B4-BE49-F238E27FC236}">
                <a16:creationId xmlns:a16="http://schemas.microsoft.com/office/drawing/2014/main" id="{342193D1-BF85-60F4-E6BE-04376097565C}"/>
              </a:ext>
            </a:extLst>
          </p:cNvPr>
          <p:cNvGrpSpPr/>
          <p:nvPr/>
        </p:nvGrpSpPr>
        <p:grpSpPr>
          <a:xfrm>
            <a:off x="1659924" y="1021032"/>
            <a:ext cx="8872151" cy="3701087"/>
            <a:chOff x="1659924" y="1481434"/>
            <a:chExt cx="8872151" cy="3701087"/>
          </a:xfrm>
        </p:grpSpPr>
        <p:sp>
          <p:nvSpPr>
            <p:cNvPr id="6" name="TextBox 3">
              <a:extLst>
                <a:ext uri="{FF2B5EF4-FFF2-40B4-BE49-F238E27FC236}">
                  <a16:creationId xmlns:a16="http://schemas.microsoft.com/office/drawing/2014/main" id="{302CE089-376D-2EF5-8457-0BA1953AF7E6}"/>
                </a:ext>
              </a:extLst>
            </p:cNvPr>
            <p:cNvSpPr txBox="1"/>
            <p:nvPr/>
          </p:nvSpPr>
          <p:spPr>
            <a:xfrm>
              <a:off x="1659924" y="1481434"/>
              <a:ext cx="8872151" cy="95340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sz="20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sz="20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9" name="Group 4">
              <a:extLst>
                <a:ext uri="{FF2B5EF4-FFF2-40B4-BE49-F238E27FC236}">
                  <a16:creationId xmlns:a16="http://schemas.microsoft.com/office/drawing/2014/main" id="{FE646A9B-5312-FCF3-68A8-2AC8C7E1B808}"/>
                </a:ext>
              </a:extLst>
            </p:cNvPr>
            <p:cNvGrpSpPr/>
            <p:nvPr/>
          </p:nvGrpSpPr>
          <p:grpSpPr>
            <a:xfrm>
              <a:off x="4744357" y="2961726"/>
              <a:ext cx="2878228" cy="444237"/>
              <a:chOff x="3649099" y="2657323"/>
              <a:chExt cx="4767227" cy="735794"/>
            </a:xfrm>
          </p:grpSpPr>
          <p:pic>
            <p:nvPicPr>
              <p:cNvPr id="16" name="Picture 4" descr="Facebook icon circle Logo PNG Vector (EPS) Free Download">
                <a:hlinkClick r:id="rId7"/>
                <a:extLst>
                  <a:ext uri="{FF2B5EF4-FFF2-40B4-BE49-F238E27FC236}">
                    <a16:creationId xmlns:a16="http://schemas.microsoft.com/office/drawing/2014/main" id="{C403D32C-0537-B529-08EB-777FDC07DA4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nstagram Logo Icon Png #96303 - Free Icons Library">
                <a:hlinkClick r:id="rId9"/>
                <a:extLst>
                  <a:ext uri="{FF2B5EF4-FFF2-40B4-BE49-F238E27FC236}">
                    <a16:creationId xmlns:a16="http://schemas.microsoft.com/office/drawing/2014/main" id="{567C3075-D26F-5E49-382D-A7F2134C5B9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Youtube PNG images free download">
                <a:hlinkClick r:id="rId11"/>
                <a:extLst>
                  <a:ext uri="{FF2B5EF4-FFF2-40B4-BE49-F238E27FC236}">
                    <a16:creationId xmlns:a16="http://schemas.microsoft.com/office/drawing/2014/main" id="{23513586-075C-2725-8458-0F44022FBA6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Download Twitter Logo Png Transparent Background - Logo Twitter Png PNG  Image with No Background - PNGkey.com">
                <a:hlinkClick r:id="rId13"/>
                <a:extLst>
                  <a:ext uri="{FF2B5EF4-FFF2-40B4-BE49-F238E27FC236}">
                    <a16:creationId xmlns:a16="http://schemas.microsoft.com/office/drawing/2014/main" id="{E7C093FE-06AC-ECBF-3446-5BB4EA49839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LinkedIn Logo – Free PNG format download (2022)">
                <a:hlinkClick r:id="rId15"/>
                <a:extLst>
                  <a:ext uri="{FF2B5EF4-FFF2-40B4-BE49-F238E27FC236}">
                    <a16:creationId xmlns:a16="http://schemas.microsoft.com/office/drawing/2014/main" id="{76BD5134-4E13-61EF-1890-B04D4E8C725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5">
              <a:extLst>
                <a:ext uri="{FF2B5EF4-FFF2-40B4-BE49-F238E27FC236}">
                  <a16:creationId xmlns:a16="http://schemas.microsoft.com/office/drawing/2014/main" id="{BBAED44F-0C4A-61CF-F0F8-94AA8CAB7989}"/>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12" name="Rectangle 6">
              <a:extLst>
                <a:ext uri="{FF2B5EF4-FFF2-40B4-BE49-F238E27FC236}">
                  <a16:creationId xmlns:a16="http://schemas.microsoft.com/office/drawing/2014/main" id="{B5B338C2-7557-BE94-B1A1-CF1C15844AB4}"/>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21" name="TextBox 3">
            <a:hlinkClick r:id="rId18"/>
            <a:extLst>
              <a:ext uri="{FF2B5EF4-FFF2-40B4-BE49-F238E27FC236}">
                <a16:creationId xmlns:a16="http://schemas.microsoft.com/office/drawing/2014/main" id="{7B751019-A059-DE20-18C7-C77389E7C47B}"/>
              </a:ext>
            </a:extLst>
          </p:cNvPr>
          <p:cNvSpPr txBox="1"/>
          <p:nvPr/>
        </p:nvSpPr>
        <p:spPr>
          <a:xfrm>
            <a:off x="3511192" y="5234286"/>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9">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148739430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48" name="图片 47">
            <a:extLst>
              <a:ext uri="{FF2B5EF4-FFF2-40B4-BE49-F238E27FC236}">
                <a16:creationId xmlns:a16="http://schemas.microsoft.com/office/drawing/2014/main" id="{0416A998-27AA-4D56-BB87-B0756F00A1CF}"/>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15300000">
            <a:off x="3603643" y="2618291"/>
            <a:ext cx="493394" cy="541351"/>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sp>
        <p:nvSpPr>
          <p:cNvPr id="51" name="文本框 50">
            <a:extLst>
              <a:ext uri="{FF2B5EF4-FFF2-40B4-BE49-F238E27FC236}">
                <a16:creationId xmlns:a16="http://schemas.microsoft.com/office/drawing/2014/main" id="{F43459F5-EF08-4DCF-A5EF-7E8760B0FA70}"/>
              </a:ext>
            </a:extLst>
          </p:cNvPr>
          <p:cNvSpPr txBox="1"/>
          <p:nvPr/>
        </p:nvSpPr>
        <p:spPr>
          <a:xfrm>
            <a:off x="4623871" y="2917338"/>
            <a:ext cx="4142695" cy="707886"/>
          </a:xfrm>
          <a:prstGeom prst="rect">
            <a:avLst/>
          </a:prstGeom>
          <a:noFill/>
        </p:spPr>
        <p:txBody>
          <a:bodyPr wrap="square" rtlCol="0">
            <a:spAutoFit/>
          </a:bodyPr>
          <a:lstStyle/>
          <a:p>
            <a:pPr algn="ctr"/>
            <a:r>
              <a:rPr lang="en-US" altLang="zh-CN" sz="4000" b="1" dirty="0">
                <a:solidFill>
                  <a:srgbClr val="20ADD6"/>
                </a:solidFill>
                <a:cs typeface="+mn-ea"/>
                <a:sym typeface="+mn-lt"/>
              </a:rPr>
              <a:t>Add title text</a:t>
            </a:r>
            <a:endParaRPr lang="zh-CN" altLang="en-US" sz="4000" b="1" dirty="0">
              <a:solidFill>
                <a:srgbClr val="20ADD6"/>
              </a:solidFill>
              <a:cs typeface="+mn-ea"/>
              <a:sym typeface="+mn-lt"/>
            </a:endParaRPr>
          </a:p>
        </p:txBody>
      </p:sp>
      <p:sp>
        <p:nvSpPr>
          <p:cNvPr id="56" name="文本框 55">
            <a:extLst>
              <a:ext uri="{FF2B5EF4-FFF2-40B4-BE49-F238E27FC236}">
                <a16:creationId xmlns:a16="http://schemas.microsoft.com/office/drawing/2014/main" id="{CE9DD792-8F1D-43FF-828E-EC0871055A9C}"/>
              </a:ext>
            </a:extLst>
          </p:cNvPr>
          <p:cNvSpPr txBox="1"/>
          <p:nvPr/>
        </p:nvSpPr>
        <p:spPr>
          <a:xfrm>
            <a:off x="5168784" y="3644205"/>
            <a:ext cx="4685919" cy="699166"/>
          </a:xfrm>
          <a:prstGeom prst="rect">
            <a:avLst/>
          </a:prstGeom>
          <a:noFill/>
        </p:spPr>
        <p:txBody>
          <a:bodyPr wrap="square" rtlCol="0">
            <a:spAutoFit/>
          </a:bodyPr>
          <a:lstStyle/>
          <a:p>
            <a:pPr>
              <a:lnSpc>
                <a:spcPct val="130000"/>
              </a:lnSpc>
            </a:pPr>
            <a:r>
              <a:rPr lang="en-US" altLang="zh-CN" sz="1600" dirty="0">
                <a:solidFill>
                  <a:srgbClr val="20ADD6"/>
                </a:solidFill>
                <a:cs typeface="+mn-ea"/>
                <a:sym typeface="+mn-lt"/>
              </a:rPr>
              <a:t>Click here to add content, content to match the title. </a:t>
            </a:r>
            <a:endParaRPr lang="zh-CN" altLang="en-US" sz="1600" dirty="0">
              <a:solidFill>
                <a:srgbClr val="20ADD6"/>
              </a:solidFill>
              <a:cs typeface="+mn-ea"/>
              <a:sym typeface="+mn-lt"/>
            </a:endParaRPr>
          </a:p>
        </p:txBody>
      </p:sp>
      <p:pic>
        <p:nvPicPr>
          <p:cNvPr id="59" name="图片 58">
            <a:extLst>
              <a:ext uri="{FF2B5EF4-FFF2-40B4-BE49-F238E27FC236}">
                <a16:creationId xmlns:a16="http://schemas.microsoft.com/office/drawing/2014/main" id="{6A65AFD2-DAB3-4484-B46E-7775396DD5B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459255" y="4720520"/>
            <a:ext cx="1041402" cy="823524"/>
          </a:xfrm>
          <a:prstGeom prst="rect">
            <a:avLst/>
          </a:prstGeom>
        </p:spPr>
      </p:pic>
      <p:pic>
        <p:nvPicPr>
          <p:cNvPr id="60" name="图片 59">
            <a:extLst>
              <a:ext uri="{FF2B5EF4-FFF2-40B4-BE49-F238E27FC236}">
                <a16:creationId xmlns:a16="http://schemas.microsoft.com/office/drawing/2014/main" id="{E50E7E12-098F-44F5-AA27-5D8490B2F858}"/>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646471" y="2016861"/>
            <a:ext cx="673100" cy="787401"/>
          </a:xfrm>
          <a:prstGeom prst="rect">
            <a:avLst/>
          </a:prstGeom>
        </p:spPr>
      </p:pic>
      <p:pic>
        <p:nvPicPr>
          <p:cNvPr id="9" name="图片 8">
            <a:extLst>
              <a:ext uri="{FF2B5EF4-FFF2-40B4-BE49-F238E27FC236}">
                <a16:creationId xmlns:a16="http://schemas.microsoft.com/office/drawing/2014/main" id="{6A08835B-5E99-4137-BE42-077F2CC0324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634658" y="4499373"/>
            <a:ext cx="2471436" cy="2363110"/>
          </a:xfrm>
          <a:prstGeom prst="rect">
            <a:avLst/>
          </a:prstGeom>
        </p:spPr>
      </p:pic>
      <p:sp>
        <p:nvSpPr>
          <p:cNvPr id="3" name="弧形 2">
            <a:extLst>
              <a:ext uri="{FF2B5EF4-FFF2-40B4-BE49-F238E27FC236}">
                <a16:creationId xmlns:a16="http://schemas.microsoft.com/office/drawing/2014/main" id="{591F76F0-2805-47A8-953F-0034BD69C122}"/>
              </a:ext>
            </a:extLst>
          </p:cNvPr>
          <p:cNvSpPr/>
          <p:nvPr/>
        </p:nvSpPr>
        <p:spPr>
          <a:xfrm>
            <a:off x="4030126" y="2802237"/>
            <a:ext cx="964361" cy="964361"/>
          </a:xfrm>
          <a:prstGeom prst="arc">
            <a:avLst>
              <a:gd name="adj1" fmla="val 14220431"/>
              <a:gd name="adj2" fmla="val 10585636"/>
            </a:avLst>
          </a:prstGeom>
          <a:ln w="28575">
            <a:solidFill>
              <a:srgbClr val="20ADD6"/>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7" name="文本框 26">
            <a:extLst>
              <a:ext uri="{FF2B5EF4-FFF2-40B4-BE49-F238E27FC236}">
                <a16:creationId xmlns:a16="http://schemas.microsoft.com/office/drawing/2014/main" id="{A8E5F98A-E042-456D-A846-BE1B69AA906F}"/>
              </a:ext>
            </a:extLst>
          </p:cNvPr>
          <p:cNvSpPr txBox="1"/>
          <p:nvPr/>
        </p:nvSpPr>
        <p:spPr>
          <a:xfrm>
            <a:off x="3581898" y="2895736"/>
            <a:ext cx="1749030" cy="707886"/>
          </a:xfrm>
          <a:prstGeom prst="rect">
            <a:avLst/>
          </a:prstGeom>
          <a:noFill/>
        </p:spPr>
        <p:txBody>
          <a:bodyPr wrap="square" rtlCol="0">
            <a:spAutoFit/>
          </a:bodyPr>
          <a:lstStyle/>
          <a:p>
            <a:pPr algn="ctr"/>
            <a:r>
              <a:rPr lang="en-US" altLang="zh-CN" sz="4000" b="1" dirty="0">
                <a:solidFill>
                  <a:srgbClr val="20ADD6"/>
                </a:solidFill>
                <a:cs typeface="+mn-ea"/>
                <a:sym typeface="+mn-lt"/>
              </a:rPr>
              <a:t>01</a:t>
            </a:r>
            <a:endParaRPr lang="zh-CN" altLang="en-US" sz="4000" b="1" dirty="0">
              <a:solidFill>
                <a:srgbClr val="20ADD6"/>
              </a:solidFill>
              <a:cs typeface="+mn-ea"/>
              <a:sym typeface="+mn-lt"/>
            </a:endParaRPr>
          </a:p>
        </p:txBody>
      </p:sp>
      <p:pic>
        <p:nvPicPr>
          <p:cNvPr id="7" name="图片 6">
            <a:extLst>
              <a:ext uri="{FF2B5EF4-FFF2-40B4-BE49-F238E27FC236}">
                <a16:creationId xmlns:a16="http://schemas.microsoft.com/office/drawing/2014/main" id="{2FDD975A-A08F-4141-BAC5-381DE3692D2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16359" y="422121"/>
            <a:ext cx="2157127" cy="2157127"/>
          </a:xfrm>
          <a:prstGeom prst="rect">
            <a:avLst/>
          </a:prstGeom>
        </p:spPr>
      </p:pic>
    </p:spTree>
    <p:extLst>
      <p:ext uri="{BB962C8B-B14F-4D97-AF65-F5344CB8AC3E}">
        <p14:creationId xmlns:p14="http://schemas.microsoft.com/office/powerpoint/2010/main" val="31047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22" presetClass="entr" presetSubtype="4" dur="50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nodeType="afterGroup">
                            <p:stCondLst>
                              <p:cond delay="2000"/>
                            </p:stCondLst>
                            <p:childTnLst>
                              <p:par>
                                <p:cTn id="25" presetID="49" presetClass="entr" presetSubtype="0" dur="500" decel="100000" fill="hold" grpId="0" nodeType="afterEffect">
                                  <p:stCondLst>
                                    <p:cond delay="0"/>
                                  </p:stCondLst>
                                  <p:iterate type="lt">
                                    <p:tmPct val="10000"/>
                                  </p:iterate>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 calcmode="lin" valueType="num">
                                      <p:cBhvr>
                                        <p:cTn id="29" dur="500" fill="hold"/>
                                        <p:tgtEl>
                                          <p:spTgt spid="27"/>
                                        </p:tgtEl>
                                        <p:attrNameLst>
                                          <p:attrName>style.rotation</p:attrName>
                                        </p:attrNameLst>
                                      </p:cBhvr>
                                      <p:tavLst>
                                        <p:tav tm="0">
                                          <p:val>
                                            <p:fltVal val="360"/>
                                          </p:val>
                                        </p:tav>
                                        <p:tav tm="100000">
                                          <p:val>
                                            <p:fltVal val="0"/>
                                          </p:val>
                                        </p:tav>
                                      </p:tavLst>
                                    </p:anim>
                                    <p:animEffect transition="in" filter="fade">
                                      <p:cBhvr>
                                        <p:cTn id="30" dur="500"/>
                                        <p:tgtEl>
                                          <p:spTgt spid="27"/>
                                        </p:tgtEl>
                                      </p:cBhvr>
                                    </p:animEffect>
                                  </p:childTnLst>
                                </p:cTn>
                              </p:par>
                            </p:childTnLst>
                          </p:cTn>
                        </p:par>
                        <p:par>
                          <p:cTn id="31" fill="hold" nodeType="afterGroup">
                            <p:stCondLst>
                              <p:cond delay="2500"/>
                            </p:stCondLst>
                            <p:childTnLst>
                              <p:par>
                                <p:cTn id="32" presetID="53" presetClass="entr" presetSubtype="16" dur="500"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par>
                                <p:cTn id="37" presetID="26" presetClass="emph" presetSubtype="0" dur="500" fill="hold" nodeType="withEffect">
                                  <p:stCondLst>
                                    <p:cond delay="0"/>
                                  </p:stCondLst>
                                  <p:childTnLst>
                                    <p:animEffect transition="out" filter="fade">
                                      <p:cBhvr>
                                        <p:cTn id="38" dur="500" tmFilter="0, 0; .2, .5; .8, .5; 1, 0"/>
                                        <p:tgtEl>
                                          <p:spTgt spid="48"/>
                                        </p:tgtEl>
                                      </p:cBhvr>
                                    </p:animEffect>
                                    <p:animScale>
                                      <p:cBhvr>
                                        <p:cTn id="39" dur="250" autoRev="1" fill="hold"/>
                                        <p:tgtEl>
                                          <p:spTgt spid="48"/>
                                        </p:tgtEl>
                                      </p:cBhvr>
                                      <p:by x="105000" y="105000"/>
                                    </p:animScale>
                                  </p:childTnLst>
                                </p:cTn>
                              </p:par>
                            </p:childTnLst>
                          </p:cTn>
                        </p:par>
                        <p:par>
                          <p:cTn id="40" fill="hold" nodeType="afterGroup">
                            <p:stCondLst>
                              <p:cond delay="3000"/>
                            </p:stCondLst>
                            <p:childTnLst>
                              <p:par>
                                <p:cTn id="41" presetID="49" presetClass="entr" presetSubtype="0" decel="100000" fill="hold" grpId="0" nodeType="afterEffect">
                                  <p:stCondLst>
                                    <p:cond delay="0"/>
                                  </p:stCondLst>
                                  <p:iterate type="lt">
                                    <p:tmPct val="10000"/>
                                  </p:iterate>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 calcmode="lin" valueType="num">
                                      <p:cBhvr>
                                        <p:cTn id="45" dur="500" fill="hold"/>
                                        <p:tgtEl>
                                          <p:spTgt spid="51"/>
                                        </p:tgtEl>
                                        <p:attrNameLst>
                                          <p:attrName>style.rotation</p:attrName>
                                        </p:attrNameLst>
                                      </p:cBhvr>
                                      <p:tavLst>
                                        <p:tav tm="0">
                                          <p:val>
                                            <p:fltVal val="360"/>
                                          </p:val>
                                        </p:tav>
                                        <p:tav tm="100000">
                                          <p:val>
                                            <p:fltVal val="0"/>
                                          </p:val>
                                        </p:tav>
                                      </p:tavLst>
                                    </p:anim>
                                    <p:animEffect transition="in" filter="fade">
                                      <p:cBhvr>
                                        <p:cTn id="46" dur="500"/>
                                        <p:tgtEl>
                                          <p:spTgt spid="51"/>
                                        </p:tgtEl>
                                      </p:cBhvr>
                                    </p:animEffect>
                                  </p:childTnLst>
                                </p:cTn>
                              </p:par>
                            </p:childTnLst>
                          </p:cTn>
                        </p:par>
                        <p:par>
                          <p:cTn id="47" fill="hold" nodeType="afterGroup">
                            <p:stCondLst>
                              <p:cond delay="4050"/>
                            </p:stCondLst>
                            <p:childTnLst>
                              <p:par>
                                <p:cTn id="48" presetID="42" presetClass="entr" presetSubtype="0" fill="hold" grpId="0" nodeType="afterEffect">
                                  <p:stCondLst>
                                    <p:cond delay="0"/>
                                  </p:stCondLst>
                                  <p:iterate type="lt">
                                    <p:tmPct val="10000"/>
                                  </p:iterate>
                                  <p:childTnLst>
                                    <p:set>
                                      <p:cBhvr>
                                        <p:cTn id="49" dur="1" fill="hold">
                                          <p:stCondLst>
                                            <p:cond delay="0"/>
                                          </p:stCondLst>
                                        </p:cTn>
                                        <p:tgtEl>
                                          <p:spTgt spid="56"/>
                                        </p:tgtEl>
                                        <p:attrNameLst>
                                          <p:attrName>style.visibility</p:attrName>
                                        </p:attrNameLst>
                                      </p:cBhvr>
                                      <p:to>
                                        <p:strVal val="visible"/>
                                      </p:to>
                                    </p:set>
                                    <p:animEffect transition="in" filter="fade">
                                      <p:cBhvr>
                                        <p:cTn id="50" dur="750"/>
                                        <p:tgtEl>
                                          <p:spTgt spid="56"/>
                                        </p:tgtEl>
                                      </p:cBhvr>
                                    </p:animEffect>
                                    <p:anim calcmode="lin" valueType="num">
                                      <p:cBhvr>
                                        <p:cTn id="51" dur="750" fill="hold"/>
                                        <p:tgtEl>
                                          <p:spTgt spid="56"/>
                                        </p:tgtEl>
                                        <p:attrNameLst>
                                          <p:attrName>ppt_x</p:attrName>
                                        </p:attrNameLst>
                                      </p:cBhvr>
                                      <p:tavLst>
                                        <p:tav tm="0">
                                          <p:val>
                                            <p:strVal val="#ppt_x"/>
                                          </p:val>
                                        </p:tav>
                                        <p:tav tm="100000">
                                          <p:val>
                                            <p:strVal val="#ppt_x"/>
                                          </p:val>
                                        </p:tav>
                                      </p:tavLst>
                                    </p:anim>
                                    <p:anim calcmode="lin" valueType="num">
                                      <p:cBhvr>
                                        <p:cTn id="52" dur="750" fill="hold"/>
                                        <p:tgtEl>
                                          <p:spTgt spid="56"/>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8100"/>
                            </p:stCondLst>
                            <p:childTnLst>
                              <p:par>
                                <p:cTn id="54" presetID="53" presetClass="entr" presetSubtype="16" dur="50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par>
                                <p:cTn id="59" presetID="49" presetClass="entr" presetSubtype="0" dur="500" decel="10000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style.rotation</p:attrName>
                                        </p:attrNameLst>
                                      </p:cBhvr>
                                      <p:tavLst>
                                        <p:tav tm="0">
                                          <p:val>
                                            <p:fltVal val="360"/>
                                          </p:val>
                                        </p:tav>
                                        <p:tav tm="100000">
                                          <p:val>
                                            <p:fltVal val="0"/>
                                          </p:val>
                                        </p:tav>
                                      </p:tavLst>
                                    </p:anim>
                                    <p:animEffect transition="in" filter="fade">
                                      <p:cBhvr>
                                        <p:cTn id="64" dur="500"/>
                                        <p:tgtEl>
                                          <p:spTgt spid="7"/>
                                        </p:tgtEl>
                                      </p:cBhvr>
                                    </p:animEffect>
                                  </p:childTnLst>
                                </p:cTn>
                              </p:par>
                            </p:childTnLst>
                          </p:cTn>
                        </p:par>
                        <p:par>
                          <p:cTn id="65" fill="hold" nodeType="afterGroup">
                            <p:stCondLst>
                              <p:cond delay="8600"/>
                            </p:stCondLst>
                            <p:childTnLst>
                              <p:par>
                                <p:cTn id="66" presetID="10" presetClass="entr" presetSubtype="0" dur="500" fill="hold"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10" presetClass="entr" presetSubtype="0" dur="500"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childTnLst>
                          </p:cTn>
                        </p:par>
                        <p:par>
                          <p:cTn id="72" fill="hold" nodeType="afterGroup">
                            <p:stCondLst>
                              <p:cond delay="9100"/>
                            </p:stCondLst>
                            <p:childTnLst>
                              <p:par>
                                <p:cTn id="73" presetID="22" presetClass="entr" presetSubtype="4" dur="500"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down)">
                                      <p:cBhvr>
                                        <p:cTn id="7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6" grpId="0"/>
      <p:bldP spid="3"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pic>
        <p:nvPicPr>
          <p:cNvPr id="12" name="图片 11">
            <a:extLst>
              <a:ext uri="{FF2B5EF4-FFF2-40B4-BE49-F238E27FC236}">
                <a16:creationId xmlns:a16="http://schemas.microsoft.com/office/drawing/2014/main" id="{0FFDF905-50E3-4596-ABCD-793E913711C5}"/>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0" y="1978508"/>
            <a:ext cx="4508500" cy="3063762"/>
          </a:xfrm>
          <a:prstGeom prst="rect">
            <a:avLst/>
          </a:prstGeom>
        </p:spPr>
      </p:pic>
      <p:sp>
        <p:nvSpPr>
          <p:cNvPr id="15" name="矩形 14">
            <a:extLst>
              <a:ext uri="{FF2B5EF4-FFF2-40B4-BE49-F238E27FC236}">
                <a16:creationId xmlns:a16="http://schemas.microsoft.com/office/drawing/2014/main" id="{E0A583C8-5D43-4665-9092-8BD008274ED7}"/>
              </a:ext>
            </a:extLst>
          </p:cNvPr>
          <p:cNvSpPr/>
          <p:nvPr/>
        </p:nvSpPr>
        <p:spPr>
          <a:xfrm>
            <a:off x="4006850" y="4295443"/>
            <a:ext cx="1003300" cy="1117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Rectangle 12">
            <a:extLst>
              <a:ext uri="{FF2B5EF4-FFF2-40B4-BE49-F238E27FC236}">
                <a16:creationId xmlns:a16="http://schemas.microsoft.com/office/drawing/2014/main" id="{5079B0AE-5997-4676-A8CC-F0078BB1FA04}"/>
              </a:ext>
            </a:extLst>
          </p:cNvPr>
          <p:cNvSpPr/>
          <p:nvPr/>
        </p:nvSpPr>
        <p:spPr>
          <a:xfrm>
            <a:off x="4213224" y="4559394"/>
            <a:ext cx="590551" cy="589697"/>
          </a:xfrm>
          <a:custGeom>
            <a:avLst/>
            <a:gdLst>
              <a:gd name="connsiteX0" fmla="*/ 284011 w 607883"/>
              <a:gd name="connsiteY0" fmla="*/ 173732 h 607004"/>
              <a:gd name="connsiteX1" fmla="*/ 323619 w 607883"/>
              <a:gd name="connsiteY1" fmla="*/ 179065 h 607004"/>
              <a:gd name="connsiteX2" fmla="*/ 231607 w 607883"/>
              <a:gd name="connsiteY2" fmla="*/ 270946 h 607004"/>
              <a:gd name="connsiteX3" fmla="*/ 231607 w 607883"/>
              <a:gd name="connsiteY3" fmla="*/ 375716 h 607004"/>
              <a:gd name="connsiteX4" fmla="*/ 284011 w 607883"/>
              <a:gd name="connsiteY4" fmla="*/ 397381 h 607004"/>
              <a:gd name="connsiteX5" fmla="*/ 336525 w 607883"/>
              <a:gd name="connsiteY5" fmla="*/ 375716 h 607004"/>
              <a:gd name="connsiteX6" fmla="*/ 428536 w 607883"/>
              <a:gd name="connsiteY6" fmla="*/ 283834 h 607004"/>
              <a:gd name="connsiteX7" fmla="*/ 433765 w 607883"/>
              <a:gd name="connsiteY7" fmla="*/ 323275 h 607004"/>
              <a:gd name="connsiteX8" fmla="*/ 284011 w 607883"/>
              <a:gd name="connsiteY8" fmla="*/ 472930 h 607004"/>
              <a:gd name="connsiteX9" fmla="*/ 134145 w 607883"/>
              <a:gd name="connsiteY9" fmla="*/ 323275 h 607004"/>
              <a:gd name="connsiteX10" fmla="*/ 284011 w 607883"/>
              <a:gd name="connsiteY10" fmla="*/ 173732 h 607004"/>
              <a:gd name="connsiteX11" fmla="*/ 284035 w 607883"/>
              <a:gd name="connsiteY11" fmla="*/ 39658 h 607004"/>
              <a:gd name="connsiteX12" fmla="*/ 402633 w 607883"/>
              <a:gd name="connsiteY12" fmla="*/ 65431 h 607004"/>
              <a:gd name="connsiteX13" fmla="*/ 408307 w 607883"/>
              <a:gd name="connsiteY13" fmla="*/ 94426 h 607004"/>
              <a:gd name="connsiteX14" fmla="*/ 369924 w 607883"/>
              <a:gd name="connsiteY14" fmla="*/ 132864 h 607004"/>
              <a:gd name="connsiteX15" fmla="*/ 284035 w 607883"/>
              <a:gd name="connsiteY15" fmla="*/ 114423 h 607004"/>
              <a:gd name="connsiteX16" fmla="*/ 74875 w 607883"/>
              <a:gd name="connsiteY16" fmla="*/ 323275 h 607004"/>
              <a:gd name="connsiteX17" fmla="*/ 284035 w 607883"/>
              <a:gd name="connsiteY17" fmla="*/ 532128 h 607004"/>
              <a:gd name="connsiteX18" fmla="*/ 493195 w 607883"/>
              <a:gd name="connsiteY18" fmla="*/ 323275 h 607004"/>
              <a:gd name="connsiteX19" fmla="*/ 474726 w 607883"/>
              <a:gd name="connsiteY19" fmla="*/ 237624 h 607004"/>
              <a:gd name="connsiteX20" fmla="*/ 513221 w 607883"/>
              <a:gd name="connsiteY20" fmla="*/ 199186 h 607004"/>
              <a:gd name="connsiteX21" fmla="*/ 542258 w 607883"/>
              <a:gd name="connsiteY21" fmla="*/ 204852 h 607004"/>
              <a:gd name="connsiteX22" fmla="*/ 484962 w 607883"/>
              <a:gd name="connsiteY22" fmla="*/ 523907 h 607004"/>
              <a:gd name="connsiteX23" fmla="*/ 284035 w 607883"/>
              <a:gd name="connsiteY23" fmla="*/ 607004 h 607004"/>
              <a:gd name="connsiteX24" fmla="*/ 0 w 607883"/>
              <a:gd name="connsiteY24" fmla="*/ 323275 h 607004"/>
              <a:gd name="connsiteX25" fmla="*/ 284035 w 607883"/>
              <a:gd name="connsiteY25" fmla="*/ 39658 h 607004"/>
              <a:gd name="connsiteX26" fmla="*/ 506905 w 607883"/>
              <a:gd name="connsiteY26" fmla="*/ 0 h 607004"/>
              <a:gd name="connsiteX27" fmla="*/ 509798 w 607883"/>
              <a:gd name="connsiteY27" fmla="*/ 444 h 607004"/>
              <a:gd name="connsiteX28" fmla="*/ 516919 w 607883"/>
              <a:gd name="connsiteY28" fmla="*/ 8222 h 607004"/>
              <a:gd name="connsiteX29" fmla="*/ 531160 w 607883"/>
              <a:gd name="connsiteY29" fmla="*/ 76661 h 607004"/>
              <a:gd name="connsiteX30" fmla="*/ 599696 w 607883"/>
              <a:gd name="connsiteY30" fmla="*/ 90771 h 607004"/>
              <a:gd name="connsiteX31" fmla="*/ 607484 w 607883"/>
              <a:gd name="connsiteY31" fmla="*/ 97881 h 607004"/>
              <a:gd name="connsiteX32" fmla="*/ 604925 w 607883"/>
              <a:gd name="connsiteY32" fmla="*/ 108103 h 607004"/>
              <a:gd name="connsiteX33" fmla="*/ 555192 w 607883"/>
              <a:gd name="connsiteY33" fmla="*/ 157766 h 607004"/>
              <a:gd name="connsiteX34" fmla="*/ 547849 w 607883"/>
              <a:gd name="connsiteY34" fmla="*/ 160766 h 607004"/>
              <a:gd name="connsiteX35" fmla="*/ 545846 w 607883"/>
              <a:gd name="connsiteY35" fmla="*/ 160543 h 607004"/>
              <a:gd name="connsiteX36" fmla="*/ 498784 w 607883"/>
              <a:gd name="connsiteY36" fmla="*/ 150877 h 607004"/>
              <a:gd name="connsiteX37" fmla="*/ 305081 w 607883"/>
              <a:gd name="connsiteY37" fmla="*/ 344307 h 607004"/>
              <a:gd name="connsiteX38" fmla="*/ 263136 w 607883"/>
              <a:gd name="connsiteY38" fmla="*/ 344307 h 607004"/>
              <a:gd name="connsiteX39" fmla="*/ 263136 w 607883"/>
              <a:gd name="connsiteY39" fmla="*/ 302422 h 607004"/>
              <a:gd name="connsiteX40" fmla="*/ 456839 w 607883"/>
              <a:gd name="connsiteY40" fmla="*/ 108992 h 607004"/>
              <a:gd name="connsiteX41" fmla="*/ 447048 w 607883"/>
              <a:gd name="connsiteY41" fmla="*/ 61995 h 607004"/>
              <a:gd name="connsiteX42" fmla="*/ 449941 w 607883"/>
              <a:gd name="connsiteY42" fmla="*/ 52663 h 607004"/>
              <a:gd name="connsiteX43" fmla="*/ 499674 w 607883"/>
              <a:gd name="connsiteY43" fmla="*/ 3000 h 607004"/>
              <a:gd name="connsiteX44" fmla="*/ 506905 w 607883"/>
              <a:gd name="connsiteY44" fmla="*/ 0 h 60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7883" h="607004">
                <a:moveTo>
                  <a:pt x="284011" y="173732"/>
                </a:moveTo>
                <a:cubicBezTo>
                  <a:pt x="297696" y="173732"/>
                  <a:pt x="311047" y="175510"/>
                  <a:pt x="323619" y="179065"/>
                </a:cubicBezTo>
                <a:lnTo>
                  <a:pt x="231607" y="270946"/>
                </a:lnTo>
                <a:cubicBezTo>
                  <a:pt x="202680" y="299833"/>
                  <a:pt x="202680" y="346829"/>
                  <a:pt x="231607" y="375716"/>
                </a:cubicBezTo>
                <a:cubicBezTo>
                  <a:pt x="245626" y="389715"/>
                  <a:pt x="264207" y="397381"/>
                  <a:pt x="284011" y="397381"/>
                </a:cubicBezTo>
                <a:cubicBezTo>
                  <a:pt x="303815" y="397381"/>
                  <a:pt x="322506" y="389715"/>
                  <a:pt x="336525" y="375716"/>
                </a:cubicBezTo>
                <a:lnTo>
                  <a:pt x="428536" y="283834"/>
                </a:lnTo>
                <a:cubicBezTo>
                  <a:pt x="431985" y="296389"/>
                  <a:pt x="433765" y="309610"/>
                  <a:pt x="433765" y="323275"/>
                </a:cubicBezTo>
                <a:cubicBezTo>
                  <a:pt x="433765" y="405824"/>
                  <a:pt x="366565" y="472930"/>
                  <a:pt x="284011" y="472930"/>
                </a:cubicBezTo>
                <a:cubicBezTo>
                  <a:pt x="201345" y="472930"/>
                  <a:pt x="134145" y="405824"/>
                  <a:pt x="134145" y="323275"/>
                </a:cubicBezTo>
                <a:cubicBezTo>
                  <a:pt x="134145" y="240838"/>
                  <a:pt x="201345" y="173732"/>
                  <a:pt x="284011" y="173732"/>
                </a:cubicBezTo>
                <a:close/>
                <a:moveTo>
                  <a:pt x="284035" y="39658"/>
                </a:moveTo>
                <a:cubicBezTo>
                  <a:pt x="325644" y="39658"/>
                  <a:pt x="365919" y="48545"/>
                  <a:pt x="402633" y="65431"/>
                </a:cubicBezTo>
                <a:cubicBezTo>
                  <a:pt x="403078" y="69431"/>
                  <a:pt x="402967" y="68653"/>
                  <a:pt x="408307" y="94426"/>
                </a:cubicBezTo>
                <a:lnTo>
                  <a:pt x="369924" y="132864"/>
                </a:lnTo>
                <a:cubicBezTo>
                  <a:pt x="343668" y="121088"/>
                  <a:pt x="314630" y="114423"/>
                  <a:pt x="284035" y="114423"/>
                </a:cubicBezTo>
                <a:cubicBezTo>
                  <a:pt x="168663" y="114423"/>
                  <a:pt x="74875" y="208184"/>
                  <a:pt x="74875" y="323275"/>
                </a:cubicBezTo>
                <a:cubicBezTo>
                  <a:pt x="74875" y="438478"/>
                  <a:pt x="168663" y="532128"/>
                  <a:pt x="284035" y="532128"/>
                </a:cubicBezTo>
                <a:cubicBezTo>
                  <a:pt x="399295" y="532128"/>
                  <a:pt x="493195" y="438478"/>
                  <a:pt x="493195" y="323275"/>
                </a:cubicBezTo>
                <a:cubicBezTo>
                  <a:pt x="493195" y="292836"/>
                  <a:pt x="486631" y="263841"/>
                  <a:pt x="474726" y="237624"/>
                </a:cubicBezTo>
                <a:lnTo>
                  <a:pt x="513221" y="199186"/>
                </a:lnTo>
                <a:cubicBezTo>
                  <a:pt x="538921" y="204518"/>
                  <a:pt x="538587" y="204518"/>
                  <a:pt x="542258" y="204852"/>
                </a:cubicBezTo>
                <a:cubicBezTo>
                  <a:pt x="590209" y="309611"/>
                  <a:pt x="571185" y="437811"/>
                  <a:pt x="484962" y="523907"/>
                </a:cubicBezTo>
                <a:cubicBezTo>
                  <a:pt x="431337" y="577454"/>
                  <a:pt x="359911" y="607004"/>
                  <a:pt x="284035" y="607004"/>
                </a:cubicBezTo>
                <a:cubicBezTo>
                  <a:pt x="127053" y="607004"/>
                  <a:pt x="0" y="480026"/>
                  <a:pt x="0" y="323275"/>
                </a:cubicBezTo>
                <a:cubicBezTo>
                  <a:pt x="0" y="166525"/>
                  <a:pt x="127053" y="39658"/>
                  <a:pt x="284035" y="39658"/>
                </a:cubicBezTo>
                <a:close/>
                <a:moveTo>
                  <a:pt x="506905" y="0"/>
                </a:moveTo>
                <a:cubicBezTo>
                  <a:pt x="507907" y="0"/>
                  <a:pt x="508908" y="111"/>
                  <a:pt x="509798" y="444"/>
                </a:cubicBezTo>
                <a:cubicBezTo>
                  <a:pt x="513470" y="1555"/>
                  <a:pt x="516251" y="4444"/>
                  <a:pt x="516919" y="8222"/>
                </a:cubicBezTo>
                <a:lnTo>
                  <a:pt x="531160" y="76661"/>
                </a:lnTo>
                <a:lnTo>
                  <a:pt x="599696" y="90771"/>
                </a:lnTo>
                <a:cubicBezTo>
                  <a:pt x="603367" y="91549"/>
                  <a:pt x="606371" y="94326"/>
                  <a:pt x="607484" y="97881"/>
                </a:cubicBezTo>
                <a:cubicBezTo>
                  <a:pt x="608485" y="101548"/>
                  <a:pt x="607595" y="105436"/>
                  <a:pt x="604925" y="108103"/>
                </a:cubicBezTo>
                <a:lnTo>
                  <a:pt x="555192" y="157766"/>
                </a:lnTo>
                <a:cubicBezTo>
                  <a:pt x="553189" y="159655"/>
                  <a:pt x="550630" y="160766"/>
                  <a:pt x="547849" y="160766"/>
                </a:cubicBezTo>
                <a:cubicBezTo>
                  <a:pt x="547181" y="160766"/>
                  <a:pt x="546514" y="160655"/>
                  <a:pt x="545846" y="160543"/>
                </a:cubicBezTo>
                <a:lnTo>
                  <a:pt x="498784" y="150877"/>
                </a:lnTo>
                <a:lnTo>
                  <a:pt x="305081" y="344307"/>
                </a:lnTo>
                <a:cubicBezTo>
                  <a:pt x="293510" y="355862"/>
                  <a:pt x="274707" y="355862"/>
                  <a:pt x="263136" y="344307"/>
                </a:cubicBezTo>
                <a:cubicBezTo>
                  <a:pt x="251565" y="332753"/>
                  <a:pt x="251565" y="313976"/>
                  <a:pt x="263136" y="302422"/>
                </a:cubicBezTo>
                <a:lnTo>
                  <a:pt x="456839" y="108992"/>
                </a:lnTo>
                <a:lnTo>
                  <a:pt x="447048" y="61995"/>
                </a:lnTo>
                <a:cubicBezTo>
                  <a:pt x="446380" y="58662"/>
                  <a:pt x="447493" y="55107"/>
                  <a:pt x="449941" y="52663"/>
                </a:cubicBezTo>
                <a:lnTo>
                  <a:pt x="499674" y="3000"/>
                </a:lnTo>
                <a:cubicBezTo>
                  <a:pt x="501565" y="1000"/>
                  <a:pt x="504235" y="0"/>
                  <a:pt x="506905" y="0"/>
                </a:cubicBezTo>
                <a:close/>
              </a:path>
            </a:pathLst>
          </a:custGeom>
          <a:solidFill>
            <a:srgbClr val="20AD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8" name="Rectangle 21">
            <a:extLst>
              <a:ext uri="{FF2B5EF4-FFF2-40B4-BE49-F238E27FC236}">
                <a16:creationId xmlns:a16="http://schemas.microsoft.com/office/drawing/2014/main" id="{2E642031-12C1-4809-814B-0BBD8658E0CC}"/>
              </a:ext>
            </a:extLst>
          </p:cNvPr>
          <p:cNvSpPr/>
          <p:nvPr/>
        </p:nvSpPr>
        <p:spPr>
          <a:xfrm>
            <a:off x="5926463" y="2163097"/>
            <a:ext cx="1554480" cy="45719"/>
          </a:xfrm>
          <a:prstGeom prst="rect">
            <a:avLst/>
          </a:prstGeom>
          <a:solidFill>
            <a:srgbClr val="2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cs typeface="+mn-ea"/>
              <a:sym typeface="+mn-lt"/>
            </a:endParaRPr>
          </a:p>
        </p:txBody>
      </p:sp>
      <p:sp>
        <p:nvSpPr>
          <p:cNvPr id="29" name="文本框 28">
            <a:extLst>
              <a:ext uri="{FF2B5EF4-FFF2-40B4-BE49-F238E27FC236}">
                <a16:creationId xmlns:a16="http://schemas.microsoft.com/office/drawing/2014/main" id="{5E4E7D6C-FC6A-4906-A719-0EA52B0D8E8F}"/>
              </a:ext>
            </a:extLst>
          </p:cNvPr>
          <p:cNvSpPr txBox="1"/>
          <p:nvPr/>
        </p:nvSpPr>
        <p:spPr>
          <a:xfrm>
            <a:off x="5756465" y="3018086"/>
            <a:ext cx="4685919" cy="1661160"/>
          </a:xfrm>
          <a:prstGeom prst="rect">
            <a:avLst/>
          </a:prstGeom>
          <a:noFill/>
        </p:spPr>
        <p:txBody>
          <a:bodyPr wrap="square" rtlCol="0">
            <a:spAutoFit/>
          </a:bodyPr>
          <a:lstStyle/>
          <a:p>
            <a:pPr>
              <a:lnSpc>
                <a:spcPct val="130000"/>
              </a:lnSpc>
            </a:pPr>
            <a:r>
              <a:rPr lang="en-US" altLang="zh-CN" sz="1600" dirty="0">
                <a:solidFill>
                  <a:schemeClr val="tx1">
                    <a:lumMod val="75000"/>
                    <a:lumOff val="2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600" dirty="0">
              <a:solidFill>
                <a:schemeClr val="tx1">
                  <a:lumMod val="75000"/>
                  <a:lumOff val="25000"/>
                </a:schemeClr>
              </a:solidFill>
              <a:cs typeface="+mn-ea"/>
              <a:sym typeface="+mn-lt"/>
            </a:endParaRPr>
          </a:p>
        </p:txBody>
      </p:sp>
      <p:sp>
        <p:nvSpPr>
          <p:cNvPr id="30" name="文本框 29">
            <a:extLst>
              <a:ext uri="{FF2B5EF4-FFF2-40B4-BE49-F238E27FC236}">
                <a16:creationId xmlns:a16="http://schemas.microsoft.com/office/drawing/2014/main" id="{EBCE340D-11BD-4669-8C17-1D83B6BE25AB}"/>
              </a:ext>
            </a:extLst>
          </p:cNvPr>
          <p:cNvSpPr txBox="1"/>
          <p:nvPr/>
        </p:nvSpPr>
        <p:spPr>
          <a:xfrm>
            <a:off x="5756465" y="2414687"/>
            <a:ext cx="3062515" cy="461665"/>
          </a:xfrm>
          <a:prstGeom prst="rect">
            <a:avLst/>
          </a:prstGeom>
          <a:noFill/>
        </p:spPr>
        <p:txBody>
          <a:bodyPr wrap="square" rtlCol="0">
            <a:spAutoFit/>
          </a:bodyPr>
          <a:lstStyle/>
          <a:p>
            <a:r>
              <a:rPr lang="en-US" altLang="zh-CN" sz="2400" b="1" dirty="0">
                <a:solidFill>
                  <a:srgbClr val="20ADD6"/>
                </a:solidFill>
                <a:cs typeface="+mn-ea"/>
                <a:sym typeface="+mn-lt"/>
              </a:rPr>
              <a:t>Add title text</a:t>
            </a:r>
            <a:endParaRPr lang="zh-CN" altLang="en-US" sz="2400" b="1" dirty="0">
              <a:solidFill>
                <a:srgbClr val="20ADD6"/>
              </a:solidFill>
              <a:cs typeface="+mn-ea"/>
              <a:sym typeface="+mn-lt"/>
            </a:endParaRPr>
          </a:p>
        </p:txBody>
      </p:sp>
    </p:spTree>
    <p:extLst>
      <p:ext uri="{BB962C8B-B14F-4D97-AF65-F5344CB8AC3E}">
        <p14:creationId xmlns:p14="http://schemas.microsoft.com/office/powerpoint/2010/main" val="2478321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21" presetClass="entr" presetSubtype="1" dur="125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1250"/>
                                        <p:tgtEl>
                                          <p:spTgt spid="12"/>
                                        </p:tgtEl>
                                      </p:cBhvr>
                                    </p:animEffect>
                                  </p:childTnLst>
                                </p:cTn>
                              </p:par>
                            </p:childTnLst>
                          </p:cTn>
                        </p:par>
                        <p:par>
                          <p:cTn id="24" fill="hold" nodeType="afterGroup">
                            <p:stCondLst>
                              <p:cond delay="2750"/>
                            </p:stCondLst>
                            <p:childTnLst>
                              <p:par>
                                <p:cTn id="25" presetID="14" presetClass="entr" presetSubtype="10" dur="50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par>
                          <p:cTn id="28" fill="hold" nodeType="afterGroup">
                            <p:stCondLst>
                              <p:cond delay="3250"/>
                            </p:stCondLst>
                            <p:childTnLst>
                              <p:par>
                                <p:cTn id="29" presetID="10" presetClass="entr" presetSubtype="0" dur="50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nodeType="afterGroup">
                            <p:stCondLst>
                              <p:cond delay="3750"/>
                            </p:stCondLst>
                            <p:childTnLst>
                              <p:par>
                                <p:cTn id="33" presetID="22" presetClass="entr" presetSubtype="8" dur="50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par>
                          <p:cTn id="36" fill="hold" nodeType="afterGroup">
                            <p:stCondLst>
                              <p:cond delay="42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0"/>
                                        </p:tgtEl>
                                        <p:attrNameLst>
                                          <p:attrName>ppt_y</p:attrName>
                                        </p:attrNameLst>
                                      </p:cBhvr>
                                      <p:tavLst>
                                        <p:tav tm="0">
                                          <p:val>
                                            <p:strVal val="#ppt_y"/>
                                          </p:val>
                                        </p:tav>
                                        <p:tav tm="100000">
                                          <p:val>
                                            <p:strVal val="#ppt_y"/>
                                          </p:val>
                                        </p:tav>
                                      </p:tavLst>
                                    </p:anim>
                                    <p:anim calcmode="lin" valueType="num">
                                      <p:cBhvr>
                                        <p:cTn id="41"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0"/>
                                        </p:tgtEl>
                                      </p:cBhvr>
                                    </p:animEffect>
                                  </p:childTnLst>
                                </p:cTn>
                              </p:par>
                            </p:childTnLst>
                          </p:cTn>
                        </p:par>
                        <p:par>
                          <p:cTn id="44" fill="hold" nodeType="afterGroup">
                            <p:stCondLst>
                              <p:cond delay="530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28" grpId="0" animBg="1"/>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sp>
        <p:nvSpPr>
          <p:cNvPr id="2" name="矩形 1">
            <a:extLst>
              <a:ext uri="{FF2B5EF4-FFF2-40B4-BE49-F238E27FC236}">
                <a16:creationId xmlns:a16="http://schemas.microsoft.com/office/drawing/2014/main" id="{30EF5398-AD36-4C1D-9FF2-1A29A8E3794C}"/>
              </a:ext>
            </a:extLst>
          </p:cNvPr>
          <p:cNvSpPr/>
          <p:nvPr/>
        </p:nvSpPr>
        <p:spPr>
          <a:xfrm>
            <a:off x="-3104" y="2886529"/>
            <a:ext cx="12192000" cy="2273300"/>
          </a:xfrm>
          <a:prstGeom prst="rect">
            <a:avLst/>
          </a:prstGeom>
          <a:solidFill>
            <a:srgbClr val="2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图文框 2">
            <a:extLst>
              <a:ext uri="{FF2B5EF4-FFF2-40B4-BE49-F238E27FC236}">
                <a16:creationId xmlns:a16="http://schemas.microsoft.com/office/drawing/2014/main" id="{2A1FA58C-1D50-4A00-B07C-A5362946F0F0}"/>
              </a:ext>
            </a:extLst>
          </p:cNvPr>
          <p:cNvSpPr/>
          <p:nvPr/>
        </p:nvSpPr>
        <p:spPr>
          <a:xfrm>
            <a:off x="4441896" y="1511300"/>
            <a:ext cx="3302000" cy="4267200"/>
          </a:xfrm>
          <a:prstGeom prst="frame">
            <a:avLst>
              <a:gd name="adj1" fmla="val 1731"/>
            </a:avLst>
          </a:prstGeom>
          <a:solidFill>
            <a:srgbClr val="F3D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10" name="图片 9">
            <a:extLst>
              <a:ext uri="{FF2B5EF4-FFF2-40B4-BE49-F238E27FC236}">
                <a16:creationId xmlns:a16="http://schemas.microsoft.com/office/drawing/2014/main" id="{E8A4B9BF-BF7A-4F23-A271-F333511EF4D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4809" y="2097807"/>
            <a:ext cx="1323445" cy="1323445"/>
          </a:xfrm>
          <a:prstGeom prst="rect">
            <a:avLst/>
          </a:prstGeom>
        </p:spPr>
      </p:pic>
      <p:pic>
        <p:nvPicPr>
          <p:cNvPr id="11" name="图片 10">
            <a:extLst>
              <a:ext uri="{FF2B5EF4-FFF2-40B4-BE49-F238E27FC236}">
                <a16:creationId xmlns:a16="http://schemas.microsoft.com/office/drawing/2014/main" id="{D468DDBC-02C7-4CD1-97C5-3DD8A26AE3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00697" y="1992155"/>
            <a:ext cx="1436845" cy="1436845"/>
          </a:xfrm>
          <a:prstGeom prst="rect">
            <a:avLst/>
          </a:prstGeom>
        </p:spPr>
      </p:pic>
      <p:pic>
        <p:nvPicPr>
          <p:cNvPr id="12" name="图片 11">
            <a:extLst>
              <a:ext uri="{FF2B5EF4-FFF2-40B4-BE49-F238E27FC236}">
                <a16:creationId xmlns:a16="http://schemas.microsoft.com/office/drawing/2014/main" id="{A49E7E3A-F811-43A0-9A58-0C54812104B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049762" y="2139031"/>
            <a:ext cx="1436844" cy="1119619"/>
          </a:xfrm>
          <a:prstGeom prst="rect">
            <a:avLst/>
          </a:prstGeom>
        </p:spPr>
      </p:pic>
      <p:sp>
        <p:nvSpPr>
          <p:cNvPr id="13" name="文本框 12">
            <a:extLst>
              <a:ext uri="{FF2B5EF4-FFF2-40B4-BE49-F238E27FC236}">
                <a16:creationId xmlns:a16="http://schemas.microsoft.com/office/drawing/2014/main" id="{B8FFECE2-8439-4EDE-AA04-10EE0A096090}"/>
              </a:ext>
            </a:extLst>
          </p:cNvPr>
          <p:cNvSpPr txBox="1"/>
          <p:nvPr/>
        </p:nvSpPr>
        <p:spPr>
          <a:xfrm>
            <a:off x="1360263" y="3740747"/>
            <a:ext cx="2630406" cy="923330"/>
          </a:xfrm>
          <a:prstGeom prst="rect">
            <a:avLst/>
          </a:prstGeom>
          <a:noFill/>
        </p:spPr>
        <p:txBody>
          <a:bodyPr wrap="square" rtlCol="0">
            <a:spAutoFit/>
          </a:bodyPr>
          <a:lstStyle/>
          <a:p>
            <a:r>
              <a:rPr lang="en-US" altLang="zh-CN" dirty="0">
                <a:solidFill>
                  <a:schemeClr val="bg1"/>
                </a:solidFill>
                <a:cs typeface="+mn-ea"/>
                <a:sym typeface="+mn-lt"/>
              </a:rPr>
              <a:t>Click here to add content, content to match the title. </a:t>
            </a:r>
            <a:endParaRPr lang="zh-CN" altLang="en-US" dirty="0">
              <a:solidFill>
                <a:schemeClr val="bg1"/>
              </a:solidFill>
              <a:cs typeface="+mn-ea"/>
              <a:sym typeface="+mn-lt"/>
            </a:endParaRPr>
          </a:p>
        </p:txBody>
      </p:sp>
      <p:sp>
        <p:nvSpPr>
          <p:cNvPr id="15" name="文本框 14">
            <a:extLst>
              <a:ext uri="{FF2B5EF4-FFF2-40B4-BE49-F238E27FC236}">
                <a16:creationId xmlns:a16="http://schemas.microsoft.com/office/drawing/2014/main" id="{D8284A65-D599-4C7A-A6F3-ED7F4CD168DC}"/>
              </a:ext>
            </a:extLst>
          </p:cNvPr>
          <p:cNvSpPr txBox="1"/>
          <p:nvPr/>
        </p:nvSpPr>
        <p:spPr>
          <a:xfrm>
            <a:off x="1659804" y="3354292"/>
            <a:ext cx="1733167" cy="400110"/>
          </a:xfrm>
          <a:prstGeom prst="rect">
            <a:avLst/>
          </a:prstGeom>
          <a:noFill/>
        </p:spPr>
        <p:txBody>
          <a:bodyPr wrap="none" rtlCol="0">
            <a:spAutoFit/>
          </a:bodyPr>
          <a:lstStyle/>
          <a:p>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sp>
        <p:nvSpPr>
          <p:cNvPr id="20" name="文本框 19">
            <a:extLst>
              <a:ext uri="{FF2B5EF4-FFF2-40B4-BE49-F238E27FC236}">
                <a16:creationId xmlns:a16="http://schemas.microsoft.com/office/drawing/2014/main" id="{63024898-7A79-4208-AA1B-B2A40E59C073}"/>
              </a:ext>
            </a:extLst>
          </p:cNvPr>
          <p:cNvSpPr txBox="1"/>
          <p:nvPr/>
        </p:nvSpPr>
        <p:spPr>
          <a:xfrm>
            <a:off x="4780796" y="3740747"/>
            <a:ext cx="2630406" cy="923330"/>
          </a:xfrm>
          <a:prstGeom prst="rect">
            <a:avLst/>
          </a:prstGeom>
          <a:noFill/>
        </p:spPr>
        <p:txBody>
          <a:bodyPr wrap="square" rtlCol="0">
            <a:spAutoFit/>
          </a:bodyPr>
          <a:lstStyle/>
          <a:p>
            <a:r>
              <a:rPr lang="en-US" altLang="zh-CN" dirty="0">
                <a:solidFill>
                  <a:schemeClr val="bg1"/>
                </a:solidFill>
                <a:cs typeface="+mn-ea"/>
                <a:sym typeface="+mn-lt"/>
              </a:rPr>
              <a:t>Click here to add content, content to match the title. </a:t>
            </a:r>
            <a:endParaRPr lang="zh-CN" altLang="en-US" dirty="0">
              <a:solidFill>
                <a:schemeClr val="bg1"/>
              </a:solidFill>
              <a:cs typeface="+mn-ea"/>
              <a:sym typeface="+mn-lt"/>
            </a:endParaRPr>
          </a:p>
        </p:txBody>
      </p:sp>
      <p:sp>
        <p:nvSpPr>
          <p:cNvPr id="21" name="文本框 20">
            <a:extLst>
              <a:ext uri="{FF2B5EF4-FFF2-40B4-BE49-F238E27FC236}">
                <a16:creationId xmlns:a16="http://schemas.microsoft.com/office/drawing/2014/main" id="{2312F77E-1531-4018-81B2-DA356C1FF7B7}"/>
              </a:ext>
            </a:extLst>
          </p:cNvPr>
          <p:cNvSpPr txBox="1"/>
          <p:nvPr/>
        </p:nvSpPr>
        <p:spPr>
          <a:xfrm>
            <a:off x="5080337" y="3354292"/>
            <a:ext cx="1733167" cy="400110"/>
          </a:xfrm>
          <a:prstGeom prst="rect">
            <a:avLst/>
          </a:prstGeom>
          <a:noFill/>
        </p:spPr>
        <p:txBody>
          <a:bodyPr wrap="none" rtlCol="0">
            <a:spAutoFit/>
          </a:bodyPr>
          <a:lstStyle/>
          <a:p>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sp>
        <p:nvSpPr>
          <p:cNvPr id="22" name="文本框 21">
            <a:extLst>
              <a:ext uri="{FF2B5EF4-FFF2-40B4-BE49-F238E27FC236}">
                <a16:creationId xmlns:a16="http://schemas.microsoft.com/office/drawing/2014/main" id="{32803CB6-2969-454A-AF9C-A6DCF192A17C}"/>
              </a:ext>
            </a:extLst>
          </p:cNvPr>
          <p:cNvSpPr txBox="1"/>
          <p:nvPr/>
        </p:nvSpPr>
        <p:spPr>
          <a:xfrm>
            <a:off x="8201329" y="3740747"/>
            <a:ext cx="2630406" cy="923330"/>
          </a:xfrm>
          <a:prstGeom prst="rect">
            <a:avLst/>
          </a:prstGeom>
          <a:noFill/>
        </p:spPr>
        <p:txBody>
          <a:bodyPr wrap="square" rtlCol="0">
            <a:spAutoFit/>
          </a:bodyPr>
          <a:lstStyle/>
          <a:p>
            <a:r>
              <a:rPr lang="en-US" altLang="zh-CN" dirty="0">
                <a:solidFill>
                  <a:schemeClr val="bg1"/>
                </a:solidFill>
                <a:cs typeface="+mn-ea"/>
                <a:sym typeface="+mn-lt"/>
              </a:rPr>
              <a:t>Click here to add content, content to match the title. </a:t>
            </a:r>
            <a:endParaRPr lang="zh-CN" altLang="en-US" dirty="0">
              <a:solidFill>
                <a:schemeClr val="bg1"/>
              </a:solidFill>
              <a:cs typeface="+mn-ea"/>
              <a:sym typeface="+mn-lt"/>
            </a:endParaRPr>
          </a:p>
        </p:txBody>
      </p:sp>
      <p:sp>
        <p:nvSpPr>
          <p:cNvPr id="23" name="文本框 22">
            <a:extLst>
              <a:ext uri="{FF2B5EF4-FFF2-40B4-BE49-F238E27FC236}">
                <a16:creationId xmlns:a16="http://schemas.microsoft.com/office/drawing/2014/main" id="{30592676-1E41-4F60-AEA5-99C9B435DDBC}"/>
              </a:ext>
            </a:extLst>
          </p:cNvPr>
          <p:cNvSpPr txBox="1"/>
          <p:nvPr/>
        </p:nvSpPr>
        <p:spPr>
          <a:xfrm>
            <a:off x="8500870" y="3354292"/>
            <a:ext cx="1733167" cy="400110"/>
          </a:xfrm>
          <a:prstGeom prst="rect">
            <a:avLst/>
          </a:prstGeom>
          <a:noFill/>
        </p:spPr>
        <p:txBody>
          <a:bodyPr wrap="none" rtlCol="0">
            <a:spAutoFit/>
          </a:bodyPr>
          <a:lstStyle/>
          <a:p>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spTree>
    <p:extLst>
      <p:ext uri="{BB962C8B-B14F-4D97-AF65-F5344CB8AC3E}">
        <p14:creationId xmlns:p14="http://schemas.microsoft.com/office/powerpoint/2010/main" val="15650121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22" presetClass="entr" presetSubtype="8" dur="50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nodeType="afterGroup">
                            <p:stCondLst>
                              <p:cond delay="2000"/>
                            </p:stCondLst>
                            <p:childTnLst>
                              <p:par>
                                <p:cTn id="25" presetID="53" presetClass="entr" presetSubtype="16" dur="50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nodeType="afterGroup">
                            <p:stCondLst>
                              <p:cond delay="2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5"/>
                                        </p:tgtEl>
                                        <p:attrNameLst>
                                          <p:attrName>ppt_y</p:attrName>
                                        </p:attrNameLst>
                                      </p:cBhvr>
                                      <p:tavLst>
                                        <p:tav tm="0">
                                          <p:val>
                                            <p:strVal val="#ppt_y"/>
                                          </p:val>
                                        </p:tav>
                                        <p:tav tm="100000">
                                          <p:val>
                                            <p:strVal val="#ppt_y"/>
                                          </p:val>
                                        </p:tav>
                                      </p:tavLst>
                                    </p:anim>
                                    <p:anim calcmode="lin" valueType="num">
                                      <p:cBhvr>
                                        <p:cTn id="3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5"/>
                                        </p:tgtEl>
                                      </p:cBhvr>
                                    </p:animEffect>
                                  </p:childTnLst>
                                </p:cTn>
                              </p:par>
                            </p:childTnLst>
                          </p:cTn>
                        </p:par>
                        <p:par>
                          <p:cTn id="38" fill="hold" nodeType="afterGroup">
                            <p:stCondLst>
                              <p:cond delay="35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3"/>
                                        </p:tgtEl>
                                        <p:attrNameLst>
                                          <p:attrName>ppt_y</p:attrName>
                                        </p:attrNameLst>
                                      </p:cBhvr>
                                      <p:tavLst>
                                        <p:tav tm="0">
                                          <p:val>
                                            <p:strVal val="#ppt_y"/>
                                          </p:val>
                                        </p:tav>
                                        <p:tav tm="100000">
                                          <p:val>
                                            <p:strVal val="#ppt_y"/>
                                          </p:val>
                                        </p:tav>
                                      </p:tavLst>
                                    </p:anim>
                                    <p:anim calcmode="lin" valueType="num">
                                      <p:cBhvr>
                                        <p:cTn id="4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3"/>
                                        </p:tgtEl>
                                      </p:cBhvr>
                                    </p:animEffect>
                                  </p:childTnLst>
                                </p:cTn>
                              </p:par>
                            </p:childTnLst>
                          </p:cTn>
                        </p:par>
                        <p:par>
                          <p:cTn id="46" fill="hold" nodeType="afterGroup">
                            <p:stCondLst>
                              <p:cond delay="6250"/>
                            </p:stCondLst>
                            <p:childTnLst>
                              <p:par>
                                <p:cTn id="47" presetID="22" presetClass="entr" presetSubtype="4" dur="500"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par>
                          <p:cTn id="50" fill="hold" nodeType="afterGroup">
                            <p:stCondLst>
                              <p:cond delay="6750"/>
                            </p:stCondLst>
                            <p:childTnLst>
                              <p:par>
                                <p:cTn id="51" presetID="53" presetClass="entr" presetSubtype="16" dur="50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nodeType="afterGroup">
                            <p:stCondLst>
                              <p:cond delay="725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1"/>
                                        </p:tgtEl>
                                        <p:attrNameLst>
                                          <p:attrName>ppt_y</p:attrName>
                                        </p:attrNameLst>
                                      </p:cBhvr>
                                      <p:tavLst>
                                        <p:tav tm="0">
                                          <p:val>
                                            <p:strVal val="#ppt_y"/>
                                          </p:val>
                                        </p:tav>
                                        <p:tav tm="100000">
                                          <p:val>
                                            <p:strVal val="#ppt_y"/>
                                          </p:val>
                                        </p:tav>
                                      </p:tavLst>
                                    </p:anim>
                                    <p:anim calcmode="lin" valueType="num">
                                      <p:cBhvr>
                                        <p:cTn id="61"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1"/>
                                        </p:tgtEl>
                                      </p:cBhvr>
                                    </p:animEffect>
                                  </p:childTnLst>
                                </p:cTn>
                              </p:par>
                            </p:childTnLst>
                          </p:cTn>
                        </p:par>
                        <p:par>
                          <p:cTn id="64" fill="hold" nodeType="afterGroup">
                            <p:stCondLst>
                              <p:cond delay="83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0"/>
                                        </p:tgtEl>
                                        <p:attrNameLst>
                                          <p:attrName>ppt_y</p:attrName>
                                        </p:attrNameLst>
                                      </p:cBhvr>
                                      <p:tavLst>
                                        <p:tav tm="0">
                                          <p:val>
                                            <p:strVal val="#ppt_y"/>
                                          </p:val>
                                        </p:tav>
                                        <p:tav tm="100000">
                                          <p:val>
                                            <p:strVal val="#ppt_y"/>
                                          </p:val>
                                        </p:tav>
                                      </p:tavLst>
                                    </p:anim>
                                    <p:anim calcmode="lin" valueType="num">
                                      <p:cBhvr>
                                        <p:cTn id="6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0"/>
                                        </p:tgtEl>
                                      </p:cBhvr>
                                    </p:animEffect>
                                  </p:childTnLst>
                                </p:cTn>
                              </p:par>
                            </p:childTnLst>
                          </p:cTn>
                        </p:par>
                        <p:par>
                          <p:cTn id="72" fill="hold" nodeType="afterGroup">
                            <p:stCondLst>
                              <p:cond delay="11000"/>
                            </p:stCondLst>
                            <p:childTnLst>
                              <p:par>
                                <p:cTn id="73" presetID="53" presetClass="entr" presetSubtype="16" dur="500"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animEffect transition="in" filter="fade">
                                      <p:cBhvr>
                                        <p:cTn id="77" dur="500"/>
                                        <p:tgtEl>
                                          <p:spTgt spid="10"/>
                                        </p:tgtEl>
                                      </p:cBhvr>
                                    </p:animEffect>
                                  </p:childTnLst>
                                </p:cTn>
                              </p:par>
                            </p:childTnLst>
                          </p:cTn>
                        </p:par>
                        <p:par>
                          <p:cTn id="78" fill="hold" nodeType="afterGroup">
                            <p:stCondLst>
                              <p:cond delay="1150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23"/>
                                        </p:tgtEl>
                                        <p:attrNameLst>
                                          <p:attrName>style.visibility</p:attrName>
                                        </p:attrNameLst>
                                      </p:cBhvr>
                                      <p:to>
                                        <p:strVal val="visible"/>
                                      </p:to>
                                    </p:set>
                                    <p:anim calcmode="lin" valueType="num">
                                      <p:cBhvr>
                                        <p:cTn id="8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23"/>
                                        </p:tgtEl>
                                        <p:attrNameLst>
                                          <p:attrName>ppt_y</p:attrName>
                                        </p:attrNameLst>
                                      </p:cBhvr>
                                      <p:tavLst>
                                        <p:tav tm="0">
                                          <p:val>
                                            <p:strVal val="#ppt_y"/>
                                          </p:val>
                                        </p:tav>
                                        <p:tav tm="100000">
                                          <p:val>
                                            <p:strVal val="#ppt_y"/>
                                          </p:val>
                                        </p:tav>
                                      </p:tavLst>
                                    </p:anim>
                                    <p:anim calcmode="lin" valueType="num">
                                      <p:cBhvr>
                                        <p:cTn id="8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23"/>
                                        </p:tgtEl>
                                      </p:cBhvr>
                                    </p:animEffect>
                                  </p:childTnLst>
                                </p:cTn>
                              </p:par>
                            </p:childTnLst>
                          </p:cTn>
                        </p:par>
                        <p:par>
                          <p:cTn id="86" fill="hold" nodeType="afterGroup">
                            <p:stCondLst>
                              <p:cond delay="12550"/>
                            </p:stCondLst>
                            <p:childTnLst>
                              <p:par>
                                <p:cTn id="87" presetID="41" presetClass="entr" presetSubtype="0" fill="hold" grpId="0" nodeType="afterEffect">
                                  <p:stCondLst>
                                    <p:cond delay="0"/>
                                  </p:stCondLst>
                                  <p:iterate type="lt">
                                    <p:tmPct val="10000"/>
                                  </p:iterate>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22"/>
                                        </p:tgtEl>
                                        <p:attrNameLst>
                                          <p:attrName>ppt_y</p:attrName>
                                        </p:attrNameLst>
                                      </p:cBhvr>
                                      <p:tavLst>
                                        <p:tav tm="0">
                                          <p:val>
                                            <p:strVal val="#ppt_y"/>
                                          </p:val>
                                        </p:tav>
                                        <p:tav tm="100000">
                                          <p:val>
                                            <p:strVal val="#ppt_y"/>
                                          </p:val>
                                        </p:tav>
                                      </p:tavLst>
                                    </p:anim>
                                    <p:anim calcmode="lin" valueType="num">
                                      <p:cBhvr>
                                        <p:cTn id="9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p:bldP spid="15"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sp>
        <p:nvSpPr>
          <p:cNvPr id="5" name="矩形 4">
            <a:extLst>
              <a:ext uri="{FF2B5EF4-FFF2-40B4-BE49-F238E27FC236}">
                <a16:creationId xmlns:a16="http://schemas.microsoft.com/office/drawing/2014/main" id="{A9212F94-857E-4085-AB4A-A356BC72C47C}"/>
              </a:ext>
            </a:extLst>
          </p:cNvPr>
          <p:cNvSpPr/>
          <p:nvPr/>
        </p:nvSpPr>
        <p:spPr>
          <a:xfrm>
            <a:off x="818229" y="1957508"/>
            <a:ext cx="4216400" cy="2942984"/>
          </a:xfrm>
          <a:prstGeom prst="rect">
            <a:avLst/>
          </a:prstGeom>
          <a:solidFill>
            <a:srgbClr val="F3D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C1B144FE-C40D-4F58-9392-20911804394E}"/>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0" y="2216845"/>
            <a:ext cx="4787900" cy="3264113"/>
          </a:xfrm>
          <a:prstGeom prst="rect">
            <a:avLst/>
          </a:prstGeom>
        </p:spPr>
      </p:pic>
      <p:sp>
        <p:nvSpPr>
          <p:cNvPr id="11" name="文本框 10">
            <a:extLst>
              <a:ext uri="{FF2B5EF4-FFF2-40B4-BE49-F238E27FC236}">
                <a16:creationId xmlns:a16="http://schemas.microsoft.com/office/drawing/2014/main" id="{55660101-3370-498D-B5AB-F74ED1BCEB4F}"/>
              </a:ext>
            </a:extLst>
          </p:cNvPr>
          <p:cNvSpPr txBox="1"/>
          <p:nvPr/>
        </p:nvSpPr>
        <p:spPr>
          <a:xfrm>
            <a:off x="5341662" y="1709013"/>
            <a:ext cx="5364438" cy="1015663"/>
          </a:xfrm>
          <a:prstGeom prst="rect">
            <a:avLst/>
          </a:prstGeom>
          <a:noFill/>
        </p:spPr>
        <p:txBody>
          <a:bodyPr wrap="square" rtlCol="0">
            <a:spAutoFit/>
          </a:bodyPr>
          <a:lstStyle/>
          <a:p>
            <a:r>
              <a:rPr lang="en-US" altLang="zh-CN" sz="2000" dirty="0">
                <a:solidFill>
                  <a:schemeClr val="tx1">
                    <a:lumMod val="65000"/>
                    <a:lumOff val="35000"/>
                  </a:schemeClr>
                </a:solidFill>
                <a:cs typeface="+mn-ea"/>
                <a:sym typeface="+mn-lt"/>
              </a:rPr>
              <a:t>We provide professional-quality free PowerPoint templates to help you with your business presentations - freeppt7.com</a:t>
            </a:r>
            <a:endParaRPr lang="zh-CN" altLang="en-US" sz="2000" dirty="0">
              <a:solidFill>
                <a:schemeClr val="tx1">
                  <a:lumMod val="65000"/>
                  <a:lumOff val="35000"/>
                </a:schemeClr>
              </a:solidFill>
              <a:cs typeface="+mn-ea"/>
              <a:sym typeface="+mn-lt"/>
            </a:endParaRPr>
          </a:p>
        </p:txBody>
      </p:sp>
      <p:pic>
        <p:nvPicPr>
          <p:cNvPr id="12" name="图片 11">
            <a:extLst>
              <a:ext uri="{FF2B5EF4-FFF2-40B4-BE49-F238E27FC236}">
                <a16:creationId xmlns:a16="http://schemas.microsoft.com/office/drawing/2014/main" id="{45446752-B7BD-4307-91F9-9A0188130D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50713" y="3277994"/>
            <a:ext cx="1503436" cy="1503436"/>
          </a:xfrm>
          <a:prstGeom prst="rect">
            <a:avLst/>
          </a:prstGeom>
        </p:spPr>
      </p:pic>
      <p:sp>
        <p:nvSpPr>
          <p:cNvPr id="13" name="文本框 12">
            <a:extLst>
              <a:ext uri="{FF2B5EF4-FFF2-40B4-BE49-F238E27FC236}">
                <a16:creationId xmlns:a16="http://schemas.microsoft.com/office/drawing/2014/main" id="{A61B8B73-D467-4FDA-9A4E-1793C7A0712B}"/>
              </a:ext>
            </a:extLst>
          </p:cNvPr>
          <p:cNvSpPr txBox="1"/>
          <p:nvPr/>
        </p:nvSpPr>
        <p:spPr>
          <a:xfrm>
            <a:off x="5281357" y="4653986"/>
            <a:ext cx="3028909" cy="707886"/>
          </a:xfrm>
          <a:prstGeom prst="rect">
            <a:avLst/>
          </a:prstGeom>
          <a:noFill/>
        </p:spPr>
        <p:txBody>
          <a:bodyPr wrap="square" rtlCol="0">
            <a:spAutoFit/>
          </a:bodyPr>
          <a:lstStyle/>
          <a:p>
            <a:r>
              <a:rPr lang="en-US" altLang="zh-CN" sz="2000" dirty="0">
                <a:solidFill>
                  <a:schemeClr val="tx1">
                    <a:lumMod val="65000"/>
                    <a:lumOff val="35000"/>
                  </a:schemeClr>
                </a:solidFill>
                <a:cs typeface="+mn-ea"/>
                <a:sym typeface="+mn-lt"/>
              </a:rPr>
              <a:t>Click here to add content, content to match the title. </a:t>
            </a:r>
            <a:endParaRPr lang="zh-CN" altLang="en-US" sz="2000" dirty="0">
              <a:solidFill>
                <a:schemeClr val="tx1">
                  <a:lumMod val="65000"/>
                  <a:lumOff val="35000"/>
                </a:schemeClr>
              </a:solidFill>
              <a:cs typeface="+mn-ea"/>
              <a:sym typeface="+mn-lt"/>
            </a:endParaRPr>
          </a:p>
        </p:txBody>
      </p:sp>
      <p:pic>
        <p:nvPicPr>
          <p:cNvPr id="15" name="图片 14">
            <a:extLst>
              <a:ext uri="{FF2B5EF4-FFF2-40B4-BE49-F238E27FC236}">
                <a16:creationId xmlns:a16="http://schemas.microsoft.com/office/drawing/2014/main" id="{17AB138C-A94D-418E-AD47-A5643EFF6B6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95445" y="3429000"/>
            <a:ext cx="1224300" cy="1170637"/>
          </a:xfrm>
          <a:prstGeom prst="rect">
            <a:avLst/>
          </a:prstGeom>
        </p:spPr>
      </p:pic>
      <p:sp>
        <p:nvSpPr>
          <p:cNvPr id="16" name="文本框 15">
            <a:extLst>
              <a:ext uri="{FF2B5EF4-FFF2-40B4-BE49-F238E27FC236}">
                <a16:creationId xmlns:a16="http://schemas.microsoft.com/office/drawing/2014/main" id="{8DF57DC1-3D61-4D42-BA49-F1C063DAEB75}"/>
              </a:ext>
            </a:extLst>
          </p:cNvPr>
          <p:cNvSpPr txBox="1"/>
          <p:nvPr/>
        </p:nvSpPr>
        <p:spPr>
          <a:xfrm>
            <a:off x="8293141" y="4653986"/>
            <a:ext cx="3028909" cy="707886"/>
          </a:xfrm>
          <a:prstGeom prst="rect">
            <a:avLst/>
          </a:prstGeom>
          <a:noFill/>
        </p:spPr>
        <p:txBody>
          <a:bodyPr wrap="square" rtlCol="0">
            <a:spAutoFit/>
          </a:bodyPr>
          <a:lstStyle/>
          <a:p>
            <a:r>
              <a:rPr lang="en-US" altLang="zh-CN" sz="2000" dirty="0">
                <a:solidFill>
                  <a:schemeClr val="tx1">
                    <a:lumMod val="65000"/>
                    <a:lumOff val="35000"/>
                  </a:schemeClr>
                </a:solidFill>
                <a:cs typeface="+mn-ea"/>
                <a:sym typeface="+mn-lt"/>
              </a:rPr>
              <a:t>Click here to add content, content to match the title. </a:t>
            </a:r>
            <a:endParaRPr lang="zh-CN" altLang="en-US" sz="20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12813867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14" presetClass="entr" presetSubtype="10" dur="50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nodeType="afterGroup">
                            <p:stCondLst>
                              <p:cond delay="2000"/>
                            </p:stCondLst>
                            <p:childTnLst>
                              <p:par>
                                <p:cTn id="25" presetID="10" presetClass="entr" presetSubtype="0" dur="5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nodeType="afterGroup">
                            <p:stCondLst>
                              <p:cond delay="2500"/>
                            </p:stCondLst>
                            <p:childTnLst>
                              <p:par>
                                <p:cTn id="29" presetID="22" presetClass="entr" presetSubtype="8" dur="50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nodeType="afterGroup">
                            <p:stCondLst>
                              <p:cond delay="3000"/>
                            </p:stCondLst>
                            <p:childTnLst>
                              <p:par>
                                <p:cTn id="33" presetID="22" presetClass="entr" presetSubtype="4" dur="50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par>
                                <p:cTn id="36" presetID="22" presetClass="entr" presetSubtype="4" dur="50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par>
                          <p:cTn id="39" fill="hold" nodeType="afterGroup">
                            <p:stCondLst>
                              <p:cond delay="35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3"/>
                                        </p:tgtEl>
                                        <p:attrNameLst>
                                          <p:attrName>ppt_y</p:attrName>
                                        </p:attrNameLst>
                                      </p:cBhvr>
                                      <p:tavLst>
                                        <p:tav tm="0">
                                          <p:val>
                                            <p:strVal val="#ppt_y"/>
                                          </p:val>
                                        </p:tav>
                                        <p:tav tm="100000">
                                          <p:val>
                                            <p:strVal val="#ppt_y"/>
                                          </p:val>
                                        </p:tav>
                                      </p:tavLst>
                                    </p:anim>
                                    <p:anim calcmode="lin" valueType="num">
                                      <p:cBhvr>
                                        <p:cTn id="4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3"/>
                                        </p:tgtEl>
                                      </p:cBhvr>
                                    </p:animEffect>
                                  </p:childTnLst>
                                </p:cTn>
                              </p:par>
                              <p:par>
                                <p:cTn id="47" presetID="41" presetClass="entr" presetSubtype="0" fill="hold" grpId="0" nodeType="withEffect">
                                  <p:stCondLst>
                                    <p:cond delay="0"/>
                                  </p:stCondLst>
                                  <p:iterate type="lt">
                                    <p:tmPct val="10000"/>
                                  </p:iterate>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6"/>
                                        </p:tgtEl>
                                        <p:attrNameLst>
                                          <p:attrName>ppt_y</p:attrName>
                                        </p:attrNameLst>
                                      </p:cBhvr>
                                      <p:tavLst>
                                        <p:tav tm="0">
                                          <p:val>
                                            <p:strVal val="#ppt_y"/>
                                          </p:val>
                                        </p:tav>
                                        <p:tav tm="100000">
                                          <p:val>
                                            <p:strVal val="#ppt_y"/>
                                          </p:val>
                                        </p:tav>
                                      </p:tavLst>
                                    </p:anim>
                                    <p:anim calcmode="lin" valueType="num">
                                      <p:cBhvr>
                                        <p:cTn id="51"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grpSp>
        <p:nvGrpSpPr>
          <p:cNvPr id="5" name="组合 4">
            <a:extLst>
              <a:ext uri="{FF2B5EF4-FFF2-40B4-BE49-F238E27FC236}">
                <a16:creationId xmlns:a16="http://schemas.microsoft.com/office/drawing/2014/main" id="{07B9B3B7-E385-456A-BF2A-7B629311D930}"/>
              </a:ext>
            </a:extLst>
          </p:cNvPr>
          <p:cNvGrpSpPr/>
          <p:nvPr/>
        </p:nvGrpSpPr>
        <p:grpSpPr>
          <a:xfrm>
            <a:off x="4397649" y="1877604"/>
            <a:ext cx="3382742" cy="3380378"/>
            <a:chOff x="4397649" y="1877604"/>
            <a:chExt cx="3382742" cy="3380378"/>
          </a:xfrm>
        </p:grpSpPr>
        <p:grpSp>
          <p:nvGrpSpPr>
            <p:cNvPr id="7" name="Group 63">
              <a:extLst>
                <a:ext uri="{FF2B5EF4-FFF2-40B4-BE49-F238E27FC236}">
                  <a16:creationId xmlns:a16="http://schemas.microsoft.com/office/drawing/2014/main" id="{883542C6-9A69-4822-8F27-45FE649401A8}"/>
                </a:ext>
              </a:extLst>
            </p:cNvPr>
            <p:cNvGrpSpPr/>
            <p:nvPr/>
          </p:nvGrpSpPr>
          <p:grpSpPr>
            <a:xfrm>
              <a:off x="4397649" y="1877604"/>
              <a:ext cx="3382742" cy="3380378"/>
              <a:chOff x="3686175" y="1806575"/>
              <a:chExt cx="4541838" cy="4538663"/>
            </a:xfrm>
          </p:grpSpPr>
          <p:sp>
            <p:nvSpPr>
              <p:cNvPr id="8" name="Freeform 5">
                <a:extLst>
                  <a:ext uri="{FF2B5EF4-FFF2-40B4-BE49-F238E27FC236}">
                    <a16:creationId xmlns:a16="http://schemas.microsoft.com/office/drawing/2014/main" id="{7F8AED5C-B915-4082-9F88-B677B96EC9AD}"/>
                  </a:ext>
                </a:extLst>
              </p:cNvPr>
              <p:cNvSpPr/>
              <p:nvPr/>
            </p:nvSpPr>
            <p:spPr bwMode="auto">
              <a:xfrm>
                <a:off x="3686175" y="3186113"/>
                <a:ext cx="2670175" cy="3159125"/>
              </a:xfrm>
              <a:custGeom>
                <a:avLst/>
                <a:gdLst>
                  <a:gd name="T0" fmla="*/ 0 w 1028"/>
                  <a:gd name="T1" fmla="*/ 735 h 1217"/>
                  <a:gd name="T2" fmla="*/ 0 w 1028"/>
                  <a:gd name="T3" fmla="*/ 747 h 1217"/>
                  <a:gd name="T4" fmla="*/ 470 w 1028"/>
                  <a:gd name="T5" fmla="*/ 1217 h 1217"/>
                  <a:gd name="T6" fmla="*/ 1028 w 1028"/>
                  <a:gd name="T7" fmla="*/ 1217 h 1217"/>
                  <a:gd name="T8" fmla="*/ 1014 w 1028"/>
                  <a:gd name="T9" fmla="*/ 1212 h 1217"/>
                  <a:gd name="T10" fmla="*/ 605 w 1028"/>
                  <a:gd name="T11" fmla="*/ 957 h 1217"/>
                  <a:gd name="T12" fmla="*/ 325 w 1028"/>
                  <a:gd name="T13" fmla="*/ 535 h 1217"/>
                  <a:gd name="T14" fmla="*/ 296 w 1028"/>
                  <a:gd name="T15" fmla="*/ 342 h 1217"/>
                  <a:gd name="T16" fmla="*/ 408 w 1028"/>
                  <a:gd name="T17" fmla="*/ 0 h 1217"/>
                  <a:gd name="T18" fmla="*/ 297 w 1028"/>
                  <a:gd name="T19" fmla="*/ 107 h 1217"/>
                  <a:gd name="T20" fmla="*/ 0 w 1028"/>
                  <a:gd name="T21" fmla="*/ 735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8" h="1217">
                    <a:moveTo>
                      <a:pt x="0" y="735"/>
                    </a:moveTo>
                    <a:cubicBezTo>
                      <a:pt x="0" y="747"/>
                      <a:pt x="0" y="747"/>
                      <a:pt x="0" y="747"/>
                    </a:cubicBezTo>
                    <a:cubicBezTo>
                      <a:pt x="0" y="1006"/>
                      <a:pt x="211" y="1217"/>
                      <a:pt x="470" y="1217"/>
                    </a:cubicBezTo>
                    <a:cubicBezTo>
                      <a:pt x="1028" y="1217"/>
                      <a:pt x="1028" y="1217"/>
                      <a:pt x="1028" y="1217"/>
                    </a:cubicBezTo>
                    <a:cubicBezTo>
                      <a:pt x="1023" y="1215"/>
                      <a:pt x="1018" y="1214"/>
                      <a:pt x="1014" y="1212"/>
                    </a:cubicBezTo>
                    <a:cubicBezTo>
                      <a:pt x="871" y="1159"/>
                      <a:pt x="734" y="1073"/>
                      <a:pt x="605" y="957"/>
                    </a:cubicBezTo>
                    <a:cubicBezTo>
                      <a:pt x="432" y="798"/>
                      <a:pt x="357" y="640"/>
                      <a:pt x="325" y="535"/>
                    </a:cubicBezTo>
                    <a:cubicBezTo>
                      <a:pt x="291" y="427"/>
                      <a:pt x="295" y="353"/>
                      <a:pt x="296" y="342"/>
                    </a:cubicBezTo>
                    <a:cubicBezTo>
                      <a:pt x="296" y="214"/>
                      <a:pt x="338" y="96"/>
                      <a:pt x="408" y="0"/>
                    </a:cubicBezTo>
                    <a:cubicBezTo>
                      <a:pt x="372" y="30"/>
                      <a:pt x="334" y="66"/>
                      <a:pt x="297" y="107"/>
                    </a:cubicBezTo>
                    <a:cubicBezTo>
                      <a:pt x="33" y="396"/>
                      <a:pt x="3" y="660"/>
                      <a:pt x="0" y="735"/>
                    </a:cubicBezTo>
                    <a:close/>
                  </a:path>
                </a:pathLst>
              </a:custGeom>
              <a:solidFill>
                <a:srgbClr val="F3D324"/>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9" name="Freeform 6">
                <a:extLst>
                  <a:ext uri="{FF2B5EF4-FFF2-40B4-BE49-F238E27FC236}">
                    <a16:creationId xmlns:a16="http://schemas.microsoft.com/office/drawing/2014/main" id="{527D25A6-DEAD-4543-B55B-946D751742FC}"/>
                  </a:ext>
                </a:extLst>
              </p:cNvPr>
              <p:cNvSpPr/>
              <p:nvPr/>
            </p:nvSpPr>
            <p:spPr bwMode="auto">
              <a:xfrm>
                <a:off x="3686175" y="1806575"/>
                <a:ext cx="3160713" cy="2667000"/>
              </a:xfrm>
              <a:custGeom>
                <a:avLst/>
                <a:gdLst>
                  <a:gd name="T0" fmla="*/ 1110 w 1217"/>
                  <a:gd name="T1" fmla="*/ 296 h 1027"/>
                  <a:gd name="T2" fmla="*/ 482 w 1217"/>
                  <a:gd name="T3" fmla="*/ 0 h 1027"/>
                  <a:gd name="T4" fmla="*/ 470 w 1217"/>
                  <a:gd name="T5" fmla="*/ 0 h 1027"/>
                  <a:gd name="T6" fmla="*/ 0 w 1217"/>
                  <a:gd name="T7" fmla="*/ 469 h 1027"/>
                  <a:gd name="T8" fmla="*/ 0 w 1217"/>
                  <a:gd name="T9" fmla="*/ 1027 h 1027"/>
                  <a:gd name="T10" fmla="*/ 5 w 1217"/>
                  <a:gd name="T11" fmla="*/ 1013 h 1027"/>
                  <a:gd name="T12" fmla="*/ 261 w 1217"/>
                  <a:gd name="T13" fmla="*/ 605 h 1027"/>
                  <a:gd name="T14" fmla="*/ 858 w 1217"/>
                  <a:gd name="T15" fmla="*/ 294 h 1027"/>
                  <a:gd name="T16" fmla="*/ 875 w 1217"/>
                  <a:gd name="T17" fmla="*/ 295 h 1027"/>
                  <a:gd name="T18" fmla="*/ 1217 w 1217"/>
                  <a:gd name="T19" fmla="*/ 407 h 1027"/>
                  <a:gd name="T20" fmla="*/ 1110 w 1217"/>
                  <a:gd name="T21" fmla="*/ 296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7" h="1027">
                    <a:moveTo>
                      <a:pt x="1110" y="296"/>
                    </a:moveTo>
                    <a:cubicBezTo>
                      <a:pt x="821" y="32"/>
                      <a:pt x="557" y="2"/>
                      <a:pt x="482" y="0"/>
                    </a:cubicBezTo>
                    <a:cubicBezTo>
                      <a:pt x="470" y="0"/>
                      <a:pt x="470" y="0"/>
                      <a:pt x="470" y="0"/>
                    </a:cubicBezTo>
                    <a:cubicBezTo>
                      <a:pt x="211" y="0"/>
                      <a:pt x="0" y="210"/>
                      <a:pt x="0" y="469"/>
                    </a:cubicBezTo>
                    <a:cubicBezTo>
                      <a:pt x="0" y="1027"/>
                      <a:pt x="0" y="1027"/>
                      <a:pt x="0" y="1027"/>
                    </a:cubicBezTo>
                    <a:cubicBezTo>
                      <a:pt x="2" y="1022"/>
                      <a:pt x="4" y="1018"/>
                      <a:pt x="5" y="1013"/>
                    </a:cubicBezTo>
                    <a:cubicBezTo>
                      <a:pt x="58" y="870"/>
                      <a:pt x="144" y="733"/>
                      <a:pt x="261" y="605"/>
                    </a:cubicBezTo>
                    <a:cubicBezTo>
                      <a:pt x="524" y="317"/>
                      <a:pt x="784" y="294"/>
                      <a:pt x="858" y="294"/>
                    </a:cubicBezTo>
                    <a:cubicBezTo>
                      <a:pt x="867" y="294"/>
                      <a:pt x="873" y="295"/>
                      <a:pt x="875" y="295"/>
                    </a:cubicBezTo>
                    <a:cubicBezTo>
                      <a:pt x="1003" y="295"/>
                      <a:pt x="1121" y="337"/>
                      <a:pt x="1217" y="407"/>
                    </a:cubicBezTo>
                    <a:cubicBezTo>
                      <a:pt x="1187" y="371"/>
                      <a:pt x="1151" y="334"/>
                      <a:pt x="1110" y="296"/>
                    </a:cubicBezTo>
                    <a:close/>
                  </a:path>
                </a:pathLst>
              </a:custGeom>
              <a:solidFill>
                <a:srgbClr val="20ADD6"/>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10" name="Freeform 7">
                <a:extLst>
                  <a:ext uri="{FF2B5EF4-FFF2-40B4-BE49-F238E27FC236}">
                    <a16:creationId xmlns:a16="http://schemas.microsoft.com/office/drawing/2014/main" id="{982E41AF-2BBA-48B8-9C93-8D88239B3F6C}"/>
                  </a:ext>
                </a:extLst>
              </p:cNvPr>
              <p:cNvSpPr/>
              <p:nvPr/>
            </p:nvSpPr>
            <p:spPr bwMode="auto">
              <a:xfrm>
                <a:off x="5068888" y="3678238"/>
                <a:ext cx="3159125" cy="2667000"/>
              </a:xfrm>
              <a:custGeom>
                <a:avLst/>
                <a:gdLst>
                  <a:gd name="T0" fmla="*/ 359 w 1217"/>
                  <a:gd name="T1" fmla="*/ 732 h 1027"/>
                  <a:gd name="T2" fmla="*/ 342 w 1217"/>
                  <a:gd name="T3" fmla="*/ 732 h 1027"/>
                  <a:gd name="T4" fmla="*/ 0 w 1217"/>
                  <a:gd name="T5" fmla="*/ 619 h 1027"/>
                  <a:gd name="T6" fmla="*/ 106 w 1217"/>
                  <a:gd name="T7" fmla="*/ 730 h 1027"/>
                  <a:gd name="T8" fmla="*/ 735 w 1217"/>
                  <a:gd name="T9" fmla="*/ 1027 h 1027"/>
                  <a:gd name="T10" fmla="*/ 747 w 1217"/>
                  <a:gd name="T11" fmla="*/ 1027 h 1027"/>
                  <a:gd name="T12" fmla="*/ 1217 w 1217"/>
                  <a:gd name="T13" fmla="*/ 557 h 1027"/>
                  <a:gd name="T14" fmla="*/ 1217 w 1217"/>
                  <a:gd name="T15" fmla="*/ 0 h 1027"/>
                  <a:gd name="T16" fmla="*/ 1212 w 1217"/>
                  <a:gd name="T17" fmla="*/ 14 h 1027"/>
                  <a:gd name="T18" fmla="*/ 956 w 1217"/>
                  <a:gd name="T19" fmla="*/ 422 h 1027"/>
                  <a:gd name="T20" fmla="*/ 359 w 1217"/>
                  <a:gd name="T21" fmla="*/ 732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7" h="1027">
                    <a:moveTo>
                      <a:pt x="359" y="732"/>
                    </a:moveTo>
                    <a:cubicBezTo>
                      <a:pt x="350" y="732"/>
                      <a:pt x="344" y="732"/>
                      <a:pt x="342" y="732"/>
                    </a:cubicBezTo>
                    <a:cubicBezTo>
                      <a:pt x="214" y="731"/>
                      <a:pt x="96" y="690"/>
                      <a:pt x="0" y="619"/>
                    </a:cubicBezTo>
                    <a:cubicBezTo>
                      <a:pt x="30" y="656"/>
                      <a:pt x="66" y="693"/>
                      <a:pt x="106" y="730"/>
                    </a:cubicBezTo>
                    <a:cubicBezTo>
                      <a:pt x="396" y="994"/>
                      <a:pt x="660" y="1024"/>
                      <a:pt x="735" y="1027"/>
                    </a:cubicBezTo>
                    <a:cubicBezTo>
                      <a:pt x="747" y="1027"/>
                      <a:pt x="747" y="1027"/>
                      <a:pt x="747" y="1027"/>
                    </a:cubicBezTo>
                    <a:cubicBezTo>
                      <a:pt x="1006" y="1027"/>
                      <a:pt x="1217" y="816"/>
                      <a:pt x="1217" y="557"/>
                    </a:cubicBezTo>
                    <a:cubicBezTo>
                      <a:pt x="1217" y="0"/>
                      <a:pt x="1217" y="0"/>
                      <a:pt x="1217" y="0"/>
                    </a:cubicBezTo>
                    <a:cubicBezTo>
                      <a:pt x="1215" y="4"/>
                      <a:pt x="1213" y="9"/>
                      <a:pt x="1212" y="14"/>
                    </a:cubicBezTo>
                    <a:cubicBezTo>
                      <a:pt x="1159" y="156"/>
                      <a:pt x="1073" y="294"/>
                      <a:pt x="956" y="422"/>
                    </a:cubicBezTo>
                    <a:cubicBezTo>
                      <a:pt x="693" y="710"/>
                      <a:pt x="433" y="732"/>
                      <a:pt x="359" y="732"/>
                    </a:cubicBezTo>
                    <a:close/>
                  </a:path>
                </a:pathLst>
              </a:custGeom>
              <a:solidFill>
                <a:srgbClr val="20ADD6"/>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11" name="Freeform 8">
                <a:extLst>
                  <a:ext uri="{FF2B5EF4-FFF2-40B4-BE49-F238E27FC236}">
                    <a16:creationId xmlns:a16="http://schemas.microsoft.com/office/drawing/2014/main" id="{18BE582D-42FE-4D0F-90C3-3D3B330A4AC0}"/>
                  </a:ext>
                </a:extLst>
              </p:cNvPr>
              <p:cNvSpPr/>
              <p:nvPr/>
            </p:nvSpPr>
            <p:spPr bwMode="auto">
              <a:xfrm>
                <a:off x="5559425" y="1806575"/>
                <a:ext cx="2668588" cy="3159125"/>
              </a:xfrm>
              <a:custGeom>
                <a:avLst/>
                <a:gdLst>
                  <a:gd name="T0" fmla="*/ 1028 w 1028"/>
                  <a:gd name="T1" fmla="*/ 481 h 1217"/>
                  <a:gd name="T2" fmla="*/ 1028 w 1028"/>
                  <a:gd name="T3" fmla="*/ 469 h 1217"/>
                  <a:gd name="T4" fmla="*/ 558 w 1028"/>
                  <a:gd name="T5" fmla="*/ 0 h 1217"/>
                  <a:gd name="T6" fmla="*/ 0 w 1028"/>
                  <a:gd name="T7" fmla="*/ 0 h 1217"/>
                  <a:gd name="T8" fmla="*/ 14 w 1028"/>
                  <a:gd name="T9" fmla="*/ 5 h 1217"/>
                  <a:gd name="T10" fmla="*/ 423 w 1028"/>
                  <a:gd name="T11" fmla="*/ 260 h 1217"/>
                  <a:gd name="T12" fmla="*/ 703 w 1028"/>
                  <a:gd name="T13" fmla="*/ 681 h 1217"/>
                  <a:gd name="T14" fmla="*/ 732 w 1028"/>
                  <a:gd name="T15" fmla="*/ 875 h 1217"/>
                  <a:gd name="T16" fmla="*/ 620 w 1028"/>
                  <a:gd name="T17" fmla="*/ 1217 h 1217"/>
                  <a:gd name="T18" fmla="*/ 731 w 1028"/>
                  <a:gd name="T19" fmla="*/ 1110 h 1217"/>
                  <a:gd name="T20" fmla="*/ 1028 w 1028"/>
                  <a:gd name="T21" fmla="*/ 481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8" h="1217">
                    <a:moveTo>
                      <a:pt x="1028" y="481"/>
                    </a:moveTo>
                    <a:cubicBezTo>
                      <a:pt x="1028" y="469"/>
                      <a:pt x="1028" y="469"/>
                      <a:pt x="1028" y="469"/>
                    </a:cubicBezTo>
                    <a:cubicBezTo>
                      <a:pt x="1028" y="210"/>
                      <a:pt x="817" y="0"/>
                      <a:pt x="558" y="0"/>
                    </a:cubicBezTo>
                    <a:cubicBezTo>
                      <a:pt x="0" y="0"/>
                      <a:pt x="0" y="0"/>
                      <a:pt x="0" y="0"/>
                    </a:cubicBezTo>
                    <a:cubicBezTo>
                      <a:pt x="5" y="1"/>
                      <a:pt x="10" y="3"/>
                      <a:pt x="14" y="5"/>
                    </a:cubicBezTo>
                    <a:cubicBezTo>
                      <a:pt x="157" y="57"/>
                      <a:pt x="294" y="143"/>
                      <a:pt x="423" y="260"/>
                    </a:cubicBezTo>
                    <a:cubicBezTo>
                      <a:pt x="596" y="419"/>
                      <a:pt x="671" y="577"/>
                      <a:pt x="703" y="681"/>
                    </a:cubicBezTo>
                    <a:cubicBezTo>
                      <a:pt x="737" y="789"/>
                      <a:pt x="733" y="864"/>
                      <a:pt x="732" y="875"/>
                    </a:cubicBezTo>
                    <a:cubicBezTo>
                      <a:pt x="732" y="1003"/>
                      <a:pt x="690" y="1121"/>
                      <a:pt x="620" y="1217"/>
                    </a:cubicBezTo>
                    <a:cubicBezTo>
                      <a:pt x="656" y="1186"/>
                      <a:pt x="694" y="1151"/>
                      <a:pt x="731" y="1110"/>
                    </a:cubicBezTo>
                    <a:cubicBezTo>
                      <a:pt x="995" y="821"/>
                      <a:pt x="1025" y="556"/>
                      <a:pt x="1028" y="481"/>
                    </a:cubicBezTo>
                    <a:close/>
                  </a:path>
                </a:pathLst>
              </a:custGeom>
              <a:solidFill>
                <a:srgbClr val="F3D324"/>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sp>
          <p:nvSpPr>
            <p:cNvPr id="3" name="文本框 2">
              <a:extLst>
                <a:ext uri="{FF2B5EF4-FFF2-40B4-BE49-F238E27FC236}">
                  <a16:creationId xmlns:a16="http://schemas.microsoft.com/office/drawing/2014/main" id="{12729DA2-4371-4995-94BF-454BB11C0C4C}"/>
                </a:ext>
              </a:extLst>
            </p:cNvPr>
            <p:cNvSpPr txBox="1"/>
            <p:nvPr/>
          </p:nvSpPr>
          <p:spPr>
            <a:xfrm>
              <a:off x="4671859" y="2152269"/>
              <a:ext cx="685800" cy="584775"/>
            </a:xfrm>
            <a:prstGeom prst="rect">
              <a:avLst/>
            </a:prstGeom>
            <a:noFill/>
          </p:spPr>
          <p:txBody>
            <a:bodyPr wrap="square" rtlCol="0">
              <a:spAutoFit/>
            </a:bodyPr>
            <a:lstStyle/>
            <a:p>
              <a:r>
                <a:rPr lang="en-US" altLang="zh-CN" sz="3200" b="1" dirty="0">
                  <a:solidFill>
                    <a:schemeClr val="bg1"/>
                  </a:solidFill>
                  <a:cs typeface="+mn-ea"/>
                  <a:sym typeface="+mn-lt"/>
                </a:rPr>
                <a:t>01</a:t>
              </a:r>
              <a:endParaRPr lang="zh-CN" altLang="en-US" sz="3200" b="1" dirty="0">
                <a:solidFill>
                  <a:schemeClr val="bg1"/>
                </a:solidFill>
                <a:cs typeface="+mn-ea"/>
                <a:sym typeface="+mn-lt"/>
              </a:endParaRPr>
            </a:p>
          </p:txBody>
        </p:sp>
        <p:sp>
          <p:nvSpPr>
            <p:cNvPr id="15" name="文本框 14">
              <a:extLst>
                <a:ext uri="{FF2B5EF4-FFF2-40B4-BE49-F238E27FC236}">
                  <a16:creationId xmlns:a16="http://schemas.microsoft.com/office/drawing/2014/main" id="{2804E302-704F-4595-9E5C-DF6A54B0E368}"/>
                </a:ext>
              </a:extLst>
            </p:cNvPr>
            <p:cNvSpPr txBox="1"/>
            <p:nvPr/>
          </p:nvSpPr>
          <p:spPr>
            <a:xfrm>
              <a:off x="6923163" y="2152269"/>
              <a:ext cx="685800" cy="584775"/>
            </a:xfrm>
            <a:prstGeom prst="rect">
              <a:avLst/>
            </a:prstGeom>
            <a:noFill/>
          </p:spPr>
          <p:txBody>
            <a:bodyPr wrap="square" rtlCol="0">
              <a:spAutoFit/>
            </a:bodyPr>
            <a:lstStyle/>
            <a:p>
              <a:r>
                <a:rPr lang="en-US" altLang="zh-CN" sz="3200" b="1" dirty="0">
                  <a:solidFill>
                    <a:schemeClr val="bg1"/>
                  </a:solidFill>
                  <a:cs typeface="+mn-ea"/>
                  <a:sym typeface="+mn-lt"/>
                </a:rPr>
                <a:t>02</a:t>
              </a:r>
              <a:endParaRPr lang="zh-CN" altLang="en-US" sz="3200" b="1" dirty="0">
                <a:solidFill>
                  <a:schemeClr val="bg1"/>
                </a:solidFill>
                <a:cs typeface="+mn-ea"/>
                <a:sym typeface="+mn-lt"/>
              </a:endParaRPr>
            </a:p>
          </p:txBody>
        </p:sp>
        <p:sp>
          <p:nvSpPr>
            <p:cNvPr id="16" name="文本框 15">
              <a:extLst>
                <a:ext uri="{FF2B5EF4-FFF2-40B4-BE49-F238E27FC236}">
                  <a16:creationId xmlns:a16="http://schemas.microsoft.com/office/drawing/2014/main" id="{52FB4F63-FC6E-4D57-93A9-1CE7E54D21D7}"/>
                </a:ext>
              </a:extLst>
            </p:cNvPr>
            <p:cNvSpPr txBox="1"/>
            <p:nvPr/>
          </p:nvSpPr>
          <p:spPr>
            <a:xfrm>
              <a:off x="6923163" y="4304653"/>
              <a:ext cx="685800" cy="584775"/>
            </a:xfrm>
            <a:prstGeom prst="rect">
              <a:avLst/>
            </a:prstGeom>
            <a:noFill/>
          </p:spPr>
          <p:txBody>
            <a:bodyPr wrap="square" rtlCol="0">
              <a:spAutoFit/>
            </a:bodyPr>
            <a:lstStyle/>
            <a:p>
              <a:r>
                <a:rPr lang="en-US" altLang="zh-CN" sz="3200" b="1" dirty="0">
                  <a:solidFill>
                    <a:schemeClr val="bg1"/>
                  </a:solidFill>
                  <a:cs typeface="+mn-ea"/>
                  <a:sym typeface="+mn-lt"/>
                </a:rPr>
                <a:t>03</a:t>
              </a:r>
              <a:endParaRPr lang="zh-CN" altLang="en-US" sz="3200" b="1" dirty="0">
                <a:solidFill>
                  <a:schemeClr val="bg1"/>
                </a:solidFill>
                <a:cs typeface="+mn-ea"/>
                <a:sym typeface="+mn-lt"/>
              </a:endParaRPr>
            </a:p>
          </p:txBody>
        </p:sp>
        <p:sp>
          <p:nvSpPr>
            <p:cNvPr id="17" name="文本框 16">
              <a:extLst>
                <a:ext uri="{FF2B5EF4-FFF2-40B4-BE49-F238E27FC236}">
                  <a16:creationId xmlns:a16="http://schemas.microsoft.com/office/drawing/2014/main" id="{68C2E3FB-61F6-47E2-AA0B-380833B306CC}"/>
                </a:ext>
              </a:extLst>
            </p:cNvPr>
            <p:cNvSpPr txBox="1"/>
            <p:nvPr/>
          </p:nvSpPr>
          <p:spPr>
            <a:xfrm>
              <a:off x="4619554" y="4304653"/>
              <a:ext cx="685800" cy="584775"/>
            </a:xfrm>
            <a:prstGeom prst="rect">
              <a:avLst/>
            </a:prstGeom>
            <a:noFill/>
          </p:spPr>
          <p:txBody>
            <a:bodyPr wrap="square" rtlCol="0">
              <a:spAutoFit/>
            </a:bodyPr>
            <a:lstStyle/>
            <a:p>
              <a:r>
                <a:rPr lang="en-US" altLang="zh-CN" sz="3200" b="1" dirty="0">
                  <a:solidFill>
                    <a:schemeClr val="bg1"/>
                  </a:solidFill>
                  <a:cs typeface="+mn-ea"/>
                  <a:sym typeface="+mn-lt"/>
                </a:rPr>
                <a:t>04</a:t>
              </a:r>
              <a:endParaRPr lang="zh-CN" altLang="en-US" sz="3200" b="1" dirty="0">
                <a:solidFill>
                  <a:schemeClr val="bg1"/>
                </a:solidFill>
                <a:cs typeface="+mn-ea"/>
                <a:sym typeface="+mn-lt"/>
              </a:endParaRPr>
            </a:p>
          </p:txBody>
        </p:sp>
      </p:grpSp>
      <p:sp>
        <p:nvSpPr>
          <p:cNvPr id="18" name="文本框 17">
            <a:extLst>
              <a:ext uri="{FF2B5EF4-FFF2-40B4-BE49-F238E27FC236}">
                <a16:creationId xmlns:a16="http://schemas.microsoft.com/office/drawing/2014/main" id="{D0B05434-63EB-40F9-A07E-81208B7F8518}"/>
              </a:ext>
            </a:extLst>
          </p:cNvPr>
          <p:cNvSpPr txBox="1"/>
          <p:nvPr/>
        </p:nvSpPr>
        <p:spPr>
          <a:xfrm>
            <a:off x="1066800" y="2229212"/>
            <a:ext cx="3028909" cy="707886"/>
          </a:xfrm>
          <a:prstGeom prst="rect">
            <a:avLst/>
          </a:prstGeom>
          <a:noFill/>
        </p:spPr>
        <p:txBody>
          <a:bodyPr wrap="square" rtlCol="0">
            <a:spAutoFit/>
          </a:bodyPr>
          <a:lstStyle/>
          <a:p>
            <a:r>
              <a:rPr lang="en-US" altLang="zh-CN" sz="2000" dirty="0">
                <a:solidFill>
                  <a:schemeClr val="tx1">
                    <a:lumMod val="65000"/>
                    <a:lumOff val="35000"/>
                  </a:schemeClr>
                </a:solidFill>
                <a:cs typeface="+mn-ea"/>
                <a:sym typeface="+mn-lt"/>
              </a:rPr>
              <a:t>Click here to add content, content to match the title. </a:t>
            </a:r>
            <a:endParaRPr lang="zh-CN" altLang="en-US" sz="2000" dirty="0">
              <a:solidFill>
                <a:schemeClr val="tx1">
                  <a:lumMod val="65000"/>
                  <a:lumOff val="35000"/>
                </a:schemeClr>
              </a:solidFill>
              <a:cs typeface="+mn-ea"/>
              <a:sym typeface="+mn-lt"/>
            </a:endParaRPr>
          </a:p>
        </p:txBody>
      </p:sp>
      <p:sp>
        <p:nvSpPr>
          <p:cNvPr id="19" name="文本框 18">
            <a:extLst>
              <a:ext uri="{FF2B5EF4-FFF2-40B4-BE49-F238E27FC236}">
                <a16:creationId xmlns:a16="http://schemas.microsoft.com/office/drawing/2014/main" id="{86BC153F-C9B6-4CB9-9220-56DD794BD093}"/>
              </a:ext>
            </a:extLst>
          </p:cNvPr>
          <p:cNvSpPr txBox="1"/>
          <p:nvPr/>
        </p:nvSpPr>
        <p:spPr>
          <a:xfrm>
            <a:off x="1066800" y="4040146"/>
            <a:ext cx="3028909" cy="707886"/>
          </a:xfrm>
          <a:prstGeom prst="rect">
            <a:avLst/>
          </a:prstGeom>
          <a:noFill/>
        </p:spPr>
        <p:txBody>
          <a:bodyPr wrap="square" rtlCol="0">
            <a:spAutoFit/>
          </a:bodyPr>
          <a:lstStyle/>
          <a:p>
            <a:r>
              <a:rPr lang="en-US" altLang="zh-CN" sz="2000" dirty="0">
                <a:solidFill>
                  <a:schemeClr val="tx1">
                    <a:lumMod val="65000"/>
                    <a:lumOff val="35000"/>
                  </a:schemeClr>
                </a:solidFill>
                <a:cs typeface="+mn-ea"/>
                <a:sym typeface="+mn-lt"/>
              </a:rPr>
              <a:t>Click here to add content, content to match the title. </a:t>
            </a:r>
            <a:endParaRPr lang="zh-CN" altLang="en-US" sz="2000" dirty="0">
              <a:solidFill>
                <a:schemeClr val="tx1">
                  <a:lumMod val="65000"/>
                  <a:lumOff val="35000"/>
                </a:schemeClr>
              </a:solidFill>
              <a:cs typeface="+mn-ea"/>
              <a:sym typeface="+mn-lt"/>
            </a:endParaRPr>
          </a:p>
        </p:txBody>
      </p:sp>
      <p:sp>
        <p:nvSpPr>
          <p:cNvPr id="20" name="文本框 19">
            <a:extLst>
              <a:ext uri="{FF2B5EF4-FFF2-40B4-BE49-F238E27FC236}">
                <a16:creationId xmlns:a16="http://schemas.microsoft.com/office/drawing/2014/main" id="{9151915E-E2BE-4417-AC7D-A368CEA020AF}"/>
              </a:ext>
            </a:extLst>
          </p:cNvPr>
          <p:cNvSpPr txBox="1"/>
          <p:nvPr/>
        </p:nvSpPr>
        <p:spPr>
          <a:xfrm>
            <a:off x="8082331" y="2229212"/>
            <a:ext cx="3028909" cy="707886"/>
          </a:xfrm>
          <a:prstGeom prst="rect">
            <a:avLst/>
          </a:prstGeom>
          <a:noFill/>
        </p:spPr>
        <p:txBody>
          <a:bodyPr wrap="square" rtlCol="0">
            <a:spAutoFit/>
          </a:bodyPr>
          <a:lstStyle/>
          <a:p>
            <a:r>
              <a:rPr lang="en-US" altLang="zh-CN" sz="2000" dirty="0">
                <a:solidFill>
                  <a:schemeClr val="tx1">
                    <a:lumMod val="65000"/>
                    <a:lumOff val="35000"/>
                  </a:schemeClr>
                </a:solidFill>
                <a:cs typeface="+mn-ea"/>
                <a:sym typeface="+mn-lt"/>
              </a:rPr>
              <a:t>Click here to add content, content to match the title. </a:t>
            </a:r>
            <a:endParaRPr lang="zh-CN" altLang="en-US" sz="2000" dirty="0">
              <a:solidFill>
                <a:schemeClr val="tx1">
                  <a:lumMod val="65000"/>
                  <a:lumOff val="35000"/>
                </a:schemeClr>
              </a:solidFill>
              <a:cs typeface="+mn-ea"/>
              <a:sym typeface="+mn-lt"/>
            </a:endParaRPr>
          </a:p>
        </p:txBody>
      </p:sp>
      <p:sp>
        <p:nvSpPr>
          <p:cNvPr id="21" name="文本框 20">
            <a:extLst>
              <a:ext uri="{FF2B5EF4-FFF2-40B4-BE49-F238E27FC236}">
                <a16:creationId xmlns:a16="http://schemas.microsoft.com/office/drawing/2014/main" id="{C1474621-2268-433A-9089-FFBF15241A24}"/>
              </a:ext>
            </a:extLst>
          </p:cNvPr>
          <p:cNvSpPr txBox="1"/>
          <p:nvPr/>
        </p:nvSpPr>
        <p:spPr>
          <a:xfrm>
            <a:off x="8082331" y="4040146"/>
            <a:ext cx="3028909" cy="707886"/>
          </a:xfrm>
          <a:prstGeom prst="rect">
            <a:avLst/>
          </a:prstGeom>
          <a:noFill/>
        </p:spPr>
        <p:txBody>
          <a:bodyPr wrap="square" rtlCol="0">
            <a:spAutoFit/>
          </a:bodyPr>
          <a:lstStyle/>
          <a:p>
            <a:r>
              <a:rPr lang="en-US" altLang="zh-CN" sz="2000" dirty="0">
                <a:solidFill>
                  <a:schemeClr val="tx1">
                    <a:lumMod val="65000"/>
                    <a:lumOff val="35000"/>
                  </a:schemeClr>
                </a:solidFill>
                <a:cs typeface="+mn-ea"/>
                <a:sym typeface="+mn-lt"/>
              </a:rPr>
              <a:t>Click here to add content, content to match the title. </a:t>
            </a:r>
            <a:endParaRPr lang="zh-CN" altLang="en-US" sz="2000" dirty="0">
              <a:solidFill>
                <a:schemeClr val="tx1">
                  <a:lumMod val="65000"/>
                  <a:lumOff val="35000"/>
                </a:schemeClr>
              </a:solidFill>
              <a:cs typeface="+mn-ea"/>
              <a:sym typeface="+mn-lt"/>
            </a:endParaRPr>
          </a:p>
        </p:txBody>
      </p:sp>
      <p:pic>
        <p:nvPicPr>
          <p:cNvPr id="22" name="图片 21">
            <a:extLst>
              <a:ext uri="{FF2B5EF4-FFF2-40B4-BE49-F238E27FC236}">
                <a16:creationId xmlns:a16="http://schemas.microsoft.com/office/drawing/2014/main" id="{DBDE61EB-31DB-49AF-A591-5965B8C1AD8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67080" y="2482886"/>
            <a:ext cx="2840588" cy="2028664"/>
          </a:xfrm>
          <a:prstGeom prst="rect">
            <a:avLst/>
          </a:prstGeom>
        </p:spPr>
      </p:pic>
    </p:spTree>
    <p:extLst>
      <p:ext uri="{BB962C8B-B14F-4D97-AF65-F5344CB8AC3E}">
        <p14:creationId xmlns:p14="http://schemas.microsoft.com/office/powerpoint/2010/main" val="174104942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14" presetClass="entr" presetSubtype="10" dur="5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par>
                          <p:cTn id="24" fill="hold" nodeType="afterGroup">
                            <p:stCondLst>
                              <p:cond delay="2000"/>
                            </p:stCondLst>
                            <p:childTnLst>
                              <p:par>
                                <p:cTn id="25" presetID="22" presetClass="entr" presetSubtype="4" dur="50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par>
                          <p:cTn id="28" fill="hold" nodeType="afterGroup">
                            <p:stCondLst>
                              <p:cond delay="2500"/>
                            </p:stCondLst>
                            <p:childTnLst>
                              <p:par>
                                <p:cTn id="29" presetID="2" presetClass="entr" presetSubtype="8" dur="50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dur="50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000"/>
                            </p:stCondLst>
                            <p:childTnLst>
                              <p:par>
                                <p:cTn id="38" presetID="2" presetClass="entr" presetSubtype="2" dur="50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2" dur="50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1+#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48" name="图片 47">
            <a:extLst>
              <a:ext uri="{FF2B5EF4-FFF2-40B4-BE49-F238E27FC236}">
                <a16:creationId xmlns:a16="http://schemas.microsoft.com/office/drawing/2014/main" id="{0416A998-27AA-4D56-BB87-B0756F00A1CF}"/>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15300000">
            <a:off x="3603643" y="2618291"/>
            <a:ext cx="493394" cy="541351"/>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sp>
        <p:nvSpPr>
          <p:cNvPr id="51" name="文本框 50">
            <a:extLst>
              <a:ext uri="{FF2B5EF4-FFF2-40B4-BE49-F238E27FC236}">
                <a16:creationId xmlns:a16="http://schemas.microsoft.com/office/drawing/2014/main" id="{F43459F5-EF08-4DCF-A5EF-7E8760B0FA70}"/>
              </a:ext>
            </a:extLst>
          </p:cNvPr>
          <p:cNvSpPr txBox="1"/>
          <p:nvPr/>
        </p:nvSpPr>
        <p:spPr>
          <a:xfrm>
            <a:off x="4623871" y="2917338"/>
            <a:ext cx="4142695" cy="707886"/>
          </a:xfrm>
          <a:prstGeom prst="rect">
            <a:avLst/>
          </a:prstGeom>
          <a:noFill/>
        </p:spPr>
        <p:txBody>
          <a:bodyPr wrap="square" rtlCol="0">
            <a:spAutoFit/>
          </a:bodyPr>
          <a:lstStyle/>
          <a:p>
            <a:pPr algn="ctr"/>
            <a:r>
              <a:rPr lang="en-US" altLang="zh-CN" sz="4000" b="1" dirty="0">
                <a:solidFill>
                  <a:srgbClr val="20ADD6"/>
                </a:solidFill>
                <a:cs typeface="+mn-ea"/>
                <a:sym typeface="+mn-lt"/>
              </a:rPr>
              <a:t>Add title text</a:t>
            </a:r>
            <a:endParaRPr lang="zh-CN" altLang="en-US" sz="4000" b="1" dirty="0">
              <a:solidFill>
                <a:srgbClr val="20ADD6"/>
              </a:solidFill>
              <a:cs typeface="+mn-ea"/>
              <a:sym typeface="+mn-lt"/>
            </a:endParaRPr>
          </a:p>
        </p:txBody>
      </p:sp>
      <p:sp>
        <p:nvSpPr>
          <p:cNvPr id="56" name="文本框 55">
            <a:extLst>
              <a:ext uri="{FF2B5EF4-FFF2-40B4-BE49-F238E27FC236}">
                <a16:creationId xmlns:a16="http://schemas.microsoft.com/office/drawing/2014/main" id="{CE9DD792-8F1D-43FF-828E-EC0871055A9C}"/>
              </a:ext>
            </a:extLst>
          </p:cNvPr>
          <p:cNvSpPr txBox="1"/>
          <p:nvPr/>
        </p:nvSpPr>
        <p:spPr>
          <a:xfrm>
            <a:off x="5168784" y="3644205"/>
            <a:ext cx="4685919" cy="699166"/>
          </a:xfrm>
          <a:prstGeom prst="rect">
            <a:avLst/>
          </a:prstGeom>
          <a:noFill/>
        </p:spPr>
        <p:txBody>
          <a:bodyPr wrap="square" rtlCol="0">
            <a:spAutoFit/>
          </a:bodyPr>
          <a:lstStyle/>
          <a:p>
            <a:pPr>
              <a:lnSpc>
                <a:spcPct val="130000"/>
              </a:lnSpc>
            </a:pPr>
            <a:r>
              <a:rPr lang="en-US" altLang="zh-CN" sz="1600" dirty="0">
                <a:solidFill>
                  <a:srgbClr val="20ADD6"/>
                </a:solidFill>
                <a:cs typeface="+mn-ea"/>
                <a:sym typeface="+mn-lt"/>
              </a:rPr>
              <a:t>Click here to add content, content to match the title. </a:t>
            </a:r>
            <a:endParaRPr lang="zh-CN" altLang="en-US" sz="1600" dirty="0">
              <a:solidFill>
                <a:srgbClr val="20ADD6"/>
              </a:solidFill>
              <a:cs typeface="+mn-ea"/>
              <a:sym typeface="+mn-lt"/>
            </a:endParaRPr>
          </a:p>
        </p:txBody>
      </p:sp>
      <p:pic>
        <p:nvPicPr>
          <p:cNvPr id="59" name="图片 58">
            <a:extLst>
              <a:ext uri="{FF2B5EF4-FFF2-40B4-BE49-F238E27FC236}">
                <a16:creationId xmlns:a16="http://schemas.microsoft.com/office/drawing/2014/main" id="{6A65AFD2-DAB3-4484-B46E-7775396DD5B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459255" y="4720520"/>
            <a:ext cx="1041402" cy="823524"/>
          </a:xfrm>
          <a:prstGeom prst="rect">
            <a:avLst/>
          </a:prstGeom>
        </p:spPr>
      </p:pic>
      <p:pic>
        <p:nvPicPr>
          <p:cNvPr id="60" name="图片 59">
            <a:extLst>
              <a:ext uri="{FF2B5EF4-FFF2-40B4-BE49-F238E27FC236}">
                <a16:creationId xmlns:a16="http://schemas.microsoft.com/office/drawing/2014/main" id="{E50E7E12-098F-44F5-AA27-5D8490B2F858}"/>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646471" y="2016861"/>
            <a:ext cx="673100" cy="787401"/>
          </a:xfrm>
          <a:prstGeom prst="rect">
            <a:avLst/>
          </a:prstGeom>
        </p:spPr>
      </p:pic>
      <p:pic>
        <p:nvPicPr>
          <p:cNvPr id="9" name="图片 8">
            <a:extLst>
              <a:ext uri="{FF2B5EF4-FFF2-40B4-BE49-F238E27FC236}">
                <a16:creationId xmlns:a16="http://schemas.microsoft.com/office/drawing/2014/main" id="{6A08835B-5E99-4137-BE42-077F2CC0324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634658" y="4499373"/>
            <a:ext cx="2471436" cy="2363110"/>
          </a:xfrm>
          <a:prstGeom prst="rect">
            <a:avLst/>
          </a:prstGeom>
        </p:spPr>
      </p:pic>
      <p:sp>
        <p:nvSpPr>
          <p:cNvPr id="3" name="弧形 2">
            <a:extLst>
              <a:ext uri="{FF2B5EF4-FFF2-40B4-BE49-F238E27FC236}">
                <a16:creationId xmlns:a16="http://schemas.microsoft.com/office/drawing/2014/main" id="{591F76F0-2805-47A8-953F-0034BD69C122}"/>
              </a:ext>
            </a:extLst>
          </p:cNvPr>
          <p:cNvSpPr/>
          <p:nvPr/>
        </p:nvSpPr>
        <p:spPr>
          <a:xfrm>
            <a:off x="4030126" y="2802237"/>
            <a:ext cx="964361" cy="964361"/>
          </a:xfrm>
          <a:prstGeom prst="arc">
            <a:avLst>
              <a:gd name="adj1" fmla="val 14220431"/>
              <a:gd name="adj2" fmla="val 10585636"/>
            </a:avLst>
          </a:prstGeom>
          <a:ln w="28575">
            <a:solidFill>
              <a:srgbClr val="20ADD6"/>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7" name="文本框 26">
            <a:extLst>
              <a:ext uri="{FF2B5EF4-FFF2-40B4-BE49-F238E27FC236}">
                <a16:creationId xmlns:a16="http://schemas.microsoft.com/office/drawing/2014/main" id="{A8E5F98A-E042-456D-A846-BE1B69AA906F}"/>
              </a:ext>
            </a:extLst>
          </p:cNvPr>
          <p:cNvSpPr txBox="1"/>
          <p:nvPr/>
        </p:nvSpPr>
        <p:spPr>
          <a:xfrm>
            <a:off x="3581898" y="2895736"/>
            <a:ext cx="1749030" cy="707886"/>
          </a:xfrm>
          <a:prstGeom prst="rect">
            <a:avLst/>
          </a:prstGeom>
          <a:noFill/>
        </p:spPr>
        <p:txBody>
          <a:bodyPr wrap="square" rtlCol="0">
            <a:spAutoFit/>
          </a:bodyPr>
          <a:lstStyle/>
          <a:p>
            <a:pPr algn="ctr"/>
            <a:r>
              <a:rPr lang="en-US" altLang="zh-CN" sz="4000" b="1" dirty="0">
                <a:solidFill>
                  <a:srgbClr val="20ADD6"/>
                </a:solidFill>
                <a:cs typeface="+mn-ea"/>
                <a:sym typeface="+mn-lt"/>
              </a:rPr>
              <a:t>02</a:t>
            </a:r>
            <a:endParaRPr lang="zh-CN" altLang="en-US" sz="4000" b="1" dirty="0">
              <a:solidFill>
                <a:srgbClr val="20ADD6"/>
              </a:solidFill>
              <a:cs typeface="+mn-ea"/>
              <a:sym typeface="+mn-lt"/>
            </a:endParaRPr>
          </a:p>
        </p:txBody>
      </p:sp>
      <p:pic>
        <p:nvPicPr>
          <p:cNvPr id="7" name="图片 6">
            <a:extLst>
              <a:ext uri="{FF2B5EF4-FFF2-40B4-BE49-F238E27FC236}">
                <a16:creationId xmlns:a16="http://schemas.microsoft.com/office/drawing/2014/main" id="{2FDD975A-A08F-4141-BAC5-381DE3692D2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16359" y="422121"/>
            <a:ext cx="2157127" cy="2157127"/>
          </a:xfrm>
          <a:prstGeom prst="rect">
            <a:avLst/>
          </a:prstGeom>
        </p:spPr>
      </p:pic>
    </p:spTree>
    <p:extLst>
      <p:ext uri="{BB962C8B-B14F-4D97-AF65-F5344CB8AC3E}">
        <p14:creationId xmlns:p14="http://schemas.microsoft.com/office/powerpoint/2010/main" val="594486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22" presetClass="entr" presetSubtype="4" dur="50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nodeType="afterGroup">
                            <p:stCondLst>
                              <p:cond delay="2000"/>
                            </p:stCondLst>
                            <p:childTnLst>
                              <p:par>
                                <p:cTn id="25" presetID="49" presetClass="entr" presetSubtype="0" dur="500" decel="100000" fill="hold" grpId="0" nodeType="afterEffect">
                                  <p:stCondLst>
                                    <p:cond delay="0"/>
                                  </p:stCondLst>
                                  <p:iterate type="lt">
                                    <p:tmPct val="10000"/>
                                  </p:iterate>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 calcmode="lin" valueType="num">
                                      <p:cBhvr>
                                        <p:cTn id="29" dur="500" fill="hold"/>
                                        <p:tgtEl>
                                          <p:spTgt spid="27"/>
                                        </p:tgtEl>
                                        <p:attrNameLst>
                                          <p:attrName>style.rotation</p:attrName>
                                        </p:attrNameLst>
                                      </p:cBhvr>
                                      <p:tavLst>
                                        <p:tav tm="0">
                                          <p:val>
                                            <p:fltVal val="360"/>
                                          </p:val>
                                        </p:tav>
                                        <p:tav tm="100000">
                                          <p:val>
                                            <p:fltVal val="0"/>
                                          </p:val>
                                        </p:tav>
                                      </p:tavLst>
                                    </p:anim>
                                    <p:animEffect transition="in" filter="fade">
                                      <p:cBhvr>
                                        <p:cTn id="30" dur="500"/>
                                        <p:tgtEl>
                                          <p:spTgt spid="27"/>
                                        </p:tgtEl>
                                      </p:cBhvr>
                                    </p:animEffect>
                                  </p:childTnLst>
                                </p:cTn>
                              </p:par>
                            </p:childTnLst>
                          </p:cTn>
                        </p:par>
                        <p:par>
                          <p:cTn id="31" fill="hold" nodeType="afterGroup">
                            <p:stCondLst>
                              <p:cond delay="2500"/>
                            </p:stCondLst>
                            <p:childTnLst>
                              <p:par>
                                <p:cTn id="32" presetID="53" presetClass="entr" presetSubtype="16" dur="500"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par>
                                <p:cTn id="37" presetID="26" presetClass="emph" presetSubtype="0" dur="500" fill="hold" nodeType="withEffect">
                                  <p:stCondLst>
                                    <p:cond delay="0"/>
                                  </p:stCondLst>
                                  <p:childTnLst>
                                    <p:animEffect transition="out" filter="fade">
                                      <p:cBhvr>
                                        <p:cTn id="38" dur="500" tmFilter="0, 0; .2, .5; .8, .5; 1, 0"/>
                                        <p:tgtEl>
                                          <p:spTgt spid="48"/>
                                        </p:tgtEl>
                                      </p:cBhvr>
                                    </p:animEffect>
                                    <p:animScale>
                                      <p:cBhvr>
                                        <p:cTn id="39" dur="250" autoRev="1" fill="hold"/>
                                        <p:tgtEl>
                                          <p:spTgt spid="48"/>
                                        </p:tgtEl>
                                      </p:cBhvr>
                                      <p:by x="105000" y="105000"/>
                                    </p:animScale>
                                  </p:childTnLst>
                                </p:cTn>
                              </p:par>
                            </p:childTnLst>
                          </p:cTn>
                        </p:par>
                        <p:par>
                          <p:cTn id="40" fill="hold" nodeType="afterGroup">
                            <p:stCondLst>
                              <p:cond delay="3000"/>
                            </p:stCondLst>
                            <p:childTnLst>
                              <p:par>
                                <p:cTn id="41" presetID="49" presetClass="entr" presetSubtype="0" decel="100000" fill="hold" grpId="0" nodeType="afterEffect">
                                  <p:stCondLst>
                                    <p:cond delay="0"/>
                                  </p:stCondLst>
                                  <p:iterate type="lt">
                                    <p:tmPct val="10000"/>
                                  </p:iterate>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 calcmode="lin" valueType="num">
                                      <p:cBhvr>
                                        <p:cTn id="45" dur="500" fill="hold"/>
                                        <p:tgtEl>
                                          <p:spTgt spid="51"/>
                                        </p:tgtEl>
                                        <p:attrNameLst>
                                          <p:attrName>style.rotation</p:attrName>
                                        </p:attrNameLst>
                                      </p:cBhvr>
                                      <p:tavLst>
                                        <p:tav tm="0">
                                          <p:val>
                                            <p:fltVal val="360"/>
                                          </p:val>
                                        </p:tav>
                                        <p:tav tm="100000">
                                          <p:val>
                                            <p:fltVal val="0"/>
                                          </p:val>
                                        </p:tav>
                                      </p:tavLst>
                                    </p:anim>
                                    <p:animEffect transition="in" filter="fade">
                                      <p:cBhvr>
                                        <p:cTn id="46" dur="500"/>
                                        <p:tgtEl>
                                          <p:spTgt spid="51"/>
                                        </p:tgtEl>
                                      </p:cBhvr>
                                    </p:animEffect>
                                  </p:childTnLst>
                                </p:cTn>
                              </p:par>
                            </p:childTnLst>
                          </p:cTn>
                        </p:par>
                        <p:par>
                          <p:cTn id="47" fill="hold" nodeType="afterGroup">
                            <p:stCondLst>
                              <p:cond delay="4050"/>
                            </p:stCondLst>
                            <p:childTnLst>
                              <p:par>
                                <p:cTn id="48" presetID="42" presetClass="entr" presetSubtype="0" fill="hold" grpId="0" nodeType="afterEffect">
                                  <p:stCondLst>
                                    <p:cond delay="0"/>
                                  </p:stCondLst>
                                  <p:iterate type="lt">
                                    <p:tmPct val="10000"/>
                                  </p:iterate>
                                  <p:childTnLst>
                                    <p:set>
                                      <p:cBhvr>
                                        <p:cTn id="49" dur="1" fill="hold">
                                          <p:stCondLst>
                                            <p:cond delay="0"/>
                                          </p:stCondLst>
                                        </p:cTn>
                                        <p:tgtEl>
                                          <p:spTgt spid="56"/>
                                        </p:tgtEl>
                                        <p:attrNameLst>
                                          <p:attrName>style.visibility</p:attrName>
                                        </p:attrNameLst>
                                      </p:cBhvr>
                                      <p:to>
                                        <p:strVal val="visible"/>
                                      </p:to>
                                    </p:set>
                                    <p:animEffect transition="in" filter="fade">
                                      <p:cBhvr>
                                        <p:cTn id="50" dur="750"/>
                                        <p:tgtEl>
                                          <p:spTgt spid="56"/>
                                        </p:tgtEl>
                                      </p:cBhvr>
                                    </p:animEffect>
                                    <p:anim calcmode="lin" valueType="num">
                                      <p:cBhvr>
                                        <p:cTn id="51" dur="750" fill="hold"/>
                                        <p:tgtEl>
                                          <p:spTgt spid="56"/>
                                        </p:tgtEl>
                                        <p:attrNameLst>
                                          <p:attrName>ppt_x</p:attrName>
                                        </p:attrNameLst>
                                      </p:cBhvr>
                                      <p:tavLst>
                                        <p:tav tm="0">
                                          <p:val>
                                            <p:strVal val="#ppt_x"/>
                                          </p:val>
                                        </p:tav>
                                        <p:tav tm="100000">
                                          <p:val>
                                            <p:strVal val="#ppt_x"/>
                                          </p:val>
                                        </p:tav>
                                      </p:tavLst>
                                    </p:anim>
                                    <p:anim calcmode="lin" valueType="num">
                                      <p:cBhvr>
                                        <p:cTn id="52" dur="750" fill="hold"/>
                                        <p:tgtEl>
                                          <p:spTgt spid="56"/>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8100"/>
                            </p:stCondLst>
                            <p:childTnLst>
                              <p:par>
                                <p:cTn id="54" presetID="53" presetClass="entr" presetSubtype="16" dur="50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par>
                                <p:cTn id="59" presetID="49" presetClass="entr" presetSubtype="0" dur="500" decel="10000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style.rotation</p:attrName>
                                        </p:attrNameLst>
                                      </p:cBhvr>
                                      <p:tavLst>
                                        <p:tav tm="0">
                                          <p:val>
                                            <p:fltVal val="360"/>
                                          </p:val>
                                        </p:tav>
                                        <p:tav tm="100000">
                                          <p:val>
                                            <p:fltVal val="0"/>
                                          </p:val>
                                        </p:tav>
                                      </p:tavLst>
                                    </p:anim>
                                    <p:animEffect transition="in" filter="fade">
                                      <p:cBhvr>
                                        <p:cTn id="64" dur="500"/>
                                        <p:tgtEl>
                                          <p:spTgt spid="7"/>
                                        </p:tgtEl>
                                      </p:cBhvr>
                                    </p:animEffect>
                                  </p:childTnLst>
                                </p:cTn>
                              </p:par>
                            </p:childTnLst>
                          </p:cTn>
                        </p:par>
                        <p:par>
                          <p:cTn id="65" fill="hold" nodeType="afterGroup">
                            <p:stCondLst>
                              <p:cond delay="8600"/>
                            </p:stCondLst>
                            <p:childTnLst>
                              <p:par>
                                <p:cTn id="66" presetID="10" presetClass="entr" presetSubtype="0" dur="500" fill="hold"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10" presetClass="entr" presetSubtype="0" dur="500"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childTnLst>
                          </p:cTn>
                        </p:par>
                        <p:par>
                          <p:cTn id="72" fill="hold" nodeType="afterGroup">
                            <p:stCondLst>
                              <p:cond delay="9100"/>
                            </p:stCondLst>
                            <p:childTnLst>
                              <p:par>
                                <p:cTn id="73" presetID="22" presetClass="entr" presetSubtype="4" dur="500"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down)">
                                      <p:cBhvr>
                                        <p:cTn id="7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6" grpId="0"/>
      <p:bldP spid="3"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F5BCF6-11C1-42EE-B39F-122567674F74}"/>
              </a:ext>
            </a:extLst>
          </p:cNvPr>
          <p:cNvPicPr>
            <a:picLocks noChangeAspect="1"/>
          </p:cNvPicPr>
          <p:nvPr/>
        </p:nvPicPr>
        <p:blipFill>
          <a:blip r:embed="rId2"/>
          <a:stretch>
            <a:fillRect/>
          </a:stretch>
        </p:blipFill>
        <p:spPr>
          <a:xfrm>
            <a:off x="3104" y="1976"/>
            <a:ext cx="12188896" cy="6855448"/>
          </a:xfrm>
          <a:prstGeom prst="rect">
            <a:avLst/>
          </a:prstGeom>
        </p:spPr>
      </p:pic>
      <p:pic>
        <p:nvPicPr>
          <p:cNvPr id="14" name="图片 13">
            <a:extLst>
              <a:ext uri="{FF2B5EF4-FFF2-40B4-BE49-F238E27FC236}">
                <a16:creationId xmlns:a16="http://schemas.microsoft.com/office/drawing/2014/main" id="{F73EE763-7B18-4618-8529-6A2FD691C675}"/>
              </a:ext>
            </a:extLst>
          </p:cNvPr>
          <p:cNvPicPr>
            <a:picLocks noChangeAspect="1"/>
          </p:cNvPicPr>
          <p:nvPr/>
        </p:nvPicPr>
        <p:blipFill>
          <a:blip r:embed="rId3" cstate="screen">
            <a:extLst>
              <a:ext uri="{28A0092B-C50C-407E-A947-70E740481C1C}">
                <a14:useLocalDpi xmlns:a14="http://schemas.microsoft.com/office/drawing/2010/main"/>
              </a:ext>
            </a:extLst>
          </a:blip>
          <a:srcRect t="68700"/>
          <a:stretch>
            <a:fillRect/>
          </a:stretch>
        </p:blipFill>
        <p:spPr>
          <a:xfrm>
            <a:off x="0" y="5413829"/>
            <a:ext cx="12192000" cy="1443768"/>
          </a:xfrm>
          <a:prstGeom prst="rect">
            <a:avLst/>
          </a:prstGeom>
        </p:spPr>
      </p:pic>
      <p:pic>
        <p:nvPicPr>
          <p:cNvPr id="24" name="图片 23">
            <a:extLst>
              <a:ext uri="{FF2B5EF4-FFF2-40B4-BE49-F238E27FC236}">
                <a16:creationId xmlns:a16="http://schemas.microsoft.com/office/drawing/2014/main" id="{F7499B3B-3D2C-48D9-890E-92814D1C7417}"/>
              </a:ext>
            </a:extLst>
          </p:cNvPr>
          <p:cNvPicPr>
            <a:picLocks noChangeAspect="1"/>
          </p:cNvPicPr>
          <p:nvPr/>
        </p:nvPicPr>
        <p:blipFill>
          <a:blip r:embed="rId4" cstate="screen">
            <a:extLst>
              <a:ext uri="{28A0092B-C50C-407E-A947-70E740481C1C}">
                <a14:useLocalDpi xmlns:a14="http://schemas.microsoft.com/office/drawing/2010/main"/>
              </a:ext>
            </a:extLst>
          </a:blip>
          <a:srcRect l="85313" b="55926"/>
          <a:stretch>
            <a:fillRect/>
          </a:stretch>
        </p:blipFill>
        <p:spPr>
          <a:xfrm>
            <a:off x="10401300" y="403"/>
            <a:ext cx="1790700" cy="3022197"/>
          </a:xfrm>
          <a:prstGeom prst="rect">
            <a:avLst/>
          </a:prstGeom>
        </p:spPr>
      </p:pic>
      <p:pic>
        <p:nvPicPr>
          <p:cNvPr id="26" name="图片 25">
            <a:extLst>
              <a:ext uri="{FF2B5EF4-FFF2-40B4-BE49-F238E27FC236}">
                <a16:creationId xmlns:a16="http://schemas.microsoft.com/office/drawing/2014/main" id="{4A5EB764-1082-4812-8388-C11EAB92AD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403"/>
            <a:ext cx="1066800" cy="1637897"/>
          </a:xfrm>
          <a:prstGeom prst="rect">
            <a:avLst/>
          </a:prstGeom>
        </p:spPr>
      </p:pic>
      <p:pic>
        <p:nvPicPr>
          <p:cNvPr id="50" name="图片 49">
            <a:extLst>
              <a:ext uri="{FF2B5EF4-FFF2-40B4-BE49-F238E27FC236}">
                <a16:creationId xmlns:a16="http://schemas.microsoft.com/office/drawing/2014/main" id="{A50245B7-FFBB-45D8-994F-4438915BD1C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03"/>
            <a:ext cx="1384300" cy="1891897"/>
          </a:xfrm>
          <a:prstGeom prst="rect">
            <a:avLst/>
          </a:prstGeom>
        </p:spPr>
      </p:pic>
      <p:sp>
        <p:nvSpPr>
          <p:cNvPr id="7" name="椭圆 6">
            <a:extLst>
              <a:ext uri="{FF2B5EF4-FFF2-40B4-BE49-F238E27FC236}">
                <a16:creationId xmlns:a16="http://schemas.microsoft.com/office/drawing/2014/main" id="{0D3E41C7-C1C3-4137-9666-85A420793442}"/>
              </a:ext>
            </a:extLst>
          </p:cNvPr>
          <p:cNvSpPr/>
          <p:nvPr/>
        </p:nvSpPr>
        <p:spPr>
          <a:xfrm>
            <a:off x="1790700" y="1741218"/>
            <a:ext cx="1933369" cy="1933369"/>
          </a:xfrm>
          <a:prstGeom prst="ellipse">
            <a:avLst/>
          </a:prstGeom>
          <a:solidFill>
            <a:schemeClr val="bg1"/>
          </a:solidFill>
          <a:ln w="57150">
            <a:solidFill>
              <a:srgbClr val="20A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a:extLst>
              <a:ext uri="{FF2B5EF4-FFF2-40B4-BE49-F238E27FC236}">
                <a16:creationId xmlns:a16="http://schemas.microsoft.com/office/drawing/2014/main" id="{63289D5E-9613-4FC2-87A5-3446CC0238A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28341" y="2119638"/>
            <a:ext cx="1657173" cy="1288193"/>
          </a:xfrm>
          <a:prstGeom prst="rect">
            <a:avLst/>
          </a:prstGeom>
        </p:spPr>
      </p:pic>
      <p:sp>
        <p:nvSpPr>
          <p:cNvPr id="11" name="文本框 10">
            <a:extLst>
              <a:ext uri="{FF2B5EF4-FFF2-40B4-BE49-F238E27FC236}">
                <a16:creationId xmlns:a16="http://schemas.microsoft.com/office/drawing/2014/main" id="{64C9C248-1F8D-4A42-ACAD-F6F5A8FA05B2}"/>
              </a:ext>
            </a:extLst>
          </p:cNvPr>
          <p:cNvSpPr txBox="1"/>
          <p:nvPr/>
        </p:nvSpPr>
        <p:spPr>
          <a:xfrm>
            <a:off x="1551108" y="4379020"/>
            <a:ext cx="2411637" cy="923330"/>
          </a:xfrm>
          <a:prstGeom prst="rect">
            <a:avLst/>
          </a:prstGeom>
          <a:noFill/>
        </p:spPr>
        <p:txBody>
          <a:bodyPr wrap="square" rtlCol="0">
            <a:spAutoFit/>
          </a:bodyPr>
          <a:lstStyle/>
          <a:p>
            <a:r>
              <a:rPr lang="en-US" altLang="zh-CN" dirty="0">
                <a:solidFill>
                  <a:schemeClr val="tx1">
                    <a:lumMod val="65000"/>
                    <a:lumOff val="35000"/>
                  </a:schemeClr>
                </a:solidFill>
                <a:cs typeface="+mn-ea"/>
                <a:sym typeface="+mn-lt"/>
              </a:rPr>
              <a:t>Click here to add content, content to match the title. </a:t>
            </a:r>
            <a:endParaRPr lang="zh-CN" altLang="en-US" dirty="0">
              <a:solidFill>
                <a:schemeClr val="tx1">
                  <a:lumMod val="65000"/>
                  <a:lumOff val="35000"/>
                </a:schemeClr>
              </a:solidFill>
              <a:cs typeface="+mn-ea"/>
              <a:sym typeface="+mn-lt"/>
            </a:endParaRPr>
          </a:p>
        </p:txBody>
      </p:sp>
      <p:sp>
        <p:nvSpPr>
          <p:cNvPr id="12" name="文本框 11">
            <a:extLst>
              <a:ext uri="{FF2B5EF4-FFF2-40B4-BE49-F238E27FC236}">
                <a16:creationId xmlns:a16="http://schemas.microsoft.com/office/drawing/2014/main" id="{9EA00295-EDDE-4693-A315-07D6CB00C441}"/>
              </a:ext>
            </a:extLst>
          </p:cNvPr>
          <p:cNvSpPr txBox="1"/>
          <p:nvPr/>
        </p:nvSpPr>
        <p:spPr>
          <a:xfrm>
            <a:off x="1837604" y="3978910"/>
            <a:ext cx="1733167" cy="400110"/>
          </a:xfrm>
          <a:prstGeom prst="rect">
            <a:avLst/>
          </a:prstGeom>
          <a:noFill/>
        </p:spPr>
        <p:txBody>
          <a:bodyPr wrap="none" rtlCol="0">
            <a:spAutoFit/>
          </a:bodyPr>
          <a:lstStyle/>
          <a:p>
            <a:r>
              <a:rPr lang="en-US" altLang="zh-CN" sz="2000" b="1" dirty="0">
                <a:solidFill>
                  <a:srgbClr val="20ADD6"/>
                </a:solidFill>
                <a:cs typeface="+mn-ea"/>
                <a:sym typeface="+mn-lt"/>
              </a:rPr>
              <a:t>Add title text</a:t>
            </a:r>
            <a:endParaRPr lang="zh-CN" altLang="en-US" sz="2000" b="1" dirty="0">
              <a:solidFill>
                <a:srgbClr val="20ADD6"/>
              </a:solidFill>
              <a:cs typeface="+mn-ea"/>
              <a:sym typeface="+mn-lt"/>
            </a:endParaRPr>
          </a:p>
        </p:txBody>
      </p:sp>
      <p:sp>
        <p:nvSpPr>
          <p:cNvPr id="13" name="椭圆 12">
            <a:extLst>
              <a:ext uri="{FF2B5EF4-FFF2-40B4-BE49-F238E27FC236}">
                <a16:creationId xmlns:a16="http://schemas.microsoft.com/office/drawing/2014/main" id="{B6D9C226-2D1D-42E7-92B7-D1DED95ED989}"/>
              </a:ext>
            </a:extLst>
          </p:cNvPr>
          <p:cNvSpPr/>
          <p:nvPr/>
        </p:nvSpPr>
        <p:spPr>
          <a:xfrm>
            <a:off x="5129315" y="1741218"/>
            <a:ext cx="1933369" cy="1933369"/>
          </a:xfrm>
          <a:prstGeom prst="ellipse">
            <a:avLst/>
          </a:prstGeom>
          <a:solidFill>
            <a:schemeClr val="bg1"/>
          </a:solidFill>
          <a:ln w="57150">
            <a:solidFill>
              <a:srgbClr val="20A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6FD00A15-BE5F-4D65-9AD9-8B7A7324B6B0}"/>
              </a:ext>
            </a:extLst>
          </p:cNvPr>
          <p:cNvSpPr txBox="1"/>
          <p:nvPr/>
        </p:nvSpPr>
        <p:spPr>
          <a:xfrm>
            <a:off x="4889723" y="4379020"/>
            <a:ext cx="2411637" cy="923330"/>
          </a:xfrm>
          <a:prstGeom prst="rect">
            <a:avLst/>
          </a:prstGeom>
          <a:noFill/>
        </p:spPr>
        <p:txBody>
          <a:bodyPr wrap="square" rtlCol="0">
            <a:spAutoFit/>
          </a:bodyPr>
          <a:lstStyle/>
          <a:p>
            <a:r>
              <a:rPr lang="en-US" altLang="zh-CN" dirty="0">
                <a:solidFill>
                  <a:schemeClr val="tx1">
                    <a:lumMod val="65000"/>
                    <a:lumOff val="35000"/>
                  </a:schemeClr>
                </a:solidFill>
                <a:cs typeface="+mn-ea"/>
                <a:sym typeface="+mn-lt"/>
              </a:rPr>
              <a:t>Click here to add content, content to match the title. </a:t>
            </a:r>
            <a:endParaRPr lang="zh-CN" altLang="en-US" dirty="0">
              <a:solidFill>
                <a:schemeClr val="tx1">
                  <a:lumMod val="65000"/>
                  <a:lumOff val="35000"/>
                </a:schemeClr>
              </a:solidFill>
              <a:cs typeface="+mn-ea"/>
              <a:sym typeface="+mn-lt"/>
            </a:endParaRPr>
          </a:p>
        </p:txBody>
      </p:sp>
      <p:sp>
        <p:nvSpPr>
          <p:cNvPr id="17" name="文本框 16">
            <a:extLst>
              <a:ext uri="{FF2B5EF4-FFF2-40B4-BE49-F238E27FC236}">
                <a16:creationId xmlns:a16="http://schemas.microsoft.com/office/drawing/2014/main" id="{4E654375-1F5A-4AE5-865E-1893BF793101}"/>
              </a:ext>
            </a:extLst>
          </p:cNvPr>
          <p:cNvSpPr txBox="1"/>
          <p:nvPr/>
        </p:nvSpPr>
        <p:spPr>
          <a:xfrm>
            <a:off x="5176219" y="3978910"/>
            <a:ext cx="1733167" cy="400110"/>
          </a:xfrm>
          <a:prstGeom prst="rect">
            <a:avLst/>
          </a:prstGeom>
          <a:noFill/>
        </p:spPr>
        <p:txBody>
          <a:bodyPr wrap="none" rtlCol="0">
            <a:spAutoFit/>
          </a:bodyPr>
          <a:lstStyle/>
          <a:p>
            <a:r>
              <a:rPr lang="en-US" altLang="zh-CN" sz="2000" b="1" dirty="0">
                <a:solidFill>
                  <a:srgbClr val="20ADD6"/>
                </a:solidFill>
                <a:cs typeface="+mn-ea"/>
                <a:sym typeface="+mn-lt"/>
              </a:rPr>
              <a:t>Add title text</a:t>
            </a:r>
            <a:endParaRPr lang="zh-CN" altLang="en-US" sz="2000" b="1" dirty="0">
              <a:solidFill>
                <a:srgbClr val="20ADD6"/>
              </a:solidFill>
              <a:cs typeface="+mn-ea"/>
              <a:sym typeface="+mn-lt"/>
            </a:endParaRPr>
          </a:p>
        </p:txBody>
      </p:sp>
      <p:sp>
        <p:nvSpPr>
          <p:cNvPr id="18" name="椭圆 17">
            <a:extLst>
              <a:ext uri="{FF2B5EF4-FFF2-40B4-BE49-F238E27FC236}">
                <a16:creationId xmlns:a16="http://schemas.microsoft.com/office/drawing/2014/main" id="{827A1021-1DC1-4BFA-A01C-BEC1FC25EB72}"/>
              </a:ext>
            </a:extLst>
          </p:cNvPr>
          <p:cNvSpPr/>
          <p:nvPr/>
        </p:nvSpPr>
        <p:spPr>
          <a:xfrm>
            <a:off x="8467930" y="1741218"/>
            <a:ext cx="1933369" cy="1933369"/>
          </a:xfrm>
          <a:prstGeom prst="ellipse">
            <a:avLst/>
          </a:prstGeom>
          <a:solidFill>
            <a:schemeClr val="bg1"/>
          </a:solidFill>
          <a:ln w="57150">
            <a:solidFill>
              <a:srgbClr val="20A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C1308D74-8F77-420E-BC8E-5399DE0FEEE6}"/>
              </a:ext>
            </a:extLst>
          </p:cNvPr>
          <p:cNvSpPr txBox="1"/>
          <p:nvPr/>
        </p:nvSpPr>
        <p:spPr>
          <a:xfrm>
            <a:off x="8288795" y="4351140"/>
            <a:ext cx="2411637" cy="923330"/>
          </a:xfrm>
          <a:prstGeom prst="rect">
            <a:avLst/>
          </a:prstGeom>
          <a:noFill/>
        </p:spPr>
        <p:txBody>
          <a:bodyPr wrap="square" rtlCol="0">
            <a:spAutoFit/>
          </a:bodyPr>
          <a:lstStyle/>
          <a:p>
            <a:r>
              <a:rPr lang="en-US" altLang="zh-CN" dirty="0">
                <a:solidFill>
                  <a:schemeClr val="tx1">
                    <a:lumMod val="65000"/>
                    <a:lumOff val="35000"/>
                  </a:schemeClr>
                </a:solidFill>
                <a:cs typeface="+mn-ea"/>
                <a:sym typeface="+mn-lt"/>
              </a:rPr>
              <a:t>Click here to add content, content to match the title. </a:t>
            </a:r>
            <a:endParaRPr lang="zh-CN" altLang="en-US" dirty="0">
              <a:solidFill>
                <a:schemeClr val="tx1">
                  <a:lumMod val="65000"/>
                  <a:lumOff val="35000"/>
                </a:schemeClr>
              </a:solidFill>
              <a:cs typeface="+mn-ea"/>
              <a:sym typeface="+mn-lt"/>
            </a:endParaRPr>
          </a:p>
        </p:txBody>
      </p:sp>
      <p:sp>
        <p:nvSpPr>
          <p:cNvPr id="21" name="文本框 20">
            <a:extLst>
              <a:ext uri="{FF2B5EF4-FFF2-40B4-BE49-F238E27FC236}">
                <a16:creationId xmlns:a16="http://schemas.microsoft.com/office/drawing/2014/main" id="{8FB59F2C-3090-4BFA-AB11-259A83A771A4}"/>
              </a:ext>
            </a:extLst>
          </p:cNvPr>
          <p:cNvSpPr txBox="1"/>
          <p:nvPr/>
        </p:nvSpPr>
        <p:spPr>
          <a:xfrm>
            <a:off x="8514834" y="3978910"/>
            <a:ext cx="1733167" cy="400110"/>
          </a:xfrm>
          <a:prstGeom prst="rect">
            <a:avLst/>
          </a:prstGeom>
          <a:noFill/>
        </p:spPr>
        <p:txBody>
          <a:bodyPr wrap="none" rtlCol="0">
            <a:spAutoFit/>
          </a:bodyPr>
          <a:lstStyle/>
          <a:p>
            <a:r>
              <a:rPr lang="en-US" altLang="zh-CN" sz="2000" b="1" dirty="0">
                <a:solidFill>
                  <a:srgbClr val="20ADD6"/>
                </a:solidFill>
                <a:cs typeface="+mn-ea"/>
                <a:sym typeface="+mn-lt"/>
              </a:rPr>
              <a:t>Add title text</a:t>
            </a:r>
            <a:endParaRPr lang="zh-CN" altLang="en-US" sz="2000" b="1" dirty="0">
              <a:solidFill>
                <a:srgbClr val="20ADD6"/>
              </a:solidFill>
              <a:cs typeface="+mn-ea"/>
              <a:sym typeface="+mn-lt"/>
            </a:endParaRPr>
          </a:p>
        </p:txBody>
      </p:sp>
      <p:pic>
        <p:nvPicPr>
          <p:cNvPr id="8" name="图片 7">
            <a:extLst>
              <a:ext uri="{FF2B5EF4-FFF2-40B4-BE49-F238E27FC236}">
                <a16:creationId xmlns:a16="http://schemas.microsoft.com/office/drawing/2014/main" id="{F8686CF3-1C50-49E2-8BEE-31FCA4F07D8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12272" y="1892300"/>
            <a:ext cx="1443768" cy="1443768"/>
          </a:xfrm>
          <a:prstGeom prst="rect">
            <a:avLst/>
          </a:prstGeom>
        </p:spPr>
      </p:pic>
      <p:pic>
        <p:nvPicPr>
          <p:cNvPr id="9" name="图片 8">
            <a:extLst>
              <a:ext uri="{FF2B5EF4-FFF2-40B4-BE49-F238E27FC236}">
                <a16:creationId xmlns:a16="http://schemas.microsoft.com/office/drawing/2014/main" id="{1F5EF523-FCB7-40AE-A449-1F2286BA17C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42921" y="2119638"/>
            <a:ext cx="1481209" cy="1154189"/>
          </a:xfrm>
          <a:prstGeom prst="rect">
            <a:avLst/>
          </a:prstGeom>
        </p:spPr>
      </p:pic>
    </p:spTree>
    <p:extLst>
      <p:ext uri="{BB962C8B-B14F-4D97-AF65-F5344CB8AC3E}">
        <p14:creationId xmlns:p14="http://schemas.microsoft.com/office/powerpoint/2010/main" val="127272326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dur="5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nodeType="afterGroup">
                            <p:stCondLst>
                              <p:cond delay="1500"/>
                            </p:stCondLst>
                            <p:childTnLst>
                              <p:par>
                                <p:cTn id="21" presetID="14" presetClass="entr" presetSubtype="10" dur="50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dur="50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dur="50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par>
                                <p:cTn id="30" presetID="14" presetClass="entr" presetSubtype="10" dur="50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par>
                                <p:cTn id="33" presetID="14" presetClass="entr" presetSubtype="10" dur="50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par>
                                <p:cTn id="36" presetID="14" presetClass="entr" presetSubtype="10" dur="50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par>
                          <p:cTn id="39" fill="hold" nodeType="afterGroup">
                            <p:stCondLst>
                              <p:cond delay="20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2"/>
                                        </p:tgtEl>
                                        <p:attrNameLst>
                                          <p:attrName>ppt_y</p:attrName>
                                        </p:attrNameLst>
                                      </p:cBhvr>
                                      <p:tavLst>
                                        <p:tav tm="0">
                                          <p:val>
                                            <p:strVal val="#ppt_y"/>
                                          </p:val>
                                        </p:tav>
                                        <p:tav tm="100000">
                                          <p:val>
                                            <p:strVal val="#ppt_y"/>
                                          </p:val>
                                        </p:tav>
                                      </p:tavLst>
                                    </p:anim>
                                    <p:anim calcmode="lin" valueType="num">
                                      <p:cBhvr>
                                        <p:cTn id="4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2"/>
                                        </p:tgtEl>
                                      </p:cBhvr>
                                    </p:animEffect>
                                  </p:childTnLst>
                                </p:cTn>
                              </p:par>
                            </p:childTnLst>
                          </p:cTn>
                        </p:par>
                        <p:par>
                          <p:cTn id="47" fill="hold" nodeType="afterGroup">
                            <p:stCondLst>
                              <p:cond delay="3050"/>
                            </p:stCondLst>
                            <p:childTnLst>
                              <p:par>
                                <p:cTn id="48" presetID="2" presetClass="entr" presetSubtype="4" dur="50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355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7"/>
                                        </p:tgtEl>
                                        <p:attrNameLst>
                                          <p:attrName>ppt_y</p:attrName>
                                        </p:attrNameLst>
                                      </p:cBhvr>
                                      <p:tavLst>
                                        <p:tav tm="0">
                                          <p:val>
                                            <p:strVal val="#ppt_y"/>
                                          </p:val>
                                        </p:tav>
                                        <p:tav tm="100000">
                                          <p:val>
                                            <p:strVal val="#ppt_y"/>
                                          </p:val>
                                        </p:tav>
                                      </p:tavLst>
                                    </p:anim>
                                    <p:anim calcmode="lin" valueType="num">
                                      <p:cBhvr>
                                        <p:cTn id="5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7"/>
                                        </p:tgtEl>
                                      </p:cBhvr>
                                    </p:animEffect>
                                  </p:childTnLst>
                                </p:cTn>
                              </p:par>
                              <p:par>
                                <p:cTn id="60" presetID="2" presetClass="entr" presetSubtype="4" dur="50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46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1"/>
                                        </p:tgtEl>
                                        <p:attrNameLst>
                                          <p:attrName>ppt_y</p:attrName>
                                        </p:attrNameLst>
                                      </p:cBhvr>
                                      <p:tavLst>
                                        <p:tav tm="0">
                                          <p:val>
                                            <p:strVal val="#ppt_y"/>
                                          </p:val>
                                        </p:tav>
                                        <p:tav tm="100000">
                                          <p:val>
                                            <p:strVal val="#ppt_y"/>
                                          </p:val>
                                        </p:tav>
                                      </p:tavLst>
                                    </p:anim>
                                    <p:anim calcmode="lin" valueType="num">
                                      <p:cBhvr>
                                        <p:cTn id="6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1"/>
                                        </p:tgtEl>
                                      </p:cBhvr>
                                    </p:animEffect>
                                  </p:childTnLst>
                                </p:cTn>
                              </p:par>
                              <p:par>
                                <p:cTn id="72" presetID="2" presetClass="entr" presetSubtype="4" dur="50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fill="hold"/>
                                        <p:tgtEl>
                                          <p:spTgt spid="20"/>
                                        </p:tgtEl>
                                        <p:attrNameLst>
                                          <p:attrName>ppt_x</p:attrName>
                                        </p:attrNameLst>
                                      </p:cBhvr>
                                      <p:tavLst>
                                        <p:tav tm="0">
                                          <p:val>
                                            <p:strVal val="#ppt_x"/>
                                          </p:val>
                                        </p:tav>
                                        <p:tav tm="100000">
                                          <p:val>
                                            <p:strVal val="#ppt_x"/>
                                          </p:val>
                                        </p:tav>
                                      </p:tavLst>
                                    </p:anim>
                                    <p:anim calcmode="lin" valueType="num">
                                      <p:cBhvr additive="base">
                                        <p:cTn id="7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P spid="13" grpId="0" animBg="1"/>
      <p:bldP spid="16" grpId="0"/>
      <p:bldP spid="17" grpId="0"/>
      <p:bldP spid="18" grpId="0" animBg="1"/>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ns11sza">
      <a:majorFont>
        <a:latin typeface="Arial" panose="020F0302020204030204"/>
        <a:ea typeface="微软雅黑" panose="020F0302020204030204"/>
        <a:cs typeface=""/>
      </a:majorFont>
      <a:minorFont>
        <a:latin typeface="Arial" panose="020F0502020204030204"/>
        <a:ea typeface="微软雅黑" panose="020F0502020204030204"/>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ns11sza">
      <a:majorFont>
        <a:latin typeface="Arial" panose="020F0302020204030204"/>
        <a:ea typeface="微软雅黑" panose="020F0302020204030204"/>
        <a:cs typeface=""/>
      </a:majorFont>
      <a:minorFont>
        <a:latin typeface="Arial" panose="020F0502020204030204"/>
        <a:ea typeface="微软雅黑" panose="020F0502020204030204"/>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等线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等线"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194</TotalTime>
  <Words>1065</Words>
  <Application>Microsoft Office PowerPoint</Application>
  <PresentationFormat>宽屏</PresentationFormat>
  <Paragraphs>120</Paragraphs>
  <Slides>24</Slides>
  <Notes>1</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24</vt:i4>
      </vt:variant>
    </vt:vector>
  </HeadingPairs>
  <TitlesOfParts>
    <vt:vector size="30" baseType="lpstr">
      <vt:lpstr>等线</vt:lpstr>
      <vt:lpstr>微软雅黑</vt:lpstr>
      <vt:lpstr>Arial</vt:lpstr>
      <vt:lpstr>MS Reference Sans Serif</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卡通夏天</dc:title>
  <dc:creator>www.freeppt7.com</dc:creator>
  <cp:keywords>www.freeppt7.com</cp:keywords>
  <dc:description>www.freeppt7.com</dc:description>
  <cp:lastModifiedBy>之灵</cp:lastModifiedBy>
  <cp:revision>35</cp:revision>
  <dcterms:created xsi:type="dcterms:W3CDTF">2019-03-28T03:24:44Z</dcterms:created>
  <dcterms:modified xsi:type="dcterms:W3CDTF">2024-04-27T03:44:11Z</dcterms:modified>
</cp:coreProperties>
</file>