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62" r:id="rId4"/>
    <p:sldId id="257" r:id="rId5"/>
    <p:sldId id="263" r:id="rId6"/>
    <p:sldId id="965" r:id="rId7"/>
    <p:sldId id="966" r:id="rId8"/>
    <p:sldId id="969" r:id="rId9"/>
    <p:sldId id="982" r:id="rId10"/>
    <p:sldId id="968" r:id="rId11"/>
    <p:sldId id="970" r:id="rId12"/>
    <p:sldId id="971" r:id="rId13"/>
    <p:sldId id="972" r:id="rId14"/>
    <p:sldId id="983" r:id="rId15"/>
    <p:sldId id="967" r:id="rId16"/>
    <p:sldId id="976" r:id="rId17"/>
    <p:sldId id="977" r:id="rId18"/>
    <p:sldId id="978" r:id="rId19"/>
    <p:sldId id="984" r:id="rId20"/>
    <p:sldId id="973" r:id="rId21"/>
    <p:sldId id="974" r:id="rId22"/>
    <p:sldId id="975" r:id="rId23"/>
    <p:sldId id="979" r:id="rId24"/>
    <p:sldId id="980" r:id="rId25"/>
    <p:sldId id="981" r:id="rId26"/>
    <p:sldId id="985" r:id="rId27"/>
    <p:sldId id="321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FF3"/>
    <a:srgbClr val="D1DBC3"/>
    <a:srgbClr val="DAE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84" autoAdjust="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78796-E326-4D70-B35D-87C3A82B7067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1D039-1EAA-47C3-9F6E-58F9948137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58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1D039-1EAA-47C3-9F6E-58F9948137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88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1D039-1EAA-47C3-9F6E-58F9948137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92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2BD-BAF7-4654-8720-AAB530DAD185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E7D6-293C-495F-8F91-E9010B1B32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2BD-BAF7-4654-8720-AAB530DAD185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E7D6-293C-495F-8F91-E9010B1B32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2BD-BAF7-4654-8720-AAB530DAD185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E7D6-293C-495F-8F91-E9010B1B328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80305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20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2024/5/13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67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2024/5/13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94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55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2BD-BAF7-4654-8720-AAB530DAD185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E7D6-293C-495F-8F91-E9010B1B32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2BD-BAF7-4654-8720-AAB530DAD185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E7D6-293C-495F-8F91-E9010B1B32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2BD-BAF7-4654-8720-AAB530DAD185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E7D6-293C-495F-8F91-E9010B1B32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2BD-BAF7-4654-8720-AAB530DAD185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E7D6-293C-495F-8F91-E9010B1B32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2BD-BAF7-4654-8720-AAB530DAD185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E7D6-293C-495F-8F91-E9010B1B32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2BD-BAF7-4654-8720-AAB530DAD185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E7D6-293C-495F-8F91-E9010B1B32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2BD-BAF7-4654-8720-AAB530DAD185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E7D6-293C-495F-8F91-E9010B1B32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2BD-BAF7-4654-8720-AAB530DAD185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E7D6-293C-495F-8F91-E9010B1B32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202BD-BAF7-4654-8720-AAB530DAD185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BE7D6-293C-495F-8F91-E9010B1B32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28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42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99"/>
            <a:ext cx="12191999" cy="686829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70629" y="2002971"/>
            <a:ext cx="9521371" cy="2859315"/>
          </a:xfrm>
          <a:prstGeom prst="rect">
            <a:avLst/>
          </a:prstGeom>
          <a:solidFill>
            <a:srgbClr val="E5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0800" y="4656943"/>
            <a:ext cx="2232391" cy="16568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58392">
            <a:off x="6080287" y="489578"/>
            <a:ext cx="6435681" cy="3657102"/>
          </a:xfrm>
          <a:prstGeom prst="rect">
            <a:avLst/>
          </a:prstGeom>
        </p:spPr>
      </p:pic>
      <p:sp>
        <p:nvSpPr>
          <p:cNvPr id="16" name="标题 1"/>
          <p:cNvSpPr txBox="1"/>
          <p:nvPr/>
        </p:nvSpPr>
        <p:spPr>
          <a:xfrm>
            <a:off x="2755682" y="2212982"/>
            <a:ext cx="668063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8500"/>
              </a:lnSpc>
            </a:pPr>
            <a:r>
              <a:rPr lang="en-US" altLang="zh-CN" sz="7000" dirty="0"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Free</a:t>
            </a:r>
          </a:p>
          <a:p>
            <a:pPr algn="l">
              <a:lnSpc>
                <a:spcPts val="8500"/>
              </a:lnSpc>
            </a:pPr>
            <a:r>
              <a:rPr lang="en-US" altLang="zh-CN" sz="7000" dirty="0"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PPT Templates</a:t>
            </a:r>
            <a:endParaRPr lang="zh-CN" altLang="en-US" sz="7000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279" y="5339397"/>
            <a:ext cx="326147" cy="2919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090" y="1375561"/>
            <a:ext cx="1185055" cy="1066549"/>
          </a:xfrm>
          <a:prstGeom prst="rect">
            <a:avLst/>
          </a:prstGeom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9BED6306-AA52-F316-194E-1B7DB55012B9}"/>
              </a:ext>
            </a:extLst>
          </p:cNvPr>
          <p:cNvSpPr/>
          <p:nvPr/>
        </p:nvSpPr>
        <p:spPr>
          <a:xfrm>
            <a:off x="907207" y="41782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0EC21B2-D40A-2BAB-D54C-B420425DAB32}"/>
              </a:ext>
            </a:extLst>
          </p:cNvPr>
          <p:cNvGrpSpPr/>
          <p:nvPr/>
        </p:nvGrpSpPr>
        <p:grpSpPr>
          <a:xfrm>
            <a:off x="2943397" y="4401783"/>
            <a:ext cx="3734477" cy="314481"/>
            <a:chOff x="4414802" y="4745227"/>
            <a:chExt cx="3734477" cy="314481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620610F7-0ED1-6AAD-9556-035D2273EE0D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24" name="Oval 15">
                <a:extLst>
                  <a:ext uri="{FF2B5EF4-FFF2-40B4-BE49-F238E27FC236}">
                    <a16:creationId xmlns:a16="http://schemas.microsoft.com/office/drawing/2014/main" id="{377443A5-47C0-6914-D6ED-A6697D246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5" name="Group 16">
                <a:extLst>
                  <a:ext uri="{FF2B5EF4-FFF2-40B4-BE49-F238E27FC236}">
                    <a16:creationId xmlns:a16="http://schemas.microsoft.com/office/drawing/2014/main" id="{BCFB7E5A-6978-06B1-4BD9-987AE4AEB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26" name="Freeform 17">
                  <a:extLst>
                    <a:ext uri="{FF2B5EF4-FFF2-40B4-BE49-F238E27FC236}">
                      <a16:creationId xmlns:a16="http://schemas.microsoft.com/office/drawing/2014/main" id="{AE2631B9-0F69-2057-CA64-93021949B0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8">
                  <a:extLst>
                    <a:ext uri="{FF2B5EF4-FFF2-40B4-BE49-F238E27FC236}">
                      <a16:creationId xmlns:a16="http://schemas.microsoft.com/office/drawing/2014/main" id="{B2362106-9B09-94D1-68FE-A44A68A1F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83BE11ED-4FA7-7BB8-2C8D-1C6F53D24594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9" name="Oval 10">
                <a:extLst>
                  <a:ext uri="{FF2B5EF4-FFF2-40B4-BE49-F238E27FC236}">
                    <a16:creationId xmlns:a16="http://schemas.microsoft.com/office/drawing/2014/main" id="{EFBB00AF-29C3-ACE9-A8B6-540A91697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BFE307BB-BDF7-2F52-07BA-6D4F7B6DE264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22" name="Freeform 12">
                  <a:extLst>
                    <a:ext uri="{FF2B5EF4-FFF2-40B4-BE49-F238E27FC236}">
                      <a16:creationId xmlns:a16="http://schemas.microsoft.com/office/drawing/2014/main" id="{30D07D70-ED1D-EBC6-7A66-FE5DB767D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13">
                  <a:extLst>
                    <a:ext uri="{FF2B5EF4-FFF2-40B4-BE49-F238E27FC236}">
                      <a16:creationId xmlns:a16="http://schemas.microsoft.com/office/drawing/2014/main" id="{7645A724-79B0-B799-41CD-7E7304EA0C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5" name="Text Box 20">
              <a:extLst>
                <a:ext uri="{FF2B5EF4-FFF2-40B4-BE49-F238E27FC236}">
                  <a16:creationId xmlns:a16="http://schemas.microsoft.com/office/drawing/2014/main" id="{284B1007-5898-A2CE-C134-C8C6710A3B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94F99B5-6E75-A5ED-3696-49550CE36A96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TextBox 8">
            <a:extLst>
              <a:ext uri="{FF2B5EF4-FFF2-40B4-BE49-F238E27FC236}">
                <a16:creationId xmlns:a16="http://schemas.microsoft.com/office/drawing/2014/main" id="{0AC0F9A9-43CE-319B-AACE-A2119E5859EE}"/>
              </a:ext>
            </a:extLst>
          </p:cNvPr>
          <p:cNvSpPr txBox="1"/>
          <p:nvPr/>
        </p:nvSpPr>
        <p:spPr>
          <a:xfrm>
            <a:off x="2891146" y="3522482"/>
            <a:ext cx="484206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23449" y="0"/>
            <a:ext cx="0" cy="914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944030" y="5388888"/>
            <a:ext cx="10247970" cy="400111"/>
          </a:xfrm>
          <a:prstGeom prst="rect">
            <a:avLst/>
          </a:prstGeom>
          <a:solidFill>
            <a:srgbClr val="E5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709186" y="1761764"/>
            <a:ext cx="2899317" cy="1495963"/>
            <a:chOff x="1269380" y="1565761"/>
            <a:chExt cx="2899317" cy="1495963"/>
          </a:xfrm>
        </p:grpSpPr>
        <p:sp>
          <p:nvSpPr>
            <p:cNvPr id="16" name="文本框 15"/>
            <p:cNvSpPr txBox="1"/>
            <p:nvPr/>
          </p:nvSpPr>
          <p:spPr>
            <a:xfrm>
              <a:off x="2175674" y="1565761"/>
              <a:ext cx="19930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69380" y="2051126"/>
              <a:ext cx="2899317" cy="1010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5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Click here to add content, content to match the title. </a:t>
              </a:r>
            </a:p>
            <a:p>
              <a:pPr algn="r">
                <a:lnSpc>
                  <a:spcPts val="2500"/>
                </a:lnSpc>
              </a:pP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34932" y="1780813"/>
            <a:ext cx="2899317" cy="1495963"/>
            <a:chOff x="4695126" y="1584810"/>
            <a:chExt cx="2899317" cy="1495963"/>
          </a:xfrm>
        </p:grpSpPr>
        <p:sp>
          <p:nvSpPr>
            <p:cNvPr id="19" name="文本框 18"/>
            <p:cNvSpPr txBox="1"/>
            <p:nvPr/>
          </p:nvSpPr>
          <p:spPr>
            <a:xfrm>
              <a:off x="5656194" y="1584810"/>
              <a:ext cx="19382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695126" y="2070175"/>
              <a:ext cx="2899317" cy="1010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5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Click here to add content, content to match the title. </a:t>
              </a:r>
            </a:p>
            <a:p>
              <a:pPr algn="r">
                <a:lnSpc>
                  <a:spcPts val="2500"/>
                </a:lnSpc>
              </a:pP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812090" y="3614345"/>
            <a:ext cx="2899318" cy="1495963"/>
            <a:chOff x="1269380" y="1565761"/>
            <a:chExt cx="2899318" cy="1495963"/>
          </a:xfrm>
        </p:grpSpPr>
        <p:sp>
          <p:nvSpPr>
            <p:cNvPr id="23" name="文本框 22"/>
            <p:cNvSpPr txBox="1"/>
            <p:nvPr/>
          </p:nvSpPr>
          <p:spPr>
            <a:xfrm>
              <a:off x="2356956" y="1565761"/>
              <a:ext cx="1811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69380" y="2051126"/>
              <a:ext cx="2899317" cy="1010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5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Click here to add content, content to match the title. </a:t>
              </a:r>
            </a:p>
            <a:p>
              <a:pPr algn="r">
                <a:lnSpc>
                  <a:spcPts val="2500"/>
                </a:lnSpc>
              </a:pP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237836" y="3633394"/>
            <a:ext cx="2899317" cy="1495963"/>
            <a:chOff x="4695126" y="1584810"/>
            <a:chExt cx="2899317" cy="1495963"/>
          </a:xfrm>
        </p:grpSpPr>
        <p:sp>
          <p:nvSpPr>
            <p:cNvPr id="26" name="文本框 25"/>
            <p:cNvSpPr txBox="1"/>
            <p:nvPr/>
          </p:nvSpPr>
          <p:spPr>
            <a:xfrm>
              <a:off x="5656194" y="1584810"/>
              <a:ext cx="19382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695126" y="2070175"/>
              <a:ext cx="2899317" cy="1010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5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Click here to add content, content to match the title. </a:t>
              </a:r>
            </a:p>
            <a:p>
              <a:pPr algn="r">
                <a:lnSpc>
                  <a:spcPts val="2500"/>
                </a:lnSpc>
              </a:pP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793" y="2162630"/>
            <a:ext cx="3426314" cy="3426314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606A87DB-53A3-E209-AD18-3EA3A6292676}"/>
              </a:ext>
            </a:extLst>
          </p:cNvPr>
          <p:cNvSpPr txBox="1"/>
          <p:nvPr/>
        </p:nvSpPr>
        <p:spPr>
          <a:xfrm>
            <a:off x="197814" y="1003952"/>
            <a:ext cx="537124" cy="4738635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02 Add title text</a:t>
            </a:r>
            <a:endParaRPr lang="zh-CN" altLang="en-US" sz="3200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23449" y="0"/>
            <a:ext cx="0" cy="914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52CEB98-9F02-3F89-B5D6-F037A2DCF98E}"/>
              </a:ext>
            </a:extLst>
          </p:cNvPr>
          <p:cNvGrpSpPr/>
          <p:nvPr/>
        </p:nvGrpSpPr>
        <p:grpSpPr>
          <a:xfrm>
            <a:off x="1879238" y="1687195"/>
            <a:ext cx="7932420" cy="3483610"/>
            <a:chOff x="1879238" y="1687195"/>
            <a:chExt cx="7932420" cy="3483610"/>
          </a:xfrm>
        </p:grpSpPr>
        <p:sp>
          <p:nvSpPr>
            <p:cNvPr id="2" name="矩形 1"/>
            <p:cNvSpPr/>
            <p:nvPr/>
          </p:nvSpPr>
          <p:spPr>
            <a:xfrm>
              <a:off x="1879238" y="1687195"/>
              <a:ext cx="7932420" cy="34836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5EFF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242012" y="2037359"/>
              <a:ext cx="1467068" cy="28613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5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defRPr>
              </a:lvl1pPr>
            </a:lstStyle>
            <a:p>
              <a:pPr>
                <a:lnSpc>
                  <a:spcPts val="2500"/>
                </a:lnSpc>
              </a:pP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  <a:p>
              <a:pPr>
                <a:lnSpc>
                  <a:spcPts val="25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Click here to add content, content to match the title. </a:t>
              </a:r>
            </a:p>
            <a:p>
              <a:pPr>
                <a:lnSpc>
                  <a:spcPts val="2500"/>
                </a:lnSpc>
              </a:pP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783950" y="2629535"/>
              <a:ext cx="553998" cy="953135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0" tIns="0" rIns="0" bIns="10795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5845448" y="1949450"/>
              <a:ext cx="0" cy="29591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3052173" y="2126197"/>
              <a:ext cx="1787669" cy="27291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  <a:p>
              <a:pPr>
                <a:lnSpc>
                  <a:spcPts val="25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Click here to add content, content to match the title. </a:t>
              </a:r>
            </a:p>
            <a:p>
              <a:pPr>
                <a:lnSpc>
                  <a:spcPts val="2500"/>
                </a:lnSpc>
              </a:pP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  <a:p>
              <a:pPr>
                <a:lnSpc>
                  <a:spcPts val="2500"/>
                </a:lnSpc>
              </a:pP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872350" y="2629535"/>
              <a:ext cx="553998" cy="953135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0" tIns="0" rIns="0" bIns="10795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829" y="3154233"/>
            <a:ext cx="2474439" cy="3711659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02FDE806-8206-1338-A2FE-3032FB3D8BB3}"/>
              </a:ext>
            </a:extLst>
          </p:cNvPr>
          <p:cNvSpPr txBox="1"/>
          <p:nvPr/>
        </p:nvSpPr>
        <p:spPr>
          <a:xfrm>
            <a:off x="197814" y="1003952"/>
            <a:ext cx="537124" cy="4738635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02 Add title text</a:t>
            </a:r>
            <a:endParaRPr lang="zh-CN" altLang="en-US" sz="3200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309" y="1075628"/>
            <a:ext cx="8813622" cy="156721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23449" y="0"/>
            <a:ext cx="0" cy="914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937762" y="3449281"/>
            <a:ext cx="2316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54916" y="3929491"/>
            <a:ext cx="5682166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defRPr>
            </a:lvl1pPr>
          </a:lstStyle>
          <a:p>
            <a:r>
              <a:rPr lang="en-US" altLang="zh-CN" dirty="0"/>
              <a:t>Click here to add content, content to match the title. 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112822" y="4450387"/>
            <a:ext cx="8158666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18405" y="1381051"/>
            <a:ext cx="5937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Add title text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76475" y="1439922"/>
            <a:ext cx="141930" cy="805588"/>
          </a:xfrm>
          <a:prstGeom prst="rect">
            <a:avLst/>
          </a:prstGeom>
          <a:solidFill>
            <a:srgbClr val="D1D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791" y="5076902"/>
            <a:ext cx="1319162" cy="110799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9FA8172-936B-00C1-7840-06D4506F2316}"/>
              </a:ext>
            </a:extLst>
          </p:cNvPr>
          <p:cNvSpPr txBox="1"/>
          <p:nvPr/>
        </p:nvSpPr>
        <p:spPr>
          <a:xfrm>
            <a:off x="197814" y="1003952"/>
            <a:ext cx="537124" cy="4738635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02 Add title text</a:t>
            </a:r>
            <a:endParaRPr lang="zh-CN" altLang="en-US" sz="3200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516202" y="924370"/>
            <a:ext cx="4428019" cy="4497450"/>
            <a:chOff x="6516202" y="924370"/>
            <a:chExt cx="4428019" cy="44974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email">
              <a:alphaModFix amt="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6202" y="924370"/>
              <a:ext cx="4428019" cy="4428019"/>
            </a:xfrm>
            <a:prstGeom prst="rect">
              <a:avLst/>
            </a:prstGeom>
          </p:spPr>
        </p:pic>
        <p:sp>
          <p:nvSpPr>
            <p:cNvPr id="12" name="椭圆 11"/>
            <p:cNvSpPr/>
            <p:nvPr/>
          </p:nvSpPr>
          <p:spPr>
            <a:xfrm>
              <a:off x="6635270" y="1244537"/>
              <a:ext cx="4177283" cy="4177283"/>
            </a:xfrm>
            <a:prstGeom prst="ellipse">
              <a:avLst/>
            </a:prstGeom>
            <a:noFill/>
            <a:ln w="28575">
              <a:solidFill>
                <a:srgbClr val="DAE3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265454" y="3134687"/>
            <a:ext cx="3809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Add title text</a:t>
            </a:r>
            <a:endParaRPr lang="zh-CN" alt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65454" y="1822774"/>
            <a:ext cx="27489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PART THREE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87532" y="3947104"/>
            <a:ext cx="4721439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4" y="1186792"/>
            <a:ext cx="2131511" cy="544826"/>
          </a:xfrm>
          <a:prstGeom prst="rect">
            <a:avLst/>
          </a:prstGeom>
        </p:spPr>
      </p:pic>
      <p:sp>
        <p:nvSpPr>
          <p:cNvPr id="7" name="圆: 空心 6"/>
          <p:cNvSpPr/>
          <p:nvPr/>
        </p:nvSpPr>
        <p:spPr>
          <a:xfrm>
            <a:off x="9965651" y="1104432"/>
            <a:ext cx="4638836" cy="4638836"/>
          </a:xfrm>
          <a:prstGeom prst="donut">
            <a:avLst>
              <a:gd name="adj" fmla="val 12812"/>
            </a:avLst>
          </a:prstGeom>
          <a:solidFill>
            <a:srgbClr val="E5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52182">
            <a:off x="8434339" y="695883"/>
            <a:ext cx="3067478" cy="5010849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381335" y="2233495"/>
            <a:ext cx="15160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03</a:t>
            </a:r>
            <a:endParaRPr lang="zh-CN" altLang="en-US" sz="8800" dirty="0">
              <a:solidFill>
                <a:schemeClr val="tx1">
                  <a:lumMod val="95000"/>
                  <a:lumOff val="5000"/>
                </a:schemeClr>
              </a:solidFill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556" y="6192348"/>
            <a:ext cx="5387291" cy="768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7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0" y="0"/>
            <a:ext cx="9207499" cy="2040216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23449" y="0"/>
            <a:ext cx="0" cy="914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1"/>
          <p:cNvSpPr txBox="1"/>
          <p:nvPr/>
        </p:nvSpPr>
        <p:spPr>
          <a:xfrm>
            <a:off x="2122817" y="5553530"/>
            <a:ext cx="7777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START</a:t>
            </a:r>
          </a:p>
        </p:txBody>
      </p:sp>
      <p:sp>
        <p:nvSpPr>
          <p:cNvPr id="8" name="TextBox 14"/>
          <p:cNvSpPr txBox="1"/>
          <p:nvPr/>
        </p:nvSpPr>
        <p:spPr>
          <a:xfrm>
            <a:off x="2122817" y="3137566"/>
            <a:ext cx="32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2272F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Add title text</a:t>
            </a:r>
            <a:endParaRPr lang="en-US" sz="3200" dirty="0">
              <a:solidFill>
                <a:srgbClr val="22272F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2122817" y="3688621"/>
            <a:ext cx="1927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JI JIAN ZHONGGUOFENG</a:t>
            </a:r>
          </a:p>
        </p:txBody>
      </p:sp>
      <p:sp>
        <p:nvSpPr>
          <p:cNvPr id="10" name="Circle: Hollow 42"/>
          <p:cNvSpPr/>
          <p:nvPr/>
        </p:nvSpPr>
        <p:spPr>
          <a:xfrm>
            <a:off x="7143306" y="3817619"/>
            <a:ext cx="1508760" cy="1508760"/>
          </a:xfrm>
          <a:prstGeom prst="donut">
            <a:avLst>
              <a:gd name="adj" fmla="val 599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3D3D3D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1" name="Block Arc 43"/>
          <p:cNvSpPr/>
          <p:nvPr/>
        </p:nvSpPr>
        <p:spPr>
          <a:xfrm>
            <a:off x="7089674" y="3769170"/>
            <a:ext cx="1616027" cy="1605657"/>
          </a:xfrm>
          <a:prstGeom prst="blockArc">
            <a:avLst>
              <a:gd name="adj1" fmla="val 7382813"/>
              <a:gd name="adj2" fmla="val 15037672"/>
              <a:gd name="adj3" fmla="val 12197"/>
            </a:avLst>
          </a:prstGeom>
          <a:solidFill>
            <a:srgbClr val="E5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3D3D3D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2" name="TextBox 44"/>
          <p:cNvSpPr txBox="1"/>
          <p:nvPr/>
        </p:nvSpPr>
        <p:spPr>
          <a:xfrm>
            <a:off x="7509333" y="4428626"/>
            <a:ext cx="776706" cy="32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b="1">
                <a:solidFill>
                  <a:srgbClr val="3D3D3D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35%</a:t>
            </a:r>
          </a:p>
        </p:txBody>
      </p:sp>
      <p:sp>
        <p:nvSpPr>
          <p:cNvPr id="13" name="Circle: Hollow 45"/>
          <p:cNvSpPr/>
          <p:nvPr/>
        </p:nvSpPr>
        <p:spPr>
          <a:xfrm>
            <a:off x="9435657" y="3817619"/>
            <a:ext cx="1508760" cy="1508760"/>
          </a:xfrm>
          <a:prstGeom prst="donut">
            <a:avLst>
              <a:gd name="adj" fmla="val 599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3D3D3D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4" name="Block Arc 46"/>
          <p:cNvSpPr/>
          <p:nvPr/>
        </p:nvSpPr>
        <p:spPr>
          <a:xfrm rot="6493357">
            <a:off x="9382024" y="3769170"/>
            <a:ext cx="1616027" cy="1605657"/>
          </a:xfrm>
          <a:prstGeom prst="blockArc">
            <a:avLst>
              <a:gd name="adj1" fmla="val 922396"/>
              <a:gd name="adj2" fmla="val 15037672"/>
              <a:gd name="adj3" fmla="val 12197"/>
            </a:avLst>
          </a:prstGeom>
          <a:solidFill>
            <a:srgbClr val="E5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3D3D3D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5" name="TextBox 47"/>
          <p:cNvSpPr txBox="1"/>
          <p:nvPr/>
        </p:nvSpPr>
        <p:spPr>
          <a:xfrm>
            <a:off x="9801684" y="4428626"/>
            <a:ext cx="776706" cy="32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b="1">
                <a:solidFill>
                  <a:srgbClr val="3D3D3D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75%</a:t>
            </a:r>
          </a:p>
        </p:txBody>
      </p:sp>
      <p:sp>
        <p:nvSpPr>
          <p:cNvPr id="18" name="TextBox 57"/>
          <p:cNvSpPr txBox="1"/>
          <p:nvPr/>
        </p:nvSpPr>
        <p:spPr>
          <a:xfrm>
            <a:off x="2122817" y="4312337"/>
            <a:ext cx="3602624" cy="100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endParaRPr lang="en-US" altLang="zh-CN" sz="1400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  <a:p>
            <a:pPr>
              <a:lnSpc>
                <a:spcPts val="2500"/>
              </a:lnSpc>
            </a:pPr>
            <a:r>
              <a:rPr lang="en-US" altLang="zh-CN" sz="1400" dirty="0"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84F859F8-5D0C-C6A6-3A44-FF7A87448AE0}"/>
              </a:ext>
            </a:extLst>
          </p:cNvPr>
          <p:cNvSpPr txBox="1"/>
          <p:nvPr/>
        </p:nvSpPr>
        <p:spPr>
          <a:xfrm>
            <a:off x="197814" y="1003952"/>
            <a:ext cx="537124" cy="4738635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03 Add title text</a:t>
            </a:r>
            <a:endParaRPr lang="zh-CN" altLang="en-US" sz="3200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23449" y="0"/>
            <a:ext cx="0" cy="914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38"/>
          <p:cNvSpPr txBox="1"/>
          <p:nvPr/>
        </p:nvSpPr>
        <p:spPr>
          <a:xfrm>
            <a:off x="5083325" y="5104721"/>
            <a:ext cx="277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华文黑体" pitchFamily="2" charset="-122"/>
              </a:rPr>
              <a:t>Add title text</a:t>
            </a:r>
          </a:p>
        </p:txBody>
      </p:sp>
      <p:sp>
        <p:nvSpPr>
          <p:cNvPr id="3" name="TextBox 39"/>
          <p:cNvSpPr txBox="1"/>
          <p:nvPr/>
        </p:nvSpPr>
        <p:spPr>
          <a:xfrm>
            <a:off x="2250112" y="5596519"/>
            <a:ext cx="8446352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8" name="椭圆 7"/>
          <p:cNvSpPr/>
          <p:nvPr/>
        </p:nvSpPr>
        <p:spPr>
          <a:xfrm>
            <a:off x="4700337" y="1322045"/>
            <a:ext cx="3289870" cy="3291784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13252" y="2357945"/>
            <a:ext cx="492386" cy="1820160"/>
          </a:xfrm>
          <a:prstGeom prst="rect">
            <a:avLst/>
          </a:prstGeom>
          <a:solidFill>
            <a:srgbClr val="E5EFF3"/>
          </a:solidFill>
        </p:spPr>
        <p:txBody>
          <a:bodyPr vert="eaVert" wrap="square" lIns="91412" tIns="45706" rIns="91412" bIns="45706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83667" y="1962024"/>
            <a:ext cx="825811" cy="2818658"/>
          </a:xfrm>
          <a:prstGeom prst="rect">
            <a:avLst/>
          </a:prstGeom>
          <a:noFill/>
        </p:spPr>
        <p:txBody>
          <a:bodyPr vert="eaVert" wrap="square" lIns="91412" tIns="45706" rIns="91412" bIns="45706" rtlCol="0" anchor="ctr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defRPr>
            </a:lvl1pPr>
          </a:lstStyle>
          <a:p>
            <a:r>
              <a:rPr lang="en-US" altLang="zh-CN" dirty="0"/>
              <a:t>Click here to add content, content to match the title. 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9996217" y="1957781"/>
            <a:ext cx="825811" cy="2818658"/>
          </a:xfrm>
          <a:prstGeom prst="rect">
            <a:avLst/>
          </a:prstGeom>
          <a:noFill/>
        </p:spPr>
        <p:txBody>
          <a:bodyPr vert="eaVert" wrap="square" lIns="91412" tIns="45706" rIns="91412" bIns="45706" rtlCol="0" anchor="ctr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defRPr>
            </a:lvl1pPr>
          </a:lstStyle>
          <a:p>
            <a:r>
              <a:rPr lang="en-US" altLang="zh-CN" dirty="0"/>
              <a:t>Click here to add content, content to match the title. 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3832400" y="2349501"/>
            <a:ext cx="492386" cy="1820160"/>
          </a:xfrm>
          <a:prstGeom prst="rect">
            <a:avLst/>
          </a:prstGeom>
          <a:solidFill>
            <a:srgbClr val="E5EFF3"/>
          </a:solidFill>
        </p:spPr>
        <p:txBody>
          <a:bodyPr vert="eaVert" wrap="square" lIns="91412" tIns="45706" rIns="91412" bIns="45706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42155" y="1953580"/>
            <a:ext cx="825811" cy="2818658"/>
          </a:xfrm>
          <a:prstGeom prst="rect">
            <a:avLst/>
          </a:prstGeom>
          <a:noFill/>
        </p:spPr>
        <p:txBody>
          <a:bodyPr vert="eaVert" wrap="square" lIns="91412" tIns="45706" rIns="91412" bIns="45706" rtlCol="0" anchor="ctr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54704" y="1987437"/>
            <a:ext cx="825811" cy="2818658"/>
          </a:xfrm>
          <a:prstGeom prst="rect">
            <a:avLst/>
          </a:prstGeom>
          <a:noFill/>
        </p:spPr>
        <p:txBody>
          <a:bodyPr vert="eaVert" wrap="square" lIns="91412" tIns="45706" rIns="91412" bIns="45706" rtlCol="0" anchor="ctr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3CD7E10A-03F9-55D5-BC1C-FEFDC403A446}"/>
              </a:ext>
            </a:extLst>
          </p:cNvPr>
          <p:cNvSpPr txBox="1"/>
          <p:nvPr/>
        </p:nvSpPr>
        <p:spPr>
          <a:xfrm>
            <a:off x="197814" y="1003952"/>
            <a:ext cx="537124" cy="4738635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03 Add title text</a:t>
            </a:r>
            <a:endParaRPr lang="zh-CN" altLang="en-US" sz="3200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300" y="4056008"/>
            <a:ext cx="9156699" cy="2093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直接连接符 5"/>
          <p:cNvCxnSpPr/>
          <p:nvPr/>
        </p:nvCxnSpPr>
        <p:spPr>
          <a:xfrm>
            <a:off x="523449" y="0"/>
            <a:ext cx="0" cy="914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7530086" y="1102189"/>
            <a:ext cx="553885" cy="2572240"/>
          </a:xfrm>
          <a:prstGeom prst="rect">
            <a:avLst/>
          </a:prstGeom>
        </p:spPr>
        <p:txBody>
          <a:bodyPr vert="eaVert" wrap="square" lIns="91384" tIns="45693" rIns="91384" bIns="45693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Add 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97053" y="1102190"/>
            <a:ext cx="1466955" cy="2572242"/>
          </a:xfrm>
          <a:prstGeom prst="rect">
            <a:avLst/>
          </a:prstGeom>
        </p:spPr>
        <p:txBody>
          <a:bodyPr vert="eaVert" wrap="square" lIns="91384" tIns="45693" rIns="91384" bIns="45693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20764" y="1102189"/>
            <a:ext cx="553885" cy="2572242"/>
          </a:xfrm>
          <a:prstGeom prst="rect">
            <a:avLst/>
          </a:prstGeom>
        </p:spPr>
        <p:txBody>
          <a:bodyPr vert="eaVert" wrap="square" lIns="91384" tIns="45693" rIns="91384" bIns="45693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Add 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87731" y="1102190"/>
            <a:ext cx="1466955" cy="2572242"/>
          </a:xfrm>
          <a:prstGeom prst="rect">
            <a:avLst/>
          </a:prstGeom>
        </p:spPr>
        <p:txBody>
          <a:bodyPr vert="eaVert" wrap="square" lIns="91384" tIns="45693" rIns="91384" bIns="45693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grpSp>
        <p:nvGrpSpPr>
          <p:cNvPr id="11" name="组合 11"/>
          <p:cNvGrpSpPr/>
          <p:nvPr/>
        </p:nvGrpSpPr>
        <p:grpSpPr>
          <a:xfrm>
            <a:off x="9096325" y="1102189"/>
            <a:ext cx="1987031" cy="2589818"/>
            <a:chOff x="5010674" y="1483359"/>
            <a:chExt cx="1988263" cy="2590617"/>
          </a:xfrm>
        </p:grpSpPr>
        <p:sp>
          <p:nvSpPr>
            <p:cNvPr id="12" name="文本框 11"/>
            <p:cNvSpPr txBox="1"/>
            <p:nvPr/>
          </p:nvSpPr>
          <p:spPr>
            <a:xfrm>
              <a:off x="5010674" y="1483359"/>
              <a:ext cx="554342" cy="201399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Add title text</a:t>
              </a:r>
              <a:endPara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530959" y="1500940"/>
              <a:ext cx="1467978" cy="2573036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Click here to add content, content to match the title. 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5710607" y="1500940"/>
              <a:ext cx="0" cy="2170495"/>
            </a:xfrm>
            <a:prstGeom prst="line">
              <a:avLst/>
            </a:prstGeom>
            <a:ln>
              <a:solidFill>
                <a:srgbClr val="64402A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85D79B57-F503-3F7C-51E0-3F5241DB2962}"/>
              </a:ext>
            </a:extLst>
          </p:cNvPr>
          <p:cNvSpPr txBox="1"/>
          <p:nvPr/>
        </p:nvSpPr>
        <p:spPr>
          <a:xfrm>
            <a:off x="197814" y="1003952"/>
            <a:ext cx="537124" cy="4738635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03 Add title text</a:t>
            </a:r>
            <a:endParaRPr lang="zh-CN" altLang="en-US" sz="3200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37" y="-10299"/>
            <a:ext cx="12241429" cy="6868299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23449" y="0"/>
            <a:ext cx="0" cy="914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5"/>
          <p:cNvSpPr txBox="1"/>
          <p:nvPr/>
        </p:nvSpPr>
        <p:spPr>
          <a:xfrm>
            <a:off x="6642297" y="2329432"/>
            <a:ext cx="1529266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altLang="zh-CN" sz="2000" dirty="0">
                <a:latin typeface="字魂58号-创中黑" panose="00000500000000000000" pitchFamily="2" charset="-122"/>
                <a:ea typeface="字魂58号-创中黑" panose="00000500000000000000" pitchFamily="2" charset="-122"/>
                <a:cs typeface="Open Sans" charset="0"/>
              </a:rPr>
              <a:t>Add Subtitle</a:t>
            </a:r>
            <a:endParaRPr lang="en-US" sz="2000" dirty="0">
              <a:latin typeface="字魂58号-创中黑" panose="00000500000000000000" pitchFamily="2" charset="-122"/>
              <a:ea typeface="字魂58号-创中黑" panose="00000500000000000000" pitchFamily="2" charset="-122"/>
              <a:cs typeface="Open Sans" charset="0"/>
            </a:endParaRPr>
          </a:p>
        </p:txBody>
      </p:sp>
      <p:sp>
        <p:nvSpPr>
          <p:cNvPr id="25" name="TextBox 7"/>
          <p:cNvSpPr txBox="1"/>
          <p:nvPr/>
        </p:nvSpPr>
        <p:spPr>
          <a:xfrm>
            <a:off x="9238599" y="2329432"/>
            <a:ext cx="1529266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altLang="zh-CN" sz="2000" dirty="0">
                <a:latin typeface="字魂58号-创中黑" panose="00000500000000000000" pitchFamily="2" charset="-122"/>
                <a:ea typeface="字魂58号-创中黑" panose="00000500000000000000" pitchFamily="2" charset="-122"/>
                <a:cs typeface="Open Sans" charset="0"/>
              </a:rPr>
              <a:t>Add Subtitle</a:t>
            </a:r>
            <a:endParaRPr lang="en-US" sz="2000" dirty="0">
              <a:latin typeface="字魂58号-创中黑" panose="00000500000000000000" pitchFamily="2" charset="-122"/>
              <a:ea typeface="字魂58号-创中黑" panose="00000500000000000000" pitchFamily="2" charset="-122"/>
              <a:cs typeface="Open Sans" charset="0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6642297" y="4700411"/>
            <a:ext cx="1529266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altLang="zh-CN" sz="2000" dirty="0">
                <a:latin typeface="字魂58号-创中黑" panose="00000500000000000000" pitchFamily="2" charset="-122"/>
                <a:ea typeface="字魂58号-创中黑" panose="00000500000000000000" pitchFamily="2" charset="-122"/>
                <a:cs typeface="Open Sans" charset="0"/>
              </a:rPr>
              <a:t>Add Subtitle</a:t>
            </a:r>
          </a:p>
        </p:txBody>
      </p:sp>
      <p:sp>
        <p:nvSpPr>
          <p:cNvPr id="28" name="TextBox 11"/>
          <p:cNvSpPr txBox="1"/>
          <p:nvPr/>
        </p:nvSpPr>
        <p:spPr>
          <a:xfrm>
            <a:off x="9238599" y="4700411"/>
            <a:ext cx="1529266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altLang="zh-CN" sz="2000" dirty="0">
                <a:latin typeface="字魂58号-创中黑" panose="00000500000000000000" pitchFamily="2" charset="-122"/>
                <a:ea typeface="字魂58号-创中黑" panose="00000500000000000000" pitchFamily="2" charset="-122"/>
                <a:cs typeface="Open Sans" charset="0"/>
              </a:rPr>
              <a:t>Add Subtitle</a:t>
            </a:r>
          </a:p>
        </p:txBody>
      </p:sp>
      <p:cxnSp>
        <p:nvCxnSpPr>
          <p:cNvPr id="29" name="Straight Connector 13"/>
          <p:cNvCxnSpPr/>
          <p:nvPr/>
        </p:nvCxnSpPr>
        <p:spPr>
          <a:xfrm flipH="1">
            <a:off x="8705080" y="1075367"/>
            <a:ext cx="14070" cy="4910304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4"/>
          <p:cNvCxnSpPr/>
          <p:nvPr/>
        </p:nvCxnSpPr>
        <p:spPr>
          <a:xfrm flipH="1">
            <a:off x="6108778" y="3585646"/>
            <a:ext cx="5192605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7"/>
          <p:cNvSpPr txBox="1"/>
          <p:nvPr/>
        </p:nvSpPr>
        <p:spPr>
          <a:xfrm>
            <a:off x="6494800" y="2676794"/>
            <a:ext cx="1824254" cy="91089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32" name="TextBox 18"/>
          <p:cNvSpPr txBox="1"/>
          <p:nvPr/>
        </p:nvSpPr>
        <p:spPr>
          <a:xfrm>
            <a:off x="9091102" y="2676794"/>
            <a:ext cx="1824254" cy="91089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zh-CN"/>
            </a:defPPr>
            <a:lvl1pPr algn="ctr">
              <a:lnSpc>
                <a:spcPts val="22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defRPr>
            </a:lvl1pPr>
          </a:lstStyle>
          <a:p>
            <a:r>
              <a:rPr lang="en-US" altLang="zh-CN" dirty="0"/>
              <a:t>Click here to add content, content to match the title. </a:t>
            </a:r>
            <a:endParaRPr lang="en-US" dirty="0"/>
          </a:p>
        </p:txBody>
      </p:sp>
      <p:sp>
        <p:nvSpPr>
          <p:cNvPr id="33" name="TextBox 19"/>
          <p:cNvSpPr txBox="1"/>
          <p:nvPr/>
        </p:nvSpPr>
        <p:spPr>
          <a:xfrm>
            <a:off x="6494800" y="5050508"/>
            <a:ext cx="1824254" cy="91089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zh-CN"/>
            </a:defPPr>
            <a:lvl1pPr algn="ctr">
              <a:lnSpc>
                <a:spcPts val="22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defRPr>
            </a:lvl1pPr>
          </a:lstStyle>
          <a:p>
            <a:r>
              <a:rPr lang="en-US" altLang="zh-CN" dirty="0"/>
              <a:t>Click here to add content, content to match the title. </a:t>
            </a:r>
            <a:endParaRPr lang="en-US" dirty="0"/>
          </a:p>
        </p:txBody>
      </p:sp>
      <p:sp>
        <p:nvSpPr>
          <p:cNvPr id="34" name="TextBox 20"/>
          <p:cNvSpPr txBox="1"/>
          <p:nvPr/>
        </p:nvSpPr>
        <p:spPr>
          <a:xfrm>
            <a:off x="9116502" y="5037808"/>
            <a:ext cx="1824254" cy="91089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zh-CN"/>
            </a:defPPr>
            <a:lvl1pPr algn="ctr">
              <a:lnSpc>
                <a:spcPts val="22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defRPr>
            </a:lvl1pPr>
          </a:lstStyle>
          <a:p>
            <a:r>
              <a:rPr lang="en-US" altLang="zh-CN" dirty="0"/>
              <a:t>Click here to add content, content to match the title. </a:t>
            </a:r>
            <a:endParaRPr lang="zh-CN" altLang="en-US" dirty="0"/>
          </a:p>
        </p:txBody>
      </p:sp>
      <p:sp>
        <p:nvSpPr>
          <p:cNvPr id="37" name="TextBox 29"/>
          <p:cNvSpPr txBox="1"/>
          <p:nvPr/>
        </p:nvSpPr>
        <p:spPr>
          <a:xfrm>
            <a:off x="1977980" y="3587527"/>
            <a:ext cx="3146437" cy="13372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25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38" name="TextBox 7"/>
          <p:cNvSpPr txBox="1"/>
          <p:nvPr/>
        </p:nvSpPr>
        <p:spPr>
          <a:xfrm>
            <a:off x="2008427" y="2587894"/>
            <a:ext cx="286224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>
                <a:solidFill>
                  <a:srgbClr val="383838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Bebas Neue" charset="0"/>
              </a:rPr>
              <a:t>Add title text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2051648" y="3335920"/>
            <a:ext cx="54077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8077" y="1466986"/>
            <a:ext cx="605280" cy="709828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257" y="1490417"/>
            <a:ext cx="605280" cy="709828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404" y="3852229"/>
            <a:ext cx="605280" cy="709828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584" y="3875660"/>
            <a:ext cx="605280" cy="70982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7D216A3-79FD-A37D-918B-F1C565AACBCE}"/>
              </a:ext>
            </a:extLst>
          </p:cNvPr>
          <p:cNvSpPr txBox="1"/>
          <p:nvPr/>
        </p:nvSpPr>
        <p:spPr>
          <a:xfrm>
            <a:off x="197814" y="1003952"/>
            <a:ext cx="537124" cy="4738635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03 Add title text</a:t>
            </a:r>
            <a:endParaRPr lang="zh-CN" altLang="en-US" sz="3200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31" grpId="0"/>
      <p:bldP spid="32" grpId="0"/>
      <p:bldP spid="33" grpId="0"/>
      <p:bldP spid="34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516202" y="924370"/>
            <a:ext cx="4428019" cy="4497450"/>
            <a:chOff x="6516202" y="924370"/>
            <a:chExt cx="4428019" cy="44974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email">
              <a:alphaModFix amt="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6202" y="924370"/>
              <a:ext cx="4428019" cy="4428019"/>
            </a:xfrm>
            <a:prstGeom prst="rect">
              <a:avLst/>
            </a:prstGeom>
          </p:spPr>
        </p:pic>
        <p:sp>
          <p:nvSpPr>
            <p:cNvPr id="12" name="椭圆 11"/>
            <p:cNvSpPr/>
            <p:nvPr/>
          </p:nvSpPr>
          <p:spPr>
            <a:xfrm>
              <a:off x="6635270" y="1244537"/>
              <a:ext cx="4177283" cy="4177283"/>
            </a:xfrm>
            <a:prstGeom prst="ellipse">
              <a:avLst/>
            </a:prstGeom>
            <a:noFill/>
            <a:ln w="28575">
              <a:solidFill>
                <a:srgbClr val="DAE3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265454" y="3134687"/>
            <a:ext cx="3809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Add title text</a:t>
            </a:r>
            <a:endParaRPr lang="zh-CN" alt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65454" y="1822774"/>
            <a:ext cx="27489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PART FOUR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87532" y="3947104"/>
            <a:ext cx="4916320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4" y="1186792"/>
            <a:ext cx="2131511" cy="544826"/>
          </a:xfrm>
          <a:prstGeom prst="rect">
            <a:avLst/>
          </a:prstGeom>
        </p:spPr>
      </p:pic>
      <p:sp>
        <p:nvSpPr>
          <p:cNvPr id="7" name="圆: 空心 6"/>
          <p:cNvSpPr/>
          <p:nvPr/>
        </p:nvSpPr>
        <p:spPr>
          <a:xfrm>
            <a:off x="9965651" y="1104432"/>
            <a:ext cx="4638836" cy="4638836"/>
          </a:xfrm>
          <a:prstGeom prst="donut">
            <a:avLst>
              <a:gd name="adj" fmla="val 12812"/>
            </a:avLst>
          </a:prstGeom>
          <a:solidFill>
            <a:srgbClr val="E5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52182">
            <a:off x="8434339" y="695883"/>
            <a:ext cx="3067478" cy="5010849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381335" y="2233495"/>
            <a:ext cx="15160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04</a:t>
            </a:r>
            <a:endParaRPr lang="zh-CN" altLang="en-US" sz="8800" dirty="0">
              <a:solidFill>
                <a:schemeClr val="tx1">
                  <a:lumMod val="95000"/>
                  <a:lumOff val="5000"/>
                </a:schemeClr>
              </a:solidFill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556" y="6192348"/>
            <a:ext cx="5387291" cy="768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7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23449" y="0"/>
            <a:ext cx="0" cy="914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881" y="5055269"/>
            <a:ext cx="12188238" cy="1225984"/>
          </a:xfrm>
          <a:prstGeom prst="rect">
            <a:avLst/>
          </a:prstGeom>
          <a:solidFill>
            <a:srgbClr val="E5EFF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6752774" y="1219686"/>
            <a:ext cx="553941" cy="2606726"/>
          </a:xfrm>
          <a:prstGeom prst="rect">
            <a:avLst/>
          </a:prstGeom>
          <a:noFill/>
        </p:spPr>
        <p:txBody>
          <a:bodyPr vert="eaVert" wrap="square" lIns="91412" tIns="45706" rIns="91412" bIns="45706" rtlCol="0">
            <a:spAutoFit/>
          </a:bodyPr>
          <a:lstStyle/>
          <a:p>
            <a:r>
              <a:rPr lang="en-US" altLang="zh-CN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Add title text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76477" y="1185830"/>
            <a:ext cx="1146411" cy="3258836"/>
          </a:xfrm>
          <a:prstGeom prst="rect">
            <a:avLst/>
          </a:prstGeom>
          <a:noFill/>
        </p:spPr>
        <p:txBody>
          <a:bodyPr vert="eaVert" wrap="square" lIns="91412" tIns="45706" rIns="91412" bIns="45706" rtlCol="0" anchor="ctr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30326" y="1219686"/>
            <a:ext cx="825811" cy="3258836"/>
          </a:xfrm>
          <a:prstGeom prst="rect">
            <a:avLst/>
          </a:prstGeom>
          <a:noFill/>
        </p:spPr>
        <p:txBody>
          <a:bodyPr vert="eaVert" wrap="square" lIns="91412" tIns="45706" rIns="91412" bIns="45706" rtlCol="0" anchor="ctr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56083" y="1219686"/>
            <a:ext cx="825811" cy="3258836"/>
          </a:xfrm>
          <a:prstGeom prst="rect">
            <a:avLst/>
          </a:prstGeom>
          <a:noFill/>
        </p:spPr>
        <p:txBody>
          <a:bodyPr vert="eaVert" wrap="square" lIns="91412" tIns="45706" rIns="91412" bIns="45706" rtlCol="0" anchor="ctr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011" y="747000"/>
            <a:ext cx="3813344" cy="5043783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C4B284AD-08D1-F0A1-3A5F-9E765E5516B9}"/>
              </a:ext>
            </a:extLst>
          </p:cNvPr>
          <p:cNvSpPr txBox="1"/>
          <p:nvPr/>
        </p:nvSpPr>
        <p:spPr>
          <a:xfrm>
            <a:off x="197814" y="1003952"/>
            <a:ext cx="537124" cy="4738635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04 Add title text</a:t>
            </a:r>
            <a:endParaRPr lang="zh-CN" altLang="en-US" sz="3200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1225550"/>
            <a:ext cx="12192000" cy="4406900"/>
          </a:xfrm>
          <a:prstGeom prst="rect">
            <a:avLst/>
          </a:prstGeom>
          <a:solidFill>
            <a:srgbClr val="E5EFF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1" y="4198256"/>
            <a:ext cx="6096000" cy="233662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704584" y="1894444"/>
            <a:ext cx="832498" cy="3058812"/>
            <a:chOff x="3704584" y="1894444"/>
            <a:chExt cx="832498" cy="3058812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4537081" y="1979967"/>
              <a:ext cx="1" cy="2159598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3704584" y="1894444"/>
              <a:ext cx="800219" cy="305881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2">
                      <a:lumMod val="10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CONTENTS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84152" y="2584141"/>
            <a:ext cx="4438346" cy="3048307"/>
            <a:chOff x="4761773" y="2483316"/>
            <a:chExt cx="4438346" cy="2305044"/>
          </a:xfrm>
        </p:grpSpPr>
        <p:sp>
          <p:nvSpPr>
            <p:cNvPr id="17" name="文本框 16"/>
            <p:cNvSpPr txBox="1"/>
            <p:nvPr/>
          </p:nvSpPr>
          <p:spPr>
            <a:xfrm>
              <a:off x="4761773" y="2483316"/>
              <a:ext cx="615553" cy="2305044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 </a:t>
              </a:r>
              <a:r>
                <a:rPr lang="en-US" altLang="zh-CN" sz="2800" dirty="0">
                  <a:solidFill>
                    <a:schemeClr val="bg2">
                      <a:lumMod val="10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Add title text</a:t>
              </a:r>
              <a:endParaRPr lang="zh-CN" altLang="en-US" sz="2800" dirty="0">
                <a:solidFill>
                  <a:schemeClr val="bg2">
                    <a:lumMod val="1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030234" y="2483316"/>
              <a:ext cx="615553" cy="2204484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 </a:t>
              </a:r>
              <a:r>
                <a:rPr lang="en-US" altLang="zh-CN" sz="2800" dirty="0">
                  <a:solidFill>
                    <a:schemeClr val="bg2">
                      <a:lumMod val="10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Add title text</a:t>
              </a:r>
              <a:endParaRPr lang="zh-CN" altLang="en-US" sz="2800" dirty="0">
                <a:solidFill>
                  <a:schemeClr val="bg2">
                    <a:lumMod val="1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316105" y="2483316"/>
              <a:ext cx="615553" cy="2204484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 </a:t>
              </a:r>
              <a:r>
                <a:rPr lang="en-US" altLang="zh-CN" sz="2800" dirty="0">
                  <a:solidFill>
                    <a:schemeClr val="bg2">
                      <a:lumMod val="10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Add title text</a:t>
              </a:r>
              <a:endParaRPr lang="zh-CN" altLang="en-US" sz="2800" dirty="0">
                <a:solidFill>
                  <a:schemeClr val="bg2">
                    <a:lumMod val="1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584566" y="2483316"/>
              <a:ext cx="615553" cy="2204484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 </a:t>
              </a:r>
              <a:r>
                <a:rPr lang="en-US" altLang="zh-CN" sz="2800" dirty="0">
                  <a:solidFill>
                    <a:schemeClr val="bg2">
                      <a:lumMod val="10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Add title text</a:t>
              </a:r>
              <a:endParaRPr lang="zh-CN" altLang="en-US" sz="2800" dirty="0">
                <a:solidFill>
                  <a:schemeClr val="bg2">
                    <a:lumMod val="1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5381086" y="2546051"/>
              <a:ext cx="0" cy="206404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6645787" y="2546051"/>
              <a:ext cx="0" cy="206404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7931658" y="2546051"/>
              <a:ext cx="0" cy="206404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9196359" y="2546051"/>
              <a:ext cx="0" cy="206404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43" y="1510406"/>
            <a:ext cx="2543430" cy="388630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28" y="500276"/>
            <a:ext cx="2247256" cy="164679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65027" y="4640075"/>
            <a:ext cx="3291177" cy="2198189"/>
          </a:xfrm>
          <a:prstGeom prst="rect">
            <a:avLst/>
          </a:prstGeom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0E1C5434-DA25-B420-5682-E39DEFD708B8}"/>
              </a:ext>
            </a:extLst>
          </p:cNvPr>
          <p:cNvSpPr txBox="1"/>
          <p:nvPr/>
        </p:nvSpPr>
        <p:spPr>
          <a:xfrm>
            <a:off x="113083" y="-10445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23449" y="0"/>
            <a:ext cx="0" cy="914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7793" y="4464901"/>
            <a:ext cx="4805692" cy="249984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032E763-F381-8092-B3CF-24F0896D42B5}"/>
              </a:ext>
            </a:extLst>
          </p:cNvPr>
          <p:cNvGrpSpPr/>
          <p:nvPr/>
        </p:nvGrpSpPr>
        <p:grpSpPr>
          <a:xfrm>
            <a:off x="2454352" y="1989429"/>
            <a:ext cx="9743360" cy="2865887"/>
            <a:chOff x="2454352" y="1989429"/>
            <a:chExt cx="9743360" cy="2865887"/>
          </a:xfrm>
        </p:grpSpPr>
        <p:sp>
          <p:nvSpPr>
            <p:cNvPr id="8" name="矩形 7"/>
            <p:cNvSpPr/>
            <p:nvPr/>
          </p:nvSpPr>
          <p:spPr>
            <a:xfrm>
              <a:off x="2454352" y="1996494"/>
              <a:ext cx="5797989" cy="284538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397891" y="2284433"/>
              <a:ext cx="492443" cy="182333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0" name="TextBox 28"/>
            <p:cNvSpPr txBox="1"/>
            <p:nvPr/>
          </p:nvSpPr>
          <p:spPr>
            <a:xfrm>
              <a:off x="6307354" y="2286793"/>
              <a:ext cx="1031051" cy="217295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7126752" y="2284437"/>
              <a:ext cx="0" cy="238250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  <a:alpha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5591549" y="2284433"/>
              <a:ext cx="492443" cy="182333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3" name="TextBox 28"/>
            <p:cNvSpPr txBox="1"/>
            <p:nvPr/>
          </p:nvSpPr>
          <p:spPr>
            <a:xfrm>
              <a:off x="4443739" y="2278511"/>
              <a:ext cx="1031051" cy="217295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defRPr>
              </a:lvl1pPr>
            </a:lstStyle>
            <a:p>
              <a:r>
                <a:rPr lang="en-US" altLang="zh-CN" sz="1400" dirty="0"/>
                <a:t>Click here to add content, content to match the title. </a:t>
              </a:r>
              <a:endParaRPr lang="zh-CN" altLang="en-US" sz="1400" dirty="0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5320411" y="2284436"/>
              <a:ext cx="0" cy="1998579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  <a:alpha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3857025" y="2284433"/>
              <a:ext cx="492443" cy="199857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6" name="TextBox 28"/>
            <p:cNvSpPr txBox="1"/>
            <p:nvPr/>
          </p:nvSpPr>
          <p:spPr>
            <a:xfrm>
              <a:off x="2810155" y="2297874"/>
              <a:ext cx="1031051" cy="217295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defRPr>
              </a:lvl1pPr>
            </a:lstStyle>
            <a:p>
              <a:r>
                <a:rPr lang="en-US" altLang="zh-CN" sz="1400" dirty="0"/>
                <a:t>Click here to add content, content to match the title. </a:t>
              </a:r>
              <a:endParaRPr lang="zh-CN" altLang="en-US" sz="1400" dirty="0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3585886" y="2284436"/>
              <a:ext cx="0" cy="217295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  <a:alpha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4137" y="1989429"/>
              <a:ext cx="3943575" cy="2865887"/>
            </a:xfrm>
            <a:prstGeom prst="rect">
              <a:avLst/>
            </a:prstGeom>
          </p:spPr>
        </p:pic>
      </p:grpSp>
      <p:sp>
        <p:nvSpPr>
          <p:cNvPr id="3" name="标题 1">
            <a:extLst>
              <a:ext uri="{FF2B5EF4-FFF2-40B4-BE49-F238E27FC236}">
                <a16:creationId xmlns:a16="http://schemas.microsoft.com/office/drawing/2014/main" id="{5D63E7FB-722F-D90B-212E-26ADBBDED3FE}"/>
              </a:ext>
            </a:extLst>
          </p:cNvPr>
          <p:cNvSpPr txBox="1"/>
          <p:nvPr/>
        </p:nvSpPr>
        <p:spPr>
          <a:xfrm>
            <a:off x="197814" y="1003952"/>
            <a:ext cx="537124" cy="4738635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04 Add title text</a:t>
            </a:r>
            <a:endParaRPr lang="zh-CN" altLang="en-US" sz="3200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23449" y="0"/>
            <a:ext cx="0" cy="914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04F4248E-4E7B-5074-1E5B-61DCF707E5C1}"/>
              </a:ext>
            </a:extLst>
          </p:cNvPr>
          <p:cNvGrpSpPr/>
          <p:nvPr/>
        </p:nvGrpSpPr>
        <p:grpSpPr>
          <a:xfrm>
            <a:off x="8392" y="1073954"/>
            <a:ext cx="12192000" cy="5754338"/>
            <a:chOff x="8392" y="1073954"/>
            <a:chExt cx="12192000" cy="5754338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>
              <a:alphaModFix amt="2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2" y="2490386"/>
              <a:ext cx="12192000" cy="4337906"/>
            </a:xfrm>
            <a:prstGeom prst="rect">
              <a:avLst/>
            </a:prstGeom>
          </p:spPr>
        </p:pic>
        <p:cxnSp>
          <p:nvCxnSpPr>
            <p:cNvPr id="2" name="直接连接符 1"/>
            <p:cNvCxnSpPr/>
            <p:nvPr/>
          </p:nvCxnSpPr>
          <p:spPr>
            <a:xfrm>
              <a:off x="3393896" y="4952762"/>
              <a:ext cx="0" cy="41933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717996" y="4355862"/>
              <a:ext cx="0" cy="87653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800796" y="3606562"/>
              <a:ext cx="0" cy="96543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9703754" y="2269146"/>
              <a:ext cx="0" cy="21756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2987496" y="4127262"/>
              <a:ext cx="812800" cy="812800"/>
            </a:xfrm>
            <a:prstGeom prst="ellipse">
              <a:avLst/>
            </a:prstGeom>
            <a:gradFill flip="none" rotWithShape="1">
              <a:gsLst>
                <a:gs pos="0">
                  <a:srgbClr val="F2F2F2"/>
                </a:gs>
                <a:gs pos="100000">
                  <a:srgbClr val="F2F2F2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055123" y="4292362"/>
              <a:ext cx="673773" cy="482600"/>
            </a:xfrm>
            <a:prstGeom prst="ellipse">
              <a:avLst/>
            </a:prstGeom>
            <a:solidFill>
              <a:srgbClr val="E5E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01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5311596" y="3530362"/>
              <a:ext cx="812800" cy="812800"/>
            </a:xfrm>
            <a:prstGeom prst="ellipse">
              <a:avLst/>
            </a:prstGeom>
            <a:gradFill flip="none" rotWithShape="1">
              <a:gsLst>
                <a:gs pos="0">
                  <a:srgbClr val="F2F2F2"/>
                </a:gs>
                <a:gs pos="100000">
                  <a:srgbClr val="F2F2F2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379223" y="3695462"/>
              <a:ext cx="673773" cy="482600"/>
            </a:xfrm>
            <a:prstGeom prst="ellipse">
              <a:avLst/>
            </a:prstGeom>
            <a:solidFill>
              <a:srgbClr val="E5E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02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7394396" y="2781062"/>
              <a:ext cx="812800" cy="812800"/>
            </a:xfrm>
            <a:prstGeom prst="ellipse">
              <a:avLst/>
            </a:prstGeom>
            <a:gradFill flip="none" rotWithShape="1">
              <a:gsLst>
                <a:gs pos="0">
                  <a:srgbClr val="F2F2F2"/>
                </a:gs>
                <a:gs pos="100000">
                  <a:srgbClr val="F2F2F2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462023" y="2946162"/>
              <a:ext cx="673773" cy="482600"/>
            </a:xfrm>
            <a:prstGeom prst="ellipse">
              <a:avLst/>
            </a:prstGeom>
            <a:solidFill>
              <a:srgbClr val="E5E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03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9297354" y="1443646"/>
              <a:ext cx="812800" cy="812800"/>
            </a:xfrm>
            <a:prstGeom prst="ellipse">
              <a:avLst/>
            </a:prstGeom>
            <a:gradFill flip="none" rotWithShape="1">
              <a:gsLst>
                <a:gs pos="0">
                  <a:srgbClr val="F2F2F2"/>
                </a:gs>
                <a:gs pos="100000">
                  <a:srgbClr val="F2F2F2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9364981" y="1608746"/>
              <a:ext cx="673773" cy="482600"/>
            </a:xfrm>
            <a:prstGeom prst="ellipse">
              <a:avLst/>
            </a:prstGeom>
            <a:solidFill>
              <a:srgbClr val="E5E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04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195970" y="2850680"/>
              <a:ext cx="2094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b="1">
                  <a:solidFill>
                    <a:schemeClr val="bg2">
                      <a:lumMod val="25000"/>
                    </a:schemeClr>
                  </a:solidFill>
                  <a:latin typeface="字魂45号-冰宇雅宋" panose="00000500000000000000" pitchFamily="2" charset="-122"/>
                  <a:ea typeface="字魂45号-冰宇雅宋" panose="00000500000000000000" pitchFamily="2" charset="-122"/>
                </a:defRPr>
              </a:lvl1pPr>
            </a:lstStyle>
            <a:p>
              <a:r>
                <a:rPr lang="en-US" altLang="zh-CN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Add title text</a:t>
              </a:r>
              <a:endParaRPr lang="zh-CN" alt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195970" y="3274518"/>
              <a:ext cx="2000741" cy="1023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680202" y="2091346"/>
              <a:ext cx="2094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b="1">
                  <a:solidFill>
                    <a:schemeClr val="bg2">
                      <a:lumMod val="25000"/>
                    </a:schemeClr>
                  </a:solidFill>
                  <a:latin typeface="字魂45号-冰宇雅宋" panose="00000500000000000000" pitchFamily="2" charset="-122"/>
                  <a:ea typeface="字魂45号-冰宇雅宋" panose="00000500000000000000" pitchFamily="2" charset="-122"/>
                </a:defRPr>
              </a:lvl1pPr>
            </a:lstStyle>
            <a:p>
              <a:r>
                <a:rPr lang="en-US" altLang="zh-CN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Add title text</a:t>
              </a:r>
              <a:endParaRPr lang="zh-CN" alt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680202" y="2515184"/>
              <a:ext cx="2000741" cy="1023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029241" y="1319814"/>
              <a:ext cx="2094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b="1">
                  <a:solidFill>
                    <a:schemeClr val="bg2">
                      <a:lumMod val="25000"/>
                    </a:schemeClr>
                  </a:solidFill>
                  <a:latin typeface="字魂45号-冰宇雅宋" panose="00000500000000000000" pitchFamily="2" charset="-122"/>
                  <a:ea typeface="字魂45号-冰宇雅宋" panose="00000500000000000000" pitchFamily="2" charset="-122"/>
                </a:defRPr>
              </a:lvl1pPr>
            </a:lstStyle>
            <a:p>
              <a:r>
                <a:rPr lang="en-US" altLang="zh-CN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Add title text</a:t>
              </a:r>
              <a:endParaRPr lang="zh-CN" alt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029241" y="1743652"/>
              <a:ext cx="2000741" cy="1023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038755" y="1073954"/>
              <a:ext cx="2094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b="1">
                  <a:solidFill>
                    <a:schemeClr val="bg2">
                      <a:lumMod val="25000"/>
                    </a:schemeClr>
                  </a:solidFill>
                  <a:latin typeface="字魂45号-冰宇雅宋" panose="00000500000000000000" pitchFamily="2" charset="-122"/>
                  <a:ea typeface="字魂45号-冰宇雅宋" panose="00000500000000000000" pitchFamily="2" charset="-122"/>
                </a:defRPr>
              </a:lvl1pPr>
            </a:lstStyle>
            <a:p>
              <a:r>
                <a:rPr lang="en-US" altLang="zh-CN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Add title text</a:t>
              </a:r>
              <a:endParaRPr lang="zh-CN" alt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038755" y="1497792"/>
              <a:ext cx="1872295" cy="1023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8" name="标题 1">
            <a:extLst>
              <a:ext uri="{FF2B5EF4-FFF2-40B4-BE49-F238E27FC236}">
                <a16:creationId xmlns:a16="http://schemas.microsoft.com/office/drawing/2014/main" id="{B67679FF-6EC8-AAF6-051A-1ECBF12E9E87}"/>
              </a:ext>
            </a:extLst>
          </p:cNvPr>
          <p:cNvSpPr txBox="1"/>
          <p:nvPr/>
        </p:nvSpPr>
        <p:spPr>
          <a:xfrm>
            <a:off x="197814" y="1003952"/>
            <a:ext cx="537124" cy="4738635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04 Add title text</a:t>
            </a:r>
            <a:endParaRPr lang="zh-CN" altLang="en-US" sz="3200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23449" y="0"/>
            <a:ext cx="0" cy="914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494505" y="2070622"/>
            <a:ext cx="9697494" cy="1569660"/>
          </a:xfrm>
          <a:prstGeom prst="rect">
            <a:avLst/>
          </a:prstGeom>
          <a:solidFill>
            <a:srgbClr val="E5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10388" y="3399585"/>
            <a:ext cx="4583306" cy="27006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Click here to add content, content to match the title. Click here to add content, content to match the title.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，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25610" y="3399585"/>
            <a:ext cx="553998" cy="23430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FZQingKeBenYueSongS-R-GB" charset="-122"/>
              </a:rPr>
              <a:t>Add title text</a:t>
            </a:r>
            <a:endParaRPr kumimoji="1"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FZQingKeBenYueSongS-R-GB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510" y="1873250"/>
            <a:ext cx="3009900" cy="4305300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78DC02FC-2D6E-B643-AEC3-17926AE69621}"/>
              </a:ext>
            </a:extLst>
          </p:cNvPr>
          <p:cNvSpPr txBox="1"/>
          <p:nvPr/>
        </p:nvSpPr>
        <p:spPr>
          <a:xfrm>
            <a:off x="197814" y="1003952"/>
            <a:ext cx="537124" cy="4738635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04 Add title text</a:t>
            </a:r>
            <a:endParaRPr lang="zh-CN" altLang="en-US" sz="3200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3288627" y="2511606"/>
            <a:ext cx="6888586" cy="1892738"/>
            <a:chOff x="3288627" y="2511606"/>
            <a:chExt cx="6888586" cy="1892738"/>
          </a:xfrm>
          <a:blipFill>
            <a:blip r:embed="rId3"/>
            <a:stretch>
              <a:fillRect/>
            </a:stretch>
          </a:blipFill>
        </p:grpSpPr>
        <p:sp>
          <p:nvSpPr>
            <p:cNvPr id="43" name="矩形: 圆角 42"/>
            <p:cNvSpPr/>
            <p:nvPr/>
          </p:nvSpPr>
          <p:spPr>
            <a:xfrm>
              <a:off x="3288627" y="2511607"/>
              <a:ext cx="2050419" cy="1892737"/>
            </a:xfrm>
            <a:prstGeom prst="roundRect">
              <a:avLst>
                <a:gd name="adj" fmla="val 962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731955" y="2511606"/>
              <a:ext cx="2050419" cy="1892737"/>
            </a:xfrm>
            <a:prstGeom prst="roundRect">
              <a:avLst>
                <a:gd name="adj" fmla="val 962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8126794" y="2511606"/>
              <a:ext cx="2050419" cy="1892737"/>
            </a:xfrm>
            <a:prstGeom prst="roundRect">
              <a:avLst>
                <a:gd name="adj" fmla="val 962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23449" y="0"/>
            <a:ext cx="0" cy="914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íslíḓê"/>
          <p:cNvSpPr txBox="1"/>
          <p:nvPr/>
        </p:nvSpPr>
        <p:spPr>
          <a:xfrm>
            <a:off x="5605970" y="914400"/>
            <a:ext cx="2235199" cy="5544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algn="ctr">
              <a:buSzPct val="25000"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Add title text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247322" y="1551476"/>
            <a:ext cx="952500" cy="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ṣļïḑê"/>
          <p:cNvSpPr txBox="1"/>
          <p:nvPr/>
        </p:nvSpPr>
        <p:spPr>
          <a:xfrm>
            <a:off x="3256695" y="1655152"/>
            <a:ext cx="6933751" cy="5544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Click here to add content, content to match the title.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。</a:t>
            </a:r>
          </a:p>
        </p:txBody>
      </p:sp>
      <p:sp>
        <p:nvSpPr>
          <p:cNvPr id="25" name="îŝḷiḍê"/>
          <p:cNvSpPr/>
          <p:nvPr/>
        </p:nvSpPr>
        <p:spPr bwMode="auto">
          <a:xfrm>
            <a:off x="3435949" y="4909456"/>
            <a:ext cx="1755776" cy="69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26" name="isḻiďè"/>
          <p:cNvSpPr txBox="1"/>
          <p:nvPr/>
        </p:nvSpPr>
        <p:spPr bwMode="auto">
          <a:xfrm>
            <a:off x="3435949" y="4528545"/>
            <a:ext cx="1755776" cy="38091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Add Subtitle</a:t>
            </a:r>
          </a:p>
        </p:txBody>
      </p:sp>
      <p:sp>
        <p:nvSpPr>
          <p:cNvPr id="27" name="ïŝlïḋê"/>
          <p:cNvSpPr/>
          <p:nvPr/>
        </p:nvSpPr>
        <p:spPr bwMode="auto">
          <a:xfrm>
            <a:off x="5851724" y="4909456"/>
            <a:ext cx="1755776" cy="69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ts val="2500"/>
              </a:lnSpc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28" name="iş1îďe"/>
          <p:cNvSpPr txBox="1"/>
          <p:nvPr/>
        </p:nvSpPr>
        <p:spPr bwMode="auto">
          <a:xfrm>
            <a:off x="5851724" y="4528545"/>
            <a:ext cx="1755776" cy="38091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Add Subtitle</a:t>
            </a:r>
          </a:p>
        </p:txBody>
      </p:sp>
      <p:sp>
        <p:nvSpPr>
          <p:cNvPr id="29" name="iSļiḓè"/>
          <p:cNvSpPr/>
          <p:nvPr/>
        </p:nvSpPr>
        <p:spPr bwMode="auto">
          <a:xfrm>
            <a:off x="8267499" y="4909456"/>
            <a:ext cx="1755776" cy="69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30" name="î$ľïḓé"/>
          <p:cNvSpPr txBox="1"/>
          <p:nvPr/>
        </p:nvSpPr>
        <p:spPr bwMode="auto">
          <a:xfrm>
            <a:off x="8267499" y="4528545"/>
            <a:ext cx="1755776" cy="38091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Add Subtitle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4010873" y="5773451"/>
            <a:ext cx="60592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426648" y="5773451"/>
            <a:ext cx="60592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842423" y="5773451"/>
            <a:ext cx="60592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9035" y="0"/>
            <a:ext cx="2977899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6FC698D-FBC0-836F-7E3A-4B1F7DE3C0AA}"/>
              </a:ext>
            </a:extLst>
          </p:cNvPr>
          <p:cNvSpPr txBox="1"/>
          <p:nvPr/>
        </p:nvSpPr>
        <p:spPr>
          <a:xfrm>
            <a:off x="197814" y="1003952"/>
            <a:ext cx="537124" cy="4738635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04 Add title text</a:t>
            </a:r>
            <a:endParaRPr lang="zh-CN" altLang="en-US" sz="3200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760674"/>
            <a:ext cx="12192000" cy="469101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23449" y="0"/>
            <a:ext cx="0" cy="914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36797" y="2312801"/>
            <a:ext cx="6817224" cy="3700554"/>
            <a:chOff x="3147797" y="2381141"/>
            <a:chExt cx="6817224" cy="3700554"/>
          </a:xfrm>
        </p:grpSpPr>
        <p:sp>
          <p:nvSpPr>
            <p:cNvPr id="8" name="椭圆 7"/>
            <p:cNvSpPr/>
            <p:nvPr/>
          </p:nvSpPr>
          <p:spPr>
            <a:xfrm>
              <a:off x="5038297" y="2426770"/>
              <a:ext cx="780625" cy="480734"/>
            </a:xfrm>
            <a:prstGeom prst="ellipse">
              <a:avLst/>
            </a:prstGeom>
            <a:solidFill>
              <a:srgbClr val="E5EFF3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思源黑体 CN Normal" panose="020B0400000000000000" pitchFamily="34" charset="-122"/>
                </a:rPr>
                <a:t>02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7078924" y="2381141"/>
              <a:ext cx="705646" cy="480734"/>
            </a:xfrm>
            <a:prstGeom prst="ellipse">
              <a:avLst/>
            </a:prstGeom>
            <a:solidFill>
              <a:srgbClr val="E5EFF3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思源黑体 CN Normal" panose="020B0400000000000000" pitchFamily="34" charset="-122"/>
                </a:rPr>
                <a:t>03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980432" y="2427587"/>
              <a:ext cx="641509" cy="480734"/>
            </a:xfrm>
            <a:prstGeom prst="ellipse">
              <a:avLst/>
            </a:prstGeom>
            <a:solidFill>
              <a:srgbClr val="E5EFF3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思源黑体 CN Normal" panose="020B0400000000000000" pitchFamily="34" charset="-122"/>
                </a:rPr>
                <a:t>04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938261" y="2637262"/>
              <a:ext cx="1260000" cy="13879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818924" y="2668362"/>
              <a:ext cx="1260000" cy="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720433" y="2668362"/>
              <a:ext cx="1260000" cy="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4898768" y="3187607"/>
              <a:ext cx="1146468" cy="28892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200000"/>
                </a:lnSpc>
                <a:defRPr sz="1400" spc="300">
                  <a:solidFill>
                    <a:srgbClr val="494D49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>
                <a:lnSpc>
                  <a:spcPts val="25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937235" y="3192474"/>
              <a:ext cx="1146468" cy="28892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200000"/>
                </a:lnSpc>
                <a:defRPr sz="1400" spc="300">
                  <a:solidFill>
                    <a:srgbClr val="494D49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>
                <a:lnSpc>
                  <a:spcPts val="25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818553" y="3192474"/>
              <a:ext cx="1146468" cy="28892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200000"/>
                </a:lnSpc>
                <a:defRPr sz="1400" spc="300">
                  <a:solidFill>
                    <a:srgbClr val="494D49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>
                <a:lnSpc>
                  <a:spcPts val="25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232614" y="2410774"/>
              <a:ext cx="705646" cy="480734"/>
            </a:xfrm>
            <a:prstGeom prst="ellipse">
              <a:avLst/>
            </a:prstGeom>
            <a:solidFill>
              <a:srgbClr val="E5EFF3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思源黑体 CN Normal" panose="020B0400000000000000" pitchFamily="34" charset="-122"/>
                </a:rPr>
                <a:t>01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147797" y="3187606"/>
              <a:ext cx="1146468" cy="28892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200000"/>
                </a:lnSpc>
                <a:defRPr sz="1400" spc="300">
                  <a:solidFill>
                    <a:srgbClr val="494D49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>
                <a:lnSpc>
                  <a:spcPts val="25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962" y="4259926"/>
            <a:ext cx="1111186" cy="84158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36" y="5318999"/>
            <a:ext cx="1224753" cy="1028700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5FDBAFFA-CD93-0B62-7619-E57300E537CA}"/>
              </a:ext>
            </a:extLst>
          </p:cNvPr>
          <p:cNvSpPr txBox="1"/>
          <p:nvPr/>
        </p:nvSpPr>
        <p:spPr>
          <a:xfrm>
            <a:off x="197814" y="1003952"/>
            <a:ext cx="537124" cy="4738635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04 Add title text</a:t>
            </a:r>
            <a:endParaRPr lang="zh-CN" altLang="en-US" sz="3200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99"/>
            <a:ext cx="12191999" cy="686829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70629" y="2002971"/>
            <a:ext cx="9521371" cy="2859315"/>
          </a:xfrm>
          <a:prstGeom prst="rect">
            <a:avLst/>
          </a:prstGeom>
          <a:solidFill>
            <a:srgbClr val="E5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0800" y="4656943"/>
            <a:ext cx="2232391" cy="16568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58392">
            <a:off x="6080287" y="489578"/>
            <a:ext cx="6435681" cy="3657102"/>
          </a:xfrm>
          <a:prstGeom prst="rect">
            <a:avLst/>
          </a:prstGeom>
        </p:spPr>
      </p:pic>
      <p:sp>
        <p:nvSpPr>
          <p:cNvPr id="16" name="标题 1"/>
          <p:cNvSpPr txBox="1"/>
          <p:nvPr/>
        </p:nvSpPr>
        <p:spPr>
          <a:xfrm>
            <a:off x="2678946" y="2120836"/>
            <a:ext cx="614031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8500"/>
              </a:lnSpc>
            </a:pPr>
            <a:r>
              <a:rPr lang="en-US" altLang="zh-CN" sz="7200" dirty="0"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THANK YOU</a:t>
            </a:r>
            <a:endParaRPr lang="zh-CN" altLang="en-US" sz="7200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279" y="5339397"/>
            <a:ext cx="326147" cy="2919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090" y="1375561"/>
            <a:ext cx="1185055" cy="1066549"/>
          </a:xfrm>
          <a:prstGeom prst="rect">
            <a:avLst/>
          </a:prstGeom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171FD9AB-CD69-A48A-3287-06A6DE1072EB}"/>
              </a:ext>
            </a:extLst>
          </p:cNvPr>
          <p:cNvSpPr/>
          <p:nvPr/>
        </p:nvSpPr>
        <p:spPr>
          <a:xfrm>
            <a:off x="907207" y="41782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62D2D73-834F-551E-0001-7F0F87182912}"/>
              </a:ext>
            </a:extLst>
          </p:cNvPr>
          <p:cNvGrpSpPr/>
          <p:nvPr/>
        </p:nvGrpSpPr>
        <p:grpSpPr>
          <a:xfrm>
            <a:off x="2943397" y="4401783"/>
            <a:ext cx="3734477" cy="314481"/>
            <a:chOff x="4414802" y="4745227"/>
            <a:chExt cx="3734477" cy="314481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3F25DF3-DD62-A072-8DC3-9F58E469C45A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24" name="Oval 15">
                <a:extLst>
                  <a:ext uri="{FF2B5EF4-FFF2-40B4-BE49-F238E27FC236}">
                    <a16:creationId xmlns:a16="http://schemas.microsoft.com/office/drawing/2014/main" id="{7DE41CEB-A061-16A7-43EA-08659614E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5" name="Group 16">
                <a:extLst>
                  <a:ext uri="{FF2B5EF4-FFF2-40B4-BE49-F238E27FC236}">
                    <a16:creationId xmlns:a16="http://schemas.microsoft.com/office/drawing/2014/main" id="{B71B8D6E-0539-F21F-8A5C-CC78964EA1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26" name="Freeform 17">
                  <a:extLst>
                    <a:ext uri="{FF2B5EF4-FFF2-40B4-BE49-F238E27FC236}">
                      <a16:creationId xmlns:a16="http://schemas.microsoft.com/office/drawing/2014/main" id="{98CA195A-874E-5AC9-D917-8627D157E2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8">
                  <a:extLst>
                    <a:ext uri="{FF2B5EF4-FFF2-40B4-BE49-F238E27FC236}">
                      <a16:creationId xmlns:a16="http://schemas.microsoft.com/office/drawing/2014/main" id="{B94BB58F-0239-2677-4F55-C4F351E475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9017FBB-2092-8884-0FA6-F554AA06E438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9" name="Oval 10">
                <a:extLst>
                  <a:ext uri="{FF2B5EF4-FFF2-40B4-BE49-F238E27FC236}">
                    <a16:creationId xmlns:a16="http://schemas.microsoft.com/office/drawing/2014/main" id="{F215153C-AD0A-CB2E-FEB7-4BF8E7CA0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6424C558-6A62-AA5B-7E72-8EC9AAE8AC32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22" name="Freeform 12">
                  <a:extLst>
                    <a:ext uri="{FF2B5EF4-FFF2-40B4-BE49-F238E27FC236}">
                      <a16:creationId xmlns:a16="http://schemas.microsoft.com/office/drawing/2014/main" id="{8A1FAAFF-B557-AF48-806E-695AD90712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13">
                  <a:extLst>
                    <a:ext uri="{FF2B5EF4-FFF2-40B4-BE49-F238E27FC236}">
                      <a16:creationId xmlns:a16="http://schemas.microsoft.com/office/drawing/2014/main" id="{27B42B47-3526-E860-739C-E5C11D204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5" name="Text Box 20">
              <a:extLst>
                <a:ext uri="{FF2B5EF4-FFF2-40B4-BE49-F238E27FC236}">
                  <a16:creationId xmlns:a16="http://schemas.microsoft.com/office/drawing/2014/main" id="{B2E80BAE-2A74-524A-05A5-66B0BD6B797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AE11303-BCBF-600E-4BE0-D914CA9EE669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516202" y="924370"/>
            <a:ext cx="4428019" cy="4497450"/>
            <a:chOff x="6516202" y="924370"/>
            <a:chExt cx="4428019" cy="44974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email">
              <a:alphaModFix amt="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6202" y="924370"/>
              <a:ext cx="4428019" cy="4428019"/>
            </a:xfrm>
            <a:prstGeom prst="rect">
              <a:avLst/>
            </a:prstGeom>
          </p:spPr>
        </p:pic>
        <p:sp>
          <p:nvSpPr>
            <p:cNvPr id="12" name="椭圆 11"/>
            <p:cNvSpPr/>
            <p:nvPr/>
          </p:nvSpPr>
          <p:spPr>
            <a:xfrm>
              <a:off x="6635270" y="1244537"/>
              <a:ext cx="4177283" cy="4177283"/>
            </a:xfrm>
            <a:prstGeom prst="ellipse">
              <a:avLst/>
            </a:prstGeom>
            <a:noFill/>
            <a:ln w="28575">
              <a:solidFill>
                <a:srgbClr val="DAE3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265454" y="3134687"/>
            <a:ext cx="3809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Add title text</a:t>
            </a:r>
            <a:endParaRPr lang="zh-CN" alt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65454" y="1822774"/>
            <a:ext cx="27489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PART ONE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87532" y="3947104"/>
            <a:ext cx="4721439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4" y="1186792"/>
            <a:ext cx="2131511" cy="544826"/>
          </a:xfrm>
          <a:prstGeom prst="rect">
            <a:avLst/>
          </a:prstGeom>
        </p:spPr>
      </p:pic>
      <p:sp>
        <p:nvSpPr>
          <p:cNvPr id="7" name="圆: 空心 6"/>
          <p:cNvSpPr/>
          <p:nvPr/>
        </p:nvSpPr>
        <p:spPr>
          <a:xfrm>
            <a:off x="9965651" y="1104432"/>
            <a:ext cx="4638836" cy="4638836"/>
          </a:xfrm>
          <a:prstGeom prst="donut">
            <a:avLst>
              <a:gd name="adj" fmla="val 12812"/>
            </a:avLst>
          </a:prstGeom>
          <a:solidFill>
            <a:srgbClr val="E5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52182">
            <a:off x="8434339" y="695883"/>
            <a:ext cx="3067478" cy="5010849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381335" y="2233495"/>
            <a:ext cx="15160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01</a:t>
            </a:r>
            <a:endParaRPr lang="zh-CN" altLang="en-US" sz="8800" dirty="0">
              <a:solidFill>
                <a:schemeClr val="tx1">
                  <a:lumMod val="95000"/>
                  <a:lumOff val="5000"/>
                </a:schemeClr>
              </a:solidFill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556" y="6192348"/>
            <a:ext cx="5387291" cy="768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7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24889" y="0"/>
            <a:ext cx="537124" cy="5652592"/>
            <a:chOff x="224889" y="0"/>
            <a:chExt cx="537124" cy="5652592"/>
          </a:xfrm>
        </p:grpSpPr>
        <p:sp>
          <p:nvSpPr>
            <p:cNvPr id="5" name="标题 1"/>
            <p:cNvSpPr txBox="1"/>
            <p:nvPr/>
          </p:nvSpPr>
          <p:spPr>
            <a:xfrm>
              <a:off x="224889" y="952381"/>
              <a:ext cx="537124" cy="4700211"/>
            </a:xfrm>
            <a:prstGeom prst="rect">
              <a:avLst/>
            </a:prstGeom>
          </p:spPr>
          <p:txBody>
            <a:bodyPr vert="eaVert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3200" dirty="0"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01 Add title text</a:t>
              </a:r>
              <a:endParaRPr lang="zh-CN" altLang="en-US" sz="3200" dirty="0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23449" y="0"/>
              <a:ext cx="0" cy="9144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13"/>
          <p:cNvSpPr txBox="1"/>
          <p:nvPr/>
        </p:nvSpPr>
        <p:spPr>
          <a:xfrm>
            <a:off x="2250478" y="4577881"/>
            <a:ext cx="2227180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2250478" y="4086728"/>
            <a:ext cx="222718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3D3D3D"/>
                </a:solidFill>
                <a:latin typeface="Montserrat SemiBold" panose="00000700000000000000" pitchFamily="50" charset="0"/>
              </a:rPr>
              <a:t>Add title text</a:t>
            </a:r>
            <a:endParaRPr lang="en-US" sz="2000" dirty="0">
              <a:solidFill>
                <a:srgbClr val="3D3D3D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5400078" y="4577881"/>
            <a:ext cx="2227180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5400078" y="4086728"/>
            <a:ext cx="222718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3D3D3D"/>
                </a:solidFill>
                <a:latin typeface="Montserrat SemiBold" panose="00000700000000000000" pitchFamily="50" charset="0"/>
              </a:rPr>
              <a:t>Add title text</a:t>
            </a:r>
          </a:p>
        </p:txBody>
      </p:sp>
      <p:sp>
        <p:nvSpPr>
          <p:cNvPr id="12" name="TextBox 22"/>
          <p:cNvSpPr txBox="1"/>
          <p:nvPr/>
        </p:nvSpPr>
        <p:spPr>
          <a:xfrm>
            <a:off x="8549677" y="4577881"/>
            <a:ext cx="2227180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8549677" y="4086728"/>
            <a:ext cx="222718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3D3D3D"/>
                </a:solidFill>
                <a:latin typeface="Montserrat SemiBold" panose="00000700000000000000" pitchFamily="50" charset="0"/>
              </a:rPr>
              <a:t>Add title text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2110580" y="998101"/>
            <a:ext cx="32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2272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Add title text</a:t>
            </a:r>
            <a:endParaRPr lang="en-US" sz="3200" dirty="0">
              <a:solidFill>
                <a:srgbClr val="22272F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2134214" y="1549156"/>
            <a:ext cx="24758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JI JIAN ZHONGGUOFENG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573" y="3555610"/>
            <a:ext cx="999358" cy="6648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368" y="3564126"/>
            <a:ext cx="999358" cy="66482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350" y="3564126"/>
            <a:ext cx="999358" cy="66482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10580" y="1687251"/>
            <a:ext cx="10102657" cy="2522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998" y="3047791"/>
            <a:ext cx="6985001" cy="2980822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23449" y="0"/>
            <a:ext cx="0" cy="914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/>
          <p:nvPr/>
        </p:nvSpPr>
        <p:spPr>
          <a:xfrm>
            <a:off x="5054599" y="1407417"/>
            <a:ext cx="2417709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1781169" y="3739357"/>
            <a:ext cx="32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2272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Add title text</a:t>
            </a:r>
            <a:endParaRPr lang="en-US" sz="3200" dirty="0">
              <a:solidFill>
                <a:srgbClr val="22272F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1804802" y="4290412"/>
            <a:ext cx="25004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JI JIAN ZHONGGUOFENG</a:t>
            </a:r>
          </a:p>
        </p:txBody>
      </p:sp>
      <p:sp>
        <p:nvSpPr>
          <p:cNvPr id="10" name="Rectangle 3"/>
          <p:cNvSpPr/>
          <p:nvPr/>
        </p:nvSpPr>
        <p:spPr>
          <a:xfrm>
            <a:off x="8305799" y="1407417"/>
            <a:ext cx="2417709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1804802" y="4762499"/>
            <a:ext cx="2686622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53EF556-7ADD-5CF9-D1B5-F1C36E44DB26}"/>
              </a:ext>
            </a:extLst>
          </p:cNvPr>
          <p:cNvSpPr txBox="1"/>
          <p:nvPr/>
        </p:nvSpPr>
        <p:spPr>
          <a:xfrm>
            <a:off x="224889" y="952381"/>
            <a:ext cx="537124" cy="4700211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01 Add title text</a:t>
            </a:r>
            <a:endParaRPr lang="zh-CN" altLang="en-US" sz="3200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8904605" y="-156210"/>
            <a:ext cx="2950210" cy="323469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23449" y="0"/>
            <a:ext cx="0" cy="914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26"/>
          <p:cNvSpPr txBox="1"/>
          <p:nvPr/>
        </p:nvSpPr>
        <p:spPr>
          <a:xfrm>
            <a:off x="6827950" y="2432715"/>
            <a:ext cx="1059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3D3D3D"/>
                </a:solidFill>
                <a:latin typeface="Montserrat SemiBold" panose="00000700000000000000" pitchFamily="50" charset="0"/>
              </a:rPr>
              <a:t>2019</a:t>
            </a:r>
          </a:p>
        </p:txBody>
      </p:sp>
      <p:sp>
        <p:nvSpPr>
          <p:cNvPr id="3" name="TextBox 29"/>
          <p:cNvSpPr txBox="1"/>
          <p:nvPr/>
        </p:nvSpPr>
        <p:spPr>
          <a:xfrm>
            <a:off x="10178184" y="2705611"/>
            <a:ext cx="8708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3D3D3D"/>
                </a:solidFill>
                <a:latin typeface="Montserrat SemiBold" panose="00000700000000000000" pitchFamily="50" charset="0"/>
              </a:rPr>
              <a:t>80%</a:t>
            </a:r>
          </a:p>
        </p:txBody>
      </p:sp>
      <p:sp>
        <p:nvSpPr>
          <p:cNvPr id="8" name="Rectangle 31"/>
          <p:cNvSpPr/>
          <p:nvPr/>
        </p:nvSpPr>
        <p:spPr>
          <a:xfrm>
            <a:off x="6827951" y="2701591"/>
            <a:ext cx="2732822" cy="188686"/>
          </a:xfrm>
          <a:prstGeom prst="rect">
            <a:avLst/>
          </a:prstGeom>
          <a:solidFill>
            <a:srgbClr val="E5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3D3D3D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9" name="TextBox 34"/>
          <p:cNvSpPr txBox="1"/>
          <p:nvPr/>
        </p:nvSpPr>
        <p:spPr>
          <a:xfrm>
            <a:off x="6827950" y="3155575"/>
            <a:ext cx="1059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3D3D3D"/>
                </a:solidFill>
                <a:latin typeface="Montserrat SemiBold" panose="00000700000000000000" pitchFamily="50" charset="0"/>
              </a:rPr>
              <a:t>2017</a:t>
            </a:r>
          </a:p>
        </p:txBody>
      </p:sp>
      <p:sp>
        <p:nvSpPr>
          <p:cNvPr id="10" name="TextBox 35"/>
          <p:cNvSpPr txBox="1"/>
          <p:nvPr/>
        </p:nvSpPr>
        <p:spPr>
          <a:xfrm>
            <a:off x="10178184" y="3428470"/>
            <a:ext cx="8708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3D3D3D"/>
                </a:solidFill>
                <a:latin typeface="Montserrat SemiBold" panose="00000700000000000000" pitchFamily="50" charset="0"/>
              </a:rPr>
              <a:t>90%</a:t>
            </a:r>
          </a:p>
        </p:txBody>
      </p:sp>
      <p:sp>
        <p:nvSpPr>
          <p:cNvPr id="11" name="Rectangle 36"/>
          <p:cNvSpPr/>
          <p:nvPr/>
        </p:nvSpPr>
        <p:spPr>
          <a:xfrm>
            <a:off x="6827950" y="3424450"/>
            <a:ext cx="2931122" cy="1886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3D3D3D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12" name="TextBox 37"/>
          <p:cNvSpPr txBox="1"/>
          <p:nvPr/>
        </p:nvSpPr>
        <p:spPr>
          <a:xfrm>
            <a:off x="6827950" y="3878434"/>
            <a:ext cx="1059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3D3D3D"/>
                </a:solidFill>
                <a:latin typeface="Montserrat SemiBold" panose="00000700000000000000" pitchFamily="50" charset="0"/>
              </a:rPr>
              <a:t>2015</a:t>
            </a:r>
          </a:p>
        </p:txBody>
      </p:sp>
      <p:sp>
        <p:nvSpPr>
          <p:cNvPr id="13" name="TextBox 49"/>
          <p:cNvSpPr txBox="1"/>
          <p:nvPr/>
        </p:nvSpPr>
        <p:spPr>
          <a:xfrm>
            <a:off x="10178184" y="4151330"/>
            <a:ext cx="8708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3D3D3D"/>
                </a:solidFill>
                <a:latin typeface="Montserrat SemiBold" panose="00000700000000000000" pitchFamily="50" charset="0"/>
              </a:rPr>
              <a:t>85%</a:t>
            </a:r>
          </a:p>
        </p:txBody>
      </p:sp>
      <p:sp>
        <p:nvSpPr>
          <p:cNvPr id="14" name="Rectangle 50"/>
          <p:cNvSpPr/>
          <p:nvPr/>
        </p:nvSpPr>
        <p:spPr>
          <a:xfrm>
            <a:off x="6827950" y="4147310"/>
            <a:ext cx="2825775" cy="188686"/>
          </a:xfrm>
          <a:prstGeom prst="rect">
            <a:avLst/>
          </a:prstGeom>
          <a:solidFill>
            <a:srgbClr val="E5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3D3D3D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15" name="TextBox 51"/>
          <p:cNvSpPr txBox="1"/>
          <p:nvPr/>
        </p:nvSpPr>
        <p:spPr>
          <a:xfrm>
            <a:off x="6827950" y="4595174"/>
            <a:ext cx="1059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3D3D3D"/>
                </a:solidFill>
                <a:latin typeface="Montserrat SemiBold" panose="00000700000000000000" pitchFamily="50" charset="0"/>
              </a:rPr>
              <a:t>2014</a:t>
            </a:r>
          </a:p>
        </p:txBody>
      </p:sp>
      <p:sp>
        <p:nvSpPr>
          <p:cNvPr id="16" name="TextBox 52"/>
          <p:cNvSpPr txBox="1"/>
          <p:nvPr/>
        </p:nvSpPr>
        <p:spPr>
          <a:xfrm>
            <a:off x="10178184" y="4868069"/>
            <a:ext cx="8708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3D3D3D"/>
                </a:solidFill>
                <a:latin typeface="Montserrat SemiBold" panose="00000700000000000000" pitchFamily="50" charset="0"/>
              </a:rPr>
              <a:t>60%</a:t>
            </a:r>
          </a:p>
        </p:txBody>
      </p:sp>
      <p:sp>
        <p:nvSpPr>
          <p:cNvPr id="17" name="Rectangle 53"/>
          <p:cNvSpPr/>
          <p:nvPr/>
        </p:nvSpPr>
        <p:spPr>
          <a:xfrm>
            <a:off x="6827951" y="4864049"/>
            <a:ext cx="2044969" cy="1886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3D3D3D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18" name="TextBox 57"/>
          <p:cNvSpPr txBox="1"/>
          <p:nvPr/>
        </p:nvSpPr>
        <p:spPr>
          <a:xfrm>
            <a:off x="2021879" y="2728477"/>
            <a:ext cx="2931122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9" name="TextBox 58"/>
          <p:cNvSpPr txBox="1"/>
          <p:nvPr/>
        </p:nvSpPr>
        <p:spPr>
          <a:xfrm>
            <a:off x="2021879" y="4092820"/>
            <a:ext cx="2931122" cy="133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defRPr>
            </a:lvl1pPr>
          </a:lstStyle>
          <a:p>
            <a:r>
              <a:rPr lang="en-US" altLang="zh-CN" dirty="0"/>
              <a:t>Click here to add content, content to match the title. Click here to add content, content to match the title. </a:t>
            </a:r>
            <a:endParaRPr lang="zh-CN" altLang="en-US" dirty="0"/>
          </a:p>
        </p:txBody>
      </p:sp>
      <p:sp>
        <p:nvSpPr>
          <p:cNvPr id="21" name="TextBox 60"/>
          <p:cNvSpPr txBox="1"/>
          <p:nvPr/>
        </p:nvSpPr>
        <p:spPr>
          <a:xfrm>
            <a:off x="6827950" y="5315932"/>
            <a:ext cx="1059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3D3D3D"/>
                </a:solidFill>
                <a:latin typeface="Montserrat SemiBold" panose="00000700000000000000" pitchFamily="50" charset="0"/>
              </a:rPr>
              <a:t>2013</a:t>
            </a:r>
          </a:p>
        </p:txBody>
      </p:sp>
      <p:sp>
        <p:nvSpPr>
          <p:cNvPr id="22" name="TextBox 61"/>
          <p:cNvSpPr txBox="1"/>
          <p:nvPr/>
        </p:nvSpPr>
        <p:spPr>
          <a:xfrm>
            <a:off x="10178184" y="5588828"/>
            <a:ext cx="8708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3D3D3D"/>
                </a:solidFill>
                <a:latin typeface="Montserrat SemiBold" panose="00000700000000000000" pitchFamily="50" charset="0"/>
              </a:rPr>
              <a:t>85%</a:t>
            </a:r>
          </a:p>
        </p:txBody>
      </p:sp>
      <p:sp>
        <p:nvSpPr>
          <p:cNvPr id="23" name="Rectangle 62"/>
          <p:cNvSpPr/>
          <p:nvPr/>
        </p:nvSpPr>
        <p:spPr>
          <a:xfrm>
            <a:off x="6827950" y="5584808"/>
            <a:ext cx="2825775" cy="188686"/>
          </a:xfrm>
          <a:prstGeom prst="rect">
            <a:avLst/>
          </a:prstGeom>
          <a:solidFill>
            <a:srgbClr val="E5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3D3D3D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2021879" y="1437918"/>
            <a:ext cx="32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2272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Add title text</a:t>
            </a:r>
            <a:endParaRPr lang="en-US" sz="3200" dirty="0">
              <a:solidFill>
                <a:srgbClr val="22272F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2021878" y="2022693"/>
            <a:ext cx="25247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JI JIAN ZHONGGUOFENG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4FC45430-D32E-6C18-170C-F6DBD568686F}"/>
              </a:ext>
            </a:extLst>
          </p:cNvPr>
          <p:cNvSpPr txBox="1"/>
          <p:nvPr/>
        </p:nvSpPr>
        <p:spPr>
          <a:xfrm>
            <a:off x="224889" y="952381"/>
            <a:ext cx="537124" cy="4700211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01 Add title text</a:t>
            </a:r>
            <a:endParaRPr lang="zh-CN" altLang="en-US" sz="3200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1" grpId="0"/>
      <p:bldP spid="22" grpId="0"/>
      <p:bldP spid="23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23449" y="0"/>
            <a:ext cx="0" cy="914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8"/>
          <p:cNvSpPr txBox="1"/>
          <p:nvPr/>
        </p:nvSpPr>
        <p:spPr>
          <a:xfrm>
            <a:off x="1880469" y="329120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.01</a:t>
            </a:r>
          </a:p>
        </p:txBody>
      </p:sp>
      <p:sp>
        <p:nvSpPr>
          <p:cNvPr id="8" name="Rectangle 9"/>
          <p:cNvSpPr/>
          <p:nvPr/>
        </p:nvSpPr>
        <p:spPr>
          <a:xfrm>
            <a:off x="1880469" y="3709337"/>
            <a:ext cx="1764437" cy="101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3893864" y="329120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.02</a:t>
            </a:r>
          </a:p>
        </p:txBody>
      </p:sp>
      <p:sp>
        <p:nvSpPr>
          <p:cNvPr id="10" name="Rectangle 11"/>
          <p:cNvSpPr/>
          <p:nvPr/>
        </p:nvSpPr>
        <p:spPr>
          <a:xfrm>
            <a:off x="3893864" y="3709337"/>
            <a:ext cx="1764437" cy="101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5907259" y="329120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.03</a:t>
            </a:r>
          </a:p>
        </p:txBody>
      </p:sp>
      <p:sp>
        <p:nvSpPr>
          <p:cNvPr id="12" name="Rectangle 13"/>
          <p:cNvSpPr/>
          <p:nvPr/>
        </p:nvSpPr>
        <p:spPr>
          <a:xfrm>
            <a:off x="5907259" y="3709337"/>
            <a:ext cx="1764437" cy="101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3" name="Rectangle 15"/>
          <p:cNvSpPr/>
          <p:nvPr/>
        </p:nvSpPr>
        <p:spPr>
          <a:xfrm>
            <a:off x="1880469" y="2389640"/>
            <a:ext cx="2739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Add title text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3988" y="3320459"/>
            <a:ext cx="3148011" cy="16520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765" y="2074671"/>
            <a:ext cx="1231283" cy="179948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B82311A-F076-5257-370B-7E05E2061C18}"/>
              </a:ext>
            </a:extLst>
          </p:cNvPr>
          <p:cNvSpPr txBox="1"/>
          <p:nvPr/>
        </p:nvSpPr>
        <p:spPr>
          <a:xfrm>
            <a:off x="224889" y="952381"/>
            <a:ext cx="537124" cy="4700211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01 Add title text</a:t>
            </a:r>
            <a:endParaRPr lang="zh-CN" altLang="en-US" sz="3200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516202" y="924370"/>
            <a:ext cx="4428019" cy="4497450"/>
            <a:chOff x="6516202" y="924370"/>
            <a:chExt cx="4428019" cy="44974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email">
              <a:alphaModFix amt="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6202" y="924370"/>
              <a:ext cx="4428019" cy="4428019"/>
            </a:xfrm>
            <a:prstGeom prst="rect">
              <a:avLst/>
            </a:prstGeom>
          </p:spPr>
        </p:pic>
        <p:sp>
          <p:nvSpPr>
            <p:cNvPr id="12" name="椭圆 11"/>
            <p:cNvSpPr/>
            <p:nvPr/>
          </p:nvSpPr>
          <p:spPr>
            <a:xfrm>
              <a:off x="6635270" y="1244537"/>
              <a:ext cx="4177283" cy="4177283"/>
            </a:xfrm>
            <a:prstGeom prst="ellipse">
              <a:avLst/>
            </a:prstGeom>
            <a:noFill/>
            <a:ln w="28575">
              <a:solidFill>
                <a:srgbClr val="DAE3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265454" y="3134687"/>
            <a:ext cx="3809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Add title text</a:t>
            </a:r>
            <a:endParaRPr lang="zh-CN" alt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65454" y="1822774"/>
            <a:ext cx="27489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PART TWO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87532" y="3947104"/>
            <a:ext cx="4808468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4" y="1186792"/>
            <a:ext cx="2131511" cy="544826"/>
          </a:xfrm>
          <a:prstGeom prst="rect">
            <a:avLst/>
          </a:prstGeom>
        </p:spPr>
      </p:pic>
      <p:sp>
        <p:nvSpPr>
          <p:cNvPr id="7" name="圆: 空心 6"/>
          <p:cNvSpPr/>
          <p:nvPr/>
        </p:nvSpPr>
        <p:spPr>
          <a:xfrm>
            <a:off x="9965651" y="1104432"/>
            <a:ext cx="4638836" cy="4638836"/>
          </a:xfrm>
          <a:prstGeom prst="donut">
            <a:avLst>
              <a:gd name="adj" fmla="val 12812"/>
            </a:avLst>
          </a:prstGeom>
          <a:solidFill>
            <a:srgbClr val="E5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52182">
            <a:off x="8434339" y="695883"/>
            <a:ext cx="3067478" cy="5010849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381335" y="2233495"/>
            <a:ext cx="15160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02</a:t>
            </a:r>
            <a:endParaRPr lang="zh-CN" altLang="en-US" sz="8800" dirty="0">
              <a:solidFill>
                <a:schemeClr val="tx1">
                  <a:lumMod val="95000"/>
                  <a:lumOff val="5000"/>
                </a:schemeClr>
              </a:solidFill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556" y="6192348"/>
            <a:ext cx="5387291" cy="768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7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30" y="-10299"/>
            <a:ext cx="12241429" cy="686829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97814" y="0"/>
            <a:ext cx="537124" cy="5742587"/>
            <a:chOff x="197814" y="0"/>
            <a:chExt cx="537124" cy="5742587"/>
          </a:xfrm>
        </p:grpSpPr>
        <p:sp>
          <p:nvSpPr>
            <p:cNvPr id="5" name="标题 1"/>
            <p:cNvSpPr txBox="1"/>
            <p:nvPr/>
          </p:nvSpPr>
          <p:spPr>
            <a:xfrm>
              <a:off x="197814" y="1003952"/>
              <a:ext cx="537124" cy="4738635"/>
            </a:xfrm>
            <a:prstGeom prst="rect">
              <a:avLst/>
            </a:prstGeom>
          </p:spPr>
          <p:txBody>
            <a:bodyPr vert="eaVert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3200" dirty="0"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02 Add title text</a:t>
              </a:r>
              <a:endParaRPr lang="zh-CN" altLang="en-US" sz="3200" dirty="0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23449" y="0"/>
              <a:ext cx="0" cy="9144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14"/>
          <p:cNvSpPr txBox="1"/>
          <p:nvPr/>
        </p:nvSpPr>
        <p:spPr>
          <a:xfrm>
            <a:off x="2037733" y="2129560"/>
            <a:ext cx="32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2272F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Add title text</a:t>
            </a:r>
            <a:endParaRPr lang="en-US" sz="3200" dirty="0">
              <a:solidFill>
                <a:srgbClr val="22272F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2037733" y="2680615"/>
            <a:ext cx="1927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JI JIAN ZHONGGUOFENG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640" y="0"/>
            <a:ext cx="7835265" cy="5869940"/>
          </a:xfrm>
          <a:prstGeom prst="rect">
            <a:avLst/>
          </a:prstGeom>
        </p:spPr>
      </p:pic>
      <p:sp>
        <p:nvSpPr>
          <p:cNvPr id="8" name="Circle: Hollow 27"/>
          <p:cNvSpPr/>
          <p:nvPr/>
        </p:nvSpPr>
        <p:spPr>
          <a:xfrm>
            <a:off x="6669268" y="4233827"/>
            <a:ext cx="1508760" cy="1508760"/>
          </a:xfrm>
          <a:prstGeom prst="donut">
            <a:avLst>
              <a:gd name="adj" fmla="val 599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3D3D3D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Block Arc 28"/>
          <p:cNvSpPr/>
          <p:nvPr/>
        </p:nvSpPr>
        <p:spPr>
          <a:xfrm>
            <a:off x="6615635" y="4185379"/>
            <a:ext cx="1616027" cy="1605657"/>
          </a:xfrm>
          <a:prstGeom prst="blockArc">
            <a:avLst>
              <a:gd name="adj1" fmla="val 7382813"/>
              <a:gd name="adj2" fmla="val 15037672"/>
              <a:gd name="adj3" fmla="val 12197"/>
            </a:avLst>
          </a:prstGeom>
          <a:solidFill>
            <a:srgbClr val="E5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3D3D3D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0" name="TextBox 30"/>
          <p:cNvSpPr txBox="1"/>
          <p:nvPr/>
        </p:nvSpPr>
        <p:spPr>
          <a:xfrm>
            <a:off x="7035295" y="4844835"/>
            <a:ext cx="776706" cy="32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b="1">
                <a:solidFill>
                  <a:srgbClr val="3D3D3D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35%</a:t>
            </a:r>
          </a:p>
        </p:txBody>
      </p:sp>
      <p:sp>
        <p:nvSpPr>
          <p:cNvPr id="11" name="Circle: Hollow 32"/>
          <p:cNvSpPr/>
          <p:nvPr/>
        </p:nvSpPr>
        <p:spPr>
          <a:xfrm>
            <a:off x="8961618" y="4233827"/>
            <a:ext cx="1508760" cy="1508760"/>
          </a:xfrm>
          <a:prstGeom prst="donut">
            <a:avLst>
              <a:gd name="adj" fmla="val 599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3D3D3D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2" name="Block Arc 38"/>
          <p:cNvSpPr/>
          <p:nvPr/>
        </p:nvSpPr>
        <p:spPr>
          <a:xfrm rot="6493357">
            <a:off x="8907985" y="4185379"/>
            <a:ext cx="1616027" cy="1605657"/>
          </a:xfrm>
          <a:prstGeom prst="blockArc">
            <a:avLst>
              <a:gd name="adj1" fmla="val 4374072"/>
              <a:gd name="adj2" fmla="val 15037672"/>
              <a:gd name="adj3" fmla="val 12197"/>
            </a:avLst>
          </a:prstGeom>
          <a:solidFill>
            <a:srgbClr val="E5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3D3D3D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3" name="TextBox 39"/>
          <p:cNvSpPr txBox="1"/>
          <p:nvPr/>
        </p:nvSpPr>
        <p:spPr>
          <a:xfrm>
            <a:off x="9327645" y="4844835"/>
            <a:ext cx="776706" cy="32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b="1">
                <a:solidFill>
                  <a:srgbClr val="3D3D3D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50%</a:t>
            </a:r>
          </a:p>
        </p:txBody>
      </p:sp>
      <p:sp>
        <p:nvSpPr>
          <p:cNvPr id="16" name="Circle: Hollow 42"/>
          <p:cNvSpPr/>
          <p:nvPr/>
        </p:nvSpPr>
        <p:spPr>
          <a:xfrm>
            <a:off x="6669267" y="1743618"/>
            <a:ext cx="1508760" cy="1508760"/>
          </a:xfrm>
          <a:prstGeom prst="donut">
            <a:avLst>
              <a:gd name="adj" fmla="val 599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3D3D3D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7" name="Block Arc 43"/>
          <p:cNvSpPr/>
          <p:nvPr/>
        </p:nvSpPr>
        <p:spPr>
          <a:xfrm>
            <a:off x="6615635" y="1695169"/>
            <a:ext cx="1616027" cy="1605657"/>
          </a:xfrm>
          <a:prstGeom prst="blockArc">
            <a:avLst>
              <a:gd name="adj1" fmla="val 7382813"/>
              <a:gd name="adj2" fmla="val 15037672"/>
              <a:gd name="adj3" fmla="val 12197"/>
            </a:avLst>
          </a:prstGeom>
          <a:solidFill>
            <a:srgbClr val="E5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3D3D3D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8" name="TextBox 44"/>
          <p:cNvSpPr txBox="1"/>
          <p:nvPr/>
        </p:nvSpPr>
        <p:spPr>
          <a:xfrm>
            <a:off x="7035294" y="2354625"/>
            <a:ext cx="776706" cy="32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b="1" dirty="0">
                <a:solidFill>
                  <a:srgbClr val="3D3D3D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35%</a:t>
            </a:r>
          </a:p>
        </p:txBody>
      </p:sp>
      <p:sp>
        <p:nvSpPr>
          <p:cNvPr id="19" name="Circle: Hollow 45"/>
          <p:cNvSpPr/>
          <p:nvPr/>
        </p:nvSpPr>
        <p:spPr>
          <a:xfrm>
            <a:off x="8961617" y="1743618"/>
            <a:ext cx="1508760" cy="1508760"/>
          </a:xfrm>
          <a:prstGeom prst="donut">
            <a:avLst>
              <a:gd name="adj" fmla="val 599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3D3D3D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20" name="Block Arc 46"/>
          <p:cNvSpPr/>
          <p:nvPr/>
        </p:nvSpPr>
        <p:spPr>
          <a:xfrm rot="6493357">
            <a:off x="8907985" y="1695169"/>
            <a:ext cx="1616027" cy="1605657"/>
          </a:xfrm>
          <a:prstGeom prst="blockArc">
            <a:avLst>
              <a:gd name="adj1" fmla="val 922396"/>
              <a:gd name="adj2" fmla="val 15037672"/>
              <a:gd name="adj3" fmla="val 12197"/>
            </a:avLst>
          </a:prstGeom>
          <a:solidFill>
            <a:srgbClr val="E5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3D3D3D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21" name="TextBox 47"/>
          <p:cNvSpPr txBox="1"/>
          <p:nvPr/>
        </p:nvSpPr>
        <p:spPr>
          <a:xfrm>
            <a:off x="9327644" y="2354625"/>
            <a:ext cx="776706" cy="32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b="1">
                <a:solidFill>
                  <a:srgbClr val="3D3D3D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75%</a:t>
            </a:r>
          </a:p>
        </p:txBody>
      </p:sp>
      <p:sp>
        <p:nvSpPr>
          <p:cNvPr id="29" name="TextBox 57"/>
          <p:cNvSpPr txBox="1"/>
          <p:nvPr/>
        </p:nvSpPr>
        <p:spPr>
          <a:xfrm>
            <a:off x="2025681" y="3104603"/>
            <a:ext cx="2931122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30" name="TextBox 58"/>
          <p:cNvSpPr txBox="1"/>
          <p:nvPr/>
        </p:nvSpPr>
        <p:spPr>
          <a:xfrm>
            <a:off x="2025681" y="4468946"/>
            <a:ext cx="2931122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defRPr>
            </a:lvl1pPr>
          </a:lstStyle>
          <a:p>
            <a:endParaRPr lang="en-US" altLang="zh-CN" dirty="0"/>
          </a:p>
          <a:p>
            <a:r>
              <a:rPr lang="en-US" altLang="zh-CN" dirty="0"/>
              <a:t>Click here to add content, content to match the title.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I0MTg4Y2E5MTU1Y2M0MzdjMThlYjIyNDEyNThkYzYifQ=="/>
  <p:tag name="KSO_WPP_MARK_KEY" val="d7eef86a-9380-4e48-8a62-d20d82bee365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1235</Words>
  <Application>Microsoft Office PowerPoint</Application>
  <PresentationFormat>宽屏</PresentationFormat>
  <Paragraphs>195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等线</vt:lpstr>
      <vt:lpstr>等线 Light</vt:lpstr>
      <vt:lpstr>思源黑体 CN Light</vt:lpstr>
      <vt:lpstr>微软雅黑</vt:lpstr>
      <vt:lpstr>字魂57号-创细黑</vt:lpstr>
      <vt:lpstr>字魂58号-创中黑</vt:lpstr>
      <vt:lpstr>Arial</vt:lpstr>
      <vt:lpstr>Calibri</vt:lpstr>
      <vt:lpstr>Montserrat SemiBold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www.freeppt7.com</dc:creator>
  <cp:keywords>www.freeppt7.com</cp:keywords>
  <dc:description>www.freeppt7.com</dc:description>
  <cp:lastModifiedBy>之灵</cp:lastModifiedBy>
  <cp:revision>33</cp:revision>
  <dcterms:created xsi:type="dcterms:W3CDTF">2022-10-12T01:49:00Z</dcterms:created>
  <dcterms:modified xsi:type="dcterms:W3CDTF">2024-05-13T15:16:32Z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90407E242C954596A7C043653BCFAD98</vt:lpwstr>
  </property>
  <property fmtid="{D5CDD505-2E9C-101B-9397-08002B2CF9AE}" pid="3" name="KSOProductBuildVer">
    <vt:lpwstr>2052-11.1.0.12598</vt:lpwstr>
  </property>
</Properties>
</file>