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4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5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6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7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8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9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0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1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2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13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14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15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16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17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18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19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20.xml" ContentType="application/vnd.openxmlformats-officedocument.presentationml.notesSl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21.xml" ContentType="application/vnd.openxmlformats-officedocument.presentationml.notesSl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22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7"/>
  </p:notesMasterIdLst>
  <p:sldIdLst>
    <p:sldId id="479" r:id="rId3"/>
    <p:sldId id="339" r:id="rId4"/>
    <p:sldId id="256" r:id="rId5"/>
    <p:sldId id="469" r:id="rId6"/>
    <p:sldId id="257" r:id="rId7"/>
    <p:sldId id="261" r:id="rId8"/>
    <p:sldId id="259" r:id="rId9"/>
    <p:sldId id="471" r:id="rId10"/>
    <p:sldId id="272" r:id="rId11"/>
    <p:sldId id="470" r:id="rId12"/>
    <p:sldId id="385" r:id="rId13"/>
    <p:sldId id="267" r:id="rId14"/>
    <p:sldId id="472" r:id="rId15"/>
    <p:sldId id="258" r:id="rId16"/>
    <p:sldId id="468" r:id="rId17"/>
    <p:sldId id="260" r:id="rId18"/>
    <p:sldId id="268" r:id="rId19"/>
    <p:sldId id="473" r:id="rId20"/>
    <p:sldId id="269" r:id="rId21"/>
    <p:sldId id="270" r:id="rId22"/>
    <p:sldId id="466" r:id="rId23"/>
    <p:sldId id="271" r:id="rId24"/>
    <p:sldId id="474" r:id="rId25"/>
    <p:sldId id="321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5D61"/>
    <a:srgbClr val="295F60"/>
    <a:srgbClr val="183738"/>
    <a:srgbClr val="204B4C"/>
    <a:srgbClr val="E73757"/>
    <a:srgbClr val="1377A4"/>
    <a:srgbClr val="09394F"/>
    <a:srgbClr val="D6EFFA"/>
    <a:srgbClr val="B7E3F7"/>
    <a:srgbClr val="FAD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82" autoAdjust="0"/>
    <p:restoredTop sz="96351" autoAdjust="0"/>
  </p:normalViewPr>
  <p:slideViewPr>
    <p:cSldViewPr snapToGrid="0">
      <p:cViewPr varScale="1">
        <p:scale>
          <a:sx n="73" d="100"/>
          <a:sy n="73" d="100"/>
        </p:scale>
        <p:origin x="4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202AC-FEBC-4F3A-8E06-72FF5EC0F283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052D0-EA87-4BC9-A54E-52946A28B5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22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052D0-EA87-4BC9-A54E-52946A28B5B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503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052D0-EA87-4BC9-A54E-52946A28B5B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767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B92AF-8EB6-400C-8006-9C68484E2D0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113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052D0-EA87-4BC9-A54E-52946A28B5B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487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052D0-EA87-4BC9-A54E-52946A28B5B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983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052D0-EA87-4BC9-A54E-52946A28B5B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89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052D0-EA87-4BC9-A54E-52946A28B5B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00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052D0-EA87-4BC9-A54E-52946A28B5B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196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>
            <a:extLst>
              <a:ext uri="{FF2B5EF4-FFF2-40B4-BE49-F238E27FC236}">
                <a16:creationId xmlns:a16="http://schemas.microsoft.com/office/drawing/2014/main" id="{A6D4B226-CBD5-4B5C-9A9D-881B02A1DC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>
            <a:extLst>
              <a:ext uri="{FF2B5EF4-FFF2-40B4-BE49-F238E27FC236}">
                <a16:creationId xmlns:a16="http://schemas.microsoft.com/office/drawing/2014/main" id="{DB438808-DA93-4379-9A36-59586B263B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6148" name="灯片编号占位符 3">
            <a:extLst>
              <a:ext uri="{FF2B5EF4-FFF2-40B4-BE49-F238E27FC236}">
                <a16:creationId xmlns:a16="http://schemas.microsoft.com/office/drawing/2014/main" id="{019A3B18-B145-45B3-A716-0FE4C7EA89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2659BD20-6488-41EC-AC64-B82911B9F178}" type="slidenum">
              <a:rPr lang="zh-CN" altLang="en-US" smtClean="0">
                <a:latin typeface="Calibri" panose="020F0502020204030204" pitchFamily="34" charset="0"/>
              </a:rPr>
              <a:pPr/>
              <a:t>17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052D0-EA87-4BC9-A54E-52946A28B5B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02274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>
            <a:extLst>
              <a:ext uri="{FF2B5EF4-FFF2-40B4-BE49-F238E27FC236}">
                <a16:creationId xmlns:a16="http://schemas.microsoft.com/office/drawing/2014/main" id="{385B8364-D85A-4105-B2AA-F07E19F22E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>
            <a:extLst>
              <a:ext uri="{FF2B5EF4-FFF2-40B4-BE49-F238E27FC236}">
                <a16:creationId xmlns:a16="http://schemas.microsoft.com/office/drawing/2014/main" id="{4D5B9874-0064-47E9-B1C1-E3361BA009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6148" name="灯片编号占位符 3">
            <a:extLst>
              <a:ext uri="{FF2B5EF4-FFF2-40B4-BE49-F238E27FC236}">
                <a16:creationId xmlns:a16="http://schemas.microsoft.com/office/drawing/2014/main" id="{AF06C0F1-E80D-4FFA-8AA1-D282337EB2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C9C5A547-172F-4D0D-B4FE-D327E0178392}" type="slidenum">
              <a:rPr lang="zh-CN" altLang="en-US" smtClean="0">
                <a:latin typeface="Calibri" panose="020F0502020204030204" pitchFamily="34" charset="0"/>
              </a:rPr>
              <a:pPr/>
              <a:t>19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716FC-E790-4F67-9354-6976C83A4E6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265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>
            <a:extLst>
              <a:ext uri="{FF2B5EF4-FFF2-40B4-BE49-F238E27FC236}">
                <a16:creationId xmlns:a16="http://schemas.microsoft.com/office/drawing/2014/main" id="{E385471D-1EA7-4841-B6C8-4EBE996C61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>
            <a:extLst>
              <a:ext uri="{FF2B5EF4-FFF2-40B4-BE49-F238E27FC236}">
                <a16:creationId xmlns:a16="http://schemas.microsoft.com/office/drawing/2014/main" id="{01196980-1A0E-43BF-8B80-821A0F82AC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b="1" dirty="0"/>
          </a:p>
        </p:txBody>
      </p:sp>
      <p:sp>
        <p:nvSpPr>
          <p:cNvPr id="6148" name="灯片编号占位符 3">
            <a:extLst>
              <a:ext uri="{FF2B5EF4-FFF2-40B4-BE49-F238E27FC236}">
                <a16:creationId xmlns:a16="http://schemas.microsoft.com/office/drawing/2014/main" id="{664417CF-DD8E-4ECD-9EA9-8635504B49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FE498C2C-049A-45DA-B0E7-12FBA48494FD}" type="slidenum">
              <a:rPr lang="zh-CN" altLang="en-US" smtClean="0">
                <a:latin typeface="Calibri" panose="020F0502020204030204" pitchFamily="34" charset="0"/>
              </a:rPr>
              <a:pPr/>
              <a:t>20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052D0-EA87-4BC9-A54E-52946A28B5B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2606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>
            <a:extLst>
              <a:ext uri="{FF2B5EF4-FFF2-40B4-BE49-F238E27FC236}">
                <a16:creationId xmlns:a16="http://schemas.microsoft.com/office/drawing/2014/main" id="{3504C861-7626-4FE8-B439-4519B324BA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>
            <a:extLst>
              <a:ext uri="{FF2B5EF4-FFF2-40B4-BE49-F238E27FC236}">
                <a16:creationId xmlns:a16="http://schemas.microsoft.com/office/drawing/2014/main" id="{C24241A7-A786-4B8B-A0A3-2F9755DFB2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8" name="灯片编号占位符 3">
            <a:extLst>
              <a:ext uri="{FF2B5EF4-FFF2-40B4-BE49-F238E27FC236}">
                <a16:creationId xmlns:a16="http://schemas.microsoft.com/office/drawing/2014/main" id="{D9684ADF-52C5-4D5D-ACEB-9DBAD78D61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843D0AC5-3779-4C7D-A30D-B1DA32872520}" type="slidenum">
              <a:rPr lang="zh-CN" altLang="en-US" smtClean="0">
                <a:latin typeface="Calibri" panose="020F0502020204030204" pitchFamily="34" charset="0"/>
              </a:rPr>
              <a:pPr/>
              <a:t>22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F116-9FB5-49EA-A3C5-ECEF31CE3FB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861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模板来自于：第一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https://www.1ppt.com/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052D0-EA87-4BC9-A54E-52946A28B5B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55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052D0-EA87-4BC9-A54E-52946A28B5B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7642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052D0-EA87-4BC9-A54E-52946A28B5B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285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>
            <a:extLst>
              <a:ext uri="{FF2B5EF4-FFF2-40B4-BE49-F238E27FC236}">
                <a16:creationId xmlns:a16="http://schemas.microsoft.com/office/drawing/2014/main" id="{C99DD2E1-1976-4DC0-90BE-D8BF9404E9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>
            <a:extLst>
              <a:ext uri="{FF2B5EF4-FFF2-40B4-BE49-F238E27FC236}">
                <a16:creationId xmlns:a16="http://schemas.microsoft.com/office/drawing/2014/main" id="{6AA03F11-523D-4760-BA79-D6727278F4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8" name="灯片编号占位符 3">
            <a:extLst>
              <a:ext uri="{FF2B5EF4-FFF2-40B4-BE49-F238E27FC236}">
                <a16:creationId xmlns:a16="http://schemas.microsoft.com/office/drawing/2014/main" id="{BB3345EE-9F11-47BC-94EA-D37A627DB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889C392F-6E98-48D6-B8B4-426AF7DA8094}" type="slidenum">
              <a:rPr lang="zh-CN" altLang="en-US" smtClean="0">
                <a:latin typeface="Calibri" panose="020F0502020204030204" pitchFamily="34" charset="0"/>
              </a:rPr>
              <a:pPr/>
              <a:t>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052D0-EA87-4BC9-A54E-52946A28B5B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881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052D0-EA87-4BC9-A54E-52946A28B5B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969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052D0-EA87-4BC9-A54E-52946A28B5B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853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09D550-E6B1-4E60-A9EE-D9F6496B4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9506FBA-280B-464F-AF20-D290C0433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81C253-92FC-4636-BE1E-CF9E4B005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A158C-023A-4474-99D5-5663EA2F5493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3ED319-1EF0-4796-95E4-A3B742994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02A2E5-70D0-45C4-801C-B9F8E0B52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6F30-3273-4EF4-95D9-BF662DE863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77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3F8AD8-BACA-44D6-BDBB-9EBFED9CD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0BC92E2-0C43-4487-8600-BFD64B5A97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57C57EB-CBB7-4DC7-997F-C279EFA30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369B1B8-53F5-48E5-85AC-59DF8ED6E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A158C-023A-4474-99D5-5663EA2F5493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08AEBE-7598-43EE-A94D-7ECEF5324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6918D4-BEAE-47D6-92E4-E8C672A12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6F30-3273-4EF4-95D9-BF662DE863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236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A5054F-04E9-4DF2-B2D3-8CC374E8D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4971501-31AC-44D2-B69A-BC7A10879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702D67-B8A7-4A91-9180-DDAAEE8D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A158C-023A-4474-99D5-5663EA2F5493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AFA485-6AD0-4FAF-8ACA-4A658DC20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2EBA84-6CFF-43E7-AD78-60C941469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6F30-3273-4EF4-95D9-BF662DE863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898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10FFAAD-E63A-44E9-8F62-5A43D31186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0DFB9AF-BAC1-4896-B99E-3197172A3A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3BE817-51C7-4190-9B8D-4D32BA14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A158C-023A-4474-99D5-5663EA2F5493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081786-D62F-435F-97C1-39A2DACD0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436287-9DEF-42F9-B851-4EFEA955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6F30-3273-4EF4-95D9-BF662DE863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910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29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4030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801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722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3FB2EA-52D9-4000-AEFE-9781E705A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CD0CCE-7349-41AF-8EFB-B0E6CEF38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DAB4D3-83B4-4E7F-9C3A-E75C75210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A158C-023A-4474-99D5-5663EA2F5493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9BB5F2-9EFF-42C5-8DA7-4AEB60477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8C4714-3587-458B-9524-41367B5F6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6F30-3273-4EF4-95D9-BF662DE863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124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CD898F-B1DA-4287-B3CF-C7922D038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BEE6FA4-745E-4728-B92B-E5894AD47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741996-CE83-4BA4-9CD3-FFD708D78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A158C-023A-4474-99D5-5663EA2F5493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61C834-70E0-416B-9FDE-730D07E18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AB2E15-ECC9-425D-B28E-D9280A2AD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6F30-3273-4EF4-95D9-BF662DE863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77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B94F8B-14B9-47D0-83F4-4008B146E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A15916-825B-4D75-80E4-AF3ACD9E38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7DF8693-DDC1-4832-86A5-413385687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356C16-7AD4-4510-80BA-DB9FCC8B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A158C-023A-4474-99D5-5663EA2F5493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F5044A3-3662-45B2-86D4-9043891C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7E8C1A-A8DB-46B1-B5C5-85F006AB5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6F30-3273-4EF4-95D9-BF662DE863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1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CAF620-387B-4D69-981E-FEEBCF51B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C82B36-631D-48FA-B48F-A14A07BA4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3C623C9-DC52-41B8-9A40-11C7AEE65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3846007-94EB-4B0A-921D-E5B431DA08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F637910-AFE6-4500-A09F-1AA9B9DDB0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32FA2A8-9BEF-44EB-A4D0-43E4AC953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A158C-023A-4474-99D5-5663EA2F5493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033EEB6-A5E7-47B1-BF4A-03A317CBB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066701D-4B85-4C59-ABF0-E8928A75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6F30-3273-4EF4-95D9-BF662DE863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521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CAF620-387B-4D69-981E-FEEBCF51B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C82B36-631D-48FA-B48F-A14A07BA4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3C623C9-DC52-41B8-9A40-11C7AEE65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3846007-94EB-4B0A-921D-E5B431DA08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F637910-AFE6-4500-A09F-1AA9B9DDB0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32FA2A8-9BEF-44EB-A4D0-43E4AC953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A158C-023A-4474-99D5-5663EA2F5493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033EEB6-A5E7-47B1-BF4A-03A317CBB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066701D-4B85-4C59-ABF0-E8928A75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6F30-3273-4EF4-95D9-BF662DE863A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28903756-1432-FC68-6FAD-1A8FCC5BC9C4}"/>
              </a:ext>
            </a:extLst>
          </p:cNvPr>
          <p:cNvSpPr txBox="1"/>
          <p:nvPr userDrawn="1"/>
        </p:nvSpPr>
        <p:spPr>
          <a:xfrm>
            <a:off x="1218276" y="6662260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20892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339009-58EB-4F45-99A5-F7EBCF517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5B36CA5-A1F4-4BF9-AA7E-90AADC88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A158C-023A-4474-99D5-5663EA2F5493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9C97091-D4D8-41F5-B568-D0CA81A28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0AAE2C3-1B25-45A9-BF7E-00A17E654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6F30-3273-4EF4-95D9-BF662DE863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71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46312CA-ECE2-4745-94D4-1F8A59302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A158C-023A-4474-99D5-5663EA2F5493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E8D774A-FB8C-4276-A67C-CE0DADA83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C3BE77C-34D3-4DEB-8C28-CE2DD41E5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6F30-3273-4EF4-95D9-BF662DE863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54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8D1D39-E47D-4722-BF23-CEFB61993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4C652F-58B8-442E-B990-AB685BD25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5B6AFC7-B7C3-4036-99CC-A76443A9A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DBCE747-1FDD-4058-B2E8-6E22EF9DE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A158C-023A-4474-99D5-5663EA2F5493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0F5E8B-E4AB-4BAD-A788-57B2EB741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A6B741-243D-4B1C-A7BB-3086DD61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6F30-3273-4EF4-95D9-BF662DE863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907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ABC3FFF-9068-4391-8B8B-68E4321B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423959-FE96-4271-8395-72CBC876F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C61C29-4125-4E6A-826C-53F06745B4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A158C-023A-4474-99D5-5663EA2F5493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C97115-A1DF-41EA-A196-E7EF7C237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7BF85F-1289-482A-8144-F35ECA7C1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B6F30-3273-4EF4-95D9-BF662DE863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83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283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7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10" Type="http://schemas.openxmlformats.org/officeDocument/2006/relationships/image" Target="../media/image33.jpeg"/><Relationship Id="rId4" Type="http://schemas.openxmlformats.org/officeDocument/2006/relationships/tags" Target="../tags/tag80.xml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notesSlide" Target="../notesSlides/notesSlide1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87.xml"/><Relationship Id="rId10" Type="http://schemas.openxmlformats.org/officeDocument/2006/relationships/tags" Target="../tags/tag92.xml"/><Relationship Id="rId4" Type="http://schemas.openxmlformats.org/officeDocument/2006/relationships/tags" Target="../tags/tag86.xml"/><Relationship Id="rId9" Type="http://schemas.openxmlformats.org/officeDocument/2006/relationships/tags" Target="../tags/tag9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2.png"/><Relationship Id="rId18" Type="http://schemas.openxmlformats.org/officeDocument/2006/relationships/image" Target="../media/image8.png"/><Relationship Id="rId3" Type="http://schemas.openxmlformats.org/officeDocument/2006/relationships/tags" Target="../tags/tag95.xml"/><Relationship Id="rId21" Type="http://schemas.openxmlformats.org/officeDocument/2006/relationships/image" Target="../media/image11.svg"/><Relationship Id="rId7" Type="http://schemas.openxmlformats.org/officeDocument/2006/relationships/tags" Target="../tags/tag99.xml"/><Relationship Id="rId12" Type="http://schemas.openxmlformats.org/officeDocument/2006/relationships/image" Target="../media/image3.png"/><Relationship Id="rId17" Type="http://schemas.openxmlformats.org/officeDocument/2006/relationships/image" Target="../media/image7.svg"/><Relationship Id="rId2" Type="http://schemas.openxmlformats.org/officeDocument/2006/relationships/tags" Target="../tags/tag94.xml"/><Relationship Id="rId16" Type="http://schemas.openxmlformats.org/officeDocument/2006/relationships/image" Target="../media/image6.png"/><Relationship Id="rId20" Type="http://schemas.openxmlformats.org/officeDocument/2006/relationships/image" Target="../media/image10.sv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notesSlide" Target="../notesSlides/notesSlide13.xml"/><Relationship Id="rId5" Type="http://schemas.openxmlformats.org/officeDocument/2006/relationships/tags" Target="../tags/tag97.xml"/><Relationship Id="rId15" Type="http://schemas.openxmlformats.org/officeDocument/2006/relationships/image" Target="../media/image5.svg"/><Relationship Id="rId23" Type="http://schemas.openxmlformats.org/officeDocument/2006/relationships/image" Target="../media/image13.svg"/><Relationship Id="rId10" Type="http://schemas.openxmlformats.org/officeDocument/2006/relationships/slideLayout" Target="../slideLayouts/slideLayout8.xml"/><Relationship Id="rId19" Type="http://schemas.openxmlformats.org/officeDocument/2006/relationships/image" Target="../media/image9.sv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image" Target="../media/image34.jpg"/><Relationship Id="rId5" Type="http://schemas.openxmlformats.org/officeDocument/2006/relationships/tags" Target="../tags/tag108.xml"/><Relationship Id="rId10" Type="http://schemas.openxmlformats.org/officeDocument/2006/relationships/notesSlide" Target="../notesSlides/notesSlide15.xml"/><Relationship Id="rId4" Type="http://schemas.openxmlformats.org/officeDocument/2006/relationships/tags" Target="../tags/tag107.xml"/><Relationship Id="rId9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13" Type="http://schemas.openxmlformats.org/officeDocument/2006/relationships/tags" Target="../tags/tag131.xml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12" Type="http://schemas.openxmlformats.org/officeDocument/2006/relationships/tags" Target="../tags/tag130.xml"/><Relationship Id="rId17" Type="http://schemas.openxmlformats.org/officeDocument/2006/relationships/image" Target="../media/image2.png"/><Relationship Id="rId2" Type="http://schemas.openxmlformats.org/officeDocument/2006/relationships/tags" Target="../tags/tag120.xml"/><Relationship Id="rId16" Type="http://schemas.openxmlformats.org/officeDocument/2006/relationships/notesSlide" Target="../notesSlides/notesSlide17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tags" Target="../tags/tag129.xml"/><Relationship Id="rId5" Type="http://schemas.openxmlformats.org/officeDocument/2006/relationships/tags" Target="../tags/tag123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28.xml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tags" Target="../tags/tag13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13" Type="http://schemas.openxmlformats.org/officeDocument/2006/relationships/image" Target="../media/image2.png"/><Relationship Id="rId18" Type="http://schemas.openxmlformats.org/officeDocument/2006/relationships/image" Target="../media/image8.png"/><Relationship Id="rId3" Type="http://schemas.openxmlformats.org/officeDocument/2006/relationships/tags" Target="../tags/tag135.xml"/><Relationship Id="rId21" Type="http://schemas.openxmlformats.org/officeDocument/2006/relationships/image" Target="../media/image11.svg"/><Relationship Id="rId7" Type="http://schemas.openxmlformats.org/officeDocument/2006/relationships/tags" Target="../tags/tag139.xml"/><Relationship Id="rId12" Type="http://schemas.openxmlformats.org/officeDocument/2006/relationships/image" Target="../media/image3.png"/><Relationship Id="rId17" Type="http://schemas.openxmlformats.org/officeDocument/2006/relationships/image" Target="../media/image7.svg"/><Relationship Id="rId2" Type="http://schemas.openxmlformats.org/officeDocument/2006/relationships/tags" Target="../tags/tag134.xml"/><Relationship Id="rId16" Type="http://schemas.openxmlformats.org/officeDocument/2006/relationships/image" Target="../media/image6.png"/><Relationship Id="rId20" Type="http://schemas.openxmlformats.org/officeDocument/2006/relationships/image" Target="../media/image10.svg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notesSlide" Target="../notesSlides/notesSlide18.xml"/><Relationship Id="rId5" Type="http://schemas.openxmlformats.org/officeDocument/2006/relationships/tags" Target="../tags/tag137.xml"/><Relationship Id="rId15" Type="http://schemas.openxmlformats.org/officeDocument/2006/relationships/image" Target="../media/image5.svg"/><Relationship Id="rId23" Type="http://schemas.openxmlformats.org/officeDocument/2006/relationships/image" Target="../media/image13.svg"/><Relationship Id="rId10" Type="http://schemas.openxmlformats.org/officeDocument/2006/relationships/slideLayout" Target="../slideLayouts/slideLayout8.xml"/><Relationship Id="rId19" Type="http://schemas.openxmlformats.org/officeDocument/2006/relationships/image" Target="../media/image9.svg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tags" Target="../tags/tag153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5" Type="http://schemas.openxmlformats.org/officeDocument/2006/relationships/tags" Target="../tags/tag146.xml"/><Relationship Id="rId15" Type="http://schemas.openxmlformats.org/officeDocument/2006/relationships/image" Target="../media/image35.png"/><Relationship Id="rId10" Type="http://schemas.openxmlformats.org/officeDocument/2006/relationships/tags" Target="../tags/tag15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2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notesSlide" Target="../notesSlides/notesSlide20.xml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tags" Target="../tags/tag164.xml"/><Relationship Id="rId5" Type="http://schemas.openxmlformats.org/officeDocument/2006/relationships/tags" Target="../tags/tag158.xml"/><Relationship Id="rId10" Type="http://schemas.openxmlformats.org/officeDocument/2006/relationships/tags" Target="../tags/tag163.xml"/><Relationship Id="rId4" Type="http://schemas.openxmlformats.org/officeDocument/2006/relationships/tags" Target="../tags/tag157.xml"/><Relationship Id="rId9" Type="http://schemas.openxmlformats.org/officeDocument/2006/relationships/tags" Target="../tags/tag16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72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167.xml"/><Relationship Id="rId7" Type="http://schemas.openxmlformats.org/officeDocument/2006/relationships/tags" Target="../tags/tag171.xml"/><Relationship Id="rId12" Type="http://schemas.openxmlformats.org/officeDocument/2006/relationships/tags" Target="../tags/tag176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11" Type="http://schemas.openxmlformats.org/officeDocument/2006/relationships/tags" Target="../tags/tag175.xml"/><Relationship Id="rId5" Type="http://schemas.openxmlformats.org/officeDocument/2006/relationships/tags" Target="../tags/tag169.xml"/><Relationship Id="rId15" Type="http://schemas.openxmlformats.org/officeDocument/2006/relationships/image" Target="../media/image2.png"/><Relationship Id="rId10" Type="http://schemas.openxmlformats.org/officeDocument/2006/relationships/tags" Target="../tags/tag174.xml"/><Relationship Id="rId4" Type="http://schemas.openxmlformats.org/officeDocument/2006/relationships/tags" Target="../tags/tag168.xml"/><Relationship Id="rId9" Type="http://schemas.openxmlformats.org/officeDocument/2006/relationships/tags" Target="../tags/tag173.xml"/><Relationship Id="rId1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13" Type="http://schemas.openxmlformats.org/officeDocument/2006/relationships/tags" Target="../tags/tag189.xml"/><Relationship Id="rId18" Type="http://schemas.openxmlformats.org/officeDocument/2006/relationships/image" Target="../media/image37.jpeg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12" Type="http://schemas.openxmlformats.org/officeDocument/2006/relationships/tags" Target="../tags/tag188.xml"/><Relationship Id="rId17" Type="http://schemas.openxmlformats.org/officeDocument/2006/relationships/image" Target="../media/image36.jpeg"/><Relationship Id="rId2" Type="http://schemas.openxmlformats.org/officeDocument/2006/relationships/tags" Target="../tags/tag178.xml"/><Relationship Id="rId16" Type="http://schemas.openxmlformats.org/officeDocument/2006/relationships/notesSlide" Target="../notesSlides/notesSlide22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tags" Target="../tags/tag187.xml"/><Relationship Id="rId5" Type="http://schemas.openxmlformats.org/officeDocument/2006/relationships/tags" Target="../tags/tag181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86.xml"/><Relationship Id="rId4" Type="http://schemas.openxmlformats.org/officeDocument/2006/relationships/tags" Target="../tags/tag180.xml"/><Relationship Id="rId9" Type="http://schemas.openxmlformats.org/officeDocument/2006/relationships/tags" Target="../tags/tag185.xml"/><Relationship Id="rId14" Type="http://schemas.openxmlformats.org/officeDocument/2006/relationships/tags" Target="../tags/tag19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13" Type="http://schemas.openxmlformats.org/officeDocument/2006/relationships/notesSlide" Target="../notesSlides/notesSlide23.xml"/><Relationship Id="rId18" Type="http://schemas.openxmlformats.org/officeDocument/2006/relationships/image" Target="../media/image6.png"/><Relationship Id="rId3" Type="http://schemas.openxmlformats.org/officeDocument/2006/relationships/tags" Target="../tags/tag193.xml"/><Relationship Id="rId21" Type="http://schemas.openxmlformats.org/officeDocument/2006/relationships/image" Target="../media/image9.svg"/><Relationship Id="rId7" Type="http://schemas.openxmlformats.org/officeDocument/2006/relationships/tags" Target="../tags/tag197.xml"/><Relationship Id="rId12" Type="http://schemas.openxmlformats.org/officeDocument/2006/relationships/slideLayout" Target="../slideLayouts/slideLayout8.xml"/><Relationship Id="rId17" Type="http://schemas.openxmlformats.org/officeDocument/2006/relationships/image" Target="../media/image5.svg"/><Relationship Id="rId25" Type="http://schemas.openxmlformats.org/officeDocument/2006/relationships/image" Target="../media/image13.svg"/><Relationship Id="rId2" Type="http://schemas.openxmlformats.org/officeDocument/2006/relationships/tags" Target="../tags/tag19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tags" Target="../tags/tag201.xml"/><Relationship Id="rId24" Type="http://schemas.openxmlformats.org/officeDocument/2006/relationships/image" Target="../media/image12.png"/><Relationship Id="rId5" Type="http://schemas.openxmlformats.org/officeDocument/2006/relationships/tags" Target="../tags/tag195.xml"/><Relationship Id="rId15" Type="http://schemas.openxmlformats.org/officeDocument/2006/relationships/image" Target="../media/image2.png"/><Relationship Id="rId23" Type="http://schemas.openxmlformats.org/officeDocument/2006/relationships/image" Target="../media/image11.svg"/><Relationship Id="rId10" Type="http://schemas.openxmlformats.org/officeDocument/2006/relationships/tags" Target="../tags/tag200.xml"/><Relationship Id="rId19" Type="http://schemas.openxmlformats.org/officeDocument/2006/relationships/image" Target="../media/image7.svg"/><Relationship Id="rId4" Type="http://schemas.openxmlformats.org/officeDocument/2006/relationships/tags" Target="../tags/tag194.xml"/><Relationship Id="rId9" Type="http://schemas.openxmlformats.org/officeDocument/2006/relationships/tags" Target="../tags/tag199.xml"/><Relationship Id="rId14" Type="http://schemas.openxmlformats.org/officeDocument/2006/relationships/image" Target="../media/image3.png"/><Relationship Id="rId22" Type="http://schemas.openxmlformats.org/officeDocument/2006/relationships/image" Target="../media/image10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41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image" Target="../media/image2.png"/><Relationship Id="rId18" Type="http://schemas.openxmlformats.org/officeDocument/2006/relationships/image" Target="../media/image8.png"/><Relationship Id="rId3" Type="http://schemas.openxmlformats.org/officeDocument/2006/relationships/tags" Target="../tags/tag15.xml"/><Relationship Id="rId21" Type="http://schemas.openxmlformats.org/officeDocument/2006/relationships/image" Target="../media/image11.svg"/><Relationship Id="rId7" Type="http://schemas.openxmlformats.org/officeDocument/2006/relationships/tags" Target="../tags/tag19.xml"/><Relationship Id="rId12" Type="http://schemas.openxmlformats.org/officeDocument/2006/relationships/image" Target="../media/image3.png"/><Relationship Id="rId17" Type="http://schemas.openxmlformats.org/officeDocument/2006/relationships/image" Target="../media/image7.svg"/><Relationship Id="rId2" Type="http://schemas.openxmlformats.org/officeDocument/2006/relationships/tags" Target="../tags/tag14.xml"/><Relationship Id="rId16" Type="http://schemas.openxmlformats.org/officeDocument/2006/relationships/image" Target="../media/image6.png"/><Relationship Id="rId20" Type="http://schemas.openxmlformats.org/officeDocument/2006/relationships/image" Target="../media/image10.sv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17.xml"/><Relationship Id="rId15" Type="http://schemas.openxmlformats.org/officeDocument/2006/relationships/image" Target="../media/image5.svg"/><Relationship Id="rId23" Type="http://schemas.openxmlformats.org/officeDocument/2006/relationships/image" Target="../media/image13.svg"/><Relationship Id="rId10" Type="http://schemas.openxmlformats.org/officeDocument/2006/relationships/slideLayout" Target="../slideLayouts/slideLayout8.xml"/><Relationship Id="rId19" Type="http://schemas.openxmlformats.org/officeDocument/2006/relationships/image" Target="../media/image9.svg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2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10" Type="http://schemas.openxmlformats.org/officeDocument/2006/relationships/image" Target="../media/image15.png"/><Relationship Id="rId4" Type="http://schemas.openxmlformats.org/officeDocument/2006/relationships/tags" Target="../tags/tag25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2" Type="http://schemas.openxmlformats.org/officeDocument/2006/relationships/tags" Target="../tags/tag29.xml"/><Relationship Id="rId16" Type="http://schemas.openxmlformats.org/officeDocument/2006/relationships/notesSlide" Target="../notesSlides/notesSlide5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5" Type="http://schemas.openxmlformats.org/officeDocument/2006/relationships/tags" Target="../tags/tag32.xml"/><Relationship Id="rId15" Type="http://schemas.openxmlformats.org/officeDocument/2006/relationships/slideLayout" Target="../slideLayouts/slideLayout8.xml"/><Relationship Id="rId10" Type="http://schemas.openxmlformats.org/officeDocument/2006/relationships/tags" Target="../tags/tag37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2" Type="http://schemas.openxmlformats.org/officeDocument/2006/relationships/tags" Target="../tags/tag43.xml"/><Relationship Id="rId16" Type="http://schemas.openxmlformats.org/officeDocument/2006/relationships/image" Target="../media/image17.pn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5" Type="http://schemas.openxmlformats.org/officeDocument/2006/relationships/tags" Target="../tags/tag46.xml"/><Relationship Id="rId15" Type="http://schemas.openxmlformats.org/officeDocument/2006/relationships/image" Target="../media/image16.jpeg"/><Relationship Id="rId10" Type="http://schemas.openxmlformats.org/officeDocument/2006/relationships/tags" Target="../tags/tag51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2.png"/><Relationship Id="rId18" Type="http://schemas.openxmlformats.org/officeDocument/2006/relationships/image" Target="../media/image22.png"/><Relationship Id="rId3" Type="http://schemas.openxmlformats.org/officeDocument/2006/relationships/tags" Target="../tags/tag58.xml"/><Relationship Id="rId21" Type="http://schemas.openxmlformats.org/officeDocument/2006/relationships/image" Target="../media/image25.svg"/><Relationship Id="rId7" Type="http://schemas.openxmlformats.org/officeDocument/2006/relationships/tags" Target="../tags/tag62.xml"/><Relationship Id="rId12" Type="http://schemas.openxmlformats.org/officeDocument/2006/relationships/image" Target="../media/image3.png"/><Relationship Id="rId17" Type="http://schemas.openxmlformats.org/officeDocument/2006/relationships/image" Target="../media/image21.svg"/><Relationship Id="rId2" Type="http://schemas.openxmlformats.org/officeDocument/2006/relationships/tags" Target="../tags/tag57.xml"/><Relationship Id="rId16" Type="http://schemas.openxmlformats.org/officeDocument/2006/relationships/image" Target="../media/image20.png"/><Relationship Id="rId20" Type="http://schemas.openxmlformats.org/officeDocument/2006/relationships/image" Target="../media/image24.svg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60.xml"/><Relationship Id="rId15" Type="http://schemas.openxmlformats.org/officeDocument/2006/relationships/image" Target="../media/image19.svg"/><Relationship Id="rId23" Type="http://schemas.openxmlformats.org/officeDocument/2006/relationships/image" Target="../media/image27.svg"/><Relationship Id="rId10" Type="http://schemas.openxmlformats.org/officeDocument/2006/relationships/slideLayout" Target="../slideLayouts/slideLayout8.xml"/><Relationship Id="rId19" Type="http://schemas.openxmlformats.org/officeDocument/2006/relationships/image" Target="../media/image23.svg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../media/image28.png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notesSlide" Target="../notesSlides/notesSlide9.xml"/><Relationship Id="rId2" Type="http://schemas.openxmlformats.org/officeDocument/2006/relationships/tags" Target="../tags/tag66.xml"/><Relationship Id="rId16" Type="http://schemas.openxmlformats.org/officeDocument/2006/relationships/image" Target="../media/image31.png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69.xml"/><Relationship Id="rId15" Type="http://schemas.openxmlformats.org/officeDocument/2006/relationships/image" Target="../media/image30.png"/><Relationship Id="rId10" Type="http://schemas.openxmlformats.org/officeDocument/2006/relationships/tags" Target="../tags/tag74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D37A4594-646C-4BC3-AE7B-A744163BC8A6}"/>
              </a:ext>
            </a:extLst>
          </p:cNvPr>
          <p:cNvSpPr/>
          <p:nvPr/>
        </p:nvSpPr>
        <p:spPr>
          <a:xfrm>
            <a:off x="1574800" y="3204323"/>
            <a:ext cx="9270999" cy="263057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23820E0-670F-4B12-89C4-5C41D1CE04BC}"/>
              </a:ext>
            </a:extLst>
          </p:cNvPr>
          <p:cNvSpPr txBox="1"/>
          <p:nvPr/>
        </p:nvSpPr>
        <p:spPr>
          <a:xfrm>
            <a:off x="2789106" y="4297200"/>
            <a:ext cx="6842386" cy="533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dirty="0"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82C0631-59C3-4716-90A2-BF58170657B8}"/>
              </a:ext>
            </a:extLst>
          </p:cNvPr>
          <p:cNvSpPr/>
          <p:nvPr/>
        </p:nvSpPr>
        <p:spPr>
          <a:xfrm>
            <a:off x="254000" y="241300"/>
            <a:ext cx="11684000" cy="6375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2F1785F-6262-2586-D484-8F69A6430708}"/>
              </a:ext>
            </a:extLst>
          </p:cNvPr>
          <p:cNvSpPr txBox="1"/>
          <p:nvPr/>
        </p:nvSpPr>
        <p:spPr>
          <a:xfrm>
            <a:off x="2646452" y="3259993"/>
            <a:ext cx="7293600" cy="103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6000" dirty="0"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rPr>
              <a:t>Free PPT Templates</a:t>
            </a:r>
            <a:endParaRPr lang="zh-CN" altLang="en-US" sz="6000" dirty="0">
              <a:blipFill>
                <a:blip r:embed="rId4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E18A1AEB-1DF7-20D9-3EA0-2E9AE260305C}"/>
              </a:ext>
            </a:extLst>
          </p:cNvPr>
          <p:cNvSpPr/>
          <p:nvPr/>
        </p:nvSpPr>
        <p:spPr>
          <a:xfrm>
            <a:off x="5118151" y="678284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2482998-87D7-230F-42C1-68C6B1C63D9B}"/>
              </a:ext>
            </a:extLst>
          </p:cNvPr>
          <p:cNvGrpSpPr/>
          <p:nvPr/>
        </p:nvGrpSpPr>
        <p:grpSpPr>
          <a:xfrm>
            <a:off x="4297145" y="5334407"/>
            <a:ext cx="3992213" cy="314481"/>
            <a:chOff x="4414802" y="4745227"/>
            <a:chExt cx="3599976" cy="314481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2B3AAE96-CD53-F14A-9C8F-74383FCBAF76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14CFB97-984D-2045-579D-3FA9624D7A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2C5D6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8" name="Group 16">
                <a:extLst>
                  <a:ext uri="{FF2B5EF4-FFF2-40B4-BE49-F238E27FC236}">
                    <a16:creationId xmlns:a16="http://schemas.microsoft.com/office/drawing/2014/main" id="{F8D214E8-15B0-1A0B-CFD3-C905F88AB5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588961"/>
                <a:ext cx="104062" cy="180353"/>
                <a:chOff x="4441" y="3117"/>
                <a:chExt cx="215" cy="372"/>
              </a:xfrm>
              <a:grpFill/>
            </p:grpSpPr>
            <p:sp>
              <p:nvSpPr>
                <p:cNvPr id="19" name="Freeform 17">
                  <a:extLst>
                    <a:ext uri="{FF2B5EF4-FFF2-40B4-BE49-F238E27FC236}">
                      <a16:creationId xmlns:a16="http://schemas.microsoft.com/office/drawing/2014/main" id="{33A72C5A-E670-D90B-BFCF-E54EB15AC0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17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18">
                  <a:extLst>
                    <a:ext uri="{FF2B5EF4-FFF2-40B4-BE49-F238E27FC236}">
                      <a16:creationId xmlns:a16="http://schemas.microsoft.com/office/drawing/2014/main" id="{9D1B02FA-465A-25C3-CAA7-9972479982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1FE0B77D-385C-7022-6A93-8117301CC451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2" name="Oval 10">
                <a:extLst>
                  <a:ext uri="{FF2B5EF4-FFF2-40B4-BE49-F238E27FC236}">
                    <a16:creationId xmlns:a16="http://schemas.microsoft.com/office/drawing/2014/main" id="{7080470D-AF7A-7946-8191-3AE0A2411A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2C5D6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36FC3A81-D614-C6A7-F485-D3120D59AE0C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4" name="Freeform 12">
                  <a:extLst>
                    <a:ext uri="{FF2B5EF4-FFF2-40B4-BE49-F238E27FC236}">
                      <a16:creationId xmlns:a16="http://schemas.microsoft.com/office/drawing/2014/main" id="{51F6BA13-476A-BF62-89E5-2AA6167B2A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13">
                  <a:extLst>
                    <a:ext uri="{FF2B5EF4-FFF2-40B4-BE49-F238E27FC236}">
                      <a16:creationId xmlns:a16="http://schemas.microsoft.com/office/drawing/2014/main" id="{3C85BD89-E6D8-9058-A592-D145DF01A8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7" name="Text Box 20">
              <a:extLst>
                <a:ext uri="{FF2B5EF4-FFF2-40B4-BE49-F238E27FC236}">
                  <a16:creationId xmlns:a16="http://schemas.microsoft.com/office/drawing/2014/main" id="{4E8F2631-6B41-57BA-0878-916B09C48C2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06967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2C5D61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2C5D61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3EF48628-331A-32EA-5DAB-36FB43AD13D1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2C5D61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2C5D6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2C5D61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2C5D6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02945926"/>
      </p:ext>
    </p:extLst>
  </p:cSld>
  <p:clrMapOvr>
    <a:masterClrMapping/>
  </p:clrMapOvr>
  <p:transition spd="slow" advTm="36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9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58">
            <a:extLst>
              <a:ext uri="{FF2B5EF4-FFF2-40B4-BE49-F238E27FC236}">
                <a16:creationId xmlns:a16="http://schemas.microsoft.com/office/drawing/2014/main" id="{C61E53E0-57D5-4556-A6E0-FABEA3217BCA}"/>
              </a:ext>
            </a:extLst>
          </p:cNvPr>
          <p:cNvSpPr/>
          <p:nvPr/>
        </p:nvSpPr>
        <p:spPr>
          <a:xfrm flipH="1">
            <a:off x="7802488" y="2149626"/>
            <a:ext cx="635711" cy="635711"/>
          </a:xfrm>
          <a:prstGeom prst="ellipse">
            <a:avLst/>
          </a:prstGeom>
          <a:solidFill>
            <a:srgbClr val="295F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Freeform 1033">
            <a:extLst>
              <a:ext uri="{FF2B5EF4-FFF2-40B4-BE49-F238E27FC236}">
                <a16:creationId xmlns:a16="http://schemas.microsoft.com/office/drawing/2014/main" id="{0F1FB907-592D-4EA7-840A-81C63A441415}"/>
              </a:ext>
            </a:extLst>
          </p:cNvPr>
          <p:cNvSpPr>
            <a:spLocks/>
          </p:cNvSpPr>
          <p:nvPr/>
        </p:nvSpPr>
        <p:spPr bwMode="auto">
          <a:xfrm>
            <a:off x="7928761" y="2323752"/>
            <a:ext cx="383164" cy="261430"/>
          </a:xfrm>
          <a:custGeom>
            <a:avLst/>
            <a:gdLst>
              <a:gd name="T0" fmla="*/ 2197 w 3456"/>
              <a:gd name="T1" fmla="*/ 10 h 2356"/>
              <a:gd name="T2" fmla="*/ 2383 w 3456"/>
              <a:gd name="T3" fmla="*/ 56 h 2356"/>
              <a:gd name="T4" fmla="*/ 2539 w 3456"/>
              <a:gd name="T5" fmla="*/ 136 h 2356"/>
              <a:gd name="T6" fmla="*/ 2668 w 3456"/>
              <a:gd name="T7" fmla="*/ 246 h 2356"/>
              <a:gd name="T8" fmla="*/ 2770 w 3456"/>
              <a:gd name="T9" fmla="*/ 379 h 2356"/>
              <a:gd name="T10" fmla="*/ 2844 w 3456"/>
              <a:gd name="T11" fmla="*/ 533 h 2356"/>
              <a:gd name="T12" fmla="*/ 2893 w 3456"/>
              <a:gd name="T13" fmla="*/ 699 h 2356"/>
              <a:gd name="T14" fmla="*/ 2915 w 3456"/>
              <a:gd name="T15" fmla="*/ 875 h 2356"/>
              <a:gd name="T16" fmla="*/ 2974 w 3456"/>
              <a:gd name="T17" fmla="*/ 1011 h 2356"/>
              <a:gd name="T18" fmla="*/ 3142 w 3456"/>
              <a:gd name="T19" fmla="*/ 1089 h 2356"/>
              <a:gd name="T20" fmla="*/ 3281 w 3456"/>
              <a:gd name="T21" fmla="*/ 1208 h 2356"/>
              <a:gd name="T22" fmla="*/ 3384 w 3456"/>
              <a:gd name="T23" fmla="*/ 1361 h 2356"/>
              <a:gd name="T24" fmla="*/ 3443 w 3456"/>
              <a:gd name="T25" fmla="*/ 1539 h 2356"/>
              <a:gd name="T26" fmla="*/ 3453 w 3456"/>
              <a:gd name="T27" fmla="*/ 1734 h 2356"/>
              <a:gd name="T28" fmla="*/ 3409 w 3456"/>
              <a:gd name="T29" fmla="*/ 1922 h 2356"/>
              <a:gd name="T30" fmla="*/ 3318 w 3456"/>
              <a:gd name="T31" fmla="*/ 2084 h 2356"/>
              <a:gd name="T32" fmla="*/ 3188 w 3456"/>
              <a:gd name="T33" fmla="*/ 2216 h 2356"/>
              <a:gd name="T34" fmla="*/ 3028 w 3456"/>
              <a:gd name="T35" fmla="*/ 2307 h 2356"/>
              <a:gd name="T36" fmla="*/ 2843 w 3456"/>
              <a:gd name="T37" fmla="*/ 2352 h 2356"/>
              <a:gd name="T38" fmla="*/ 613 w 3456"/>
              <a:gd name="T39" fmla="*/ 2352 h 2356"/>
              <a:gd name="T40" fmla="*/ 428 w 3456"/>
              <a:gd name="T41" fmla="*/ 2307 h 2356"/>
              <a:gd name="T42" fmla="*/ 268 w 3456"/>
              <a:gd name="T43" fmla="*/ 2216 h 2356"/>
              <a:gd name="T44" fmla="*/ 138 w 3456"/>
              <a:gd name="T45" fmla="*/ 2084 h 2356"/>
              <a:gd name="T46" fmla="*/ 47 w 3456"/>
              <a:gd name="T47" fmla="*/ 1922 h 2356"/>
              <a:gd name="T48" fmla="*/ 3 w 3456"/>
              <a:gd name="T49" fmla="*/ 1734 h 2356"/>
              <a:gd name="T50" fmla="*/ 13 w 3456"/>
              <a:gd name="T51" fmla="*/ 1534 h 2356"/>
              <a:gd name="T52" fmla="*/ 76 w 3456"/>
              <a:gd name="T53" fmla="*/ 1351 h 2356"/>
              <a:gd name="T54" fmla="*/ 185 w 3456"/>
              <a:gd name="T55" fmla="*/ 1196 h 2356"/>
              <a:gd name="T56" fmla="*/ 332 w 3456"/>
              <a:gd name="T57" fmla="*/ 1077 h 2356"/>
              <a:gd name="T58" fmla="*/ 508 w 3456"/>
              <a:gd name="T59" fmla="*/ 1003 h 2356"/>
              <a:gd name="T60" fmla="*/ 566 w 3456"/>
              <a:gd name="T61" fmla="*/ 915 h 2356"/>
              <a:gd name="T62" fmla="*/ 591 w 3456"/>
              <a:gd name="T63" fmla="*/ 769 h 2356"/>
              <a:gd name="T64" fmla="*/ 660 w 3456"/>
              <a:gd name="T65" fmla="*/ 644 h 2356"/>
              <a:gd name="T66" fmla="*/ 765 w 3456"/>
              <a:gd name="T67" fmla="*/ 548 h 2356"/>
              <a:gd name="T68" fmla="*/ 896 w 3456"/>
              <a:gd name="T69" fmla="*/ 492 h 2356"/>
              <a:gd name="T70" fmla="*/ 1047 w 3456"/>
              <a:gd name="T71" fmla="*/ 484 h 2356"/>
              <a:gd name="T72" fmla="*/ 1192 w 3456"/>
              <a:gd name="T73" fmla="*/ 528 h 2356"/>
              <a:gd name="T74" fmla="*/ 1292 w 3456"/>
              <a:gd name="T75" fmla="*/ 541 h 2356"/>
              <a:gd name="T76" fmla="*/ 1355 w 3456"/>
              <a:gd name="T77" fmla="*/ 414 h 2356"/>
              <a:gd name="T78" fmla="*/ 1430 w 3456"/>
              <a:gd name="T79" fmla="*/ 297 h 2356"/>
              <a:gd name="T80" fmla="*/ 1519 w 3456"/>
              <a:gd name="T81" fmla="*/ 193 h 2356"/>
              <a:gd name="T82" fmla="*/ 1629 w 3456"/>
              <a:gd name="T83" fmla="*/ 108 h 2356"/>
              <a:gd name="T84" fmla="*/ 1764 w 3456"/>
              <a:gd name="T85" fmla="*/ 45 h 2356"/>
              <a:gd name="T86" fmla="*/ 1929 w 3456"/>
              <a:gd name="T87" fmla="*/ 8 h 2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456" h="2356">
                <a:moveTo>
                  <a:pt x="2058" y="0"/>
                </a:moveTo>
                <a:lnTo>
                  <a:pt x="2129" y="4"/>
                </a:lnTo>
                <a:lnTo>
                  <a:pt x="2197" y="10"/>
                </a:lnTo>
                <a:lnTo>
                  <a:pt x="2262" y="21"/>
                </a:lnTo>
                <a:lnTo>
                  <a:pt x="2324" y="36"/>
                </a:lnTo>
                <a:lnTo>
                  <a:pt x="2383" y="56"/>
                </a:lnTo>
                <a:lnTo>
                  <a:pt x="2437" y="79"/>
                </a:lnTo>
                <a:lnTo>
                  <a:pt x="2489" y="106"/>
                </a:lnTo>
                <a:lnTo>
                  <a:pt x="2539" y="136"/>
                </a:lnTo>
                <a:lnTo>
                  <a:pt x="2585" y="170"/>
                </a:lnTo>
                <a:lnTo>
                  <a:pt x="2629" y="207"/>
                </a:lnTo>
                <a:lnTo>
                  <a:pt x="2668" y="246"/>
                </a:lnTo>
                <a:lnTo>
                  <a:pt x="2705" y="288"/>
                </a:lnTo>
                <a:lnTo>
                  <a:pt x="2739" y="333"/>
                </a:lnTo>
                <a:lnTo>
                  <a:pt x="2770" y="379"/>
                </a:lnTo>
                <a:lnTo>
                  <a:pt x="2798" y="429"/>
                </a:lnTo>
                <a:lnTo>
                  <a:pt x="2822" y="479"/>
                </a:lnTo>
                <a:lnTo>
                  <a:pt x="2844" y="533"/>
                </a:lnTo>
                <a:lnTo>
                  <a:pt x="2863" y="587"/>
                </a:lnTo>
                <a:lnTo>
                  <a:pt x="2880" y="643"/>
                </a:lnTo>
                <a:lnTo>
                  <a:pt x="2893" y="699"/>
                </a:lnTo>
                <a:lnTo>
                  <a:pt x="2903" y="757"/>
                </a:lnTo>
                <a:lnTo>
                  <a:pt x="2910" y="816"/>
                </a:lnTo>
                <a:lnTo>
                  <a:pt x="2915" y="875"/>
                </a:lnTo>
                <a:lnTo>
                  <a:pt x="2916" y="935"/>
                </a:lnTo>
                <a:lnTo>
                  <a:pt x="2914" y="995"/>
                </a:lnTo>
                <a:lnTo>
                  <a:pt x="2974" y="1011"/>
                </a:lnTo>
                <a:lnTo>
                  <a:pt x="3033" y="1031"/>
                </a:lnTo>
                <a:lnTo>
                  <a:pt x="3089" y="1057"/>
                </a:lnTo>
                <a:lnTo>
                  <a:pt x="3142" y="1089"/>
                </a:lnTo>
                <a:lnTo>
                  <a:pt x="3192" y="1124"/>
                </a:lnTo>
                <a:lnTo>
                  <a:pt x="3238" y="1164"/>
                </a:lnTo>
                <a:lnTo>
                  <a:pt x="3281" y="1208"/>
                </a:lnTo>
                <a:lnTo>
                  <a:pt x="3320" y="1255"/>
                </a:lnTo>
                <a:lnTo>
                  <a:pt x="3354" y="1306"/>
                </a:lnTo>
                <a:lnTo>
                  <a:pt x="3384" y="1361"/>
                </a:lnTo>
                <a:lnTo>
                  <a:pt x="3409" y="1418"/>
                </a:lnTo>
                <a:lnTo>
                  <a:pt x="3430" y="1476"/>
                </a:lnTo>
                <a:lnTo>
                  <a:pt x="3443" y="1539"/>
                </a:lnTo>
                <a:lnTo>
                  <a:pt x="3453" y="1603"/>
                </a:lnTo>
                <a:lnTo>
                  <a:pt x="3456" y="1668"/>
                </a:lnTo>
                <a:lnTo>
                  <a:pt x="3453" y="1734"/>
                </a:lnTo>
                <a:lnTo>
                  <a:pt x="3443" y="1799"/>
                </a:lnTo>
                <a:lnTo>
                  <a:pt x="3429" y="1862"/>
                </a:lnTo>
                <a:lnTo>
                  <a:pt x="3409" y="1922"/>
                </a:lnTo>
                <a:lnTo>
                  <a:pt x="3383" y="1979"/>
                </a:lnTo>
                <a:lnTo>
                  <a:pt x="3352" y="2033"/>
                </a:lnTo>
                <a:lnTo>
                  <a:pt x="3318" y="2084"/>
                </a:lnTo>
                <a:lnTo>
                  <a:pt x="3278" y="2132"/>
                </a:lnTo>
                <a:lnTo>
                  <a:pt x="3235" y="2176"/>
                </a:lnTo>
                <a:lnTo>
                  <a:pt x="3188" y="2216"/>
                </a:lnTo>
                <a:lnTo>
                  <a:pt x="3138" y="2251"/>
                </a:lnTo>
                <a:lnTo>
                  <a:pt x="3084" y="2282"/>
                </a:lnTo>
                <a:lnTo>
                  <a:pt x="3028" y="2307"/>
                </a:lnTo>
                <a:lnTo>
                  <a:pt x="2968" y="2328"/>
                </a:lnTo>
                <a:lnTo>
                  <a:pt x="2906" y="2343"/>
                </a:lnTo>
                <a:lnTo>
                  <a:pt x="2843" y="2352"/>
                </a:lnTo>
                <a:lnTo>
                  <a:pt x="2777" y="2356"/>
                </a:lnTo>
                <a:lnTo>
                  <a:pt x="679" y="2356"/>
                </a:lnTo>
                <a:lnTo>
                  <a:pt x="613" y="2352"/>
                </a:lnTo>
                <a:lnTo>
                  <a:pt x="550" y="2343"/>
                </a:lnTo>
                <a:lnTo>
                  <a:pt x="488" y="2328"/>
                </a:lnTo>
                <a:lnTo>
                  <a:pt x="428" y="2307"/>
                </a:lnTo>
                <a:lnTo>
                  <a:pt x="372" y="2282"/>
                </a:lnTo>
                <a:lnTo>
                  <a:pt x="318" y="2251"/>
                </a:lnTo>
                <a:lnTo>
                  <a:pt x="268" y="2216"/>
                </a:lnTo>
                <a:lnTo>
                  <a:pt x="221" y="2176"/>
                </a:lnTo>
                <a:lnTo>
                  <a:pt x="178" y="2132"/>
                </a:lnTo>
                <a:lnTo>
                  <a:pt x="138" y="2084"/>
                </a:lnTo>
                <a:lnTo>
                  <a:pt x="104" y="2033"/>
                </a:lnTo>
                <a:lnTo>
                  <a:pt x="73" y="1979"/>
                </a:lnTo>
                <a:lnTo>
                  <a:pt x="47" y="1922"/>
                </a:lnTo>
                <a:lnTo>
                  <a:pt x="27" y="1862"/>
                </a:lnTo>
                <a:lnTo>
                  <a:pt x="13" y="1799"/>
                </a:lnTo>
                <a:lnTo>
                  <a:pt x="3" y="1734"/>
                </a:lnTo>
                <a:lnTo>
                  <a:pt x="0" y="1668"/>
                </a:lnTo>
                <a:lnTo>
                  <a:pt x="3" y="1601"/>
                </a:lnTo>
                <a:lnTo>
                  <a:pt x="13" y="1534"/>
                </a:lnTo>
                <a:lnTo>
                  <a:pt x="28" y="1471"/>
                </a:lnTo>
                <a:lnTo>
                  <a:pt x="49" y="1410"/>
                </a:lnTo>
                <a:lnTo>
                  <a:pt x="76" y="1351"/>
                </a:lnTo>
                <a:lnTo>
                  <a:pt x="108" y="1296"/>
                </a:lnTo>
                <a:lnTo>
                  <a:pt x="145" y="1245"/>
                </a:lnTo>
                <a:lnTo>
                  <a:pt x="185" y="1196"/>
                </a:lnTo>
                <a:lnTo>
                  <a:pt x="230" y="1152"/>
                </a:lnTo>
                <a:lnTo>
                  <a:pt x="280" y="1112"/>
                </a:lnTo>
                <a:lnTo>
                  <a:pt x="332" y="1077"/>
                </a:lnTo>
                <a:lnTo>
                  <a:pt x="387" y="1047"/>
                </a:lnTo>
                <a:lnTo>
                  <a:pt x="446" y="1023"/>
                </a:lnTo>
                <a:lnTo>
                  <a:pt x="508" y="1003"/>
                </a:lnTo>
                <a:lnTo>
                  <a:pt x="572" y="990"/>
                </a:lnTo>
                <a:lnTo>
                  <a:pt x="567" y="953"/>
                </a:lnTo>
                <a:lnTo>
                  <a:pt x="566" y="915"/>
                </a:lnTo>
                <a:lnTo>
                  <a:pt x="569" y="865"/>
                </a:lnTo>
                <a:lnTo>
                  <a:pt x="577" y="815"/>
                </a:lnTo>
                <a:lnTo>
                  <a:pt x="591" y="769"/>
                </a:lnTo>
                <a:lnTo>
                  <a:pt x="610" y="724"/>
                </a:lnTo>
                <a:lnTo>
                  <a:pt x="633" y="682"/>
                </a:lnTo>
                <a:lnTo>
                  <a:pt x="660" y="644"/>
                </a:lnTo>
                <a:lnTo>
                  <a:pt x="691" y="608"/>
                </a:lnTo>
                <a:lnTo>
                  <a:pt x="727" y="575"/>
                </a:lnTo>
                <a:lnTo>
                  <a:pt x="765" y="548"/>
                </a:lnTo>
                <a:lnTo>
                  <a:pt x="806" y="525"/>
                </a:lnTo>
                <a:lnTo>
                  <a:pt x="850" y="506"/>
                </a:lnTo>
                <a:lnTo>
                  <a:pt x="896" y="492"/>
                </a:lnTo>
                <a:lnTo>
                  <a:pt x="945" y="483"/>
                </a:lnTo>
                <a:lnTo>
                  <a:pt x="995" y="481"/>
                </a:lnTo>
                <a:lnTo>
                  <a:pt x="1047" y="484"/>
                </a:lnTo>
                <a:lnTo>
                  <a:pt x="1098" y="492"/>
                </a:lnTo>
                <a:lnTo>
                  <a:pt x="1146" y="508"/>
                </a:lnTo>
                <a:lnTo>
                  <a:pt x="1192" y="528"/>
                </a:lnTo>
                <a:lnTo>
                  <a:pt x="1234" y="553"/>
                </a:lnTo>
                <a:lnTo>
                  <a:pt x="1273" y="584"/>
                </a:lnTo>
                <a:lnTo>
                  <a:pt x="1292" y="541"/>
                </a:lnTo>
                <a:lnTo>
                  <a:pt x="1312" y="497"/>
                </a:lnTo>
                <a:lnTo>
                  <a:pt x="1333" y="455"/>
                </a:lnTo>
                <a:lnTo>
                  <a:pt x="1355" y="414"/>
                </a:lnTo>
                <a:lnTo>
                  <a:pt x="1378" y="374"/>
                </a:lnTo>
                <a:lnTo>
                  <a:pt x="1403" y="334"/>
                </a:lnTo>
                <a:lnTo>
                  <a:pt x="1430" y="297"/>
                </a:lnTo>
                <a:lnTo>
                  <a:pt x="1457" y="260"/>
                </a:lnTo>
                <a:lnTo>
                  <a:pt x="1487" y="226"/>
                </a:lnTo>
                <a:lnTo>
                  <a:pt x="1519" y="193"/>
                </a:lnTo>
                <a:lnTo>
                  <a:pt x="1553" y="163"/>
                </a:lnTo>
                <a:lnTo>
                  <a:pt x="1590" y="134"/>
                </a:lnTo>
                <a:lnTo>
                  <a:pt x="1629" y="108"/>
                </a:lnTo>
                <a:lnTo>
                  <a:pt x="1670" y="85"/>
                </a:lnTo>
                <a:lnTo>
                  <a:pt x="1715" y="63"/>
                </a:lnTo>
                <a:lnTo>
                  <a:pt x="1764" y="45"/>
                </a:lnTo>
                <a:lnTo>
                  <a:pt x="1815" y="29"/>
                </a:lnTo>
                <a:lnTo>
                  <a:pt x="1870" y="17"/>
                </a:lnTo>
                <a:lnTo>
                  <a:pt x="1929" y="8"/>
                </a:lnTo>
                <a:lnTo>
                  <a:pt x="1991" y="3"/>
                </a:lnTo>
                <a:lnTo>
                  <a:pt x="205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Oval 61">
            <a:extLst>
              <a:ext uri="{FF2B5EF4-FFF2-40B4-BE49-F238E27FC236}">
                <a16:creationId xmlns:a16="http://schemas.microsoft.com/office/drawing/2014/main" id="{2DACFC9B-5A05-412C-B889-569270B36A16}"/>
              </a:ext>
            </a:extLst>
          </p:cNvPr>
          <p:cNvSpPr/>
          <p:nvPr/>
        </p:nvSpPr>
        <p:spPr>
          <a:xfrm flipH="1">
            <a:off x="8440221" y="3707808"/>
            <a:ext cx="635711" cy="635711"/>
          </a:xfrm>
          <a:prstGeom prst="ellipse">
            <a:avLst/>
          </a:prstGeom>
          <a:solidFill>
            <a:srgbClr val="295F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Freeform 1120">
            <a:extLst>
              <a:ext uri="{FF2B5EF4-FFF2-40B4-BE49-F238E27FC236}">
                <a16:creationId xmlns:a16="http://schemas.microsoft.com/office/drawing/2014/main" id="{813BD2F3-CDF4-4FA6-B0AB-A4D99E1B1A2E}"/>
              </a:ext>
            </a:extLst>
          </p:cNvPr>
          <p:cNvSpPr>
            <a:spLocks noEditPoints="1"/>
          </p:cNvSpPr>
          <p:nvPr/>
        </p:nvSpPr>
        <p:spPr bwMode="auto">
          <a:xfrm>
            <a:off x="8594740" y="3899671"/>
            <a:ext cx="337800" cy="267402"/>
          </a:xfrm>
          <a:custGeom>
            <a:avLst/>
            <a:gdLst>
              <a:gd name="T0" fmla="*/ 2455 w 3573"/>
              <a:gd name="T1" fmla="*/ 579 h 2827"/>
              <a:gd name="T2" fmla="*/ 2600 w 3573"/>
              <a:gd name="T3" fmla="*/ 760 h 2827"/>
              <a:gd name="T4" fmla="*/ 2739 w 3573"/>
              <a:gd name="T5" fmla="*/ 1081 h 2827"/>
              <a:gd name="T6" fmla="*/ 2787 w 3573"/>
              <a:gd name="T7" fmla="*/ 1432 h 2827"/>
              <a:gd name="T8" fmla="*/ 2745 w 3573"/>
              <a:gd name="T9" fmla="*/ 1761 h 2827"/>
              <a:gd name="T10" fmla="*/ 2621 w 3573"/>
              <a:gd name="T11" fmla="*/ 2067 h 2827"/>
              <a:gd name="T12" fmla="*/ 2489 w 3573"/>
              <a:gd name="T13" fmla="*/ 2244 h 2827"/>
              <a:gd name="T14" fmla="*/ 2399 w 3573"/>
              <a:gd name="T15" fmla="*/ 2271 h 2827"/>
              <a:gd name="T16" fmla="*/ 2304 w 3573"/>
              <a:gd name="T17" fmla="*/ 2241 h 2827"/>
              <a:gd name="T18" fmla="*/ 2230 w 3573"/>
              <a:gd name="T19" fmla="*/ 2155 h 2827"/>
              <a:gd name="T20" fmla="*/ 2221 w 3573"/>
              <a:gd name="T21" fmla="*/ 2044 h 2827"/>
              <a:gd name="T22" fmla="*/ 2327 w 3573"/>
              <a:gd name="T23" fmla="*/ 1864 h 2827"/>
              <a:gd name="T24" fmla="*/ 2421 w 3573"/>
              <a:gd name="T25" fmla="*/ 1582 h 2827"/>
              <a:gd name="T26" fmla="*/ 2422 w 3573"/>
              <a:gd name="T27" fmla="*/ 1289 h 2827"/>
              <a:gd name="T28" fmla="*/ 2338 w 3573"/>
              <a:gd name="T29" fmla="*/ 1020 h 2827"/>
              <a:gd name="T30" fmla="*/ 2205 w 3573"/>
              <a:gd name="T31" fmla="*/ 815 h 2827"/>
              <a:gd name="T32" fmla="*/ 2191 w 3573"/>
              <a:gd name="T33" fmla="*/ 701 h 2827"/>
              <a:gd name="T34" fmla="*/ 2255 w 3573"/>
              <a:gd name="T35" fmla="*/ 602 h 2827"/>
              <a:gd name="T36" fmla="*/ 2350 w 3573"/>
              <a:gd name="T37" fmla="*/ 557 h 2827"/>
              <a:gd name="T38" fmla="*/ 1694 w 3573"/>
              <a:gd name="T39" fmla="*/ 195 h 2827"/>
              <a:gd name="T40" fmla="*/ 1776 w 3573"/>
              <a:gd name="T41" fmla="*/ 282 h 2827"/>
              <a:gd name="T42" fmla="*/ 1785 w 3573"/>
              <a:gd name="T43" fmla="*/ 2553 h 2827"/>
              <a:gd name="T44" fmla="*/ 1720 w 3573"/>
              <a:gd name="T45" fmla="*/ 2653 h 2827"/>
              <a:gd name="T46" fmla="*/ 1625 w 3573"/>
              <a:gd name="T47" fmla="*/ 2685 h 2827"/>
              <a:gd name="T48" fmla="*/ 1522 w 3573"/>
              <a:gd name="T49" fmla="*/ 2647 h 2827"/>
              <a:gd name="T50" fmla="*/ 99 w 3573"/>
              <a:gd name="T51" fmla="*/ 1903 h 2827"/>
              <a:gd name="T52" fmla="*/ 13 w 3573"/>
              <a:gd name="T53" fmla="*/ 1817 h 2827"/>
              <a:gd name="T54" fmla="*/ 3 w 3573"/>
              <a:gd name="T55" fmla="*/ 1078 h 2827"/>
              <a:gd name="T56" fmla="*/ 72 w 3573"/>
              <a:gd name="T57" fmla="*/ 976 h 2827"/>
              <a:gd name="T58" fmla="*/ 635 w 3573"/>
              <a:gd name="T59" fmla="*/ 949 h 2827"/>
              <a:gd name="T60" fmla="*/ 1605 w 3573"/>
              <a:gd name="T61" fmla="*/ 181 h 2827"/>
              <a:gd name="T62" fmla="*/ 2983 w 3573"/>
              <a:gd name="T63" fmla="*/ 11 h 2827"/>
              <a:gd name="T64" fmla="*/ 3118 w 3573"/>
              <a:gd name="T65" fmla="*/ 138 h 2827"/>
              <a:gd name="T66" fmla="*/ 3350 w 3573"/>
              <a:gd name="T67" fmla="*/ 499 h 2827"/>
              <a:gd name="T68" fmla="*/ 3503 w 3573"/>
              <a:gd name="T69" fmla="*/ 899 h 2827"/>
              <a:gd name="T70" fmla="*/ 3569 w 3573"/>
              <a:gd name="T71" fmla="*/ 1324 h 2827"/>
              <a:gd name="T72" fmla="*/ 3545 w 3573"/>
              <a:gd name="T73" fmla="*/ 1768 h 2827"/>
              <a:gd name="T74" fmla="*/ 3427 w 3573"/>
              <a:gd name="T75" fmla="*/ 2196 h 2827"/>
              <a:gd name="T76" fmla="*/ 3218 w 3573"/>
              <a:gd name="T77" fmla="*/ 2590 h 2827"/>
              <a:gd name="T78" fmla="*/ 3040 w 3573"/>
              <a:gd name="T79" fmla="*/ 2804 h 2827"/>
              <a:gd name="T80" fmla="*/ 2957 w 3573"/>
              <a:gd name="T81" fmla="*/ 2827 h 2827"/>
              <a:gd name="T82" fmla="*/ 2863 w 3573"/>
              <a:gd name="T83" fmla="*/ 2797 h 2827"/>
              <a:gd name="T84" fmla="*/ 2787 w 3573"/>
              <a:gd name="T85" fmla="*/ 2709 h 2827"/>
              <a:gd name="T86" fmla="*/ 2783 w 3573"/>
              <a:gd name="T87" fmla="*/ 2594 h 2827"/>
              <a:gd name="T88" fmla="*/ 2933 w 3573"/>
              <a:gd name="T89" fmla="*/ 2378 h 2827"/>
              <a:gd name="T90" fmla="*/ 3113 w 3573"/>
              <a:gd name="T91" fmla="*/ 2022 h 2827"/>
              <a:gd name="T92" fmla="*/ 3206 w 3573"/>
              <a:gd name="T93" fmla="*/ 1633 h 2827"/>
              <a:gd name="T94" fmla="*/ 3207 w 3573"/>
              <a:gd name="T95" fmla="*/ 1239 h 2827"/>
              <a:gd name="T96" fmla="*/ 3122 w 3573"/>
              <a:gd name="T97" fmla="*/ 866 h 2827"/>
              <a:gd name="T98" fmla="*/ 2957 w 3573"/>
              <a:gd name="T99" fmla="*/ 522 h 2827"/>
              <a:gd name="T100" fmla="*/ 2767 w 3573"/>
              <a:gd name="T101" fmla="*/ 269 h 2827"/>
              <a:gd name="T102" fmla="*/ 2744 w 3573"/>
              <a:gd name="T103" fmla="*/ 165 h 2827"/>
              <a:gd name="T104" fmla="*/ 2791 w 3573"/>
              <a:gd name="T105" fmla="*/ 70 h 2827"/>
              <a:gd name="T106" fmla="*/ 2878 w 3573"/>
              <a:gd name="T107" fmla="*/ 8 h 2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573" h="2827">
                <a:moveTo>
                  <a:pt x="2378" y="555"/>
                </a:moveTo>
                <a:lnTo>
                  <a:pt x="2404" y="559"/>
                </a:lnTo>
                <a:lnTo>
                  <a:pt x="2431" y="567"/>
                </a:lnTo>
                <a:lnTo>
                  <a:pt x="2455" y="579"/>
                </a:lnTo>
                <a:lnTo>
                  <a:pt x="2476" y="595"/>
                </a:lnTo>
                <a:lnTo>
                  <a:pt x="2495" y="614"/>
                </a:lnTo>
                <a:lnTo>
                  <a:pt x="2551" y="686"/>
                </a:lnTo>
                <a:lnTo>
                  <a:pt x="2600" y="760"/>
                </a:lnTo>
                <a:lnTo>
                  <a:pt x="2643" y="837"/>
                </a:lnTo>
                <a:lnTo>
                  <a:pt x="2680" y="916"/>
                </a:lnTo>
                <a:lnTo>
                  <a:pt x="2713" y="998"/>
                </a:lnTo>
                <a:lnTo>
                  <a:pt x="2739" y="1081"/>
                </a:lnTo>
                <a:lnTo>
                  <a:pt x="2761" y="1166"/>
                </a:lnTo>
                <a:lnTo>
                  <a:pt x="2775" y="1253"/>
                </a:lnTo>
                <a:lnTo>
                  <a:pt x="2784" y="1342"/>
                </a:lnTo>
                <a:lnTo>
                  <a:pt x="2787" y="1432"/>
                </a:lnTo>
                <a:lnTo>
                  <a:pt x="2785" y="1516"/>
                </a:lnTo>
                <a:lnTo>
                  <a:pt x="2776" y="1598"/>
                </a:lnTo>
                <a:lnTo>
                  <a:pt x="2763" y="1681"/>
                </a:lnTo>
                <a:lnTo>
                  <a:pt x="2745" y="1761"/>
                </a:lnTo>
                <a:lnTo>
                  <a:pt x="2722" y="1840"/>
                </a:lnTo>
                <a:lnTo>
                  <a:pt x="2693" y="1918"/>
                </a:lnTo>
                <a:lnTo>
                  <a:pt x="2660" y="1993"/>
                </a:lnTo>
                <a:lnTo>
                  <a:pt x="2621" y="2067"/>
                </a:lnTo>
                <a:lnTo>
                  <a:pt x="2578" y="2137"/>
                </a:lnTo>
                <a:lnTo>
                  <a:pt x="2529" y="2206"/>
                </a:lnTo>
                <a:lnTo>
                  <a:pt x="2510" y="2226"/>
                </a:lnTo>
                <a:lnTo>
                  <a:pt x="2489" y="2244"/>
                </a:lnTo>
                <a:lnTo>
                  <a:pt x="2464" y="2257"/>
                </a:lnTo>
                <a:lnTo>
                  <a:pt x="2438" y="2267"/>
                </a:lnTo>
                <a:lnTo>
                  <a:pt x="2411" y="2271"/>
                </a:lnTo>
                <a:lnTo>
                  <a:pt x="2399" y="2271"/>
                </a:lnTo>
                <a:lnTo>
                  <a:pt x="2374" y="2269"/>
                </a:lnTo>
                <a:lnTo>
                  <a:pt x="2349" y="2263"/>
                </a:lnTo>
                <a:lnTo>
                  <a:pt x="2326" y="2254"/>
                </a:lnTo>
                <a:lnTo>
                  <a:pt x="2304" y="2241"/>
                </a:lnTo>
                <a:lnTo>
                  <a:pt x="2284" y="2224"/>
                </a:lnTo>
                <a:lnTo>
                  <a:pt x="2263" y="2202"/>
                </a:lnTo>
                <a:lnTo>
                  <a:pt x="2244" y="2180"/>
                </a:lnTo>
                <a:lnTo>
                  <a:pt x="2230" y="2155"/>
                </a:lnTo>
                <a:lnTo>
                  <a:pt x="2220" y="2128"/>
                </a:lnTo>
                <a:lnTo>
                  <a:pt x="2216" y="2099"/>
                </a:lnTo>
                <a:lnTo>
                  <a:pt x="2216" y="2071"/>
                </a:lnTo>
                <a:lnTo>
                  <a:pt x="2221" y="2044"/>
                </a:lnTo>
                <a:lnTo>
                  <a:pt x="2232" y="2017"/>
                </a:lnTo>
                <a:lnTo>
                  <a:pt x="2247" y="1992"/>
                </a:lnTo>
                <a:lnTo>
                  <a:pt x="2290" y="1929"/>
                </a:lnTo>
                <a:lnTo>
                  <a:pt x="2327" y="1864"/>
                </a:lnTo>
                <a:lnTo>
                  <a:pt x="2360" y="1796"/>
                </a:lnTo>
                <a:lnTo>
                  <a:pt x="2386" y="1727"/>
                </a:lnTo>
                <a:lnTo>
                  <a:pt x="2407" y="1655"/>
                </a:lnTo>
                <a:lnTo>
                  <a:pt x="2421" y="1582"/>
                </a:lnTo>
                <a:lnTo>
                  <a:pt x="2429" y="1507"/>
                </a:lnTo>
                <a:lnTo>
                  <a:pt x="2433" y="1432"/>
                </a:lnTo>
                <a:lnTo>
                  <a:pt x="2431" y="1359"/>
                </a:lnTo>
                <a:lnTo>
                  <a:pt x="2422" y="1289"/>
                </a:lnTo>
                <a:lnTo>
                  <a:pt x="2409" y="1219"/>
                </a:lnTo>
                <a:lnTo>
                  <a:pt x="2390" y="1151"/>
                </a:lnTo>
                <a:lnTo>
                  <a:pt x="2366" y="1085"/>
                </a:lnTo>
                <a:lnTo>
                  <a:pt x="2338" y="1020"/>
                </a:lnTo>
                <a:lnTo>
                  <a:pt x="2304" y="957"/>
                </a:lnTo>
                <a:lnTo>
                  <a:pt x="2266" y="898"/>
                </a:lnTo>
                <a:lnTo>
                  <a:pt x="2222" y="840"/>
                </a:lnTo>
                <a:lnTo>
                  <a:pt x="2205" y="815"/>
                </a:lnTo>
                <a:lnTo>
                  <a:pt x="2194" y="788"/>
                </a:lnTo>
                <a:lnTo>
                  <a:pt x="2187" y="759"/>
                </a:lnTo>
                <a:lnTo>
                  <a:pt x="2186" y="730"/>
                </a:lnTo>
                <a:lnTo>
                  <a:pt x="2191" y="701"/>
                </a:lnTo>
                <a:lnTo>
                  <a:pt x="2199" y="674"/>
                </a:lnTo>
                <a:lnTo>
                  <a:pt x="2213" y="648"/>
                </a:lnTo>
                <a:lnTo>
                  <a:pt x="2233" y="624"/>
                </a:lnTo>
                <a:lnTo>
                  <a:pt x="2255" y="602"/>
                </a:lnTo>
                <a:lnTo>
                  <a:pt x="2276" y="585"/>
                </a:lnTo>
                <a:lnTo>
                  <a:pt x="2299" y="571"/>
                </a:lnTo>
                <a:lnTo>
                  <a:pt x="2324" y="562"/>
                </a:lnTo>
                <a:lnTo>
                  <a:pt x="2350" y="557"/>
                </a:lnTo>
                <a:lnTo>
                  <a:pt x="2378" y="555"/>
                </a:lnTo>
                <a:close/>
                <a:moveTo>
                  <a:pt x="1635" y="180"/>
                </a:moveTo>
                <a:lnTo>
                  <a:pt x="1665" y="184"/>
                </a:lnTo>
                <a:lnTo>
                  <a:pt x="1694" y="195"/>
                </a:lnTo>
                <a:lnTo>
                  <a:pt x="1720" y="210"/>
                </a:lnTo>
                <a:lnTo>
                  <a:pt x="1743" y="231"/>
                </a:lnTo>
                <a:lnTo>
                  <a:pt x="1762" y="255"/>
                </a:lnTo>
                <a:lnTo>
                  <a:pt x="1776" y="282"/>
                </a:lnTo>
                <a:lnTo>
                  <a:pt x="1785" y="310"/>
                </a:lnTo>
                <a:lnTo>
                  <a:pt x="1787" y="341"/>
                </a:lnTo>
                <a:lnTo>
                  <a:pt x="1787" y="2523"/>
                </a:lnTo>
                <a:lnTo>
                  <a:pt x="1785" y="2553"/>
                </a:lnTo>
                <a:lnTo>
                  <a:pt x="1776" y="2583"/>
                </a:lnTo>
                <a:lnTo>
                  <a:pt x="1762" y="2610"/>
                </a:lnTo>
                <a:lnTo>
                  <a:pt x="1743" y="2634"/>
                </a:lnTo>
                <a:lnTo>
                  <a:pt x="1720" y="2653"/>
                </a:lnTo>
                <a:lnTo>
                  <a:pt x="1694" y="2670"/>
                </a:lnTo>
                <a:lnTo>
                  <a:pt x="1671" y="2678"/>
                </a:lnTo>
                <a:lnTo>
                  <a:pt x="1648" y="2683"/>
                </a:lnTo>
                <a:lnTo>
                  <a:pt x="1625" y="2685"/>
                </a:lnTo>
                <a:lnTo>
                  <a:pt x="1597" y="2683"/>
                </a:lnTo>
                <a:lnTo>
                  <a:pt x="1571" y="2675"/>
                </a:lnTo>
                <a:lnTo>
                  <a:pt x="1545" y="2663"/>
                </a:lnTo>
                <a:lnTo>
                  <a:pt x="1522" y="2647"/>
                </a:lnTo>
                <a:lnTo>
                  <a:pt x="635" y="1916"/>
                </a:lnTo>
                <a:lnTo>
                  <a:pt x="163" y="1916"/>
                </a:lnTo>
                <a:lnTo>
                  <a:pt x="130" y="1912"/>
                </a:lnTo>
                <a:lnTo>
                  <a:pt x="99" y="1903"/>
                </a:lnTo>
                <a:lnTo>
                  <a:pt x="72" y="1887"/>
                </a:lnTo>
                <a:lnTo>
                  <a:pt x="48" y="1868"/>
                </a:lnTo>
                <a:lnTo>
                  <a:pt x="27" y="1844"/>
                </a:lnTo>
                <a:lnTo>
                  <a:pt x="13" y="1817"/>
                </a:lnTo>
                <a:lnTo>
                  <a:pt x="3" y="1786"/>
                </a:lnTo>
                <a:lnTo>
                  <a:pt x="0" y="1754"/>
                </a:lnTo>
                <a:lnTo>
                  <a:pt x="0" y="1111"/>
                </a:lnTo>
                <a:lnTo>
                  <a:pt x="3" y="1078"/>
                </a:lnTo>
                <a:lnTo>
                  <a:pt x="13" y="1048"/>
                </a:lnTo>
                <a:lnTo>
                  <a:pt x="27" y="1019"/>
                </a:lnTo>
                <a:lnTo>
                  <a:pt x="48" y="995"/>
                </a:lnTo>
                <a:lnTo>
                  <a:pt x="72" y="976"/>
                </a:lnTo>
                <a:lnTo>
                  <a:pt x="99" y="961"/>
                </a:lnTo>
                <a:lnTo>
                  <a:pt x="130" y="952"/>
                </a:lnTo>
                <a:lnTo>
                  <a:pt x="163" y="949"/>
                </a:lnTo>
                <a:lnTo>
                  <a:pt x="635" y="949"/>
                </a:lnTo>
                <a:lnTo>
                  <a:pt x="1522" y="216"/>
                </a:lnTo>
                <a:lnTo>
                  <a:pt x="1547" y="199"/>
                </a:lnTo>
                <a:lnTo>
                  <a:pt x="1575" y="187"/>
                </a:lnTo>
                <a:lnTo>
                  <a:pt x="1605" y="181"/>
                </a:lnTo>
                <a:lnTo>
                  <a:pt x="1635" y="180"/>
                </a:lnTo>
                <a:close/>
                <a:moveTo>
                  <a:pt x="2931" y="0"/>
                </a:moveTo>
                <a:lnTo>
                  <a:pt x="2957" y="4"/>
                </a:lnTo>
                <a:lnTo>
                  <a:pt x="2983" y="11"/>
                </a:lnTo>
                <a:lnTo>
                  <a:pt x="3007" y="22"/>
                </a:lnTo>
                <a:lnTo>
                  <a:pt x="3028" y="37"/>
                </a:lnTo>
                <a:lnTo>
                  <a:pt x="3048" y="55"/>
                </a:lnTo>
                <a:lnTo>
                  <a:pt x="3118" y="138"/>
                </a:lnTo>
                <a:lnTo>
                  <a:pt x="3183" y="224"/>
                </a:lnTo>
                <a:lnTo>
                  <a:pt x="3244" y="313"/>
                </a:lnTo>
                <a:lnTo>
                  <a:pt x="3300" y="406"/>
                </a:lnTo>
                <a:lnTo>
                  <a:pt x="3350" y="499"/>
                </a:lnTo>
                <a:lnTo>
                  <a:pt x="3396" y="597"/>
                </a:lnTo>
                <a:lnTo>
                  <a:pt x="3437" y="696"/>
                </a:lnTo>
                <a:lnTo>
                  <a:pt x="3472" y="797"/>
                </a:lnTo>
                <a:lnTo>
                  <a:pt x="3503" y="899"/>
                </a:lnTo>
                <a:lnTo>
                  <a:pt x="3528" y="1003"/>
                </a:lnTo>
                <a:lnTo>
                  <a:pt x="3548" y="1108"/>
                </a:lnTo>
                <a:lnTo>
                  <a:pt x="3562" y="1216"/>
                </a:lnTo>
                <a:lnTo>
                  <a:pt x="3569" y="1324"/>
                </a:lnTo>
                <a:lnTo>
                  <a:pt x="3573" y="1432"/>
                </a:lnTo>
                <a:lnTo>
                  <a:pt x="3569" y="1545"/>
                </a:lnTo>
                <a:lnTo>
                  <a:pt x="3561" y="1656"/>
                </a:lnTo>
                <a:lnTo>
                  <a:pt x="3545" y="1768"/>
                </a:lnTo>
                <a:lnTo>
                  <a:pt x="3524" y="1877"/>
                </a:lnTo>
                <a:lnTo>
                  <a:pt x="3497" y="1985"/>
                </a:lnTo>
                <a:lnTo>
                  <a:pt x="3465" y="2092"/>
                </a:lnTo>
                <a:lnTo>
                  <a:pt x="3427" y="2196"/>
                </a:lnTo>
                <a:lnTo>
                  <a:pt x="3382" y="2299"/>
                </a:lnTo>
                <a:lnTo>
                  <a:pt x="3333" y="2399"/>
                </a:lnTo>
                <a:lnTo>
                  <a:pt x="3278" y="2496"/>
                </a:lnTo>
                <a:lnTo>
                  <a:pt x="3218" y="2590"/>
                </a:lnTo>
                <a:lnTo>
                  <a:pt x="3153" y="2682"/>
                </a:lnTo>
                <a:lnTo>
                  <a:pt x="3082" y="2770"/>
                </a:lnTo>
                <a:lnTo>
                  <a:pt x="3062" y="2789"/>
                </a:lnTo>
                <a:lnTo>
                  <a:pt x="3040" y="2804"/>
                </a:lnTo>
                <a:lnTo>
                  <a:pt x="3017" y="2816"/>
                </a:lnTo>
                <a:lnTo>
                  <a:pt x="2991" y="2824"/>
                </a:lnTo>
                <a:lnTo>
                  <a:pt x="2965" y="2827"/>
                </a:lnTo>
                <a:lnTo>
                  <a:pt x="2957" y="2827"/>
                </a:lnTo>
                <a:lnTo>
                  <a:pt x="2932" y="2825"/>
                </a:lnTo>
                <a:lnTo>
                  <a:pt x="2907" y="2820"/>
                </a:lnTo>
                <a:lnTo>
                  <a:pt x="2884" y="2810"/>
                </a:lnTo>
                <a:lnTo>
                  <a:pt x="2863" y="2797"/>
                </a:lnTo>
                <a:lnTo>
                  <a:pt x="2843" y="2780"/>
                </a:lnTo>
                <a:lnTo>
                  <a:pt x="2822" y="2759"/>
                </a:lnTo>
                <a:lnTo>
                  <a:pt x="2801" y="2735"/>
                </a:lnTo>
                <a:lnTo>
                  <a:pt x="2787" y="2709"/>
                </a:lnTo>
                <a:lnTo>
                  <a:pt x="2779" y="2681"/>
                </a:lnTo>
                <a:lnTo>
                  <a:pt x="2774" y="2651"/>
                </a:lnTo>
                <a:lnTo>
                  <a:pt x="2775" y="2622"/>
                </a:lnTo>
                <a:lnTo>
                  <a:pt x="2783" y="2594"/>
                </a:lnTo>
                <a:lnTo>
                  <a:pt x="2795" y="2565"/>
                </a:lnTo>
                <a:lnTo>
                  <a:pt x="2812" y="2540"/>
                </a:lnTo>
                <a:lnTo>
                  <a:pt x="2876" y="2461"/>
                </a:lnTo>
                <a:lnTo>
                  <a:pt x="2933" y="2378"/>
                </a:lnTo>
                <a:lnTo>
                  <a:pt x="2986" y="2294"/>
                </a:lnTo>
                <a:lnTo>
                  <a:pt x="3034" y="2206"/>
                </a:lnTo>
                <a:lnTo>
                  <a:pt x="3076" y="2114"/>
                </a:lnTo>
                <a:lnTo>
                  <a:pt x="3113" y="2022"/>
                </a:lnTo>
                <a:lnTo>
                  <a:pt x="3145" y="1927"/>
                </a:lnTo>
                <a:lnTo>
                  <a:pt x="3171" y="1831"/>
                </a:lnTo>
                <a:lnTo>
                  <a:pt x="3191" y="1732"/>
                </a:lnTo>
                <a:lnTo>
                  <a:pt x="3206" y="1633"/>
                </a:lnTo>
                <a:lnTo>
                  <a:pt x="3215" y="1533"/>
                </a:lnTo>
                <a:lnTo>
                  <a:pt x="3218" y="1432"/>
                </a:lnTo>
                <a:lnTo>
                  <a:pt x="3215" y="1336"/>
                </a:lnTo>
                <a:lnTo>
                  <a:pt x="3207" y="1239"/>
                </a:lnTo>
                <a:lnTo>
                  <a:pt x="3194" y="1144"/>
                </a:lnTo>
                <a:lnTo>
                  <a:pt x="3175" y="1050"/>
                </a:lnTo>
                <a:lnTo>
                  <a:pt x="3152" y="957"/>
                </a:lnTo>
                <a:lnTo>
                  <a:pt x="3122" y="866"/>
                </a:lnTo>
                <a:lnTo>
                  <a:pt x="3088" y="777"/>
                </a:lnTo>
                <a:lnTo>
                  <a:pt x="3049" y="690"/>
                </a:lnTo>
                <a:lnTo>
                  <a:pt x="3005" y="604"/>
                </a:lnTo>
                <a:lnTo>
                  <a:pt x="2957" y="522"/>
                </a:lnTo>
                <a:lnTo>
                  <a:pt x="2904" y="442"/>
                </a:lnTo>
                <a:lnTo>
                  <a:pt x="2846" y="365"/>
                </a:lnTo>
                <a:lnTo>
                  <a:pt x="2784" y="290"/>
                </a:lnTo>
                <a:lnTo>
                  <a:pt x="2767" y="269"/>
                </a:lnTo>
                <a:lnTo>
                  <a:pt x="2755" y="244"/>
                </a:lnTo>
                <a:lnTo>
                  <a:pt x="2747" y="219"/>
                </a:lnTo>
                <a:lnTo>
                  <a:pt x="2743" y="191"/>
                </a:lnTo>
                <a:lnTo>
                  <a:pt x="2744" y="165"/>
                </a:lnTo>
                <a:lnTo>
                  <a:pt x="2749" y="139"/>
                </a:lnTo>
                <a:lnTo>
                  <a:pt x="2758" y="114"/>
                </a:lnTo>
                <a:lnTo>
                  <a:pt x="2772" y="90"/>
                </a:lnTo>
                <a:lnTo>
                  <a:pt x="2791" y="70"/>
                </a:lnTo>
                <a:lnTo>
                  <a:pt x="2811" y="48"/>
                </a:lnTo>
                <a:lnTo>
                  <a:pt x="2831" y="31"/>
                </a:lnTo>
                <a:lnTo>
                  <a:pt x="2854" y="18"/>
                </a:lnTo>
                <a:lnTo>
                  <a:pt x="2878" y="8"/>
                </a:lnTo>
                <a:lnTo>
                  <a:pt x="2904" y="2"/>
                </a:lnTo>
                <a:lnTo>
                  <a:pt x="29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Oval 64">
            <a:extLst>
              <a:ext uri="{FF2B5EF4-FFF2-40B4-BE49-F238E27FC236}">
                <a16:creationId xmlns:a16="http://schemas.microsoft.com/office/drawing/2014/main" id="{63726DB7-5E7B-4880-8089-227414E1CEEE}"/>
              </a:ext>
            </a:extLst>
          </p:cNvPr>
          <p:cNvSpPr/>
          <p:nvPr/>
        </p:nvSpPr>
        <p:spPr>
          <a:xfrm flipH="1">
            <a:off x="7816475" y="5261240"/>
            <a:ext cx="635711" cy="635711"/>
          </a:xfrm>
          <a:prstGeom prst="ellipse">
            <a:avLst/>
          </a:prstGeom>
          <a:solidFill>
            <a:srgbClr val="295F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Freeform 1057">
            <a:extLst>
              <a:ext uri="{FF2B5EF4-FFF2-40B4-BE49-F238E27FC236}">
                <a16:creationId xmlns:a16="http://schemas.microsoft.com/office/drawing/2014/main" id="{E43201CE-FB70-44B7-B105-40050B388C0F}"/>
              </a:ext>
            </a:extLst>
          </p:cNvPr>
          <p:cNvSpPr>
            <a:spLocks/>
          </p:cNvSpPr>
          <p:nvPr/>
        </p:nvSpPr>
        <p:spPr bwMode="auto">
          <a:xfrm>
            <a:off x="8048840" y="5460018"/>
            <a:ext cx="233105" cy="280019"/>
          </a:xfrm>
          <a:custGeom>
            <a:avLst/>
            <a:gdLst>
              <a:gd name="T0" fmla="*/ 161 w 2863"/>
              <a:gd name="T1" fmla="*/ 0 h 3438"/>
              <a:gd name="T2" fmla="*/ 191 w 2863"/>
              <a:gd name="T3" fmla="*/ 0 h 3438"/>
              <a:gd name="T4" fmla="*/ 222 w 2863"/>
              <a:gd name="T5" fmla="*/ 6 h 3438"/>
              <a:gd name="T6" fmla="*/ 255 w 2863"/>
              <a:gd name="T7" fmla="*/ 15 h 3438"/>
              <a:gd name="T8" fmla="*/ 290 w 2863"/>
              <a:gd name="T9" fmla="*/ 31 h 3438"/>
              <a:gd name="T10" fmla="*/ 325 w 2863"/>
              <a:gd name="T11" fmla="*/ 52 h 3438"/>
              <a:gd name="T12" fmla="*/ 2776 w 2863"/>
              <a:gd name="T13" fmla="*/ 1572 h 3438"/>
              <a:gd name="T14" fmla="*/ 2778 w 2863"/>
              <a:gd name="T15" fmla="*/ 1573 h 3438"/>
              <a:gd name="T16" fmla="*/ 2783 w 2863"/>
              <a:gd name="T17" fmla="*/ 1578 h 3438"/>
              <a:gd name="T18" fmla="*/ 2792 w 2863"/>
              <a:gd name="T19" fmla="*/ 1585 h 3438"/>
              <a:gd name="T20" fmla="*/ 2802 w 2863"/>
              <a:gd name="T21" fmla="*/ 1595 h 3438"/>
              <a:gd name="T22" fmla="*/ 2813 w 2863"/>
              <a:gd name="T23" fmla="*/ 1606 h 3438"/>
              <a:gd name="T24" fmla="*/ 2825 w 2863"/>
              <a:gd name="T25" fmla="*/ 1620 h 3438"/>
              <a:gd name="T26" fmla="*/ 2836 w 2863"/>
              <a:gd name="T27" fmla="*/ 1637 h 3438"/>
              <a:gd name="T28" fmla="*/ 2847 w 2863"/>
              <a:gd name="T29" fmla="*/ 1655 h 3438"/>
              <a:gd name="T30" fmla="*/ 2856 w 2863"/>
              <a:gd name="T31" fmla="*/ 1674 h 3438"/>
              <a:gd name="T32" fmla="*/ 2861 w 2863"/>
              <a:gd name="T33" fmla="*/ 1696 h 3438"/>
              <a:gd name="T34" fmla="*/ 2863 w 2863"/>
              <a:gd name="T35" fmla="*/ 1719 h 3438"/>
              <a:gd name="T36" fmla="*/ 2861 w 2863"/>
              <a:gd name="T37" fmla="*/ 1742 h 3438"/>
              <a:gd name="T38" fmla="*/ 2856 w 2863"/>
              <a:gd name="T39" fmla="*/ 1763 h 3438"/>
              <a:gd name="T40" fmla="*/ 2847 w 2863"/>
              <a:gd name="T41" fmla="*/ 1783 h 3438"/>
              <a:gd name="T42" fmla="*/ 2836 w 2863"/>
              <a:gd name="T43" fmla="*/ 1801 h 3438"/>
              <a:gd name="T44" fmla="*/ 2825 w 2863"/>
              <a:gd name="T45" fmla="*/ 1817 h 3438"/>
              <a:gd name="T46" fmla="*/ 2813 w 2863"/>
              <a:gd name="T47" fmla="*/ 1832 h 3438"/>
              <a:gd name="T48" fmla="*/ 2802 w 2863"/>
              <a:gd name="T49" fmla="*/ 1844 h 3438"/>
              <a:gd name="T50" fmla="*/ 2792 w 2863"/>
              <a:gd name="T51" fmla="*/ 1853 h 3438"/>
              <a:gd name="T52" fmla="*/ 2783 w 2863"/>
              <a:gd name="T53" fmla="*/ 1861 h 3438"/>
              <a:gd name="T54" fmla="*/ 2778 w 2863"/>
              <a:gd name="T55" fmla="*/ 1865 h 3438"/>
              <a:gd name="T56" fmla="*/ 2776 w 2863"/>
              <a:gd name="T57" fmla="*/ 1866 h 3438"/>
              <a:gd name="T58" fmla="*/ 325 w 2863"/>
              <a:gd name="T59" fmla="*/ 3386 h 3438"/>
              <a:gd name="T60" fmla="*/ 290 w 2863"/>
              <a:gd name="T61" fmla="*/ 3406 h 3438"/>
              <a:gd name="T62" fmla="*/ 255 w 2863"/>
              <a:gd name="T63" fmla="*/ 3422 h 3438"/>
              <a:gd name="T64" fmla="*/ 222 w 2863"/>
              <a:gd name="T65" fmla="*/ 3432 h 3438"/>
              <a:gd name="T66" fmla="*/ 191 w 2863"/>
              <a:gd name="T67" fmla="*/ 3437 h 3438"/>
              <a:gd name="T68" fmla="*/ 161 w 2863"/>
              <a:gd name="T69" fmla="*/ 3438 h 3438"/>
              <a:gd name="T70" fmla="*/ 134 w 2863"/>
              <a:gd name="T71" fmla="*/ 3433 h 3438"/>
              <a:gd name="T72" fmla="*/ 107 w 2863"/>
              <a:gd name="T73" fmla="*/ 3423 h 3438"/>
              <a:gd name="T74" fmla="*/ 84 w 2863"/>
              <a:gd name="T75" fmla="*/ 3409 h 3438"/>
              <a:gd name="T76" fmla="*/ 63 w 2863"/>
              <a:gd name="T77" fmla="*/ 3391 h 3438"/>
              <a:gd name="T78" fmla="*/ 45 w 2863"/>
              <a:gd name="T79" fmla="*/ 3369 h 3438"/>
              <a:gd name="T80" fmla="*/ 29 w 2863"/>
              <a:gd name="T81" fmla="*/ 3341 h 3438"/>
              <a:gd name="T82" fmla="*/ 17 w 2863"/>
              <a:gd name="T83" fmla="*/ 3310 h 3438"/>
              <a:gd name="T84" fmla="*/ 7 w 2863"/>
              <a:gd name="T85" fmla="*/ 3275 h 3438"/>
              <a:gd name="T86" fmla="*/ 2 w 2863"/>
              <a:gd name="T87" fmla="*/ 3237 h 3438"/>
              <a:gd name="T88" fmla="*/ 0 w 2863"/>
              <a:gd name="T89" fmla="*/ 3194 h 3438"/>
              <a:gd name="T90" fmla="*/ 0 w 2863"/>
              <a:gd name="T91" fmla="*/ 244 h 3438"/>
              <a:gd name="T92" fmla="*/ 2 w 2863"/>
              <a:gd name="T93" fmla="*/ 201 h 3438"/>
              <a:gd name="T94" fmla="*/ 7 w 2863"/>
              <a:gd name="T95" fmla="*/ 162 h 3438"/>
              <a:gd name="T96" fmla="*/ 17 w 2863"/>
              <a:gd name="T97" fmla="*/ 127 h 3438"/>
              <a:gd name="T98" fmla="*/ 29 w 2863"/>
              <a:gd name="T99" fmla="*/ 96 h 3438"/>
              <a:gd name="T100" fmla="*/ 45 w 2863"/>
              <a:gd name="T101" fmla="*/ 69 h 3438"/>
              <a:gd name="T102" fmla="*/ 63 w 2863"/>
              <a:gd name="T103" fmla="*/ 46 h 3438"/>
              <a:gd name="T104" fmla="*/ 84 w 2863"/>
              <a:gd name="T105" fmla="*/ 28 h 3438"/>
              <a:gd name="T106" fmla="*/ 107 w 2863"/>
              <a:gd name="T107" fmla="*/ 14 h 3438"/>
              <a:gd name="T108" fmla="*/ 134 w 2863"/>
              <a:gd name="T109" fmla="*/ 5 h 3438"/>
              <a:gd name="T110" fmla="*/ 161 w 2863"/>
              <a:gd name="T111" fmla="*/ 0 h 3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63" h="3438">
                <a:moveTo>
                  <a:pt x="161" y="0"/>
                </a:moveTo>
                <a:lnTo>
                  <a:pt x="191" y="0"/>
                </a:lnTo>
                <a:lnTo>
                  <a:pt x="222" y="6"/>
                </a:lnTo>
                <a:lnTo>
                  <a:pt x="255" y="15"/>
                </a:lnTo>
                <a:lnTo>
                  <a:pt x="290" y="31"/>
                </a:lnTo>
                <a:lnTo>
                  <a:pt x="325" y="52"/>
                </a:lnTo>
                <a:lnTo>
                  <a:pt x="2776" y="1572"/>
                </a:lnTo>
                <a:lnTo>
                  <a:pt x="2778" y="1573"/>
                </a:lnTo>
                <a:lnTo>
                  <a:pt x="2783" y="1578"/>
                </a:lnTo>
                <a:lnTo>
                  <a:pt x="2792" y="1585"/>
                </a:lnTo>
                <a:lnTo>
                  <a:pt x="2802" y="1595"/>
                </a:lnTo>
                <a:lnTo>
                  <a:pt x="2813" y="1606"/>
                </a:lnTo>
                <a:lnTo>
                  <a:pt x="2825" y="1620"/>
                </a:lnTo>
                <a:lnTo>
                  <a:pt x="2836" y="1637"/>
                </a:lnTo>
                <a:lnTo>
                  <a:pt x="2847" y="1655"/>
                </a:lnTo>
                <a:lnTo>
                  <a:pt x="2856" y="1674"/>
                </a:lnTo>
                <a:lnTo>
                  <a:pt x="2861" y="1696"/>
                </a:lnTo>
                <a:lnTo>
                  <a:pt x="2863" y="1719"/>
                </a:lnTo>
                <a:lnTo>
                  <a:pt x="2861" y="1742"/>
                </a:lnTo>
                <a:lnTo>
                  <a:pt x="2856" y="1763"/>
                </a:lnTo>
                <a:lnTo>
                  <a:pt x="2847" y="1783"/>
                </a:lnTo>
                <a:lnTo>
                  <a:pt x="2836" y="1801"/>
                </a:lnTo>
                <a:lnTo>
                  <a:pt x="2825" y="1817"/>
                </a:lnTo>
                <a:lnTo>
                  <a:pt x="2813" y="1832"/>
                </a:lnTo>
                <a:lnTo>
                  <a:pt x="2802" y="1844"/>
                </a:lnTo>
                <a:lnTo>
                  <a:pt x="2792" y="1853"/>
                </a:lnTo>
                <a:lnTo>
                  <a:pt x="2783" y="1861"/>
                </a:lnTo>
                <a:lnTo>
                  <a:pt x="2778" y="1865"/>
                </a:lnTo>
                <a:lnTo>
                  <a:pt x="2776" y="1866"/>
                </a:lnTo>
                <a:lnTo>
                  <a:pt x="325" y="3386"/>
                </a:lnTo>
                <a:lnTo>
                  <a:pt x="290" y="3406"/>
                </a:lnTo>
                <a:lnTo>
                  <a:pt x="255" y="3422"/>
                </a:lnTo>
                <a:lnTo>
                  <a:pt x="222" y="3432"/>
                </a:lnTo>
                <a:lnTo>
                  <a:pt x="191" y="3437"/>
                </a:lnTo>
                <a:lnTo>
                  <a:pt x="161" y="3438"/>
                </a:lnTo>
                <a:lnTo>
                  <a:pt x="134" y="3433"/>
                </a:lnTo>
                <a:lnTo>
                  <a:pt x="107" y="3423"/>
                </a:lnTo>
                <a:lnTo>
                  <a:pt x="84" y="3409"/>
                </a:lnTo>
                <a:lnTo>
                  <a:pt x="63" y="3391"/>
                </a:lnTo>
                <a:lnTo>
                  <a:pt x="45" y="3369"/>
                </a:lnTo>
                <a:lnTo>
                  <a:pt x="29" y="3341"/>
                </a:lnTo>
                <a:lnTo>
                  <a:pt x="17" y="3310"/>
                </a:lnTo>
                <a:lnTo>
                  <a:pt x="7" y="3275"/>
                </a:lnTo>
                <a:lnTo>
                  <a:pt x="2" y="3237"/>
                </a:lnTo>
                <a:lnTo>
                  <a:pt x="0" y="3194"/>
                </a:lnTo>
                <a:lnTo>
                  <a:pt x="0" y="244"/>
                </a:lnTo>
                <a:lnTo>
                  <a:pt x="2" y="201"/>
                </a:lnTo>
                <a:lnTo>
                  <a:pt x="7" y="162"/>
                </a:lnTo>
                <a:lnTo>
                  <a:pt x="17" y="127"/>
                </a:lnTo>
                <a:lnTo>
                  <a:pt x="29" y="96"/>
                </a:lnTo>
                <a:lnTo>
                  <a:pt x="45" y="69"/>
                </a:lnTo>
                <a:lnTo>
                  <a:pt x="63" y="46"/>
                </a:lnTo>
                <a:lnTo>
                  <a:pt x="84" y="28"/>
                </a:lnTo>
                <a:lnTo>
                  <a:pt x="107" y="14"/>
                </a:lnTo>
                <a:lnTo>
                  <a:pt x="134" y="5"/>
                </a:lnTo>
                <a:lnTo>
                  <a:pt x="16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Oval 67">
            <a:extLst>
              <a:ext uri="{FF2B5EF4-FFF2-40B4-BE49-F238E27FC236}">
                <a16:creationId xmlns:a16="http://schemas.microsoft.com/office/drawing/2014/main" id="{19994439-0942-4C59-B702-329D87945B9B}"/>
              </a:ext>
            </a:extLst>
          </p:cNvPr>
          <p:cNvSpPr/>
          <p:nvPr/>
        </p:nvSpPr>
        <p:spPr>
          <a:xfrm flipH="1">
            <a:off x="3580486" y="2183507"/>
            <a:ext cx="635711" cy="635711"/>
          </a:xfrm>
          <a:prstGeom prst="ellipse">
            <a:avLst/>
          </a:prstGeom>
          <a:solidFill>
            <a:srgbClr val="295F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Oval 68">
            <a:extLst>
              <a:ext uri="{FF2B5EF4-FFF2-40B4-BE49-F238E27FC236}">
                <a16:creationId xmlns:a16="http://schemas.microsoft.com/office/drawing/2014/main" id="{580D9F3F-6DBA-477D-A65B-F0BF2FE18C66}"/>
              </a:ext>
            </a:extLst>
          </p:cNvPr>
          <p:cNvSpPr/>
          <p:nvPr/>
        </p:nvSpPr>
        <p:spPr>
          <a:xfrm flipH="1">
            <a:off x="2918817" y="3741689"/>
            <a:ext cx="635711" cy="635711"/>
          </a:xfrm>
          <a:prstGeom prst="ellipse">
            <a:avLst/>
          </a:prstGeom>
          <a:solidFill>
            <a:srgbClr val="295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Oval 69">
            <a:extLst>
              <a:ext uri="{FF2B5EF4-FFF2-40B4-BE49-F238E27FC236}">
                <a16:creationId xmlns:a16="http://schemas.microsoft.com/office/drawing/2014/main" id="{0F19D96C-1350-42F1-AB3C-BC27C9E62A57}"/>
              </a:ext>
            </a:extLst>
          </p:cNvPr>
          <p:cNvSpPr/>
          <p:nvPr/>
        </p:nvSpPr>
        <p:spPr>
          <a:xfrm flipH="1">
            <a:off x="3594473" y="5295121"/>
            <a:ext cx="635711" cy="635711"/>
          </a:xfrm>
          <a:prstGeom prst="ellipse">
            <a:avLst/>
          </a:prstGeom>
          <a:solidFill>
            <a:srgbClr val="295F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0" name="Group 1139">
            <a:extLst>
              <a:ext uri="{FF2B5EF4-FFF2-40B4-BE49-F238E27FC236}">
                <a16:creationId xmlns:a16="http://schemas.microsoft.com/office/drawing/2014/main" id="{25760FD3-9AF5-490A-9A80-05F6A24EFB3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55668" y="3938250"/>
            <a:ext cx="374180" cy="270089"/>
            <a:chOff x="449" y="-2288"/>
            <a:chExt cx="2466" cy="178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Freeform 1141">
              <a:extLst>
                <a:ext uri="{FF2B5EF4-FFF2-40B4-BE49-F238E27FC236}">
                  <a16:creationId xmlns:a16="http://schemas.microsoft.com/office/drawing/2014/main" id="{F380B2E7-7578-46D1-9031-3C3BA026D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" y="-1171"/>
              <a:ext cx="1047" cy="645"/>
            </a:xfrm>
            <a:custGeom>
              <a:avLst/>
              <a:gdLst>
                <a:gd name="T0" fmla="*/ 1398 w 2094"/>
                <a:gd name="T1" fmla="*/ 4 h 1290"/>
                <a:gd name="T2" fmla="*/ 1436 w 2094"/>
                <a:gd name="T3" fmla="*/ 25 h 1290"/>
                <a:gd name="T4" fmla="*/ 1494 w 2094"/>
                <a:gd name="T5" fmla="*/ 57 h 1290"/>
                <a:gd name="T6" fmla="*/ 1564 w 2094"/>
                <a:gd name="T7" fmla="*/ 99 h 1290"/>
                <a:gd name="T8" fmla="*/ 1639 w 2094"/>
                <a:gd name="T9" fmla="*/ 145 h 1290"/>
                <a:gd name="T10" fmla="*/ 1711 w 2094"/>
                <a:gd name="T11" fmla="*/ 195 h 1290"/>
                <a:gd name="T12" fmla="*/ 1773 w 2094"/>
                <a:gd name="T13" fmla="*/ 243 h 1290"/>
                <a:gd name="T14" fmla="*/ 1816 w 2094"/>
                <a:gd name="T15" fmla="*/ 286 h 1290"/>
                <a:gd name="T16" fmla="*/ 1870 w 2094"/>
                <a:gd name="T17" fmla="*/ 378 h 1290"/>
                <a:gd name="T18" fmla="*/ 1920 w 2094"/>
                <a:gd name="T19" fmla="*/ 498 h 1290"/>
                <a:gd name="T20" fmla="*/ 1963 w 2094"/>
                <a:gd name="T21" fmla="*/ 637 h 1290"/>
                <a:gd name="T22" fmla="*/ 2002 w 2094"/>
                <a:gd name="T23" fmla="*/ 786 h 1290"/>
                <a:gd name="T24" fmla="*/ 2037 w 2094"/>
                <a:gd name="T25" fmla="*/ 936 h 1290"/>
                <a:gd name="T26" fmla="*/ 2064 w 2094"/>
                <a:gd name="T27" fmla="*/ 1075 h 1290"/>
                <a:gd name="T28" fmla="*/ 2085 w 2094"/>
                <a:gd name="T29" fmla="*/ 1195 h 1290"/>
                <a:gd name="T30" fmla="*/ 2092 w 2094"/>
                <a:gd name="T31" fmla="*/ 1261 h 1290"/>
                <a:gd name="T32" fmla="*/ 2071 w 2094"/>
                <a:gd name="T33" fmla="*/ 1287 h 1290"/>
                <a:gd name="T34" fmla="*/ 39 w 2094"/>
                <a:gd name="T35" fmla="*/ 1290 h 1290"/>
                <a:gd name="T36" fmla="*/ 9 w 2094"/>
                <a:gd name="T37" fmla="*/ 1276 h 1290"/>
                <a:gd name="T38" fmla="*/ 0 w 2094"/>
                <a:gd name="T39" fmla="*/ 1245 h 1290"/>
                <a:gd name="T40" fmla="*/ 18 w 2094"/>
                <a:gd name="T41" fmla="*/ 1138 h 1290"/>
                <a:gd name="T42" fmla="*/ 42 w 2094"/>
                <a:gd name="T43" fmla="*/ 1008 h 1290"/>
                <a:gd name="T44" fmla="*/ 73 w 2094"/>
                <a:gd name="T45" fmla="*/ 861 h 1290"/>
                <a:gd name="T46" fmla="*/ 109 w 2094"/>
                <a:gd name="T47" fmla="*/ 711 h 1290"/>
                <a:gd name="T48" fmla="*/ 151 w 2094"/>
                <a:gd name="T49" fmla="*/ 565 h 1290"/>
                <a:gd name="T50" fmla="*/ 198 w 2094"/>
                <a:gd name="T51" fmla="*/ 435 h 1290"/>
                <a:gd name="T52" fmla="*/ 249 w 2094"/>
                <a:gd name="T53" fmla="*/ 327 h 1290"/>
                <a:gd name="T54" fmla="*/ 295 w 2094"/>
                <a:gd name="T55" fmla="*/ 265 h 1290"/>
                <a:gd name="T56" fmla="*/ 349 w 2094"/>
                <a:gd name="T57" fmla="*/ 219 h 1290"/>
                <a:gd name="T58" fmla="*/ 417 w 2094"/>
                <a:gd name="T59" fmla="*/ 169 h 1290"/>
                <a:gd name="T60" fmla="*/ 491 w 2094"/>
                <a:gd name="T61" fmla="*/ 121 h 1290"/>
                <a:gd name="T62" fmla="*/ 565 w 2094"/>
                <a:gd name="T63" fmla="*/ 76 h 1290"/>
                <a:gd name="T64" fmla="*/ 629 w 2094"/>
                <a:gd name="T65" fmla="*/ 40 h 1290"/>
                <a:gd name="T66" fmla="*/ 679 w 2094"/>
                <a:gd name="T67" fmla="*/ 13 h 1290"/>
                <a:gd name="T68" fmla="*/ 709 w 2094"/>
                <a:gd name="T69" fmla="*/ 0 h 1290"/>
                <a:gd name="T70" fmla="*/ 737 w 2094"/>
                <a:gd name="T71" fmla="*/ 9 h 1290"/>
                <a:gd name="T72" fmla="*/ 836 w 2094"/>
                <a:gd name="T73" fmla="*/ 70 h 1290"/>
                <a:gd name="T74" fmla="*/ 943 w 2094"/>
                <a:gd name="T75" fmla="*/ 108 h 1290"/>
                <a:gd name="T76" fmla="*/ 965 w 2094"/>
                <a:gd name="T77" fmla="*/ 121 h 1290"/>
                <a:gd name="T78" fmla="*/ 1046 w 2094"/>
                <a:gd name="T79" fmla="*/ 330 h 1290"/>
                <a:gd name="T80" fmla="*/ 1128 w 2094"/>
                <a:gd name="T81" fmla="*/ 121 h 1290"/>
                <a:gd name="T82" fmla="*/ 1149 w 2094"/>
                <a:gd name="T83" fmla="*/ 108 h 1290"/>
                <a:gd name="T84" fmla="*/ 1256 w 2094"/>
                <a:gd name="T85" fmla="*/ 70 h 1290"/>
                <a:gd name="T86" fmla="*/ 1356 w 2094"/>
                <a:gd name="T87" fmla="*/ 9 h 1290"/>
                <a:gd name="T88" fmla="*/ 1385 w 2094"/>
                <a:gd name="T89" fmla="*/ 0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94" h="1290">
                  <a:moveTo>
                    <a:pt x="1385" y="0"/>
                  </a:moveTo>
                  <a:lnTo>
                    <a:pt x="1398" y="4"/>
                  </a:lnTo>
                  <a:lnTo>
                    <a:pt x="1415" y="13"/>
                  </a:lnTo>
                  <a:lnTo>
                    <a:pt x="1436" y="25"/>
                  </a:lnTo>
                  <a:lnTo>
                    <a:pt x="1463" y="40"/>
                  </a:lnTo>
                  <a:lnTo>
                    <a:pt x="1494" y="57"/>
                  </a:lnTo>
                  <a:lnTo>
                    <a:pt x="1527" y="76"/>
                  </a:lnTo>
                  <a:lnTo>
                    <a:pt x="1564" y="99"/>
                  </a:lnTo>
                  <a:lnTo>
                    <a:pt x="1602" y="121"/>
                  </a:lnTo>
                  <a:lnTo>
                    <a:pt x="1639" y="145"/>
                  </a:lnTo>
                  <a:lnTo>
                    <a:pt x="1675" y="169"/>
                  </a:lnTo>
                  <a:lnTo>
                    <a:pt x="1711" y="195"/>
                  </a:lnTo>
                  <a:lnTo>
                    <a:pt x="1744" y="219"/>
                  </a:lnTo>
                  <a:lnTo>
                    <a:pt x="1773" y="243"/>
                  </a:lnTo>
                  <a:lnTo>
                    <a:pt x="1797" y="265"/>
                  </a:lnTo>
                  <a:lnTo>
                    <a:pt x="1816" y="286"/>
                  </a:lnTo>
                  <a:lnTo>
                    <a:pt x="1843" y="327"/>
                  </a:lnTo>
                  <a:lnTo>
                    <a:pt x="1870" y="378"/>
                  </a:lnTo>
                  <a:lnTo>
                    <a:pt x="1896" y="435"/>
                  </a:lnTo>
                  <a:lnTo>
                    <a:pt x="1920" y="498"/>
                  </a:lnTo>
                  <a:lnTo>
                    <a:pt x="1942" y="565"/>
                  </a:lnTo>
                  <a:lnTo>
                    <a:pt x="1963" y="637"/>
                  </a:lnTo>
                  <a:lnTo>
                    <a:pt x="1984" y="711"/>
                  </a:lnTo>
                  <a:lnTo>
                    <a:pt x="2002" y="786"/>
                  </a:lnTo>
                  <a:lnTo>
                    <a:pt x="2020" y="861"/>
                  </a:lnTo>
                  <a:lnTo>
                    <a:pt x="2037" y="936"/>
                  </a:lnTo>
                  <a:lnTo>
                    <a:pt x="2050" y="1008"/>
                  </a:lnTo>
                  <a:lnTo>
                    <a:pt x="2064" y="1075"/>
                  </a:lnTo>
                  <a:lnTo>
                    <a:pt x="2076" y="1138"/>
                  </a:lnTo>
                  <a:lnTo>
                    <a:pt x="2085" y="1195"/>
                  </a:lnTo>
                  <a:lnTo>
                    <a:pt x="2094" y="1245"/>
                  </a:lnTo>
                  <a:lnTo>
                    <a:pt x="2092" y="1261"/>
                  </a:lnTo>
                  <a:lnTo>
                    <a:pt x="2085" y="1276"/>
                  </a:lnTo>
                  <a:lnTo>
                    <a:pt x="2071" y="1287"/>
                  </a:lnTo>
                  <a:lnTo>
                    <a:pt x="2055" y="1290"/>
                  </a:lnTo>
                  <a:lnTo>
                    <a:pt x="39" y="1290"/>
                  </a:lnTo>
                  <a:lnTo>
                    <a:pt x="22" y="1287"/>
                  </a:lnTo>
                  <a:lnTo>
                    <a:pt x="9" y="1276"/>
                  </a:lnTo>
                  <a:lnTo>
                    <a:pt x="1" y="1261"/>
                  </a:lnTo>
                  <a:lnTo>
                    <a:pt x="0" y="1245"/>
                  </a:lnTo>
                  <a:lnTo>
                    <a:pt x="7" y="1195"/>
                  </a:lnTo>
                  <a:lnTo>
                    <a:pt x="18" y="1138"/>
                  </a:lnTo>
                  <a:lnTo>
                    <a:pt x="28" y="1075"/>
                  </a:lnTo>
                  <a:lnTo>
                    <a:pt x="42" y="1008"/>
                  </a:lnTo>
                  <a:lnTo>
                    <a:pt x="57" y="936"/>
                  </a:lnTo>
                  <a:lnTo>
                    <a:pt x="73" y="861"/>
                  </a:lnTo>
                  <a:lnTo>
                    <a:pt x="90" y="786"/>
                  </a:lnTo>
                  <a:lnTo>
                    <a:pt x="109" y="711"/>
                  </a:lnTo>
                  <a:lnTo>
                    <a:pt x="129" y="637"/>
                  </a:lnTo>
                  <a:lnTo>
                    <a:pt x="151" y="565"/>
                  </a:lnTo>
                  <a:lnTo>
                    <a:pt x="174" y="498"/>
                  </a:lnTo>
                  <a:lnTo>
                    <a:pt x="198" y="435"/>
                  </a:lnTo>
                  <a:lnTo>
                    <a:pt x="223" y="378"/>
                  </a:lnTo>
                  <a:lnTo>
                    <a:pt x="249" y="327"/>
                  </a:lnTo>
                  <a:lnTo>
                    <a:pt x="277" y="286"/>
                  </a:lnTo>
                  <a:lnTo>
                    <a:pt x="295" y="265"/>
                  </a:lnTo>
                  <a:lnTo>
                    <a:pt x="319" y="243"/>
                  </a:lnTo>
                  <a:lnTo>
                    <a:pt x="349" y="219"/>
                  </a:lnTo>
                  <a:lnTo>
                    <a:pt x="382" y="195"/>
                  </a:lnTo>
                  <a:lnTo>
                    <a:pt x="417" y="169"/>
                  </a:lnTo>
                  <a:lnTo>
                    <a:pt x="454" y="145"/>
                  </a:lnTo>
                  <a:lnTo>
                    <a:pt x="491" y="121"/>
                  </a:lnTo>
                  <a:lnTo>
                    <a:pt x="529" y="99"/>
                  </a:lnTo>
                  <a:lnTo>
                    <a:pt x="565" y="76"/>
                  </a:lnTo>
                  <a:lnTo>
                    <a:pt x="599" y="57"/>
                  </a:lnTo>
                  <a:lnTo>
                    <a:pt x="629" y="40"/>
                  </a:lnTo>
                  <a:lnTo>
                    <a:pt x="656" y="25"/>
                  </a:lnTo>
                  <a:lnTo>
                    <a:pt x="679" y="13"/>
                  </a:lnTo>
                  <a:lnTo>
                    <a:pt x="694" y="4"/>
                  </a:lnTo>
                  <a:lnTo>
                    <a:pt x="709" y="0"/>
                  </a:lnTo>
                  <a:lnTo>
                    <a:pt x="724" y="1"/>
                  </a:lnTo>
                  <a:lnTo>
                    <a:pt x="737" y="9"/>
                  </a:lnTo>
                  <a:lnTo>
                    <a:pt x="785" y="43"/>
                  </a:lnTo>
                  <a:lnTo>
                    <a:pt x="836" y="70"/>
                  </a:lnTo>
                  <a:lnTo>
                    <a:pt x="889" y="93"/>
                  </a:lnTo>
                  <a:lnTo>
                    <a:pt x="943" y="108"/>
                  </a:lnTo>
                  <a:lnTo>
                    <a:pt x="955" y="114"/>
                  </a:lnTo>
                  <a:lnTo>
                    <a:pt x="965" y="121"/>
                  </a:lnTo>
                  <a:lnTo>
                    <a:pt x="971" y="133"/>
                  </a:lnTo>
                  <a:lnTo>
                    <a:pt x="1046" y="330"/>
                  </a:lnTo>
                  <a:lnTo>
                    <a:pt x="1121" y="133"/>
                  </a:lnTo>
                  <a:lnTo>
                    <a:pt x="1128" y="121"/>
                  </a:lnTo>
                  <a:lnTo>
                    <a:pt x="1137" y="114"/>
                  </a:lnTo>
                  <a:lnTo>
                    <a:pt x="1149" y="108"/>
                  </a:lnTo>
                  <a:lnTo>
                    <a:pt x="1203" y="93"/>
                  </a:lnTo>
                  <a:lnTo>
                    <a:pt x="1256" y="70"/>
                  </a:lnTo>
                  <a:lnTo>
                    <a:pt x="1307" y="43"/>
                  </a:lnTo>
                  <a:lnTo>
                    <a:pt x="1356" y="9"/>
                  </a:lnTo>
                  <a:lnTo>
                    <a:pt x="1370" y="1"/>
                  </a:lnTo>
                  <a:lnTo>
                    <a:pt x="13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1142">
              <a:extLst>
                <a:ext uri="{FF2B5EF4-FFF2-40B4-BE49-F238E27FC236}">
                  <a16:creationId xmlns:a16="http://schemas.microsoft.com/office/drawing/2014/main" id="{A7B1994E-31B7-4A83-92DA-77E01490D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" y="-1788"/>
              <a:ext cx="654" cy="637"/>
            </a:xfrm>
            <a:custGeom>
              <a:avLst/>
              <a:gdLst>
                <a:gd name="T0" fmla="*/ 816 w 1308"/>
                <a:gd name="T1" fmla="*/ 3 h 1273"/>
                <a:gd name="T2" fmla="*/ 945 w 1308"/>
                <a:gd name="T3" fmla="*/ 18 h 1273"/>
                <a:gd name="T4" fmla="*/ 1049 w 1308"/>
                <a:gd name="T5" fmla="*/ 49 h 1273"/>
                <a:gd name="T6" fmla="*/ 1131 w 1308"/>
                <a:gd name="T7" fmla="*/ 96 h 1273"/>
                <a:gd name="T8" fmla="*/ 1194 w 1308"/>
                <a:gd name="T9" fmla="*/ 153 h 1273"/>
                <a:gd name="T10" fmla="*/ 1241 w 1308"/>
                <a:gd name="T11" fmla="*/ 222 h 1273"/>
                <a:gd name="T12" fmla="*/ 1272 w 1308"/>
                <a:gd name="T13" fmla="*/ 301 h 1273"/>
                <a:gd name="T14" fmla="*/ 1293 w 1308"/>
                <a:gd name="T15" fmla="*/ 388 h 1273"/>
                <a:gd name="T16" fmla="*/ 1303 w 1308"/>
                <a:gd name="T17" fmla="*/ 484 h 1273"/>
                <a:gd name="T18" fmla="*/ 1308 w 1308"/>
                <a:gd name="T19" fmla="*/ 585 h 1273"/>
                <a:gd name="T20" fmla="*/ 1305 w 1308"/>
                <a:gd name="T21" fmla="*/ 711 h 1273"/>
                <a:gd name="T22" fmla="*/ 1275 w 1308"/>
                <a:gd name="T23" fmla="*/ 852 h 1273"/>
                <a:gd name="T24" fmla="*/ 1221 w 1308"/>
                <a:gd name="T25" fmla="*/ 978 h 1273"/>
                <a:gd name="T26" fmla="*/ 1143 w 1308"/>
                <a:gd name="T27" fmla="*/ 1087 h 1273"/>
                <a:gd name="T28" fmla="*/ 1046 w 1308"/>
                <a:gd name="T29" fmla="*/ 1174 h 1273"/>
                <a:gd name="T30" fmla="*/ 933 w 1308"/>
                <a:gd name="T31" fmla="*/ 1236 h 1273"/>
                <a:gd name="T32" fmla="*/ 809 w 1308"/>
                <a:gd name="T33" fmla="*/ 1269 h 1273"/>
                <a:gd name="T34" fmla="*/ 677 w 1308"/>
                <a:gd name="T35" fmla="*/ 1269 h 1273"/>
                <a:gd name="T36" fmla="*/ 553 w 1308"/>
                <a:gd name="T37" fmla="*/ 1236 h 1273"/>
                <a:gd name="T38" fmla="*/ 440 w 1308"/>
                <a:gd name="T39" fmla="*/ 1174 h 1273"/>
                <a:gd name="T40" fmla="*/ 344 w 1308"/>
                <a:gd name="T41" fmla="*/ 1087 h 1273"/>
                <a:gd name="T42" fmla="*/ 266 w 1308"/>
                <a:gd name="T43" fmla="*/ 978 h 1273"/>
                <a:gd name="T44" fmla="*/ 211 w 1308"/>
                <a:gd name="T45" fmla="*/ 852 h 1273"/>
                <a:gd name="T46" fmla="*/ 182 w 1308"/>
                <a:gd name="T47" fmla="*/ 711 h 1273"/>
                <a:gd name="T48" fmla="*/ 179 w 1308"/>
                <a:gd name="T49" fmla="*/ 576 h 1273"/>
                <a:gd name="T50" fmla="*/ 136 w 1308"/>
                <a:gd name="T51" fmla="*/ 615 h 1273"/>
                <a:gd name="T52" fmla="*/ 106 w 1308"/>
                <a:gd name="T53" fmla="*/ 666 h 1273"/>
                <a:gd name="T54" fmla="*/ 97 w 1308"/>
                <a:gd name="T55" fmla="*/ 735 h 1273"/>
                <a:gd name="T56" fmla="*/ 117 w 1308"/>
                <a:gd name="T57" fmla="*/ 813 h 1273"/>
                <a:gd name="T58" fmla="*/ 158 w 1308"/>
                <a:gd name="T59" fmla="*/ 864 h 1273"/>
                <a:gd name="T60" fmla="*/ 199 w 1308"/>
                <a:gd name="T61" fmla="*/ 913 h 1273"/>
                <a:gd name="T62" fmla="*/ 211 w 1308"/>
                <a:gd name="T63" fmla="*/ 946 h 1273"/>
                <a:gd name="T64" fmla="*/ 205 w 1308"/>
                <a:gd name="T65" fmla="*/ 981 h 1273"/>
                <a:gd name="T66" fmla="*/ 182 w 1308"/>
                <a:gd name="T67" fmla="*/ 1006 h 1273"/>
                <a:gd name="T68" fmla="*/ 145 w 1308"/>
                <a:gd name="T69" fmla="*/ 1018 h 1273"/>
                <a:gd name="T70" fmla="*/ 105 w 1308"/>
                <a:gd name="T71" fmla="*/ 1005 h 1273"/>
                <a:gd name="T72" fmla="*/ 66 w 1308"/>
                <a:gd name="T73" fmla="*/ 957 h 1273"/>
                <a:gd name="T74" fmla="*/ 55 w 1308"/>
                <a:gd name="T75" fmla="*/ 921 h 1273"/>
                <a:gd name="T76" fmla="*/ 31 w 1308"/>
                <a:gd name="T77" fmla="*/ 855 h 1273"/>
                <a:gd name="T78" fmla="*/ 3 w 1308"/>
                <a:gd name="T79" fmla="*/ 762 h 1273"/>
                <a:gd name="T80" fmla="*/ 4 w 1308"/>
                <a:gd name="T81" fmla="*/ 673 h 1273"/>
                <a:gd name="T82" fmla="*/ 36 w 1308"/>
                <a:gd name="T83" fmla="*/ 591 h 1273"/>
                <a:gd name="T84" fmla="*/ 90 w 1308"/>
                <a:gd name="T85" fmla="*/ 525 h 1273"/>
                <a:gd name="T86" fmla="*/ 154 w 1308"/>
                <a:gd name="T87" fmla="*/ 477 h 1273"/>
                <a:gd name="T88" fmla="*/ 191 w 1308"/>
                <a:gd name="T89" fmla="*/ 409 h 1273"/>
                <a:gd name="T90" fmla="*/ 211 w 1308"/>
                <a:gd name="T91" fmla="*/ 318 h 1273"/>
                <a:gd name="T92" fmla="*/ 241 w 1308"/>
                <a:gd name="T93" fmla="*/ 234 h 1273"/>
                <a:gd name="T94" fmla="*/ 286 w 1308"/>
                <a:gd name="T95" fmla="*/ 162 h 1273"/>
                <a:gd name="T96" fmla="*/ 349 w 1308"/>
                <a:gd name="T97" fmla="*/ 100 h 1273"/>
                <a:gd name="T98" fmla="*/ 431 w 1308"/>
                <a:gd name="T99" fmla="*/ 52 h 1273"/>
                <a:gd name="T100" fmla="*/ 538 w 1308"/>
                <a:gd name="T101" fmla="*/ 19 h 1273"/>
                <a:gd name="T102" fmla="*/ 668 w 1308"/>
                <a:gd name="T103" fmla="*/ 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8" h="1273">
                  <a:moveTo>
                    <a:pt x="743" y="0"/>
                  </a:moveTo>
                  <a:lnTo>
                    <a:pt x="816" y="3"/>
                  </a:lnTo>
                  <a:lnTo>
                    <a:pt x="884" y="9"/>
                  </a:lnTo>
                  <a:lnTo>
                    <a:pt x="945" y="18"/>
                  </a:lnTo>
                  <a:lnTo>
                    <a:pt x="999" y="33"/>
                  </a:lnTo>
                  <a:lnTo>
                    <a:pt x="1049" y="49"/>
                  </a:lnTo>
                  <a:lnTo>
                    <a:pt x="1092" y="72"/>
                  </a:lnTo>
                  <a:lnTo>
                    <a:pt x="1131" y="96"/>
                  </a:lnTo>
                  <a:lnTo>
                    <a:pt x="1164" y="123"/>
                  </a:lnTo>
                  <a:lnTo>
                    <a:pt x="1194" y="153"/>
                  </a:lnTo>
                  <a:lnTo>
                    <a:pt x="1218" y="186"/>
                  </a:lnTo>
                  <a:lnTo>
                    <a:pt x="1241" y="222"/>
                  </a:lnTo>
                  <a:lnTo>
                    <a:pt x="1257" y="261"/>
                  </a:lnTo>
                  <a:lnTo>
                    <a:pt x="1272" y="301"/>
                  </a:lnTo>
                  <a:lnTo>
                    <a:pt x="1284" y="345"/>
                  </a:lnTo>
                  <a:lnTo>
                    <a:pt x="1293" y="388"/>
                  </a:lnTo>
                  <a:lnTo>
                    <a:pt x="1299" y="435"/>
                  </a:lnTo>
                  <a:lnTo>
                    <a:pt x="1303" y="484"/>
                  </a:lnTo>
                  <a:lnTo>
                    <a:pt x="1306" y="534"/>
                  </a:lnTo>
                  <a:lnTo>
                    <a:pt x="1308" y="585"/>
                  </a:lnTo>
                  <a:lnTo>
                    <a:pt x="1308" y="637"/>
                  </a:lnTo>
                  <a:lnTo>
                    <a:pt x="1305" y="711"/>
                  </a:lnTo>
                  <a:lnTo>
                    <a:pt x="1293" y="783"/>
                  </a:lnTo>
                  <a:lnTo>
                    <a:pt x="1275" y="852"/>
                  </a:lnTo>
                  <a:lnTo>
                    <a:pt x="1251" y="916"/>
                  </a:lnTo>
                  <a:lnTo>
                    <a:pt x="1221" y="978"/>
                  </a:lnTo>
                  <a:lnTo>
                    <a:pt x="1184" y="1035"/>
                  </a:lnTo>
                  <a:lnTo>
                    <a:pt x="1143" y="1087"/>
                  </a:lnTo>
                  <a:lnTo>
                    <a:pt x="1097" y="1134"/>
                  </a:lnTo>
                  <a:lnTo>
                    <a:pt x="1046" y="1174"/>
                  </a:lnTo>
                  <a:lnTo>
                    <a:pt x="992" y="1209"/>
                  </a:lnTo>
                  <a:lnTo>
                    <a:pt x="933" y="1236"/>
                  </a:lnTo>
                  <a:lnTo>
                    <a:pt x="873" y="1257"/>
                  </a:lnTo>
                  <a:lnTo>
                    <a:pt x="809" y="1269"/>
                  </a:lnTo>
                  <a:lnTo>
                    <a:pt x="743" y="1273"/>
                  </a:lnTo>
                  <a:lnTo>
                    <a:pt x="677" y="1269"/>
                  </a:lnTo>
                  <a:lnTo>
                    <a:pt x="614" y="1257"/>
                  </a:lnTo>
                  <a:lnTo>
                    <a:pt x="553" y="1236"/>
                  </a:lnTo>
                  <a:lnTo>
                    <a:pt x="494" y="1209"/>
                  </a:lnTo>
                  <a:lnTo>
                    <a:pt x="440" y="1174"/>
                  </a:lnTo>
                  <a:lnTo>
                    <a:pt x="389" y="1134"/>
                  </a:lnTo>
                  <a:lnTo>
                    <a:pt x="344" y="1087"/>
                  </a:lnTo>
                  <a:lnTo>
                    <a:pt x="302" y="1035"/>
                  </a:lnTo>
                  <a:lnTo>
                    <a:pt x="266" y="978"/>
                  </a:lnTo>
                  <a:lnTo>
                    <a:pt x="236" y="916"/>
                  </a:lnTo>
                  <a:lnTo>
                    <a:pt x="211" y="852"/>
                  </a:lnTo>
                  <a:lnTo>
                    <a:pt x="193" y="783"/>
                  </a:lnTo>
                  <a:lnTo>
                    <a:pt x="182" y="711"/>
                  </a:lnTo>
                  <a:lnTo>
                    <a:pt x="178" y="637"/>
                  </a:lnTo>
                  <a:lnTo>
                    <a:pt x="179" y="576"/>
                  </a:lnTo>
                  <a:lnTo>
                    <a:pt x="157" y="594"/>
                  </a:lnTo>
                  <a:lnTo>
                    <a:pt x="136" y="615"/>
                  </a:lnTo>
                  <a:lnTo>
                    <a:pt x="120" y="639"/>
                  </a:lnTo>
                  <a:lnTo>
                    <a:pt x="106" y="666"/>
                  </a:lnTo>
                  <a:lnTo>
                    <a:pt x="97" y="699"/>
                  </a:lnTo>
                  <a:lnTo>
                    <a:pt x="97" y="735"/>
                  </a:lnTo>
                  <a:lnTo>
                    <a:pt x="103" y="772"/>
                  </a:lnTo>
                  <a:lnTo>
                    <a:pt x="117" y="813"/>
                  </a:lnTo>
                  <a:lnTo>
                    <a:pt x="139" y="855"/>
                  </a:lnTo>
                  <a:lnTo>
                    <a:pt x="158" y="864"/>
                  </a:lnTo>
                  <a:lnTo>
                    <a:pt x="175" y="880"/>
                  </a:lnTo>
                  <a:lnTo>
                    <a:pt x="199" y="913"/>
                  </a:lnTo>
                  <a:lnTo>
                    <a:pt x="206" y="930"/>
                  </a:lnTo>
                  <a:lnTo>
                    <a:pt x="211" y="946"/>
                  </a:lnTo>
                  <a:lnTo>
                    <a:pt x="209" y="964"/>
                  </a:lnTo>
                  <a:lnTo>
                    <a:pt x="205" y="981"/>
                  </a:lnTo>
                  <a:lnTo>
                    <a:pt x="196" y="994"/>
                  </a:lnTo>
                  <a:lnTo>
                    <a:pt x="182" y="1006"/>
                  </a:lnTo>
                  <a:lnTo>
                    <a:pt x="164" y="1015"/>
                  </a:lnTo>
                  <a:lnTo>
                    <a:pt x="145" y="1018"/>
                  </a:lnTo>
                  <a:lnTo>
                    <a:pt x="123" y="1015"/>
                  </a:lnTo>
                  <a:lnTo>
                    <a:pt x="105" y="1005"/>
                  </a:lnTo>
                  <a:lnTo>
                    <a:pt x="90" y="990"/>
                  </a:lnTo>
                  <a:lnTo>
                    <a:pt x="66" y="957"/>
                  </a:lnTo>
                  <a:lnTo>
                    <a:pt x="58" y="939"/>
                  </a:lnTo>
                  <a:lnTo>
                    <a:pt x="55" y="921"/>
                  </a:lnTo>
                  <a:lnTo>
                    <a:pt x="57" y="903"/>
                  </a:lnTo>
                  <a:lnTo>
                    <a:pt x="31" y="855"/>
                  </a:lnTo>
                  <a:lnTo>
                    <a:pt x="13" y="807"/>
                  </a:lnTo>
                  <a:lnTo>
                    <a:pt x="3" y="762"/>
                  </a:lnTo>
                  <a:lnTo>
                    <a:pt x="0" y="717"/>
                  </a:lnTo>
                  <a:lnTo>
                    <a:pt x="4" y="673"/>
                  </a:lnTo>
                  <a:lnTo>
                    <a:pt x="16" y="631"/>
                  </a:lnTo>
                  <a:lnTo>
                    <a:pt x="36" y="591"/>
                  </a:lnTo>
                  <a:lnTo>
                    <a:pt x="61" y="556"/>
                  </a:lnTo>
                  <a:lnTo>
                    <a:pt x="90" y="525"/>
                  </a:lnTo>
                  <a:lnTo>
                    <a:pt x="121" y="498"/>
                  </a:lnTo>
                  <a:lnTo>
                    <a:pt x="154" y="477"/>
                  </a:lnTo>
                  <a:lnTo>
                    <a:pt x="185" y="457"/>
                  </a:lnTo>
                  <a:lnTo>
                    <a:pt x="191" y="409"/>
                  </a:lnTo>
                  <a:lnTo>
                    <a:pt x="199" y="363"/>
                  </a:lnTo>
                  <a:lnTo>
                    <a:pt x="211" y="318"/>
                  </a:lnTo>
                  <a:lnTo>
                    <a:pt x="224" y="274"/>
                  </a:lnTo>
                  <a:lnTo>
                    <a:pt x="241" y="234"/>
                  </a:lnTo>
                  <a:lnTo>
                    <a:pt x="262" y="196"/>
                  </a:lnTo>
                  <a:lnTo>
                    <a:pt x="286" y="162"/>
                  </a:lnTo>
                  <a:lnTo>
                    <a:pt x="316" y="130"/>
                  </a:lnTo>
                  <a:lnTo>
                    <a:pt x="349" y="100"/>
                  </a:lnTo>
                  <a:lnTo>
                    <a:pt x="388" y="75"/>
                  </a:lnTo>
                  <a:lnTo>
                    <a:pt x="431" y="52"/>
                  </a:lnTo>
                  <a:lnTo>
                    <a:pt x="481" y="34"/>
                  </a:lnTo>
                  <a:lnTo>
                    <a:pt x="538" y="19"/>
                  </a:lnTo>
                  <a:lnTo>
                    <a:pt x="599" y="9"/>
                  </a:lnTo>
                  <a:lnTo>
                    <a:pt x="668" y="3"/>
                  </a:lnTo>
                  <a:lnTo>
                    <a:pt x="7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143">
              <a:extLst>
                <a:ext uri="{FF2B5EF4-FFF2-40B4-BE49-F238E27FC236}">
                  <a16:creationId xmlns:a16="http://schemas.microsoft.com/office/drawing/2014/main" id="{78F1070D-39A4-4FFB-9DE2-6E2200463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" y="-2288"/>
              <a:ext cx="2064" cy="1780"/>
            </a:xfrm>
            <a:custGeom>
              <a:avLst/>
              <a:gdLst>
                <a:gd name="T0" fmla="*/ 4016 w 4127"/>
                <a:gd name="T1" fmla="*/ 0 h 3560"/>
                <a:gd name="T2" fmla="*/ 4071 w 4127"/>
                <a:gd name="T3" fmla="*/ 15 h 3560"/>
                <a:gd name="T4" fmla="*/ 4112 w 4127"/>
                <a:gd name="T5" fmla="*/ 56 h 3560"/>
                <a:gd name="T6" fmla="*/ 4127 w 4127"/>
                <a:gd name="T7" fmla="*/ 111 h 3560"/>
                <a:gd name="T8" fmla="*/ 4065 w 4127"/>
                <a:gd name="T9" fmla="*/ 839 h 3560"/>
                <a:gd name="T10" fmla="*/ 3935 w 4127"/>
                <a:gd name="T11" fmla="*/ 824 h 3560"/>
                <a:gd name="T12" fmla="*/ 3814 w 4127"/>
                <a:gd name="T13" fmla="*/ 822 h 3560"/>
                <a:gd name="T14" fmla="*/ 3766 w 4127"/>
                <a:gd name="T15" fmla="*/ 309 h 3560"/>
                <a:gd name="T16" fmla="*/ 361 w 4127"/>
                <a:gd name="T17" fmla="*/ 2423 h 3560"/>
                <a:gd name="T18" fmla="*/ 2908 w 4127"/>
                <a:gd name="T19" fmla="*/ 2471 h 3560"/>
                <a:gd name="T20" fmla="*/ 2850 w 4127"/>
                <a:gd name="T21" fmla="*/ 2589 h 3560"/>
                <a:gd name="T22" fmla="*/ 2797 w 4127"/>
                <a:gd name="T23" fmla="*/ 2730 h 3560"/>
                <a:gd name="T24" fmla="*/ 2645 w 4127"/>
                <a:gd name="T25" fmla="*/ 2783 h 3560"/>
                <a:gd name="T26" fmla="*/ 2672 w 4127"/>
                <a:gd name="T27" fmla="*/ 2909 h 3560"/>
                <a:gd name="T28" fmla="*/ 2709 w 4127"/>
                <a:gd name="T29" fmla="*/ 3057 h 3560"/>
                <a:gd name="T30" fmla="*/ 2667 w 4127"/>
                <a:gd name="T31" fmla="*/ 3260 h 3560"/>
                <a:gd name="T32" fmla="*/ 2634 w 4127"/>
                <a:gd name="T33" fmla="*/ 3456 h 3560"/>
                <a:gd name="T34" fmla="*/ 2634 w 4127"/>
                <a:gd name="T35" fmla="*/ 3527 h 3560"/>
                <a:gd name="T36" fmla="*/ 1390 w 4127"/>
                <a:gd name="T37" fmla="*/ 3560 h 3560"/>
                <a:gd name="T38" fmla="*/ 1338 w 4127"/>
                <a:gd name="T39" fmla="*/ 3546 h 3560"/>
                <a:gd name="T40" fmla="*/ 1297 w 4127"/>
                <a:gd name="T41" fmla="*/ 3509 h 3560"/>
                <a:gd name="T42" fmla="*/ 1279 w 4127"/>
                <a:gd name="T43" fmla="*/ 3456 h 3560"/>
                <a:gd name="T44" fmla="*/ 1290 w 4127"/>
                <a:gd name="T45" fmla="*/ 3402 h 3560"/>
                <a:gd name="T46" fmla="*/ 1360 w 4127"/>
                <a:gd name="T47" fmla="*/ 3230 h 3560"/>
                <a:gd name="T48" fmla="*/ 1414 w 4127"/>
                <a:gd name="T49" fmla="*/ 3065 h 3560"/>
                <a:gd name="T50" fmla="*/ 1453 w 4127"/>
                <a:gd name="T51" fmla="*/ 2913 h 3560"/>
                <a:gd name="T52" fmla="*/ 1480 w 4127"/>
                <a:gd name="T53" fmla="*/ 2784 h 3560"/>
                <a:gd name="T54" fmla="*/ 110 w 4127"/>
                <a:gd name="T55" fmla="*/ 2730 h 3560"/>
                <a:gd name="T56" fmla="*/ 55 w 4127"/>
                <a:gd name="T57" fmla="*/ 2715 h 3560"/>
                <a:gd name="T58" fmla="*/ 14 w 4127"/>
                <a:gd name="T59" fmla="*/ 2676 h 3560"/>
                <a:gd name="T60" fmla="*/ 0 w 4127"/>
                <a:gd name="T61" fmla="*/ 2619 h 3560"/>
                <a:gd name="T62" fmla="*/ 4 w 4127"/>
                <a:gd name="T63" fmla="*/ 83 h 3560"/>
                <a:gd name="T64" fmla="*/ 32 w 4127"/>
                <a:gd name="T65" fmla="*/ 33 h 3560"/>
                <a:gd name="T66" fmla="*/ 80 w 4127"/>
                <a:gd name="T67" fmla="*/ 5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27" h="3560">
                  <a:moveTo>
                    <a:pt x="110" y="0"/>
                  </a:moveTo>
                  <a:lnTo>
                    <a:pt x="4016" y="0"/>
                  </a:lnTo>
                  <a:lnTo>
                    <a:pt x="4044" y="5"/>
                  </a:lnTo>
                  <a:lnTo>
                    <a:pt x="4071" y="15"/>
                  </a:lnTo>
                  <a:lnTo>
                    <a:pt x="4094" y="33"/>
                  </a:lnTo>
                  <a:lnTo>
                    <a:pt x="4112" y="56"/>
                  </a:lnTo>
                  <a:lnTo>
                    <a:pt x="4122" y="83"/>
                  </a:lnTo>
                  <a:lnTo>
                    <a:pt x="4127" y="111"/>
                  </a:lnTo>
                  <a:lnTo>
                    <a:pt x="4127" y="851"/>
                  </a:lnTo>
                  <a:lnTo>
                    <a:pt x="4065" y="839"/>
                  </a:lnTo>
                  <a:lnTo>
                    <a:pt x="4002" y="830"/>
                  </a:lnTo>
                  <a:lnTo>
                    <a:pt x="3935" y="824"/>
                  </a:lnTo>
                  <a:lnTo>
                    <a:pt x="3863" y="822"/>
                  </a:lnTo>
                  <a:lnTo>
                    <a:pt x="3814" y="822"/>
                  </a:lnTo>
                  <a:lnTo>
                    <a:pt x="3766" y="825"/>
                  </a:lnTo>
                  <a:lnTo>
                    <a:pt x="3766" y="309"/>
                  </a:lnTo>
                  <a:lnTo>
                    <a:pt x="361" y="309"/>
                  </a:lnTo>
                  <a:lnTo>
                    <a:pt x="361" y="2423"/>
                  </a:lnTo>
                  <a:lnTo>
                    <a:pt x="2941" y="2423"/>
                  </a:lnTo>
                  <a:lnTo>
                    <a:pt x="2908" y="2471"/>
                  </a:lnTo>
                  <a:lnTo>
                    <a:pt x="2878" y="2526"/>
                  </a:lnTo>
                  <a:lnTo>
                    <a:pt x="2850" y="2589"/>
                  </a:lnTo>
                  <a:lnTo>
                    <a:pt x="2823" y="2657"/>
                  </a:lnTo>
                  <a:lnTo>
                    <a:pt x="2797" y="2730"/>
                  </a:lnTo>
                  <a:lnTo>
                    <a:pt x="2636" y="2730"/>
                  </a:lnTo>
                  <a:lnTo>
                    <a:pt x="2645" y="2783"/>
                  </a:lnTo>
                  <a:lnTo>
                    <a:pt x="2657" y="2843"/>
                  </a:lnTo>
                  <a:lnTo>
                    <a:pt x="2672" y="2909"/>
                  </a:lnTo>
                  <a:lnTo>
                    <a:pt x="2688" y="2981"/>
                  </a:lnTo>
                  <a:lnTo>
                    <a:pt x="2709" y="3057"/>
                  </a:lnTo>
                  <a:lnTo>
                    <a:pt x="2688" y="3159"/>
                  </a:lnTo>
                  <a:lnTo>
                    <a:pt x="2667" y="3260"/>
                  </a:lnTo>
                  <a:lnTo>
                    <a:pt x="2649" y="3360"/>
                  </a:lnTo>
                  <a:lnTo>
                    <a:pt x="2634" y="3456"/>
                  </a:lnTo>
                  <a:lnTo>
                    <a:pt x="2631" y="3491"/>
                  </a:lnTo>
                  <a:lnTo>
                    <a:pt x="2634" y="3527"/>
                  </a:lnTo>
                  <a:lnTo>
                    <a:pt x="2642" y="3560"/>
                  </a:lnTo>
                  <a:lnTo>
                    <a:pt x="1390" y="3560"/>
                  </a:lnTo>
                  <a:lnTo>
                    <a:pt x="1363" y="3557"/>
                  </a:lnTo>
                  <a:lnTo>
                    <a:pt x="1338" y="3546"/>
                  </a:lnTo>
                  <a:lnTo>
                    <a:pt x="1315" y="3531"/>
                  </a:lnTo>
                  <a:lnTo>
                    <a:pt x="1297" y="3509"/>
                  </a:lnTo>
                  <a:lnTo>
                    <a:pt x="1285" y="3483"/>
                  </a:lnTo>
                  <a:lnTo>
                    <a:pt x="1279" y="3456"/>
                  </a:lnTo>
                  <a:lnTo>
                    <a:pt x="1281" y="3429"/>
                  </a:lnTo>
                  <a:lnTo>
                    <a:pt x="1290" y="3402"/>
                  </a:lnTo>
                  <a:lnTo>
                    <a:pt x="1327" y="3317"/>
                  </a:lnTo>
                  <a:lnTo>
                    <a:pt x="1360" y="3230"/>
                  </a:lnTo>
                  <a:lnTo>
                    <a:pt x="1389" y="3146"/>
                  </a:lnTo>
                  <a:lnTo>
                    <a:pt x="1414" y="3065"/>
                  </a:lnTo>
                  <a:lnTo>
                    <a:pt x="1435" y="2987"/>
                  </a:lnTo>
                  <a:lnTo>
                    <a:pt x="1453" y="2913"/>
                  </a:lnTo>
                  <a:lnTo>
                    <a:pt x="1468" y="2846"/>
                  </a:lnTo>
                  <a:lnTo>
                    <a:pt x="1480" y="2784"/>
                  </a:lnTo>
                  <a:lnTo>
                    <a:pt x="1491" y="2730"/>
                  </a:lnTo>
                  <a:lnTo>
                    <a:pt x="110" y="2730"/>
                  </a:lnTo>
                  <a:lnTo>
                    <a:pt x="80" y="2727"/>
                  </a:lnTo>
                  <a:lnTo>
                    <a:pt x="55" y="2715"/>
                  </a:lnTo>
                  <a:lnTo>
                    <a:pt x="32" y="2699"/>
                  </a:lnTo>
                  <a:lnTo>
                    <a:pt x="14" y="2676"/>
                  </a:lnTo>
                  <a:lnTo>
                    <a:pt x="4" y="2649"/>
                  </a:lnTo>
                  <a:lnTo>
                    <a:pt x="0" y="2619"/>
                  </a:lnTo>
                  <a:lnTo>
                    <a:pt x="0" y="111"/>
                  </a:lnTo>
                  <a:lnTo>
                    <a:pt x="4" y="83"/>
                  </a:lnTo>
                  <a:lnTo>
                    <a:pt x="14" y="56"/>
                  </a:lnTo>
                  <a:lnTo>
                    <a:pt x="32" y="33"/>
                  </a:lnTo>
                  <a:lnTo>
                    <a:pt x="55" y="15"/>
                  </a:lnTo>
                  <a:lnTo>
                    <a:pt x="80" y="5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1144">
              <a:extLst>
                <a:ext uri="{FF2B5EF4-FFF2-40B4-BE49-F238E27FC236}">
                  <a16:creationId xmlns:a16="http://schemas.microsoft.com/office/drawing/2014/main" id="{0247016E-D6F3-4403-8D81-5D840D665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-1933"/>
              <a:ext cx="1291" cy="541"/>
            </a:xfrm>
            <a:custGeom>
              <a:avLst/>
              <a:gdLst>
                <a:gd name="T0" fmla="*/ 1506 w 2580"/>
                <a:gd name="T1" fmla="*/ 0 h 1083"/>
                <a:gd name="T2" fmla="*/ 1528 w 2580"/>
                <a:gd name="T3" fmla="*/ 1 h 1083"/>
                <a:gd name="T4" fmla="*/ 1549 w 2580"/>
                <a:gd name="T5" fmla="*/ 10 h 1083"/>
                <a:gd name="T6" fmla="*/ 1566 w 2580"/>
                <a:gd name="T7" fmla="*/ 22 h 1083"/>
                <a:gd name="T8" fmla="*/ 1579 w 2580"/>
                <a:gd name="T9" fmla="*/ 40 h 1083"/>
                <a:gd name="T10" fmla="*/ 1859 w 2580"/>
                <a:gd name="T11" fmla="*/ 514 h 1083"/>
                <a:gd name="T12" fmla="*/ 1859 w 2580"/>
                <a:gd name="T13" fmla="*/ 514 h 1083"/>
                <a:gd name="T14" fmla="*/ 2496 w 2580"/>
                <a:gd name="T15" fmla="*/ 514 h 1083"/>
                <a:gd name="T16" fmla="*/ 2523 w 2580"/>
                <a:gd name="T17" fmla="*/ 519 h 1083"/>
                <a:gd name="T18" fmla="*/ 2546 w 2580"/>
                <a:gd name="T19" fmla="*/ 531 h 1083"/>
                <a:gd name="T20" fmla="*/ 2564 w 2580"/>
                <a:gd name="T21" fmla="*/ 549 h 1083"/>
                <a:gd name="T22" fmla="*/ 2576 w 2580"/>
                <a:gd name="T23" fmla="*/ 571 h 1083"/>
                <a:gd name="T24" fmla="*/ 2580 w 2580"/>
                <a:gd name="T25" fmla="*/ 598 h 1083"/>
                <a:gd name="T26" fmla="*/ 2576 w 2580"/>
                <a:gd name="T27" fmla="*/ 624 h 1083"/>
                <a:gd name="T28" fmla="*/ 2564 w 2580"/>
                <a:gd name="T29" fmla="*/ 646 h 1083"/>
                <a:gd name="T30" fmla="*/ 2546 w 2580"/>
                <a:gd name="T31" fmla="*/ 664 h 1083"/>
                <a:gd name="T32" fmla="*/ 2523 w 2580"/>
                <a:gd name="T33" fmla="*/ 676 h 1083"/>
                <a:gd name="T34" fmla="*/ 2496 w 2580"/>
                <a:gd name="T35" fmla="*/ 681 h 1083"/>
                <a:gd name="T36" fmla="*/ 1811 w 2580"/>
                <a:gd name="T37" fmla="*/ 681 h 1083"/>
                <a:gd name="T38" fmla="*/ 1789 w 2580"/>
                <a:gd name="T39" fmla="*/ 678 h 1083"/>
                <a:gd name="T40" fmla="*/ 1769 w 2580"/>
                <a:gd name="T41" fmla="*/ 670 h 1083"/>
                <a:gd name="T42" fmla="*/ 1753 w 2580"/>
                <a:gd name="T43" fmla="*/ 657 h 1083"/>
                <a:gd name="T44" fmla="*/ 1739 w 2580"/>
                <a:gd name="T45" fmla="*/ 640 h 1083"/>
                <a:gd name="T46" fmla="*/ 1513 w 2580"/>
                <a:gd name="T47" fmla="*/ 255 h 1083"/>
                <a:gd name="T48" fmla="*/ 1104 w 2580"/>
                <a:gd name="T49" fmla="*/ 1038 h 1083"/>
                <a:gd name="T50" fmla="*/ 1092 w 2580"/>
                <a:gd name="T51" fmla="*/ 1054 h 1083"/>
                <a:gd name="T52" fmla="*/ 1077 w 2580"/>
                <a:gd name="T53" fmla="*/ 1068 h 1083"/>
                <a:gd name="T54" fmla="*/ 1059 w 2580"/>
                <a:gd name="T55" fmla="*/ 1078 h 1083"/>
                <a:gd name="T56" fmla="*/ 1038 w 2580"/>
                <a:gd name="T57" fmla="*/ 1083 h 1083"/>
                <a:gd name="T58" fmla="*/ 1031 w 2580"/>
                <a:gd name="T59" fmla="*/ 1083 h 1083"/>
                <a:gd name="T60" fmla="*/ 1005 w 2580"/>
                <a:gd name="T61" fmla="*/ 1078 h 1083"/>
                <a:gd name="T62" fmla="*/ 984 w 2580"/>
                <a:gd name="T63" fmla="*/ 1068 h 1083"/>
                <a:gd name="T64" fmla="*/ 965 w 2580"/>
                <a:gd name="T65" fmla="*/ 1051 h 1083"/>
                <a:gd name="T66" fmla="*/ 669 w 2580"/>
                <a:gd name="T67" fmla="*/ 681 h 1083"/>
                <a:gd name="T68" fmla="*/ 82 w 2580"/>
                <a:gd name="T69" fmla="*/ 681 h 1083"/>
                <a:gd name="T70" fmla="*/ 56 w 2580"/>
                <a:gd name="T71" fmla="*/ 676 h 1083"/>
                <a:gd name="T72" fmla="*/ 34 w 2580"/>
                <a:gd name="T73" fmla="*/ 664 h 1083"/>
                <a:gd name="T74" fmla="*/ 16 w 2580"/>
                <a:gd name="T75" fmla="*/ 646 h 1083"/>
                <a:gd name="T76" fmla="*/ 4 w 2580"/>
                <a:gd name="T77" fmla="*/ 624 h 1083"/>
                <a:gd name="T78" fmla="*/ 0 w 2580"/>
                <a:gd name="T79" fmla="*/ 598 h 1083"/>
                <a:gd name="T80" fmla="*/ 4 w 2580"/>
                <a:gd name="T81" fmla="*/ 571 h 1083"/>
                <a:gd name="T82" fmla="*/ 16 w 2580"/>
                <a:gd name="T83" fmla="*/ 549 h 1083"/>
                <a:gd name="T84" fmla="*/ 34 w 2580"/>
                <a:gd name="T85" fmla="*/ 531 h 1083"/>
                <a:gd name="T86" fmla="*/ 56 w 2580"/>
                <a:gd name="T87" fmla="*/ 519 h 1083"/>
                <a:gd name="T88" fmla="*/ 82 w 2580"/>
                <a:gd name="T89" fmla="*/ 514 h 1083"/>
                <a:gd name="T90" fmla="*/ 710 w 2580"/>
                <a:gd name="T91" fmla="*/ 514 h 1083"/>
                <a:gd name="T92" fmla="*/ 735 w 2580"/>
                <a:gd name="T93" fmla="*/ 519 h 1083"/>
                <a:gd name="T94" fmla="*/ 756 w 2580"/>
                <a:gd name="T95" fmla="*/ 529 h 1083"/>
                <a:gd name="T96" fmla="*/ 776 w 2580"/>
                <a:gd name="T97" fmla="*/ 546 h 1083"/>
                <a:gd name="T98" fmla="*/ 1016 w 2580"/>
                <a:gd name="T99" fmla="*/ 847 h 1083"/>
                <a:gd name="T100" fmla="*/ 1434 w 2580"/>
                <a:gd name="T101" fmla="*/ 45 h 1083"/>
                <a:gd name="T102" fmla="*/ 1447 w 2580"/>
                <a:gd name="T103" fmla="*/ 27 h 1083"/>
                <a:gd name="T104" fmla="*/ 1464 w 2580"/>
                <a:gd name="T105" fmla="*/ 12 h 1083"/>
                <a:gd name="T106" fmla="*/ 1485 w 2580"/>
                <a:gd name="T107" fmla="*/ 3 h 1083"/>
                <a:gd name="T108" fmla="*/ 1506 w 2580"/>
                <a:gd name="T109" fmla="*/ 0 h 1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80" h="1083">
                  <a:moveTo>
                    <a:pt x="1506" y="0"/>
                  </a:moveTo>
                  <a:lnTo>
                    <a:pt x="1528" y="1"/>
                  </a:lnTo>
                  <a:lnTo>
                    <a:pt x="1549" y="10"/>
                  </a:lnTo>
                  <a:lnTo>
                    <a:pt x="1566" y="22"/>
                  </a:lnTo>
                  <a:lnTo>
                    <a:pt x="1579" y="40"/>
                  </a:lnTo>
                  <a:lnTo>
                    <a:pt x="1859" y="514"/>
                  </a:lnTo>
                  <a:lnTo>
                    <a:pt x="1859" y="514"/>
                  </a:lnTo>
                  <a:lnTo>
                    <a:pt x="2496" y="514"/>
                  </a:lnTo>
                  <a:lnTo>
                    <a:pt x="2523" y="519"/>
                  </a:lnTo>
                  <a:lnTo>
                    <a:pt x="2546" y="531"/>
                  </a:lnTo>
                  <a:lnTo>
                    <a:pt x="2564" y="549"/>
                  </a:lnTo>
                  <a:lnTo>
                    <a:pt x="2576" y="571"/>
                  </a:lnTo>
                  <a:lnTo>
                    <a:pt x="2580" y="598"/>
                  </a:lnTo>
                  <a:lnTo>
                    <a:pt x="2576" y="624"/>
                  </a:lnTo>
                  <a:lnTo>
                    <a:pt x="2564" y="646"/>
                  </a:lnTo>
                  <a:lnTo>
                    <a:pt x="2546" y="664"/>
                  </a:lnTo>
                  <a:lnTo>
                    <a:pt x="2523" y="676"/>
                  </a:lnTo>
                  <a:lnTo>
                    <a:pt x="2496" y="681"/>
                  </a:lnTo>
                  <a:lnTo>
                    <a:pt x="1811" y="681"/>
                  </a:lnTo>
                  <a:lnTo>
                    <a:pt x="1789" y="678"/>
                  </a:lnTo>
                  <a:lnTo>
                    <a:pt x="1769" y="670"/>
                  </a:lnTo>
                  <a:lnTo>
                    <a:pt x="1753" y="657"/>
                  </a:lnTo>
                  <a:lnTo>
                    <a:pt x="1739" y="640"/>
                  </a:lnTo>
                  <a:lnTo>
                    <a:pt x="1513" y="255"/>
                  </a:lnTo>
                  <a:lnTo>
                    <a:pt x="1104" y="1038"/>
                  </a:lnTo>
                  <a:lnTo>
                    <a:pt x="1092" y="1054"/>
                  </a:lnTo>
                  <a:lnTo>
                    <a:pt x="1077" y="1068"/>
                  </a:lnTo>
                  <a:lnTo>
                    <a:pt x="1059" y="1078"/>
                  </a:lnTo>
                  <a:lnTo>
                    <a:pt x="1038" y="1083"/>
                  </a:lnTo>
                  <a:lnTo>
                    <a:pt x="1031" y="1083"/>
                  </a:lnTo>
                  <a:lnTo>
                    <a:pt x="1005" y="1078"/>
                  </a:lnTo>
                  <a:lnTo>
                    <a:pt x="984" y="1068"/>
                  </a:lnTo>
                  <a:lnTo>
                    <a:pt x="965" y="1051"/>
                  </a:lnTo>
                  <a:lnTo>
                    <a:pt x="669" y="681"/>
                  </a:lnTo>
                  <a:lnTo>
                    <a:pt x="82" y="681"/>
                  </a:lnTo>
                  <a:lnTo>
                    <a:pt x="56" y="676"/>
                  </a:lnTo>
                  <a:lnTo>
                    <a:pt x="34" y="664"/>
                  </a:lnTo>
                  <a:lnTo>
                    <a:pt x="16" y="646"/>
                  </a:lnTo>
                  <a:lnTo>
                    <a:pt x="4" y="624"/>
                  </a:lnTo>
                  <a:lnTo>
                    <a:pt x="0" y="598"/>
                  </a:lnTo>
                  <a:lnTo>
                    <a:pt x="4" y="571"/>
                  </a:lnTo>
                  <a:lnTo>
                    <a:pt x="16" y="549"/>
                  </a:lnTo>
                  <a:lnTo>
                    <a:pt x="34" y="531"/>
                  </a:lnTo>
                  <a:lnTo>
                    <a:pt x="56" y="519"/>
                  </a:lnTo>
                  <a:lnTo>
                    <a:pt x="82" y="514"/>
                  </a:lnTo>
                  <a:lnTo>
                    <a:pt x="710" y="514"/>
                  </a:lnTo>
                  <a:lnTo>
                    <a:pt x="735" y="519"/>
                  </a:lnTo>
                  <a:lnTo>
                    <a:pt x="756" y="529"/>
                  </a:lnTo>
                  <a:lnTo>
                    <a:pt x="776" y="546"/>
                  </a:lnTo>
                  <a:lnTo>
                    <a:pt x="1016" y="847"/>
                  </a:lnTo>
                  <a:lnTo>
                    <a:pt x="1434" y="45"/>
                  </a:lnTo>
                  <a:lnTo>
                    <a:pt x="1447" y="27"/>
                  </a:lnTo>
                  <a:lnTo>
                    <a:pt x="1464" y="12"/>
                  </a:lnTo>
                  <a:lnTo>
                    <a:pt x="1485" y="3"/>
                  </a:lnTo>
                  <a:lnTo>
                    <a:pt x="15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Freeform 1195">
            <a:extLst>
              <a:ext uri="{FF2B5EF4-FFF2-40B4-BE49-F238E27FC236}">
                <a16:creationId xmlns:a16="http://schemas.microsoft.com/office/drawing/2014/main" id="{54C3338E-B099-49CA-A1FB-A5ABCC5697BB}"/>
              </a:ext>
            </a:extLst>
          </p:cNvPr>
          <p:cNvSpPr>
            <a:spLocks noEditPoints="1"/>
          </p:cNvSpPr>
          <p:nvPr/>
        </p:nvSpPr>
        <p:spPr bwMode="auto">
          <a:xfrm>
            <a:off x="3740462" y="2389615"/>
            <a:ext cx="320036" cy="278153"/>
          </a:xfrm>
          <a:custGeom>
            <a:avLst/>
            <a:gdLst>
              <a:gd name="T0" fmla="*/ 316 w 4005"/>
              <a:gd name="T1" fmla="*/ 270 h 3479"/>
              <a:gd name="T2" fmla="*/ 287 w 4005"/>
              <a:gd name="T3" fmla="*/ 287 h 3479"/>
              <a:gd name="T4" fmla="*/ 269 w 4005"/>
              <a:gd name="T5" fmla="*/ 317 h 3479"/>
              <a:gd name="T6" fmla="*/ 268 w 4005"/>
              <a:gd name="T7" fmla="*/ 2074 h 3479"/>
              <a:gd name="T8" fmla="*/ 276 w 4005"/>
              <a:gd name="T9" fmla="*/ 2107 h 3479"/>
              <a:gd name="T10" fmla="*/ 301 w 4005"/>
              <a:gd name="T11" fmla="*/ 2133 h 3479"/>
              <a:gd name="T12" fmla="*/ 334 w 4005"/>
              <a:gd name="T13" fmla="*/ 2141 h 3479"/>
              <a:gd name="T14" fmla="*/ 3689 w 4005"/>
              <a:gd name="T15" fmla="*/ 2139 h 3479"/>
              <a:gd name="T16" fmla="*/ 3718 w 4005"/>
              <a:gd name="T17" fmla="*/ 2122 h 3479"/>
              <a:gd name="T18" fmla="*/ 3735 w 4005"/>
              <a:gd name="T19" fmla="*/ 2091 h 3479"/>
              <a:gd name="T20" fmla="*/ 3738 w 4005"/>
              <a:gd name="T21" fmla="*/ 335 h 3479"/>
              <a:gd name="T22" fmla="*/ 3729 w 4005"/>
              <a:gd name="T23" fmla="*/ 302 h 3479"/>
              <a:gd name="T24" fmla="*/ 3703 w 4005"/>
              <a:gd name="T25" fmla="*/ 276 h 3479"/>
              <a:gd name="T26" fmla="*/ 3670 w 4005"/>
              <a:gd name="T27" fmla="*/ 267 h 3479"/>
              <a:gd name="T28" fmla="*/ 334 w 4005"/>
              <a:gd name="T29" fmla="*/ 0 h 3479"/>
              <a:gd name="T30" fmla="*/ 3716 w 4005"/>
              <a:gd name="T31" fmla="*/ 3 h 3479"/>
              <a:gd name="T32" fmla="*/ 3799 w 4005"/>
              <a:gd name="T33" fmla="*/ 25 h 3479"/>
              <a:gd name="T34" fmla="*/ 3873 w 4005"/>
              <a:gd name="T35" fmla="*/ 68 h 3479"/>
              <a:gd name="T36" fmla="*/ 3937 w 4005"/>
              <a:gd name="T37" fmla="*/ 132 h 3479"/>
              <a:gd name="T38" fmla="*/ 3981 w 4005"/>
              <a:gd name="T39" fmla="*/ 206 h 3479"/>
              <a:gd name="T40" fmla="*/ 4001 w 4005"/>
              <a:gd name="T41" fmla="*/ 289 h 3479"/>
              <a:gd name="T42" fmla="*/ 4005 w 4005"/>
              <a:gd name="T43" fmla="*/ 2609 h 3479"/>
              <a:gd name="T44" fmla="*/ 3994 w 4005"/>
              <a:gd name="T45" fmla="*/ 2698 h 3479"/>
              <a:gd name="T46" fmla="*/ 3961 w 4005"/>
              <a:gd name="T47" fmla="*/ 2776 h 3479"/>
              <a:gd name="T48" fmla="*/ 3906 w 4005"/>
              <a:gd name="T49" fmla="*/ 2846 h 3479"/>
              <a:gd name="T50" fmla="*/ 3837 w 4005"/>
              <a:gd name="T51" fmla="*/ 2901 h 3479"/>
              <a:gd name="T52" fmla="*/ 3758 w 4005"/>
              <a:gd name="T53" fmla="*/ 2933 h 3479"/>
              <a:gd name="T54" fmla="*/ 3670 w 4005"/>
              <a:gd name="T55" fmla="*/ 2944 h 3479"/>
              <a:gd name="T56" fmla="*/ 2540 w 4005"/>
              <a:gd name="T57" fmla="*/ 2997 h 3479"/>
              <a:gd name="T58" fmla="*/ 2569 w 4005"/>
              <a:gd name="T59" fmla="*/ 3107 h 3479"/>
              <a:gd name="T60" fmla="*/ 2615 w 4005"/>
              <a:gd name="T61" fmla="*/ 3210 h 3479"/>
              <a:gd name="T62" fmla="*/ 2651 w 4005"/>
              <a:gd name="T63" fmla="*/ 3284 h 3479"/>
              <a:gd name="T64" fmla="*/ 2667 w 4005"/>
              <a:gd name="T65" fmla="*/ 3330 h 3479"/>
              <a:gd name="T66" fmla="*/ 2667 w 4005"/>
              <a:gd name="T67" fmla="*/ 3371 h 3479"/>
              <a:gd name="T68" fmla="*/ 2648 w 4005"/>
              <a:gd name="T69" fmla="*/ 3419 h 3479"/>
              <a:gd name="T70" fmla="*/ 2610 w 4005"/>
              <a:gd name="T71" fmla="*/ 3457 h 3479"/>
              <a:gd name="T72" fmla="*/ 2562 w 4005"/>
              <a:gd name="T73" fmla="*/ 3477 h 3479"/>
              <a:gd name="T74" fmla="*/ 1469 w 4005"/>
              <a:gd name="T75" fmla="*/ 3479 h 3479"/>
              <a:gd name="T76" fmla="*/ 1417 w 4005"/>
              <a:gd name="T77" fmla="*/ 3469 h 3479"/>
              <a:gd name="T78" fmla="*/ 1375 w 4005"/>
              <a:gd name="T79" fmla="*/ 3440 h 3479"/>
              <a:gd name="T80" fmla="*/ 1345 w 4005"/>
              <a:gd name="T81" fmla="*/ 3396 h 3479"/>
              <a:gd name="T82" fmla="*/ 1335 w 4005"/>
              <a:gd name="T83" fmla="*/ 3346 h 3479"/>
              <a:gd name="T84" fmla="*/ 1343 w 4005"/>
              <a:gd name="T85" fmla="*/ 3308 h 3479"/>
              <a:gd name="T86" fmla="*/ 1368 w 4005"/>
              <a:gd name="T87" fmla="*/ 3254 h 3479"/>
              <a:gd name="T88" fmla="*/ 1412 w 4005"/>
              <a:gd name="T89" fmla="*/ 3161 h 3479"/>
              <a:gd name="T90" fmla="*/ 1454 w 4005"/>
              <a:gd name="T91" fmla="*/ 3052 h 3479"/>
              <a:gd name="T92" fmla="*/ 1469 w 4005"/>
              <a:gd name="T93" fmla="*/ 2944 h 3479"/>
              <a:gd name="T94" fmla="*/ 290 w 4005"/>
              <a:gd name="T95" fmla="*/ 2941 h 3479"/>
              <a:gd name="T96" fmla="*/ 206 w 4005"/>
              <a:gd name="T97" fmla="*/ 2919 h 3479"/>
              <a:gd name="T98" fmla="*/ 132 w 4005"/>
              <a:gd name="T99" fmla="*/ 2876 h 3479"/>
              <a:gd name="T100" fmla="*/ 68 w 4005"/>
              <a:gd name="T101" fmla="*/ 2812 h 3479"/>
              <a:gd name="T102" fmla="*/ 24 w 4005"/>
              <a:gd name="T103" fmla="*/ 2738 h 3479"/>
              <a:gd name="T104" fmla="*/ 2 w 4005"/>
              <a:gd name="T105" fmla="*/ 2655 h 3479"/>
              <a:gd name="T106" fmla="*/ 0 w 4005"/>
              <a:gd name="T107" fmla="*/ 335 h 3479"/>
              <a:gd name="T108" fmla="*/ 11 w 4005"/>
              <a:gd name="T109" fmla="*/ 246 h 3479"/>
              <a:gd name="T110" fmla="*/ 44 w 4005"/>
              <a:gd name="T111" fmla="*/ 168 h 3479"/>
              <a:gd name="T112" fmla="*/ 98 w 4005"/>
              <a:gd name="T113" fmla="*/ 98 h 3479"/>
              <a:gd name="T114" fmla="*/ 167 w 4005"/>
              <a:gd name="T115" fmla="*/ 43 h 3479"/>
              <a:gd name="T116" fmla="*/ 247 w 4005"/>
              <a:gd name="T117" fmla="*/ 11 h 3479"/>
              <a:gd name="T118" fmla="*/ 334 w 4005"/>
              <a:gd name="T119" fmla="*/ 0 h 3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005" h="3479">
                <a:moveTo>
                  <a:pt x="334" y="267"/>
                </a:moveTo>
                <a:lnTo>
                  <a:pt x="316" y="270"/>
                </a:lnTo>
                <a:lnTo>
                  <a:pt x="301" y="276"/>
                </a:lnTo>
                <a:lnTo>
                  <a:pt x="287" y="287"/>
                </a:lnTo>
                <a:lnTo>
                  <a:pt x="276" y="302"/>
                </a:lnTo>
                <a:lnTo>
                  <a:pt x="269" y="317"/>
                </a:lnTo>
                <a:lnTo>
                  <a:pt x="268" y="335"/>
                </a:lnTo>
                <a:lnTo>
                  <a:pt x="268" y="2074"/>
                </a:lnTo>
                <a:lnTo>
                  <a:pt x="269" y="2091"/>
                </a:lnTo>
                <a:lnTo>
                  <a:pt x="276" y="2107"/>
                </a:lnTo>
                <a:lnTo>
                  <a:pt x="287" y="2122"/>
                </a:lnTo>
                <a:lnTo>
                  <a:pt x="301" y="2133"/>
                </a:lnTo>
                <a:lnTo>
                  <a:pt x="316" y="2139"/>
                </a:lnTo>
                <a:lnTo>
                  <a:pt x="334" y="2141"/>
                </a:lnTo>
                <a:lnTo>
                  <a:pt x="3670" y="2141"/>
                </a:lnTo>
                <a:lnTo>
                  <a:pt x="3689" y="2139"/>
                </a:lnTo>
                <a:lnTo>
                  <a:pt x="3703" y="2133"/>
                </a:lnTo>
                <a:lnTo>
                  <a:pt x="3718" y="2122"/>
                </a:lnTo>
                <a:lnTo>
                  <a:pt x="3729" y="2107"/>
                </a:lnTo>
                <a:lnTo>
                  <a:pt x="3735" y="2091"/>
                </a:lnTo>
                <a:lnTo>
                  <a:pt x="3738" y="2074"/>
                </a:lnTo>
                <a:lnTo>
                  <a:pt x="3738" y="335"/>
                </a:lnTo>
                <a:lnTo>
                  <a:pt x="3735" y="317"/>
                </a:lnTo>
                <a:lnTo>
                  <a:pt x="3729" y="302"/>
                </a:lnTo>
                <a:lnTo>
                  <a:pt x="3718" y="287"/>
                </a:lnTo>
                <a:lnTo>
                  <a:pt x="3703" y="276"/>
                </a:lnTo>
                <a:lnTo>
                  <a:pt x="3689" y="270"/>
                </a:lnTo>
                <a:lnTo>
                  <a:pt x="3670" y="267"/>
                </a:lnTo>
                <a:lnTo>
                  <a:pt x="334" y="267"/>
                </a:lnTo>
                <a:close/>
                <a:moveTo>
                  <a:pt x="334" y="0"/>
                </a:moveTo>
                <a:lnTo>
                  <a:pt x="3670" y="0"/>
                </a:lnTo>
                <a:lnTo>
                  <a:pt x="3716" y="3"/>
                </a:lnTo>
                <a:lnTo>
                  <a:pt x="3758" y="11"/>
                </a:lnTo>
                <a:lnTo>
                  <a:pt x="3799" y="25"/>
                </a:lnTo>
                <a:lnTo>
                  <a:pt x="3837" y="43"/>
                </a:lnTo>
                <a:lnTo>
                  <a:pt x="3873" y="68"/>
                </a:lnTo>
                <a:lnTo>
                  <a:pt x="3906" y="98"/>
                </a:lnTo>
                <a:lnTo>
                  <a:pt x="3937" y="132"/>
                </a:lnTo>
                <a:lnTo>
                  <a:pt x="3961" y="168"/>
                </a:lnTo>
                <a:lnTo>
                  <a:pt x="3981" y="206"/>
                </a:lnTo>
                <a:lnTo>
                  <a:pt x="3994" y="246"/>
                </a:lnTo>
                <a:lnTo>
                  <a:pt x="4001" y="289"/>
                </a:lnTo>
                <a:lnTo>
                  <a:pt x="4005" y="335"/>
                </a:lnTo>
                <a:lnTo>
                  <a:pt x="4005" y="2609"/>
                </a:lnTo>
                <a:lnTo>
                  <a:pt x="4001" y="2655"/>
                </a:lnTo>
                <a:lnTo>
                  <a:pt x="3994" y="2698"/>
                </a:lnTo>
                <a:lnTo>
                  <a:pt x="3981" y="2738"/>
                </a:lnTo>
                <a:lnTo>
                  <a:pt x="3961" y="2776"/>
                </a:lnTo>
                <a:lnTo>
                  <a:pt x="3937" y="2812"/>
                </a:lnTo>
                <a:lnTo>
                  <a:pt x="3906" y="2846"/>
                </a:lnTo>
                <a:lnTo>
                  <a:pt x="3873" y="2876"/>
                </a:lnTo>
                <a:lnTo>
                  <a:pt x="3837" y="2901"/>
                </a:lnTo>
                <a:lnTo>
                  <a:pt x="3799" y="2919"/>
                </a:lnTo>
                <a:lnTo>
                  <a:pt x="3758" y="2933"/>
                </a:lnTo>
                <a:lnTo>
                  <a:pt x="3716" y="2941"/>
                </a:lnTo>
                <a:lnTo>
                  <a:pt x="3670" y="2944"/>
                </a:lnTo>
                <a:lnTo>
                  <a:pt x="2536" y="2944"/>
                </a:lnTo>
                <a:lnTo>
                  <a:pt x="2540" y="2997"/>
                </a:lnTo>
                <a:lnTo>
                  <a:pt x="2551" y="3050"/>
                </a:lnTo>
                <a:lnTo>
                  <a:pt x="2569" y="3107"/>
                </a:lnTo>
                <a:lnTo>
                  <a:pt x="2591" y="3161"/>
                </a:lnTo>
                <a:lnTo>
                  <a:pt x="2615" y="3210"/>
                </a:lnTo>
                <a:lnTo>
                  <a:pt x="2637" y="3255"/>
                </a:lnTo>
                <a:lnTo>
                  <a:pt x="2651" y="3284"/>
                </a:lnTo>
                <a:lnTo>
                  <a:pt x="2661" y="3309"/>
                </a:lnTo>
                <a:lnTo>
                  <a:pt x="2667" y="3330"/>
                </a:lnTo>
                <a:lnTo>
                  <a:pt x="2670" y="3346"/>
                </a:lnTo>
                <a:lnTo>
                  <a:pt x="2667" y="3371"/>
                </a:lnTo>
                <a:lnTo>
                  <a:pt x="2660" y="3396"/>
                </a:lnTo>
                <a:lnTo>
                  <a:pt x="2648" y="3419"/>
                </a:lnTo>
                <a:lnTo>
                  <a:pt x="2631" y="3440"/>
                </a:lnTo>
                <a:lnTo>
                  <a:pt x="2610" y="3457"/>
                </a:lnTo>
                <a:lnTo>
                  <a:pt x="2587" y="3469"/>
                </a:lnTo>
                <a:lnTo>
                  <a:pt x="2562" y="3477"/>
                </a:lnTo>
                <a:lnTo>
                  <a:pt x="2536" y="3479"/>
                </a:lnTo>
                <a:lnTo>
                  <a:pt x="1469" y="3479"/>
                </a:lnTo>
                <a:lnTo>
                  <a:pt x="1442" y="3477"/>
                </a:lnTo>
                <a:lnTo>
                  <a:pt x="1417" y="3469"/>
                </a:lnTo>
                <a:lnTo>
                  <a:pt x="1395" y="3457"/>
                </a:lnTo>
                <a:lnTo>
                  <a:pt x="1375" y="3440"/>
                </a:lnTo>
                <a:lnTo>
                  <a:pt x="1357" y="3419"/>
                </a:lnTo>
                <a:lnTo>
                  <a:pt x="1345" y="3396"/>
                </a:lnTo>
                <a:lnTo>
                  <a:pt x="1338" y="3371"/>
                </a:lnTo>
                <a:lnTo>
                  <a:pt x="1335" y="3346"/>
                </a:lnTo>
                <a:lnTo>
                  <a:pt x="1337" y="3328"/>
                </a:lnTo>
                <a:lnTo>
                  <a:pt x="1343" y="3308"/>
                </a:lnTo>
                <a:lnTo>
                  <a:pt x="1354" y="3283"/>
                </a:lnTo>
                <a:lnTo>
                  <a:pt x="1368" y="3254"/>
                </a:lnTo>
                <a:lnTo>
                  <a:pt x="1390" y="3210"/>
                </a:lnTo>
                <a:lnTo>
                  <a:pt x="1412" y="3161"/>
                </a:lnTo>
                <a:lnTo>
                  <a:pt x="1434" y="3107"/>
                </a:lnTo>
                <a:lnTo>
                  <a:pt x="1454" y="3052"/>
                </a:lnTo>
                <a:lnTo>
                  <a:pt x="1465" y="2998"/>
                </a:lnTo>
                <a:lnTo>
                  <a:pt x="1469" y="2944"/>
                </a:lnTo>
                <a:lnTo>
                  <a:pt x="334" y="2944"/>
                </a:lnTo>
                <a:lnTo>
                  <a:pt x="290" y="2941"/>
                </a:lnTo>
                <a:lnTo>
                  <a:pt x="247" y="2933"/>
                </a:lnTo>
                <a:lnTo>
                  <a:pt x="206" y="2919"/>
                </a:lnTo>
                <a:lnTo>
                  <a:pt x="167" y="2901"/>
                </a:lnTo>
                <a:lnTo>
                  <a:pt x="132" y="2876"/>
                </a:lnTo>
                <a:lnTo>
                  <a:pt x="98" y="2846"/>
                </a:lnTo>
                <a:lnTo>
                  <a:pt x="68" y="2812"/>
                </a:lnTo>
                <a:lnTo>
                  <a:pt x="44" y="2776"/>
                </a:lnTo>
                <a:lnTo>
                  <a:pt x="24" y="2738"/>
                </a:lnTo>
                <a:lnTo>
                  <a:pt x="11" y="2698"/>
                </a:lnTo>
                <a:lnTo>
                  <a:pt x="2" y="2655"/>
                </a:lnTo>
                <a:lnTo>
                  <a:pt x="0" y="2609"/>
                </a:lnTo>
                <a:lnTo>
                  <a:pt x="0" y="335"/>
                </a:lnTo>
                <a:lnTo>
                  <a:pt x="2" y="289"/>
                </a:lnTo>
                <a:lnTo>
                  <a:pt x="11" y="246"/>
                </a:lnTo>
                <a:lnTo>
                  <a:pt x="24" y="206"/>
                </a:lnTo>
                <a:lnTo>
                  <a:pt x="44" y="168"/>
                </a:lnTo>
                <a:lnTo>
                  <a:pt x="68" y="132"/>
                </a:lnTo>
                <a:lnTo>
                  <a:pt x="98" y="98"/>
                </a:lnTo>
                <a:lnTo>
                  <a:pt x="132" y="68"/>
                </a:lnTo>
                <a:lnTo>
                  <a:pt x="167" y="43"/>
                </a:lnTo>
                <a:lnTo>
                  <a:pt x="206" y="25"/>
                </a:lnTo>
                <a:lnTo>
                  <a:pt x="247" y="11"/>
                </a:lnTo>
                <a:lnTo>
                  <a:pt x="290" y="3"/>
                </a:lnTo>
                <a:lnTo>
                  <a:pt x="33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Freeform 1233">
            <a:extLst>
              <a:ext uri="{FF2B5EF4-FFF2-40B4-BE49-F238E27FC236}">
                <a16:creationId xmlns:a16="http://schemas.microsoft.com/office/drawing/2014/main" id="{DC1B824F-FB11-4628-A4F4-EDB8416DC32B}"/>
              </a:ext>
            </a:extLst>
          </p:cNvPr>
          <p:cNvSpPr>
            <a:spLocks noEditPoints="1"/>
          </p:cNvSpPr>
          <p:nvPr/>
        </p:nvSpPr>
        <p:spPr bwMode="auto">
          <a:xfrm>
            <a:off x="3753710" y="5461677"/>
            <a:ext cx="332949" cy="332746"/>
          </a:xfrm>
          <a:custGeom>
            <a:avLst/>
            <a:gdLst>
              <a:gd name="T0" fmla="*/ 4899 w 6560"/>
              <a:gd name="T1" fmla="*/ 4212 h 6556"/>
              <a:gd name="T2" fmla="*/ 5625 w 6560"/>
              <a:gd name="T3" fmla="*/ 4937 h 6556"/>
              <a:gd name="T4" fmla="*/ 5734 w 6560"/>
              <a:gd name="T5" fmla="*/ 5169 h 6556"/>
              <a:gd name="T6" fmla="*/ 5535 w 6560"/>
              <a:gd name="T7" fmla="*/ 5326 h 6556"/>
              <a:gd name="T8" fmla="*/ 4530 w 6560"/>
              <a:gd name="T9" fmla="*/ 5213 h 6556"/>
              <a:gd name="T10" fmla="*/ 4556 w 6560"/>
              <a:gd name="T11" fmla="*/ 4174 h 6556"/>
              <a:gd name="T12" fmla="*/ 4795 w 6560"/>
              <a:gd name="T13" fmla="*/ 3694 h 6556"/>
              <a:gd name="T14" fmla="*/ 4139 w 6560"/>
              <a:gd name="T15" fmla="*/ 3969 h 6556"/>
              <a:gd name="T16" fmla="*/ 3746 w 6560"/>
              <a:gd name="T17" fmla="*/ 4553 h 6556"/>
              <a:gd name="T18" fmla="*/ 3746 w 6560"/>
              <a:gd name="T19" fmla="*/ 5282 h 6556"/>
              <a:gd name="T20" fmla="*/ 4139 w 6560"/>
              <a:gd name="T21" fmla="*/ 5864 h 6556"/>
              <a:gd name="T22" fmla="*/ 4795 w 6560"/>
              <a:gd name="T23" fmla="*/ 6139 h 6556"/>
              <a:gd name="T24" fmla="*/ 5505 w 6560"/>
              <a:gd name="T25" fmla="*/ 5998 h 6556"/>
              <a:gd name="T26" fmla="*/ 6002 w 6560"/>
              <a:gd name="T27" fmla="*/ 5502 h 6556"/>
              <a:gd name="T28" fmla="*/ 6143 w 6560"/>
              <a:gd name="T29" fmla="*/ 4792 h 6556"/>
              <a:gd name="T30" fmla="*/ 5868 w 6560"/>
              <a:gd name="T31" fmla="*/ 4136 h 6556"/>
              <a:gd name="T32" fmla="*/ 5286 w 6560"/>
              <a:gd name="T33" fmla="*/ 3743 h 6556"/>
              <a:gd name="T34" fmla="*/ 2870 w 6560"/>
              <a:gd name="T35" fmla="*/ 4507 h 6556"/>
              <a:gd name="T36" fmla="*/ 820 w 6560"/>
              <a:gd name="T37" fmla="*/ 4507 h 6556"/>
              <a:gd name="T38" fmla="*/ 5463 w 6560"/>
              <a:gd name="T39" fmla="*/ 3371 h 6556"/>
              <a:gd name="T40" fmla="*/ 6125 w 6560"/>
              <a:gd name="T41" fmla="*/ 3805 h 6556"/>
              <a:gd name="T42" fmla="*/ 6506 w 6560"/>
              <a:gd name="T43" fmla="*/ 4503 h 6556"/>
              <a:gd name="T44" fmla="*/ 6506 w 6560"/>
              <a:gd name="T45" fmla="*/ 5330 h 6556"/>
              <a:gd name="T46" fmla="*/ 6125 w 6560"/>
              <a:gd name="T47" fmla="*/ 6028 h 6556"/>
              <a:gd name="T48" fmla="*/ 5463 w 6560"/>
              <a:gd name="T49" fmla="*/ 6464 h 6556"/>
              <a:gd name="T50" fmla="*/ 4639 w 6560"/>
              <a:gd name="T51" fmla="*/ 6532 h 6556"/>
              <a:gd name="T52" fmla="*/ 3909 w 6560"/>
              <a:gd name="T53" fmla="*/ 6207 h 6556"/>
              <a:gd name="T54" fmla="*/ 3423 w 6560"/>
              <a:gd name="T55" fmla="*/ 5585 h 6556"/>
              <a:gd name="T56" fmla="*/ 3285 w 6560"/>
              <a:gd name="T57" fmla="*/ 4776 h 6556"/>
              <a:gd name="T58" fmla="*/ 3550 w 6560"/>
              <a:gd name="T59" fmla="*/ 4015 h 6556"/>
              <a:gd name="T60" fmla="*/ 4131 w 6560"/>
              <a:gd name="T61" fmla="*/ 3480 h 6556"/>
              <a:gd name="T62" fmla="*/ 4921 w 6560"/>
              <a:gd name="T63" fmla="*/ 3279 h 6556"/>
              <a:gd name="T64" fmla="*/ 2050 w 6560"/>
              <a:gd name="T65" fmla="*/ 2460 h 6556"/>
              <a:gd name="T66" fmla="*/ 1640 w 6560"/>
              <a:gd name="T67" fmla="*/ 2460 h 6556"/>
              <a:gd name="T68" fmla="*/ 614 w 6560"/>
              <a:gd name="T69" fmla="*/ 1025 h 6556"/>
              <a:gd name="T70" fmla="*/ 784 w 6560"/>
              <a:gd name="T71" fmla="*/ 1355 h 6556"/>
              <a:gd name="T72" fmla="*/ 1155 w 6560"/>
              <a:gd name="T73" fmla="*/ 1413 h 6556"/>
              <a:gd name="T74" fmla="*/ 1414 w 6560"/>
              <a:gd name="T75" fmla="*/ 1154 h 6556"/>
              <a:gd name="T76" fmla="*/ 3899 w 6560"/>
              <a:gd name="T77" fmla="*/ 1090 h 6556"/>
              <a:gd name="T78" fmla="*/ 4117 w 6560"/>
              <a:gd name="T79" fmla="*/ 1389 h 6556"/>
              <a:gd name="T80" fmla="*/ 4494 w 6560"/>
              <a:gd name="T81" fmla="*/ 1389 h 6556"/>
              <a:gd name="T82" fmla="*/ 4709 w 6560"/>
              <a:gd name="T83" fmla="*/ 1090 h 6556"/>
              <a:gd name="T84" fmla="*/ 5090 w 6560"/>
              <a:gd name="T85" fmla="*/ 871 h 6556"/>
              <a:gd name="T86" fmla="*/ 5323 w 6560"/>
              <a:gd name="T87" fmla="*/ 1198 h 6556"/>
              <a:gd name="T88" fmla="*/ 411 w 6560"/>
              <a:gd name="T89" fmla="*/ 4876 h 6556"/>
              <a:gd name="T90" fmla="*/ 445 w 6560"/>
              <a:gd name="T91" fmla="*/ 5326 h 6556"/>
              <a:gd name="T92" fmla="*/ 86 w 6560"/>
              <a:gd name="T93" fmla="*/ 5143 h 6556"/>
              <a:gd name="T94" fmla="*/ 6 w 6560"/>
              <a:gd name="T95" fmla="*/ 1198 h 6556"/>
              <a:gd name="T96" fmla="*/ 239 w 6560"/>
              <a:gd name="T97" fmla="*/ 871 h 6556"/>
              <a:gd name="T98" fmla="*/ 4394 w 6560"/>
              <a:gd name="T99" fmla="*/ 22 h 6556"/>
              <a:gd name="T100" fmla="*/ 4510 w 6560"/>
              <a:gd name="T101" fmla="*/ 1025 h 6556"/>
              <a:gd name="T102" fmla="*/ 4352 w 6560"/>
              <a:gd name="T103" fmla="*/ 1224 h 6556"/>
              <a:gd name="T104" fmla="*/ 4121 w 6560"/>
              <a:gd name="T105" fmla="*/ 1114 h 6556"/>
              <a:gd name="T106" fmla="*/ 4145 w 6560"/>
              <a:gd name="T107" fmla="*/ 78 h 6556"/>
              <a:gd name="T108" fmla="*/ 1071 w 6560"/>
              <a:gd name="T109" fmla="*/ 6 h 6556"/>
              <a:gd name="T110" fmla="*/ 1231 w 6560"/>
              <a:gd name="T111" fmla="*/ 205 h 6556"/>
              <a:gd name="T112" fmla="*/ 1115 w 6560"/>
              <a:gd name="T113" fmla="*/ 1208 h 6556"/>
              <a:gd name="T114" fmla="*/ 866 w 6560"/>
              <a:gd name="T115" fmla="*/ 1152 h 6556"/>
              <a:gd name="T116" fmla="*/ 842 w 6560"/>
              <a:gd name="T117" fmla="*/ 116 h 6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560" h="6556">
                <a:moveTo>
                  <a:pt x="4715" y="4098"/>
                </a:moveTo>
                <a:lnTo>
                  <a:pt x="4761" y="4102"/>
                </a:lnTo>
                <a:lnTo>
                  <a:pt x="4805" y="4118"/>
                </a:lnTo>
                <a:lnTo>
                  <a:pt x="4843" y="4142"/>
                </a:lnTo>
                <a:lnTo>
                  <a:pt x="4875" y="4174"/>
                </a:lnTo>
                <a:lnTo>
                  <a:pt x="4899" y="4212"/>
                </a:lnTo>
                <a:lnTo>
                  <a:pt x="4915" y="4256"/>
                </a:lnTo>
                <a:lnTo>
                  <a:pt x="4921" y="4302"/>
                </a:lnTo>
                <a:lnTo>
                  <a:pt x="4921" y="4918"/>
                </a:lnTo>
                <a:lnTo>
                  <a:pt x="5535" y="4918"/>
                </a:lnTo>
                <a:lnTo>
                  <a:pt x="5581" y="4922"/>
                </a:lnTo>
                <a:lnTo>
                  <a:pt x="5625" y="4937"/>
                </a:lnTo>
                <a:lnTo>
                  <a:pt x="5662" y="4961"/>
                </a:lnTo>
                <a:lnTo>
                  <a:pt x="5694" y="4993"/>
                </a:lnTo>
                <a:lnTo>
                  <a:pt x="5718" y="5031"/>
                </a:lnTo>
                <a:lnTo>
                  <a:pt x="5734" y="5075"/>
                </a:lnTo>
                <a:lnTo>
                  <a:pt x="5740" y="5123"/>
                </a:lnTo>
                <a:lnTo>
                  <a:pt x="5734" y="5169"/>
                </a:lnTo>
                <a:lnTo>
                  <a:pt x="5718" y="5213"/>
                </a:lnTo>
                <a:lnTo>
                  <a:pt x="5694" y="5250"/>
                </a:lnTo>
                <a:lnTo>
                  <a:pt x="5662" y="5282"/>
                </a:lnTo>
                <a:lnTo>
                  <a:pt x="5625" y="5306"/>
                </a:lnTo>
                <a:lnTo>
                  <a:pt x="5581" y="5322"/>
                </a:lnTo>
                <a:lnTo>
                  <a:pt x="5535" y="5326"/>
                </a:lnTo>
                <a:lnTo>
                  <a:pt x="4715" y="5326"/>
                </a:lnTo>
                <a:lnTo>
                  <a:pt x="4667" y="5322"/>
                </a:lnTo>
                <a:lnTo>
                  <a:pt x="4625" y="5306"/>
                </a:lnTo>
                <a:lnTo>
                  <a:pt x="4587" y="5282"/>
                </a:lnTo>
                <a:lnTo>
                  <a:pt x="4556" y="5250"/>
                </a:lnTo>
                <a:lnTo>
                  <a:pt x="4530" y="5213"/>
                </a:lnTo>
                <a:lnTo>
                  <a:pt x="4516" y="5169"/>
                </a:lnTo>
                <a:lnTo>
                  <a:pt x="4510" y="5123"/>
                </a:lnTo>
                <a:lnTo>
                  <a:pt x="4510" y="4302"/>
                </a:lnTo>
                <a:lnTo>
                  <a:pt x="4516" y="4256"/>
                </a:lnTo>
                <a:lnTo>
                  <a:pt x="4530" y="4212"/>
                </a:lnTo>
                <a:lnTo>
                  <a:pt x="4556" y="4174"/>
                </a:lnTo>
                <a:lnTo>
                  <a:pt x="4587" y="4142"/>
                </a:lnTo>
                <a:lnTo>
                  <a:pt x="4625" y="4118"/>
                </a:lnTo>
                <a:lnTo>
                  <a:pt x="4667" y="4102"/>
                </a:lnTo>
                <a:lnTo>
                  <a:pt x="4715" y="4098"/>
                </a:lnTo>
                <a:close/>
                <a:moveTo>
                  <a:pt x="4921" y="3688"/>
                </a:moveTo>
                <a:lnTo>
                  <a:pt x="4795" y="3694"/>
                </a:lnTo>
                <a:lnTo>
                  <a:pt x="4671" y="3714"/>
                </a:lnTo>
                <a:lnTo>
                  <a:pt x="4554" y="3743"/>
                </a:lnTo>
                <a:lnTo>
                  <a:pt x="4442" y="3785"/>
                </a:lnTo>
                <a:lnTo>
                  <a:pt x="4334" y="3837"/>
                </a:lnTo>
                <a:lnTo>
                  <a:pt x="4232" y="3899"/>
                </a:lnTo>
                <a:lnTo>
                  <a:pt x="4139" y="3969"/>
                </a:lnTo>
                <a:lnTo>
                  <a:pt x="4051" y="4048"/>
                </a:lnTo>
                <a:lnTo>
                  <a:pt x="3971" y="4136"/>
                </a:lnTo>
                <a:lnTo>
                  <a:pt x="3899" y="4230"/>
                </a:lnTo>
                <a:lnTo>
                  <a:pt x="3837" y="4331"/>
                </a:lnTo>
                <a:lnTo>
                  <a:pt x="3786" y="4439"/>
                </a:lnTo>
                <a:lnTo>
                  <a:pt x="3746" y="4553"/>
                </a:lnTo>
                <a:lnTo>
                  <a:pt x="3714" y="4670"/>
                </a:lnTo>
                <a:lnTo>
                  <a:pt x="3696" y="4792"/>
                </a:lnTo>
                <a:lnTo>
                  <a:pt x="3690" y="4918"/>
                </a:lnTo>
                <a:lnTo>
                  <a:pt x="3696" y="5043"/>
                </a:lnTo>
                <a:lnTo>
                  <a:pt x="3714" y="5165"/>
                </a:lnTo>
                <a:lnTo>
                  <a:pt x="3746" y="5282"/>
                </a:lnTo>
                <a:lnTo>
                  <a:pt x="3786" y="5396"/>
                </a:lnTo>
                <a:lnTo>
                  <a:pt x="3837" y="5502"/>
                </a:lnTo>
                <a:lnTo>
                  <a:pt x="3899" y="5603"/>
                </a:lnTo>
                <a:lnTo>
                  <a:pt x="3971" y="5699"/>
                </a:lnTo>
                <a:lnTo>
                  <a:pt x="4051" y="5787"/>
                </a:lnTo>
                <a:lnTo>
                  <a:pt x="4139" y="5864"/>
                </a:lnTo>
                <a:lnTo>
                  <a:pt x="4232" y="5936"/>
                </a:lnTo>
                <a:lnTo>
                  <a:pt x="4334" y="5998"/>
                </a:lnTo>
                <a:lnTo>
                  <a:pt x="4442" y="6050"/>
                </a:lnTo>
                <a:lnTo>
                  <a:pt x="4554" y="6092"/>
                </a:lnTo>
                <a:lnTo>
                  <a:pt x="4671" y="6122"/>
                </a:lnTo>
                <a:lnTo>
                  <a:pt x="4795" y="6139"/>
                </a:lnTo>
                <a:lnTo>
                  <a:pt x="4921" y="6145"/>
                </a:lnTo>
                <a:lnTo>
                  <a:pt x="5046" y="6139"/>
                </a:lnTo>
                <a:lnTo>
                  <a:pt x="5168" y="6122"/>
                </a:lnTo>
                <a:lnTo>
                  <a:pt x="5286" y="6092"/>
                </a:lnTo>
                <a:lnTo>
                  <a:pt x="5397" y="6050"/>
                </a:lnTo>
                <a:lnTo>
                  <a:pt x="5505" y="5998"/>
                </a:lnTo>
                <a:lnTo>
                  <a:pt x="5607" y="5936"/>
                </a:lnTo>
                <a:lnTo>
                  <a:pt x="5702" y="5864"/>
                </a:lnTo>
                <a:lnTo>
                  <a:pt x="5788" y="5787"/>
                </a:lnTo>
                <a:lnTo>
                  <a:pt x="5868" y="5699"/>
                </a:lnTo>
                <a:lnTo>
                  <a:pt x="5940" y="5603"/>
                </a:lnTo>
                <a:lnTo>
                  <a:pt x="6002" y="5502"/>
                </a:lnTo>
                <a:lnTo>
                  <a:pt x="6053" y="5396"/>
                </a:lnTo>
                <a:lnTo>
                  <a:pt x="6093" y="5282"/>
                </a:lnTo>
                <a:lnTo>
                  <a:pt x="6125" y="5165"/>
                </a:lnTo>
                <a:lnTo>
                  <a:pt x="6143" y="5043"/>
                </a:lnTo>
                <a:lnTo>
                  <a:pt x="6149" y="4918"/>
                </a:lnTo>
                <a:lnTo>
                  <a:pt x="6143" y="4792"/>
                </a:lnTo>
                <a:lnTo>
                  <a:pt x="6125" y="4670"/>
                </a:lnTo>
                <a:lnTo>
                  <a:pt x="6093" y="4553"/>
                </a:lnTo>
                <a:lnTo>
                  <a:pt x="6053" y="4439"/>
                </a:lnTo>
                <a:lnTo>
                  <a:pt x="6002" y="4331"/>
                </a:lnTo>
                <a:lnTo>
                  <a:pt x="5940" y="4230"/>
                </a:lnTo>
                <a:lnTo>
                  <a:pt x="5868" y="4136"/>
                </a:lnTo>
                <a:lnTo>
                  <a:pt x="5788" y="4048"/>
                </a:lnTo>
                <a:lnTo>
                  <a:pt x="5702" y="3969"/>
                </a:lnTo>
                <a:lnTo>
                  <a:pt x="5607" y="3899"/>
                </a:lnTo>
                <a:lnTo>
                  <a:pt x="5505" y="3837"/>
                </a:lnTo>
                <a:lnTo>
                  <a:pt x="5397" y="3785"/>
                </a:lnTo>
                <a:lnTo>
                  <a:pt x="5286" y="3743"/>
                </a:lnTo>
                <a:lnTo>
                  <a:pt x="5168" y="3714"/>
                </a:lnTo>
                <a:lnTo>
                  <a:pt x="5046" y="3694"/>
                </a:lnTo>
                <a:lnTo>
                  <a:pt x="4921" y="3688"/>
                </a:lnTo>
                <a:close/>
                <a:moveTo>
                  <a:pt x="2050" y="3688"/>
                </a:moveTo>
                <a:lnTo>
                  <a:pt x="2870" y="3688"/>
                </a:lnTo>
                <a:lnTo>
                  <a:pt x="2870" y="4507"/>
                </a:lnTo>
                <a:lnTo>
                  <a:pt x="2050" y="4507"/>
                </a:lnTo>
                <a:lnTo>
                  <a:pt x="2050" y="3688"/>
                </a:lnTo>
                <a:close/>
                <a:moveTo>
                  <a:pt x="820" y="3688"/>
                </a:moveTo>
                <a:lnTo>
                  <a:pt x="1640" y="3688"/>
                </a:lnTo>
                <a:lnTo>
                  <a:pt x="1640" y="4507"/>
                </a:lnTo>
                <a:lnTo>
                  <a:pt x="820" y="4507"/>
                </a:lnTo>
                <a:lnTo>
                  <a:pt x="820" y="3688"/>
                </a:lnTo>
                <a:close/>
                <a:moveTo>
                  <a:pt x="4921" y="3279"/>
                </a:moveTo>
                <a:lnTo>
                  <a:pt x="5062" y="3285"/>
                </a:lnTo>
                <a:lnTo>
                  <a:pt x="5200" y="3303"/>
                </a:lnTo>
                <a:lnTo>
                  <a:pt x="5333" y="3331"/>
                </a:lnTo>
                <a:lnTo>
                  <a:pt x="5463" y="3371"/>
                </a:lnTo>
                <a:lnTo>
                  <a:pt x="5589" y="3421"/>
                </a:lnTo>
                <a:lnTo>
                  <a:pt x="5708" y="3480"/>
                </a:lnTo>
                <a:lnTo>
                  <a:pt x="5822" y="3548"/>
                </a:lnTo>
                <a:lnTo>
                  <a:pt x="5930" y="3626"/>
                </a:lnTo>
                <a:lnTo>
                  <a:pt x="6031" y="3712"/>
                </a:lnTo>
                <a:lnTo>
                  <a:pt x="6125" y="3805"/>
                </a:lnTo>
                <a:lnTo>
                  <a:pt x="6211" y="3907"/>
                </a:lnTo>
                <a:lnTo>
                  <a:pt x="6289" y="4015"/>
                </a:lnTo>
                <a:lnTo>
                  <a:pt x="6359" y="4128"/>
                </a:lnTo>
                <a:lnTo>
                  <a:pt x="6416" y="4248"/>
                </a:lnTo>
                <a:lnTo>
                  <a:pt x="6466" y="4373"/>
                </a:lnTo>
                <a:lnTo>
                  <a:pt x="6506" y="4503"/>
                </a:lnTo>
                <a:lnTo>
                  <a:pt x="6536" y="4638"/>
                </a:lnTo>
                <a:lnTo>
                  <a:pt x="6554" y="4776"/>
                </a:lnTo>
                <a:lnTo>
                  <a:pt x="6560" y="4918"/>
                </a:lnTo>
                <a:lnTo>
                  <a:pt x="6554" y="5059"/>
                </a:lnTo>
                <a:lnTo>
                  <a:pt x="6536" y="5197"/>
                </a:lnTo>
                <a:lnTo>
                  <a:pt x="6506" y="5330"/>
                </a:lnTo>
                <a:lnTo>
                  <a:pt x="6466" y="5460"/>
                </a:lnTo>
                <a:lnTo>
                  <a:pt x="6416" y="5585"/>
                </a:lnTo>
                <a:lnTo>
                  <a:pt x="6359" y="5705"/>
                </a:lnTo>
                <a:lnTo>
                  <a:pt x="6289" y="5821"/>
                </a:lnTo>
                <a:lnTo>
                  <a:pt x="6211" y="5928"/>
                </a:lnTo>
                <a:lnTo>
                  <a:pt x="6125" y="6028"/>
                </a:lnTo>
                <a:lnTo>
                  <a:pt x="6031" y="6122"/>
                </a:lnTo>
                <a:lnTo>
                  <a:pt x="5930" y="6207"/>
                </a:lnTo>
                <a:lnTo>
                  <a:pt x="5822" y="6285"/>
                </a:lnTo>
                <a:lnTo>
                  <a:pt x="5708" y="6355"/>
                </a:lnTo>
                <a:lnTo>
                  <a:pt x="5589" y="6415"/>
                </a:lnTo>
                <a:lnTo>
                  <a:pt x="5463" y="6464"/>
                </a:lnTo>
                <a:lnTo>
                  <a:pt x="5333" y="6504"/>
                </a:lnTo>
                <a:lnTo>
                  <a:pt x="5200" y="6532"/>
                </a:lnTo>
                <a:lnTo>
                  <a:pt x="5062" y="6550"/>
                </a:lnTo>
                <a:lnTo>
                  <a:pt x="4921" y="6556"/>
                </a:lnTo>
                <a:lnTo>
                  <a:pt x="4779" y="6550"/>
                </a:lnTo>
                <a:lnTo>
                  <a:pt x="4639" y="6532"/>
                </a:lnTo>
                <a:lnTo>
                  <a:pt x="4506" y="6504"/>
                </a:lnTo>
                <a:lnTo>
                  <a:pt x="4376" y="6464"/>
                </a:lnTo>
                <a:lnTo>
                  <a:pt x="4250" y="6415"/>
                </a:lnTo>
                <a:lnTo>
                  <a:pt x="4131" y="6355"/>
                </a:lnTo>
                <a:lnTo>
                  <a:pt x="4017" y="6285"/>
                </a:lnTo>
                <a:lnTo>
                  <a:pt x="3909" y="6207"/>
                </a:lnTo>
                <a:lnTo>
                  <a:pt x="3808" y="6122"/>
                </a:lnTo>
                <a:lnTo>
                  <a:pt x="3714" y="6028"/>
                </a:lnTo>
                <a:lnTo>
                  <a:pt x="3628" y="5928"/>
                </a:lnTo>
                <a:lnTo>
                  <a:pt x="3550" y="5821"/>
                </a:lnTo>
                <a:lnTo>
                  <a:pt x="3482" y="5705"/>
                </a:lnTo>
                <a:lnTo>
                  <a:pt x="3423" y="5585"/>
                </a:lnTo>
                <a:lnTo>
                  <a:pt x="3373" y="5460"/>
                </a:lnTo>
                <a:lnTo>
                  <a:pt x="3333" y="5330"/>
                </a:lnTo>
                <a:lnTo>
                  <a:pt x="3303" y="5197"/>
                </a:lnTo>
                <a:lnTo>
                  <a:pt x="3285" y="5059"/>
                </a:lnTo>
                <a:lnTo>
                  <a:pt x="3279" y="4918"/>
                </a:lnTo>
                <a:lnTo>
                  <a:pt x="3285" y="4776"/>
                </a:lnTo>
                <a:lnTo>
                  <a:pt x="3303" y="4638"/>
                </a:lnTo>
                <a:lnTo>
                  <a:pt x="3333" y="4503"/>
                </a:lnTo>
                <a:lnTo>
                  <a:pt x="3373" y="4373"/>
                </a:lnTo>
                <a:lnTo>
                  <a:pt x="3423" y="4248"/>
                </a:lnTo>
                <a:lnTo>
                  <a:pt x="3482" y="4128"/>
                </a:lnTo>
                <a:lnTo>
                  <a:pt x="3550" y="4015"/>
                </a:lnTo>
                <a:lnTo>
                  <a:pt x="3628" y="3907"/>
                </a:lnTo>
                <a:lnTo>
                  <a:pt x="3714" y="3805"/>
                </a:lnTo>
                <a:lnTo>
                  <a:pt x="3808" y="3712"/>
                </a:lnTo>
                <a:lnTo>
                  <a:pt x="3909" y="3626"/>
                </a:lnTo>
                <a:lnTo>
                  <a:pt x="4017" y="3548"/>
                </a:lnTo>
                <a:lnTo>
                  <a:pt x="4131" y="3480"/>
                </a:lnTo>
                <a:lnTo>
                  <a:pt x="4250" y="3421"/>
                </a:lnTo>
                <a:lnTo>
                  <a:pt x="4376" y="3371"/>
                </a:lnTo>
                <a:lnTo>
                  <a:pt x="4506" y="3331"/>
                </a:lnTo>
                <a:lnTo>
                  <a:pt x="4639" y="3303"/>
                </a:lnTo>
                <a:lnTo>
                  <a:pt x="4779" y="3285"/>
                </a:lnTo>
                <a:lnTo>
                  <a:pt x="4921" y="3279"/>
                </a:lnTo>
                <a:close/>
                <a:moveTo>
                  <a:pt x="3279" y="2460"/>
                </a:moveTo>
                <a:lnTo>
                  <a:pt x="4099" y="2460"/>
                </a:lnTo>
                <a:lnTo>
                  <a:pt x="4099" y="3279"/>
                </a:lnTo>
                <a:lnTo>
                  <a:pt x="3279" y="3279"/>
                </a:lnTo>
                <a:lnTo>
                  <a:pt x="3279" y="2460"/>
                </a:lnTo>
                <a:close/>
                <a:moveTo>
                  <a:pt x="2050" y="2460"/>
                </a:moveTo>
                <a:lnTo>
                  <a:pt x="2870" y="2460"/>
                </a:lnTo>
                <a:lnTo>
                  <a:pt x="2870" y="3279"/>
                </a:lnTo>
                <a:lnTo>
                  <a:pt x="2050" y="3279"/>
                </a:lnTo>
                <a:lnTo>
                  <a:pt x="2050" y="2460"/>
                </a:lnTo>
                <a:close/>
                <a:moveTo>
                  <a:pt x="820" y="2460"/>
                </a:moveTo>
                <a:lnTo>
                  <a:pt x="1640" y="2460"/>
                </a:lnTo>
                <a:lnTo>
                  <a:pt x="1640" y="3279"/>
                </a:lnTo>
                <a:lnTo>
                  <a:pt x="820" y="3279"/>
                </a:lnTo>
                <a:lnTo>
                  <a:pt x="820" y="2460"/>
                </a:lnTo>
                <a:close/>
                <a:moveTo>
                  <a:pt x="445" y="819"/>
                </a:moveTo>
                <a:lnTo>
                  <a:pt x="614" y="819"/>
                </a:lnTo>
                <a:lnTo>
                  <a:pt x="614" y="1025"/>
                </a:lnTo>
                <a:lnTo>
                  <a:pt x="620" y="1090"/>
                </a:lnTo>
                <a:lnTo>
                  <a:pt x="636" y="1154"/>
                </a:lnTo>
                <a:lnTo>
                  <a:pt x="660" y="1212"/>
                </a:lnTo>
                <a:lnTo>
                  <a:pt x="694" y="1266"/>
                </a:lnTo>
                <a:lnTo>
                  <a:pt x="736" y="1314"/>
                </a:lnTo>
                <a:lnTo>
                  <a:pt x="784" y="1355"/>
                </a:lnTo>
                <a:lnTo>
                  <a:pt x="836" y="1389"/>
                </a:lnTo>
                <a:lnTo>
                  <a:pt x="896" y="1413"/>
                </a:lnTo>
                <a:lnTo>
                  <a:pt x="959" y="1429"/>
                </a:lnTo>
                <a:lnTo>
                  <a:pt x="1025" y="1435"/>
                </a:lnTo>
                <a:lnTo>
                  <a:pt x="1091" y="1429"/>
                </a:lnTo>
                <a:lnTo>
                  <a:pt x="1155" y="1413"/>
                </a:lnTo>
                <a:lnTo>
                  <a:pt x="1213" y="1389"/>
                </a:lnTo>
                <a:lnTo>
                  <a:pt x="1267" y="1355"/>
                </a:lnTo>
                <a:lnTo>
                  <a:pt x="1314" y="1314"/>
                </a:lnTo>
                <a:lnTo>
                  <a:pt x="1356" y="1266"/>
                </a:lnTo>
                <a:lnTo>
                  <a:pt x="1388" y="1212"/>
                </a:lnTo>
                <a:lnTo>
                  <a:pt x="1414" y="1154"/>
                </a:lnTo>
                <a:lnTo>
                  <a:pt x="1430" y="1090"/>
                </a:lnTo>
                <a:lnTo>
                  <a:pt x="1434" y="1025"/>
                </a:lnTo>
                <a:lnTo>
                  <a:pt x="1434" y="819"/>
                </a:lnTo>
                <a:lnTo>
                  <a:pt x="3895" y="819"/>
                </a:lnTo>
                <a:lnTo>
                  <a:pt x="3895" y="1025"/>
                </a:lnTo>
                <a:lnTo>
                  <a:pt x="3899" y="1090"/>
                </a:lnTo>
                <a:lnTo>
                  <a:pt x="3915" y="1154"/>
                </a:lnTo>
                <a:lnTo>
                  <a:pt x="3941" y="1212"/>
                </a:lnTo>
                <a:lnTo>
                  <a:pt x="3973" y="1266"/>
                </a:lnTo>
                <a:lnTo>
                  <a:pt x="4015" y="1314"/>
                </a:lnTo>
                <a:lnTo>
                  <a:pt x="4063" y="1355"/>
                </a:lnTo>
                <a:lnTo>
                  <a:pt x="4117" y="1389"/>
                </a:lnTo>
                <a:lnTo>
                  <a:pt x="4175" y="1413"/>
                </a:lnTo>
                <a:lnTo>
                  <a:pt x="4238" y="1429"/>
                </a:lnTo>
                <a:lnTo>
                  <a:pt x="4304" y="1435"/>
                </a:lnTo>
                <a:lnTo>
                  <a:pt x="4372" y="1429"/>
                </a:lnTo>
                <a:lnTo>
                  <a:pt x="4434" y="1413"/>
                </a:lnTo>
                <a:lnTo>
                  <a:pt x="4494" y="1389"/>
                </a:lnTo>
                <a:lnTo>
                  <a:pt x="4548" y="1355"/>
                </a:lnTo>
                <a:lnTo>
                  <a:pt x="4595" y="1314"/>
                </a:lnTo>
                <a:lnTo>
                  <a:pt x="4635" y="1266"/>
                </a:lnTo>
                <a:lnTo>
                  <a:pt x="4669" y="1212"/>
                </a:lnTo>
                <a:lnTo>
                  <a:pt x="4693" y="1154"/>
                </a:lnTo>
                <a:lnTo>
                  <a:pt x="4709" y="1090"/>
                </a:lnTo>
                <a:lnTo>
                  <a:pt x="4715" y="1025"/>
                </a:lnTo>
                <a:lnTo>
                  <a:pt x="4715" y="819"/>
                </a:lnTo>
                <a:lnTo>
                  <a:pt x="4887" y="819"/>
                </a:lnTo>
                <a:lnTo>
                  <a:pt x="4958" y="825"/>
                </a:lnTo>
                <a:lnTo>
                  <a:pt x="5026" y="843"/>
                </a:lnTo>
                <a:lnTo>
                  <a:pt x="5090" y="871"/>
                </a:lnTo>
                <a:lnTo>
                  <a:pt x="5148" y="907"/>
                </a:lnTo>
                <a:lnTo>
                  <a:pt x="5200" y="951"/>
                </a:lnTo>
                <a:lnTo>
                  <a:pt x="5244" y="1005"/>
                </a:lnTo>
                <a:lnTo>
                  <a:pt x="5280" y="1062"/>
                </a:lnTo>
                <a:lnTo>
                  <a:pt x="5307" y="1128"/>
                </a:lnTo>
                <a:lnTo>
                  <a:pt x="5323" y="1198"/>
                </a:lnTo>
                <a:lnTo>
                  <a:pt x="5329" y="1270"/>
                </a:lnTo>
                <a:lnTo>
                  <a:pt x="5329" y="2868"/>
                </a:lnTo>
                <a:lnTo>
                  <a:pt x="4921" y="2868"/>
                </a:lnTo>
                <a:lnTo>
                  <a:pt x="4921" y="2049"/>
                </a:lnTo>
                <a:lnTo>
                  <a:pt x="411" y="2049"/>
                </a:lnTo>
                <a:lnTo>
                  <a:pt x="411" y="4876"/>
                </a:lnTo>
                <a:lnTo>
                  <a:pt x="415" y="4896"/>
                </a:lnTo>
                <a:lnTo>
                  <a:pt x="427" y="4912"/>
                </a:lnTo>
                <a:lnTo>
                  <a:pt x="445" y="4918"/>
                </a:lnTo>
                <a:lnTo>
                  <a:pt x="2870" y="4918"/>
                </a:lnTo>
                <a:lnTo>
                  <a:pt x="2870" y="5326"/>
                </a:lnTo>
                <a:lnTo>
                  <a:pt x="445" y="5326"/>
                </a:lnTo>
                <a:lnTo>
                  <a:pt x="373" y="5320"/>
                </a:lnTo>
                <a:lnTo>
                  <a:pt x="303" y="5304"/>
                </a:lnTo>
                <a:lnTo>
                  <a:pt x="239" y="5276"/>
                </a:lnTo>
                <a:lnTo>
                  <a:pt x="182" y="5240"/>
                </a:lnTo>
                <a:lnTo>
                  <a:pt x="130" y="5195"/>
                </a:lnTo>
                <a:lnTo>
                  <a:pt x="86" y="5143"/>
                </a:lnTo>
                <a:lnTo>
                  <a:pt x="50" y="5083"/>
                </a:lnTo>
                <a:lnTo>
                  <a:pt x="22" y="5019"/>
                </a:lnTo>
                <a:lnTo>
                  <a:pt x="6" y="4949"/>
                </a:lnTo>
                <a:lnTo>
                  <a:pt x="0" y="4876"/>
                </a:lnTo>
                <a:lnTo>
                  <a:pt x="0" y="1270"/>
                </a:lnTo>
                <a:lnTo>
                  <a:pt x="6" y="1198"/>
                </a:lnTo>
                <a:lnTo>
                  <a:pt x="22" y="1128"/>
                </a:lnTo>
                <a:lnTo>
                  <a:pt x="50" y="1062"/>
                </a:lnTo>
                <a:lnTo>
                  <a:pt x="86" y="1005"/>
                </a:lnTo>
                <a:lnTo>
                  <a:pt x="130" y="951"/>
                </a:lnTo>
                <a:lnTo>
                  <a:pt x="182" y="907"/>
                </a:lnTo>
                <a:lnTo>
                  <a:pt x="239" y="871"/>
                </a:lnTo>
                <a:lnTo>
                  <a:pt x="303" y="843"/>
                </a:lnTo>
                <a:lnTo>
                  <a:pt x="373" y="825"/>
                </a:lnTo>
                <a:lnTo>
                  <a:pt x="445" y="819"/>
                </a:lnTo>
                <a:close/>
                <a:moveTo>
                  <a:pt x="4304" y="0"/>
                </a:moveTo>
                <a:lnTo>
                  <a:pt x="4352" y="6"/>
                </a:lnTo>
                <a:lnTo>
                  <a:pt x="4394" y="22"/>
                </a:lnTo>
                <a:lnTo>
                  <a:pt x="4434" y="46"/>
                </a:lnTo>
                <a:lnTo>
                  <a:pt x="4464" y="78"/>
                </a:lnTo>
                <a:lnTo>
                  <a:pt x="4490" y="116"/>
                </a:lnTo>
                <a:lnTo>
                  <a:pt x="4504" y="157"/>
                </a:lnTo>
                <a:lnTo>
                  <a:pt x="4510" y="205"/>
                </a:lnTo>
                <a:lnTo>
                  <a:pt x="4510" y="1025"/>
                </a:lnTo>
                <a:lnTo>
                  <a:pt x="4504" y="1072"/>
                </a:lnTo>
                <a:lnTo>
                  <a:pt x="4490" y="1114"/>
                </a:lnTo>
                <a:lnTo>
                  <a:pt x="4464" y="1152"/>
                </a:lnTo>
                <a:lnTo>
                  <a:pt x="4434" y="1184"/>
                </a:lnTo>
                <a:lnTo>
                  <a:pt x="4394" y="1208"/>
                </a:lnTo>
                <a:lnTo>
                  <a:pt x="4352" y="1224"/>
                </a:lnTo>
                <a:lnTo>
                  <a:pt x="4304" y="1230"/>
                </a:lnTo>
                <a:lnTo>
                  <a:pt x="4258" y="1224"/>
                </a:lnTo>
                <a:lnTo>
                  <a:pt x="4214" y="1208"/>
                </a:lnTo>
                <a:lnTo>
                  <a:pt x="4177" y="1184"/>
                </a:lnTo>
                <a:lnTo>
                  <a:pt x="4145" y="1152"/>
                </a:lnTo>
                <a:lnTo>
                  <a:pt x="4121" y="1114"/>
                </a:lnTo>
                <a:lnTo>
                  <a:pt x="4105" y="1072"/>
                </a:lnTo>
                <a:lnTo>
                  <a:pt x="4099" y="1025"/>
                </a:lnTo>
                <a:lnTo>
                  <a:pt x="4099" y="205"/>
                </a:lnTo>
                <a:lnTo>
                  <a:pt x="4105" y="157"/>
                </a:lnTo>
                <a:lnTo>
                  <a:pt x="4121" y="116"/>
                </a:lnTo>
                <a:lnTo>
                  <a:pt x="4145" y="78"/>
                </a:lnTo>
                <a:lnTo>
                  <a:pt x="4177" y="46"/>
                </a:lnTo>
                <a:lnTo>
                  <a:pt x="4214" y="22"/>
                </a:lnTo>
                <a:lnTo>
                  <a:pt x="4258" y="6"/>
                </a:lnTo>
                <a:lnTo>
                  <a:pt x="4304" y="0"/>
                </a:lnTo>
                <a:close/>
                <a:moveTo>
                  <a:pt x="1025" y="0"/>
                </a:moveTo>
                <a:lnTo>
                  <a:pt x="1071" y="6"/>
                </a:lnTo>
                <a:lnTo>
                  <a:pt x="1115" y="22"/>
                </a:lnTo>
                <a:lnTo>
                  <a:pt x="1153" y="46"/>
                </a:lnTo>
                <a:lnTo>
                  <a:pt x="1185" y="78"/>
                </a:lnTo>
                <a:lnTo>
                  <a:pt x="1209" y="116"/>
                </a:lnTo>
                <a:lnTo>
                  <a:pt x="1225" y="157"/>
                </a:lnTo>
                <a:lnTo>
                  <a:pt x="1231" y="205"/>
                </a:lnTo>
                <a:lnTo>
                  <a:pt x="1231" y="1025"/>
                </a:lnTo>
                <a:lnTo>
                  <a:pt x="1225" y="1072"/>
                </a:lnTo>
                <a:lnTo>
                  <a:pt x="1209" y="1114"/>
                </a:lnTo>
                <a:lnTo>
                  <a:pt x="1185" y="1152"/>
                </a:lnTo>
                <a:lnTo>
                  <a:pt x="1153" y="1184"/>
                </a:lnTo>
                <a:lnTo>
                  <a:pt x="1115" y="1208"/>
                </a:lnTo>
                <a:lnTo>
                  <a:pt x="1071" y="1224"/>
                </a:lnTo>
                <a:lnTo>
                  <a:pt x="1025" y="1230"/>
                </a:lnTo>
                <a:lnTo>
                  <a:pt x="977" y="1224"/>
                </a:lnTo>
                <a:lnTo>
                  <a:pt x="935" y="1208"/>
                </a:lnTo>
                <a:lnTo>
                  <a:pt x="898" y="1184"/>
                </a:lnTo>
                <a:lnTo>
                  <a:pt x="866" y="1152"/>
                </a:lnTo>
                <a:lnTo>
                  <a:pt x="842" y="1114"/>
                </a:lnTo>
                <a:lnTo>
                  <a:pt x="826" y="1072"/>
                </a:lnTo>
                <a:lnTo>
                  <a:pt x="820" y="1025"/>
                </a:lnTo>
                <a:lnTo>
                  <a:pt x="820" y="205"/>
                </a:lnTo>
                <a:lnTo>
                  <a:pt x="826" y="157"/>
                </a:lnTo>
                <a:lnTo>
                  <a:pt x="842" y="116"/>
                </a:lnTo>
                <a:lnTo>
                  <a:pt x="866" y="78"/>
                </a:lnTo>
                <a:lnTo>
                  <a:pt x="898" y="46"/>
                </a:lnTo>
                <a:lnTo>
                  <a:pt x="935" y="22"/>
                </a:lnTo>
                <a:lnTo>
                  <a:pt x="977" y="6"/>
                </a:lnTo>
                <a:lnTo>
                  <a:pt x="102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290356BE-B3D3-41E5-BBF9-A69730B2AFEA}"/>
              </a:ext>
            </a:extLst>
          </p:cNvPr>
          <p:cNvSpPr/>
          <p:nvPr/>
        </p:nvSpPr>
        <p:spPr>
          <a:xfrm>
            <a:off x="4357903" y="2396538"/>
            <a:ext cx="3538625" cy="3538625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DD447564-5EB0-4E50-AF96-E81B3902E71B}"/>
              </a:ext>
            </a:extLst>
          </p:cNvPr>
          <p:cNvSpPr/>
          <p:nvPr/>
        </p:nvSpPr>
        <p:spPr>
          <a:xfrm>
            <a:off x="8714197" y="2188976"/>
            <a:ext cx="19377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295F60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295F60"/>
              </a:solidFill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56834B1-E3AE-4AA2-A85F-C5EFF48507B2}"/>
              </a:ext>
            </a:extLst>
          </p:cNvPr>
          <p:cNvSpPr/>
          <p:nvPr/>
        </p:nvSpPr>
        <p:spPr>
          <a:xfrm>
            <a:off x="1540133" y="2208854"/>
            <a:ext cx="19377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solidFill>
                  <a:srgbClr val="295F60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295F60"/>
              </a:solidFill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9B175F98-11D5-419B-9149-039186A0473A}"/>
              </a:ext>
            </a:extLst>
          </p:cNvPr>
          <p:cNvSpPr/>
          <p:nvPr/>
        </p:nvSpPr>
        <p:spPr>
          <a:xfrm>
            <a:off x="9292098" y="3710206"/>
            <a:ext cx="19377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295F60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295F60"/>
              </a:solidFill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EB0D155D-D739-4027-B8CA-73B0D08BACCF}"/>
              </a:ext>
            </a:extLst>
          </p:cNvPr>
          <p:cNvSpPr/>
          <p:nvPr/>
        </p:nvSpPr>
        <p:spPr>
          <a:xfrm>
            <a:off x="8804008" y="5237381"/>
            <a:ext cx="19377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295F60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295F60"/>
              </a:solidFill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6E191487-57DA-4247-8AE9-47799B4BF589}"/>
              </a:ext>
            </a:extLst>
          </p:cNvPr>
          <p:cNvSpPr/>
          <p:nvPr/>
        </p:nvSpPr>
        <p:spPr>
          <a:xfrm>
            <a:off x="876300" y="3784572"/>
            <a:ext cx="19377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solidFill>
                  <a:srgbClr val="295F60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295F60"/>
              </a:solidFill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C7CD3B93-DAB7-413A-BDA4-81ADA87042B4}"/>
              </a:ext>
            </a:extLst>
          </p:cNvPr>
          <p:cNvSpPr/>
          <p:nvPr/>
        </p:nvSpPr>
        <p:spPr>
          <a:xfrm>
            <a:off x="1699739" y="5304884"/>
            <a:ext cx="19377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solidFill>
                  <a:srgbClr val="295F60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295F60"/>
              </a:solidFill>
              <a:cs typeface="+mn-ea"/>
              <a:sym typeface="+mn-lt"/>
            </a:endParaRPr>
          </a:p>
        </p:txBody>
      </p:sp>
      <p:sp>
        <p:nvSpPr>
          <p:cNvPr id="35" name="PA-文本 文本框 4627">
            <a:extLst>
              <a:ext uri="{FF2B5EF4-FFF2-40B4-BE49-F238E27FC236}">
                <a16:creationId xmlns:a16="http://schemas.microsoft.com/office/drawing/2014/main" id="{48CE752C-B5ED-42A5-9608-916EFA07A42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067103" y="951953"/>
            <a:ext cx="6120224" cy="604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3200" b="1" spc="140" dirty="0">
                <a:solidFill>
                  <a:srgbClr val="295F60"/>
                </a:solidFill>
                <a:cs typeface="+mn-ea"/>
                <a:sym typeface="+mn-lt"/>
              </a:rPr>
              <a:t>Add title text</a:t>
            </a:r>
            <a:endParaRPr lang="zh-CN" altLang="en-US" sz="3200" b="1" spc="140" dirty="0">
              <a:solidFill>
                <a:srgbClr val="2F3239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6015921"/>
      </p:ext>
    </p:extLst>
  </p:cSld>
  <p:clrMapOvr>
    <a:masterClrMapping/>
  </p:clrMapOvr>
  <p:transition spd="slow" advTm="450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-图片 任意多边形: 形状 13">
            <a:extLst>
              <a:ext uri="{FF2B5EF4-FFF2-40B4-BE49-F238E27FC236}">
                <a16:creationId xmlns:a16="http://schemas.microsoft.com/office/drawing/2014/main" id="{6513EC31-747C-4D40-AF08-71525C06E22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16200000">
            <a:off x="6816747" y="1514456"/>
            <a:ext cx="6889711" cy="3860798"/>
          </a:xfrm>
          <a:custGeom>
            <a:avLst/>
            <a:gdLst>
              <a:gd name="connsiteX0" fmla="*/ 3750219 w 3750219"/>
              <a:gd name="connsiteY0" fmla="*/ 2101516 h 2101516"/>
              <a:gd name="connsiteX1" fmla="*/ 0 w 3750219"/>
              <a:gd name="connsiteY1" fmla="*/ 2101516 h 2101516"/>
              <a:gd name="connsiteX2" fmla="*/ 1875109 w 3750219"/>
              <a:gd name="connsiteY2" fmla="*/ 0 h 210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0219" h="2101516">
                <a:moveTo>
                  <a:pt x="3750219" y="2101516"/>
                </a:moveTo>
                <a:lnTo>
                  <a:pt x="0" y="2101516"/>
                </a:lnTo>
                <a:lnTo>
                  <a:pt x="1875109" y="0"/>
                </a:lnTo>
                <a:close/>
              </a:path>
            </a:pathLst>
          </a:cu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PA-图片 矩形 10">
            <a:extLst>
              <a:ext uri="{FF2B5EF4-FFF2-40B4-BE49-F238E27FC236}">
                <a16:creationId xmlns:a16="http://schemas.microsoft.com/office/drawing/2014/main" id="{6F03B4B4-A66C-47D4-9997-E5E65568CCC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8900000">
            <a:off x="6293411" y="1700509"/>
            <a:ext cx="3521437" cy="3521437"/>
          </a:xfrm>
          <a:prstGeom prst="rect">
            <a:avLst/>
          </a:prstGeom>
          <a:blipFill dpi="0"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PA-文本 Rectangle 960">
            <a:extLst>
              <a:ext uri="{FF2B5EF4-FFF2-40B4-BE49-F238E27FC236}">
                <a16:creationId xmlns:a16="http://schemas.microsoft.com/office/drawing/2014/main" id="{F908607D-D8F0-4FBE-A43D-C8E8EEFA64FD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92885" y="3161073"/>
            <a:ext cx="2837815" cy="6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3" name="PA-文本 文本框 4627">
            <a:extLst>
              <a:ext uri="{FF2B5EF4-FFF2-40B4-BE49-F238E27FC236}">
                <a16:creationId xmlns:a16="http://schemas.microsoft.com/office/drawing/2014/main" id="{2F11AA4C-95FA-4E69-8DD0-8C2346AE14E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485740" y="2136067"/>
            <a:ext cx="3579796" cy="604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 b="1" spc="140" dirty="0">
                <a:solidFill>
                  <a:srgbClr val="295F60"/>
                </a:solidFill>
                <a:cs typeface="+mn-ea"/>
                <a:sym typeface="+mn-lt"/>
              </a:rPr>
              <a:t>Add title text</a:t>
            </a:r>
            <a:endParaRPr lang="zh-CN" altLang="en-US" sz="3200" b="1" spc="140" dirty="0">
              <a:solidFill>
                <a:srgbClr val="2F3239"/>
              </a:solidFill>
              <a:cs typeface="+mn-ea"/>
              <a:sym typeface="+mn-lt"/>
            </a:endParaRPr>
          </a:p>
        </p:txBody>
      </p:sp>
      <p:sp>
        <p:nvSpPr>
          <p:cNvPr id="15" name="PA-文本 Rectangle 960">
            <a:extLst>
              <a:ext uri="{FF2B5EF4-FFF2-40B4-BE49-F238E27FC236}">
                <a16:creationId xmlns:a16="http://schemas.microsoft.com/office/drawing/2014/main" id="{2F99D0BA-CFA4-4FE6-83A1-4867E6E22333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92884" y="4302447"/>
            <a:ext cx="2837815" cy="6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" name="直角三角形 3">
            <a:extLst>
              <a:ext uri="{FF2B5EF4-FFF2-40B4-BE49-F238E27FC236}">
                <a16:creationId xmlns:a16="http://schemas.microsoft.com/office/drawing/2014/main" id="{27B815B5-42F9-4ED4-BB65-C906143E9FEE}"/>
              </a:ext>
            </a:extLst>
          </p:cNvPr>
          <p:cNvSpPr/>
          <p:nvPr/>
        </p:nvSpPr>
        <p:spPr>
          <a:xfrm rot="5400000">
            <a:off x="1436956" y="1960439"/>
            <a:ext cx="448825" cy="351256"/>
          </a:xfrm>
          <a:prstGeom prst="rtTriangle">
            <a:avLst/>
          </a:prstGeom>
          <a:solidFill>
            <a:srgbClr val="295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3901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988">
        <p15:prstTrans prst="fallOver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Tm="29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7" grpId="0"/>
      <p:bldP spid="13" grpId="0"/>
      <p:bldP spid="15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MH_SubTitle_1">
            <a:extLst>
              <a:ext uri="{FF2B5EF4-FFF2-40B4-BE49-F238E27FC236}">
                <a16:creationId xmlns:a16="http://schemas.microsoft.com/office/drawing/2014/main" id="{0BD33746-39A0-4E84-8DD8-A99BC5B906EC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49160" y="2184400"/>
            <a:ext cx="1536700" cy="1536700"/>
          </a:xfrm>
          <a:custGeom>
            <a:avLst/>
            <a:gdLst>
              <a:gd name="T0" fmla="*/ 273602 w 1526969"/>
              <a:gd name="T1" fmla="*/ 957733 h 1526969"/>
              <a:gd name="T2" fmla="*/ 324887 w 1526969"/>
              <a:gd name="T3" fmla="*/ 1009017 h 1526969"/>
              <a:gd name="T4" fmla="*/ 205164 w 1526969"/>
              <a:gd name="T5" fmla="*/ 1128739 h 1526969"/>
              <a:gd name="T6" fmla="*/ 1025711 w 1526969"/>
              <a:gd name="T7" fmla="*/ 1949286 h 1526969"/>
              <a:gd name="T8" fmla="*/ 2000599 w 1526969"/>
              <a:gd name="T9" fmla="*/ 974400 h 1526969"/>
              <a:gd name="T10" fmla="*/ 2051883 w 1526969"/>
              <a:gd name="T11" fmla="*/ 1025684 h 1526969"/>
              <a:gd name="T12" fmla="*/ 1076996 w 1526969"/>
              <a:gd name="T13" fmla="*/ 2000570 h 1526969"/>
              <a:gd name="T14" fmla="*/ 1025685 w 1526969"/>
              <a:gd name="T15" fmla="*/ 2051881 h 1526969"/>
              <a:gd name="T16" fmla="*/ 1025684 w 1526969"/>
              <a:gd name="T17" fmla="*/ 2051882 h 1526969"/>
              <a:gd name="T18" fmla="*/ 974401 w 1526969"/>
              <a:gd name="T19" fmla="*/ 2000598 h 1526969"/>
              <a:gd name="T20" fmla="*/ 974401 w 1526969"/>
              <a:gd name="T21" fmla="*/ 2000596 h 1526969"/>
              <a:gd name="T22" fmla="*/ 153854 w 1526969"/>
              <a:gd name="T23" fmla="*/ 1180049 h 1526969"/>
              <a:gd name="T24" fmla="*/ 153852 w 1526969"/>
              <a:gd name="T25" fmla="*/ 1180051 h 1526969"/>
              <a:gd name="T26" fmla="*/ 102569 w 1526969"/>
              <a:gd name="T27" fmla="*/ 1128766 h 1526969"/>
              <a:gd name="T28" fmla="*/ 102569 w 1526969"/>
              <a:gd name="T29" fmla="*/ 1128765 h 1526969"/>
              <a:gd name="T30" fmla="*/ 153879 w 1526969"/>
              <a:gd name="T31" fmla="*/ 1077456 h 1526969"/>
              <a:gd name="T32" fmla="*/ 1026198 w 1526969"/>
              <a:gd name="T33" fmla="*/ 0 h 1526969"/>
              <a:gd name="T34" fmla="*/ 1077482 w 1526969"/>
              <a:gd name="T35" fmla="*/ 51283 h 1526969"/>
              <a:gd name="T36" fmla="*/ 1077481 w 1526969"/>
              <a:gd name="T37" fmla="*/ 51284 h 1526969"/>
              <a:gd name="T38" fmla="*/ 1898030 w 1526969"/>
              <a:gd name="T39" fmla="*/ 871833 h 1526969"/>
              <a:gd name="T40" fmla="*/ 1949314 w 1526969"/>
              <a:gd name="T41" fmla="*/ 923117 h 1526969"/>
              <a:gd name="T42" fmla="*/ 1898004 w 1526969"/>
              <a:gd name="T43" fmla="*/ 974426 h 1526969"/>
              <a:gd name="T44" fmla="*/ 1778280 w 1526969"/>
              <a:gd name="T45" fmla="*/ 1094150 h 1526969"/>
              <a:gd name="T46" fmla="*/ 1726997 w 1526969"/>
              <a:gd name="T47" fmla="*/ 1042865 h 1526969"/>
              <a:gd name="T48" fmla="*/ 1846719 w 1526969"/>
              <a:gd name="T49" fmla="*/ 923143 h 1526969"/>
              <a:gd name="T50" fmla="*/ 1026171 w 1526969"/>
              <a:gd name="T51" fmla="*/ 102595 h 1526969"/>
              <a:gd name="T52" fmla="*/ 51283 w 1526969"/>
              <a:gd name="T53" fmla="*/ 1077482 h 1526969"/>
              <a:gd name="T54" fmla="*/ 0 w 1526969"/>
              <a:gd name="T55" fmla="*/ 1026197 h 152696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526969"/>
              <a:gd name="T85" fmla="*/ 0 h 1526969"/>
              <a:gd name="T86" fmla="*/ 1526969 w 1526969"/>
              <a:gd name="T87" fmla="*/ 1526969 h 152696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526969" h="1526969">
                <a:moveTo>
                  <a:pt x="203609" y="712726"/>
                </a:moveTo>
                <a:lnTo>
                  <a:pt x="241774" y="750890"/>
                </a:lnTo>
                <a:lnTo>
                  <a:pt x="152679" y="839985"/>
                </a:lnTo>
                <a:lnTo>
                  <a:pt x="763313" y="1450619"/>
                </a:lnTo>
                <a:lnTo>
                  <a:pt x="1488804" y="725129"/>
                </a:lnTo>
                <a:lnTo>
                  <a:pt x="1526969" y="763293"/>
                </a:lnTo>
                <a:lnTo>
                  <a:pt x="801478" y="1488784"/>
                </a:lnTo>
                <a:lnTo>
                  <a:pt x="763294" y="1526968"/>
                </a:lnTo>
                <a:lnTo>
                  <a:pt x="763293" y="1526969"/>
                </a:lnTo>
                <a:lnTo>
                  <a:pt x="725129" y="1488804"/>
                </a:lnTo>
                <a:lnTo>
                  <a:pt x="725129" y="1488803"/>
                </a:lnTo>
                <a:lnTo>
                  <a:pt x="114495" y="878169"/>
                </a:lnTo>
                <a:lnTo>
                  <a:pt x="114494" y="878170"/>
                </a:lnTo>
                <a:lnTo>
                  <a:pt x="76330" y="840005"/>
                </a:lnTo>
                <a:lnTo>
                  <a:pt x="76330" y="840004"/>
                </a:lnTo>
                <a:lnTo>
                  <a:pt x="114514" y="801821"/>
                </a:lnTo>
                <a:lnTo>
                  <a:pt x="203609" y="712726"/>
                </a:lnTo>
                <a:close/>
                <a:moveTo>
                  <a:pt x="763675" y="0"/>
                </a:moveTo>
                <a:lnTo>
                  <a:pt x="801840" y="38164"/>
                </a:lnTo>
                <a:lnTo>
                  <a:pt x="801839" y="38165"/>
                </a:lnTo>
                <a:lnTo>
                  <a:pt x="1412474" y="648800"/>
                </a:lnTo>
                <a:lnTo>
                  <a:pt x="1450639" y="686965"/>
                </a:lnTo>
                <a:lnTo>
                  <a:pt x="1412455" y="725148"/>
                </a:lnTo>
                <a:lnTo>
                  <a:pt x="1323359" y="814244"/>
                </a:lnTo>
                <a:lnTo>
                  <a:pt x="1285195" y="776079"/>
                </a:lnTo>
                <a:lnTo>
                  <a:pt x="1374290" y="686984"/>
                </a:lnTo>
                <a:lnTo>
                  <a:pt x="763655" y="76349"/>
                </a:lnTo>
                <a:lnTo>
                  <a:pt x="38164" y="801840"/>
                </a:lnTo>
                <a:lnTo>
                  <a:pt x="0" y="763675"/>
                </a:lnTo>
                <a:lnTo>
                  <a:pt x="763675" y="0"/>
                </a:lnTo>
                <a:close/>
              </a:path>
            </a:pathLst>
          </a:custGeom>
          <a:solidFill>
            <a:srgbClr val="295F60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b="1" dirty="0">
                <a:solidFill>
                  <a:srgbClr val="295F60"/>
                </a:solidFill>
                <a:latin typeface="+mn-lt"/>
                <a:ea typeface="+mn-ea"/>
                <a:cs typeface="+mn-ea"/>
                <a:sym typeface="+mn-lt"/>
              </a:rPr>
              <a:t>keyword</a:t>
            </a:r>
            <a:endParaRPr lang="zh-CN" altLang="zh-CN" sz="2400" b="1" dirty="0">
              <a:solidFill>
                <a:srgbClr val="295F6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MH_Text_1">
            <a:extLst>
              <a:ext uri="{FF2B5EF4-FFF2-40B4-BE49-F238E27FC236}">
                <a16:creationId xmlns:a16="http://schemas.microsoft.com/office/drawing/2014/main" id="{8A9D0E62-5F60-4827-A8E0-BC4A669A3B0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231910" y="2184400"/>
            <a:ext cx="2543290" cy="13017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077" name="MH_SubTitle_2">
            <a:extLst>
              <a:ext uri="{FF2B5EF4-FFF2-40B4-BE49-F238E27FC236}">
                <a16:creationId xmlns:a16="http://schemas.microsoft.com/office/drawing/2014/main" id="{6DBFE744-E3AD-4881-8B9A-36478249BB04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2084500" y="4356328"/>
            <a:ext cx="1536700" cy="1536701"/>
          </a:xfrm>
          <a:custGeom>
            <a:avLst/>
            <a:gdLst>
              <a:gd name="T0" fmla="*/ 273602 w 1526969"/>
              <a:gd name="T1" fmla="*/ 957734 h 1526969"/>
              <a:gd name="T2" fmla="*/ 324887 w 1526969"/>
              <a:gd name="T3" fmla="*/ 1009018 h 1526969"/>
              <a:gd name="T4" fmla="*/ 205164 w 1526969"/>
              <a:gd name="T5" fmla="*/ 1128740 h 1526969"/>
              <a:gd name="T6" fmla="*/ 1025711 w 1526969"/>
              <a:gd name="T7" fmla="*/ 1949287 h 1526969"/>
              <a:gd name="T8" fmla="*/ 2000599 w 1526969"/>
              <a:gd name="T9" fmla="*/ 974401 h 1526969"/>
              <a:gd name="T10" fmla="*/ 2051883 w 1526969"/>
              <a:gd name="T11" fmla="*/ 1025685 h 1526969"/>
              <a:gd name="T12" fmla="*/ 1076996 w 1526969"/>
              <a:gd name="T13" fmla="*/ 2000571 h 1526969"/>
              <a:gd name="T14" fmla="*/ 1025685 w 1526969"/>
              <a:gd name="T15" fmla="*/ 2051882 h 1526969"/>
              <a:gd name="T16" fmla="*/ 1025684 w 1526969"/>
              <a:gd name="T17" fmla="*/ 2051883 h 1526969"/>
              <a:gd name="T18" fmla="*/ 974401 w 1526969"/>
              <a:gd name="T19" fmla="*/ 2000599 h 1526969"/>
              <a:gd name="T20" fmla="*/ 974401 w 1526969"/>
              <a:gd name="T21" fmla="*/ 2000597 h 1526969"/>
              <a:gd name="T22" fmla="*/ 153854 w 1526969"/>
              <a:gd name="T23" fmla="*/ 1180050 h 1526969"/>
              <a:gd name="T24" fmla="*/ 153852 w 1526969"/>
              <a:gd name="T25" fmla="*/ 1180052 h 1526969"/>
              <a:gd name="T26" fmla="*/ 102569 w 1526969"/>
              <a:gd name="T27" fmla="*/ 1128767 h 1526969"/>
              <a:gd name="T28" fmla="*/ 102569 w 1526969"/>
              <a:gd name="T29" fmla="*/ 1128766 h 1526969"/>
              <a:gd name="T30" fmla="*/ 153879 w 1526969"/>
              <a:gd name="T31" fmla="*/ 1077457 h 1526969"/>
              <a:gd name="T32" fmla="*/ 1026198 w 1526969"/>
              <a:gd name="T33" fmla="*/ 0 h 1526969"/>
              <a:gd name="T34" fmla="*/ 1077482 w 1526969"/>
              <a:gd name="T35" fmla="*/ 51283 h 1526969"/>
              <a:gd name="T36" fmla="*/ 1077481 w 1526969"/>
              <a:gd name="T37" fmla="*/ 51284 h 1526969"/>
              <a:gd name="T38" fmla="*/ 1898030 w 1526969"/>
              <a:gd name="T39" fmla="*/ 871833 h 1526969"/>
              <a:gd name="T40" fmla="*/ 1949314 w 1526969"/>
              <a:gd name="T41" fmla="*/ 923118 h 1526969"/>
              <a:gd name="T42" fmla="*/ 1898004 w 1526969"/>
              <a:gd name="T43" fmla="*/ 974426 h 1526969"/>
              <a:gd name="T44" fmla="*/ 1778280 w 1526969"/>
              <a:gd name="T45" fmla="*/ 1094151 h 1526969"/>
              <a:gd name="T46" fmla="*/ 1726997 w 1526969"/>
              <a:gd name="T47" fmla="*/ 1042865 h 1526969"/>
              <a:gd name="T48" fmla="*/ 1846719 w 1526969"/>
              <a:gd name="T49" fmla="*/ 923143 h 1526969"/>
              <a:gd name="T50" fmla="*/ 1026171 w 1526969"/>
              <a:gd name="T51" fmla="*/ 102595 h 1526969"/>
              <a:gd name="T52" fmla="*/ 51283 w 1526969"/>
              <a:gd name="T53" fmla="*/ 1077483 h 1526969"/>
              <a:gd name="T54" fmla="*/ 0 w 1526969"/>
              <a:gd name="T55" fmla="*/ 1026197 h 152696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526969"/>
              <a:gd name="T85" fmla="*/ 0 h 1526969"/>
              <a:gd name="T86" fmla="*/ 1526969 w 1526969"/>
              <a:gd name="T87" fmla="*/ 1526969 h 152696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526969" h="1526969">
                <a:moveTo>
                  <a:pt x="203609" y="712726"/>
                </a:moveTo>
                <a:lnTo>
                  <a:pt x="241774" y="750890"/>
                </a:lnTo>
                <a:lnTo>
                  <a:pt x="152679" y="839985"/>
                </a:lnTo>
                <a:lnTo>
                  <a:pt x="763313" y="1450619"/>
                </a:lnTo>
                <a:lnTo>
                  <a:pt x="1488804" y="725129"/>
                </a:lnTo>
                <a:lnTo>
                  <a:pt x="1526969" y="763293"/>
                </a:lnTo>
                <a:lnTo>
                  <a:pt x="801478" y="1488784"/>
                </a:lnTo>
                <a:lnTo>
                  <a:pt x="763294" y="1526968"/>
                </a:lnTo>
                <a:lnTo>
                  <a:pt x="763293" y="1526969"/>
                </a:lnTo>
                <a:lnTo>
                  <a:pt x="725129" y="1488804"/>
                </a:lnTo>
                <a:lnTo>
                  <a:pt x="725129" y="1488803"/>
                </a:lnTo>
                <a:lnTo>
                  <a:pt x="114495" y="878169"/>
                </a:lnTo>
                <a:lnTo>
                  <a:pt x="114494" y="878170"/>
                </a:lnTo>
                <a:lnTo>
                  <a:pt x="76330" y="840005"/>
                </a:lnTo>
                <a:lnTo>
                  <a:pt x="76330" y="840004"/>
                </a:lnTo>
                <a:lnTo>
                  <a:pt x="114514" y="801821"/>
                </a:lnTo>
                <a:lnTo>
                  <a:pt x="203609" y="712726"/>
                </a:lnTo>
                <a:close/>
                <a:moveTo>
                  <a:pt x="763675" y="0"/>
                </a:moveTo>
                <a:lnTo>
                  <a:pt x="801840" y="38164"/>
                </a:lnTo>
                <a:lnTo>
                  <a:pt x="801839" y="38165"/>
                </a:lnTo>
                <a:lnTo>
                  <a:pt x="1412474" y="648800"/>
                </a:lnTo>
                <a:lnTo>
                  <a:pt x="1450639" y="686965"/>
                </a:lnTo>
                <a:lnTo>
                  <a:pt x="1412455" y="725148"/>
                </a:lnTo>
                <a:lnTo>
                  <a:pt x="1323359" y="814244"/>
                </a:lnTo>
                <a:lnTo>
                  <a:pt x="1285195" y="776079"/>
                </a:lnTo>
                <a:lnTo>
                  <a:pt x="1374290" y="686984"/>
                </a:lnTo>
                <a:lnTo>
                  <a:pt x="763655" y="76349"/>
                </a:lnTo>
                <a:lnTo>
                  <a:pt x="38164" y="801840"/>
                </a:lnTo>
                <a:lnTo>
                  <a:pt x="0" y="763675"/>
                </a:lnTo>
                <a:lnTo>
                  <a:pt x="763675" y="0"/>
                </a:lnTo>
                <a:close/>
              </a:path>
            </a:pathLst>
          </a:custGeom>
          <a:solidFill>
            <a:srgbClr val="295F60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b="1" dirty="0">
                <a:solidFill>
                  <a:srgbClr val="295F60"/>
                </a:solidFill>
                <a:cs typeface="+mn-ea"/>
                <a:sym typeface="+mn-lt"/>
              </a:rPr>
              <a:t>keyword</a:t>
            </a:r>
            <a:endParaRPr lang="zh-CN" altLang="zh-CN" b="1" dirty="0">
              <a:solidFill>
                <a:srgbClr val="295F6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MH_Text_1">
            <a:extLst>
              <a:ext uri="{FF2B5EF4-FFF2-40B4-BE49-F238E27FC236}">
                <a16:creationId xmlns:a16="http://schemas.microsoft.com/office/drawing/2014/main" id="{03EEA2C9-94E5-4AFF-BA30-58BF7AF96B7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874179" y="4357122"/>
            <a:ext cx="2543290" cy="13017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0" name="MH_SubTitle_1">
            <a:extLst>
              <a:ext uri="{FF2B5EF4-FFF2-40B4-BE49-F238E27FC236}">
                <a16:creationId xmlns:a16="http://schemas.microsoft.com/office/drawing/2014/main" id="{D66DB3FE-2CD5-4C4B-8E7F-F9E231176442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719424" y="2184400"/>
            <a:ext cx="1536700" cy="1536700"/>
          </a:xfrm>
          <a:custGeom>
            <a:avLst/>
            <a:gdLst>
              <a:gd name="T0" fmla="*/ 273602 w 1526969"/>
              <a:gd name="T1" fmla="*/ 957733 h 1526969"/>
              <a:gd name="T2" fmla="*/ 324887 w 1526969"/>
              <a:gd name="T3" fmla="*/ 1009017 h 1526969"/>
              <a:gd name="T4" fmla="*/ 205164 w 1526969"/>
              <a:gd name="T5" fmla="*/ 1128739 h 1526969"/>
              <a:gd name="T6" fmla="*/ 1025711 w 1526969"/>
              <a:gd name="T7" fmla="*/ 1949286 h 1526969"/>
              <a:gd name="T8" fmla="*/ 2000599 w 1526969"/>
              <a:gd name="T9" fmla="*/ 974400 h 1526969"/>
              <a:gd name="T10" fmla="*/ 2051883 w 1526969"/>
              <a:gd name="T11" fmla="*/ 1025684 h 1526969"/>
              <a:gd name="T12" fmla="*/ 1076996 w 1526969"/>
              <a:gd name="T13" fmla="*/ 2000570 h 1526969"/>
              <a:gd name="T14" fmla="*/ 1025685 w 1526969"/>
              <a:gd name="T15" fmla="*/ 2051881 h 1526969"/>
              <a:gd name="T16" fmla="*/ 1025684 w 1526969"/>
              <a:gd name="T17" fmla="*/ 2051882 h 1526969"/>
              <a:gd name="T18" fmla="*/ 974401 w 1526969"/>
              <a:gd name="T19" fmla="*/ 2000598 h 1526969"/>
              <a:gd name="T20" fmla="*/ 974401 w 1526969"/>
              <a:gd name="T21" fmla="*/ 2000596 h 1526969"/>
              <a:gd name="T22" fmla="*/ 153854 w 1526969"/>
              <a:gd name="T23" fmla="*/ 1180049 h 1526969"/>
              <a:gd name="T24" fmla="*/ 153852 w 1526969"/>
              <a:gd name="T25" fmla="*/ 1180051 h 1526969"/>
              <a:gd name="T26" fmla="*/ 102569 w 1526969"/>
              <a:gd name="T27" fmla="*/ 1128766 h 1526969"/>
              <a:gd name="T28" fmla="*/ 102569 w 1526969"/>
              <a:gd name="T29" fmla="*/ 1128765 h 1526969"/>
              <a:gd name="T30" fmla="*/ 153879 w 1526969"/>
              <a:gd name="T31" fmla="*/ 1077456 h 1526969"/>
              <a:gd name="T32" fmla="*/ 1026198 w 1526969"/>
              <a:gd name="T33" fmla="*/ 0 h 1526969"/>
              <a:gd name="T34" fmla="*/ 1077482 w 1526969"/>
              <a:gd name="T35" fmla="*/ 51283 h 1526969"/>
              <a:gd name="T36" fmla="*/ 1077481 w 1526969"/>
              <a:gd name="T37" fmla="*/ 51284 h 1526969"/>
              <a:gd name="T38" fmla="*/ 1898030 w 1526969"/>
              <a:gd name="T39" fmla="*/ 871833 h 1526969"/>
              <a:gd name="T40" fmla="*/ 1949314 w 1526969"/>
              <a:gd name="T41" fmla="*/ 923117 h 1526969"/>
              <a:gd name="T42" fmla="*/ 1898004 w 1526969"/>
              <a:gd name="T43" fmla="*/ 974426 h 1526969"/>
              <a:gd name="T44" fmla="*/ 1778280 w 1526969"/>
              <a:gd name="T45" fmla="*/ 1094150 h 1526969"/>
              <a:gd name="T46" fmla="*/ 1726997 w 1526969"/>
              <a:gd name="T47" fmla="*/ 1042865 h 1526969"/>
              <a:gd name="T48" fmla="*/ 1846719 w 1526969"/>
              <a:gd name="T49" fmla="*/ 923143 h 1526969"/>
              <a:gd name="T50" fmla="*/ 1026171 w 1526969"/>
              <a:gd name="T51" fmla="*/ 102595 h 1526969"/>
              <a:gd name="T52" fmla="*/ 51283 w 1526969"/>
              <a:gd name="T53" fmla="*/ 1077482 h 1526969"/>
              <a:gd name="T54" fmla="*/ 0 w 1526969"/>
              <a:gd name="T55" fmla="*/ 1026197 h 152696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526969"/>
              <a:gd name="T85" fmla="*/ 0 h 1526969"/>
              <a:gd name="T86" fmla="*/ 1526969 w 1526969"/>
              <a:gd name="T87" fmla="*/ 1526969 h 152696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526969" h="1526969">
                <a:moveTo>
                  <a:pt x="203609" y="712726"/>
                </a:moveTo>
                <a:lnTo>
                  <a:pt x="241774" y="750890"/>
                </a:lnTo>
                <a:lnTo>
                  <a:pt x="152679" y="839985"/>
                </a:lnTo>
                <a:lnTo>
                  <a:pt x="763313" y="1450619"/>
                </a:lnTo>
                <a:lnTo>
                  <a:pt x="1488804" y="725129"/>
                </a:lnTo>
                <a:lnTo>
                  <a:pt x="1526969" y="763293"/>
                </a:lnTo>
                <a:lnTo>
                  <a:pt x="801478" y="1488784"/>
                </a:lnTo>
                <a:lnTo>
                  <a:pt x="763294" y="1526968"/>
                </a:lnTo>
                <a:lnTo>
                  <a:pt x="763293" y="1526969"/>
                </a:lnTo>
                <a:lnTo>
                  <a:pt x="725129" y="1488804"/>
                </a:lnTo>
                <a:lnTo>
                  <a:pt x="725129" y="1488803"/>
                </a:lnTo>
                <a:lnTo>
                  <a:pt x="114495" y="878169"/>
                </a:lnTo>
                <a:lnTo>
                  <a:pt x="114494" y="878170"/>
                </a:lnTo>
                <a:lnTo>
                  <a:pt x="76330" y="840005"/>
                </a:lnTo>
                <a:lnTo>
                  <a:pt x="76330" y="840004"/>
                </a:lnTo>
                <a:lnTo>
                  <a:pt x="114514" y="801821"/>
                </a:lnTo>
                <a:lnTo>
                  <a:pt x="203609" y="712726"/>
                </a:lnTo>
                <a:close/>
                <a:moveTo>
                  <a:pt x="763675" y="0"/>
                </a:moveTo>
                <a:lnTo>
                  <a:pt x="801840" y="38164"/>
                </a:lnTo>
                <a:lnTo>
                  <a:pt x="801839" y="38165"/>
                </a:lnTo>
                <a:lnTo>
                  <a:pt x="1412474" y="648800"/>
                </a:lnTo>
                <a:lnTo>
                  <a:pt x="1450639" y="686965"/>
                </a:lnTo>
                <a:lnTo>
                  <a:pt x="1412455" y="725148"/>
                </a:lnTo>
                <a:lnTo>
                  <a:pt x="1323359" y="814244"/>
                </a:lnTo>
                <a:lnTo>
                  <a:pt x="1285195" y="776079"/>
                </a:lnTo>
                <a:lnTo>
                  <a:pt x="1374290" y="686984"/>
                </a:lnTo>
                <a:lnTo>
                  <a:pt x="763655" y="76349"/>
                </a:lnTo>
                <a:lnTo>
                  <a:pt x="38164" y="801840"/>
                </a:lnTo>
                <a:lnTo>
                  <a:pt x="0" y="763675"/>
                </a:lnTo>
                <a:lnTo>
                  <a:pt x="763675" y="0"/>
                </a:lnTo>
                <a:close/>
              </a:path>
            </a:pathLst>
          </a:custGeom>
          <a:solidFill>
            <a:srgbClr val="295F60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b="1" dirty="0">
                <a:solidFill>
                  <a:srgbClr val="295F60"/>
                </a:solidFill>
                <a:cs typeface="+mn-ea"/>
                <a:sym typeface="+mn-lt"/>
              </a:rPr>
              <a:t>keyword</a:t>
            </a:r>
            <a:endParaRPr lang="zh-CN" altLang="zh-CN" b="1" dirty="0">
              <a:solidFill>
                <a:srgbClr val="295F6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MH_Text_1">
            <a:extLst>
              <a:ext uri="{FF2B5EF4-FFF2-40B4-BE49-F238E27FC236}">
                <a16:creationId xmlns:a16="http://schemas.microsoft.com/office/drawing/2014/main" id="{8FD5B6B4-5570-4DB3-9DD7-F7407A16E3E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402175" y="2184400"/>
            <a:ext cx="2495630" cy="13017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2" name="MH_SubTitle_2">
            <a:extLst>
              <a:ext uri="{FF2B5EF4-FFF2-40B4-BE49-F238E27FC236}">
                <a16:creationId xmlns:a16="http://schemas.microsoft.com/office/drawing/2014/main" id="{5D514B0F-CF0A-4CA5-A88C-B719A61660DA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7254764" y="4356328"/>
            <a:ext cx="1536700" cy="1536701"/>
          </a:xfrm>
          <a:custGeom>
            <a:avLst/>
            <a:gdLst>
              <a:gd name="T0" fmla="*/ 273602 w 1526969"/>
              <a:gd name="T1" fmla="*/ 957734 h 1526969"/>
              <a:gd name="T2" fmla="*/ 324887 w 1526969"/>
              <a:gd name="T3" fmla="*/ 1009018 h 1526969"/>
              <a:gd name="T4" fmla="*/ 205164 w 1526969"/>
              <a:gd name="T5" fmla="*/ 1128740 h 1526969"/>
              <a:gd name="T6" fmla="*/ 1025711 w 1526969"/>
              <a:gd name="T7" fmla="*/ 1949287 h 1526969"/>
              <a:gd name="T8" fmla="*/ 2000599 w 1526969"/>
              <a:gd name="T9" fmla="*/ 974401 h 1526969"/>
              <a:gd name="T10" fmla="*/ 2051883 w 1526969"/>
              <a:gd name="T11" fmla="*/ 1025685 h 1526969"/>
              <a:gd name="T12" fmla="*/ 1076996 w 1526969"/>
              <a:gd name="T13" fmla="*/ 2000571 h 1526969"/>
              <a:gd name="T14" fmla="*/ 1025685 w 1526969"/>
              <a:gd name="T15" fmla="*/ 2051882 h 1526969"/>
              <a:gd name="T16" fmla="*/ 1025684 w 1526969"/>
              <a:gd name="T17" fmla="*/ 2051883 h 1526969"/>
              <a:gd name="T18" fmla="*/ 974401 w 1526969"/>
              <a:gd name="T19" fmla="*/ 2000599 h 1526969"/>
              <a:gd name="T20" fmla="*/ 974401 w 1526969"/>
              <a:gd name="T21" fmla="*/ 2000597 h 1526969"/>
              <a:gd name="T22" fmla="*/ 153854 w 1526969"/>
              <a:gd name="T23" fmla="*/ 1180050 h 1526969"/>
              <a:gd name="T24" fmla="*/ 153852 w 1526969"/>
              <a:gd name="T25" fmla="*/ 1180052 h 1526969"/>
              <a:gd name="T26" fmla="*/ 102569 w 1526969"/>
              <a:gd name="T27" fmla="*/ 1128767 h 1526969"/>
              <a:gd name="T28" fmla="*/ 102569 w 1526969"/>
              <a:gd name="T29" fmla="*/ 1128766 h 1526969"/>
              <a:gd name="T30" fmla="*/ 153879 w 1526969"/>
              <a:gd name="T31" fmla="*/ 1077457 h 1526969"/>
              <a:gd name="T32" fmla="*/ 1026198 w 1526969"/>
              <a:gd name="T33" fmla="*/ 0 h 1526969"/>
              <a:gd name="T34" fmla="*/ 1077482 w 1526969"/>
              <a:gd name="T35" fmla="*/ 51283 h 1526969"/>
              <a:gd name="T36" fmla="*/ 1077481 w 1526969"/>
              <a:gd name="T37" fmla="*/ 51284 h 1526969"/>
              <a:gd name="T38" fmla="*/ 1898030 w 1526969"/>
              <a:gd name="T39" fmla="*/ 871833 h 1526969"/>
              <a:gd name="T40" fmla="*/ 1949314 w 1526969"/>
              <a:gd name="T41" fmla="*/ 923118 h 1526969"/>
              <a:gd name="T42" fmla="*/ 1898004 w 1526969"/>
              <a:gd name="T43" fmla="*/ 974426 h 1526969"/>
              <a:gd name="T44" fmla="*/ 1778280 w 1526969"/>
              <a:gd name="T45" fmla="*/ 1094151 h 1526969"/>
              <a:gd name="T46" fmla="*/ 1726997 w 1526969"/>
              <a:gd name="T47" fmla="*/ 1042865 h 1526969"/>
              <a:gd name="T48" fmla="*/ 1846719 w 1526969"/>
              <a:gd name="T49" fmla="*/ 923143 h 1526969"/>
              <a:gd name="T50" fmla="*/ 1026171 w 1526969"/>
              <a:gd name="T51" fmla="*/ 102595 h 1526969"/>
              <a:gd name="T52" fmla="*/ 51283 w 1526969"/>
              <a:gd name="T53" fmla="*/ 1077483 h 1526969"/>
              <a:gd name="T54" fmla="*/ 0 w 1526969"/>
              <a:gd name="T55" fmla="*/ 1026197 h 152696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526969"/>
              <a:gd name="T85" fmla="*/ 0 h 1526969"/>
              <a:gd name="T86" fmla="*/ 1526969 w 1526969"/>
              <a:gd name="T87" fmla="*/ 1526969 h 152696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526969" h="1526969">
                <a:moveTo>
                  <a:pt x="203609" y="712726"/>
                </a:moveTo>
                <a:lnTo>
                  <a:pt x="241774" y="750890"/>
                </a:lnTo>
                <a:lnTo>
                  <a:pt x="152679" y="839985"/>
                </a:lnTo>
                <a:lnTo>
                  <a:pt x="763313" y="1450619"/>
                </a:lnTo>
                <a:lnTo>
                  <a:pt x="1488804" y="725129"/>
                </a:lnTo>
                <a:lnTo>
                  <a:pt x="1526969" y="763293"/>
                </a:lnTo>
                <a:lnTo>
                  <a:pt x="801478" y="1488784"/>
                </a:lnTo>
                <a:lnTo>
                  <a:pt x="763294" y="1526968"/>
                </a:lnTo>
                <a:lnTo>
                  <a:pt x="763293" y="1526969"/>
                </a:lnTo>
                <a:lnTo>
                  <a:pt x="725129" y="1488804"/>
                </a:lnTo>
                <a:lnTo>
                  <a:pt x="725129" y="1488803"/>
                </a:lnTo>
                <a:lnTo>
                  <a:pt x="114495" y="878169"/>
                </a:lnTo>
                <a:lnTo>
                  <a:pt x="114494" y="878170"/>
                </a:lnTo>
                <a:lnTo>
                  <a:pt x="76330" y="840005"/>
                </a:lnTo>
                <a:lnTo>
                  <a:pt x="76330" y="840004"/>
                </a:lnTo>
                <a:lnTo>
                  <a:pt x="114514" y="801821"/>
                </a:lnTo>
                <a:lnTo>
                  <a:pt x="203609" y="712726"/>
                </a:lnTo>
                <a:close/>
                <a:moveTo>
                  <a:pt x="763675" y="0"/>
                </a:moveTo>
                <a:lnTo>
                  <a:pt x="801840" y="38164"/>
                </a:lnTo>
                <a:lnTo>
                  <a:pt x="801839" y="38165"/>
                </a:lnTo>
                <a:lnTo>
                  <a:pt x="1412474" y="648800"/>
                </a:lnTo>
                <a:lnTo>
                  <a:pt x="1450639" y="686965"/>
                </a:lnTo>
                <a:lnTo>
                  <a:pt x="1412455" y="725148"/>
                </a:lnTo>
                <a:lnTo>
                  <a:pt x="1323359" y="814244"/>
                </a:lnTo>
                <a:lnTo>
                  <a:pt x="1285195" y="776079"/>
                </a:lnTo>
                <a:lnTo>
                  <a:pt x="1374290" y="686984"/>
                </a:lnTo>
                <a:lnTo>
                  <a:pt x="763655" y="76349"/>
                </a:lnTo>
                <a:lnTo>
                  <a:pt x="38164" y="801840"/>
                </a:lnTo>
                <a:lnTo>
                  <a:pt x="0" y="763675"/>
                </a:lnTo>
                <a:lnTo>
                  <a:pt x="763675" y="0"/>
                </a:lnTo>
                <a:close/>
              </a:path>
            </a:pathLst>
          </a:custGeom>
          <a:solidFill>
            <a:srgbClr val="295F60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b="1" dirty="0">
                <a:solidFill>
                  <a:srgbClr val="295F60"/>
                </a:solidFill>
                <a:cs typeface="+mn-ea"/>
                <a:sym typeface="+mn-lt"/>
              </a:rPr>
              <a:t>keyword</a:t>
            </a:r>
            <a:endParaRPr lang="zh-CN" altLang="zh-CN" b="1" dirty="0">
              <a:solidFill>
                <a:srgbClr val="295F6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MH_Text_1">
            <a:extLst>
              <a:ext uri="{FF2B5EF4-FFF2-40B4-BE49-F238E27FC236}">
                <a16:creationId xmlns:a16="http://schemas.microsoft.com/office/drawing/2014/main" id="{0044AAA3-278E-4AEC-898B-17F71F8D1A38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044444" y="4357122"/>
            <a:ext cx="2495630" cy="13017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4" name="PA-文本 文本框 4627">
            <a:extLst>
              <a:ext uri="{FF2B5EF4-FFF2-40B4-BE49-F238E27FC236}">
                <a16:creationId xmlns:a16="http://schemas.microsoft.com/office/drawing/2014/main" id="{61E34702-6C16-4107-A390-9270BC0120D9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3192559" y="1144581"/>
            <a:ext cx="6120224" cy="604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3200" b="1" spc="140" dirty="0">
                <a:solidFill>
                  <a:srgbClr val="295F60"/>
                </a:solidFill>
                <a:cs typeface="+mn-ea"/>
                <a:sym typeface="+mn-lt"/>
              </a:rPr>
              <a:t>Add title text</a:t>
            </a:r>
            <a:endParaRPr lang="zh-CN" altLang="en-US" sz="3200" b="1" spc="140" dirty="0">
              <a:solidFill>
                <a:srgbClr val="2F3239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53">
        <p15:prstTrans prst="drape"/>
      </p:transition>
    </mc:Choice>
    <mc:Fallback xmlns="" xmlns:a16="http://schemas.microsoft.com/office/drawing/2014/main" xmlns:p14="http://schemas.microsoft.com/office/powerpoint/2010/main">
      <p:transition spd="slow" advTm="21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5" grpId="0"/>
      <p:bldP spid="3077" grpId="0" animBg="1"/>
      <p:bldP spid="9" grpId="0"/>
      <p:bldP spid="10" grpId="0" animBg="1"/>
      <p:bldP spid="11" grpId="0"/>
      <p:bldP spid="12" grpId="0" animBg="1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3D13E5E-0FAF-44EB-9359-ACF5FD1CF386}"/>
              </a:ext>
            </a:extLst>
          </p:cNvPr>
          <p:cNvSpPr/>
          <p:nvPr/>
        </p:nvSpPr>
        <p:spPr>
          <a:xfrm>
            <a:off x="2212125" y="3471876"/>
            <a:ext cx="4202176" cy="785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400" b="1" spc="140" dirty="0">
                <a:solidFill>
                  <a:srgbClr val="295F60"/>
                </a:solidFill>
                <a:cs typeface="+mn-ea"/>
                <a:sym typeface="+mn-lt"/>
              </a:rPr>
              <a:t>Add title text</a:t>
            </a:r>
            <a:endParaRPr lang="zh-CN" altLang="en-US" sz="4400" b="1" spc="140" dirty="0">
              <a:solidFill>
                <a:srgbClr val="295F60"/>
              </a:solidFill>
              <a:cs typeface="+mn-ea"/>
              <a:sym typeface="+mn-lt"/>
            </a:endParaRPr>
          </a:p>
        </p:txBody>
      </p:sp>
      <p:grpSp>
        <p:nvGrpSpPr>
          <p:cNvPr id="5" name="PA-782269999869592">
            <a:extLst>
              <a:ext uri="{FF2B5EF4-FFF2-40B4-BE49-F238E27FC236}">
                <a16:creationId xmlns:a16="http://schemas.microsoft.com/office/drawing/2014/main" id="{DB1860D1-6A8F-4E3F-9802-48D8FDE32DD5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096000" y="1405779"/>
            <a:ext cx="3695885" cy="4046441"/>
            <a:chOff x="3625764" y="724460"/>
            <a:chExt cx="4940472" cy="5409080"/>
          </a:xfrm>
          <a:blipFill>
            <a:blip r:embed="rId13"/>
            <a:stretch>
              <a:fillRect l="-38989" r="-38989"/>
            </a:stretch>
          </a:blipFill>
        </p:grpSpPr>
        <p:sp>
          <p:nvSpPr>
            <p:cNvPr id="6" name="PA-图片 任意多边形: 形状 10">
              <a:extLst>
                <a:ext uri="{FF2B5EF4-FFF2-40B4-BE49-F238E27FC236}">
                  <a16:creationId xmlns:a16="http://schemas.microsoft.com/office/drawing/2014/main" id="{551BE71E-A416-4821-8ADF-86B92D20414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216778" y="1070439"/>
              <a:ext cx="4188936" cy="5063101"/>
            </a:xfrm>
            <a:custGeom>
              <a:avLst/>
              <a:gdLst/>
              <a:ahLst/>
              <a:cxnLst/>
              <a:rect l="0" t="0" r="0" b="0"/>
              <a:pathLst>
                <a:path w="5669175" h="6852241">
                  <a:moveTo>
                    <a:pt x="364220" y="3251565"/>
                  </a:moveTo>
                  <a:cubicBezTo>
                    <a:pt x="445583" y="3170202"/>
                    <a:pt x="577497" y="3170202"/>
                    <a:pt x="658860" y="3251565"/>
                  </a:cubicBezTo>
                  <a:cubicBezTo>
                    <a:pt x="740223" y="3332927"/>
                    <a:pt x="740223" y="3464843"/>
                    <a:pt x="658860" y="3546205"/>
                  </a:cubicBezTo>
                  <a:lnTo>
                    <a:pt x="222361" y="3983085"/>
                  </a:lnTo>
                  <a:cubicBezTo>
                    <a:pt x="162201" y="4072108"/>
                    <a:pt x="179529" y="4192269"/>
                    <a:pt x="262389" y="4260668"/>
                  </a:cubicBezTo>
                  <a:cubicBezTo>
                    <a:pt x="345250" y="4329067"/>
                    <a:pt x="466518" y="4323311"/>
                    <a:pt x="542528" y="4247372"/>
                  </a:cubicBezTo>
                  <a:lnTo>
                    <a:pt x="1335008" y="3454765"/>
                  </a:lnTo>
                  <a:cubicBezTo>
                    <a:pt x="1326215" y="3463606"/>
                    <a:pt x="1318225" y="3473211"/>
                    <a:pt x="1311132" y="3483467"/>
                  </a:cubicBezTo>
                  <a:lnTo>
                    <a:pt x="1579356" y="3215243"/>
                  </a:lnTo>
                  <a:cubicBezTo>
                    <a:pt x="1660684" y="3133880"/>
                    <a:pt x="1792570" y="3133852"/>
                    <a:pt x="1873933" y="3215180"/>
                  </a:cubicBezTo>
                  <a:cubicBezTo>
                    <a:pt x="1955295" y="3296507"/>
                    <a:pt x="1955324" y="3428394"/>
                    <a:pt x="1873996" y="3509756"/>
                  </a:cubicBezTo>
                  <a:lnTo>
                    <a:pt x="1791700" y="3592052"/>
                  </a:lnTo>
                  <a:cubicBezTo>
                    <a:pt x="1728811" y="3680428"/>
                    <a:pt x="1744173" y="3802258"/>
                    <a:pt x="1827031" y="3872257"/>
                  </a:cubicBezTo>
                  <a:cubicBezTo>
                    <a:pt x="1909889" y="3942256"/>
                    <a:pt x="2032574" y="3937046"/>
                    <a:pt x="2109200" y="3860276"/>
                  </a:cubicBezTo>
                  <a:lnTo>
                    <a:pt x="2205085" y="3767185"/>
                  </a:lnTo>
                  <a:cubicBezTo>
                    <a:pt x="2286413" y="3685823"/>
                    <a:pt x="2418299" y="3685794"/>
                    <a:pt x="2499662" y="3767121"/>
                  </a:cubicBezTo>
                  <a:cubicBezTo>
                    <a:pt x="2581024" y="3848449"/>
                    <a:pt x="2581053" y="3980336"/>
                    <a:pt x="2499725" y="4061698"/>
                  </a:cubicBezTo>
                  <a:lnTo>
                    <a:pt x="1923653" y="4637770"/>
                  </a:lnTo>
                  <a:cubicBezTo>
                    <a:pt x="1857939" y="4725352"/>
                    <a:pt x="1871153" y="4848843"/>
                    <a:pt x="1953911" y="4920538"/>
                  </a:cubicBezTo>
                  <a:cubicBezTo>
                    <a:pt x="2036670" y="4992233"/>
                    <a:pt x="2160783" y="4987711"/>
                    <a:pt x="2238105" y="4910185"/>
                  </a:cubicBezTo>
                  <a:lnTo>
                    <a:pt x="2459085" y="4689205"/>
                  </a:lnTo>
                  <a:cubicBezTo>
                    <a:pt x="2452956" y="4695431"/>
                    <a:pt x="2447189" y="4702004"/>
                    <a:pt x="2441813" y="4708890"/>
                  </a:cubicBezTo>
                  <a:lnTo>
                    <a:pt x="3309985" y="3840845"/>
                  </a:lnTo>
                  <a:cubicBezTo>
                    <a:pt x="3391347" y="3759482"/>
                    <a:pt x="3523263" y="3759482"/>
                    <a:pt x="3604625" y="3840845"/>
                  </a:cubicBezTo>
                  <a:cubicBezTo>
                    <a:pt x="3685988" y="3922207"/>
                    <a:pt x="3685988" y="4054123"/>
                    <a:pt x="3604625" y="4135485"/>
                  </a:cubicBezTo>
                  <a:lnTo>
                    <a:pt x="3107547" y="4632690"/>
                  </a:lnTo>
                  <a:cubicBezTo>
                    <a:pt x="3039085" y="4719096"/>
                    <a:pt x="3049757" y="4843873"/>
                    <a:pt x="3131897" y="4917399"/>
                  </a:cubicBezTo>
                  <a:cubicBezTo>
                    <a:pt x="3214037" y="4990925"/>
                    <a:pt x="3339230" y="4987763"/>
                    <a:pt x="3417554" y="4910185"/>
                  </a:cubicBezTo>
                  <a:lnTo>
                    <a:pt x="3641455" y="4687427"/>
                  </a:lnTo>
                  <a:cubicBezTo>
                    <a:pt x="3722818" y="4606064"/>
                    <a:pt x="3854733" y="4606064"/>
                    <a:pt x="3936095" y="4687427"/>
                  </a:cubicBezTo>
                  <a:cubicBezTo>
                    <a:pt x="4017458" y="4768789"/>
                    <a:pt x="4017458" y="4900705"/>
                    <a:pt x="3936095" y="4982067"/>
                  </a:cubicBezTo>
                  <a:lnTo>
                    <a:pt x="2432161" y="6486255"/>
                  </a:lnTo>
                  <a:cubicBezTo>
                    <a:pt x="2358330" y="6570727"/>
                    <a:pt x="2364563" y="6698473"/>
                    <a:pt x="2446267" y="6775356"/>
                  </a:cubicBezTo>
                  <a:cubicBezTo>
                    <a:pt x="2527970" y="6852240"/>
                    <a:pt x="2655859" y="6850703"/>
                    <a:pt x="2735691" y="6771878"/>
                  </a:cubicBezTo>
                  <a:lnTo>
                    <a:pt x="5592302" y="3915140"/>
                  </a:lnTo>
                  <a:cubicBezTo>
                    <a:pt x="5647037" y="3862892"/>
                    <a:pt x="5669174" y="3785094"/>
                    <a:pt x="5650146" y="3711857"/>
                  </a:cubicBezTo>
                  <a:cubicBezTo>
                    <a:pt x="5631118" y="3638620"/>
                    <a:pt x="5573910" y="3581438"/>
                    <a:pt x="5500665" y="3562441"/>
                  </a:cubicBezTo>
                  <a:cubicBezTo>
                    <a:pt x="5427420" y="3543445"/>
                    <a:pt x="5349632" y="3565616"/>
                    <a:pt x="5297408" y="3620373"/>
                  </a:cubicBezTo>
                  <a:lnTo>
                    <a:pt x="4652375" y="4265406"/>
                  </a:lnTo>
                  <a:cubicBezTo>
                    <a:pt x="4570907" y="4346839"/>
                    <a:pt x="4438850" y="4346810"/>
                    <a:pt x="4357418" y="4265343"/>
                  </a:cubicBezTo>
                  <a:cubicBezTo>
                    <a:pt x="4275985" y="4183875"/>
                    <a:pt x="4276013" y="4051818"/>
                    <a:pt x="4357481" y="3970385"/>
                  </a:cubicBezTo>
                  <a:lnTo>
                    <a:pt x="5186918" y="3141075"/>
                  </a:lnTo>
                  <a:cubicBezTo>
                    <a:pt x="5268386" y="3059642"/>
                    <a:pt x="5268414" y="2927585"/>
                    <a:pt x="5186982" y="2846118"/>
                  </a:cubicBezTo>
                  <a:cubicBezTo>
                    <a:pt x="5105549" y="2764650"/>
                    <a:pt x="4973492" y="2764621"/>
                    <a:pt x="4892024" y="2846054"/>
                  </a:cubicBezTo>
                  <a:lnTo>
                    <a:pt x="4375896" y="3362182"/>
                  </a:lnTo>
                  <a:cubicBezTo>
                    <a:pt x="4293932" y="3440353"/>
                    <a:pt x="4164557" y="3438808"/>
                    <a:pt x="4084485" y="3358701"/>
                  </a:cubicBezTo>
                  <a:cubicBezTo>
                    <a:pt x="4004412" y="3278594"/>
                    <a:pt x="4002922" y="3149217"/>
                    <a:pt x="4081129" y="3067288"/>
                  </a:cubicBezTo>
                  <a:lnTo>
                    <a:pt x="4892024" y="2256393"/>
                  </a:lnTo>
                  <a:cubicBezTo>
                    <a:pt x="4945665" y="2203911"/>
                    <a:pt x="4966970" y="2126654"/>
                    <a:pt x="4947811" y="2054096"/>
                  </a:cubicBezTo>
                  <a:cubicBezTo>
                    <a:pt x="4928652" y="1981538"/>
                    <a:pt x="4871985" y="1924870"/>
                    <a:pt x="4799427" y="1905711"/>
                  </a:cubicBezTo>
                  <a:cubicBezTo>
                    <a:pt x="4726869" y="1886553"/>
                    <a:pt x="4649612" y="1907857"/>
                    <a:pt x="4597130" y="1961499"/>
                  </a:cubicBezTo>
                  <a:lnTo>
                    <a:pt x="3602085" y="2956798"/>
                  </a:lnTo>
                  <a:cubicBezTo>
                    <a:pt x="3550060" y="3012281"/>
                    <a:pt x="3471955" y="3035039"/>
                    <a:pt x="3398270" y="3016185"/>
                  </a:cubicBezTo>
                  <a:cubicBezTo>
                    <a:pt x="3324585" y="2997330"/>
                    <a:pt x="3267010" y="2939854"/>
                    <a:pt x="3248029" y="2866202"/>
                  </a:cubicBezTo>
                  <a:cubicBezTo>
                    <a:pt x="3229047" y="2792550"/>
                    <a:pt x="3251671" y="2714405"/>
                    <a:pt x="3307064" y="2662285"/>
                  </a:cubicBezTo>
                  <a:lnTo>
                    <a:pt x="3896725" y="2072624"/>
                  </a:lnTo>
                  <a:cubicBezTo>
                    <a:pt x="3978263" y="1991262"/>
                    <a:pt x="3978405" y="1859205"/>
                    <a:pt x="3897042" y="1777667"/>
                  </a:cubicBezTo>
                  <a:cubicBezTo>
                    <a:pt x="3815680" y="1696129"/>
                    <a:pt x="3683623" y="1695987"/>
                    <a:pt x="3602085" y="1777349"/>
                  </a:cubicBezTo>
                  <a:lnTo>
                    <a:pt x="3325733" y="2053828"/>
                  </a:lnTo>
                  <a:cubicBezTo>
                    <a:pt x="3244300" y="2135331"/>
                    <a:pt x="3112215" y="2135388"/>
                    <a:pt x="3030712" y="2053955"/>
                  </a:cubicBezTo>
                  <a:cubicBezTo>
                    <a:pt x="2949209" y="1972522"/>
                    <a:pt x="2949152" y="1840437"/>
                    <a:pt x="3030585" y="1758934"/>
                  </a:cubicBezTo>
                  <a:lnTo>
                    <a:pt x="3398885" y="1390634"/>
                  </a:lnTo>
                  <a:cubicBezTo>
                    <a:pt x="3480423" y="1309271"/>
                    <a:pt x="3480565" y="1177214"/>
                    <a:pt x="3399202" y="1095677"/>
                  </a:cubicBezTo>
                  <a:cubicBezTo>
                    <a:pt x="3317840" y="1014139"/>
                    <a:pt x="3185783" y="1013996"/>
                    <a:pt x="3104245" y="1095359"/>
                  </a:cubicBezTo>
                  <a:lnTo>
                    <a:pt x="2256520" y="1943211"/>
                  </a:lnTo>
                  <a:lnTo>
                    <a:pt x="1777349" y="2422382"/>
                  </a:lnTo>
                  <a:cubicBezTo>
                    <a:pt x="1695662" y="2502304"/>
                    <a:pt x="1564866" y="2501589"/>
                    <a:pt x="1484057" y="2420780"/>
                  </a:cubicBezTo>
                  <a:cubicBezTo>
                    <a:pt x="1403248" y="2339971"/>
                    <a:pt x="1402533" y="2209175"/>
                    <a:pt x="1482455" y="2127488"/>
                  </a:cubicBezTo>
                  <a:lnTo>
                    <a:pt x="1961626" y="1648317"/>
                  </a:lnTo>
                  <a:lnTo>
                    <a:pt x="3233785" y="376285"/>
                  </a:lnTo>
                  <a:cubicBezTo>
                    <a:pt x="3315113" y="294712"/>
                    <a:pt x="3314913" y="162655"/>
                    <a:pt x="3233340" y="81328"/>
                  </a:cubicBezTo>
                  <a:cubicBezTo>
                    <a:pt x="3151768" y="0"/>
                    <a:pt x="3019711" y="199"/>
                    <a:pt x="2938383" y="81772"/>
                  </a:cubicBezTo>
                  <a:lnTo>
                    <a:pt x="81772" y="2938383"/>
                  </a:lnTo>
                  <a:cubicBezTo>
                    <a:pt x="199" y="3019711"/>
                    <a:pt x="0" y="3151768"/>
                    <a:pt x="81328" y="3233340"/>
                  </a:cubicBezTo>
                  <a:cubicBezTo>
                    <a:pt x="162655" y="3314913"/>
                    <a:pt x="294712" y="3315113"/>
                    <a:pt x="376285" y="3233785"/>
                  </a:cubicBezTo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295F60"/>
                </a:solidFill>
                <a:cs typeface="+mn-ea"/>
                <a:sym typeface="+mn-lt"/>
              </a:endParaRPr>
            </a:p>
          </p:txBody>
        </p:sp>
        <p:pic>
          <p:nvPicPr>
            <p:cNvPr id="7" name="PA-装饰 图形 15">
              <a:extLst>
                <a:ext uri="{FF2B5EF4-FFF2-40B4-BE49-F238E27FC236}">
                  <a16:creationId xmlns:a16="http://schemas.microsoft.com/office/drawing/2014/main" id="{6F2B2F8A-25FE-4120-8035-255DB7512A8C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605625" y="724460"/>
              <a:ext cx="314325" cy="314325"/>
            </a:xfrm>
            <a:prstGeom prst="rect">
              <a:avLst/>
            </a:prstGeom>
          </p:spPr>
        </p:pic>
        <p:pic>
          <p:nvPicPr>
            <p:cNvPr id="8" name="PA-装饰 图形 18">
              <a:extLst>
                <a:ext uri="{FF2B5EF4-FFF2-40B4-BE49-F238E27FC236}">
                  <a16:creationId xmlns:a16="http://schemas.microsoft.com/office/drawing/2014/main" id="{EF305C75-17DB-4749-A28D-58A61556FDA1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625764" y="4261975"/>
              <a:ext cx="752475" cy="752475"/>
            </a:xfrm>
            <a:prstGeom prst="rect">
              <a:avLst/>
            </a:prstGeom>
          </p:spPr>
        </p:pic>
        <p:pic>
          <p:nvPicPr>
            <p:cNvPr id="9" name="PA-装饰 图形 19">
              <a:extLst>
                <a:ext uri="{FF2B5EF4-FFF2-40B4-BE49-F238E27FC236}">
                  <a16:creationId xmlns:a16="http://schemas.microsoft.com/office/drawing/2014/main" id="{22A90E5A-85A2-448E-B1FF-6262F45F8473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280361" y="1698651"/>
              <a:ext cx="533400" cy="533400"/>
            </a:xfrm>
            <a:prstGeom prst="rect">
              <a:avLst/>
            </a:prstGeom>
          </p:spPr>
        </p:pic>
        <p:pic>
          <p:nvPicPr>
            <p:cNvPr id="10" name="PA-装饰 图形 20">
              <a:extLst>
                <a:ext uri="{FF2B5EF4-FFF2-40B4-BE49-F238E27FC236}">
                  <a16:creationId xmlns:a16="http://schemas.microsoft.com/office/drawing/2014/main" id="{F0B904B1-93A7-40B4-981A-7B5D46DF0B35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7813761" y="1698651"/>
              <a:ext cx="752475" cy="752475"/>
            </a:xfrm>
            <a:prstGeom prst="rect">
              <a:avLst/>
            </a:prstGeom>
          </p:spPr>
        </p:pic>
        <p:pic>
          <p:nvPicPr>
            <p:cNvPr id="11" name="PA-装饰 图形 21">
              <a:extLst>
                <a:ext uri="{FF2B5EF4-FFF2-40B4-BE49-F238E27FC236}">
                  <a16:creationId xmlns:a16="http://schemas.microsoft.com/office/drawing/2014/main" id="{5C520C51-BF3E-4B7A-A250-5472BA0493BF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091393" y="2808872"/>
              <a:ext cx="314325" cy="314325"/>
            </a:xfrm>
            <a:prstGeom prst="rect">
              <a:avLst/>
            </a:prstGeom>
          </p:spPr>
        </p:pic>
        <p:pic>
          <p:nvPicPr>
            <p:cNvPr id="12" name="PA-装饰 图形 22">
              <a:extLst>
                <a:ext uri="{FF2B5EF4-FFF2-40B4-BE49-F238E27FC236}">
                  <a16:creationId xmlns:a16="http://schemas.microsoft.com/office/drawing/2014/main" id="{70317CD4-7D7E-4ABF-879C-6B606E19E85A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7547061" y="4682589"/>
              <a:ext cx="533400" cy="533400"/>
            </a:xfrm>
            <a:prstGeom prst="rect">
              <a:avLst/>
            </a:prstGeom>
          </p:spPr>
        </p:pic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982BCE7B-1C00-46F5-A9C6-79D262028800}"/>
              </a:ext>
            </a:extLst>
          </p:cNvPr>
          <p:cNvSpPr/>
          <p:nvPr/>
        </p:nvSpPr>
        <p:spPr>
          <a:xfrm>
            <a:off x="3339018" y="2159955"/>
            <a:ext cx="1812676" cy="1226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7200" b="1" spc="140" dirty="0">
                <a:solidFill>
                  <a:srgbClr val="295F60"/>
                </a:solidFill>
                <a:cs typeface="+mn-ea"/>
                <a:sym typeface="+mn-lt"/>
              </a:rPr>
              <a:t>03/</a:t>
            </a:r>
            <a:endParaRPr lang="zh-CN" altLang="en-US" sz="7200" b="1" spc="140" dirty="0">
              <a:solidFill>
                <a:srgbClr val="295F60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0559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589">
        <p15:prstTrans prst="curtains"/>
      </p:transition>
    </mc:Choice>
    <mc:Fallback xmlns="" xmlns:a16="http://schemas.microsoft.com/office/drawing/2014/main" xmlns:asvg="http://schemas.microsoft.com/office/drawing/2016/SVG/main" xmlns:p14="http://schemas.microsoft.com/office/powerpoint/2010/main">
      <p:transition spd="slow" advTm="25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19427">
            <a:extLst>
              <a:ext uri="{FF2B5EF4-FFF2-40B4-BE49-F238E27FC236}">
                <a16:creationId xmlns:a16="http://schemas.microsoft.com/office/drawing/2014/main" id="{FDFA7747-4D46-425D-A490-C11618BAD751}"/>
              </a:ext>
            </a:extLst>
          </p:cNvPr>
          <p:cNvGrpSpPr/>
          <p:nvPr/>
        </p:nvGrpSpPr>
        <p:grpSpPr>
          <a:xfrm>
            <a:off x="3996165" y="1952962"/>
            <a:ext cx="4199669" cy="4073357"/>
            <a:chOff x="3771901" y="1102592"/>
            <a:chExt cx="4797098" cy="46528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0" name="Group 1097">
              <a:extLst>
                <a:ext uri="{FF2B5EF4-FFF2-40B4-BE49-F238E27FC236}">
                  <a16:creationId xmlns:a16="http://schemas.microsoft.com/office/drawing/2014/main" id="{F92CEE39-EFF9-4BE0-BB7D-127BEA66E17E}"/>
                </a:ext>
              </a:extLst>
            </p:cNvPr>
            <p:cNvGrpSpPr/>
            <p:nvPr/>
          </p:nvGrpSpPr>
          <p:grpSpPr>
            <a:xfrm>
              <a:off x="3771901" y="2194521"/>
              <a:ext cx="2359304" cy="2360459"/>
              <a:chOff x="3771901" y="2194521"/>
              <a:chExt cx="2359304" cy="2360459"/>
            </a:xfrm>
          </p:grpSpPr>
          <p:sp>
            <p:nvSpPr>
              <p:cNvPr id="48" name="Freeform 1005">
                <a:extLst>
                  <a:ext uri="{FF2B5EF4-FFF2-40B4-BE49-F238E27FC236}">
                    <a16:creationId xmlns:a16="http://schemas.microsoft.com/office/drawing/2014/main" id="{85CB99AF-C145-477A-8334-4507F1216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1901" y="2194521"/>
                <a:ext cx="2359304" cy="2360459"/>
              </a:xfrm>
              <a:custGeom>
                <a:avLst/>
                <a:gdLst>
                  <a:gd name="T0" fmla="*/ 1101 w 2044"/>
                  <a:gd name="T1" fmla="*/ 4 h 2045"/>
                  <a:gd name="T2" fmla="*/ 1256 w 2044"/>
                  <a:gd name="T3" fmla="*/ 28 h 2045"/>
                  <a:gd name="T4" fmla="*/ 1406 w 2044"/>
                  <a:gd name="T5" fmla="*/ 76 h 2045"/>
                  <a:gd name="T6" fmla="*/ 1550 w 2044"/>
                  <a:gd name="T7" fmla="*/ 148 h 2045"/>
                  <a:gd name="T8" fmla="*/ 1684 w 2044"/>
                  <a:gd name="T9" fmla="*/ 243 h 2045"/>
                  <a:gd name="T10" fmla="*/ 1802 w 2044"/>
                  <a:gd name="T11" fmla="*/ 362 h 2045"/>
                  <a:gd name="T12" fmla="*/ 1897 w 2044"/>
                  <a:gd name="T13" fmla="*/ 495 h 2045"/>
                  <a:gd name="T14" fmla="*/ 1970 w 2044"/>
                  <a:gd name="T15" fmla="*/ 638 h 2045"/>
                  <a:gd name="T16" fmla="*/ 2017 w 2044"/>
                  <a:gd name="T17" fmla="*/ 789 h 2045"/>
                  <a:gd name="T18" fmla="*/ 2042 w 2044"/>
                  <a:gd name="T19" fmla="*/ 944 h 2045"/>
                  <a:gd name="T20" fmla="*/ 2042 w 2044"/>
                  <a:gd name="T21" fmla="*/ 1101 h 2045"/>
                  <a:gd name="T22" fmla="*/ 2017 w 2044"/>
                  <a:gd name="T23" fmla="*/ 1256 h 2045"/>
                  <a:gd name="T24" fmla="*/ 1970 w 2044"/>
                  <a:gd name="T25" fmla="*/ 1407 h 2045"/>
                  <a:gd name="T26" fmla="*/ 1897 w 2044"/>
                  <a:gd name="T27" fmla="*/ 1550 h 2045"/>
                  <a:gd name="T28" fmla="*/ 1802 w 2044"/>
                  <a:gd name="T29" fmla="*/ 1684 h 2045"/>
                  <a:gd name="T30" fmla="*/ 1684 w 2044"/>
                  <a:gd name="T31" fmla="*/ 1802 h 2045"/>
                  <a:gd name="T32" fmla="*/ 1550 w 2044"/>
                  <a:gd name="T33" fmla="*/ 1899 h 2045"/>
                  <a:gd name="T34" fmla="*/ 1406 w 2044"/>
                  <a:gd name="T35" fmla="*/ 1969 h 2045"/>
                  <a:gd name="T36" fmla="*/ 1256 w 2044"/>
                  <a:gd name="T37" fmla="*/ 2018 h 2045"/>
                  <a:gd name="T38" fmla="*/ 1101 w 2044"/>
                  <a:gd name="T39" fmla="*/ 2042 h 2045"/>
                  <a:gd name="T40" fmla="*/ 943 w 2044"/>
                  <a:gd name="T41" fmla="*/ 2042 h 2045"/>
                  <a:gd name="T42" fmla="*/ 788 w 2044"/>
                  <a:gd name="T43" fmla="*/ 2018 h 2045"/>
                  <a:gd name="T44" fmla="*/ 638 w 2044"/>
                  <a:gd name="T45" fmla="*/ 1969 h 2045"/>
                  <a:gd name="T46" fmla="*/ 494 w 2044"/>
                  <a:gd name="T47" fmla="*/ 1899 h 2045"/>
                  <a:gd name="T48" fmla="*/ 362 w 2044"/>
                  <a:gd name="T49" fmla="*/ 1802 h 2045"/>
                  <a:gd name="T50" fmla="*/ 242 w 2044"/>
                  <a:gd name="T51" fmla="*/ 1684 h 2045"/>
                  <a:gd name="T52" fmla="*/ 147 w 2044"/>
                  <a:gd name="T53" fmla="*/ 1550 h 2045"/>
                  <a:gd name="T54" fmla="*/ 75 w 2044"/>
                  <a:gd name="T55" fmla="*/ 1407 h 2045"/>
                  <a:gd name="T56" fmla="*/ 27 w 2044"/>
                  <a:gd name="T57" fmla="*/ 1256 h 2045"/>
                  <a:gd name="T58" fmla="*/ 2 w 2044"/>
                  <a:gd name="T59" fmla="*/ 1101 h 2045"/>
                  <a:gd name="T60" fmla="*/ 2 w 2044"/>
                  <a:gd name="T61" fmla="*/ 944 h 2045"/>
                  <a:gd name="T62" fmla="*/ 27 w 2044"/>
                  <a:gd name="T63" fmla="*/ 789 h 2045"/>
                  <a:gd name="T64" fmla="*/ 75 w 2044"/>
                  <a:gd name="T65" fmla="*/ 638 h 2045"/>
                  <a:gd name="T66" fmla="*/ 147 w 2044"/>
                  <a:gd name="T67" fmla="*/ 495 h 2045"/>
                  <a:gd name="T68" fmla="*/ 242 w 2044"/>
                  <a:gd name="T69" fmla="*/ 362 h 2045"/>
                  <a:gd name="T70" fmla="*/ 360 w 2044"/>
                  <a:gd name="T71" fmla="*/ 243 h 2045"/>
                  <a:gd name="T72" fmla="*/ 494 w 2044"/>
                  <a:gd name="T73" fmla="*/ 148 h 2045"/>
                  <a:gd name="T74" fmla="*/ 638 w 2044"/>
                  <a:gd name="T75" fmla="*/ 76 h 2045"/>
                  <a:gd name="T76" fmla="*/ 788 w 2044"/>
                  <a:gd name="T77" fmla="*/ 28 h 2045"/>
                  <a:gd name="T78" fmla="*/ 943 w 2044"/>
                  <a:gd name="T79" fmla="*/ 4 h 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044" h="2045">
                    <a:moveTo>
                      <a:pt x="1023" y="0"/>
                    </a:moveTo>
                    <a:lnTo>
                      <a:pt x="1101" y="4"/>
                    </a:lnTo>
                    <a:lnTo>
                      <a:pt x="1179" y="12"/>
                    </a:lnTo>
                    <a:lnTo>
                      <a:pt x="1256" y="28"/>
                    </a:lnTo>
                    <a:lnTo>
                      <a:pt x="1332" y="49"/>
                    </a:lnTo>
                    <a:lnTo>
                      <a:pt x="1406" y="76"/>
                    </a:lnTo>
                    <a:lnTo>
                      <a:pt x="1480" y="109"/>
                    </a:lnTo>
                    <a:lnTo>
                      <a:pt x="1550" y="148"/>
                    </a:lnTo>
                    <a:lnTo>
                      <a:pt x="1618" y="192"/>
                    </a:lnTo>
                    <a:lnTo>
                      <a:pt x="1684" y="243"/>
                    </a:lnTo>
                    <a:lnTo>
                      <a:pt x="1745" y="299"/>
                    </a:lnTo>
                    <a:lnTo>
                      <a:pt x="1802" y="362"/>
                    </a:lnTo>
                    <a:lnTo>
                      <a:pt x="1852" y="426"/>
                    </a:lnTo>
                    <a:lnTo>
                      <a:pt x="1897" y="495"/>
                    </a:lnTo>
                    <a:lnTo>
                      <a:pt x="1937" y="566"/>
                    </a:lnTo>
                    <a:lnTo>
                      <a:pt x="1970" y="638"/>
                    </a:lnTo>
                    <a:lnTo>
                      <a:pt x="1996" y="712"/>
                    </a:lnTo>
                    <a:lnTo>
                      <a:pt x="2017" y="789"/>
                    </a:lnTo>
                    <a:lnTo>
                      <a:pt x="2032" y="866"/>
                    </a:lnTo>
                    <a:lnTo>
                      <a:pt x="2042" y="944"/>
                    </a:lnTo>
                    <a:lnTo>
                      <a:pt x="2044" y="1023"/>
                    </a:lnTo>
                    <a:lnTo>
                      <a:pt x="2042" y="1101"/>
                    </a:lnTo>
                    <a:lnTo>
                      <a:pt x="2032" y="1179"/>
                    </a:lnTo>
                    <a:lnTo>
                      <a:pt x="2017" y="1256"/>
                    </a:lnTo>
                    <a:lnTo>
                      <a:pt x="1996" y="1333"/>
                    </a:lnTo>
                    <a:lnTo>
                      <a:pt x="1970" y="1407"/>
                    </a:lnTo>
                    <a:lnTo>
                      <a:pt x="1937" y="1480"/>
                    </a:lnTo>
                    <a:lnTo>
                      <a:pt x="1897" y="1550"/>
                    </a:lnTo>
                    <a:lnTo>
                      <a:pt x="1852" y="1619"/>
                    </a:lnTo>
                    <a:lnTo>
                      <a:pt x="1802" y="1684"/>
                    </a:lnTo>
                    <a:lnTo>
                      <a:pt x="1745" y="1746"/>
                    </a:lnTo>
                    <a:lnTo>
                      <a:pt x="1684" y="1802"/>
                    </a:lnTo>
                    <a:lnTo>
                      <a:pt x="1618" y="1853"/>
                    </a:lnTo>
                    <a:lnTo>
                      <a:pt x="1550" y="1899"/>
                    </a:lnTo>
                    <a:lnTo>
                      <a:pt x="1480" y="1936"/>
                    </a:lnTo>
                    <a:lnTo>
                      <a:pt x="1406" y="1969"/>
                    </a:lnTo>
                    <a:lnTo>
                      <a:pt x="1332" y="1996"/>
                    </a:lnTo>
                    <a:lnTo>
                      <a:pt x="1256" y="2018"/>
                    </a:lnTo>
                    <a:lnTo>
                      <a:pt x="1179" y="2033"/>
                    </a:lnTo>
                    <a:lnTo>
                      <a:pt x="1101" y="2042"/>
                    </a:lnTo>
                    <a:lnTo>
                      <a:pt x="1023" y="2045"/>
                    </a:lnTo>
                    <a:lnTo>
                      <a:pt x="943" y="2042"/>
                    </a:lnTo>
                    <a:lnTo>
                      <a:pt x="866" y="2033"/>
                    </a:lnTo>
                    <a:lnTo>
                      <a:pt x="788" y="2018"/>
                    </a:lnTo>
                    <a:lnTo>
                      <a:pt x="712" y="1996"/>
                    </a:lnTo>
                    <a:lnTo>
                      <a:pt x="638" y="1969"/>
                    </a:lnTo>
                    <a:lnTo>
                      <a:pt x="564" y="1936"/>
                    </a:lnTo>
                    <a:lnTo>
                      <a:pt x="494" y="1899"/>
                    </a:lnTo>
                    <a:lnTo>
                      <a:pt x="426" y="1853"/>
                    </a:lnTo>
                    <a:lnTo>
                      <a:pt x="362" y="1802"/>
                    </a:lnTo>
                    <a:lnTo>
                      <a:pt x="299" y="1746"/>
                    </a:lnTo>
                    <a:lnTo>
                      <a:pt x="242" y="1684"/>
                    </a:lnTo>
                    <a:lnTo>
                      <a:pt x="192" y="1619"/>
                    </a:lnTo>
                    <a:lnTo>
                      <a:pt x="147" y="1550"/>
                    </a:lnTo>
                    <a:lnTo>
                      <a:pt x="108" y="1480"/>
                    </a:lnTo>
                    <a:lnTo>
                      <a:pt x="75" y="1407"/>
                    </a:lnTo>
                    <a:lnTo>
                      <a:pt x="48" y="1333"/>
                    </a:lnTo>
                    <a:lnTo>
                      <a:pt x="27" y="1256"/>
                    </a:lnTo>
                    <a:lnTo>
                      <a:pt x="12" y="1179"/>
                    </a:lnTo>
                    <a:lnTo>
                      <a:pt x="2" y="1101"/>
                    </a:lnTo>
                    <a:lnTo>
                      <a:pt x="0" y="1023"/>
                    </a:lnTo>
                    <a:lnTo>
                      <a:pt x="2" y="944"/>
                    </a:lnTo>
                    <a:lnTo>
                      <a:pt x="12" y="866"/>
                    </a:lnTo>
                    <a:lnTo>
                      <a:pt x="27" y="789"/>
                    </a:lnTo>
                    <a:lnTo>
                      <a:pt x="48" y="712"/>
                    </a:lnTo>
                    <a:lnTo>
                      <a:pt x="75" y="638"/>
                    </a:lnTo>
                    <a:lnTo>
                      <a:pt x="108" y="566"/>
                    </a:lnTo>
                    <a:lnTo>
                      <a:pt x="147" y="495"/>
                    </a:lnTo>
                    <a:lnTo>
                      <a:pt x="192" y="426"/>
                    </a:lnTo>
                    <a:lnTo>
                      <a:pt x="242" y="362"/>
                    </a:lnTo>
                    <a:lnTo>
                      <a:pt x="299" y="299"/>
                    </a:lnTo>
                    <a:lnTo>
                      <a:pt x="360" y="243"/>
                    </a:lnTo>
                    <a:lnTo>
                      <a:pt x="426" y="192"/>
                    </a:lnTo>
                    <a:lnTo>
                      <a:pt x="494" y="148"/>
                    </a:lnTo>
                    <a:lnTo>
                      <a:pt x="564" y="109"/>
                    </a:lnTo>
                    <a:lnTo>
                      <a:pt x="638" y="76"/>
                    </a:lnTo>
                    <a:lnTo>
                      <a:pt x="712" y="49"/>
                    </a:lnTo>
                    <a:lnTo>
                      <a:pt x="788" y="28"/>
                    </a:lnTo>
                    <a:lnTo>
                      <a:pt x="866" y="12"/>
                    </a:lnTo>
                    <a:lnTo>
                      <a:pt x="943" y="4"/>
                    </a:lnTo>
                    <a:lnTo>
                      <a:pt x="102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 1006">
                <a:extLst>
                  <a:ext uri="{FF2B5EF4-FFF2-40B4-BE49-F238E27FC236}">
                    <a16:creationId xmlns:a16="http://schemas.microsoft.com/office/drawing/2014/main" id="{5E06A198-69DD-4E7A-B974-CA48B81C12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0379" y="2246462"/>
                <a:ext cx="2235799" cy="2235799"/>
              </a:xfrm>
              <a:custGeom>
                <a:avLst/>
                <a:gdLst>
                  <a:gd name="T0" fmla="*/ 1043 w 1937"/>
                  <a:gd name="T1" fmla="*/ 3 h 1937"/>
                  <a:gd name="T2" fmla="*/ 1190 w 1937"/>
                  <a:gd name="T3" fmla="*/ 25 h 1937"/>
                  <a:gd name="T4" fmla="*/ 1333 w 1937"/>
                  <a:gd name="T5" fmla="*/ 71 h 1937"/>
                  <a:gd name="T6" fmla="*/ 1469 w 1937"/>
                  <a:gd name="T7" fmla="*/ 138 h 1937"/>
                  <a:gd name="T8" fmla="*/ 1595 w 1937"/>
                  <a:gd name="T9" fmla="*/ 230 h 1937"/>
                  <a:gd name="T10" fmla="*/ 1708 w 1937"/>
                  <a:gd name="T11" fmla="*/ 342 h 1937"/>
                  <a:gd name="T12" fmla="*/ 1798 w 1937"/>
                  <a:gd name="T13" fmla="*/ 468 h 1937"/>
                  <a:gd name="T14" fmla="*/ 1866 w 1937"/>
                  <a:gd name="T15" fmla="*/ 604 h 1937"/>
                  <a:gd name="T16" fmla="*/ 1912 w 1937"/>
                  <a:gd name="T17" fmla="*/ 747 h 1937"/>
                  <a:gd name="T18" fmla="*/ 1935 w 1937"/>
                  <a:gd name="T19" fmla="*/ 894 h 1937"/>
                  <a:gd name="T20" fmla="*/ 1935 w 1937"/>
                  <a:gd name="T21" fmla="*/ 1042 h 1937"/>
                  <a:gd name="T22" fmla="*/ 1912 w 1937"/>
                  <a:gd name="T23" fmla="*/ 1190 h 1937"/>
                  <a:gd name="T24" fmla="*/ 1866 w 1937"/>
                  <a:gd name="T25" fmla="*/ 1333 h 1937"/>
                  <a:gd name="T26" fmla="*/ 1798 w 1937"/>
                  <a:gd name="T27" fmla="*/ 1469 h 1937"/>
                  <a:gd name="T28" fmla="*/ 1708 w 1937"/>
                  <a:gd name="T29" fmla="*/ 1595 h 1937"/>
                  <a:gd name="T30" fmla="*/ 1595 w 1937"/>
                  <a:gd name="T31" fmla="*/ 1707 h 1937"/>
                  <a:gd name="T32" fmla="*/ 1469 w 1937"/>
                  <a:gd name="T33" fmla="*/ 1797 h 1937"/>
                  <a:gd name="T34" fmla="*/ 1333 w 1937"/>
                  <a:gd name="T35" fmla="*/ 1866 h 1937"/>
                  <a:gd name="T36" fmla="*/ 1190 w 1937"/>
                  <a:gd name="T37" fmla="*/ 1911 h 1937"/>
                  <a:gd name="T38" fmla="*/ 1043 w 1937"/>
                  <a:gd name="T39" fmla="*/ 1934 h 1937"/>
                  <a:gd name="T40" fmla="*/ 894 w 1937"/>
                  <a:gd name="T41" fmla="*/ 1934 h 1937"/>
                  <a:gd name="T42" fmla="*/ 747 w 1937"/>
                  <a:gd name="T43" fmla="*/ 1911 h 1937"/>
                  <a:gd name="T44" fmla="*/ 604 w 1937"/>
                  <a:gd name="T45" fmla="*/ 1866 h 1937"/>
                  <a:gd name="T46" fmla="*/ 469 w 1937"/>
                  <a:gd name="T47" fmla="*/ 1797 h 1937"/>
                  <a:gd name="T48" fmla="*/ 342 w 1937"/>
                  <a:gd name="T49" fmla="*/ 1707 h 1937"/>
                  <a:gd name="T50" fmla="*/ 229 w 1937"/>
                  <a:gd name="T51" fmla="*/ 1595 h 1937"/>
                  <a:gd name="T52" fmla="*/ 139 w 1937"/>
                  <a:gd name="T53" fmla="*/ 1469 h 1937"/>
                  <a:gd name="T54" fmla="*/ 70 w 1937"/>
                  <a:gd name="T55" fmla="*/ 1333 h 1937"/>
                  <a:gd name="T56" fmla="*/ 25 w 1937"/>
                  <a:gd name="T57" fmla="*/ 1190 h 1937"/>
                  <a:gd name="T58" fmla="*/ 3 w 1937"/>
                  <a:gd name="T59" fmla="*/ 1042 h 1937"/>
                  <a:gd name="T60" fmla="*/ 3 w 1937"/>
                  <a:gd name="T61" fmla="*/ 894 h 1937"/>
                  <a:gd name="T62" fmla="*/ 25 w 1937"/>
                  <a:gd name="T63" fmla="*/ 747 h 1937"/>
                  <a:gd name="T64" fmla="*/ 70 w 1937"/>
                  <a:gd name="T65" fmla="*/ 604 h 1937"/>
                  <a:gd name="T66" fmla="*/ 139 w 1937"/>
                  <a:gd name="T67" fmla="*/ 468 h 1937"/>
                  <a:gd name="T68" fmla="*/ 229 w 1937"/>
                  <a:gd name="T69" fmla="*/ 342 h 1937"/>
                  <a:gd name="T70" fmla="*/ 342 w 1937"/>
                  <a:gd name="T71" fmla="*/ 230 h 1937"/>
                  <a:gd name="T72" fmla="*/ 469 w 1937"/>
                  <a:gd name="T73" fmla="*/ 138 h 1937"/>
                  <a:gd name="T74" fmla="*/ 604 w 1937"/>
                  <a:gd name="T75" fmla="*/ 71 h 1937"/>
                  <a:gd name="T76" fmla="*/ 747 w 1937"/>
                  <a:gd name="T77" fmla="*/ 25 h 1937"/>
                  <a:gd name="T78" fmla="*/ 894 w 1937"/>
                  <a:gd name="T79" fmla="*/ 3 h 1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37" h="1937">
                    <a:moveTo>
                      <a:pt x="968" y="0"/>
                    </a:moveTo>
                    <a:lnTo>
                      <a:pt x="1043" y="3"/>
                    </a:lnTo>
                    <a:lnTo>
                      <a:pt x="1116" y="11"/>
                    </a:lnTo>
                    <a:lnTo>
                      <a:pt x="1190" y="25"/>
                    </a:lnTo>
                    <a:lnTo>
                      <a:pt x="1263" y="45"/>
                    </a:lnTo>
                    <a:lnTo>
                      <a:pt x="1333" y="71"/>
                    </a:lnTo>
                    <a:lnTo>
                      <a:pt x="1402" y="102"/>
                    </a:lnTo>
                    <a:lnTo>
                      <a:pt x="1469" y="138"/>
                    </a:lnTo>
                    <a:lnTo>
                      <a:pt x="1533" y="181"/>
                    </a:lnTo>
                    <a:lnTo>
                      <a:pt x="1595" y="230"/>
                    </a:lnTo>
                    <a:lnTo>
                      <a:pt x="1654" y="284"/>
                    </a:lnTo>
                    <a:lnTo>
                      <a:pt x="1708" y="342"/>
                    </a:lnTo>
                    <a:lnTo>
                      <a:pt x="1755" y="403"/>
                    </a:lnTo>
                    <a:lnTo>
                      <a:pt x="1798" y="468"/>
                    </a:lnTo>
                    <a:lnTo>
                      <a:pt x="1835" y="535"/>
                    </a:lnTo>
                    <a:lnTo>
                      <a:pt x="1866" y="604"/>
                    </a:lnTo>
                    <a:lnTo>
                      <a:pt x="1892" y="675"/>
                    </a:lnTo>
                    <a:lnTo>
                      <a:pt x="1912" y="747"/>
                    </a:lnTo>
                    <a:lnTo>
                      <a:pt x="1926" y="820"/>
                    </a:lnTo>
                    <a:lnTo>
                      <a:pt x="1935" y="894"/>
                    </a:lnTo>
                    <a:lnTo>
                      <a:pt x="1937" y="968"/>
                    </a:lnTo>
                    <a:lnTo>
                      <a:pt x="1935" y="1042"/>
                    </a:lnTo>
                    <a:lnTo>
                      <a:pt x="1926" y="1117"/>
                    </a:lnTo>
                    <a:lnTo>
                      <a:pt x="1912" y="1190"/>
                    </a:lnTo>
                    <a:lnTo>
                      <a:pt x="1892" y="1262"/>
                    </a:lnTo>
                    <a:lnTo>
                      <a:pt x="1866" y="1333"/>
                    </a:lnTo>
                    <a:lnTo>
                      <a:pt x="1835" y="1402"/>
                    </a:lnTo>
                    <a:lnTo>
                      <a:pt x="1798" y="1469"/>
                    </a:lnTo>
                    <a:lnTo>
                      <a:pt x="1755" y="1533"/>
                    </a:lnTo>
                    <a:lnTo>
                      <a:pt x="1708" y="1595"/>
                    </a:lnTo>
                    <a:lnTo>
                      <a:pt x="1654" y="1653"/>
                    </a:lnTo>
                    <a:lnTo>
                      <a:pt x="1595" y="1707"/>
                    </a:lnTo>
                    <a:lnTo>
                      <a:pt x="1533" y="1755"/>
                    </a:lnTo>
                    <a:lnTo>
                      <a:pt x="1469" y="1797"/>
                    </a:lnTo>
                    <a:lnTo>
                      <a:pt x="1402" y="1834"/>
                    </a:lnTo>
                    <a:lnTo>
                      <a:pt x="1333" y="1866"/>
                    </a:lnTo>
                    <a:lnTo>
                      <a:pt x="1263" y="1891"/>
                    </a:lnTo>
                    <a:lnTo>
                      <a:pt x="1190" y="1911"/>
                    </a:lnTo>
                    <a:lnTo>
                      <a:pt x="1116" y="1926"/>
                    </a:lnTo>
                    <a:lnTo>
                      <a:pt x="1043" y="1934"/>
                    </a:lnTo>
                    <a:lnTo>
                      <a:pt x="968" y="1937"/>
                    </a:lnTo>
                    <a:lnTo>
                      <a:pt x="894" y="1934"/>
                    </a:lnTo>
                    <a:lnTo>
                      <a:pt x="821" y="1926"/>
                    </a:lnTo>
                    <a:lnTo>
                      <a:pt x="747" y="1911"/>
                    </a:lnTo>
                    <a:lnTo>
                      <a:pt x="675" y="1891"/>
                    </a:lnTo>
                    <a:lnTo>
                      <a:pt x="604" y="1866"/>
                    </a:lnTo>
                    <a:lnTo>
                      <a:pt x="535" y="1834"/>
                    </a:lnTo>
                    <a:lnTo>
                      <a:pt x="469" y="1797"/>
                    </a:lnTo>
                    <a:lnTo>
                      <a:pt x="404" y="1755"/>
                    </a:lnTo>
                    <a:lnTo>
                      <a:pt x="342" y="1707"/>
                    </a:lnTo>
                    <a:lnTo>
                      <a:pt x="284" y="1653"/>
                    </a:lnTo>
                    <a:lnTo>
                      <a:pt x="229" y="1595"/>
                    </a:lnTo>
                    <a:lnTo>
                      <a:pt x="182" y="1533"/>
                    </a:lnTo>
                    <a:lnTo>
                      <a:pt x="139" y="1469"/>
                    </a:lnTo>
                    <a:lnTo>
                      <a:pt x="102" y="1402"/>
                    </a:lnTo>
                    <a:lnTo>
                      <a:pt x="70" y="1333"/>
                    </a:lnTo>
                    <a:lnTo>
                      <a:pt x="46" y="1262"/>
                    </a:lnTo>
                    <a:lnTo>
                      <a:pt x="25" y="1190"/>
                    </a:lnTo>
                    <a:lnTo>
                      <a:pt x="12" y="1117"/>
                    </a:lnTo>
                    <a:lnTo>
                      <a:pt x="3" y="1042"/>
                    </a:lnTo>
                    <a:lnTo>
                      <a:pt x="0" y="968"/>
                    </a:lnTo>
                    <a:lnTo>
                      <a:pt x="3" y="894"/>
                    </a:lnTo>
                    <a:lnTo>
                      <a:pt x="12" y="820"/>
                    </a:lnTo>
                    <a:lnTo>
                      <a:pt x="25" y="747"/>
                    </a:lnTo>
                    <a:lnTo>
                      <a:pt x="46" y="675"/>
                    </a:lnTo>
                    <a:lnTo>
                      <a:pt x="70" y="604"/>
                    </a:lnTo>
                    <a:lnTo>
                      <a:pt x="102" y="535"/>
                    </a:lnTo>
                    <a:lnTo>
                      <a:pt x="139" y="468"/>
                    </a:lnTo>
                    <a:lnTo>
                      <a:pt x="182" y="403"/>
                    </a:lnTo>
                    <a:lnTo>
                      <a:pt x="229" y="342"/>
                    </a:lnTo>
                    <a:lnTo>
                      <a:pt x="284" y="284"/>
                    </a:lnTo>
                    <a:lnTo>
                      <a:pt x="342" y="230"/>
                    </a:lnTo>
                    <a:lnTo>
                      <a:pt x="404" y="181"/>
                    </a:lnTo>
                    <a:lnTo>
                      <a:pt x="469" y="138"/>
                    </a:lnTo>
                    <a:lnTo>
                      <a:pt x="535" y="102"/>
                    </a:lnTo>
                    <a:lnTo>
                      <a:pt x="604" y="71"/>
                    </a:lnTo>
                    <a:lnTo>
                      <a:pt x="675" y="45"/>
                    </a:lnTo>
                    <a:lnTo>
                      <a:pt x="747" y="25"/>
                    </a:lnTo>
                    <a:lnTo>
                      <a:pt x="821" y="11"/>
                    </a:lnTo>
                    <a:lnTo>
                      <a:pt x="894" y="3"/>
                    </a:lnTo>
                    <a:lnTo>
                      <a:pt x="968" y="0"/>
                    </a:lnTo>
                    <a:close/>
                  </a:path>
                </a:pathLst>
              </a:custGeom>
              <a:solidFill>
                <a:srgbClr val="295F6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Group 1100">
              <a:extLst>
                <a:ext uri="{FF2B5EF4-FFF2-40B4-BE49-F238E27FC236}">
                  <a16:creationId xmlns:a16="http://schemas.microsoft.com/office/drawing/2014/main" id="{835D1B9F-3341-4B9F-93B7-32FC78D6E32B}"/>
                </a:ext>
              </a:extLst>
            </p:cNvPr>
            <p:cNvGrpSpPr/>
            <p:nvPr/>
          </p:nvGrpSpPr>
          <p:grpSpPr>
            <a:xfrm>
              <a:off x="4967713" y="3396104"/>
              <a:ext cx="2359304" cy="2359305"/>
              <a:chOff x="4967713" y="3396104"/>
              <a:chExt cx="2359304" cy="2359305"/>
            </a:xfrm>
          </p:grpSpPr>
          <p:sp>
            <p:nvSpPr>
              <p:cNvPr id="46" name="Freeform 1007">
                <a:extLst>
                  <a:ext uri="{FF2B5EF4-FFF2-40B4-BE49-F238E27FC236}">
                    <a16:creationId xmlns:a16="http://schemas.microsoft.com/office/drawing/2014/main" id="{6509C67A-6B35-49BA-BA3D-03AB42569B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7713" y="3396104"/>
                <a:ext cx="2359304" cy="2359305"/>
              </a:xfrm>
              <a:custGeom>
                <a:avLst/>
                <a:gdLst>
                  <a:gd name="T0" fmla="*/ 1101 w 2044"/>
                  <a:gd name="T1" fmla="*/ 2 h 2044"/>
                  <a:gd name="T2" fmla="*/ 1256 w 2044"/>
                  <a:gd name="T3" fmla="*/ 27 h 2044"/>
                  <a:gd name="T4" fmla="*/ 1408 w 2044"/>
                  <a:gd name="T5" fmla="*/ 74 h 2044"/>
                  <a:gd name="T6" fmla="*/ 1551 w 2044"/>
                  <a:gd name="T7" fmla="*/ 147 h 2044"/>
                  <a:gd name="T8" fmla="*/ 1684 w 2044"/>
                  <a:gd name="T9" fmla="*/ 242 h 2044"/>
                  <a:gd name="T10" fmla="*/ 1802 w 2044"/>
                  <a:gd name="T11" fmla="*/ 360 h 2044"/>
                  <a:gd name="T12" fmla="*/ 1898 w 2044"/>
                  <a:gd name="T13" fmla="*/ 494 h 2044"/>
                  <a:gd name="T14" fmla="*/ 1970 w 2044"/>
                  <a:gd name="T15" fmla="*/ 638 h 2044"/>
                  <a:gd name="T16" fmla="*/ 2017 w 2044"/>
                  <a:gd name="T17" fmla="*/ 788 h 2044"/>
                  <a:gd name="T18" fmla="*/ 2042 w 2044"/>
                  <a:gd name="T19" fmla="*/ 943 h 2044"/>
                  <a:gd name="T20" fmla="*/ 2042 w 2044"/>
                  <a:gd name="T21" fmla="*/ 1101 h 2044"/>
                  <a:gd name="T22" fmla="*/ 2017 w 2044"/>
                  <a:gd name="T23" fmla="*/ 1256 h 2044"/>
                  <a:gd name="T24" fmla="*/ 1970 w 2044"/>
                  <a:gd name="T25" fmla="*/ 1406 h 2044"/>
                  <a:gd name="T26" fmla="*/ 1898 w 2044"/>
                  <a:gd name="T27" fmla="*/ 1550 h 2044"/>
                  <a:gd name="T28" fmla="*/ 1802 w 2044"/>
                  <a:gd name="T29" fmla="*/ 1682 h 2044"/>
                  <a:gd name="T30" fmla="*/ 1684 w 2044"/>
                  <a:gd name="T31" fmla="*/ 1802 h 2044"/>
                  <a:gd name="T32" fmla="*/ 1551 w 2044"/>
                  <a:gd name="T33" fmla="*/ 1897 h 2044"/>
                  <a:gd name="T34" fmla="*/ 1408 w 2044"/>
                  <a:gd name="T35" fmla="*/ 1969 h 2044"/>
                  <a:gd name="T36" fmla="*/ 1256 w 2044"/>
                  <a:gd name="T37" fmla="*/ 2017 h 2044"/>
                  <a:gd name="T38" fmla="*/ 1101 w 2044"/>
                  <a:gd name="T39" fmla="*/ 2042 h 2044"/>
                  <a:gd name="T40" fmla="*/ 945 w 2044"/>
                  <a:gd name="T41" fmla="*/ 2042 h 2044"/>
                  <a:gd name="T42" fmla="*/ 789 w 2044"/>
                  <a:gd name="T43" fmla="*/ 2017 h 2044"/>
                  <a:gd name="T44" fmla="*/ 638 w 2044"/>
                  <a:gd name="T45" fmla="*/ 1969 h 2044"/>
                  <a:gd name="T46" fmla="*/ 495 w 2044"/>
                  <a:gd name="T47" fmla="*/ 1897 h 2044"/>
                  <a:gd name="T48" fmla="*/ 362 w 2044"/>
                  <a:gd name="T49" fmla="*/ 1802 h 2044"/>
                  <a:gd name="T50" fmla="*/ 243 w 2044"/>
                  <a:gd name="T51" fmla="*/ 1682 h 2044"/>
                  <a:gd name="T52" fmla="*/ 147 w 2044"/>
                  <a:gd name="T53" fmla="*/ 1550 h 2044"/>
                  <a:gd name="T54" fmla="*/ 76 w 2044"/>
                  <a:gd name="T55" fmla="*/ 1406 h 2044"/>
                  <a:gd name="T56" fmla="*/ 27 w 2044"/>
                  <a:gd name="T57" fmla="*/ 1256 h 2044"/>
                  <a:gd name="T58" fmla="*/ 4 w 2044"/>
                  <a:gd name="T59" fmla="*/ 1101 h 2044"/>
                  <a:gd name="T60" fmla="*/ 4 w 2044"/>
                  <a:gd name="T61" fmla="*/ 943 h 2044"/>
                  <a:gd name="T62" fmla="*/ 27 w 2044"/>
                  <a:gd name="T63" fmla="*/ 788 h 2044"/>
                  <a:gd name="T64" fmla="*/ 76 w 2044"/>
                  <a:gd name="T65" fmla="*/ 638 h 2044"/>
                  <a:gd name="T66" fmla="*/ 147 w 2044"/>
                  <a:gd name="T67" fmla="*/ 494 h 2044"/>
                  <a:gd name="T68" fmla="*/ 243 w 2044"/>
                  <a:gd name="T69" fmla="*/ 360 h 2044"/>
                  <a:gd name="T70" fmla="*/ 362 w 2044"/>
                  <a:gd name="T71" fmla="*/ 242 h 2044"/>
                  <a:gd name="T72" fmla="*/ 495 w 2044"/>
                  <a:gd name="T73" fmla="*/ 147 h 2044"/>
                  <a:gd name="T74" fmla="*/ 638 w 2044"/>
                  <a:gd name="T75" fmla="*/ 74 h 2044"/>
                  <a:gd name="T76" fmla="*/ 789 w 2044"/>
                  <a:gd name="T77" fmla="*/ 27 h 2044"/>
                  <a:gd name="T78" fmla="*/ 945 w 2044"/>
                  <a:gd name="T79" fmla="*/ 2 h 2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044" h="2044">
                    <a:moveTo>
                      <a:pt x="1023" y="0"/>
                    </a:moveTo>
                    <a:lnTo>
                      <a:pt x="1101" y="2"/>
                    </a:lnTo>
                    <a:lnTo>
                      <a:pt x="1179" y="12"/>
                    </a:lnTo>
                    <a:lnTo>
                      <a:pt x="1256" y="27"/>
                    </a:lnTo>
                    <a:lnTo>
                      <a:pt x="1333" y="48"/>
                    </a:lnTo>
                    <a:lnTo>
                      <a:pt x="1408" y="74"/>
                    </a:lnTo>
                    <a:lnTo>
                      <a:pt x="1480" y="107"/>
                    </a:lnTo>
                    <a:lnTo>
                      <a:pt x="1551" y="147"/>
                    </a:lnTo>
                    <a:lnTo>
                      <a:pt x="1619" y="192"/>
                    </a:lnTo>
                    <a:lnTo>
                      <a:pt x="1684" y="242"/>
                    </a:lnTo>
                    <a:lnTo>
                      <a:pt x="1745" y="299"/>
                    </a:lnTo>
                    <a:lnTo>
                      <a:pt x="1802" y="360"/>
                    </a:lnTo>
                    <a:lnTo>
                      <a:pt x="1854" y="426"/>
                    </a:lnTo>
                    <a:lnTo>
                      <a:pt x="1898" y="494"/>
                    </a:lnTo>
                    <a:lnTo>
                      <a:pt x="1937" y="564"/>
                    </a:lnTo>
                    <a:lnTo>
                      <a:pt x="1970" y="638"/>
                    </a:lnTo>
                    <a:lnTo>
                      <a:pt x="1997" y="712"/>
                    </a:lnTo>
                    <a:lnTo>
                      <a:pt x="2017" y="788"/>
                    </a:lnTo>
                    <a:lnTo>
                      <a:pt x="2033" y="865"/>
                    </a:lnTo>
                    <a:lnTo>
                      <a:pt x="2042" y="943"/>
                    </a:lnTo>
                    <a:lnTo>
                      <a:pt x="2044" y="1021"/>
                    </a:lnTo>
                    <a:lnTo>
                      <a:pt x="2042" y="1101"/>
                    </a:lnTo>
                    <a:lnTo>
                      <a:pt x="2033" y="1178"/>
                    </a:lnTo>
                    <a:lnTo>
                      <a:pt x="2017" y="1256"/>
                    </a:lnTo>
                    <a:lnTo>
                      <a:pt x="1997" y="1332"/>
                    </a:lnTo>
                    <a:lnTo>
                      <a:pt x="1970" y="1406"/>
                    </a:lnTo>
                    <a:lnTo>
                      <a:pt x="1937" y="1480"/>
                    </a:lnTo>
                    <a:lnTo>
                      <a:pt x="1898" y="1550"/>
                    </a:lnTo>
                    <a:lnTo>
                      <a:pt x="1854" y="1618"/>
                    </a:lnTo>
                    <a:lnTo>
                      <a:pt x="1802" y="1682"/>
                    </a:lnTo>
                    <a:lnTo>
                      <a:pt x="1745" y="1745"/>
                    </a:lnTo>
                    <a:lnTo>
                      <a:pt x="1684" y="1802"/>
                    </a:lnTo>
                    <a:lnTo>
                      <a:pt x="1619" y="1852"/>
                    </a:lnTo>
                    <a:lnTo>
                      <a:pt x="1551" y="1897"/>
                    </a:lnTo>
                    <a:lnTo>
                      <a:pt x="1480" y="1936"/>
                    </a:lnTo>
                    <a:lnTo>
                      <a:pt x="1408" y="1969"/>
                    </a:lnTo>
                    <a:lnTo>
                      <a:pt x="1333" y="1996"/>
                    </a:lnTo>
                    <a:lnTo>
                      <a:pt x="1256" y="2017"/>
                    </a:lnTo>
                    <a:lnTo>
                      <a:pt x="1179" y="2032"/>
                    </a:lnTo>
                    <a:lnTo>
                      <a:pt x="1101" y="2042"/>
                    </a:lnTo>
                    <a:lnTo>
                      <a:pt x="1023" y="2044"/>
                    </a:lnTo>
                    <a:lnTo>
                      <a:pt x="945" y="2042"/>
                    </a:lnTo>
                    <a:lnTo>
                      <a:pt x="866" y="2032"/>
                    </a:lnTo>
                    <a:lnTo>
                      <a:pt x="789" y="2017"/>
                    </a:lnTo>
                    <a:lnTo>
                      <a:pt x="712" y="1996"/>
                    </a:lnTo>
                    <a:lnTo>
                      <a:pt x="638" y="1969"/>
                    </a:lnTo>
                    <a:lnTo>
                      <a:pt x="565" y="1936"/>
                    </a:lnTo>
                    <a:lnTo>
                      <a:pt x="495" y="1897"/>
                    </a:lnTo>
                    <a:lnTo>
                      <a:pt x="427" y="1852"/>
                    </a:lnTo>
                    <a:lnTo>
                      <a:pt x="362" y="1802"/>
                    </a:lnTo>
                    <a:lnTo>
                      <a:pt x="299" y="1745"/>
                    </a:lnTo>
                    <a:lnTo>
                      <a:pt x="243" y="1682"/>
                    </a:lnTo>
                    <a:lnTo>
                      <a:pt x="192" y="1618"/>
                    </a:lnTo>
                    <a:lnTo>
                      <a:pt x="147" y="1550"/>
                    </a:lnTo>
                    <a:lnTo>
                      <a:pt x="109" y="1480"/>
                    </a:lnTo>
                    <a:lnTo>
                      <a:pt x="76" y="1406"/>
                    </a:lnTo>
                    <a:lnTo>
                      <a:pt x="48" y="1332"/>
                    </a:lnTo>
                    <a:lnTo>
                      <a:pt x="27" y="1256"/>
                    </a:lnTo>
                    <a:lnTo>
                      <a:pt x="12" y="1178"/>
                    </a:lnTo>
                    <a:lnTo>
                      <a:pt x="4" y="1101"/>
                    </a:lnTo>
                    <a:lnTo>
                      <a:pt x="0" y="1021"/>
                    </a:lnTo>
                    <a:lnTo>
                      <a:pt x="4" y="943"/>
                    </a:lnTo>
                    <a:lnTo>
                      <a:pt x="12" y="865"/>
                    </a:lnTo>
                    <a:lnTo>
                      <a:pt x="27" y="788"/>
                    </a:lnTo>
                    <a:lnTo>
                      <a:pt x="48" y="712"/>
                    </a:lnTo>
                    <a:lnTo>
                      <a:pt x="76" y="638"/>
                    </a:lnTo>
                    <a:lnTo>
                      <a:pt x="109" y="564"/>
                    </a:lnTo>
                    <a:lnTo>
                      <a:pt x="147" y="494"/>
                    </a:lnTo>
                    <a:lnTo>
                      <a:pt x="192" y="426"/>
                    </a:lnTo>
                    <a:lnTo>
                      <a:pt x="243" y="360"/>
                    </a:lnTo>
                    <a:lnTo>
                      <a:pt x="299" y="299"/>
                    </a:lnTo>
                    <a:lnTo>
                      <a:pt x="362" y="242"/>
                    </a:lnTo>
                    <a:lnTo>
                      <a:pt x="427" y="192"/>
                    </a:lnTo>
                    <a:lnTo>
                      <a:pt x="495" y="147"/>
                    </a:lnTo>
                    <a:lnTo>
                      <a:pt x="565" y="107"/>
                    </a:lnTo>
                    <a:lnTo>
                      <a:pt x="638" y="74"/>
                    </a:lnTo>
                    <a:lnTo>
                      <a:pt x="712" y="48"/>
                    </a:lnTo>
                    <a:lnTo>
                      <a:pt x="789" y="27"/>
                    </a:lnTo>
                    <a:lnTo>
                      <a:pt x="866" y="12"/>
                    </a:lnTo>
                    <a:lnTo>
                      <a:pt x="945" y="2"/>
                    </a:lnTo>
                    <a:lnTo>
                      <a:pt x="102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1008">
                <a:extLst>
                  <a:ext uri="{FF2B5EF4-FFF2-40B4-BE49-F238E27FC236}">
                    <a16:creationId xmlns:a16="http://schemas.microsoft.com/office/drawing/2014/main" id="{FB5AE163-2A70-4F40-9299-0CECF44CE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0043" y="3458434"/>
                <a:ext cx="2236953" cy="2234645"/>
              </a:xfrm>
              <a:custGeom>
                <a:avLst/>
                <a:gdLst>
                  <a:gd name="T0" fmla="*/ 1043 w 1938"/>
                  <a:gd name="T1" fmla="*/ 2 h 1936"/>
                  <a:gd name="T2" fmla="*/ 1190 w 1938"/>
                  <a:gd name="T3" fmla="*/ 25 h 1936"/>
                  <a:gd name="T4" fmla="*/ 1333 w 1938"/>
                  <a:gd name="T5" fmla="*/ 71 h 1936"/>
                  <a:gd name="T6" fmla="*/ 1468 w 1938"/>
                  <a:gd name="T7" fmla="*/ 138 h 1936"/>
                  <a:gd name="T8" fmla="*/ 1596 w 1938"/>
                  <a:gd name="T9" fmla="*/ 229 h 1936"/>
                  <a:gd name="T10" fmla="*/ 1708 w 1938"/>
                  <a:gd name="T11" fmla="*/ 342 h 1936"/>
                  <a:gd name="T12" fmla="*/ 1798 w 1938"/>
                  <a:gd name="T13" fmla="*/ 468 h 1936"/>
                  <a:gd name="T14" fmla="*/ 1867 w 1938"/>
                  <a:gd name="T15" fmla="*/ 603 h 1936"/>
                  <a:gd name="T16" fmla="*/ 1912 w 1938"/>
                  <a:gd name="T17" fmla="*/ 746 h 1936"/>
                  <a:gd name="T18" fmla="*/ 1934 w 1938"/>
                  <a:gd name="T19" fmla="*/ 894 h 1936"/>
                  <a:gd name="T20" fmla="*/ 1934 w 1938"/>
                  <a:gd name="T21" fmla="*/ 1042 h 1936"/>
                  <a:gd name="T22" fmla="*/ 1912 w 1938"/>
                  <a:gd name="T23" fmla="*/ 1190 h 1936"/>
                  <a:gd name="T24" fmla="*/ 1867 w 1938"/>
                  <a:gd name="T25" fmla="*/ 1333 h 1936"/>
                  <a:gd name="T26" fmla="*/ 1798 w 1938"/>
                  <a:gd name="T27" fmla="*/ 1468 h 1936"/>
                  <a:gd name="T28" fmla="*/ 1708 w 1938"/>
                  <a:gd name="T29" fmla="*/ 1594 h 1936"/>
                  <a:gd name="T30" fmla="*/ 1596 w 1938"/>
                  <a:gd name="T31" fmla="*/ 1707 h 1936"/>
                  <a:gd name="T32" fmla="*/ 1468 w 1938"/>
                  <a:gd name="T33" fmla="*/ 1797 h 1936"/>
                  <a:gd name="T34" fmla="*/ 1333 w 1938"/>
                  <a:gd name="T35" fmla="*/ 1865 h 1936"/>
                  <a:gd name="T36" fmla="*/ 1190 w 1938"/>
                  <a:gd name="T37" fmla="*/ 1911 h 1936"/>
                  <a:gd name="T38" fmla="*/ 1043 w 1938"/>
                  <a:gd name="T39" fmla="*/ 1934 h 1936"/>
                  <a:gd name="T40" fmla="*/ 894 w 1938"/>
                  <a:gd name="T41" fmla="*/ 1934 h 1936"/>
                  <a:gd name="T42" fmla="*/ 748 w 1938"/>
                  <a:gd name="T43" fmla="*/ 1911 h 1936"/>
                  <a:gd name="T44" fmla="*/ 605 w 1938"/>
                  <a:gd name="T45" fmla="*/ 1865 h 1936"/>
                  <a:gd name="T46" fmla="*/ 468 w 1938"/>
                  <a:gd name="T47" fmla="*/ 1797 h 1936"/>
                  <a:gd name="T48" fmla="*/ 342 w 1938"/>
                  <a:gd name="T49" fmla="*/ 1707 h 1936"/>
                  <a:gd name="T50" fmla="*/ 230 w 1938"/>
                  <a:gd name="T51" fmla="*/ 1594 h 1936"/>
                  <a:gd name="T52" fmla="*/ 139 w 1938"/>
                  <a:gd name="T53" fmla="*/ 1468 h 1936"/>
                  <a:gd name="T54" fmla="*/ 71 w 1938"/>
                  <a:gd name="T55" fmla="*/ 1333 h 1936"/>
                  <a:gd name="T56" fmla="*/ 26 w 1938"/>
                  <a:gd name="T57" fmla="*/ 1190 h 1936"/>
                  <a:gd name="T58" fmla="*/ 2 w 1938"/>
                  <a:gd name="T59" fmla="*/ 1042 h 1936"/>
                  <a:gd name="T60" fmla="*/ 2 w 1938"/>
                  <a:gd name="T61" fmla="*/ 894 h 1936"/>
                  <a:gd name="T62" fmla="*/ 26 w 1938"/>
                  <a:gd name="T63" fmla="*/ 746 h 1936"/>
                  <a:gd name="T64" fmla="*/ 71 w 1938"/>
                  <a:gd name="T65" fmla="*/ 603 h 1936"/>
                  <a:gd name="T66" fmla="*/ 139 w 1938"/>
                  <a:gd name="T67" fmla="*/ 468 h 1936"/>
                  <a:gd name="T68" fmla="*/ 230 w 1938"/>
                  <a:gd name="T69" fmla="*/ 342 h 1936"/>
                  <a:gd name="T70" fmla="*/ 342 w 1938"/>
                  <a:gd name="T71" fmla="*/ 229 h 1936"/>
                  <a:gd name="T72" fmla="*/ 468 w 1938"/>
                  <a:gd name="T73" fmla="*/ 138 h 1936"/>
                  <a:gd name="T74" fmla="*/ 605 w 1938"/>
                  <a:gd name="T75" fmla="*/ 71 h 1936"/>
                  <a:gd name="T76" fmla="*/ 748 w 1938"/>
                  <a:gd name="T77" fmla="*/ 25 h 1936"/>
                  <a:gd name="T78" fmla="*/ 894 w 1938"/>
                  <a:gd name="T79" fmla="*/ 2 h 1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38" h="1936">
                    <a:moveTo>
                      <a:pt x="969" y="0"/>
                    </a:moveTo>
                    <a:lnTo>
                      <a:pt x="1043" y="2"/>
                    </a:lnTo>
                    <a:lnTo>
                      <a:pt x="1117" y="11"/>
                    </a:lnTo>
                    <a:lnTo>
                      <a:pt x="1190" y="25"/>
                    </a:lnTo>
                    <a:lnTo>
                      <a:pt x="1262" y="45"/>
                    </a:lnTo>
                    <a:lnTo>
                      <a:pt x="1333" y="71"/>
                    </a:lnTo>
                    <a:lnTo>
                      <a:pt x="1403" y="101"/>
                    </a:lnTo>
                    <a:lnTo>
                      <a:pt x="1468" y="138"/>
                    </a:lnTo>
                    <a:lnTo>
                      <a:pt x="1533" y="180"/>
                    </a:lnTo>
                    <a:lnTo>
                      <a:pt x="1596" y="229"/>
                    </a:lnTo>
                    <a:lnTo>
                      <a:pt x="1653" y="283"/>
                    </a:lnTo>
                    <a:lnTo>
                      <a:pt x="1708" y="342"/>
                    </a:lnTo>
                    <a:lnTo>
                      <a:pt x="1756" y="403"/>
                    </a:lnTo>
                    <a:lnTo>
                      <a:pt x="1798" y="468"/>
                    </a:lnTo>
                    <a:lnTo>
                      <a:pt x="1835" y="535"/>
                    </a:lnTo>
                    <a:lnTo>
                      <a:pt x="1867" y="603"/>
                    </a:lnTo>
                    <a:lnTo>
                      <a:pt x="1891" y="674"/>
                    </a:lnTo>
                    <a:lnTo>
                      <a:pt x="1912" y="746"/>
                    </a:lnTo>
                    <a:lnTo>
                      <a:pt x="1925" y="819"/>
                    </a:lnTo>
                    <a:lnTo>
                      <a:pt x="1934" y="894"/>
                    </a:lnTo>
                    <a:lnTo>
                      <a:pt x="1938" y="967"/>
                    </a:lnTo>
                    <a:lnTo>
                      <a:pt x="1934" y="1042"/>
                    </a:lnTo>
                    <a:lnTo>
                      <a:pt x="1925" y="1116"/>
                    </a:lnTo>
                    <a:lnTo>
                      <a:pt x="1912" y="1190"/>
                    </a:lnTo>
                    <a:lnTo>
                      <a:pt x="1891" y="1262"/>
                    </a:lnTo>
                    <a:lnTo>
                      <a:pt x="1867" y="1333"/>
                    </a:lnTo>
                    <a:lnTo>
                      <a:pt x="1835" y="1401"/>
                    </a:lnTo>
                    <a:lnTo>
                      <a:pt x="1798" y="1468"/>
                    </a:lnTo>
                    <a:lnTo>
                      <a:pt x="1756" y="1533"/>
                    </a:lnTo>
                    <a:lnTo>
                      <a:pt x="1708" y="1594"/>
                    </a:lnTo>
                    <a:lnTo>
                      <a:pt x="1653" y="1653"/>
                    </a:lnTo>
                    <a:lnTo>
                      <a:pt x="1596" y="1707"/>
                    </a:lnTo>
                    <a:lnTo>
                      <a:pt x="1533" y="1755"/>
                    </a:lnTo>
                    <a:lnTo>
                      <a:pt x="1468" y="1797"/>
                    </a:lnTo>
                    <a:lnTo>
                      <a:pt x="1403" y="1835"/>
                    </a:lnTo>
                    <a:lnTo>
                      <a:pt x="1333" y="1865"/>
                    </a:lnTo>
                    <a:lnTo>
                      <a:pt x="1262" y="1891"/>
                    </a:lnTo>
                    <a:lnTo>
                      <a:pt x="1190" y="1911"/>
                    </a:lnTo>
                    <a:lnTo>
                      <a:pt x="1117" y="1925"/>
                    </a:lnTo>
                    <a:lnTo>
                      <a:pt x="1043" y="1934"/>
                    </a:lnTo>
                    <a:lnTo>
                      <a:pt x="969" y="1936"/>
                    </a:lnTo>
                    <a:lnTo>
                      <a:pt x="894" y="1934"/>
                    </a:lnTo>
                    <a:lnTo>
                      <a:pt x="821" y="1925"/>
                    </a:lnTo>
                    <a:lnTo>
                      <a:pt x="748" y="1911"/>
                    </a:lnTo>
                    <a:lnTo>
                      <a:pt x="674" y="1891"/>
                    </a:lnTo>
                    <a:lnTo>
                      <a:pt x="605" y="1865"/>
                    </a:lnTo>
                    <a:lnTo>
                      <a:pt x="535" y="1835"/>
                    </a:lnTo>
                    <a:lnTo>
                      <a:pt x="468" y="1797"/>
                    </a:lnTo>
                    <a:lnTo>
                      <a:pt x="404" y="1755"/>
                    </a:lnTo>
                    <a:lnTo>
                      <a:pt x="342" y="1707"/>
                    </a:lnTo>
                    <a:lnTo>
                      <a:pt x="283" y="1653"/>
                    </a:lnTo>
                    <a:lnTo>
                      <a:pt x="230" y="1594"/>
                    </a:lnTo>
                    <a:lnTo>
                      <a:pt x="182" y="1533"/>
                    </a:lnTo>
                    <a:lnTo>
                      <a:pt x="139" y="1468"/>
                    </a:lnTo>
                    <a:lnTo>
                      <a:pt x="102" y="1401"/>
                    </a:lnTo>
                    <a:lnTo>
                      <a:pt x="71" y="1333"/>
                    </a:lnTo>
                    <a:lnTo>
                      <a:pt x="45" y="1262"/>
                    </a:lnTo>
                    <a:lnTo>
                      <a:pt x="26" y="1190"/>
                    </a:lnTo>
                    <a:lnTo>
                      <a:pt x="11" y="1116"/>
                    </a:lnTo>
                    <a:lnTo>
                      <a:pt x="2" y="1042"/>
                    </a:lnTo>
                    <a:lnTo>
                      <a:pt x="0" y="967"/>
                    </a:lnTo>
                    <a:lnTo>
                      <a:pt x="2" y="894"/>
                    </a:lnTo>
                    <a:lnTo>
                      <a:pt x="11" y="819"/>
                    </a:lnTo>
                    <a:lnTo>
                      <a:pt x="26" y="746"/>
                    </a:lnTo>
                    <a:lnTo>
                      <a:pt x="45" y="674"/>
                    </a:lnTo>
                    <a:lnTo>
                      <a:pt x="71" y="603"/>
                    </a:lnTo>
                    <a:lnTo>
                      <a:pt x="102" y="535"/>
                    </a:lnTo>
                    <a:lnTo>
                      <a:pt x="139" y="468"/>
                    </a:lnTo>
                    <a:lnTo>
                      <a:pt x="182" y="403"/>
                    </a:lnTo>
                    <a:lnTo>
                      <a:pt x="230" y="342"/>
                    </a:lnTo>
                    <a:lnTo>
                      <a:pt x="283" y="283"/>
                    </a:lnTo>
                    <a:lnTo>
                      <a:pt x="342" y="229"/>
                    </a:lnTo>
                    <a:lnTo>
                      <a:pt x="404" y="180"/>
                    </a:lnTo>
                    <a:lnTo>
                      <a:pt x="468" y="138"/>
                    </a:lnTo>
                    <a:lnTo>
                      <a:pt x="535" y="101"/>
                    </a:lnTo>
                    <a:lnTo>
                      <a:pt x="605" y="71"/>
                    </a:lnTo>
                    <a:lnTo>
                      <a:pt x="674" y="45"/>
                    </a:lnTo>
                    <a:lnTo>
                      <a:pt x="748" y="25"/>
                    </a:lnTo>
                    <a:lnTo>
                      <a:pt x="821" y="11"/>
                    </a:lnTo>
                    <a:lnTo>
                      <a:pt x="894" y="2"/>
                    </a:lnTo>
                    <a:lnTo>
                      <a:pt x="969" y="0"/>
                    </a:lnTo>
                    <a:close/>
                  </a:path>
                </a:pathLst>
              </a:custGeom>
              <a:solidFill>
                <a:srgbClr val="295F6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Group 1103">
              <a:extLst>
                <a:ext uri="{FF2B5EF4-FFF2-40B4-BE49-F238E27FC236}">
                  <a16:creationId xmlns:a16="http://schemas.microsoft.com/office/drawing/2014/main" id="{C3ED0FB6-9263-47DB-A83A-69A829B293B7}"/>
                </a:ext>
              </a:extLst>
            </p:cNvPr>
            <p:cNvGrpSpPr/>
            <p:nvPr/>
          </p:nvGrpSpPr>
          <p:grpSpPr>
            <a:xfrm>
              <a:off x="6209695" y="2185287"/>
              <a:ext cx="2359304" cy="2359305"/>
              <a:chOff x="6060796" y="2215297"/>
              <a:chExt cx="2359304" cy="2359305"/>
            </a:xfrm>
          </p:grpSpPr>
          <p:sp>
            <p:nvSpPr>
              <p:cNvPr id="44" name="Freeform 1021">
                <a:extLst>
                  <a:ext uri="{FF2B5EF4-FFF2-40B4-BE49-F238E27FC236}">
                    <a16:creationId xmlns:a16="http://schemas.microsoft.com/office/drawing/2014/main" id="{ED4C5A0C-8CB8-44E6-ABAE-4BC3B12B3C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0796" y="2215297"/>
                <a:ext cx="2359304" cy="2359305"/>
              </a:xfrm>
              <a:custGeom>
                <a:avLst/>
                <a:gdLst>
                  <a:gd name="T0" fmla="*/ 1101 w 2044"/>
                  <a:gd name="T1" fmla="*/ 4 h 2044"/>
                  <a:gd name="T2" fmla="*/ 1256 w 2044"/>
                  <a:gd name="T3" fmla="*/ 27 h 2044"/>
                  <a:gd name="T4" fmla="*/ 1406 w 2044"/>
                  <a:gd name="T5" fmla="*/ 76 h 2044"/>
                  <a:gd name="T6" fmla="*/ 1550 w 2044"/>
                  <a:gd name="T7" fmla="*/ 147 h 2044"/>
                  <a:gd name="T8" fmla="*/ 1684 w 2044"/>
                  <a:gd name="T9" fmla="*/ 243 h 2044"/>
                  <a:gd name="T10" fmla="*/ 1802 w 2044"/>
                  <a:gd name="T11" fmla="*/ 362 h 2044"/>
                  <a:gd name="T12" fmla="*/ 1897 w 2044"/>
                  <a:gd name="T13" fmla="*/ 495 h 2044"/>
                  <a:gd name="T14" fmla="*/ 1970 w 2044"/>
                  <a:gd name="T15" fmla="*/ 638 h 2044"/>
                  <a:gd name="T16" fmla="*/ 2017 w 2044"/>
                  <a:gd name="T17" fmla="*/ 790 h 2044"/>
                  <a:gd name="T18" fmla="*/ 2042 w 2044"/>
                  <a:gd name="T19" fmla="*/ 945 h 2044"/>
                  <a:gd name="T20" fmla="*/ 2044 w 2044"/>
                  <a:gd name="T21" fmla="*/ 1023 h 2044"/>
                  <a:gd name="T22" fmla="*/ 2032 w 2044"/>
                  <a:gd name="T23" fmla="*/ 1179 h 2044"/>
                  <a:gd name="T24" fmla="*/ 1996 w 2044"/>
                  <a:gd name="T25" fmla="*/ 1333 h 2044"/>
                  <a:gd name="T26" fmla="*/ 1937 w 2044"/>
                  <a:gd name="T27" fmla="*/ 1480 h 2044"/>
                  <a:gd name="T28" fmla="*/ 1852 w 2044"/>
                  <a:gd name="T29" fmla="*/ 1619 h 2044"/>
                  <a:gd name="T30" fmla="*/ 1745 w 2044"/>
                  <a:gd name="T31" fmla="*/ 1745 h 2044"/>
                  <a:gd name="T32" fmla="*/ 1618 w 2044"/>
                  <a:gd name="T33" fmla="*/ 1854 h 2044"/>
                  <a:gd name="T34" fmla="*/ 1480 w 2044"/>
                  <a:gd name="T35" fmla="*/ 1937 h 2044"/>
                  <a:gd name="T36" fmla="*/ 1332 w 2044"/>
                  <a:gd name="T37" fmla="*/ 1997 h 2044"/>
                  <a:gd name="T38" fmla="*/ 1179 w 2044"/>
                  <a:gd name="T39" fmla="*/ 2033 h 2044"/>
                  <a:gd name="T40" fmla="*/ 1023 w 2044"/>
                  <a:gd name="T41" fmla="*/ 2044 h 2044"/>
                  <a:gd name="T42" fmla="*/ 866 w 2044"/>
                  <a:gd name="T43" fmla="*/ 2033 h 2044"/>
                  <a:gd name="T44" fmla="*/ 712 w 2044"/>
                  <a:gd name="T45" fmla="*/ 1997 h 2044"/>
                  <a:gd name="T46" fmla="*/ 564 w 2044"/>
                  <a:gd name="T47" fmla="*/ 1937 h 2044"/>
                  <a:gd name="T48" fmla="*/ 426 w 2044"/>
                  <a:gd name="T49" fmla="*/ 1854 h 2044"/>
                  <a:gd name="T50" fmla="*/ 299 w 2044"/>
                  <a:gd name="T51" fmla="*/ 1745 h 2044"/>
                  <a:gd name="T52" fmla="*/ 192 w 2044"/>
                  <a:gd name="T53" fmla="*/ 1619 h 2044"/>
                  <a:gd name="T54" fmla="*/ 108 w 2044"/>
                  <a:gd name="T55" fmla="*/ 1480 h 2044"/>
                  <a:gd name="T56" fmla="*/ 48 w 2044"/>
                  <a:gd name="T57" fmla="*/ 1333 h 2044"/>
                  <a:gd name="T58" fmla="*/ 12 w 2044"/>
                  <a:gd name="T59" fmla="*/ 1179 h 2044"/>
                  <a:gd name="T60" fmla="*/ 0 w 2044"/>
                  <a:gd name="T61" fmla="*/ 1023 h 2044"/>
                  <a:gd name="T62" fmla="*/ 12 w 2044"/>
                  <a:gd name="T63" fmla="*/ 867 h 2044"/>
                  <a:gd name="T64" fmla="*/ 48 w 2044"/>
                  <a:gd name="T65" fmla="*/ 713 h 2044"/>
                  <a:gd name="T66" fmla="*/ 108 w 2044"/>
                  <a:gd name="T67" fmla="*/ 565 h 2044"/>
                  <a:gd name="T68" fmla="*/ 192 w 2044"/>
                  <a:gd name="T69" fmla="*/ 427 h 2044"/>
                  <a:gd name="T70" fmla="*/ 299 w 2044"/>
                  <a:gd name="T71" fmla="*/ 300 h 2044"/>
                  <a:gd name="T72" fmla="*/ 426 w 2044"/>
                  <a:gd name="T73" fmla="*/ 192 h 2044"/>
                  <a:gd name="T74" fmla="*/ 564 w 2044"/>
                  <a:gd name="T75" fmla="*/ 109 h 2044"/>
                  <a:gd name="T76" fmla="*/ 712 w 2044"/>
                  <a:gd name="T77" fmla="*/ 49 h 2044"/>
                  <a:gd name="T78" fmla="*/ 866 w 2044"/>
                  <a:gd name="T79" fmla="*/ 12 h 2044"/>
                  <a:gd name="T80" fmla="*/ 1023 w 2044"/>
                  <a:gd name="T81" fmla="*/ 0 h 2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44" h="2044">
                    <a:moveTo>
                      <a:pt x="1023" y="0"/>
                    </a:moveTo>
                    <a:lnTo>
                      <a:pt x="1101" y="4"/>
                    </a:lnTo>
                    <a:lnTo>
                      <a:pt x="1179" y="12"/>
                    </a:lnTo>
                    <a:lnTo>
                      <a:pt x="1256" y="27"/>
                    </a:lnTo>
                    <a:lnTo>
                      <a:pt x="1332" y="49"/>
                    </a:lnTo>
                    <a:lnTo>
                      <a:pt x="1406" y="76"/>
                    </a:lnTo>
                    <a:lnTo>
                      <a:pt x="1480" y="109"/>
                    </a:lnTo>
                    <a:lnTo>
                      <a:pt x="1550" y="147"/>
                    </a:lnTo>
                    <a:lnTo>
                      <a:pt x="1618" y="192"/>
                    </a:lnTo>
                    <a:lnTo>
                      <a:pt x="1684" y="243"/>
                    </a:lnTo>
                    <a:lnTo>
                      <a:pt x="1745" y="300"/>
                    </a:lnTo>
                    <a:lnTo>
                      <a:pt x="1802" y="362"/>
                    </a:lnTo>
                    <a:lnTo>
                      <a:pt x="1852" y="427"/>
                    </a:lnTo>
                    <a:lnTo>
                      <a:pt x="1897" y="495"/>
                    </a:lnTo>
                    <a:lnTo>
                      <a:pt x="1937" y="565"/>
                    </a:lnTo>
                    <a:lnTo>
                      <a:pt x="1970" y="638"/>
                    </a:lnTo>
                    <a:lnTo>
                      <a:pt x="1996" y="713"/>
                    </a:lnTo>
                    <a:lnTo>
                      <a:pt x="2017" y="790"/>
                    </a:lnTo>
                    <a:lnTo>
                      <a:pt x="2032" y="867"/>
                    </a:lnTo>
                    <a:lnTo>
                      <a:pt x="2042" y="945"/>
                    </a:lnTo>
                    <a:lnTo>
                      <a:pt x="2044" y="1023"/>
                    </a:lnTo>
                    <a:lnTo>
                      <a:pt x="2044" y="1023"/>
                    </a:lnTo>
                    <a:lnTo>
                      <a:pt x="2042" y="1101"/>
                    </a:lnTo>
                    <a:lnTo>
                      <a:pt x="2032" y="1179"/>
                    </a:lnTo>
                    <a:lnTo>
                      <a:pt x="2017" y="1256"/>
                    </a:lnTo>
                    <a:lnTo>
                      <a:pt x="1996" y="1333"/>
                    </a:lnTo>
                    <a:lnTo>
                      <a:pt x="1970" y="1408"/>
                    </a:lnTo>
                    <a:lnTo>
                      <a:pt x="1937" y="1480"/>
                    </a:lnTo>
                    <a:lnTo>
                      <a:pt x="1897" y="1551"/>
                    </a:lnTo>
                    <a:lnTo>
                      <a:pt x="1852" y="1619"/>
                    </a:lnTo>
                    <a:lnTo>
                      <a:pt x="1802" y="1684"/>
                    </a:lnTo>
                    <a:lnTo>
                      <a:pt x="1745" y="1745"/>
                    </a:lnTo>
                    <a:lnTo>
                      <a:pt x="1684" y="1802"/>
                    </a:lnTo>
                    <a:lnTo>
                      <a:pt x="1618" y="1854"/>
                    </a:lnTo>
                    <a:lnTo>
                      <a:pt x="1550" y="1898"/>
                    </a:lnTo>
                    <a:lnTo>
                      <a:pt x="1480" y="1937"/>
                    </a:lnTo>
                    <a:lnTo>
                      <a:pt x="1406" y="1970"/>
                    </a:lnTo>
                    <a:lnTo>
                      <a:pt x="1332" y="1997"/>
                    </a:lnTo>
                    <a:lnTo>
                      <a:pt x="1256" y="2017"/>
                    </a:lnTo>
                    <a:lnTo>
                      <a:pt x="1179" y="2033"/>
                    </a:lnTo>
                    <a:lnTo>
                      <a:pt x="1101" y="2042"/>
                    </a:lnTo>
                    <a:lnTo>
                      <a:pt x="1023" y="2044"/>
                    </a:lnTo>
                    <a:lnTo>
                      <a:pt x="943" y="2042"/>
                    </a:lnTo>
                    <a:lnTo>
                      <a:pt x="866" y="2033"/>
                    </a:lnTo>
                    <a:lnTo>
                      <a:pt x="788" y="2017"/>
                    </a:lnTo>
                    <a:lnTo>
                      <a:pt x="712" y="1997"/>
                    </a:lnTo>
                    <a:lnTo>
                      <a:pt x="638" y="1970"/>
                    </a:lnTo>
                    <a:lnTo>
                      <a:pt x="564" y="1937"/>
                    </a:lnTo>
                    <a:lnTo>
                      <a:pt x="494" y="1898"/>
                    </a:lnTo>
                    <a:lnTo>
                      <a:pt x="426" y="1854"/>
                    </a:lnTo>
                    <a:lnTo>
                      <a:pt x="362" y="1802"/>
                    </a:lnTo>
                    <a:lnTo>
                      <a:pt x="299" y="1745"/>
                    </a:lnTo>
                    <a:lnTo>
                      <a:pt x="243" y="1684"/>
                    </a:lnTo>
                    <a:lnTo>
                      <a:pt x="192" y="1619"/>
                    </a:lnTo>
                    <a:lnTo>
                      <a:pt x="147" y="1551"/>
                    </a:lnTo>
                    <a:lnTo>
                      <a:pt x="108" y="1480"/>
                    </a:lnTo>
                    <a:lnTo>
                      <a:pt x="75" y="1408"/>
                    </a:lnTo>
                    <a:lnTo>
                      <a:pt x="48" y="1333"/>
                    </a:lnTo>
                    <a:lnTo>
                      <a:pt x="27" y="1256"/>
                    </a:lnTo>
                    <a:lnTo>
                      <a:pt x="12" y="1179"/>
                    </a:lnTo>
                    <a:lnTo>
                      <a:pt x="4" y="1101"/>
                    </a:lnTo>
                    <a:lnTo>
                      <a:pt x="0" y="1023"/>
                    </a:lnTo>
                    <a:lnTo>
                      <a:pt x="4" y="945"/>
                    </a:lnTo>
                    <a:lnTo>
                      <a:pt x="12" y="867"/>
                    </a:lnTo>
                    <a:lnTo>
                      <a:pt x="27" y="790"/>
                    </a:lnTo>
                    <a:lnTo>
                      <a:pt x="48" y="713"/>
                    </a:lnTo>
                    <a:lnTo>
                      <a:pt x="75" y="638"/>
                    </a:lnTo>
                    <a:lnTo>
                      <a:pt x="108" y="565"/>
                    </a:lnTo>
                    <a:lnTo>
                      <a:pt x="147" y="495"/>
                    </a:lnTo>
                    <a:lnTo>
                      <a:pt x="192" y="427"/>
                    </a:lnTo>
                    <a:lnTo>
                      <a:pt x="243" y="362"/>
                    </a:lnTo>
                    <a:lnTo>
                      <a:pt x="299" y="300"/>
                    </a:lnTo>
                    <a:lnTo>
                      <a:pt x="362" y="243"/>
                    </a:lnTo>
                    <a:lnTo>
                      <a:pt x="426" y="192"/>
                    </a:lnTo>
                    <a:lnTo>
                      <a:pt x="494" y="147"/>
                    </a:lnTo>
                    <a:lnTo>
                      <a:pt x="564" y="109"/>
                    </a:lnTo>
                    <a:lnTo>
                      <a:pt x="638" y="76"/>
                    </a:lnTo>
                    <a:lnTo>
                      <a:pt x="712" y="49"/>
                    </a:lnTo>
                    <a:lnTo>
                      <a:pt x="788" y="27"/>
                    </a:lnTo>
                    <a:lnTo>
                      <a:pt x="866" y="12"/>
                    </a:lnTo>
                    <a:lnTo>
                      <a:pt x="943" y="4"/>
                    </a:lnTo>
                    <a:lnTo>
                      <a:pt x="102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1022">
                <a:extLst>
                  <a:ext uri="{FF2B5EF4-FFF2-40B4-BE49-F238E27FC236}">
                    <a16:creationId xmlns:a16="http://schemas.microsoft.com/office/drawing/2014/main" id="{FE1B922F-87D3-4E62-98C4-22CE1016A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3126" y="2277627"/>
                <a:ext cx="2234644" cy="2236953"/>
              </a:xfrm>
              <a:custGeom>
                <a:avLst/>
                <a:gdLst>
                  <a:gd name="T0" fmla="*/ 1042 w 1936"/>
                  <a:gd name="T1" fmla="*/ 2 h 1938"/>
                  <a:gd name="T2" fmla="*/ 1190 w 1936"/>
                  <a:gd name="T3" fmla="*/ 26 h 1938"/>
                  <a:gd name="T4" fmla="*/ 1333 w 1936"/>
                  <a:gd name="T5" fmla="*/ 71 h 1938"/>
                  <a:gd name="T6" fmla="*/ 1468 w 1936"/>
                  <a:gd name="T7" fmla="*/ 139 h 1938"/>
                  <a:gd name="T8" fmla="*/ 1594 w 1936"/>
                  <a:gd name="T9" fmla="*/ 230 h 1938"/>
                  <a:gd name="T10" fmla="*/ 1707 w 1936"/>
                  <a:gd name="T11" fmla="*/ 342 h 1938"/>
                  <a:gd name="T12" fmla="*/ 1798 w 1936"/>
                  <a:gd name="T13" fmla="*/ 468 h 1938"/>
                  <a:gd name="T14" fmla="*/ 1865 w 1936"/>
                  <a:gd name="T15" fmla="*/ 605 h 1938"/>
                  <a:gd name="T16" fmla="*/ 1911 w 1936"/>
                  <a:gd name="T17" fmla="*/ 748 h 1938"/>
                  <a:gd name="T18" fmla="*/ 1934 w 1936"/>
                  <a:gd name="T19" fmla="*/ 894 h 1938"/>
                  <a:gd name="T20" fmla="*/ 1934 w 1936"/>
                  <a:gd name="T21" fmla="*/ 1043 h 1938"/>
                  <a:gd name="T22" fmla="*/ 1911 w 1936"/>
                  <a:gd name="T23" fmla="*/ 1190 h 1938"/>
                  <a:gd name="T24" fmla="*/ 1865 w 1936"/>
                  <a:gd name="T25" fmla="*/ 1333 h 1938"/>
                  <a:gd name="T26" fmla="*/ 1798 w 1936"/>
                  <a:gd name="T27" fmla="*/ 1469 h 1938"/>
                  <a:gd name="T28" fmla="*/ 1707 w 1936"/>
                  <a:gd name="T29" fmla="*/ 1596 h 1938"/>
                  <a:gd name="T30" fmla="*/ 1594 w 1936"/>
                  <a:gd name="T31" fmla="*/ 1708 h 1938"/>
                  <a:gd name="T32" fmla="*/ 1468 w 1936"/>
                  <a:gd name="T33" fmla="*/ 1799 h 1938"/>
                  <a:gd name="T34" fmla="*/ 1333 w 1936"/>
                  <a:gd name="T35" fmla="*/ 1867 h 1938"/>
                  <a:gd name="T36" fmla="*/ 1190 w 1936"/>
                  <a:gd name="T37" fmla="*/ 1912 h 1938"/>
                  <a:gd name="T38" fmla="*/ 1042 w 1936"/>
                  <a:gd name="T39" fmla="*/ 1934 h 1938"/>
                  <a:gd name="T40" fmla="*/ 894 w 1936"/>
                  <a:gd name="T41" fmla="*/ 1934 h 1938"/>
                  <a:gd name="T42" fmla="*/ 746 w 1936"/>
                  <a:gd name="T43" fmla="*/ 1912 h 1938"/>
                  <a:gd name="T44" fmla="*/ 603 w 1936"/>
                  <a:gd name="T45" fmla="*/ 1867 h 1938"/>
                  <a:gd name="T46" fmla="*/ 468 w 1936"/>
                  <a:gd name="T47" fmla="*/ 1799 h 1938"/>
                  <a:gd name="T48" fmla="*/ 342 w 1936"/>
                  <a:gd name="T49" fmla="*/ 1708 h 1938"/>
                  <a:gd name="T50" fmla="*/ 229 w 1936"/>
                  <a:gd name="T51" fmla="*/ 1596 h 1938"/>
                  <a:gd name="T52" fmla="*/ 139 w 1936"/>
                  <a:gd name="T53" fmla="*/ 1469 h 1938"/>
                  <a:gd name="T54" fmla="*/ 71 w 1936"/>
                  <a:gd name="T55" fmla="*/ 1333 h 1938"/>
                  <a:gd name="T56" fmla="*/ 25 w 1936"/>
                  <a:gd name="T57" fmla="*/ 1190 h 1938"/>
                  <a:gd name="T58" fmla="*/ 2 w 1936"/>
                  <a:gd name="T59" fmla="*/ 1043 h 1938"/>
                  <a:gd name="T60" fmla="*/ 2 w 1936"/>
                  <a:gd name="T61" fmla="*/ 894 h 1938"/>
                  <a:gd name="T62" fmla="*/ 25 w 1936"/>
                  <a:gd name="T63" fmla="*/ 748 h 1938"/>
                  <a:gd name="T64" fmla="*/ 71 w 1936"/>
                  <a:gd name="T65" fmla="*/ 605 h 1938"/>
                  <a:gd name="T66" fmla="*/ 139 w 1936"/>
                  <a:gd name="T67" fmla="*/ 468 h 1938"/>
                  <a:gd name="T68" fmla="*/ 229 w 1936"/>
                  <a:gd name="T69" fmla="*/ 342 h 1938"/>
                  <a:gd name="T70" fmla="*/ 342 w 1936"/>
                  <a:gd name="T71" fmla="*/ 230 h 1938"/>
                  <a:gd name="T72" fmla="*/ 468 w 1936"/>
                  <a:gd name="T73" fmla="*/ 139 h 1938"/>
                  <a:gd name="T74" fmla="*/ 603 w 1936"/>
                  <a:gd name="T75" fmla="*/ 71 h 1938"/>
                  <a:gd name="T76" fmla="*/ 746 w 1936"/>
                  <a:gd name="T77" fmla="*/ 26 h 1938"/>
                  <a:gd name="T78" fmla="*/ 894 w 1936"/>
                  <a:gd name="T79" fmla="*/ 2 h 1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36" h="1938">
                    <a:moveTo>
                      <a:pt x="969" y="0"/>
                    </a:moveTo>
                    <a:lnTo>
                      <a:pt x="1042" y="2"/>
                    </a:lnTo>
                    <a:lnTo>
                      <a:pt x="1117" y="11"/>
                    </a:lnTo>
                    <a:lnTo>
                      <a:pt x="1190" y="26"/>
                    </a:lnTo>
                    <a:lnTo>
                      <a:pt x="1262" y="45"/>
                    </a:lnTo>
                    <a:lnTo>
                      <a:pt x="1333" y="71"/>
                    </a:lnTo>
                    <a:lnTo>
                      <a:pt x="1401" y="103"/>
                    </a:lnTo>
                    <a:lnTo>
                      <a:pt x="1468" y="139"/>
                    </a:lnTo>
                    <a:lnTo>
                      <a:pt x="1533" y="182"/>
                    </a:lnTo>
                    <a:lnTo>
                      <a:pt x="1594" y="230"/>
                    </a:lnTo>
                    <a:lnTo>
                      <a:pt x="1653" y="283"/>
                    </a:lnTo>
                    <a:lnTo>
                      <a:pt x="1707" y="342"/>
                    </a:lnTo>
                    <a:lnTo>
                      <a:pt x="1756" y="404"/>
                    </a:lnTo>
                    <a:lnTo>
                      <a:pt x="1798" y="468"/>
                    </a:lnTo>
                    <a:lnTo>
                      <a:pt x="1835" y="535"/>
                    </a:lnTo>
                    <a:lnTo>
                      <a:pt x="1865" y="605"/>
                    </a:lnTo>
                    <a:lnTo>
                      <a:pt x="1891" y="676"/>
                    </a:lnTo>
                    <a:lnTo>
                      <a:pt x="1911" y="748"/>
                    </a:lnTo>
                    <a:lnTo>
                      <a:pt x="1925" y="821"/>
                    </a:lnTo>
                    <a:lnTo>
                      <a:pt x="1934" y="894"/>
                    </a:lnTo>
                    <a:lnTo>
                      <a:pt x="1936" y="969"/>
                    </a:lnTo>
                    <a:lnTo>
                      <a:pt x="1934" y="1043"/>
                    </a:lnTo>
                    <a:lnTo>
                      <a:pt x="1925" y="1117"/>
                    </a:lnTo>
                    <a:lnTo>
                      <a:pt x="1911" y="1190"/>
                    </a:lnTo>
                    <a:lnTo>
                      <a:pt x="1891" y="1262"/>
                    </a:lnTo>
                    <a:lnTo>
                      <a:pt x="1865" y="1333"/>
                    </a:lnTo>
                    <a:lnTo>
                      <a:pt x="1835" y="1403"/>
                    </a:lnTo>
                    <a:lnTo>
                      <a:pt x="1798" y="1469"/>
                    </a:lnTo>
                    <a:lnTo>
                      <a:pt x="1756" y="1533"/>
                    </a:lnTo>
                    <a:lnTo>
                      <a:pt x="1707" y="1596"/>
                    </a:lnTo>
                    <a:lnTo>
                      <a:pt x="1653" y="1653"/>
                    </a:lnTo>
                    <a:lnTo>
                      <a:pt x="1594" y="1708"/>
                    </a:lnTo>
                    <a:lnTo>
                      <a:pt x="1533" y="1756"/>
                    </a:lnTo>
                    <a:lnTo>
                      <a:pt x="1468" y="1799"/>
                    </a:lnTo>
                    <a:lnTo>
                      <a:pt x="1401" y="1835"/>
                    </a:lnTo>
                    <a:lnTo>
                      <a:pt x="1333" y="1867"/>
                    </a:lnTo>
                    <a:lnTo>
                      <a:pt x="1262" y="1891"/>
                    </a:lnTo>
                    <a:lnTo>
                      <a:pt x="1190" y="1912"/>
                    </a:lnTo>
                    <a:lnTo>
                      <a:pt x="1117" y="1926"/>
                    </a:lnTo>
                    <a:lnTo>
                      <a:pt x="1042" y="1934"/>
                    </a:lnTo>
                    <a:lnTo>
                      <a:pt x="969" y="1938"/>
                    </a:lnTo>
                    <a:lnTo>
                      <a:pt x="894" y="1934"/>
                    </a:lnTo>
                    <a:lnTo>
                      <a:pt x="820" y="1926"/>
                    </a:lnTo>
                    <a:lnTo>
                      <a:pt x="746" y="1912"/>
                    </a:lnTo>
                    <a:lnTo>
                      <a:pt x="674" y="1891"/>
                    </a:lnTo>
                    <a:lnTo>
                      <a:pt x="603" y="1867"/>
                    </a:lnTo>
                    <a:lnTo>
                      <a:pt x="535" y="1835"/>
                    </a:lnTo>
                    <a:lnTo>
                      <a:pt x="468" y="1799"/>
                    </a:lnTo>
                    <a:lnTo>
                      <a:pt x="403" y="1756"/>
                    </a:lnTo>
                    <a:lnTo>
                      <a:pt x="342" y="1708"/>
                    </a:lnTo>
                    <a:lnTo>
                      <a:pt x="283" y="1653"/>
                    </a:lnTo>
                    <a:lnTo>
                      <a:pt x="229" y="1596"/>
                    </a:lnTo>
                    <a:lnTo>
                      <a:pt x="181" y="1533"/>
                    </a:lnTo>
                    <a:lnTo>
                      <a:pt x="139" y="1469"/>
                    </a:lnTo>
                    <a:lnTo>
                      <a:pt x="101" y="1403"/>
                    </a:lnTo>
                    <a:lnTo>
                      <a:pt x="71" y="1333"/>
                    </a:lnTo>
                    <a:lnTo>
                      <a:pt x="45" y="1262"/>
                    </a:lnTo>
                    <a:lnTo>
                      <a:pt x="25" y="1190"/>
                    </a:lnTo>
                    <a:lnTo>
                      <a:pt x="11" y="1117"/>
                    </a:lnTo>
                    <a:lnTo>
                      <a:pt x="2" y="1043"/>
                    </a:lnTo>
                    <a:lnTo>
                      <a:pt x="0" y="969"/>
                    </a:lnTo>
                    <a:lnTo>
                      <a:pt x="2" y="894"/>
                    </a:lnTo>
                    <a:lnTo>
                      <a:pt x="11" y="821"/>
                    </a:lnTo>
                    <a:lnTo>
                      <a:pt x="25" y="748"/>
                    </a:lnTo>
                    <a:lnTo>
                      <a:pt x="45" y="676"/>
                    </a:lnTo>
                    <a:lnTo>
                      <a:pt x="71" y="605"/>
                    </a:lnTo>
                    <a:lnTo>
                      <a:pt x="101" y="535"/>
                    </a:lnTo>
                    <a:lnTo>
                      <a:pt x="139" y="468"/>
                    </a:lnTo>
                    <a:lnTo>
                      <a:pt x="181" y="404"/>
                    </a:lnTo>
                    <a:lnTo>
                      <a:pt x="229" y="342"/>
                    </a:lnTo>
                    <a:lnTo>
                      <a:pt x="283" y="283"/>
                    </a:lnTo>
                    <a:lnTo>
                      <a:pt x="342" y="230"/>
                    </a:lnTo>
                    <a:lnTo>
                      <a:pt x="403" y="182"/>
                    </a:lnTo>
                    <a:lnTo>
                      <a:pt x="468" y="139"/>
                    </a:lnTo>
                    <a:lnTo>
                      <a:pt x="535" y="103"/>
                    </a:lnTo>
                    <a:lnTo>
                      <a:pt x="603" y="71"/>
                    </a:lnTo>
                    <a:lnTo>
                      <a:pt x="674" y="45"/>
                    </a:lnTo>
                    <a:lnTo>
                      <a:pt x="746" y="26"/>
                    </a:lnTo>
                    <a:lnTo>
                      <a:pt x="820" y="11"/>
                    </a:lnTo>
                    <a:lnTo>
                      <a:pt x="894" y="2"/>
                    </a:lnTo>
                    <a:lnTo>
                      <a:pt x="969" y="0"/>
                    </a:lnTo>
                    <a:close/>
                  </a:path>
                </a:pathLst>
              </a:custGeom>
              <a:solidFill>
                <a:srgbClr val="295F6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Group 19425">
              <a:extLst>
                <a:ext uri="{FF2B5EF4-FFF2-40B4-BE49-F238E27FC236}">
                  <a16:creationId xmlns:a16="http://schemas.microsoft.com/office/drawing/2014/main" id="{F6B218B9-8F2F-40EF-89F3-4CB706B4E3D3}"/>
                </a:ext>
              </a:extLst>
            </p:cNvPr>
            <p:cNvGrpSpPr/>
            <p:nvPr/>
          </p:nvGrpSpPr>
          <p:grpSpPr>
            <a:xfrm>
              <a:off x="4948090" y="1102592"/>
              <a:ext cx="2359304" cy="2673263"/>
              <a:chOff x="4948090" y="1102592"/>
              <a:chExt cx="2359304" cy="2673263"/>
            </a:xfrm>
          </p:grpSpPr>
          <p:sp>
            <p:nvSpPr>
              <p:cNvPr id="39" name="Freeform 1023">
                <a:extLst>
                  <a:ext uri="{FF2B5EF4-FFF2-40B4-BE49-F238E27FC236}">
                    <a16:creationId xmlns:a16="http://schemas.microsoft.com/office/drawing/2014/main" id="{62E9646B-A9CE-43B1-9751-DFEA280E2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8090" y="1102592"/>
                <a:ext cx="2359304" cy="2359305"/>
              </a:xfrm>
              <a:custGeom>
                <a:avLst/>
                <a:gdLst>
                  <a:gd name="T0" fmla="*/ 1100 w 2044"/>
                  <a:gd name="T1" fmla="*/ 3 h 2044"/>
                  <a:gd name="T2" fmla="*/ 1256 w 2044"/>
                  <a:gd name="T3" fmla="*/ 27 h 2044"/>
                  <a:gd name="T4" fmla="*/ 1406 w 2044"/>
                  <a:gd name="T5" fmla="*/ 75 h 2044"/>
                  <a:gd name="T6" fmla="*/ 1549 w 2044"/>
                  <a:gd name="T7" fmla="*/ 147 h 2044"/>
                  <a:gd name="T8" fmla="*/ 1682 w 2044"/>
                  <a:gd name="T9" fmla="*/ 242 h 2044"/>
                  <a:gd name="T10" fmla="*/ 1801 w 2044"/>
                  <a:gd name="T11" fmla="*/ 361 h 2044"/>
                  <a:gd name="T12" fmla="*/ 1897 w 2044"/>
                  <a:gd name="T13" fmla="*/ 494 h 2044"/>
                  <a:gd name="T14" fmla="*/ 1970 w 2044"/>
                  <a:gd name="T15" fmla="*/ 638 h 2044"/>
                  <a:gd name="T16" fmla="*/ 2017 w 2044"/>
                  <a:gd name="T17" fmla="*/ 788 h 2044"/>
                  <a:gd name="T18" fmla="*/ 2040 w 2044"/>
                  <a:gd name="T19" fmla="*/ 943 h 2044"/>
                  <a:gd name="T20" fmla="*/ 2040 w 2044"/>
                  <a:gd name="T21" fmla="*/ 1101 h 2044"/>
                  <a:gd name="T22" fmla="*/ 2017 w 2044"/>
                  <a:gd name="T23" fmla="*/ 1256 h 2044"/>
                  <a:gd name="T24" fmla="*/ 1970 w 2044"/>
                  <a:gd name="T25" fmla="*/ 1407 h 2044"/>
                  <a:gd name="T26" fmla="*/ 1897 w 2044"/>
                  <a:gd name="T27" fmla="*/ 1551 h 2044"/>
                  <a:gd name="T28" fmla="*/ 1801 w 2044"/>
                  <a:gd name="T29" fmla="*/ 1684 h 2044"/>
                  <a:gd name="T30" fmla="*/ 1682 w 2044"/>
                  <a:gd name="T31" fmla="*/ 1802 h 2044"/>
                  <a:gd name="T32" fmla="*/ 1549 w 2044"/>
                  <a:gd name="T33" fmla="*/ 1898 h 2044"/>
                  <a:gd name="T34" fmla="*/ 1406 w 2044"/>
                  <a:gd name="T35" fmla="*/ 1970 h 2044"/>
                  <a:gd name="T36" fmla="*/ 1256 w 2044"/>
                  <a:gd name="T37" fmla="*/ 2017 h 2044"/>
                  <a:gd name="T38" fmla="*/ 1100 w 2044"/>
                  <a:gd name="T39" fmla="*/ 2042 h 2044"/>
                  <a:gd name="T40" fmla="*/ 943 w 2044"/>
                  <a:gd name="T41" fmla="*/ 2042 h 2044"/>
                  <a:gd name="T42" fmla="*/ 788 w 2044"/>
                  <a:gd name="T43" fmla="*/ 2017 h 2044"/>
                  <a:gd name="T44" fmla="*/ 637 w 2044"/>
                  <a:gd name="T45" fmla="*/ 1970 h 2044"/>
                  <a:gd name="T46" fmla="*/ 494 w 2044"/>
                  <a:gd name="T47" fmla="*/ 1898 h 2044"/>
                  <a:gd name="T48" fmla="*/ 360 w 2044"/>
                  <a:gd name="T49" fmla="*/ 1802 h 2044"/>
                  <a:gd name="T50" fmla="*/ 242 w 2044"/>
                  <a:gd name="T51" fmla="*/ 1684 h 2044"/>
                  <a:gd name="T52" fmla="*/ 147 w 2044"/>
                  <a:gd name="T53" fmla="*/ 1551 h 2044"/>
                  <a:gd name="T54" fmla="*/ 75 w 2044"/>
                  <a:gd name="T55" fmla="*/ 1407 h 2044"/>
                  <a:gd name="T56" fmla="*/ 27 w 2044"/>
                  <a:gd name="T57" fmla="*/ 1256 h 2044"/>
                  <a:gd name="T58" fmla="*/ 2 w 2044"/>
                  <a:gd name="T59" fmla="*/ 1101 h 2044"/>
                  <a:gd name="T60" fmla="*/ 2 w 2044"/>
                  <a:gd name="T61" fmla="*/ 943 h 2044"/>
                  <a:gd name="T62" fmla="*/ 27 w 2044"/>
                  <a:gd name="T63" fmla="*/ 788 h 2044"/>
                  <a:gd name="T64" fmla="*/ 75 w 2044"/>
                  <a:gd name="T65" fmla="*/ 638 h 2044"/>
                  <a:gd name="T66" fmla="*/ 147 w 2044"/>
                  <a:gd name="T67" fmla="*/ 494 h 2044"/>
                  <a:gd name="T68" fmla="*/ 242 w 2044"/>
                  <a:gd name="T69" fmla="*/ 361 h 2044"/>
                  <a:gd name="T70" fmla="*/ 360 w 2044"/>
                  <a:gd name="T71" fmla="*/ 242 h 2044"/>
                  <a:gd name="T72" fmla="*/ 494 w 2044"/>
                  <a:gd name="T73" fmla="*/ 147 h 2044"/>
                  <a:gd name="T74" fmla="*/ 637 w 2044"/>
                  <a:gd name="T75" fmla="*/ 75 h 2044"/>
                  <a:gd name="T76" fmla="*/ 788 w 2044"/>
                  <a:gd name="T77" fmla="*/ 27 h 2044"/>
                  <a:gd name="T78" fmla="*/ 943 w 2044"/>
                  <a:gd name="T79" fmla="*/ 3 h 2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044" h="2044">
                    <a:moveTo>
                      <a:pt x="1021" y="0"/>
                    </a:moveTo>
                    <a:lnTo>
                      <a:pt x="1100" y="3"/>
                    </a:lnTo>
                    <a:lnTo>
                      <a:pt x="1178" y="12"/>
                    </a:lnTo>
                    <a:lnTo>
                      <a:pt x="1256" y="27"/>
                    </a:lnTo>
                    <a:lnTo>
                      <a:pt x="1332" y="48"/>
                    </a:lnTo>
                    <a:lnTo>
                      <a:pt x="1406" y="75"/>
                    </a:lnTo>
                    <a:lnTo>
                      <a:pt x="1480" y="108"/>
                    </a:lnTo>
                    <a:lnTo>
                      <a:pt x="1549" y="147"/>
                    </a:lnTo>
                    <a:lnTo>
                      <a:pt x="1618" y="192"/>
                    </a:lnTo>
                    <a:lnTo>
                      <a:pt x="1682" y="242"/>
                    </a:lnTo>
                    <a:lnTo>
                      <a:pt x="1745" y="300"/>
                    </a:lnTo>
                    <a:lnTo>
                      <a:pt x="1801" y="361"/>
                    </a:lnTo>
                    <a:lnTo>
                      <a:pt x="1852" y="427"/>
                    </a:lnTo>
                    <a:lnTo>
                      <a:pt x="1897" y="494"/>
                    </a:lnTo>
                    <a:lnTo>
                      <a:pt x="1937" y="565"/>
                    </a:lnTo>
                    <a:lnTo>
                      <a:pt x="1970" y="638"/>
                    </a:lnTo>
                    <a:lnTo>
                      <a:pt x="1996" y="713"/>
                    </a:lnTo>
                    <a:lnTo>
                      <a:pt x="2017" y="788"/>
                    </a:lnTo>
                    <a:lnTo>
                      <a:pt x="2032" y="865"/>
                    </a:lnTo>
                    <a:lnTo>
                      <a:pt x="2040" y="943"/>
                    </a:lnTo>
                    <a:lnTo>
                      <a:pt x="2044" y="1023"/>
                    </a:lnTo>
                    <a:lnTo>
                      <a:pt x="2040" y="1101"/>
                    </a:lnTo>
                    <a:lnTo>
                      <a:pt x="2032" y="1179"/>
                    </a:lnTo>
                    <a:lnTo>
                      <a:pt x="2017" y="1256"/>
                    </a:lnTo>
                    <a:lnTo>
                      <a:pt x="1996" y="1332"/>
                    </a:lnTo>
                    <a:lnTo>
                      <a:pt x="1970" y="1407"/>
                    </a:lnTo>
                    <a:lnTo>
                      <a:pt x="1937" y="1480"/>
                    </a:lnTo>
                    <a:lnTo>
                      <a:pt x="1897" y="1551"/>
                    </a:lnTo>
                    <a:lnTo>
                      <a:pt x="1852" y="1618"/>
                    </a:lnTo>
                    <a:lnTo>
                      <a:pt x="1801" y="1684"/>
                    </a:lnTo>
                    <a:lnTo>
                      <a:pt x="1745" y="1745"/>
                    </a:lnTo>
                    <a:lnTo>
                      <a:pt x="1682" y="1802"/>
                    </a:lnTo>
                    <a:lnTo>
                      <a:pt x="1618" y="1852"/>
                    </a:lnTo>
                    <a:lnTo>
                      <a:pt x="1549" y="1898"/>
                    </a:lnTo>
                    <a:lnTo>
                      <a:pt x="1480" y="1937"/>
                    </a:lnTo>
                    <a:lnTo>
                      <a:pt x="1406" y="1970"/>
                    </a:lnTo>
                    <a:lnTo>
                      <a:pt x="1332" y="1997"/>
                    </a:lnTo>
                    <a:lnTo>
                      <a:pt x="1256" y="2017"/>
                    </a:lnTo>
                    <a:lnTo>
                      <a:pt x="1178" y="2032"/>
                    </a:lnTo>
                    <a:lnTo>
                      <a:pt x="1100" y="2042"/>
                    </a:lnTo>
                    <a:lnTo>
                      <a:pt x="1021" y="2044"/>
                    </a:lnTo>
                    <a:lnTo>
                      <a:pt x="943" y="2042"/>
                    </a:lnTo>
                    <a:lnTo>
                      <a:pt x="865" y="2032"/>
                    </a:lnTo>
                    <a:lnTo>
                      <a:pt x="788" y="2017"/>
                    </a:lnTo>
                    <a:lnTo>
                      <a:pt x="712" y="1997"/>
                    </a:lnTo>
                    <a:lnTo>
                      <a:pt x="637" y="1970"/>
                    </a:lnTo>
                    <a:lnTo>
                      <a:pt x="564" y="1937"/>
                    </a:lnTo>
                    <a:lnTo>
                      <a:pt x="494" y="1898"/>
                    </a:lnTo>
                    <a:lnTo>
                      <a:pt x="425" y="1852"/>
                    </a:lnTo>
                    <a:lnTo>
                      <a:pt x="360" y="1802"/>
                    </a:lnTo>
                    <a:lnTo>
                      <a:pt x="299" y="1745"/>
                    </a:lnTo>
                    <a:lnTo>
                      <a:pt x="242" y="1684"/>
                    </a:lnTo>
                    <a:lnTo>
                      <a:pt x="192" y="1618"/>
                    </a:lnTo>
                    <a:lnTo>
                      <a:pt x="147" y="1551"/>
                    </a:lnTo>
                    <a:lnTo>
                      <a:pt x="108" y="1480"/>
                    </a:lnTo>
                    <a:lnTo>
                      <a:pt x="75" y="1407"/>
                    </a:lnTo>
                    <a:lnTo>
                      <a:pt x="48" y="1332"/>
                    </a:lnTo>
                    <a:lnTo>
                      <a:pt x="27" y="1256"/>
                    </a:lnTo>
                    <a:lnTo>
                      <a:pt x="11" y="1179"/>
                    </a:lnTo>
                    <a:lnTo>
                      <a:pt x="2" y="1101"/>
                    </a:lnTo>
                    <a:lnTo>
                      <a:pt x="0" y="1023"/>
                    </a:lnTo>
                    <a:lnTo>
                      <a:pt x="2" y="943"/>
                    </a:lnTo>
                    <a:lnTo>
                      <a:pt x="11" y="865"/>
                    </a:lnTo>
                    <a:lnTo>
                      <a:pt x="27" y="788"/>
                    </a:lnTo>
                    <a:lnTo>
                      <a:pt x="48" y="713"/>
                    </a:lnTo>
                    <a:lnTo>
                      <a:pt x="75" y="638"/>
                    </a:lnTo>
                    <a:lnTo>
                      <a:pt x="108" y="565"/>
                    </a:lnTo>
                    <a:lnTo>
                      <a:pt x="147" y="494"/>
                    </a:lnTo>
                    <a:lnTo>
                      <a:pt x="192" y="427"/>
                    </a:lnTo>
                    <a:lnTo>
                      <a:pt x="242" y="361"/>
                    </a:lnTo>
                    <a:lnTo>
                      <a:pt x="299" y="300"/>
                    </a:lnTo>
                    <a:lnTo>
                      <a:pt x="360" y="242"/>
                    </a:lnTo>
                    <a:lnTo>
                      <a:pt x="425" y="192"/>
                    </a:lnTo>
                    <a:lnTo>
                      <a:pt x="494" y="147"/>
                    </a:lnTo>
                    <a:lnTo>
                      <a:pt x="564" y="108"/>
                    </a:lnTo>
                    <a:lnTo>
                      <a:pt x="637" y="75"/>
                    </a:lnTo>
                    <a:lnTo>
                      <a:pt x="712" y="48"/>
                    </a:lnTo>
                    <a:lnTo>
                      <a:pt x="788" y="27"/>
                    </a:lnTo>
                    <a:lnTo>
                      <a:pt x="865" y="12"/>
                    </a:lnTo>
                    <a:lnTo>
                      <a:pt x="943" y="3"/>
                    </a:lnTo>
                    <a:lnTo>
                      <a:pt x="1021" y="0"/>
                    </a:lnTo>
                    <a:close/>
                  </a:path>
                </a:pathLst>
              </a:custGeom>
              <a:solidFill>
                <a:srgbClr val="D6E6D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1025">
                <a:extLst>
                  <a:ext uri="{FF2B5EF4-FFF2-40B4-BE49-F238E27FC236}">
                    <a16:creationId xmlns:a16="http://schemas.microsoft.com/office/drawing/2014/main" id="{792287A0-8E0C-4E81-92AB-A555E0BEB2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8090" y="2195675"/>
                <a:ext cx="1183115" cy="1247754"/>
              </a:xfrm>
              <a:custGeom>
                <a:avLst/>
                <a:gdLst>
                  <a:gd name="T0" fmla="*/ 4 w 1025"/>
                  <a:gd name="T1" fmla="*/ 0 h 1081"/>
                  <a:gd name="T2" fmla="*/ 82 w 1025"/>
                  <a:gd name="T3" fmla="*/ 3 h 1081"/>
                  <a:gd name="T4" fmla="*/ 160 w 1025"/>
                  <a:gd name="T5" fmla="*/ 12 h 1081"/>
                  <a:gd name="T6" fmla="*/ 237 w 1025"/>
                  <a:gd name="T7" fmla="*/ 27 h 1081"/>
                  <a:gd name="T8" fmla="*/ 313 w 1025"/>
                  <a:gd name="T9" fmla="*/ 48 h 1081"/>
                  <a:gd name="T10" fmla="*/ 387 w 1025"/>
                  <a:gd name="T11" fmla="*/ 75 h 1081"/>
                  <a:gd name="T12" fmla="*/ 461 w 1025"/>
                  <a:gd name="T13" fmla="*/ 108 h 1081"/>
                  <a:gd name="T14" fmla="*/ 531 w 1025"/>
                  <a:gd name="T15" fmla="*/ 147 h 1081"/>
                  <a:gd name="T16" fmla="*/ 599 w 1025"/>
                  <a:gd name="T17" fmla="*/ 192 h 1081"/>
                  <a:gd name="T18" fmla="*/ 665 w 1025"/>
                  <a:gd name="T19" fmla="*/ 242 h 1081"/>
                  <a:gd name="T20" fmla="*/ 726 w 1025"/>
                  <a:gd name="T21" fmla="*/ 299 h 1081"/>
                  <a:gd name="T22" fmla="*/ 783 w 1025"/>
                  <a:gd name="T23" fmla="*/ 361 h 1081"/>
                  <a:gd name="T24" fmla="*/ 833 w 1025"/>
                  <a:gd name="T25" fmla="*/ 425 h 1081"/>
                  <a:gd name="T26" fmla="*/ 878 w 1025"/>
                  <a:gd name="T27" fmla="*/ 494 h 1081"/>
                  <a:gd name="T28" fmla="*/ 918 w 1025"/>
                  <a:gd name="T29" fmla="*/ 565 h 1081"/>
                  <a:gd name="T30" fmla="*/ 951 w 1025"/>
                  <a:gd name="T31" fmla="*/ 637 h 1081"/>
                  <a:gd name="T32" fmla="*/ 977 w 1025"/>
                  <a:gd name="T33" fmla="*/ 712 h 1081"/>
                  <a:gd name="T34" fmla="*/ 998 w 1025"/>
                  <a:gd name="T35" fmla="*/ 788 h 1081"/>
                  <a:gd name="T36" fmla="*/ 1013 w 1025"/>
                  <a:gd name="T37" fmla="*/ 865 h 1081"/>
                  <a:gd name="T38" fmla="*/ 1023 w 1025"/>
                  <a:gd name="T39" fmla="*/ 943 h 1081"/>
                  <a:gd name="T40" fmla="*/ 1025 w 1025"/>
                  <a:gd name="T41" fmla="*/ 1022 h 1081"/>
                  <a:gd name="T42" fmla="*/ 1023 w 1025"/>
                  <a:gd name="T43" fmla="*/ 1081 h 1081"/>
                  <a:gd name="T44" fmla="*/ 1019 w 1025"/>
                  <a:gd name="T45" fmla="*/ 1081 h 1081"/>
                  <a:gd name="T46" fmla="*/ 979 w 1025"/>
                  <a:gd name="T47" fmla="*/ 1081 h 1081"/>
                  <a:gd name="T48" fmla="*/ 925 w 1025"/>
                  <a:gd name="T49" fmla="*/ 1081 h 1081"/>
                  <a:gd name="T50" fmla="*/ 871 w 1025"/>
                  <a:gd name="T51" fmla="*/ 1080 h 1081"/>
                  <a:gd name="T52" fmla="*/ 817 w 1025"/>
                  <a:gd name="T53" fmla="*/ 1075 h 1081"/>
                  <a:gd name="T54" fmla="*/ 764 w 1025"/>
                  <a:gd name="T55" fmla="*/ 1064 h 1081"/>
                  <a:gd name="T56" fmla="*/ 692 w 1025"/>
                  <a:gd name="T57" fmla="*/ 1042 h 1081"/>
                  <a:gd name="T58" fmla="*/ 621 w 1025"/>
                  <a:gd name="T59" fmla="*/ 1015 h 1081"/>
                  <a:gd name="T60" fmla="*/ 551 w 1025"/>
                  <a:gd name="T61" fmla="*/ 982 h 1081"/>
                  <a:gd name="T62" fmla="*/ 484 w 1025"/>
                  <a:gd name="T63" fmla="*/ 945 h 1081"/>
                  <a:gd name="T64" fmla="*/ 419 w 1025"/>
                  <a:gd name="T65" fmla="*/ 902 h 1081"/>
                  <a:gd name="T66" fmla="*/ 358 w 1025"/>
                  <a:gd name="T67" fmla="*/ 853 h 1081"/>
                  <a:gd name="T68" fmla="*/ 299 w 1025"/>
                  <a:gd name="T69" fmla="*/ 798 h 1081"/>
                  <a:gd name="T70" fmla="*/ 246 w 1025"/>
                  <a:gd name="T71" fmla="*/ 741 h 1081"/>
                  <a:gd name="T72" fmla="*/ 198 w 1025"/>
                  <a:gd name="T73" fmla="*/ 681 h 1081"/>
                  <a:gd name="T74" fmla="*/ 155 w 1025"/>
                  <a:gd name="T75" fmla="*/ 617 h 1081"/>
                  <a:gd name="T76" fmla="*/ 117 w 1025"/>
                  <a:gd name="T77" fmla="*/ 551 h 1081"/>
                  <a:gd name="T78" fmla="*/ 84 w 1025"/>
                  <a:gd name="T79" fmla="*/ 484 h 1081"/>
                  <a:gd name="T80" fmla="*/ 57 w 1025"/>
                  <a:gd name="T81" fmla="*/ 416 h 1081"/>
                  <a:gd name="T82" fmla="*/ 35 w 1025"/>
                  <a:gd name="T83" fmla="*/ 345 h 1081"/>
                  <a:gd name="T84" fmla="*/ 18 w 1025"/>
                  <a:gd name="T85" fmla="*/ 273 h 1081"/>
                  <a:gd name="T86" fmla="*/ 7 w 1025"/>
                  <a:gd name="T87" fmla="*/ 201 h 1081"/>
                  <a:gd name="T88" fmla="*/ 1 w 1025"/>
                  <a:gd name="T89" fmla="*/ 127 h 1081"/>
                  <a:gd name="T90" fmla="*/ 0 w 1025"/>
                  <a:gd name="T91" fmla="*/ 54 h 1081"/>
                  <a:gd name="T92" fmla="*/ 2 w 1025"/>
                  <a:gd name="T93" fmla="*/ 0 h 1081"/>
                  <a:gd name="T94" fmla="*/ 4 w 1025"/>
                  <a:gd name="T95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25" h="1081">
                    <a:moveTo>
                      <a:pt x="4" y="0"/>
                    </a:moveTo>
                    <a:lnTo>
                      <a:pt x="82" y="3"/>
                    </a:lnTo>
                    <a:lnTo>
                      <a:pt x="160" y="12"/>
                    </a:lnTo>
                    <a:lnTo>
                      <a:pt x="237" y="27"/>
                    </a:lnTo>
                    <a:lnTo>
                      <a:pt x="313" y="48"/>
                    </a:lnTo>
                    <a:lnTo>
                      <a:pt x="387" y="75"/>
                    </a:lnTo>
                    <a:lnTo>
                      <a:pt x="461" y="108"/>
                    </a:lnTo>
                    <a:lnTo>
                      <a:pt x="531" y="147"/>
                    </a:lnTo>
                    <a:lnTo>
                      <a:pt x="599" y="192"/>
                    </a:lnTo>
                    <a:lnTo>
                      <a:pt x="665" y="242"/>
                    </a:lnTo>
                    <a:lnTo>
                      <a:pt x="726" y="299"/>
                    </a:lnTo>
                    <a:lnTo>
                      <a:pt x="783" y="361"/>
                    </a:lnTo>
                    <a:lnTo>
                      <a:pt x="833" y="425"/>
                    </a:lnTo>
                    <a:lnTo>
                      <a:pt x="878" y="494"/>
                    </a:lnTo>
                    <a:lnTo>
                      <a:pt x="918" y="565"/>
                    </a:lnTo>
                    <a:lnTo>
                      <a:pt x="951" y="637"/>
                    </a:lnTo>
                    <a:lnTo>
                      <a:pt x="977" y="712"/>
                    </a:lnTo>
                    <a:lnTo>
                      <a:pt x="998" y="788"/>
                    </a:lnTo>
                    <a:lnTo>
                      <a:pt x="1013" y="865"/>
                    </a:lnTo>
                    <a:lnTo>
                      <a:pt x="1023" y="943"/>
                    </a:lnTo>
                    <a:lnTo>
                      <a:pt x="1025" y="1022"/>
                    </a:lnTo>
                    <a:lnTo>
                      <a:pt x="1023" y="1081"/>
                    </a:lnTo>
                    <a:lnTo>
                      <a:pt x="1019" y="1081"/>
                    </a:lnTo>
                    <a:lnTo>
                      <a:pt x="979" y="1081"/>
                    </a:lnTo>
                    <a:lnTo>
                      <a:pt x="925" y="1081"/>
                    </a:lnTo>
                    <a:lnTo>
                      <a:pt x="871" y="1080"/>
                    </a:lnTo>
                    <a:lnTo>
                      <a:pt x="817" y="1075"/>
                    </a:lnTo>
                    <a:lnTo>
                      <a:pt x="764" y="1064"/>
                    </a:lnTo>
                    <a:lnTo>
                      <a:pt x="692" y="1042"/>
                    </a:lnTo>
                    <a:lnTo>
                      <a:pt x="621" y="1015"/>
                    </a:lnTo>
                    <a:lnTo>
                      <a:pt x="551" y="982"/>
                    </a:lnTo>
                    <a:lnTo>
                      <a:pt x="484" y="945"/>
                    </a:lnTo>
                    <a:lnTo>
                      <a:pt x="419" y="902"/>
                    </a:lnTo>
                    <a:lnTo>
                      <a:pt x="358" y="853"/>
                    </a:lnTo>
                    <a:lnTo>
                      <a:pt x="299" y="798"/>
                    </a:lnTo>
                    <a:lnTo>
                      <a:pt x="246" y="741"/>
                    </a:lnTo>
                    <a:lnTo>
                      <a:pt x="198" y="681"/>
                    </a:lnTo>
                    <a:lnTo>
                      <a:pt x="155" y="617"/>
                    </a:lnTo>
                    <a:lnTo>
                      <a:pt x="117" y="551"/>
                    </a:lnTo>
                    <a:lnTo>
                      <a:pt x="84" y="484"/>
                    </a:lnTo>
                    <a:lnTo>
                      <a:pt x="57" y="416"/>
                    </a:lnTo>
                    <a:lnTo>
                      <a:pt x="35" y="345"/>
                    </a:lnTo>
                    <a:lnTo>
                      <a:pt x="18" y="273"/>
                    </a:lnTo>
                    <a:lnTo>
                      <a:pt x="7" y="201"/>
                    </a:lnTo>
                    <a:lnTo>
                      <a:pt x="1" y="127"/>
                    </a:lnTo>
                    <a:lnTo>
                      <a:pt x="0" y="54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6E6D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1026">
                <a:extLst>
                  <a:ext uri="{FF2B5EF4-FFF2-40B4-BE49-F238E27FC236}">
                    <a16:creationId xmlns:a16="http://schemas.microsoft.com/office/drawing/2014/main" id="{549214B4-8821-4BD0-90E3-0DA7DED92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8090" y="2258005"/>
                <a:ext cx="1120785" cy="1185424"/>
              </a:xfrm>
              <a:custGeom>
                <a:avLst/>
                <a:gdLst>
                  <a:gd name="T0" fmla="*/ 4 w 971"/>
                  <a:gd name="T1" fmla="*/ 0 h 1027"/>
                  <a:gd name="T2" fmla="*/ 77 w 971"/>
                  <a:gd name="T3" fmla="*/ 2 h 1027"/>
                  <a:gd name="T4" fmla="*/ 152 w 971"/>
                  <a:gd name="T5" fmla="*/ 11 h 1027"/>
                  <a:gd name="T6" fmla="*/ 225 w 971"/>
                  <a:gd name="T7" fmla="*/ 24 h 1027"/>
                  <a:gd name="T8" fmla="*/ 297 w 971"/>
                  <a:gd name="T9" fmla="*/ 45 h 1027"/>
                  <a:gd name="T10" fmla="*/ 368 w 971"/>
                  <a:gd name="T11" fmla="*/ 71 h 1027"/>
                  <a:gd name="T12" fmla="*/ 436 w 971"/>
                  <a:gd name="T13" fmla="*/ 101 h 1027"/>
                  <a:gd name="T14" fmla="*/ 503 w 971"/>
                  <a:gd name="T15" fmla="*/ 138 h 1027"/>
                  <a:gd name="T16" fmla="*/ 568 w 971"/>
                  <a:gd name="T17" fmla="*/ 181 h 1027"/>
                  <a:gd name="T18" fmla="*/ 629 w 971"/>
                  <a:gd name="T19" fmla="*/ 230 h 1027"/>
                  <a:gd name="T20" fmla="*/ 688 w 971"/>
                  <a:gd name="T21" fmla="*/ 283 h 1027"/>
                  <a:gd name="T22" fmla="*/ 742 w 971"/>
                  <a:gd name="T23" fmla="*/ 342 h 1027"/>
                  <a:gd name="T24" fmla="*/ 791 w 971"/>
                  <a:gd name="T25" fmla="*/ 403 h 1027"/>
                  <a:gd name="T26" fmla="*/ 833 w 971"/>
                  <a:gd name="T27" fmla="*/ 468 h 1027"/>
                  <a:gd name="T28" fmla="*/ 870 w 971"/>
                  <a:gd name="T29" fmla="*/ 534 h 1027"/>
                  <a:gd name="T30" fmla="*/ 900 w 971"/>
                  <a:gd name="T31" fmla="*/ 603 h 1027"/>
                  <a:gd name="T32" fmla="*/ 926 w 971"/>
                  <a:gd name="T33" fmla="*/ 674 h 1027"/>
                  <a:gd name="T34" fmla="*/ 946 w 971"/>
                  <a:gd name="T35" fmla="*/ 746 h 1027"/>
                  <a:gd name="T36" fmla="*/ 960 w 971"/>
                  <a:gd name="T37" fmla="*/ 820 h 1027"/>
                  <a:gd name="T38" fmla="*/ 969 w 971"/>
                  <a:gd name="T39" fmla="*/ 893 h 1027"/>
                  <a:gd name="T40" fmla="*/ 971 w 971"/>
                  <a:gd name="T41" fmla="*/ 968 h 1027"/>
                  <a:gd name="T42" fmla="*/ 969 w 971"/>
                  <a:gd name="T43" fmla="*/ 1027 h 1027"/>
                  <a:gd name="T44" fmla="*/ 925 w 971"/>
                  <a:gd name="T45" fmla="*/ 1027 h 1027"/>
                  <a:gd name="T46" fmla="*/ 871 w 971"/>
                  <a:gd name="T47" fmla="*/ 1026 h 1027"/>
                  <a:gd name="T48" fmla="*/ 817 w 971"/>
                  <a:gd name="T49" fmla="*/ 1021 h 1027"/>
                  <a:gd name="T50" fmla="*/ 764 w 971"/>
                  <a:gd name="T51" fmla="*/ 1010 h 1027"/>
                  <a:gd name="T52" fmla="*/ 692 w 971"/>
                  <a:gd name="T53" fmla="*/ 988 h 1027"/>
                  <a:gd name="T54" fmla="*/ 621 w 971"/>
                  <a:gd name="T55" fmla="*/ 961 h 1027"/>
                  <a:gd name="T56" fmla="*/ 551 w 971"/>
                  <a:gd name="T57" fmla="*/ 928 h 1027"/>
                  <a:gd name="T58" fmla="*/ 484 w 971"/>
                  <a:gd name="T59" fmla="*/ 891 h 1027"/>
                  <a:gd name="T60" fmla="*/ 419 w 971"/>
                  <a:gd name="T61" fmla="*/ 848 h 1027"/>
                  <a:gd name="T62" fmla="*/ 358 w 971"/>
                  <a:gd name="T63" fmla="*/ 799 h 1027"/>
                  <a:gd name="T64" fmla="*/ 299 w 971"/>
                  <a:gd name="T65" fmla="*/ 744 h 1027"/>
                  <a:gd name="T66" fmla="*/ 246 w 971"/>
                  <a:gd name="T67" fmla="*/ 687 h 1027"/>
                  <a:gd name="T68" fmla="*/ 198 w 971"/>
                  <a:gd name="T69" fmla="*/ 627 h 1027"/>
                  <a:gd name="T70" fmla="*/ 155 w 971"/>
                  <a:gd name="T71" fmla="*/ 563 h 1027"/>
                  <a:gd name="T72" fmla="*/ 117 w 971"/>
                  <a:gd name="T73" fmla="*/ 497 h 1027"/>
                  <a:gd name="T74" fmla="*/ 84 w 971"/>
                  <a:gd name="T75" fmla="*/ 430 h 1027"/>
                  <a:gd name="T76" fmla="*/ 57 w 971"/>
                  <a:gd name="T77" fmla="*/ 362 h 1027"/>
                  <a:gd name="T78" fmla="*/ 35 w 971"/>
                  <a:gd name="T79" fmla="*/ 291 h 1027"/>
                  <a:gd name="T80" fmla="*/ 18 w 971"/>
                  <a:gd name="T81" fmla="*/ 219 h 1027"/>
                  <a:gd name="T82" fmla="*/ 7 w 971"/>
                  <a:gd name="T83" fmla="*/ 147 h 1027"/>
                  <a:gd name="T84" fmla="*/ 1 w 971"/>
                  <a:gd name="T85" fmla="*/ 73 h 1027"/>
                  <a:gd name="T86" fmla="*/ 0 w 971"/>
                  <a:gd name="T87" fmla="*/ 0 h 1027"/>
                  <a:gd name="T88" fmla="*/ 0 w 971"/>
                  <a:gd name="T89" fmla="*/ 0 h 1027"/>
                  <a:gd name="T90" fmla="*/ 4 w 971"/>
                  <a:gd name="T91" fmla="*/ 0 h 10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71" h="1027">
                    <a:moveTo>
                      <a:pt x="4" y="0"/>
                    </a:moveTo>
                    <a:lnTo>
                      <a:pt x="77" y="2"/>
                    </a:lnTo>
                    <a:lnTo>
                      <a:pt x="152" y="11"/>
                    </a:lnTo>
                    <a:lnTo>
                      <a:pt x="225" y="24"/>
                    </a:lnTo>
                    <a:lnTo>
                      <a:pt x="297" y="45"/>
                    </a:lnTo>
                    <a:lnTo>
                      <a:pt x="368" y="71"/>
                    </a:lnTo>
                    <a:lnTo>
                      <a:pt x="436" y="101"/>
                    </a:lnTo>
                    <a:lnTo>
                      <a:pt x="503" y="138"/>
                    </a:lnTo>
                    <a:lnTo>
                      <a:pt x="568" y="181"/>
                    </a:lnTo>
                    <a:lnTo>
                      <a:pt x="629" y="230"/>
                    </a:lnTo>
                    <a:lnTo>
                      <a:pt x="688" y="283"/>
                    </a:lnTo>
                    <a:lnTo>
                      <a:pt x="742" y="342"/>
                    </a:lnTo>
                    <a:lnTo>
                      <a:pt x="791" y="403"/>
                    </a:lnTo>
                    <a:lnTo>
                      <a:pt x="833" y="468"/>
                    </a:lnTo>
                    <a:lnTo>
                      <a:pt x="870" y="534"/>
                    </a:lnTo>
                    <a:lnTo>
                      <a:pt x="900" y="603"/>
                    </a:lnTo>
                    <a:lnTo>
                      <a:pt x="926" y="674"/>
                    </a:lnTo>
                    <a:lnTo>
                      <a:pt x="946" y="746"/>
                    </a:lnTo>
                    <a:lnTo>
                      <a:pt x="960" y="820"/>
                    </a:lnTo>
                    <a:lnTo>
                      <a:pt x="969" y="893"/>
                    </a:lnTo>
                    <a:lnTo>
                      <a:pt x="971" y="968"/>
                    </a:lnTo>
                    <a:lnTo>
                      <a:pt x="969" y="1027"/>
                    </a:lnTo>
                    <a:lnTo>
                      <a:pt x="925" y="1027"/>
                    </a:lnTo>
                    <a:lnTo>
                      <a:pt x="871" y="1026"/>
                    </a:lnTo>
                    <a:lnTo>
                      <a:pt x="817" y="1021"/>
                    </a:lnTo>
                    <a:lnTo>
                      <a:pt x="764" y="1010"/>
                    </a:lnTo>
                    <a:lnTo>
                      <a:pt x="692" y="988"/>
                    </a:lnTo>
                    <a:lnTo>
                      <a:pt x="621" y="961"/>
                    </a:lnTo>
                    <a:lnTo>
                      <a:pt x="551" y="928"/>
                    </a:lnTo>
                    <a:lnTo>
                      <a:pt x="484" y="891"/>
                    </a:lnTo>
                    <a:lnTo>
                      <a:pt x="419" y="848"/>
                    </a:lnTo>
                    <a:lnTo>
                      <a:pt x="358" y="799"/>
                    </a:lnTo>
                    <a:lnTo>
                      <a:pt x="299" y="744"/>
                    </a:lnTo>
                    <a:lnTo>
                      <a:pt x="246" y="687"/>
                    </a:lnTo>
                    <a:lnTo>
                      <a:pt x="198" y="627"/>
                    </a:lnTo>
                    <a:lnTo>
                      <a:pt x="155" y="563"/>
                    </a:lnTo>
                    <a:lnTo>
                      <a:pt x="117" y="497"/>
                    </a:lnTo>
                    <a:lnTo>
                      <a:pt x="84" y="430"/>
                    </a:lnTo>
                    <a:lnTo>
                      <a:pt x="57" y="362"/>
                    </a:lnTo>
                    <a:lnTo>
                      <a:pt x="35" y="291"/>
                    </a:lnTo>
                    <a:lnTo>
                      <a:pt x="18" y="219"/>
                    </a:lnTo>
                    <a:lnTo>
                      <a:pt x="7" y="147"/>
                    </a:lnTo>
                    <a:lnTo>
                      <a:pt x="1" y="7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6E6D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1027">
                <a:extLst>
                  <a:ext uri="{FF2B5EF4-FFF2-40B4-BE49-F238E27FC236}">
                    <a16:creationId xmlns:a16="http://schemas.microsoft.com/office/drawing/2014/main" id="{B49FB96F-B07B-42D5-B6E9-692648490E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916" y="3400721"/>
                <a:ext cx="817215" cy="375134"/>
              </a:xfrm>
              <a:custGeom>
                <a:avLst/>
                <a:gdLst>
                  <a:gd name="T0" fmla="*/ 702 w 708"/>
                  <a:gd name="T1" fmla="*/ 0 h 325"/>
                  <a:gd name="T2" fmla="*/ 708 w 708"/>
                  <a:gd name="T3" fmla="*/ 52 h 325"/>
                  <a:gd name="T4" fmla="*/ 646 w 708"/>
                  <a:gd name="T5" fmla="*/ 53 h 325"/>
                  <a:gd name="T6" fmla="*/ 582 w 708"/>
                  <a:gd name="T7" fmla="*/ 59 h 325"/>
                  <a:gd name="T8" fmla="*/ 519 w 708"/>
                  <a:gd name="T9" fmla="*/ 70 h 325"/>
                  <a:gd name="T10" fmla="*/ 454 w 708"/>
                  <a:gd name="T11" fmla="*/ 86 h 325"/>
                  <a:gd name="T12" fmla="*/ 389 w 708"/>
                  <a:gd name="T13" fmla="*/ 107 h 325"/>
                  <a:gd name="T14" fmla="*/ 326 w 708"/>
                  <a:gd name="T15" fmla="*/ 133 h 325"/>
                  <a:gd name="T16" fmla="*/ 263 w 708"/>
                  <a:gd name="T17" fmla="*/ 162 h 325"/>
                  <a:gd name="T18" fmla="*/ 204 w 708"/>
                  <a:gd name="T19" fmla="*/ 196 h 325"/>
                  <a:gd name="T20" fmla="*/ 146 w 708"/>
                  <a:gd name="T21" fmla="*/ 235 h 325"/>
                  <a:gd name="T22" fmla="*/ 91 w 708"/>
                  <a:gd name="T23" fmla="*/ 278 h 325"/>
                  <a:gd name="T24" fmla="*/ 40 w 708"/>
                  <a:gd name="T25" fmla="*/ 325 h 325"/>
                  <a:gd name="T26" fmla="*/ 0 w 708"/>
                  <a:gd name="T27" fmla="*/ 289 h 325"/>
                  <a:gd name="T28" fmla="*/ 57 w 708"/>
                  <a:gd name="T29" fmla="*/ 237 h 325"/>
                  <a:gd name="T30" fmla="*/ 117 w 708"/>
                  <a:gd name="T31" fmla="*/ 189 h 325"/>
                  <a:gd name="T32" fmla="*/ 179 w 708"/>
                  <a:gd name="T33" fmla="*/ 146 h 325"/>
                  <a:gd name="T34" fmla="*/ 245 w 708"/>
                  <a:gd name="T35" fmla="*/ 110 h 325"/>
                  <a:gd name="T36" fmla="*/ 315 w 708"/>
                  <a:gd name="T37" fmla="*/ 78 h 325"/>
                  <a:gd name="T38" fmla="*/ 386 w 708"/>
                  <a:gd name="T39" fmla="*/ 52 h 325"/>
                  <a:gd name="T40" fmla="*/ 461 w 708"/>
                  <a:gd name="T41" fmla="*/ 30 h 325"/>
                  <a:gd name="T42" fmla="*/ 538 w 708"/>
                  <a:gd name="T43" fmla="*/ 15 h 325"/>
                  <a:gd name="T44" fmla="*/ 619 w 708"/>
                  <a:gd name="T45" fmla="*/ 4 h 325"/>
                  <a:gd name="T46" fmla="*/ 702 w 708"/>
                  <a:gd name="T47" fmla="*/ 0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08" h="325">
                    <a:moveTo>
                      <a:pt x="702" y="0"/>
                    </a:moveTo>
                    <a:lnTo>
                      <a:pt x="708" y="52"/>
                    </a:lnTo>
                    <a:lnTo>
                      <a:pt x="646" y="53"/>
                    </a:lnTo>
                    <a:lnTo>
                      <a:pt x="582" y="59"/>
                    </a:lnTo>
                    <a:lnTo>
                      <a:pt x="519" y="70"/>
                    </a:lnTo>
                    <a:lnTo>
                      <a:pt x="454" y="86"/>
                    </a:lnTo>
                    <a:lnTo>
                      <a:pt x="389" y="107"/>
                    </a:lnTo>
                    <a:lnTo>
                      <a:pt x="326" y="133"/>
                    </a:lnTo>
                    <a:lnTo>
                      <a:pt x="263" y="162"/>
                    </a:lnTo>
                    <a:lnTo>
                      <a:pt x="204" y="196"/>
                    </a:lnTo>
                    <a:lnTo>
                      <a:pt x="146" y="235"/>
                    </a:lnTo>
                    <a:lnTo>
                      <a:pt x="91" y="278"/>
                    </a:lnTo>
                    <a:lnTo>
                      <a:pt x="40" y="325"/>
                    </a:lnTo>
                    <a:lnTo>
                      <a:pt x="0" y="289"/>
                    </a:lnTo>
                    <a:lnTo>
                      <a:pt x="57" y="237"/>
                    </a:lnTo>
                    <a:lnTo>
                      <a:pt x="117" y="189"/>
                    </a:lnTo>
                    <a:lnTo>
                      <a:pt x="179" y="146"/>
                    </a:lnTo>
                    <a:lnTo>
                      <a:pt x="245" y="110"/>
                    </a:lnTo>
                    <a:lnTo>
                      <a:pt x="315" y="78"/>
                    </a:lnTo>
                    <a:lnTo>
                      <a:pt x="386" y="52"/>
                    </a:lnTo>
                    <a:lnTo>
                      <a:pt x="461" y="30"/>
                    </a:lnTo>
                    <a:lnTo>
                      <a:pt x="538" y="15"/>
                    </a:lnTo>
                    <a:lnTo>
                      <a:pt x="619" y="4"/>
                    </a:lnTo>
                    <a:lnTo>
                      <a:pt x="70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1024">
                <a:extLst>
                  <a:ext uri="{FF2B5EF4-FFF2-40B4-BE49-F238E27FC236}">
                    <a16:creationId xmlns:a16="http://schemas.microsoft.com/office/drawing/2014/main" id="{074A813E-C138-4E68-BB33-10E56A7E83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8090" y="1102592"/>
                <a:ext cx="2359304" cy="2340837"/>
              </a:xfrm>
              <a:custGeom>
                <a:avLst/>
                <a:gdLst>
                  <a:gd name="T0" fmla="*/ 1100 w 2044"/>
                  <a:gd name="T1" fmla="*/ 3 h 2028"/>
                  <a:gd name="T2" fmla="*/ 1256 w 2044"/>
                  <a:gd name="T3" fmla="*/ 27 h 2028"/>
                  <a:gd name="T4" fmla="*/ 1406 w 2044"/>
                  <a:gd name="T5" fmla="*/ 75 h 2028"/>
                  <a:gd name="T6" fmla="*/ 1549 w 2044"/>
                  <a:gd name="T7" fmla="*/ 147 h 2028"/>
                  <a:gd name="T8" fmla="*/ 1682 w 2044"/>
                  <a:gd name="T9" fmla="*/ 242 h 2028"/>
                  <a:gd name="T10" fmla="*/ 1801 w 2044"/>
                  <a:gd name="T11" fmla="*/ 361 h 2028"/>
                  <a:gd name="T12" fmla="*/ 1897 w 2044"/>
                  <a:gd name="T13" fmla="*/ 494 h 2028"/>
                  <a:gd name="T14" fmla="*/ 1970 w 2044"/>
                  <a:gd name="T15" fmla="*/ 638 h 2028"/>
                  <a:gd name="T16" fmla="*/ 2017 w 2044"/>
                  <a:gd name="T17" fmla="*/ 788 h 2028"/>
                  <a:gd name="T18" fmla="*/ 2040 w 2044"/>
                  <a:gd name="T19" fmla="*/ 943 h 2028"/>
                  <a:gd name="T20" fmla="*/ 2040 w 2044"/>
                  <a:gd name="T21" fmla="*/ 1101 h 2028"/>
                  <a:gd name="T22" fmla="*/ 2017 w 2044"/>
                  <a:gd name="T23" fmla="*/ 1256 h 2028"/>
                  <a:gd name="T24" fmla="*/ 1970 w 2044"/>
                  <a:gd name="T25" fmla="*/ 1407 h 2028"/>
                  <a:gd name="T26" fmla="*/ 1897 w 2044"/>
                  <a:gd name="T27" fmla="*/ 1551 h 2028"/>
                  <a:gd name="T28" fmla="*/ 1801 w 2044"/>
                  <a:gd name="T29" fmla="*/ 1684 h 2028"/>
                  <a:gd name="T30" fmla="*/ 1689 w 2044"/>
                  <a:gd name="T31" fmla="*/ 1796 h 2028"/>
                  <a:gd name="T32" fmla="*/ 1568 w 2044"/>
                  <a:gd name="T33" fmla="*/ 1883 h 2028"/>
                  <a:gd name="T34" fmla="*/ 1438 w 2044"/>
                  <a:gd name="T35" fmla="*/ 1949 h 2028"/>
                  <a:gd name="T36" fmla="*/ 1302 w 2044"/>
                  <a:gd name="T37" fmla="*/ 1994 h 2028"/>
                  <a:gd name="T38" fmla="*/ 1162 w 2044"/>
                  <a:gd name="T39" fmla="*/ 2021 h 2028"/>
                  <a:gd name="T40" fmla="*/ 1019 w 2044"/>
                  <a:gd name="T41" fmla="*/ 2028 h 2028"/>
                  <a:gd name="T42" fmla="*/ 915 w 2044"/>
                  <a:gd name="T43" fmla="*/ 2028 h 2028"/>
                  <a:gd name="T44" fmla="*/ 814 w 2044"/>
                  <a:gd name="T45" fmla="*/ 2021 h 2028"/>
                  <a:gd name="T46" fmla="*/ 692 w 2044"/>
                  <a:gd name="T47" fmla="*/ 1989 h 2028"/>
                  <a:gd name="T48" fmla="*/ 551 w 2044"/>
                  <a:gd name="T49" fmla="*/ 1929 h 2028"/>
                  <a:gd name="T50" fmla="*/ 419 w 2044"/>
                  <a:gd name="T51" fmla="*/ 1849 h 2028"/>
                  <a:gd name="T52" fmla="*/ 299 w 2044"/>
                  <a:gd name="T53" fmla="*/ 1745 h 2028"/>
                  <a:gd name="T54" fmla="*/ 198 w 2044"/>
                  <a:gd name="T55" fmla="*/ 1628 h 2028"/>
                  <a:gd name="T56" fmla="*/ 117 w 2044"/>
                  <a:gd name="T57" fmla="*/ 1498 h 2028"/>
                  <a:gd name="T58" fmla="*/ 57 w 2044"/>
                  <a:gd name="T59" fmla="*/ 1363 h 2028"/>
                  <a:gd name="T60" fmla="*/ 18 w 2044"/>
                  <a:gd name="T61" fmla="*/ 1220 h 2028"/>
                  <a:gd name="T62" fmla="*/ 1 w 2044"/>
                  <a:gd name="T63" fmla="*/ 1074 h 2028"/>
                  <a:gd name="T64" fmla="*/ 4 w 2044"/>
                  <a:gd name="T65" fmla="*/ 925 h 2028"/>
                  <a:gd name="T66" fmla="*/ 31 w 2044"/>
                  <a:gd name="T67" fmla="*/ 774 h 2028"/>
                  <a:gd name="T68" fmla="*/ 78 w 2044"/>
                  <a:gd name="T69" fmla="*/ 628 h 2028"/>
                  <a:gd name="T70" fmla="*/ 150 w 2044"/>
                  <a:gd name="T71" fmla="*/ 489 h 2028"/>
                  <a:gd name="T72" fmla="*/ 243 w 2044"/>
                  <a:gd name="T73" fmla="*/ 359 h 2028"/>
                  <a:gd name="T74" fmla="*/ 360 w 2044"/>
                  <a:gd name="T75" fmla="*/ 242 h 2028"/>
                  <a:gd name="T76" fmla="*/ 494 w 2044"/>
                  <a:gd name="T77" fmla="*/ 147 h 2028"/>
                  <a:gd name="T78" fmla="*/ 637 w 2044"/>
                  <a:gd name="T79" fmla="*/ 75 h 2028"/>
                  <a:gd name="T80" fmla="*/ 788 w 2044"/>
                  <a:gd name="T81" fmla="*/ 27 h 2028"/>
                  <a:gd name="T82" fmla="*/ 943 w 2044"/>
                  <a:gd name="T83" fmla="*/ 3 h 2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44" h="2028">
                    <a:moveTo>
                      <a:pt x="1021" y="0"/>
                    </a:moveTo>
                    <a:lnTo>
                      <a:pt x="1100" y="3"/>
                    </a:lnTo>
                    <a:lnTo>
                      <a:pt x="1178" y="12"/>
                    </a:lnTo>
                    <a:lnTo>
                      <a:pt x="1256" y="27"/>
                    </a:lnTo>
                    <a:lnTo>
                      <a:pt x="1332" y="48"/>
                    </a:lnTo>
                    <a:lnTo>
                      <a:pt x="1406" y="75"/>
                    </a:lnTo>
                    <a:lnTo>
                      <a:pt x="1480" y="108"/>
                    </a:lnTo>
                    <a:lnTo>
                      <a:pt x="1549" y="147"/>
                    </a:lnTo>
                    <a:lnTo>
                      <a:pt x="1618" y="192"/>
                    </a:lnTo>
                    <a:lnTo>
                      <a:pt x="1682" y="242"/>
                    </a:lnTo>
                    <a:lnTo>
                      <a:pt x="1745" y="300"/>
                    </a:lnTo>
                    <a:lnTo>
                      <a:pt x="1801" y="361"/>
                    </a:lnTo>
                    <a:lnTo>
                      <a:pt x="1852" y="427"/>
                    </a:lnTo>
                    <a:lnTo>
                      <a:pt x="1897" y="494"/>
                    </a:lnTo>
                    <a:lnTo>
                      <a:pt x="1937" y="565"/>
                    </a:lnTo>
                    <a:lnTo>
                      <a:pt x="1970" y="638"/>
                    </a:lnTo>
                    <a:lnTo>
                      <a:pt x="1996" y="713"/>
                    </a:lnTo>
                    <a:lnTo>
                      <a:pt x="2017" y="788"/>
                    </a:lnTo>
                    <a:lnTo>
                      <a:pt x="2032" y="865"/>
                    </a:lnTo>
                    <a:lnTo>
                      <a:pt x="2040" y="943"/>
                    </a:lnTo>
                    <a:lnTo>
                      <a:pt x="2044" y="1023"/>
                    </a:lnTo>
                    <a:lnTo>
                      <a:pt x="2040" y="1101"/>
                    </a:lnTo>
                    <a:lnTo>
                      <a:pt x="2032" y="1179"/>
                    </a:lnTo>
                    <a:lnTo>
                      <a:pt x="2017" y="1256"/>
                    </a:lnTo>
                    <a:lnTo>
                      <a:pt x="1996" y="1332"/>
                    </a:lnTo>
                    <a:lnTo>
                      <a:pt x="1970" y="1407"/>
                    </a:lnTo>
                    <a:lnTo>
                      <a:pt x="1937" y="1480"/>
                    </a:lnTo>
                    <a:lnTo>
                      <a:pt x="1897" y="1551"/>
                    </a:lnTo>
                    <a:lnTo>
                      <a:pt x="1852" y="1618"/>
                    </a:lnTo>
                    <a:lnTo>
                      <a:pt x="1801" y="1684"/>
                    </a:lnTo>
                    <a:lnTo>
                      <a:pt x="1745" y="1745"/>
                    </a:lnTo>
                    <a:lnTo>
                      <a:pt x="1689" y="1796"/>
                    </a:lnTo>
                    <a:lnTo>
                      <a:pt x="1630" y="1843"/>
                    </a:lnTo>
                    <a:lnTo>
                      <a:pt x="1568" y="1883"/>
                    </a:lnTo>
                    <a:lnTo>
                      <a:pt x="1504" y="1918"/>
                    </a:lnTo>
                    <a:lnTo>
                      <a:pt x="1438" y="1949"/>
                    </a:lnTo>
                    <a:lnTo>
                      <a:pt x="1371" y="1975"/>
                    </a:lnTo>
                    <a:lnTo>
                      <a:pt x="1302" y="1994"/>
                    </a:lnTo>
                    <a:lnTo>
                      <a:pt x="1232" y="2010"/>
                    </a:lnTo>
                    <a:lnTo>
                      <a:pt x="1162" y="2021"/>
                    </a:lnTo>
                    <a:lnTo>
                      <a:pt x="1090" y="2027"/>
                    </a:lnTo>
                    <a:lnTo>
                      <a:pt x="1019" y="2028"/>
                    </a:lnTo>
                    <a:lnTo>
                      <a:pt x="966" y="2028"/>
                    </a:lnTo>
                    <a:lnTo>
                      <a:pt x="915" y="2028"/>
                    </a:lnTo>
                    <a:lnTo>
                      <a:pt x="865" y="2027"/>
                    </a:lnTo>
                    <a:lnTo>
                      <a:pt x="814" y="2021"/>
                    </a:lnTo>
                    <a:lnTo>
                      <a:pt x="764" y="2011"/>
                    </a:lnTo>
                    <a:lnTo>
                      <a:pt x="692" y="1989"/>
                    </a:lnTo>
                    <a:lnTo>
                      <a:pt x="621" y="1962"/>
                    </a:lnTo>
                    <a:lnTo>
                      <a:pt x="551" y="1929"/>
                    </a:lnTo>
                    <a:lnTo>
                      <a:pt x="484" y="1892"/>
                    </a:lnTo>
                    <a:lnTo>
                      <a:pt x="419" y="1849"/>
                    </a:lnTo>
                    <a:lnTo>
                      <a:pt x="358" y="1800"/>
                    </a:lnTo>
                    <a:lnTo>
                      <a:pt x="299" y="1745"/>
                    </a:lnTo>
                    <a:lnTo>
                      <a:pt x="246" y="1688"/>
                    </a:lnTo>
                    <a:lnTo>
                      <a:pt x="198" y="1628"/>
                    </a:lnTo>
                    <a:lnTo>
                      <a:pt x="155" y="1564"/>
                    </a:lnTo>
                    <a:lnTo>
                      <a:pt x="117" y="1498"/>
                    </a:lnTo>
                    <a:lnTo>
                      <a:pt x="84" y="1431"/>
                    </a:lnTo>
                    <a:lnTo>
                      <a:pt x="57" y="1363"/>
                    </a:lnTo>
                    <a:lnTo>
                      <a:pt x="35" y="1292"/>
                    </a:lnTo>
                    <a:lnTo>
                      <a:pt x="18" y="1220"/>
                    </a:lnTo>
                    <a:lnTo>
                      <a:pt x="7" y="1148"/>
                    </a:lnTo>
                    <a:lnTo>
                      <a:pt x="1" y="1074"/>
                    </a:lnTo>
                    <a:lnTo>
                      <a:pt x="0" y="1001"/>
                    </a:lnTo>
                    <a:lnTo>
                      <a:pt x="4" y="925"/>
                    </a:lnTo>
                    <a:lnTo>
                      <a:pt x="15" y="849"/>
                    </a:lnTo>
                    <a:lnTo>
                      <a:pt x="31" y="774"/>
                    </a:lnTo>
                    <a:lnTo>
                      <a:pt x="51" y="700"/>
                    </a:lnTo>
                    <a:lnTo>
                      <a:pt x="78" y="628"/>
                    </a:lnTo>
                    <a:lnTo>
                      <a:pt x="111" y="557"/>
                    </a:lnTo>
                    <a:lnTo>
                      <a:pt x="150" y="489"/>
                    </a:lnTo>
                    <a:lnTo>
                      <a:pt x="194" y="423"/>
                    </a:lnTo>
                    <a:lnTo>
                      <a:pt x="243" y="359"/>
                    </a:lnTo>
                    <a:lnTo>
                      <a:pt x="299" y="300"/>
                    </a:lnTo>
                    <a:lnTo>
                      <a:pt x="360" y="242"/>
                    </a:lnTo>
                    <a:lnTo>
                      <a:pt x="425" y="192"/>
                    </a:lnTo>
                    <a:lnTo>
                      <a:pt x="494" y="147"/>
                    </a:lnTo>
                    <a:lnTo>
                      <a:pt x="564" y="108"/>
                    </a:lnTo>
                    <a:lnTo>
                      <a:pt x="637" y="75"/>
                    </a:lnTo>
                    <a:lnTo>
                      <a:pt x="712" y="48"/>
                    </a:lnTo>
                    <a:lnTo>
                      <a:pt x="788" y="27"/>
                    </a:lnTo>
                    <a:lnTo>
                      <a:pt x="865" y="12"/>
                    </a:lnTo>
                    <a:lnTo>
                      <a:pt x="943" y="3"/>
                    </a:lnTo>
                    <a:lnTo>
                      <a:pt x="102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34" name="Freeform 1028">
              <a:extLst>
                <a:ext uri="{FF2B5EF4-FFF2-40B4-BE49-F238E27FC236}">
                  <a16:creationId xmlns:a16="http://schemas.microsoft.com/office/drawing/2014/main" id="{E8E08EF9-F33B-4C32-B751-4096A4259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420" y="1164922"/>
              <a:ext cx="2234644" cy="2235799"/>
            </a:xfrm>
            <a:custGeom>
              <a:avLst/>
              <a:gdLst>
                <a:gd name="T0" fmla="*/ 1042 w 1936"/>
                <a:gd name="T1" fmla="*/ 2 h 1937"/>
                <a:gd name="T2" fmla="*/ 1190 w 1936"/>
                <a:gd name="T3" fmla="*/ 26 h 1937"/>
                <a:gd name="T4" fmla="*/ 1333 w 1936"/>
                <a:gd name="T5" fmla="*/ 71 h 1937"/>
                <a:gd name="T6" fmla="*/ 1468 w 1936"/>
                <a:gd name="T7" fmla="*/ 139 h 1937"/>
                <a:gd name="T8" fmla="*/ 1594 w 1936"/>
                <a:gd name="T9" fmla="*/ 230 h 1937"/>
                <a:gd name="T10" fmla="*/ 1707 w 1936"/>
                <a:gd name="T11" fmla="*/ 342 h 1937"/>
                <a:gd name="T12" fmla="*/ 1797 w 1936"/>
                <a:gd name="T13" fmla="*/ 468 h 1937"/>
                <a:gd name="T14" fmla="*/ 1865 w 1936"/>
                <a:gd name="T15" fmla="*/ 604 h 1937"/>
                <a:gd name="T16" fmla="*/ 1911 w 1936"/>
                <a:gd name="T17" fmla="*/ 747 h 1937"/>
                <a:gd name="T18" fmla="*/ 1934 w 1936"/>
                <a:gd name="T19" fmla="*/ 894 h 1937"/>
                <a:gd name="T20" fmla="*/ 1934 w 1936"/>
                <a:gd name="T21" fmla="*/ 1042 h 1937"/>
                <a:gd name="T22" fmla="*/ 1911 w 1936"/>
                <a:gd name="T23" fmla="*/ 1190 h 1937"/>
                <a:gd name="T24" fmla="*/ 1865 w 1936"/>
                <a:gd name="T25" fmla="*/ 1333 h 1937"/>
                <a:gd name="T26" fmla="*/ 1797 w 1936"/>
                <a:gd name="T27" fmla="*/ 1469 h 1937"/>
                <a:gd name="T28" fmla="*/ 1707 w 1936"/>
                <a:gd name="T29" fmla="*/ 1594 h 1937"/>
                <a:gd name="T30" fmla="*/ 1594 w 1936"/>
                <a:gd name="T31" fmla="*/ 1707 h 1937"/>
                <a:gd name="T32" fmla="*/ 1468 w 1936"/>
                <a:gd name="T33" fmla="*/ 1797 h 1937"/>
                <a:gd name="T34" fmla="*/ 1333 w 1936"/>
                <a:gd name="T35" fmla="*/ 1866 h 1937"/>
                <a:gd name="T36" fmla="*/ 1190 w 1936"/>
                <a:gd name="T37" fmla="*/ 1911 h 1937"/>
                <a:gd name="T38" fmla="*/ 1042 w 1936"/>
                <a:gd name="T39" fmla="*/ 1934 h 1937"/>
                <a:gd name="T40" fmla="*/ 893 w 1936"/>
                <a:gd name="T41" fmla="*/ 1934 h 1937"/>
                <a:gd name="T42" fmla="*/ 746 w 1936"/>
                <a:gd name="T43" fmla="*/ 1911 h 1937"/>
                <a:gd name="T44" fmla="*/ 603 w 1936"/>
                <a:gd name="T45" fmla="*/ 1866 h 1937"/>
                <a:gd name="T46" fmla="*/ 468 w 1936"/>
                <a:gd name="T47" fmla="*/ 1797 h 1937"/>
                <a:gd name="T48" fmla="*/ 342 w 1936"/>
                <a:gd name="T49" fmla="*/ 1707 h 1937"/>
                <a:gd name="T50" fmla="*/ 229 w 1936"/>
                <a:gd name="T51" fmla="*/ 1594 h 1937"/>
                <a:gd name="T52" fmla="*/ 138 w 1936"/>
                <a:gd name="T53" fmla="*/ 1469 h 1937"/>
                <a:gd name="T54" fmla="*/ 71 w 1936"/>
                <a:gd name="T55" fmla="*/ 1333 h 1937"/>
                <a:gd name="T56" fmla="*/ 24 w 1936"/>
                <a:gd name="T57" fmla="*/ 1190 h 1937"/>
                <a:gd name="T58" fmla="*/ 2 w 1936"/>
                <a:gd name="T59" fmla="*/ 1042 h 1937"/>
                <a:gd name="T60" fmla="*/ 2 w 1936"/>
                <a:gd name="T61" fmla="*/ 894 h 1937"/>
                <a:gd name="T62" fmla="*/ 24 w 1936"/>
                <a:gd name="T63" fmla="*/ 747 h 1937"/>
                <a:gd name="T64" fmla="*/ 71 w 1936"/>
                <a:gd name="T65" fmla="*/ 604 h 1937"/>
                <a:gd name="T66" fmla="*/ 138 w 1936"/>
                <a:gd name="T67" fmla="*/ 468 h 1937"/>
                <a:gd name="T68" fmla="*/ 229 w 1936"/>
                <a:gd name="T69" fmla="*/ 342 h 1937"/>
                <a:gd name="T70" fmla="*/ 342 w 1936"/>
                <a:gd name="T71" fmla="*/ 230 h 1937"/>
                <a:gd name="T72" fmla="*/ 468 w 1936"/>
                <a:gd name="T73" fmla="*/ 139 h 1937"/>
                <a:gd name="T74" fmla="*/ 603 w 1936"/>
                <a:gd name="T75" fmla="*/ 71 h 1937"/>
                <a:gd name="T76" fmla="*/ 746 w 1936"/>
                <a:gd name="T77" fmla="*/ 26 h 1937"/>
                <a:gd name="T78" fmla="*/ 893 w 1936"/>
                <a:gd name="T79" fmla="*/ 2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6" h="1937">
                  <a:moveTo>
                    <a:pt x="967" y="0"/>
                  </a:moveTo>
                  <a:lnTo>
                    <a:pt x="1042" y="2"/>
                  </a:lnTo>
                  <a:lnTo>
                    <a:pt x="1116" y="11"/>
                  </a:lnTo>
                  <a:lnTo>
                    <a:pt x="1190" y="26"/>
                  </a:lnTo>
                  <a:lnTo>
                    <a:pt x="1262" y="45"/>
                  </a:lnTo>
                  <a:lnTo>
                    <a:pt x="1333" y="71"/>
                  </a:lnTo>
                  <a:lnTo>
                    <a:pt x="1401" y="101"/>
                  </a:lnTo>
                  <a:lnTo>
                    <a:pt x="1468" y="139"/>
                  </a:lnTo>
                  <a:lnTo>
                    <a:pt x="1533" y="181"/>
                  </a:lnTo>
                  <a:lnTo>
                    <a:pt x="1594" y="230"/>
                  </a:lnTo>
                  <a:lnTo>
                    <a:pt x="1653" y="283"/>
                  </a:lnTo>
                  <a:lnTo>
                    <a:pt x="1707" y="342"/>
                  </a:lnTo>
                  <a:lnTo>
                    <a:pt x="1754" y="403"/>
                  </a:lnTo>
                  <a:lnTo>
                    <a:pt x="1797" y="468"/>
                  </a:lnTo>
                  <a:lnTo>
                    <a:pt x="1834" y="535"/>
                  </a:lnTo>
                  <a:lnTo>
                    <a:pt x="1865" y="604"/>
                  </a:lnTo>
                  <a:lnTo>
                    <a:pt x="1891" y="674"/>
                  </a:lnTo>
                  <a:lnTo>
                    <a:pt x="1911" y="747"/>
                  </a:lnTo>
                  <a:lnTo>
                    <a:pt x="1925" y="820"/>
                  </a:lnTo>
                  <a:lnTo>
                    <a:pt x="1934" y="894"/>
                  </a:lnTo>
                  <a:lnTo>
                    <a:pt x="1936" y="969"/>
                  </a:lnTo>
                  <a:lnTo>
                    <a:pt x="1934" y="1042"/>
                  </a:lnTo>
                  <a:lnTo>
                    <a:pt x="1925" y="1117"/>
                  </a:lnTo>
                  <a:lnTo>
                    <a:pt x="1911" y="1190"/>
                  </a:lnTo>
                  <a:lnTo>
                    <a:pt x="1891" y="1262"/>
                  </a:lnTo>
                  <a:lnTo>
                    <a:pt x="1865" y="1333"/>
                  </a:lnTo>
                  <a:lnTo>
                    <a:pt x="1834" y="1401"/>
                  </a:lnTo>
                  <a:lnTo>
                    <a:pt x="1797" y="1469"/>
                  </a:lnTo>
                  <a:lnTo>
                    <a:pt x="1754" y="1533"/>
                  </a:lnTo>
                  <a:lnTo>
                    <a:pt x="1707" y="1594"/>
                  </a:lnTo>
                  <a:lnTo>
                    <a:pt x="1653" y="1653"/>
                  </a:lnTo>
                  <a:lnTo>
                    <a:pt x="1594" y="1707"/>
                  </a:lnTo>
                  <a:lnTo>
                    <a:pt x="1533" y="1756"/>
                  </a:lnTo>
                  <a:lnTo>
                    <a:pt x="1468" y="1797"/>
                  </a:lnTo>
                  <a:lnTo>
                    <a:pt x="1401" y="1835"/>
                  </a:lnTo>
                  <a:lnTo>
                    <a:pt x="1333" y="1866"/>
                  </a:lnTo>
                  <a:lnTo>
                    <a:pt x="1262" y="1891"/>
                  </a:lnTo>
                  <a:lnTo>
                    <a:pt x="1190" y="1911"/>
                  </a:lnTo>
                  <a:lnTo>
                    <a:pt x="1116" y="1926"/>
                  </a:lnTo>
                  <a:lnTo>
                    <a:pt x="1042" y="1934"/>
                  </a:lnTo>
                  <a:lnTo>
                    <a:pt x="967" y="1937"/>
                  </a:lnTo>
                  <a:lnTo>
                    <a:pt x="893" y="1934"/>
                  </a:lnTo>
                  <a:lnTo>
                    <a:pt x="820" y="1926"/>
                  </a:lnTo>
                  <a:lnTo>
                    <a:pt x="746" y="1911"/>
                  </a:lnTo>
                  <a:lnTo>
                    <a:pt x="674" y="1891"/>
                  </a:lnTo>
                  <a:lnTo>
                    <a:pt x="603" y="1866"/>
                  </a:lnTo>
                  <a:lnTo>
                    <a:pt x="534" y="1835"/>
                  </a:lnTo>
                  <a:lnTo>
                    <a:pt x="468" y="1797"/>
                  </a:lnTo>
                  <a:lnTo>
                    <a:pt x="403" y="1756"/>
                  </a:lnTo>
                  <a:lnTo>
                    <a:pt x="342" y="1707"/>
                  </a:lnTo>
                  <a:lnTo>
                    <a:pt x="283" y="1653"/>
                  </a:lnTo>
                  <a:lnTo>
                    <a:pt x="229" y="1594"/>
                  </a:lnTo>
                  <a:lnTo>
                    <a:pt x="181" y="1533"/>
                  </a:lnTo>
                  <a:lnTo>
                    <a:pt x="138" y="1469"/>
                  </a:lnTo>
                  <a:lnTo>
                    <a:pt x="101" y="1401"/>
                  </a:lnTo>
                  <a:lnTo>
                    <a:pt x="71" y="1333"/>
                  </a:lnTo>
                  <a:lnTo>
                    <a:pt x="45" y="1262"/>
                  </a:lnTo>
                  <a:lnTo>
                    <a:pt x="24" y="1190"/>
                  </a:lnTo>
                  <a:lnTo>
                    <a:pt x="11" y="1117"/>
                  </a:lnTo>
                  <a:lnTo>
                    <a:pt x="2" y="1042"/>
                  </a:lnTo>
                  <a:lnTo>
                    <a:pt x="0" y="969"/>
                  </a:lnTo>
                  <a:lnTo>
                    <a:pt x="2" y="894"/>
                  </a:lnTo>
                  <a:lnTo>
                    <a:pt x="11" y="820"/>
                  </a:lnTo>
                  <a:lnTo>
                    <a:pt x="24" y="747"/>
                  </a:lnTo>
                  <a:lnTo>
                    <a:pt x="45" y="674"/>
                  </a:lnTo>
                  <a:lnTo>
                    <a:pt x="71" y="604"/>
                  </a:lnTo>
                  <a:lnTo>
                    <a:pt x="101" y="535"/>
                  </a:lnTo>
                  <a:lnTo>
                    <a:pt x="138" y="468"/>
                  </a:lnTo>
                  <a:lnTo>
                    <a:pt x="181" y="403"/>
                  </a:lnTo>
                  <a:lnTo>
                    <a:pt x="229" y="342"/>
                  </a:lnTo>
                  <a:lnTo>
                    <a:pt x="283" y="283"/>
                  </a:lnTo>
                  <a:lnTo>
                    <a:pt x="342" y="230"/>
                  </a:lnTo>
                  <a:lnTo>
                    <a:pt x="403" y="181"/>
                  </a:lnTo>
                  <a:lnTo>
                    <a:pt x="468" y="139"/>
                  </a:lnTo>
                  <a:lnTo>
                    <a:pt x="534" y="101"/>
                  </a:lnTo>
                  <a:lnTo>
                    <a:pt x="603" y="71"/>
                  </a:lnTo>
                  <a:lnTo>
                    <a:pt x="674" y="45"/>
                  </a:lnTo>
                  <a:lnTo>
                    <a:pt x="746" y="26"/>
                  </a:lnTo>
                  <a:lnTo>
                    <a:pt x="820" y="11"/>
                  </a:lnTo>
                  <a:lnTo>
                    <a:pt x="893" y="2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295F6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5" name="TextBox 19426">
              <a:extLst>
                <a:ext uri="{FF2B5EF4-FFF2-40B4-BE49-F238E27FC236}">
                  <a16:creationId xmlns:a16="http://schemas.microsoft.com/office/drawing/2014/main" id="{10EA00DE-DBEA-4558-AB2E-2883D154A248}"/>
                </a:ext>
              </a:extLst>
            </p:cNvPr>
            <p:cNvSpPr txBox="1"/>
            <p:nvPr/>
          </p:nvSpPr>
          <p:spPr>
            <a:xfrm>
              <a:off x="5677968" y="1345425"/>
              <a:ext cx="848138" cy="1652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solidFill>
                    <a:schemeClr val="bg1"/>
                  </a:solidFill>
                  <a:cs typeface="+mn-ea"/>
                  <a:sym typeface="+mn-lt"/>
                </a:rPr>
                <a:t>s</a:t>
              </a:r>
            </a:p>
          </p:txBody>
        </p:sp>
        <p:sp>
          <p:nvSpPr>
            <p:cNvPr id="36" name="TextBox 1127">
              <a:extLst>
                <a:ext uri="{FF2B5EF4-FFF2-40B4-BE49-F238E27FC236}">
                  <a16:creationId xmlns:a16="http://schemas.microsoft.com/office/drawing/2014/main" id="{15177516-0C92-4D2D-B91A-1C3DF7E82F32}"/>
                </a:ext>
              </a:extLst>
            </p:cNvPr>
            <p:cNvSpPr txBox="1"/>
            <p:nvPr/>
          </p:nvSpPr>
          <p:spPr>
            <a:xfrm>
              <a:off x="4200208" y="2852331"/>
              <a:ext cx="1157584" cy="116014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cs typeface="+mn-ea"/>
                  <a:sym typeface="+mn-lt"/>
                </a:rPr>
                <a:t>W</a:t>
              </a:r>
            </a:p>
          </p:txBody>
        </p:sp>
        <p:sp>
          <p:nvSpPr>
            <p:cNvPr id="37" name="TextBox 1128">
              <a:extLst>
                <a:ext uri="{FF2B5EF4-FFF2-40B4-BE49-F238E27FC236}">
                  <a16:creationId xmlns:a16="http://schemas.microsoft.com/office/drawing/2014/main" id="{E100FFF2-B3DC-45BA-80A1-BAB1DFEEEF70}"/>
                </a:ext>
              </a:extLst>
            </p:cNvPr>
            <p:cNvSpPr txBox="1"/>
            <p:nvPr/>
          </p:nvSpPr>
          <p:spPr>
            <a:xfrm>
              <a:off x="5649465" y="3876377"/>
              <a:ext cx="1073356" cy="137108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7200" b="1" dirty="0">
                  <a:solidFill>
                    <a:schemeClr val="bg1"/>
                  </a:solidFill>
                  <a:cs typeface="+mn-ea"/>
                  <a:sym typeface="+mn-lt"/>
                </a:rPr>
                <a:t>O</a:t>
              </a:r>
            </a:p>
          </p:txBody>
        </p:sp>
        <p:sp>
          <p:nvSpPr>
            <p:cNvPr id="38" name="TextBox 1129">
              <a:extLst>
                <a:ext uri="{FF2B5EF4-FFF2-40B4-BE49-F238E27FC236}">
                  <a16:creationId xmlns:a16="http://schemas.microsoft.com/office/drawing/2014/main" id="{975A9013-06AA-47BB-B60E-C9ABED4650FC}"/>
                </a:ext>
              </a:extLst>
            </p:cNvPr>
            <p:cNvSpPr txBox="1"/>
            <p:nvPr/>
          </p:nvSpPr>
          <p:spPr>
            <a:xfrm>
              <a:off x="6941484" y="2919126"/>
              <a:ext cx="760248" cy="116014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cs typeface="+mn-ea"/>
                  <a:sym typeface="+mn-lt"/>
                </a:rPr>
                <a:t>T</a:t>
              </a:r>
            </a:p>
          </p:txBody>
        </p:sp>
      </p:grpSp>
      <p:sp>
        <p:nvSpPr>
          <p:cNvPr id="54" name="Rectangle 50">
            <a:extLst>
              <a:ext uri="{FF2B5EF4-FFF2-40B4-BE49-F238E27FC236}">
                <a16:creationId xmlns:a16="http://schemas.microsoft.com/office/drawing/2014/main" id="{6D5CA399-44C2-4324-901C-F023B0B5418F}"/>
              </a:ext>
            </a:extLst>
          </p:cNvPr>
          <p:cNvSpPr/>
          <p:nvPr/>
        </p:nvSpPr>
        <p:spPr>
          <a:xfrm>
            <a:off x="1715398" y="2227630"/>
            <a:ext cx="2065476" cy="461665"/>
          </a:xfrm>
          <a:prstGeom prst="rect">
            <a:avLst/>
          </a:prstGeom>
          <a:solidFill>
            <a:srgbClr val="295F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subtitle</a:t>
            </a:r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8" name="Rectangle 54">
            <a:extLst>
              <a:ext uri="{FF2B5EF4-FFF2-40B4-BE49-F238E27FC236}">
                <a16:creationId xmlns:a16="http://schemas.microsoft.com/office/drawing/2014/main" id="{D9200B73-588F-484C-B4C9-1CAEA9B52C4B}"/>
              </a:ext>
            </a:extLst>
          </p:cNvPr>
          <p:cNvSpPr/>
          <p:nvPr/>
        </p:nvSpPr>
        <p:spPr>
          <a:xfrm>
            <a:off x="1722435" y="4448421"/>
            <a:ext cx="2039672" cy="461665"/>
          </a:xfrm>
          <a:prstGeom prst="rect">
            <a:avLst/>
          </a:prstGeom>
          <a:solidFill>
            <a:srgbClr val="295F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subtitle</a:t>
            </a:r>
          </a:p>
        </p:txBody>
      </p:sp>
      <p:sp>
        <p:nvSpPr>
          <p:cNvPr id="50" name="PA-文本 文本框 4627">
            <a:extLst>
              <a:ext uri="{FF2B5EF4-FFF2-40B4-BE49-F238E27FC236}">
                <a16:creationId xmlns:a16="http://schemas.microsoft.com/office/drawing/2014/main" id="{5FEF2DBC-459F-4765-8DAF-C947DD66EAB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035888" y="767408"/>
            <a:ext cx="6120224" cy="604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3200" b="1" spc="140" dirty="0">
                <a:solidFill>
                  <a:srgbClr val="295F60"/>
                </a:solidFill>
                <a:cs typeface="+mn-ea"/>
                <a:sym typeface="+mn-lt"/>
              </a:rPr>
              <a:t>Add title text</a:t>
            </a:r>
            <a:endParaRPr lang="zh-CN" altLang="en-US" sz="3200" b="1" spc="140" dirty="0">
              <a:solidFill>
                <a:srgbClr val="2F3239"/>
              </a:solidFill>
              <a:cs typeface="+mn-ea"/>
              <a:sym typeface="+mn-lt"/>
            </a:endParaRPr>
          </a:p>
        </p:txBody>
      </p:sp>
      <p:sp>
        <p:nvSpPr>
          <p:cNvPr id="61" name="Rectangle 50">
            <a:extLst>
              <a:ext uri="{FF2B5EF4-FFF2-40B4-BE49-F238E27FC236}">
                <a16:creationId xmlns:a16="http://schemas.microsoft.com/office/drawing/2014/main" id="{721896AE-BABD-4CED-BA7F-4B89A7D34AC1}"/>
              </a:ext>
            </a:extLst>
          </p:cNvPr>
          <p:cNvSpPr/>
          <p:nvPr/>
        </p:nvSpPr>
        <p:spPr>
          <a:xfrm>
            <a:off x="8559481" y="4513726"/>
            <a:ext cx="2065476" cy="461665"/>
          </a:xfrm>
          <a:prstGeom prst="rect">
            <a:avLst/>
          </a:prstGeom>
          <a:solidFill>
            <a:srgbClr val="295F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subtitle</a:t>
            </a:r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2" name="Rectangle 54">
            <a:extLst>
              <a:ext uri="{FF2B5EF4-FFF2-40B4-BE49-F238E27FC236}">
                <a16:creationId xmlns:a16="http://schemas.microsoft.com/office/drawing/2014/main" id="{89868143-4340-4E8D-ADD6-7505A45D07FA}"/>
              </a:ext>
            </a:extLst>
          </p:cNvPr>
          <p:cNvSpPr/>
          <p:nvPr/>
        </p:nvSpPr>
        <p:spPr>
          <a:xfrm>
            <a:off x="8578764" y="2232309"/>
            <a:ext cx="2039672" cy="461665"/>
          </a:xfrm>
          <a:prstGeom prst="rect">
            <a:avLst/>
          </a:prstGeom>
          <a:solidFill>
            <a:srgbClr val="295F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subtitle</a:t>
            </a:r>
          </a:p>
        </p:txBody>
      </p:sp>
      <p:sp>
        <p:nvSpPr>
          <p:cNvPr id="63" name="íšḷïḍê">
            <a:extLst>
              <a:ext uri="{FF2B5EF4-FFF2-40B4-BE49-F238E27FC236}">
                <a16:creationId xmlns:a16="http://schemas.microsoft.com/office/drawing/2014/main" id="{DD0B82F7-32B7-4CAE-94A0-E63140C519DF}"/>
              </a:ext>
            </a:extLst>
          </p:cNvPr>
          <p:cNvSpPr txBox="1"/>
          <p:nvPr/>
        </p:nvSpPr>
        <p:spPr>
          <a:xfrm>
            <a:off x="1211836" y="2941596"/>
            <a:ext cx="2569038" cy="105918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171450" indent="-171450">
              <a:lnSpc>
                <a:spcPct val="160000"/>
              </a:lnSpc>
              <a:buFont typeface="Arial" panose="020B0604020202020204" pitchFamily="34" charset="0"/>
              <a:buChar char="•"/>
              <a:defRPr sz="1000"/>
            </a:lvl1pPr>
          </a:lstStyle>
          <a:p>
            <a:pPr marL="0" lvl="0" indent="0" algn="r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rgbClr val="2F3239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64" name="íšḷïḍê">
            <a:extLst>
              <a:ext uri="{FF2B5EF4-FFF2-40B4-BE49-F238E27FC236}">
                <a16:creationId xmlns:a16="http://schemas.microsoft.com/office/drawing/2014/main" id="{DEF085E0-DE73-4C62-AF97-42898201E08B}"/>
              </a:ext>
            </a:extLst>
          </p:cNvPr>
          <p:cNvSpPr txBox="1"/>
          <p:nvPr/>
        </p:nvSpPr>
        <p:spPr>
          <a:xfrm>
            <a:off x="1105306" y="5174277"/>
            <a:ext cx="2569038" cy="105918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171450" indent="-171450">
              <a:lnSpc>
                <a:spcPct val="160000"/>
              </a:lnSpc>
              <a:buFont typeface="Arial" panose="020B0604020202020204" pitchFamily="34" charset="0"/>
              <a:buChar char="•"/>
              <a:defRPr sz="1000"/>
            </a:lvl1pPr>
          </a:lstStyle>
          <a:p>
            <a:pPr marL="0" lvl="0" indent="0" algn="r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rgbClr val="2F3239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65" name="íšḷïḍê">
            <a:extLst>
              <a:ext uri="{FF2B5EF4-FFF2-40B4-BE49-F238E27FC236}">
                <a16:creationId xmlns:a16="http://schemas.microsoft.com/office/drawing/2014/main" id="{95C4260B-B597-499F-A989-E536183F21AC}"/>
              </a:ext>
            </a:extLst>
          </p:cNvPr>
          <p:cNvSpPr txBox="1"/>
          <p:nvPr/>
        </p:nvSpPr>
        <p:spPr>
          <a:xfrm>
            <a:off x="8480975" y="2941595"/>
            <a:ext cx="2569038" cy="105918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171450" indent="-171450">
              <a:lnSpc>
                <a:spcPct val="160000"/>
              </a:lnSpc>
              <a:buFont typeface="Arial" panose="020B0604020202020204" pitchFamily="34" charset="0"/>
              <a:buChar char="•"/>
              <a:defRPr sz="1000"/>
            </a:lvl1pPr>
          </a:lstStyle>
          <a:p>
            <a:pPr marL="0" lvl="0" indent="0" algn="r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rgbClr val="2F3239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66" name="íšḷïḍê">
            <a:extLst>
              <a:ext uri="{FF2B5EF4-FFF2-40B4-BE49-F238E27FC236}">
                <a16:creationId xmlns:a16="http://schemas.microsoft.com/office/drawing/2014/main" id="{BAD9F34F-3FE2-4106-8C9A-DFC602F24E94}"/>
              </a:ext>
            </a:extLst>
          </p:cNvPr>
          <p:cNvSpPr txBox="1"/>
          <p:nvPr/>
        </p:nvSpPr>
        <p:spPr>
          <a:xfrm>
            <a:off x="8480975" y="5237116"/>
            <a:ext cx="2569038" cy="105918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171450" indent="-171450">
              <a:lnSpc>
                <a:spcPct val="160000"/>
              </a:lnSpc>
              <a:buFont typeface="Arial" panose="020B0604020202020204" pitchFamily="34" charset="0"/>
              <a:buChar char="•"/>
              <a:defRPr sz="1000"/>
            </a:lvl1pPr>
          </a:lstStyle>
          <a:p>
            <a:pPr marL="0" lvl="0" indent="0" algn="r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rgbClr val="2F3239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0072172"/>
      </p:ext>
    </p:extLst>
  </p:cSld>
  <p:clrMapOvr>
    <a:masterClrMapping/>
  </p:clrMapOvr>
  <p:transition spd="slow" advTm="990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8" grpId="0" animBg="1"/>
      <p:bldP spid="50" grpId="0"/>
      <p:bldP spid="61" grpId="0" animBg="1"/>
      <p:bldP spid="62" grpId="0" animBg="1"/>
      <p:bldP spid="63" grpId="0"/>
      <p:bldP spid="64" grpId="0"/>
      <p:bldP spid="65" grpId="0"/>
      <p:bldP spid="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H_Other_1">
            <a:extLst>
              <a:ext uri="{FF2B5EF4-FFF2-40B4-BE49-F238E27FC236}">
                <a16:creationId xmlns:a16="http://schemas.microsoft.com/office/drawing/2014/main" id="{92AA67B8-67AF-4842-A106-CEBA3377EF20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6108164" y="5597602"/>
            <a:ext cx="977731" cy="1044498"/>
          </a:xfrm>
          <a:custGeom>
            <a:avLst/>
            <a:gdLst>
              <a:gd name="T0" fmla="*/ 219583 w 824735"/>
              <a:gd name="T1" fmla="*/ 0 h 1047774"/>
              <a:gd name="T2" fmla="*/ 823913 w 824735"/>
              <a:gd name="T3" fmla="*/ 1047750 h 1047774"/>
              <a:gd name="T4" fmla="*/ 0 w 824735"/>
              <a:gd name="T5" fmla="*/ 1047750 h 10477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24735" h="1047774">
                <a:moveTo>
                  <a:pt x="219802" y="0"/>
                </a:moveTo>
                <a:lnTo>
                  <a:pt x="824735" y="1047774"/>
                </a:lnTo>
                <a:lnTo>
                  <a:pt x="0" y="1047774"/>
                </a:lnTo>
                <a:lnTo>
                  <a:pt x="219802" y="0"/>
                </a:lnTo>
                <a:close/>
              </a:path>
            </a:pathLst>
          </a:custGeom>
          <a:solidFill>
            <a:srgbClr val="295F60"/>
          </a:solidFill>
          <a:ln>
            <a:noFill/>
          </a:ln>
        </p:spPr>
        <p:txBody>
          <a:bodyPr anchor="ctr"/>
          <a:lstStyle/>
          <a:p>
            <a:endParaRPr lang="zh-CN" altLang="en-US">
              <a:solidFill>
                <a:srgbClr val="295F60"/>
              </a:solidFill>
              <a:cs typeface="+mn-ea"/>
              <a:sym typeface="+mn-lt"/>
            </a:endParaRPr>
          </a:p>
        </p:txBody>
      </p:sp>
      <p:sp>
        <p:nvSpPr>
          <p:cNvPr id="3075" name="MH_Other_2">
            <a:extLst>
              <a:ext uri="{FF2B5EF4-FFF2-40B4-BE49-F238E27FC236}">
                <a16:creationId xmlns:a16="http://schemas.microsoft.com/office/drawing/2014/main" id="{0560EE8C-65DE-4E15-8AF7-01741DBC45B4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159501" y="203200"/>
            <a:ext cx="1764771" cy="1776197"/>
          </a:xfrm>
          <a:custGeom>
            <a:avLst/>
            <a:gdLst>
              <a:gd name="T0" fmla="*/ 0 w 1841718"/>
              <a:gd name="T1" fmla="*/ 0 h 1897003"/>
              <a:gd name="T2" fmla="*/ 1841500 w 1841718"/>
              <a:gd name="T3" fmla="*/ 0 h 1897003"/>
              <a:gd name="T4" fmla="*/ 1841500 w 1841718"/>
              <a:gd name="T5" fmla="*/ 1 h 1897003"/>
              <a:gd name="T6" fmla="*/ 1630381 w 1841718"/>
              <a:gd name="T7" fmla="*/ 1 h 1897003"/>
              <a:gd name="T8" fmla="*/ 1232477 w 1841718"/>
              <a:gd name="T9" fmla="*/ 1897063 h 18970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41718" h="1897003">
                <a:moveTo>
                  <a:pt x="0" y="0"/>
                </a:moveTo>
                <a:lnTo>
                  <a:pt x="1841718" y="0"/>
                </a:lnTo>
                <a:lnTo>
                  <a:pt x="1841718" y="1"/>
                </a:lnTo>
                <a:lnTo>
                  <a:pt x="1630574" y="1"/>
                </a:lnTo>
                <a:lnTo>
                  <a:pt x="1232623" y="1897003"/>
                </a:lnTo>
                <a:lnTo>
                  <a:pt x="0" y="0"/>
                </a:lnTo>
                <a:close/>
              </a:path>
            </a:pathLst>
          </a:custGeom>
          <a:solidFill>
            <a:srgbClr val="295F60"/>
          </a:solidFill>
          <a:ln>
            <a:noFill/>
          </a:ln>
        </p:spPr>
        <p:txBody>
          <a:bodyPr anchor="ctr"/>
          <a:lstStyle/>
          <a:p>
            <a:endParaRPr lang="zh-CN" altLang="en-US">
              <a:solidFill>
                <a:srgbClr val="295F60"/>
              </a:solidFill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4739B3F-8721-4567-B173-196A33BFCB88}"/>
              </a:ext>
            </a:extLst>
          </p:cNvPr>
          <p:cNvGrpSpPr/>
          <p:nvPr/>
        </p:nvGrpSpPr>
        <p:grpSpPr>
          <a:xfrm>
            <a:off x="6358183" y="208336"/>
            <a:ext cx="5579818" cy="6421064"/>
            <a:chOff x="6358183" y="208336"/>
            <a:chExt cx="5579818" cy="6484564"/>
          </a:xfrm>
          <a:blipFill dpi="0" rotWithShape="1">
            <a:blip r:embed="rId11"/>
            <a:srcRect/>
            <a:stretch>
              <a:fillRect l="-7171" t="-8000" r="-10000" b="-22000"/>
            </a:stretch>
          </a:blipFill>
        </p:grpSpPr>
        <p:sp>
          <p:nvSpPr>
            <p:cNvPr id="3076" name="PA-MH_Picture_1">
              <a:extLst>
                <a:ext uri="{FF2B5EF4-FFF2-40B4-BE49-F238E27FC236}">
                  <a16:creationId xmlns:a16="http://schemas.microsoft.com/office/drawing/2014/main" id="{E549BEE0-B6B6-431F-896D-A001FF6E2D1D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6908800" y="208336"/>
              <a:ext cx="5029201" cy="3201614"/>
            </a:xfrm>
            <a:custGeom>
              <a:avLst/>
              <a:gdLst>
                <a:gd name="T0" fmla="*/ 717426 w 4600704"/>
                <a:gd name="T1" fmla="*/ 0 h 3420000"/>
                <a:gd name="T2" fmla="*/ 4600575 w 4600704"/>
                <a:gd name="T3" fmla="*/ 0 h 3420000"/>
                <a:gd name="T4" fmla="*/ 4600575 w 4600704"/>
                <a:gd name="T5" fmla="*/ 3419475 h 3420000"/>
                <a:gd name="T6" fmla="*/ 0 w 4600704"/>
                <a:gd name="T7" fmla="*/ 3419475 h 3420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00704" h="3420000">
                  <a:moveTo>
                    <a:pt x="717446" y="0"/>
                  </a:moveTo>
                  <a:lnTo>
                    <a:pt x="4600704" y="0"/>
                  </a:lnTo>
                  <a:lnTo>
                    <a:pt x="4600704" y="3420000"/>
                  </a:lnTo>
                  <a:lnTo>
                    <a:pt x="0" y="3420000"/>
                  </a:lnTo>
                  <a:lnTo>
                    <a:pt x="7174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endParaRPr lang="zh-CN" altLang="en-US" dirty="0">
                <a:solidFill>
                  <a:srgbClr val="295F60"/>
                </a:solidFill>
                <a:cs typeface="+mn-ea"/>
                <a:sym typeface="+mn-lt"/>
              </a:endParaRPr>
            </a:p>
          </p:txBody>
        </p:sp>
        <p:sp>
          <p:nvSpPr>
            <p:cNvPr id="3077" name="PA-MH_Picture_2">
              <a:extLst>
                <a:ext uri="{FF2B5EF4-FFF2-40B4-BE49-F238E27FC236}">
                  <a16:creationId xmlns:a16="http://schemas.microsoft.com/office/drawing/2014/main" id="{D3553870-6FD9-4338-AD9D-EE4A31BF120B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6358183" y="3491286"/>
              <a:ext cx="5579818" cy="3201614"/>
            </a:xfrm>
            <a:custGeom>
              <a:avLst/>
              <a:gdLst>
                <a:gd name="T0" fmla="*/ 492036 w 5096585"/>
                <a:gd name="T1" fmla="*/ 0 h 3420000"/>
                <a:gd name="T2" fmla="*/ 5095875 w 5096585"/>
                <a:gd name="T3" fmla="*/ 0 h 3420000"/>
                <a:gd name="T4" fmla="*/ 5095875 w 5096585"/>
                <a:gd name="T5" fmla="*/ 3419475 h 3420000"/>
                <a:gd name="T6" fmla="*/ 620093 w 5096585"/>
                <a:gd name="T7" fmla="*/ 3419475 h 3420000"/>
                <a:gd name="T8" fmla="*/ 0 w 5096585"/>
                <a:gd name="T9" fmla="*/ 2345460 h 34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96585" h="3420000">
                  <a:moveTo>
                    <a:pt x="492105" y="0"/>
                  </a:moveTo>
                  <a:lnTo>
                    <a:pt x="5096585" y="0"/>
                  </a:lnTo>
                  <a:lnTo>
                    <a:pt x="5096585" y="3420000"/>
                  </a:lnTo>
                  <a:lnTo>
                    <a:pt x="620179" y="3420000"/>
                  </a:lnTo>
                  <a:lnTo>
                    <a:pt x="0" y="2345820"/>
                  </a:lnTo>
                  <a:lnTo>
                    <a:pt x="4921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endParaRPr lang="zh-CN" altLang="en-US">
                <a:solidFill>
                  <a:srgbClr val="295F6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78" name="MH_Other_3">
            <a:extLst>
              <a:ext uri="{FF2B5EF4-FFF2-40B4-BE49-F238E27FC236}">
                <a16:creationId xmlns:a16="http://schemas.microsoft.com/office/drawing/2014/main" id="{94E0B121-2D54-46B7-85E2-47966E225E45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49420" y="4606913"/>
            <a:ext cx="63480" cy="295287"/>
          </a:xfrm>
          <a:prstGeom prst="rect">
            <a:avLst/>
          </a:prstGeom>
          <a:solidFill>
            <a:srgbClr val="295F6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endParaRPr lang="zh-CN" altLang="en-US">
              <a:solidFill>
                <a:srgbClr val="295F6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MH_SubTitle_1">
            <a:extLst>
              <a:ext uri="{FF2B5EF4-FFF2-40B4-BE49-F238E27FC236}">
                <a16:creationId xmlns:a16="http://schemas.microsoft.com/office/drawing/2014/main" id="{E669F44A-E2FE-4BE5-93F7-3B547E18002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609343" y="4387580"/>
            <a:ext cx="3429000" cy="730520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3200" b="1" spc="140" dirty="0">
                <a:solidFill>
                  <a:srgbClr val="295F60"/>
                </a:solidFill>
                <a:cs typeface="+mn-ea"/>
                <a:sym typeface="+mn-lt"/>
              </a:rPr>
              <a:t>Add title text</a:t>
            </a:r>
            <a:endParaRPr lang="zh-CN" altLang="en-US" sz="3200" b="1" spc="140" dirty="0">
              <a:solidFill>
                <a:srgbClr val="2F3239"/>
              </a:solidFill>
              <a:cs typeface="+mn-ea"/>
              <a:sym typeface="+mn-lt"/>
            </a:endParaRPr>
          </a:p>
        </p:txBody>
      </p:sp>
      <p:sp>
        <p:nvSpPr>
          <p:cNvPr id="9" name="PA-文本 Rectangle 960">
            <a:extLst>
              <a:ext uri="{FF2B5EF4-FFF2-40B4-BE49-F238E27FC236}">
                <a16:creationId xmlns:a16="http://schemas.microsoft.com/office/drawing/2014/main" id="{276CCA7E-5A7D-4616-865A-56DEAC3E50E3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55221" y="2397160"/>
            <a:ext cx="3601020" cy="184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295F60"/>
                </a:solidFill>
                <a:latin typeface="+mn-lt"/>
                <a:cs typeface="+mn-ea"/>
                <a:sym typeface="+mn-lt"/>
              </a:rPr>
              <a:t>Click here to add content, </a:t>
            </a:r>
            <a:r>
              <a:rPr lang="en-US" altLang="zh-CN" dirty="0">
                <a:solidFill>
                  <a:srgbClr val="295F60"/>
                </a:solidFill>
                <a:latin typeface="+mn-lt"/>
                <a:cs typeface="+mn-ea"/>
                <a:sym typeface="+mn-lt"/>
              </a:rPr>
              <a:t>content</a:t>
            </a:r>
            <a:r>
              <a:rPr lang="en-US" altLang="zh-CN" sz="1600" dirty="0">
                <a:solidFill>
                  <a:srgbClr val="295F60"/>
                </a:solidFill>
                <a:latin typeface="+mn-lt"/>
                <a:cs typeface="+mn-ea"/>
                <a:sym typeface="+mn-lt"/>
              </a:rPr>
              <a:t> to match the title. </a:t>
            </a: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rgbClr val="295F60"/>
              </a:solidFill>
              <a:latin typeface="+mn-lt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295F60"/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307">
        <p:fade/>
      </p:transition>
    </mc:Choice>
    <mc:Fallback xmlns="" xmlns:a16="http://schemas.microsoft.com/office/drawing/2014/main" xmlns:a14="http://schemas.microsoft.com/office/drawing/2010/main">
      <p:transition spd="med" advTm="43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3078" grpId="0" animBg="1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57">
            <a:extLst>
              <a:ext uri="{FF2B5EF4-FFF2-40B4-BE49-F238E27FC236}">
                <a16:creationId xmlns:a16="http://schemas.microsoft.com/office/drawing/2014/main" id="{B6158F8A-E9B6-44E5-9073-522913FB45D1}"/>
              </a:ext>
            </a:extLst>
          </p:cNvPr>
          <p:cNvSpPr>
            <a:spLocks/>
          </p:cNvSpPr>
          <p:nvPr/>
        </p:nvSpPr>
        <p:spPr bwMode="auto">
          <a:xfrm>
            <a:off x="4218522" y="4498104"/>
            <a:ext cx="684448" cy="1091314"/>
          </a:xfrm>
          <a:custGeom>
            <a:avLst/>
            <a:gdLst>
              <a:gd name="T0" fmla="*/ 179 w 360"/>
              <a:gd name="T1" fmla="*/ 0 h 574"/>
              <a:gd name="T2" fmla="*/ 360 w 360"/>
              <a:gd name="T3" fmla="*/ 102 h 574"/>
              <a:gd name="T4" fmla="*/ 360 w 360"/>
              <a:gd name="T5" fmla="*/ 574 h 574"/>
              <a:gd name="T6" fmla="*/ 0 w 360"/>
              <a:gd name="T7" fmla="*/ 574 h 574"/>
              <a:gd name="T8" fmla="*/ 0 w 360"/>
              <a:gd name="T9" fmla="*/ 102 h 574"/>
              <a:gd name="T10" fmla="*/ 179 w 360"/>
              <a:gd name="T11" fmla="*/ 0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0" h="574">
                <a:moveTo>
                  <a:pt x="179" y="0"/>
                </a:moveTo>
                <a:lnTo>
                  <a:pt x="360" y="102"/>
                </a:lnTo>
                <a:lnTo>
                  <a:pt x="360" y="574"/>
                </a:lnTo>
                <a:lnTo>
                  <a:pt x="0" y="574"/>
                </a:lnTo>
                <a:lnTo>
                  <a:pt x="0" y="102"/>
                </a:lnTo>
                <a:lnTo>
                  <a:pt x="179" y="0"/>
                </a:lnTo>
                <a:close/>
              </a:path>
            </a:pathLst>
          </a:custGeom>
          <a:solidFill>
            <a:srgbClr val="295F6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" name="Freeform 358">
            <a:extLst>
              <a:ext uri="{FF2B5EF4-FFF2-40B4-BE49-F238E27FC236}">
                <a16:creationId xmlns:a16="http://schemas.microsoft.com/office/drawing/2014/main" id="{E1F99656-40C5-4030-8C76-32587E47D29B}"/>
              </a:ext>
            </a:extLst>
          </p:cNvPr>
          <p:cNvSpPr>
            <a:spLocks/>
          </p:cNvSpPr>
          <p:nvPr/>
        </p:nvSpPr>
        <p:spPr bwMode="auto">
          <a:xfrm>
            <a:off x="4986624" y="3366864"/>
            <a:ext cx="682547" cy="2222555"/>
          </a:xfrm>
          <a:custGeom>
            <a:avLst/>
            <a:gdLst>
              <a:gd name="T0" fmla="*/ 180 w 359"/>
              <a:gd name="T1" fmla="*/ 0 h 1169"/>
              <a:gd name="T2" fmla="*/ 359 w 359"/>
              <a:gd name="T3" fmla="*/ 102 h 1169"/>
              <a:gd name="T4" fmla="*/ 359 w 359"/>
              <a:gd name="T5" fmla="*/ 1169 h 1169"/>
              <a:gd name="T6" fmla="*/ 0 w 359"/>
              <a:gd name="T7" fmla="*/ 1169 h 1169"/>
              <a:gd name="T8" fmla="*/ 0 w 359"/>
              <a:gd name="T9" fmla="*/ 102 h 1169"/>
              <a:gd name="T10" fmla="*/ 180 w 359"/>
              <a:gd name="T11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9" h="1169">
                <a:moveTo>
                  <a:pt x="180" y="0"/>
                </a:moveTo>
                <a:lnTo>
                  <a:pt x="359" y="102"/>
                </a:lnTo>
                <a:lnTo>
                  <a:pt x="359" y="1169"/>
                </a:lnTo>
                <a:lnTo>
                  <a:pt x="0" y="1169"/>
                </a:lnTo>
                <a:lnTo>
                  <a:pt x="0" y="102"/>
                </a:lnTo>
                <a:lnTo>
                  <a:pt x="180" y="0"/>
                </a:lnTo>
                <a:close/>
              </a:path>
            </a:pathLst>
          </a:custGeom>
          <a:solidFill>
            <a:srgbClr val="295F6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4" name="Freeform 359">
            <a:extLst>
              <a:ext uri="{FF2B5EF4-FFF2-40B4-BE49-F238E27FC236}">
                <a16:creationId xmlns:a16="http://schemas.microsoft.com/office/drawing/2014/main" id="{0D888313-CCFC-4E4D-87E5-890A50424D22}"/>
              </a:ext>
            </a:extLst>
          </p:cNvPr>
          <p:cNvSpPr>
            <a:spLocks/>
          </p:cNvSpPr>
          <p:nvPr/>
        </p:nvSpPr>
        <p:spPr bwMode="auto">
          <a:xfrm>
            <a:off x="5756628" y="3819362"/>
            <a:ext cx="682547" cy="1770059"/>
          </a:xfrm>
          <a:custGeom>
            <a:avLst/>
            <a:gdLst>
              <a:gd name="T0" fmla="*/ 179 w 359"/>
              <a:gd name="T1" fmla="*/ 0 h 931"/>
              <a:gd name="T2" fmla="*/ 359 w 359"/>
              <a:gd name="T3" fmla="*/ 102 h 931"/>
              <a:gd name="T4" fmla="*/ 359 w 359"/>
              <a:gd name="T5" fmla="*/ 931 h 931"/>
              <a:gd name="T6" fmla="*/ 0 w 359"/>
              <a:gd name="T7" fmla="*/ 931 h 931"/>
              <a:gd name="T8" fmla="*/ 0 w 359"/>
              <a:gd name="T9" fmla="*/ 102 h 931"/>
              <a:gd name="T10" fmla="*/ 179 w 359"/>
              <a:gd name="T11" fmla="*/ 0 h 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9" h="931">
                <a:moveTo>
                  <a:pt x="179" y="0"/>
                </a:moveTo>
                <a:lnTo>
                  <a:pt x="359" y="102"/>
                </a:lnTo>
                <a:lnTo>
                  <a:pt x="359" y="931"/>
                </a:lnTo>
                <a:lnTo>
                  <a:pt x="0" y="931"/>
                </a:lnTo>
                <a:lnTo>
                  <a:pt x="0" y="102"/>
                </a:lnTo>
                <a:lnTo>
                  <a:pt x="179" y="0"/>
                </a:lnTo>
                <a:close/>
              </a:path>
            </a:pathLst>
          </a:custGeom>
          <a:solidFill>
            <a:srgbClr val="295F6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" name="Freeform 360">
            <a:extLst>
              <a:ext uri="{FF2B5EF4-FFF2-40B4-BE49-F238E27FC236}">
                <a16:creationId xmlns:a16="http://schemas.microsoft.com/office/drawing/2014/main" id="{581483D1-0F56-424B-8994-6A9F454A8E59}"/>
              </a:ext>
            </a:extLst>
          </p:cNvPr>
          <p:cNvSpPr>
            <a:spLocks/>
          </p:cNvSpPr>
          <p:nvPr/>
        </p:nvSpPr>
        <p:spPr bwMode="auto">
          <a:xfrm>
            <a:off x="7292833" y="4169190"/>
            <a:ext cx="680645" cy="1420230"/>
          </a:xfrm>
          <a:custGeom>
            <a:avLst/>
            <a:gdLst>
              <a:gd name="T0" fmla="*/ 179 w 358"/>
              <a:gd name="T1" fmla="*/ 0 h 747"/>
              <a:gd name="T2" fmla="*/ 358 w 358"/>
              <a:gd name="T3" fmla="*/ 103 h 747"/>
              <a:gd name="T4" fmla="*/ 358 w 358"/>
              <a:gd name="T5" fmla="*/ 747 h 747"/>
              <a:gd name="T6" fmla="*/ 0 w 358"/>
              <a:gd name="T7" fmla="*/ 747 h 747"/>
              <a:gd name="T8" fmla="*/ 0 w 358"/>
              <a:gd name="T9" fmla="*/ 103 h 747"/>
              <a:gd name="T10" fmla="*/ 179 w 358"/>
              <a:gd name="T11" fmla="*/ 0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8" h="747">
                <a:moveTo>
                  <a:pt x="179" y="0"/>
                </a:moveTo>
                <a:lnTo>
                  <a:pt x="358" y="103"/>
                </a:lnTo>
                <a:lnTo>
                  <a:pt x="358" y="747"/>
                </a:lnTo>
                <a:lnTo>
                  <a:pt x="0" y="747"/>
                </a:lnTo>
                <a:lnTo>
                  <a:pt x="0" y="103"/>
                </a:lnTo>
                <a:lnTo>
                  <a:pt x="179" y="0"/>
                </a:lnTo>
                <a:close/>
              </a:path>
            </a:pathLst>
          </a:custGeom>
          <a:solidFill>
            <a:srgbClr val="295F6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6" name="Freeform 361">
            <a:extLst>
              <a:ext uri="{FF2B5EF4-FFF2-40B4-BE49-F238E27FC236}">
                <a16:creationId xmlns:a16="http://schemas.microsoft.com/office/drawing/2014/main" id="{EB0DFCC9-984D-4A8D-BB48-9BA6A1DECD24}"/>
              </a:ext>
            </a:extLst>
          </p:cNvPr>
          <p:cNvSpPr>
            <a:spLocks/>
          </p:cNvSpPr>
          <p:nvPr/>
        </p:nvSpPr>
        <p:spPr bwMode="auto">
          <a:xfrm>
            <a:off x="6522830" y="2840219"/>
            <a:ext cx="684448" cy="2749200"/>
          </a:xfrm>
          <a:custGeom>
            <a:avLst/>
            <a:gdLst>
              <a:gd name="T0" fmla="*/ 181 w 360"/>
              <a:gd name="T1" fmla="*/ 0 h 1446"/>
              <a:gd name="T2" fmla="*/ 360 w 360"/>
              <a:gd name="T3" fmla="*/ 102 h 1446"/>
              <a:gd name="T4" fmla="*/ 360 w 360"/>
              <a:gd name="T5" fmla="*/ 1446 h 1446"/>
              <a:gd name="T6" fmla="*/ 0 w 360"/>
              <a:gd name="T7" fmla="*/ 1446 h 1446"/>
              <a:gd name="T8" fmla="*/ 0 w 360"/>
              <a:gd name="T9" fmla="*/ 102 h 1446"/>
              <a:gd name="T10" fmla="*/ 181 w 360"/>
              <a:gd name="T11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0" h="1446">
                <a:moveTo>
                  <a:pt x="181" y="0"/>
                </a:moveTo>
                <a:lnTo>
                  <a:pt x="360" y="102"/>
                </a:lnTo>
                <a:lnTo>
                  <a:pt x="360" y="1446"/>
                </a:lnTo>
                <a:lnTo>
                  <a:pt x="0" y="1446"/>
                </a:lnTo>
                <a:lnTo>
                  <a:pt x="0" y="102"/>
                </a:lnTo>
                <a:lnTo>
                  <a:pt x="181" y="0"/>
                </a:lnTo>
                <a:close/>
              </a:path>
            </a:pathLst>
          </a:custGeom>
          <a:solidFill>
            <a:srgbClr val="295F6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7" name="Freeform 373">
            <a:extLst>
              <a:ext uri="{FF2B5EF4-FFF2-40B4-BE49-F238E27FC236}">
                <a16:creationId xmlns:a16="http://schemas.microsoft.com/office/drawing/2014/main" id="{C08539C2-EDA6-4DBF-8471-9C2D7EB08910}"/>
              </a:ext>
            </a:extLst>
          </p:cNvPr>
          <p:cNvSpPr>
            <a:spLocks/>
          </p:cNvSpPr>
          <p:nvPr/>
        </p:nvSpPr>
        <p:spPr bwMode="auto">
          <a:xfrm>
            <a:off x="3718494" y="5589419"/>
            <a:ext cx="1184476" cy="604596"/>
          </a:xfrm>
          <a:custGeom>
            <a:avLst/>
            <a:gdLst>
              <a:gd name="T0" fmla="*/ 263 w 623"/>
              <a:gd name="T1" fmla="*/ 0 h 318"/>
              <a:gd name="T2" fmla="*/ 623 w 623"/>
              <a:gd name="T3" fmla="*/ 0 h 318"/>
              <a:gd name="T4" fmla="*/ 464 w 623"/>
              <a:gd name="T5" fmla="*/ 318 h 318"/>
              <a:gd name="T6" fmla="*/ 0 w 623"/>
              <a:gd name="T7" fmla="*/ 318 h 318"/>
              <a:gd name="T8" fmla="*/ 263 w 623"/>
              <a:gd name="T9" fmla="*/ 0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3" h="318">
                <a:moveTo>
                  <a:pt x="263" y="0"/>
                </a:moveTo>
                <a:lnTo>
                  <a:pt x="623" y="0"/>
                </a:lnTo>
                <a:lnTo>
                  <a:pt x="464" y="318"/>
                </a:lnTo>
                <a:lnTo>
                  <a:pt x="0" y="318"/>
                </a:lnTo>
                <a:lnTo>
                  <a:pt x="263" y="0"/>
                </a:lnTo>
                <a:close/>
              </a:path>
            </a:pathLst>
          </a:custGeom>
          <a:gradFill flip="none" rotWithShape="1">
            <a:gsLst>
              <a:gs pos="0">
                <a:srgbClr val="183738"/>
              </a:gs>
              <a:gs pos="100000">
                <a:srgbClr val="295F60"/>
              </a:gs>
            </a:gsLst>
            <a:lin ang="54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8" name="Freeform 374">
            <a:extLst>
              <a:ext uri="{FF2B5EF4-FFF2-40B4-BE49-F238E27FC236}">
                <a16:creationId xmlns:a16="http://schemas.microsoft.com/office/drawing/2014/main" id="{5CB2A22E-CF38-49D3-8D86-9BF26D0861E4}"/>
              </a:ext>
            </a:extLst>
          </p:cNvPr>
          <p:cNvSpPr>
            <a:spLocks/>
          </p:cNvSpPr>
          <p:nvPr/>
        </p:nvSpPr>
        <p:spPr bwMode="auto">
          <a:xfrm>
            <a:off x="4688128" y="5589419"/>
            <a:ext cx="981042" cy="604596"/>
          </a:xfrm>
          <a:custGeom>
            <a:avLst/>
            <a:gdLst>
              <a:gd name="T0" fmla="*/ 157 w 516"/>
              <a:gd name="T1" fmla="*/ 0 h 318"/>
              <a:gd name="T2" fmla="*/ 516 w 516"/>
              <a:gd name="T3" fmla="*/ 0 h 318"/>
              <a:gd name="T4" fmla="*/ 464 w 516"/>
              <a:gd name="T5" fmla="*/ 318 h 318"/>
              <a:gd name="T6" fmla="*/ 0 w 516"/>
              <a:gd name="T7" fmla="*/ 318 h 318"/>
              <a:gd name="T8" fmla="*/ 157 w 516"/>
              <a:gd name="T9" fmla="*/ 0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6" h="318">
                <a:moveTo>
                  <a:pt x="157" y="0"/>
                </a:moveTo>
                <a:lnTo>
                  <a:pt x="516" y="0"/>
                </a:lnTo>
                <a:lnTo>
                  <a:pt x="464" y="318"/>
                </a:lnTo>
                <a:lnTo>
                  <a:pt x="0" y="318"/>
                </a:lnTo>
                <a:lnTo>
                  <a:pt x="157" y="0"/>
                </a:lnTo>
                <a:close/>
              </a:path>
            </a:pathLst>
          </a:custGeom>
          <a:gradFill flip="none" rotWithShape="1">
            <a:gsLst>
              <a:gs pos="0">
                <a:srgbClr val="183738"/>
              </a:gs>
              <a:gs pos="100000">
                <a:srgbClr val="295F60"/>
              </a:gs>
            </a:gsLst>
            <a:lin ang="54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9" name="Freeform 375">
            <a:extLst>
              <a:ext uri="{FF2B5EF4-FFF2-40B4-BE49-F238E27FC236}">
                <a16:creationId xmlns:a16="http://schemas.microsoft.com/office/drawing/2014/main" id="{D01A025E-EC15-4C6B-8453-C6E3467FBA5D}"/>
              </a:ext>
            </a:extLst>
          </p:cNvPr>
          <p:cNvSpPr>
            <a:spLocks/>
          </p:cNvSpPr>
          <p:nvPr/>
        </p:nvSpPr>
        <p:spPr bwMode="auto">
          <a:xfrm>
            <a:off x="7292833" y="5589419"/>
            <a:ext cx="1180673" cy="604596"/>
          </a:xfrm>
          <a:custGeom>
            <a:avLst/>
            <a:gdLst>
              <a:gd name="T0" fmla="*/ 0 w 621"/>
              <a:gd name="T1" fmla="*/ 0 h 318"/>
              <a:gd name="T2" fmla="*/ 358 w 621"/>
              <a:gd name="T3" fmla="*/ 0 h 318"/>
              <a:gd name="T4" fmla="*/ 621 w 621"/>
              <a:gd name="T5" fmla="*/ 318 h 318"/>
              <a:gd name="T6" fmla="*/ 157 w 621"/>
              <a:gd name="T7" fmla="*/ 318 h 318"/>
              <a:gd name="T8" fmla="*/ 0 w 621"/>
              <a:gd name="T9" fmla="*/ 0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1" h="318">
                <a:moveTo>
                  <a:pt x="0" y="0"/>
                </a:moveTo>
                <a:lnTo>
                  <a:pt x="358" y="0"/>
                </a:lnTo>
                <a:lnTo>
                  <a:pt x="621" y="318"/>
                </a:lnTo>
                <a:lnTo>
                  <a:pt x="157" y="31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183738"/>
              </a:gs>
              <a:gs pos="100000">
                <a:srgbClr val="295F60"/>
              </a:gs>
            </a:gsLst>
            <a:lin ang="54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0" name="Freeform 376">
            <a:extLst>
              <a:ext uri="{FF2B5EF4-FFF2-40B4-BE49-F238E27FC236}">
                <a16:creationId xmlns:a16="http://schemas.microsoft.com/office/drawing/2014/main" id="{D5824055-2306-42D2-AF58-450A44878F2E}"/>
              </a:ext>
            </a:extLst>
          </p:cNvPr>
          <p:cNvSpPr>
            <a:spLocks/>
          </p:cNvSpPr>
          <p:nvPr/>
        </p:nvSpPr>
        <p:spPr bwMode="auto">
          <a:xfrm>
            <a:off x="6522830" y="5589419"/>
            <a:ext cx="982944" cy="604596"/>
          </a:xfrm>
          <a:custGeom>
            <a:avLst/>
            <a:gdLst>
              <a:gd name="T0" fmla="*/ 0 w 517"/>
              <a:gd name="T1" fmla="*/ 0 h 318"/>
              <a:gd name="T2" fmla="*/ 360 w 517"/>
              <a:gd name="T3" fmla="*/ 0 h 318"/>
              <a:gd name="T4" fmla="*/ 517 w 517"/>
              <a:gd name="T5" fmla="*/ 318 h 318"/>
              <a:gd name="T6" fmla="*/ 54 w 517"/>
              <a:gd name="T7" fmla="*/ 318 h 318"/>
              <a:gd name="T8" fmla="*/ 0 w 517"/>
              <a:gd name="T9" fmla="*/ 0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7" h="318">
                <a:moveTo>
                  <a:pt x="0" y="0"/>
                </a:moveTo>
                <a:lnTo>
                  <a:pt x="360" y="0"/>
                </a:lnTo>
                <a:lnTo>
                  <a:pt x="517" y="318"/>
                </a:lnTo>
                <a:lnTo>
                  <a:pt x="54" y="31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183738"/>
              </a:gs>
              <a:gs pos="100000">
                <a:srgbClr val="295F60"/>
              </a:gs>
            </a:gsLst>
            <a:lin ang="54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1" name="Freeform 377">
            <a:extLst>
              <a:ext uri="{FF2B5EF4-FFF2-40B4-BE49-F238E27FC236}">
                <a16:creationId xmlns:a16="http://schemas.microsoft.com/office/drawing/2014/main" id="{11719715-F86C-41BE-B964-ECC7A1ACF406}"/>
              </a:ext>
            </a:extLst>
          </p:cNvPr>
          <p:cNvSpPr>
            <a:spLocks/>
          </p:cNvSpPr>
          <p:nvPr/>
        </p:nvSpPr>
        <p:spPr bwMode="auto">
          <a:xfrm>
            <a:off x="5655862" y="5589419"/>
            <a:ext cx="882177" cy="604596"/>
          </a:xfrm>
          <a:custGeom>
            <a:avLst/>
            <a:gdLst>
              <a:gd name="T0" fmla="*/ 53 w 464"/>
              <a:gd name="T1" fmla="*/ 0 h 318"/>
              <a:gd name="T2" fmla="*/ 412 w 464"/>
              <a:gd name="T3" fmla="*/ 0 h 318"/>
              <a:gd name="T4" fmla="*/ 464 w 464"/>
              <a:gd name="T5" fmla="*/ 318 h 318"/>
              <a:gd name="T6" fmla="*/ 0 w 464"/>
              <a:gd name="T7" fmla="*/ 318 h 318"/>
              <a:gd name="T8" fmla="*/ 53 w 464"/>
              <a:gd name="T9" fmla="*/ 0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4" h="318">
                <a:moveTo>
                  <a:pt x="53" y="0"/>
                </a:moveTo>
                <a:lnTo>
                  <a:pt x="412" y="0"/>
                </a:lnTo>
                <a:lnTo>
                  <a:pt x="464" y="318"/>
                </a:lnTo>
                <a:lnTo>
                  <a:pt x="0" y="318"/>
                </a:lnTo>
                <a:lnTo>
                  <a:pt x="53" y="0"/>
                </a:lnTo>
                <a:close/>
              </a:path>
            </a:pathLst>
          </a:custGeom>
          <a:gradFill flip="none" rotWithShape="1">
            <a:gsLst>
              <a:gs pos="0">
                <a:srgbClr val="183738"/>
              </a:gs>
              <a:gs pos="100000">
                <a:srgbClr val="295F60"/>
              </a:gs>
            </a:gsLst>
            <a:lin ang="54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" name="Rectangle 402">
            <a:extLst>
              <a:ext uri="{FF2B5EF4-FFF2-40B4-BE49-F238E27FC236}">
                <a16:creationId xmlns:a16="http://schemas.microsoft.com/office/drawing/2014/main" id="{314DBCB0-0B5F-4833-831B-BE273EE4E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8494" y="6194014"/>
            <a:ext cx="882177" cy="435386"/>
          </a:xfrm>
          <a:prstGeom prst="rect">
            <a:avLst/>
          </a:prstGeom>
          <a:solidFill>
            <a:srgbClr val="183738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" name="Rectangle 403">
            <a:extLst>
              <a:ext uri="{FF2B5EF4-FFF2-40B4-BE49-F238E27FC236}">
                <a16:creationId xmlns:a16="http://schemas.microsoft.com/office/drawing/2014/main" id="{690F2717-0587-44B7-BC3B-CE69A01A0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229" y="6194014"/>
            <a:ext cx="880277" cy="435386"/>
          </a:xfrm>
          <a:prstGeom prst="rect">
            <a:avLst/>
          </a:prstGeom>
          <a:solidFill>
            <a:srgbClr val="183738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4" name="Rectangle 404">
            <a:extLst>
              <a:ext uri="{FF2B5EF4-FFF2-40B4-BE49-F238E27FC236}">
                <a16:creationId xmlns:a16="http://schemas.microsoft.com/office/drawing/2014/main" id="{732C8623-1FEE-4DD8-9E2F-77018C5BF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8128" y="6194014"/>
            <a:ext cx="882177" cy="435386"/>
          </a:xfrm>
          <a:prstGeom prst="rect">
            <a:avLst/>
          </a:prstGeom>
          <a:solidFill>
            <a:srgbClr val="183738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" name="Rectangle 405">
            <a:extLst>
              <a:ext uri="{FF2B5EF4-FFF2-40B4-BE49-F238E27FC236}">
                <a16:creationId xmlns:a16="http://schemas.microsoft.com/office/drawing/2014/main" id="{B19A6673-211A-41DB-B0F0-18B5AB0DB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5497" y="6194014"/>
            <a:ext cx="880277" cy="435386"/>
          </a:xfrm>
          <a:prstGeom prst="rect">
            <a:avLst/>
          </a:prstGeom>
          <a:solidFill>
            <a:srgbClr val="183738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" name="Rectangle 407">
            <a:extLst>
              <a:ext uri="{FF2B5EF4-FFF2-40B4-BE49-F238E27FC236}">
                <a16:creationId xmlns:a16="http://schemas.microsoft.com/office/drawing/2014/main" id="{B9FB14B8-F4AC-4847-A7A8-B714D62C9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5862" y="6194014"/>
            <a:ext cx="882177" cy="435386"/>
          </a:xfrm>
          <a:prstGeom prst="rect">
            <a:avLst/>
          </a:prstGeom>
          <a:solidFill>
            <a:srgbClr val="183738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45" name="PA-文本 文本框 4627">
            <a:extLst>
              <a:ext uri="{FF2B5EF4-FFF2-40B4-BE49-F238E27FC236}">
                <a16:creationId xmlns:a16="http://schemas.microsoft.com/office/drawing/2014/main" id="{56D2BCCC-19AC-4081-BA50-FA6EB877DE5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053008" y="1107135"/>
            <a:ext cx="3420498" cy="596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 b="1" spc="140" dirty="0">
                <a:solidFill>
                  <a:srgbClr val="295F60"/>
                </a:solidFill>
                <a:cs typeface="+mn-ea"/>
                <a:sym typeface="+mn-lt"/>
              </a:rPr>
              <a:t>Add title text</a:t>
            </a:r>
            <a:endParaRPr lang="zh-CN" altLang="en-US" sz="3200" b="1" spc="140" dirty="0">
              <a:solidFill>
                <a:srgbClr val="2F3239"/>
              </a:solidFill>
              <a:cs typeface="+mn-ea"/>
              <a:sym typeface="+mn-lt"/>
            </a:endParaRPr>
          </a:p>
        </p:txBody>
      </p:sp>
      <p:sp>
        <p:nvSpPr>
          <p:cNvPr id="47" name="MH_Text_1">
            <a:extLst>
              <a:ext uri="{FF2B5EF4-FFF2-40B4-BE49-F238E27FC236}">
                <a16:creationId xmlns:a16="http://schemas.microsoft.com/office/drawing/2014/main" id="{13F5E460-9375-4AC4-851C-53EC18A5C7A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619934" y="4355035"/>
            <a:ext cx="1882433" cy="1006454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1400" dirty="0">
                <a:solidFill>
                  <a:srgbClr val="295F60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9" name="MH_Text_1">
            <a:extLst>
              <a:ext uri="{FF2B5EF4-FFF2-40B4-BE49-F238E27FC236}">
                <a16:creationId xmlns:a16="http://schemas.microsoft.com/office/drawing/2014/main" id="{74F65517-235B-416D-9094-6AEBE3D34F8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324845" y="1838925"/>
            <a:ext cx="1882433" cy="1006454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1400" dirty="0">
                <a:solidFill>
                  <a:srgbClr val="295F60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50" name="MH_Text_1">
            <a:extLst>
              <a:ext uri="{FF2B5EF4-FFF2-40B4-BE49-F238E27FC236}">
                <a16:creationId xmlns:a16="http://schemas.microsoft.com/office/drawing/2014/main" id="{B3A122C3-8A18-4E8E-91A7-E708E756F1F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67473" y="3080649"/>
            <a:ext cx="1882433" cy="1006454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1400" dirty="0">
                <a:solidFill>
                  <a:srgbClr val="295F60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51" name="MH_Text_1">
            <a:extLst>
              <a:ext uri="{FF2B5EF4-FFF2-40B4-BE49-F238E27FC236}">
                <a16:creationId xmlns:a16="http://schemas.microsoft.com/office/drawing/2014/main" id="{82686BBE-9D12-4325-BF4E-3301D611380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166045" y="3076875"/>
            <a:ext cx="1882433" cy="1006454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1400" dirty="0">
                <a:solidFill>
                  <a:srgbClr val="295F60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52" name="MH_Text_1">
            <a:extLst>
              <a:ext uri="{FF2B5EF4-FFF2-40B4-BE49-F238E27FC236}">
                <a16:creationId xmlns:a16="http://schemas.microsoft.com/office/drawing/2014/main" id="{7B6AABDD-3548-432D-BB16-4F7F99BF7D7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997125" y="4379239"/>
            <a:ext cx="1882433" cy="1006454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1400" dirty="0">
                <a:solidFill>
                  <a:srgbClr val="295F60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54" name="Group 20">
            <a:extLst>
              <a:ext uri="{FF2B5EF4-FFF2-40B4-BE49-F238E27FC236}">
                <a16:creationId xmlns:a16="http://schemas.microsoft.com/office/drawing/2014/main" id="{3E9B3FE5-CB95-46C4-8439-4BDB56EBF431}"/>
              </a:ext>
            </a:extLst>
          </p:cNvPr>
          <p:cNvGrpSpPr/>
          <p:nvPr/>
        </p:nvGrpSpPr>
        <p:grpSpPr>
          <a:xfrm>
            <a:off x="7416139" y="4312059"/>
            <a:ext cx="427177" cy="427906"/>
            <a:chOff x="9145588" y="4435475"/>
            <a:chExt cx="464344" cy="465138"/>
          </a:xfrm>
          <a:solidFill>
            <a:schemeClr val="bg1"/>
          </a:solidFill>
          <a:effectLst/>
        </p:grpSpPr>
        <p:sp>
          <p:nvSpPr>
            <p:cNvPr id="55" name="AutoShape 7">
              <a:extLst>
                <a:ext uri="{FF2B5EF4-FFF2-40B4-BE49-F238E27FC236}">
                  <a16:creationId xmlns:a16="http://schemas.microsoft.com/office/drawing/2014/main" id="{897433F1-F688-47B0-BF9F-DAF37C82F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2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6" name="AutoShape 8">
              <a:extLst>
                <a:ext uri="{FF2B5EF4-FFF2-40B4-BE49-F238E27FC236}">
                  <a16:creationId xmlns:a16="http://schemas.microsoft.com/office/drawing/2014/main" id="{B7795840-04B6-4174-B913-6313D2A0F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2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7" name="AutoShape 9">
              <a:extLst>
                <a:ext uri="{FF2B5EF4-FFF2-40B4-BE49-F238E27FC236}">
                  <a16:creationId xmlns:a16="http://schemas.microsoft.com/office/drawing/2014/main" id="{0C67297A-0453-4553-A44A-6F8CCBCA4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2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8" name="AutoShape 10">
              <a:extLst>
                <a:ext uri="{FF2B5EF4-FFF2-40B4-BE49-F238E27FC236}">
                  <a16:creationId xmlns:a16="http://schemas.microsoft.com/office/drawing/2014/main" id="{D237198B-52FD-4F66-A0E2-B6C3E36B4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2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9" name="AutoShape 11">
              <a:extLst>
                <a:ext uri="{FF2B5EF4-FFF2-40B4-BE49-F238E27FC236}">
                  <a16:creationId xmlns:a16="http://schemas.microsoft.com/office/drawing/2014/main" id="{7209C806-9A4E-46A0-B468-3DA594198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2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60" name="AutoShape 12">
              <a:extLst>
                <a:ext uri="{FF2B5EF4-FFF2-40B4-BE49-F238E27FC236}">
                  <a16:creationId xmlns:a16="http://schemas.microsoft.com/office/drawing/2014/main" id="{75378FC4-57C4-4126-8BDE-7B5995FAE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2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61" name="AutoShape 13">
              <a:extLst>
                <a:ext uri="{FF2B5EF4-FFF2-40B4-BE49-F238E27FC236}">
                  <a16:creationId xmlns:a16="http://schemas.microsoft.com/office/drawing/2014/main" id="{1854B35D-4EE5-4462-9AA1-51CAC28F8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2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62" name="AutoShape 14">
              <a:extLst>
                <a:ext uri="{FF2B5EF4-FFF2-40B4-BE49-F238E27FC236}">
                  <a16:creationId xmlns:a16="http://schemas.microsoft.com/office/drawing/2014/main" id="{A5518A9F-6B5F-4C2B-979B-6F7F722CD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2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63" name="AutoShape 15">
              <a:extLst>
                <a:ext uri="{FF2B5EF4-FFF2-40B4-BE49-F238E27FC236}">
                  <a16:creationId xmlns:a16="http://schemas.microsoft.com/office/drawing/2014/main" id="{414806F6-F152-4232-B627-307104175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2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4" name="AutoShape 59">
            <a:extLst>
              <a:ext uri="{FF2B5EF4-FFF2-40B4-BE49-F238E27FC236}">
                <a16:creationId xmlns:a16="http://schemas.microsoft.com/office/drawing/2014/main" id="{FCAF5FA4-E139-43CF-873E-A6125F18A070}"/>
              </a:ext>
            </a:extLst>
          </p:cNvPr>
          <p:cNvSpPr>
            <a:spLocks/>
          </p:cNvSpPr>
          <p:nvPr/>
        </p:nvSpPr>
        <p:spPr bwMode="auto">
          <a:xfrm>
            <a:off x="5099214" y="3539961"/>
            <a:ext cx="376154" cy="375513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algn="ctr" defTabSz="228572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65" name="Group 38">
            <a:extLst>
              <a:ext uri="{FF2B5EF4-FFF2-40B4-BE49-F238E27FC236}">
                <a16:creationId xmlns:a16="http://schemas.microsoft.com/office/drawing/2014/main" id="{24F68E84-C725-45B7-8F5C-B1032D94823B}"/>
              </a:ext>
            </a:extLst>
          </p:cNvPr>
          <p:cNvGrpSpPr/>
          <p:nvPr/>
        </p:nvGrpSpPr>
        <p:grpSpPr>
          <a:xfrm>
            <a:off x="6667997" y="3043477"/>
            <a:ext cx="414552" cy="348761"/>
            <a:chOff x="5368132" y="2625725"/>
            <a:chExt cx="465138" cy="391319"/>
          </a:xfrm>
          <a:solidFill>
            <a:schemeClr val="bg1"/>
          </a:solidFill>
          <a:effectLst/>
        </p:grpSpPr>
        <p:sp>
          <p:nvSpPr>
            <p:cNvPr id="66" name="AutoShape 120">
              <a:extLst>
                <a:ext uri="{FF2B5EF4-FFF2-40B4-BE49-F238E27FC236}">
                  <a16:creationId xmlns:a16="http://schemas.microsoft.com/office/drawing/2014/main" id="{9B844BAB-182F-407F-B8BB-BA0413281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2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7" name="AutoShape 121">
              <a:extLst>
                <a:ext uri="{FF2B5EF4-FFF2-40B4-BE49-F238E27FC236}">
                  <a16:creationId xmlns:a16="http://schemas.microsoft.com/office/drawing/2014/main" id="{AAAEA3B0-E7F0-4181-8FDD-27D586B9C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2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8" name="AutoShape 122">
              <a:extLst>
                <a:ext uri="{FF2B5EF4-FFF2-40B4-BE49-F238E27FC236}">
                  <a16:creationId xmlns:a16="http://schemas.microsoft.com/office/drawing/2014/main" id="{33C9DCE0-B755-469C-B8C0-9F1D7B5E8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2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77" name="Group 52">
            <a:extLst>
              <a:ext uri="{FF2B5EF4-FFF2-40B4-BE49-F238E27FC236}">
                <a16:creationId xmlns:a16="http://schemas.microsoft.com/office/drawing/2014/main" id="{2DCE3589-2E09-442B-B4E5-FCD2F024C3B8}"/>
              </a:ext>
            </a:extLst>
          </p:cNvPr>
          <p:cNvGrpSpPr/>
          <p:nvPr/>
        </p:nvGrpSpPr>
        <p:grpSpPr>
          <a:xfrm>
            <a:off x="5988737" y="3997353"/>
            <a:ext cx="234263" cy="341487"/>
            <a:chOff x="5441157" y="4440238"/>
            <a:chExt cx="319088" cy="465138"/>
          </a:xfrm>
          <a:solidFill>
            <a:schemeClr val="bg1"/>
          </a:solidFill>
          <a:effectLst/>
        </p:grpSpPr>
        <p:sp>
          <p:nvSpPr>
            <p:cNvPr id="78" name="AutoShape 97">
              <a:extLst>
                <a:ext uri="{FF2B5EF4-FFF2-40B4-BE49-F238E27FC236}">
                  <a16:creationId xmlns:a16="http://schemas.microsoft.com/office/drawing/2014/main" id="{983FC17D-8AEC-40C0-BC16-3A08AB0F8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2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9" name="AutoShape 98">
              <a:extLst>
                <a:ext uri="{FF2B5EF4-FFF2-40B4-BE49-F238E27FC236}">
                  <a16:creationId xmlns:a16="http://schemas.microsoft.com/office/drawing/2014/main" id="{E6186B58-105E-4E12-BCF2-D277DC2DF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2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80" name="AutoShape 99">
              <a:extLst>
                <a:ext uri="{FF2B5EF4-FFF2-40B4-BE49-F238E27FC236}">
                  <a16:creationId xmlns:a16="http://schemas.microsoft.com/office/drawing/2014/main" id="{D90A2D63-9E70-45EF-992A-7A4EF4E7C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2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9" name="Group 42">
            <a:extLst>
              <a:ext uri="{FF2B5EF4-FFF2-40B4-BE49-F238E27FC236}">
                <a16:creationId xmlns:a16="http://schemas.microsoft.com/office/drawing/2014/main" id="{A375FB6A-14B7-4934-95F3-AB1826AD5D1D}"/>
              </a:ext>
            </a:extLst>
          </p:cNvPr>
          <p:cNvGrpSpPr/>
          <p:nvPr/>
        </p:nvGrpSpPr>
        <p:grpSpPr>
          <a:xfrm>
            <a:off x="4315244" y="4752665"/>
            <a:ext cx="425148" cy="332123"/>
            <a:chOff x="2581275" y="1710532"/>
            <a:chExt cx="464344" cy="362744"/>
          </a:xfrm>
          <a:solidFill>
            <a:schemeClr val="bg1"/>
          </a:solidFill>
          <a:effectLst/>
        </p:grpSpPr>
        <p:sp>
          <p:nvSpPr>
            <p:cNvPr id="70" name="AutoShape 140">
              <a:extLst>
                <a:ext uri="{FF2B5EF4-FFF2-40B4-BE49-F238E27FC236}">
                  <a16:creationId xmlns:a16="http://schemas.microsoft.com/office/drawing/2014/main" id="{39857CD2-5BBA-406F-9B6D-6FDC9B4E0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2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1" name="AutoShape 141">
              <a:extLst>
                <a:ext uri="{FF2B5EF4-FFF2-40B4-BE49-F238E27FC236}">
                  <a16:creationId xmlns:a16="http://schemas.microsoft.com/office/drawing/2014/main" id="{6D4D906A-8C82-431B-8F6F-73E5A2D85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2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2" name="AutoShape 142">
              <a:extLst>
                <a:ext uri="{FF2B5EF4-FFF2-40B4-BE49-F238E27FC236}">
                  <a16:creationId xmlns:a16="http://schemas.microsoft.com/office/drawing/2014/main" id="{14622B99-1FF8-456F-A08D-FDD3C80FE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2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3" name="AutoShape 143">
              <a:extLst>
                <a:ext uri="{FF2B5EF4-FFF2-40B4-BE49-F238E27FC236}">
                  <a16:creationId xmlns:a16="http://schemas.microsoft.com/office/drawing/2014/main" id="{1477FD59-169D-4FAA-9C89-5C7679F54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2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4" name="AutoShape 144">
              <a:extLst>
                <a:ext uri="{FF2B5EF4-FFF2-40B4-BE49-F238E27FC236}">
                  <a16:creationId xmlns:a16="http://schemas.microsoft.com/office/drawing/2014/main" id="{21761C85-9358-42A9-84D7-8FBF2084B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2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5" name="AutoShape 145">
              <a:extLst>
                <a:ext uri="{FF2B5EF4-FFF2-40B4-BE49-F238E27FC236}">
                  <a16:creationId xmlns:a16="http://schemas.microsoft.com/office/drawing/2014/main" id="{0CDF05E0-58E8-4FB5-8691-2DB2E29FC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2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6" name="AutoShape 146">
              <a:extLst>
                <a:ext uri="{FF2B5EF4-FFF2-40B4-BE49-F238E27FC236}">
                  <a16:creationId xmlns:a16="http://schemas.microsoft.com/office/drawing/2014/main" id="{8BC6134F-FA36-48BC-887A-03A533207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2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1372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123">
        <p14:flash/>
      </p:transition>
    </mc:Choice>
    <mc:Fallback xmlns="" xmlns:a16="http://schemas.microsoft.com/office/drawing/2014/main" xmlns:a14="http://schemas.microsoft.com/office/drawing/2010/main">
      <p:transition spd="slow" advTm="31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49" grpId="0"/>
      <p:bldP spid="50" grpId="0"/>
      <p:bldP spid="51" grpId="0"/>
      <p:bldP spid="52" grpId="0"/>
      <p:bldP spid="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65EAD9A2-F1BB-4E33-955E-6423BC8378C8}"/>
              </a:ext>
            </a:extLst>
          </p:cNvPr>
          <p:cNvGrpSpPr/>
          <p:nvPr/>
        </p:nvGrpSpPr>
        <p:grpSpPr>
          <a:xfrm>
            <a:off x="4257212" y="2208118"/>
            <a:ext cx="1908363" cy="1761260"/>
            <a:chOff x="4257212" y="2208118"/>
            <a:chExt cx="1908363" cy="1761260"/>
          </a:xfrm>
          <a:blipFill>
            <a:blip r:embed="rId17"/>
            <a:tile tx="0" ty="0" sx="100000" sy="100000" flip="none" algn="tl"/>
          </a:blipFill>
          <a:effectLst/>
        </p:grpSpPr>
        <p:sp>
          <p:nvSpPr>
            <p:cNvPr id="34" name="MH_Other_1">
              <a:extLst>
                <a:ext uri="{FF2B5EF4-FFF2-40B4-BE49-F238E27FC236}">
                  <a16:creationId xmlns:a16="http://schemas.microsoft.com/office/drawing/2014/main" id="{C7669E86-DC77-40B5-9C22-993DBAA3A2C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 rot="16200000">
              <a:off x="4330764" y="2134566"/>
              <a:ext cx="1761260" cy="1908363"/>
            </a:xfrm>
            <a:custGeom>
              <a:avLst/>
              <a:gdLst/>
              <a:ahLst/>
              <a:cxnLst/>
              <a:rect l="l" t="t" r="r" b="b"/>
              <a:pathLst>
                <a:path w="3456384" h="3744416">
                  <a:moveTo>
                    <a:pt x="1728192" y="0"/>
                  </a:moveTo>
                  <a:cubicBezTo>
                    <a:pt x="2682646" y="0"/>
                    <a:pt x="3456384" y="773738"/>
                    <a:pt x="3456384" y="1728192"/>
                  </a:cubicBezTo>
                  <a:cubicBezTo>
                    <a:pt x="3456384" y="2620989"/>
                    <a:pt x="2779384" y="3355664"/>
                    <a:pt x="1910712" y="3446573"/>
                  </a:cubicBezTo>
                  <a:lnTo>
                    <a:pt x="1712150" y="3744416"/>
                  </a:lnTo>
                  <a:lnTo>
                    <a:pt x="1509954" y="3441122"/>
                  </a:lnTo>
                  <a:cubicBezTo>
                    <a:pt x="658425" y="3335335"/>
                    <a:pt x="0" y="2608655"/>
                    <a:pt x="0" y="1728192"/>
                  </a:cubicBezTo>
                  <a:cubicBezTo>
                    <a:pt x="0" y="773738"/>
                    <a:pt x="773738" y="0"/>
                    <a:pt x="1728192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35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35" name="MH_SubTitle_1">
              <a:extLst>
                <a:ext uri="{FF2B5EF4-FFF2-40B4-BE49-F238E27FC236}">
                  <a16:creationId xmlns:a16="http://schemas.microsoft.com/office/drawing/2014/main" id="{8CCAF117-E0CC-4316-B560-34B06F48C76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412268" y="2345281"/>
              <a:ext cx="1467054" cy="1469043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2000" b="1" dirty="0">
                  <a:solidFill>
                    <a:srgbClr val="F9F9F9"/>
                  </a:solidFill>
                  <a:cs typeface="+mn-ea"/>
                  <a:sym typeface="+mn-lt"/>
                </a:rPr>
                <a:t>Add subtitle</a:t>
              </a:r>
              <a:endParaRPr lang="zh-CN" altLang="zh-CN" sz="2000" b="1" dirty="0">
                <a:solidFill>
                  <a:srgbClr val="F9F9F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B219422B-0870-4357-840A-4F2948C7D4DF}"/>
              </a:ext>
            </a:extLst>
          </p:cNvPr>
          <p:cNvGrpSpPr/>
          <p:nvPr/>
        </p:nvGrpSpPr>
        <p:grpSpPr>
          <a:xfrm>
            <a:off x="4257213" y="3957450"/>
            <a:ext cx="1761260" cy="1908363"/>
            <a:chOff x="4257213" y="3957450"/>
            <a:chExt cx="1761260" cy="1908363"/>
          </a:xfrm>
          <a:blipFill>
            <a:blip r:embed="rId17"/>
            <a:tile tx="0" ty="0" sx="100000" sy="100000" flip="none" algn="tl"/>
          </a:blipFill>
          <a:effectLst/>
        </p:grpSpPr>
        <p:sp>
          <p:nvSpPr>
            <p:cNvPr id="37" name="MH_Other_2">
              <a:extLst>
                <a:ext uri="{FF2B5EF4-FFF2-40B4-BE49-F238E27FC236}">
                  <a16:creationId xmlns:a16="http://schemas.microsoft.com/office/drawing/2014/main" id="{9428A415-49BA-4DD2-8747-879886173E4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 rot="10800000">
              <a:off x="4257213" y="3957450"/>
              <a:ext cx="1761260" cy="1908363"/>
            </a:xfrm>
            <a:custGeom>
              <a:avLst/>
              <a:gdLst/>
              <a:ahLst/>
              <a:cxnLst/>
              <a:rect l="l" t="t" r="r" b="b"/>
              <a:pathLst>
                <a:path w="3456384" h="3744416">
                  <a:moveTo>
                    <a:pt x="1728192" y="0"/>
                  </a:moveTo>
                  <a:cubicBezTo>
                    <a:pt x="2682646" y="0"/>
                    <a:pt x="3456384" y="773738"/>
                    <a:pt x="3456384" y="1728192"/>
                  </a:cubicBezTo>
                  <a:cubicBezTo>
                    <a:pt x="3456384" y="2620989"/>
                    <a:pt x="2779384" y="3355664"/>
                    <a:pt x="1910712" y="3446573"/>
                  </a:cubicBezTo>
                  <a:lnTo>
                    <a:pt x="1712150" y="3744416"/>
                  </a:lnTo>
                  <a:lnTo>
                    <a:pt x="1509954" y="3441122"/>
                  </a:lnTo>
                  <a:cubicBezTo>
                    <a:pt x="658425" y="3335335"/>
                    <a:pt x="0" y="2608655"/>
                    <a:pt x="0" y="1728192"/>
                  </a:cubicBezTo>
                  <a:cubicBezTo>
                    <a:pt x="0" y="773738"/>
                    <a:pt x="773738" y="0"/>
                    <a:pt x="1728192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35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38" name="MH_SubTitle_4">
              <a:extLst>
                <a:ext uri="{FF2B5EF4-FFF2-40B4-BE49-F238E27FC236}">
                  <a16:creationId xmlns:a16="http://schemas.microsoft.com/office/drawing/2014/main" id="{06DC419C-E511-4D57-B66D-54BE2BAC0AC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394376" y="4243706"/>
              <a:ext cx="1469041" cy="1467054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2000" b="1" dirty="0">
                  <a:solidFill>
                    <a:srgbClr val="F9F9F9"/>
                  </a:solidFill>
                  <a:cs typeface="+mn-ea"/>
                  <a:sym typeface="+mn-lt"/>
                </a:rPr>
                <a:t>Add subtitle</a:t>
              </a:r>
              <a:endParaRPr lang="zh-CN" altLang="zh-CN" sz="2000" b="1" dirty="0">
                <a:solidFill>
                  <a:srgbClr val="F9F9F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0D96856D-4D31-45DB-B4E6-62BA7DB0C189}"/>
              </a:ext>
            </a:extLst>
          </p:cNvPr>
          <p:cNvGrpSpPr/>
          <p:nvPr/>
        </p:nvGrpSpPr>
        <p:grpSpPr>
          <a:xfrm>
            <a:off x="5996606" y="4104554"/>
            <a:ext cx="1908363" cy="1761260"/>
            <a:chOff x="5996606" y="4104554"/>
            <a:chExt cx="1908363" cy="1761260"/>
          </a:xfrm>
          <a:blipFill>
            <a:blip r:embed="rId17"/>
            <a:tile tx="0" ty="0" sx="100000" sy="100000" flip="none" algn="tl"/>
          </a:blipFill>
          <a:effectLst/>
        </p:grpSpPr>
        <p:sp>
          <p:nvSpPr>
            <p:cNvPr id="40" name="MH_Other_3">
              <a:extLst>
                <a:ext uri="{FF2B5EF4-FFF2-40B4-BE49-F238E27FC236}">
                  <a16:creationId xmlns:a16="http://schemas.microsoft.com/office/drawing/2014/main" id="{01B5103D-1BD5-46C6-A233-A85589F71B6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rot="5400000">
              <a:off x="6070158" y="4031002"/>
              <a:ext cx="1761260" cy="1908363"/>
            </a:xfrm>
            <a:custGeom>
              <a:avLst/>
              <a:gdLst/>
              <a:ahLst/>
              <a:cxnLst/>
              <a:rect l="l" t="t" r="r" b="b"/>
              <a:pathLst>
                <a:path w="3456384" h="3744416">
                  <a:moveTo>
                    <a:pt x="1728192" y="0"/>
                  </a:moveTo>
                  <a:cubicBezTo>
                    <a:pt x="2682646" y="0"/>
                    <a:pt x="3456384" y="773738"/>
                    <a:pt x="3456384" y="1728192"/>
                  </a:cubicBezTo>
                  <a:cubicBezTo>
                    <a:pt x="3456384" y="2620989"/>
                    <a:pt x="2779384" y="3355664"/>
                    <a:pt x="1910712" y="3446573"/>
                  </a:cubicBezTo>
                  <a:lnTo>
                    <a:pt x="1712150" y="3744416"/>
                  </a:lnTo>
                  <a:lnTo>
                    <a:pt x="1509954" y="3441122"/>
                  </a:lnTo>
                  <a:cubicBezTo>
                    <a:pt x="658425" y="3335335"/>
                    <a:pt x="0" y="2608655"/>
                    <a:pt x="0" y="1728192"/>
                  </a:cubicBezTo>
                  <a:cubicBezTo>
                    <a:pt x="0" y="773738"/>
                    <a:pt x="773738" y="0"/>
                    <a:pt x="1728192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35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1" name="MH_SubTitle_3">
              <a:extLst>
                <a:ext uri="{FF2B5EF4-FFF2-40B4-BE49-F238E27FC236}">
                  <a16:creationId xmlns:a16="http://schemas.microsoft.com/office/drawing/2014/main" id="{B468A465-FE3E-4E7B-867E-DF43D0E1480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282862" y="4259609"/>
              <a:ext cx="1467054" cy="1467054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2000" b="1" dirty="0">
                  <a:solidFill>
                    <a:srgbClr val="F9F9F9"/>
                  </a:solidFill>
                  <a:cs typeface="+mn-ea"/>
                  <a:sym typeface="+mn-lt"/>
                </a:rPr>
                <a:t>Add subtitle</a:t>
              </a:r>
              <a:endParaRPr lang="zh-CN" altLang="zh-CN" sz="2000" b="1" dirty="0">
                <a:solidFill>
                  <a:srgbClr val="F9F9F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F1CA04B1-556A-4039-AEBA-6C98E860F59C}"/>
              </a:ext>
            </a:extLst>
          </p:cNvPr>
          <p:cNvGrpSpPr/>
          <p:nvPr/>
        </p:nvGrpSpPr>
        <p:grpSpPr>
          <a:xfrm>
            <a:off x="6143710" y="2208117"/>
            <a:ext cx="1761260" cy="1908363"/>
            <a:chOff x="6143710" y="2208117"/>
            <a:chExt cx="1761260" cy="1908363"/>
          </a:xfrm>
          <a:blipFill>
            <a:blip r:embed="rId17"/>
            <a:tile tx="0" ty="0" sx="100000" sy="100000" flip="none" algn="tl"/>
          </a:blipFill>
          <a:effectLst/>
        </p:grpSpPr>
        <p:sp>
          <p:nvSpPr>
            <p:cNvPr id="43" name="MH_Other_4">
              <a:extLst>
                <a:ext uri="{FF2B5EF4-FFF2-40B4-BE49-F238E27FC236}">
                  <a16:creationId xmlns:a16="http://schemas.microsoft.com/office/drawing/2014/main" id="{2C2A8EA7-B641-458C-AC7C-EE39D545DA4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143710" y="2208117"/>
              <a:ext cx="1761260" cy="1908363"/>
            </a:xfrm>
            <a:custGeom>
              <a:avLst/>
              <a:gdLst/>
              <a:ahLst/>
              <a:cxnLst/>
              <a:rect l="l" t="t" r="r" b="b"/>
              <a:pathLst>
                <a:path w="3456384" h="3744416">
                  <a:moveTo>
                    <a:pt x="1728192" y="0"/>
                  </a:moveTo>
                  <a:cubicBezTo>
                    <a:pt x="2682646" y="0"/>
                    <a:pt x="3456384" y="773738"/>
                    <a:pt x="3456384" y="1728192"/>
                  </a:cubicBezTo>
                  <a:cubicBezTo>
                    <a:pt x="3456384" y="2620989"/>
                    <a:pt x="2779384" y="3355664"/>
                    <a:pt x="1910712" y="3446573"/>
                  </a:cubicBezTo>
                  <a:lnTo>
                    <a:pt x="1712150" y="3744416"/>
                  </a:lnTo>
                  <a:lnTo>
                    <a:pt x="1509954" y="3441122"/>
                  </a:lnTo>
                  <a:cubicBezTo>
                    <a:pt x="658425" y="3335335"/>
                    <a:pt x="0" y="2608655"/>
                    <a:pt x="0" y="1728192"/>
                  </a:cubicBezTo>
                  <a:cubicBezTo>
                    <a:pt x="0" y="773738"/>
                    <a:pt x="773738" y="0"/>
                    <a:pt x="1728192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35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44" name="MH_SubTitle_2">
              <a:extLst>
                <a:ext uri="{FF2B5EF4-FFF2-40B4-BE49-F238E27FC236}">
                  <a16:creationId xmlns:a16="http://schemas.microsoft.com/office/drawing/2014/main" id="{ADBAB3E9-CFC6-4837-A1F7-E8C618C0FB3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298765" y="2363173"/>
              <a:ext cx="1467054" cy="1467054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2000" b="1" dirty="0">
                  <a:solidFill>
                    <a:srgbClr val="F9F9F9"/>
                  </a:solidFill>
                  <a:cs typeface="+mn-ea"/>
                  <a:sym typeface="+mn-lt"/>
                </a:rPr>
                <a:t>Add subtitle</a:t>
              </a:r>
              <a:endParaRPr lang="zh-CN" altLang="zh-CN" sz="2000" b="1" dirty="0">
                <a:solidFill>
                  <a:srgbClr val="F9F9F9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MH_Text_1">
            <a:extLst>
              <a:ext uri="{FF2B5EF4-FFF2-40B4-BE49-F238E27FC236}">
                <a16:creationId xmlns:a16="http://schemas.microsoft.com/office/drawing/2014/main" id="{F7664629-D40E-46B7-AEEC-3D93C3E085C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118542" y="2263584"/>
            <a:ext cx="2874282" cy="13017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lvl="0" algn="r">
              <a:lnSpc>
                <a:spcPct val="150000"/>
              </a:lnSpc>
            </a:pPr>
            <a:r>
              <a:rPr lang="en-US" altLang="zh-CN" sz="1400" dirty="0">
                <a:solidFill>
                  <a:srgbClr val="295F60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7" name="MH_Text_1">
            <a:extLst>
              <a:ext uri="{FF2B5EF4-FFF2-40B4-BE49-F238E27FC236}">
                <a16:creationId xmlns:a16="http://schemas.microsoft.com/office/drawing/2014/main" id="{79A63143-6508-4436-8138-C9472427169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00260" y="4409010"/>
            <a:ext cx="2874282" cy="13017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lvl="0" algn="r">
              <a:lnSpc>
                <a:spcPct val="150000"/>
              </a:lnSpc>
            </a:pPr>
            <a:r>
              <a:rPr lang="en-US" altLang="zh-CN" sz="1400" dirty="0">
                <a:solidFill>
                  <a:srgbClr val="295F60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8" name="MH_Text_1">
            <a:extLst>
              <a:ext uri="{FF2B5EF4-FFF2-40B4-BE49-F238E27FC236}">
                <a16:creationId xmlns:a16="http://schemas.microsoft.com/office/drawing/2014/main" id="{55171BAD-F664-4DA4-B036-6DDF4E6B984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354327" y="2263584"/>
            <a:ext cx="2874282" cy="13017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rgbClr val="295F60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9" name="MH_Text_1">
            <a:extLst>
              <a:ext uri="{FF2B5EF4-FFF2-40B4-BE49-F238E27FC236}">
                <a16:creationId xmlns:a16="http://schemas.microsoft.com/office/drawing/2014/main" id="{68E477A2-BAC2-4CF6-A426-EDFD0320945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287640" y="4409010"/>
            <a:ext cx="2874282" cy="13017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rgbClr val="295F60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2" name="PA-文本 文本框 4627">
            <a:extLst>
              <a:ext uri="{FF2B5EF4-FFF2-40B4-BE49-F238E27FC236}">
                <a16:creationId xmlns:a16="http://schemas.microsoft.com/office/drawing/2014/main" id="{F11012AB-5282-4891-9406-3C5E9BF83E7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222750" y="894105"/>
            <a:ext cx="6120224" cy="604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3200" b="1" spc="140" dirty="0">
                <a:solidFill>
                  <a:srgbClr val="295F60"/>
                </a:solidFill>
                <a:cs typeface="+mn-ea"/>
                <a:sym typeface="+mn-lt"/>
              </a:rPr>
              <a:t>Add title text</a:t>
            </a:r>
            <a:endParaRPr lang="zh-CN" altLang="en-US" sz="3200" b="1" spc="140" dirty="0">
              <a:solidFill>
                <a:srgbClr val="2F3239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 xmlns:a16="http://schemas.microsoft.com/office/drawing/2014/main">
      <p:transition spd="slow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3D13E5E-0FAF-44EB-9359-ACF5FD1CF386}"/>
              </a:ext>
            </a:extLst>
          </p:cNvPr>
          <p:cNvSpPr/>
          <p:nvPr/>
        </p:nvSpPr>
        <p:spPr>
          <a:xfrm>
            <a:off x="2322543" y="3489801"/>
            <a:ext cx="4202176" cy="785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400" b="1" spc="140" dirty="0">
                <a:solidFill>
                  <a:srgbClr val="295F60"/>
                </a:solidFill>
                <a:cs typeface="+mn-ea"/>
                <a:sym typeface="+mn-lt"/>
              </a:rPr>
              <a:t>Add title text</a:t>
            </a:r>
            <a:endParaRPr lang="zh-CN" altLang="en-US" sz="4400" b="1" spc="140" dirty="0">
              <a:solidFill>
                <a:srgbClr val="295F60"/>
              </a:solidFill>
              <a:cs typeface="+mn-ea"/>
              <a:sym typeface="+mn-lt"/>
            </a:endParaRPr>
          </a:p>
        </p:txBody>
      </p:sp>
      <p:grpSp>
        <p:nvGrpSpPr>
          <p:cNvPr id="5" name="PA-782269999869592">
            <a:extLst>
              <a:ext uri="{FF2B5EF4-FFF2-40B4-BE49-F238E27FC236}">
                <a16:creationId xmlns:a16="http://schemas.microsoft.com/office/drawing/2014/main" id="{DB1860D1-6A8F-4E3F-9802-48D8FDE32DD5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641464" y="1462044"/>
            <a:ext cx="3593104" cy="3933911"/>
            <a:chOff x="3625764" y="724460"/>
            <a:chExt cx="4940472" cy="5409080"/>
          </a:xfrm>
          <a:blipFill>
            <a:blip r:embed="rId13"/>
            <a:stretch>
              <a:fillRect l="-38989" r="-38989"/>
            </a:stretch>
          </a:blipFill>
        </p:grpSpPr>
        <p:sp>
          <p:nvSpPr>
            <p:cNvPr id="6" name="PA-图片 任意多边形: 形状 10">
              <a:extLst>
                <a:ext uri="{FF2B5EF4-FFF2-40B4-BE49-F238E27FC236}">
                  <a16:creationId xmlns:a16="http://schemas.microsoft.com/office/drawing/2014/main" id="{551BE71E-A416-4821-8ADF-86B92D20414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216778" y="1070439"/>
              <a:ext cx="4188936" cy="5063101"/>
            </a:xfrm>
            <a:custGeom>
              <a:avLst/>
              <a:gdLst/>
              <a:ahLst/>
              <a:cxnLst/>
              <a:rect l="0" t="0" r="0" b="0"/>
              <a:pathLst>
                <a:path w="5669175" h="6852241">
                  <a:moveTo>
                    <a:pt x="364220" y="3251565"/>
                  </a:moveTo>
                  <a:cubicBezTo>
                    <a:pt x="445583" y="3170202"/>
                    <a:pt x="577497" y="3170202"/>
                    <a:pt x="658860" y="3251565"/>
                  </a:cubicBezTo>
                  <a:cubicBezTo>
                    <a:pt x="740223" y="3332927"/>
                    <a:pt x="740223" y="3464843"/>
                    <a:pt x="658860" y="3546205"/>
                  </a:cubicBezTo>
                  <a:lnTo>
                    <a:pt x="222361" y="3983085"/>
                  </a:lnTo>
                  <a:cubicBezTo>
                    <a:pt x="162201" y="4072108"/>
                    <a:pt x="179529" y="4192269"/>
                    <a:pt x="262389" y="4260668"/>
                  </a:cubicBezTo>
                  <a:cubicBezTo>
                    <a:pt x="345250" y="4329067"/>
                    <a:pt x="466518" y="4323311"/>
                    <a:pt x="542528" y="4247372"/>
                  </a:cubicBezTo>
                  <a:lnTo>
                    <a:pt x="1335008" y="3454765"/>
                  </a:lnTo>
                  <a:cubicBezTo>
                    <a:pt x="1326215" y="3463606"/>
                    <a:pt x="1318225" y="3473211"/>
                    <a:pt x="1311132" y="3483467"/>
                  </a:cubicBezTo>
                  <a:lnTo>
                    <a:pt x="1579356" y="3215243"/>
                  </a:lnTo>
                  <a:cubicBezTo>
                    <a:pt x="1660684" y="3133880"/>
                    <a:pt x="1792570" y="3133852"/>
                    <a:pt x="1873933" y="3215180"/>
                  </a:cubicBezTo>
                  <a:cubicBezTo>
                    <a:pt x="1955295" y="3296507"/>
                    <a:pt x="1955324" y="3428394"/>
                    <a:pt x="1873996" y="3509756"/>
                  </a:cubicBezTo>
                  <a:lnTo>
                    <a:pt x="1791700" y="3592052"/>
                  </a:lnTo>
                  <a:cubicBezTo>
                    <a:pt x="1728811" y="3680428"/>
                    <a:pt x="1744173" y="3802258"/>
                    <a:pt x="1827031" y="3872257"/>
                  </a:cubicBezTo>
                  <a:cubicBezTo>
                    <a:pt x="1909889" y="3942256"/>
                    <a:pt x="2032574" y="3937046"/>
                    <a:pt x="2109200" y="3860276"/>
                  </a:cubicBezTo>
                  <a:lnTo>
                    <a:pt x="2205085" y="3767185"/>
                  </a:lnTo>
                  <a:cubicBezTo>
                    <a:pt x="2286413" y="3685823"/>
                    <a:pt x="2418299" y="3685794"/>
                    <a:pt x="2499662" y="3767121"/>
                  </a:cubicBezTo>
                  <a:cubicBezTo>
                    <a:pt x="2581024" y="3848449"/>
                    <a:pt x="2581053" y="3980336"/>
                    <a:pt x="2499725" y="4061698"/>
                  </a:cubicBezTo>
                  <a:lnTo>
                    <a:pt x="1923653" y="4637770"/>
                  </a:lnTo>
                  <a:cubicBezTo>
                    <a:pt x="1857939" y="4725352"/>
                    <a:pt x="1871153" y="4848843"/>
                    <a:pt x="1953911" y="4920538"/>
                  </a:cubicBezTo>
                  <a:cubicBezTo>
                    <a:pt x="2036670" y="4992233"/>
                    <a:pt x="2160783" y="4987711"/>
                    <a:pt x="2238105" y="4910185"/>
                  </a:cubicBezTo>
                  <a:lnTo>
                    <a:pt x="2459085" y="4689205"/>
                  </a:lnTo>
                  <a:cubicBezTo>
                    <a:pt x="2452956" y="4695431"/>
                    <a:pt x="2447189" y="4702004"/>
                    <a:pt x="2441813" y="4708890"/>
                  </a:cubicBezTo>
                  <a:lnTo>
                    <a:pt x="3309985" y="3840845"/>
                  </a:lnTo>
                  <a:cubicBezTo>
                    <a:pt x="3391347" y="3759482"/>
                    <a:pt x="3523263" y="3759482"/>
                    <a:pt x="3604625" y="3840845"/>
                  </a:cubicBezTo>
                  <a:cubicBezTo>
                    <a:pt x="3685988" y="3922207"/>
                    <a:pt x="3685988" y="4054123"/>
                    <a:pt x="3604625" y="4135485"/>
                  </a:cubicBezTo>
                  <a:lnTo>
                    <a:pt x="3107547" y="4632690"/>
                  </a:lnTo>
                  <a:cubicBezTo>
                    <a:pt x="3039085" y="4719096"/>
                    <a:pt x="3049757" y="4843873"/>
                    <a:pt x="3131897" y="4917399"/>
                  </a:cubicBezTo>
                  <a:cubicBezTo>
                    <a:pt x="3214037" y="4990925"/>
                    <a:pt x="3339230" y="4987763"/>
                    <a:pt x="3417554" y="4910185"/>
                  </a:cubicBezTo>
                  <a:lnTo>
                    <a:pt x="3641455" y="4687427"/>
                  </a:lnTo>
                  <a:cubicBezTo>
                    <a:pt x="3722818" y="4606064"/>
                    <a:pt x="3854733" y="4606064"/>
                    <a:pt x="3936095" y="4687427"/>
                  </a:cubicBezTo>
                  <a:cubicBezTo>
                    <a:pt x="4017458" y="4768789"/>
                    <a:pt x="4017458" y="4900705"/>
                    <a:pt x="3936095" y="4982067"/>
                  </a:cubicBezTo>
                  <a:lnTo>
                    <a:pt x="2432161" y="6486255"/>
                  </a:lnTo>
                  <a:cubicBezTo>
                    <a:pt x="2358330" y="6570727"/>
                    <a:pt x="2364563" y="6698473"/>
                    <a:pt x="2446267" y="6775356"/>
                  </a:cubicBezTo>
                  <a:cubicBezTo>
                    <a:pt x="2527970" y="6852240"/>
                    <a:pt x="2655859" y="6850703"/>
                    <a:pt x="2735691" y="6771878"/>
                  </a:cubicBezTo>
                  <a:lnTo>
                    <a:pt x="5592302" y="3915140"/>
                  </a:lnTo>
                  <a:cubicBezTo>
                    <a:pt x="5647037" y="3862892"/>
                    <a:pt x="5669174" y="3785094"/>
                    <a:pt x="5650146" y="3711857"/>
                  </a:cubicBezTo>
                  <a:cubicBezTo>
                    <a:pt x="5631118" y="3638620"/>
                    <a:pt x="5573910" y="3581438"/>
                    <a:pt x="5500665" y="3562441"/>
                  </a:cubicBezTo>
                  <a:cubicBezTo>
                    <a:pt x="5427420" y="3543445"/>
                    <a:pt x="5349632" y="3565616"/>
                    <a:pt x="5297408" y="3620373"/>
                  </a:cubicBezTo>
                  <a:lnTo>
                    <a:pt x="4652375" y="4265406"/>
                  </a:lnTo>
                  <a:cubicBezTo>
                    <a:pt x="4570907" y="4346839"/>
                    <a:pt x="4438850" y="4346810"/>
                    <a:pt x="4357418" y="4265343"/>
                  </a:cubicBezTo>
                  <a:cubicBezTo>
                    <a:pt x="4275985" y="4183875"/>
                    <a:pt x="4276013" y="4051818"/>
                    <a:pt x="4357481" y="3970385"/>
                  </a:cubicBezTo>
                  <a:lnTo>
                    <a:pt x="5186918" y="3141075"/>
                  </a:lnTo>
                  <a:cubicBezTo>
                    <a:pt x="5268386" y="3059642"/>
                    <a:pt x="5268414" y="2927585"/>
                    <a:pt x="5186982" y="2846118"/>
                  </a:cubicBezTo>
                  <a:cubicBezTo>
                    <a:pt x="5105549" y="2764650"/>
                    <a:pt x="4973492" y="2764621"/>
                    <a:pt x="4892024" y="2846054"/>
                  </a:cubicBezTo>
                  <a:lnTo>
                    <a:pt x="4375896" y="3362182"/>
                  </a:lnTo>
                  <a:cubicBezTo>
                    <a:pt x="4293932" y="3440353"/>
                    <a:pt x="4164557" y="3438808"/>
                    <a:pt x="4084485" y="3358701"/>
                  </a:cubicBezTo>
                  <a:cubicBezTo>
                    <a:pt x="4004412" y="3278594"/>
                    <a:pt x="4002922" y="3149217"/>
                    <a:pt x="4081129" y="3067288"/>
                  </a:cubicBezTo>
                  <a:lnTo>
                    <a:pt x="4892024" y="2256393"/>
                  </a:lnTo>
                  <a:cubicBezTo>
                    <a:pt x="4945665" y="2203911"/>
                    <a:pt x="4966970" y="2126654"/>
                    <a:pt x="4947811" y="2054096"/>
                  </a:cubicBezTo>
                  <a:cubicBezTo>
                    <a:pt x="4928652" y="1981538"/>
                    <a:pt x="4871985" y="1924870"/>
                    <a:pt x="4799427" y="1905711"/>
                  </a:cubicBezTo>
                  <a:cubicBezTo>
                    <a:pt x="4726869" y="1886553"/>
                    <a:pt x="4649612" y="1907857"/>
                    <a:pt x="4597130" y="1961499"/>
                  </a:cubicBezTo>
                  <a:lnTo>
                    <a:pt x="3602085" y="2956798"/>
                  </a:lnTo>
                  <a:cubicBezTo>
                    <a:pt x="3550060" y="3012281"/>
                    <a:pt x="3471955" y="3035039"/>
                    <a:pt x="3398270" y="3016185"/>
                  </a:cubicBezTo>
                  <a:cubicBezTo>
                    <a:pt x="3324585" y="2997330"/>
                    <a:pt x="3267010" y="2939854"/>
                    <a:pt x="3248029" y="2866202"/>
                  </a:cubicBezTo>
                  <a:cubicBezTo>
                    <a:pt x="3229047" y="2792550"/>
                    <a:pt x="3251671" y="2714405"/>
                    <a:pt x="3307064" y="2662285"/>
                  </a:cubicBezTo>
                  <a:lnTo>
                    <a:pt x="3896725" y="2072624"/>
                  </a:lnTo>
                  <a:cubicBezTo>
                    <a:pt x="3978263" y="1991262"/>
                    <a:pt x="3978405" y="1859205"/>
                    <a:pt x="3897042" y="1777667"/>
                  </a:cubicBezTo>
                  <a:cubicBezTo>
                    <a:pt x="3815680" y="1696129"/>
                    <a:pt x="3683623" y="1695987"/>
                    <a:pt x="3602085" y="1777349"/>
                  </a:cubicBezTo>
                  <a:lnTo>
                    <a:pt x="3325733" y="2053828"/>
                  </a:lnTo>
                  <a:cubicBezTo>
                    <a:pt x="3244300" y="2135331"/>
                    <a:pt x="3112215" y="2135388"/>
                    <a:pt x="3030712" y="2053955"/>
                  </a:cubicBezTo>
                  <a:cubicBezTo>
                    <a:pt x="2949209" y="1972522"/>
                    <a:pt x="2949152" y="1840437"/>
                    <a:pt x="3030585" y="1758934"/>
                  </a:cubicBezTo>
                  <a:lnTo>
                    <a:pt x="3398885" y="1390634"/>
                  </a:lnTo>
                  <a:cubicBezTo>
                    <a:pt x="3480423" y="1309271"/>
                    <a:pt x="3480565" y="1177214"/>
                    <a:pt x="3399202" y="1095677"/>
                  </a:cubicBezTo>
                  <a:cubicBezTo>
                    <a:pt x="3317840" y="1014139"/>
                    <a:pt x="3185783" y="1013996"/>
                    <a:pt x="3104245" y="1095359"/>
                  </a:cubicBezTo>
                  <a:lnTo>
                    <a:pt x="2256520" y="1943211"/>
                  </a:lnTo>
                  <a:lnTo>
                    <a:pt x="1777349" y="2422382"/>
                  </a:lnTo>
                  <a:cubicBezTo>
                    <a:pt x="1695662" y="2502304"/>
                    <a:pt x="1564866" y="2501589"/>
                    <a:pt x="1484057" y="2420780"/>
                  </a:cubicBezTo>
                  <a:cubicBezTo>
                    <a:pt x="1403248" y="2339971"/>
                    <a:pt x="1402533" y="2209175"/>
                    <a:pt x="1482455" y="2127488"/>
                  </a:cubicBezTo>
                  <a:lnTo>
                    <a:pt x="1961626" y="1648317"/>
                  </a:lnTo>
                  <a:lnTo>
                    <a:pt x="3233785" y="376285"/>
                  </a:lnTo>
                  <a:cubicBezTo>
                    <a:pt x="3315113" y="294712"/>
                    <a:pt x="3314913" y="162655"/>
                    <a:pt x="3233340" y="81328"/>
                  </a:cubicBezTo>
                  <a:cubicBezTo>
                    <a:pt x="3151768" y="0"/>
                    <a:pt x="3019711" y="199"/>
                    <a:pt x="2938383" y="81772"/>
                  </a:cubicBezTo>
                  <a:lnTo>
                    <a:pt x="81772" y="2938383"/>
                  </a:lnTo>
                  <a:cubicBezTo>
                    <a:pt x="199" y="3019711"/>
                    <a:pt x="0" y="3151768"/>
                    <a:pt x="81328" y="3233340"/>
                  </a:cubicBezTo>
                  <a:cubicBezTo>
                    <a:pt x="162655" y="3314913"/>
                    <a:pt x="294712" y="3315113"/>
                    <a:pt x="376285" y="3233785"/>
                  </a:cubicBezTo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295F60"/>
                </a:solidFill>
                <a:cs typeface="+mn-ea"/>
                <a:sym typeface="+mn-lt"/>
              </a:endParaRPr>
            </a:p>
          </p:txBody>
        </p:sp>
        <p:pic>
          <p:nvPicPr>
            <p:cNvPr id="7" name="PA-装饰 图形 15">
              <a:extLst>
                <a:ext uri="{FF2B5EF4-FFF2-40B4-BE49-F238E27FC236}">
                  <a16:creationId xmlns:a16="http://schemas.microsoft.com/office/drawing/2014/main" id="{6F2B2F8A-25FE-4120-8035-255DB7512A8C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605625" y="724460"/>
              <a:ext cx="314325" cy="314325"/>
            </a:xfrm>
            <a:prstGeom prst="rect">
              <a:avLst/>
            </a:prstGeom>
          </p:spPr>
        </p:pic>
        <p:pic>
          <p:nvPicPr>
            <p:cNvPr id="8" name="PA-装饰 图形 18">
              <a:extLst>
                <a:ext uri="{FF2B5EF4-FFF2-40B4-BE49-F238E27FC236}">
                  <a16:creationId xmlns:a16="http://schemas.microsoft.com/office/drawing/2014/main" id="{EF305C75-17DB-4749-A28D-58A61556FDA1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625764" y="4261975"/>
              <a:ext cx="752475" cy="752475"/>
            </a:xfrm>
            <a:prstGeom prst="rect">
              <a:avLst/>
            </a:prstGeom>
          </p:spPr>
        </p:pic>
        <p:pic>
          <p:nvPicPr>
            <p:cNvPr id="9" name="PA-装饰 图形 19">
              <a:extLst>
                <a:ext uri="{FF2B5EF4-FFF2-40B4-BE49-F238E27FC236}">
                  <a16:creationId xmlns:a16="http://schemas.microsoft.com/office/drawing/2014/main" id="{22A90E5A-85A2-448E-B1FF-6262F45F8473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280361" y="1698651"/>
              <a:ext cx="533400" cy="533400"/>
            </a:xfrm>
            <a:prstGeom prst="rect">
              <a:avLst/>
            </a:prstGeom>
          </p:spPr>
        </p:pic>
        <p:pic>
          <p:nvPicPr>
            <p:cNvPr id="10" name="PA-装饰 图形 20">
              <a:extLst>
                <a:ext uri="{FF2B5EF4-FFF2-40B4-BE49-F238E27FC236}">
                  <a16:creationId xmlns:a16="http://schemas.microsoft.com/office/drawing/2014/main" id="{F0B904B1-93A7-40B4-981A-7B5D46DF0B35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7813761" y="1698651"/>
              <a:ext cx="752475" cy="752475"/>
            </a:xfrm>
            <a:prstGeom prst="rect">
              <a:avLst/>
            </a:prstGeom>
          </p:spPr>
        </p:pic>
        <p:pic>
          <p:nvPicPr>
            <p:cNvPr id="11" name="PA-装饰 图形 21">
              <a:extLst>
                <a:ext uri="{FF2B5EF4-FFF2-40B4-BE49-F238E27FC236}">
                  <a16:creationId xmlns:a16="http://schemas.microsoft.com/office/drawing/2014/main" id="{5C520C51-BF3E-4B7A-A250-5472BA0493BF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091393" y="2808872"/>
              <a:ext cx="314325" cy="314325"/>
            </a:xfrm>
            <a:prstGeom prst="rect">
              <a:avLst/>
            </a:prstGeom>
          </p:spPr>
        </p:pic>
        <p:pic>
          <p:nvPicPr>
            <p:cNvPr id="12" name="PA-装饰 图形 22">
              <a:extLst>
                <a:ext uri="{FF2B5EF4-FFF2-40B4-BE49-F238E27FC236}">
                  <a16:creationId xmlns:a16="http://schemas.microsoft.com/office/drawing/2014/main" id="{70317CD4-7D7E-4ABF-879C-6B606E19E85A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7547061" y="4682589"/>
              <a:ext cx="533400" cy="533400"/>
            </a:xfrm>
            <a:prstGeom prst="rect">
              <a:avLst/>
            </a:prstGeom>
          </p:spPr>
        </p:pic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982BCE7B-1C00-46F5-A9C6-79D262028800}"/>
              </a:ext>
            </a:extLst>
          </p:cNvPr>
          <p:cNvSpPr/>
          <p:nvPr/>
        </p:nvSpPr>
        <p:spPr>
          <a:xfrm>
            <a:off x="3621900" y="2170553"/>
            <a:ext cx="1812676" cy="1226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7200" b="1" spc="140" dirty="0">
                <a:solidFill>
                  <a:srgbClr val="295F60"/>
                </a:solidFill>
                <a:cs typeface="+mn-ea"/>
                <a:sym typeface="+mn-lt"/>
              </a:rPr>
              <a:t>04/</a:t>
            </a:r>
            <a:endParaRPr lang="zh-CN" altLang="en-US" sz="7200" b="1" spc="140" dirty="0">
              <a:solidFill>
                <a:srgbClr val="295F60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355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426">
        <p14:reveal/>
      </p:transition>
    </mc:Choice>
    <mc:Fallback xmlns="" xmlns:a16="http://schemas.microsoft.com/office/drawing/2014/main" xmlns:asvg="http://schemas.microsoft.com/office/drawing/2016/SVG/main">
      <p:transition spd="slow" advTm="24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H_Other_1">
            <a:extLst>
              <a:ext uri="{FF2B5EF4-FFF2-40B4-BE49-F238E27FC236}">
                <a16:creationId xmlns:a16="http://schemas.microsoft.com/office/drawing/2014/main" id="{488CA22C-7DD5-49E5-9437-4C1BD324B29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9652452" y="2276738"/>
            <a:ext cx="576262" cy="39528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295F60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2400" b="1" dirty="0">
              <a:solidFill>
                <a:srgbClr val="295F6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23" name="MH_Other_2">
            <a:extLst>
              <a:ext uri="{FF2B5EF4-FFF2-40B4-BE49-F238E27FC236}">
                <a16:creationId xmlns:a16="http://schemas.microsoft.com/office/drawing/2014/main" id="{2C0A8439-6290-4A02-A253-810138D072A5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7593022" y="3270275"/>
            <a:ext cx="994827" cy="50102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295F60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2400" b="1" dirty="0">
              <a:solidFill>
                <a:srgbClr val="295F6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MH_SubTitle_1">
            <a:extLst>
              <a:ext uri="{FF2B5EF4-FFF2-40B4-BE49-F238E27FC236}">
                <a16:creationId xmlns:a16="http://schemas.microsoft.com/office/drawing/2014/main" id="{760EAE85-37A6-4765-B76B-44DF0F34AB5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383364" y="1962571"/>
            <a:ext cx="3132137" cy="993775"/>
          </a:xfrm>
          <a:custGeom>
            <a:avLst/>
            <a:gdLst>
              <a:gd name="connsiteX0" fmla="*/ 3130150 w 3130150"/>
              <a:gd name="connsiteY0" fmla="*/ 7340 h 992187"/>
              <a:gd name="connsiteX1" fmla="*/ 2739142 w 3130150"/>
              <a:gd name="connsiteY1" fmla="*/ 992187 h 992187"/>
              <a:gd name="connsiteX2" fmla="*/ 0 w 3130150"/>
              <a:gd name="connsiteY2" fmla="*/ 965843 h 992187"/>
              <a:gd name="connsiteX3" fmla="*/ 373961 w 3130150"/>
              <a:gd name="connsiteY3" fmla="*/ 0 h 992187"/>
              <a:gd name="connsiteX0" fmla="*/ 3131463 w 3131463"/>
              <a:gd name="connsiteY0" fmla="*/ 7340 h 993350"/>
              <a:gd name="connsiteX1" fmla="*/ 2740455 w 3131463"/>
              <a:gd name="connsiteY1" fmla="*/ 992187 h 993350"/>
              <a:gd name="connsiteX2" fmla="*/ 0 w 3131463"/>
              <a:gd name="connsiteY2" fmla="*/ 993350 h 993350"/>
              <a:gd name="connsiteX3" fmla="*/ 375274 w 3131463"/>
              <a:gd name="connsiteY3" fmla="*/ 0 h 993350"/>
              <a:gd name="connsiteX4" fmla="*/ 3131463 w 3131463"/>
              <a:gd name="connsiteY4" fmla="*/ 7340 h 99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1463" h="993350">
                <a:moveTo>
                  <a:pt x="3131463" y="7340"/>
                </a:moveTo>
                <a:lnTo>
                  <a:pt x="2740455" y="992187"/>
                </a:lnTo>
                <a:lnTo>
                  <a:pt x="0" y="993350"/>
                </a:lnTo>
                <a:lnTo>
                  <a:pt x="375274" y="0"/>
                </a:lnTo>
                <a:lnTo>
                  <a:pt x="3131463" y="7340"/>
                </a:lnTo>
                <a:close/>
              </a:path>
            </a:pathLst>
          </a:custGeom>
          <a:solidFill>
            <a:srgbClr val="295F6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0" tIns="0" rIns="360000" bIns="0" anchor="ctr"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7" name="MH_SubTitle_2">
            <a:extLst>
              <a:ext uri="{FF2B5EF4-FFF2-40B4-BE49-F238E27FC236}">
                <a16:creationId xmlns:a16="http://schemas.microsoft.com/office/drawing/2014/main" id="{962BEB83-0769-48C3-A5D8-209D3D1D2C2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561042" y="3025314"/>
            <a:ext cx="3132137" cy="992188"/>
          </a:xfrm>
          <a:custGeom>
            <a:avLst/>
            <a:gdLst>
              <a:gd name="connsiteX0" fmla="*/ 3130150 w 3130150"/>
              <a:gd name="connsiteY0" fmla="*/ 7340 h 992187"/>
              <a:gd name="connsiteX1" fmla="*/ 2739142 w 3130150"/>
              <a:gd name="connsiteY1" fmla="*/ 992187 h 992187"/>
              <a:gd name="connsiteX2" fmla="*/ 0 w 3130150"/>
              <a:gd name="connsiteY2" fmla="*/ 965843 h 992187"/>
              <a:gd name="connsiteX3" fmla="*/ 373961 w 3130150"/>
              <a:gd name="connsiteY3" fmla="*/ 0 h 992187"/>
              <a:gd name="connsiteX0" fmla="*/ 3131463 w 3131463"/>
              <a:gd name="connsiteY0" fmla="*/ 7340 h 993350"/>
              <a:gd name="connsiteX1" fmla="*/ 2740455 w 3131463"/>
              <a:gd name="connsiteY1" fmla="*/ 992187 h 993350"/>
              <a:gd name="connsiteX2" fmla="*/ 0 w 3131463"/>
              <a:gd name="connsiteY2" fmla="*/ 993350 h 993350"/>
              <a:gd name="connsiteX3" fmla="*/ 375274 w 3131463"/>
              <a:gd name="connsiteY3" fmla="*/ 0 h 993350"/>
              <a:gd name="connsiteX4" fmla="*/ 3131463 w 3131463"/>
              <a:gd name="connsiteY4" fmla="*/ 7340 h 99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1463" h="993350">
                <a:moveTo>
                  <a:pt x="3131463" y="7340"/>
                </a:moveTo>
                <a:lnTo>
                  <a:pt x="2740455" y="992187"/>
                </a:lnTo>
                <a:lnTo>
                  <a:pt x="0" y="993350"/>
                </a:lnTo>
                <a:lnTo>
                  <a:pt x="375274" y="0"/>
                </a:lnTo>
                <a:lnTo>
                  <a:pt x="3131463" y="7340"/>
                </a:lnTo>
                <a:close/>
              </a:path>
            </a:pathLst>
          </a:custGeom>
          <a:solidFill>
            <a:srgbClr val="295F6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0" tIns="0" rIns="360000" bIns="0" anchor="ctr"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3" name="PA-文本 文本框 4627">
            <a:extLst>
              <a:ext uri="{FF2B5EF4-FFF2-40B4-BE49-F238E27FC236}">
                <a16:creationId xmlns:a16="http://schemas.microsoft.com/office/drawing/2014/main" id="{A47CFF58-F476-461E-805D-FEA2B34476F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189396" y="817658"/>
            <a:ext cx="6120224" cy="604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3200" b="1" spc="140" dirty="0">
                <a:solidFill>
                  <a:srgbClr val="295F60"/>
                </a:solidFill>
                <a:cs typeface="+mn-ea"/>
                <a:sym typeface="+mn-lt"/>
              </a:rPr>
              <a:t>Add title text</a:t>
            </a:r>
            <a:endParaRPr lang="zh-CN" altLang="en-US" sz="3200" b="1" spc="140" dirty="0">
              <a:solidFill>
                <a:srgbClr val="295F60"/>
              </a:solidFill>
              <a:cs typeface="+mn-ea"/>
              <a:sym typeface="+mn-lt"/>
            </a:endParaRPr>
          </a:p>
        </p:txBody>
      </p:sp>
      <p:sp>
        <p:nvSpPr>
          <p:cNvPr id="24" name="PA-矩形 20">
            <a:extLst>
              <a:ext uri="{FF2B5EF4-FFF2-40B4-BE49-F238E27FC236}">
                <a16:creationId xmlns:a16="http://schemas.microsoft.com/office/drawing/2014/main" id="{59A3B8C3-E406-432F-A1AB-190FCB727E1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62896" y="1615730"/>
            <a:ext cx="4214615" cy="4466206"/>
          </a:xfrm>
          <a:prstGeom prst="rect">
            <a:avLst/>
          </a:prstGeom>
          <a:noFill/>
          <a:ln w="12700">
            <a:solidFill>
              <a:srgbClr val="295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PA-矩形 14">
            <a:extLst>
              <a:ext uri="{FF2B5EF4-FFF2-40B4-BE49-F238E27FC236}">
                <a16:creationId xmlns:a16="http://schemas.microsoft.com/office/drawing/2014/main" id="{79E7DF7D-4999-4907-9E5A-FA41E625DC58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250326" y="1859904"/>
            <a:ext cx="4302541" cy="4329774"/>
          </a:xfrm>
          <a:prstGeom prst="rect">
            <a:avLst/>
          </a:prstGeom>
          <a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MH_Other_1">
            <a:extLst>
              <a:ext uri="{FF2B5EF4-FFF2-40B4-BE49-F238E27FC236}">
                <a16:creationId xmlns:a16="http://schemas.microsoft.com/office/drawing/2014/main" id="{90931BB6-2809-4465-AC00-021AE163C1A5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flipH="1">
            <a:off x="9309620" y="4424230"/>
            <a:ext cx="919094" cy="27172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295F60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2400" b="1" dirty="0">
              <a:solidFill>
                <a:srgbClr val="295F6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MH_Other_2">
            <a:extLst>
              <a:ext uri="{FF2B5EF4-FFF2-40B4-BE49-F238E27FC236}">
                <a16:creationId xmlns:a16="http://schemas.microsoft.com/office/drawing/2014/main" id="{19A71DE2-8422-4E8C-B8AB-66BCA7E67E3B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flipH="1">
            <a:off x="7250190" y="5436817"/>
            <a:ext cx="994827" cy="50102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295F60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2400" b="1" dirty="0">
              <a:solidFill>
                <a:srgbClr val="295F6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MH_SubTitle_1">
            <a:extLst>
              <a:ext uri="{FF2B5EF4-FFF2-40B4-BE49-F238E27FC236}">
                <a16:creationId xmlns:a16="http://schemas.microsoft.com/office/drawing/2014/main" id="{C5900BB4-080C-49AD-94A2-82CCC3F12387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040532" y="4110063"/>
            <a:ext cx="3132137" cy="993775"/>
          </a:xfrm>
          <a:custGeom>
            <a:avLst/>
            <a:gdLst>
              <a:gd name="connsiteX0" fmla="*/ 3130150 w 3130150"/>
              <a:gd name="connsiteY0" fmla="*/ 7340 h 992187"/>
              <a:gd name="connsiteX1" fmla="*/ 2739142 w 3130150"/>
              <a:gd name="connsiteY1" fmla="*/ 992187 h 992187"/>
              <a:gd name="connsiteX2" fmla="*/ 0 w 3130150"/>
              <a:gd name="connsiteY2" fmla="*/ 965843 h 992187"/>
              <a:gd name="connsiteX3" fmla="*/ 373961 w 3130150"/>
              <a:gd name="connsiteY3" fmla="*/ 0 h 992187"/>
              <a:gd name="connsiteX0" fmla="*/ 3131463 w 3131463"/>
              <a:gd name="connsiteY0" fmla="*/ 7340 h 993350"/>
              <a:gd name="connsiteX1" fmla="*/ 2740455 w 3131463"/>
              <a:gd name="connsiteY1" fmla="*/ 992187 h 993350"/>
              <a:gd name="connsiteX2" fmla="*/ 0 w 3131463"/>
              <a:gd name="connsiteY2" fmla="*/ 993350 h 993350"/>
              <a:gd name="connsiteX3" fmla="*/ 375274 w 3131463"/>
              <a:gd name="connsiteY3" fmla="*/ 0 h 993350"/>
              <a:gd name="connsiteX4" fmla="*/ 3131463 w 3131463"/>
              <a:gd name="connsiteY4" fmla="*/ 7340 h 99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1463" h="993350">
                <a:moveTo>
                  <a:pt x="3131463" y="7340"/>
                </a:moveTo>
                <a:lnTo>
                  <a:pt x="2740455" y="992187"/>
                </a:lnTo>
                <a:lnTo>
                  <a:pt x="0" y="993350"/>
                </a:lnTo>
                <a:lnTo>
                  <a:pt x="375274" y="0"/>
                </a:lnTo>
                <a:lnTo>
                  <a:pt x="3131463" y="7340"/>
                </a:lnTo>
                <a:close/>
              </a:path>
            </a:pathLst>
          </a:custGeom>
          <a:solidFill>
            <a:srgbClr val="295F6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0" tIns="0" rIns="360000" bIns="0" anchor="ctr"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9" name="MH_SubTitle_2">
            <a:extLst>
              <a:ext uri="{FF2B5EF4-FFF2-40B4-BE49-F238E27FC236}">
                <a16:creationId xmlns:a16="http://schemas.microsoft.com/office/drawing/2014/main" id="{6945792C-5C21-4CFC-98D2-2188F505EA6E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8218210" y="5191856"/>
            <a:ext cx="3132137" cy="992188"/>
          </a:xfrm>
          <a:custGeom>
            <a:avLst/>
            <a:gdLst>
              <a:gd name="connsiteX0" fmla="*/ 3130150 w 3130150"/>
              <a:gd name="connsiteY0" fmla="*/ 7340 h 992187"/>
              <a:gd name="connsiteX1" fmla="*/ 2739142 w 3130150"/>
              <a:gd name="connsiteY1" fmla="*/ 992187 h 992187"/>
              <a:gd name="connsiteX2" fmla="*/ 0 w 3130150"/>
              <a:gd name="connsiteY2" fmla="*/ 965843 h 992187"/>
              <a:gd name="connsiteX3" fmla="*/ 373961 w 3130150"/>
              <a:gd name="connsiteY3" fmla="*/ 0 h 992187"/>
              <a:gd name="connsiteX0" fmla="*/ 3131463 w 3131463"/>
              <a:gd name="connsiteY0" fmla="*/ 7340 h 993350"/>
              <a:gd name="connsiteX1" fmla="*/ 2740455 w 3131463"/>
              <a:gd name="connsiteY1" fmla="*/ 992187 h 993350"/>
              <a:gd name="connsiteX2" fmla="*/ 0 w 3131463"/>
              <a:gd name="connsiteY2" fmla="*/ 993350 h 993350"/>
              <a:gd name="connsiteX3" fmla="*/ 375274 w 3131463"/>
              <a:gd name="connsiteY3" fmla="*/ 0 h 993350"/>
              <a:gd name="connsiteX4" fmla="*/ 3131463 w 3131463"/>
              <a:gd name="connsiteY4" fmla="*/ 7340 h 99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1463" h="993350">
                <a:moveTo>
                  <a:pt x="3131463" y="7340"/>
                </a:moveTo>
                <a:lnTo>
                  <a:pt x="2740455" y="992187"/>
                </a:lnTo>
                <a:lnTo>
                  <a:pt x="0" y="993350"/>
                </a:lnTo>
                <a:lnTo>
                  <a:pt x="375274" y="0"/>
                </a:lnTo>
                <a:lnTo>
                  <a:pt x="3131463" y="7340"/>
                </a:lnTo>
                <a:close/>
              </a:path>
            </a:pathLst>
          </a:custGeom>
          <a:solidFill>
            <a:srgbClr val="295F6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0" tIns="0" rIns="360000" bIns="0" anchor="ctr"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201">
        <p:cut/>
      </p:transition>
    </mc:Choice>
    <mc:Fallback xmlns="" xmlns:a16="http://schemas.microsoft.com/office/drawing/2014/main" xmlns:a14="http://schemas.microsoft.com/office/drawing/2010/main">
      <p:transition advTm="3201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  <p:bldP spid="16" grpId="0" animBg="1"/>
      <p:bldP spid="17" grpId="0" animBg="1"/>
      <p:bldP spid="23" grpId="0"/>
      <p:bldP spid="24" grpId="0" animBg="1"/>
      <p:bldP spid="25" grpId="0" animBg="1"/>
      <p:bldP spid="26" grpId="0"/>
      <p:bldP spid="27" grpId="0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F7FDE6F-42D9-4CE2-B2A4-1F0127541EEB}"/>
              </a:ext>
            </a:extLst>
          </p:cNvPr>
          <p:cNvSpPr/>
          <p:nvPr/>
        </p:nvSpPr>
        <p:spPr>
          <a:xfrm>
            <a:off x="889000" y="2882900"/>
            <a:ext cx="10414000" cy="30988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5" name="PA-装饰 直接连接符 24">
            <a:extLst>
              <a:ext uri="{FF2B5EF4-FFF2-40B4-BE49-F238E27FC236}">
                <a16:creationId xmlns:a16="http://schemas.microsoft.com/office/drawing/2014/main" id="{EC30C97C-B496-4933-9663-3F25E4DA6189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7440550" y="4227157"/>
            <a:ext cx="3100450" cy="0"/>
          </a:xfrm>
          <a:prstGeom prst="line">
            <a:avLst/>
          </a:prstGeom>
          <a:ln>
            <a:solidFill>
              <a:srgbClr val="295F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A-装饰 直接连接符 26">
            <a:extLst>
              <a:ext uri="{FF2B5EF4-FFF2-40B4-BE49-F238E27FC236}">
                <a16:creationId xmlns:a16="http://schemas.microsoft.com/office/drawing/2014/main" id="{2F67B7CD-C10C-4002-B1E7-D4F16D24F586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312244" y="5643922"/>
            <a:ext cx="3005756" cy="0"/>
          </a:xfrm>
          <a:prstGeom prst="line">
            <a:avLst/>
          </a:prstGeom>
          <a:ln>
            <a:solidFill>
              <a:srgbClr val="295F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A-文本 Rectangle 97">
            <a:extLst>
              <a:ext uri="{FF2B5EF4-FFF2-40B4-BE49-F238E27FC236}">
                <a16:creationId xmlns:a16="http://schemas.microsoft.com/office/drawing/2014/main" id="{5BBE74CE-18F6-443A-9947-874130280736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513605" y="5001994"/>
            <a:ext cx="43290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zh-CN" sz="2400" b="1" i="0" u="none" strike="noStrike" cap="none" normalizeH="0" dirty="0">
                <a:ln>
                  <a:noFill/>
                </a:ln>
                <a:solidFill>
                  <a:srgbClr val="295F60"/>
                </a:solidFill>
                <a:effectLst/>
                <a:latin typeface="+mn-lt"/>
                <a:cs typeface="+mn-ea"/>
                <a:sym typeface="+mn-lt"/>
              </a:rPr>
              <a:t> </a:t>
            </a:r>
            <a:r>
              <a:rPr lang="en-US" altLang="zh-CN" sz="2400" b="1" dirty="0">
                <a:solidFill>
                  <a:srgbClr val="295F60"/>
                </a:solidFill>
                <a:latin typeface="+mn-lt"/>
                <a:cs typeface="+mn-ea"/>
                <a:sym typeface="+mn-lt"/>
              </a:rPr>
              <a:t>PART 4 </a:t>
            </a:r>
            <a:r>
              <a:rPr lang="en-US" altLang="zh-CN" sz="2400" dirty="0">
                <a:solidFill>
                  <a:srgbClr val="295F60"/>
                </a:solidFill>
                <a:latin typeface="+mn-lt"/>
                <a:cs typeface="+mn-ea"/>
                <a:sym typeface="+mn-lt"/>
              </a:rPr>
              <a:t>/</a:t>
            </a:r>
            <a:r>
              <a:rPr lang="en-US" altLang="zh-CN" sz="2400" b="1" dirty="0">
                <a:solidFill>
                  <a:srgbClr val="295F60"/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rgbClr val="295F6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6" name="PA-文本 Rectangle 97">
            <a:extLst>
              <a:ext uri="{FF2B5EF4-FFF2-40B4-BE49-F238E27FC236}">
                <a16:creationId xmlns:a16="http://schemas.microsoft.com/office/drawing/2014/main" id="{61D281A9-6F73-4742-B1A3-919E343082C3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18866" y="4940438"/>
            <a:ext cx="45071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zh-CN" sz="2400" b="1" i="0" u="none" strike="noStrike" cap="none" normalizeH="0" dirty="0">
                <a:ln>
                  <a:noFill/>
                </a:ln>
                <a:solidFill>
                  <a:srgbClr val="295F60"/>
                </a:solidFill>
                <a:effectLst/>
                <a:latin typeface="+mn-lt"/>
                <a:cs typeface="+mn-ea"/>
                <a:sym typeface="+mn-lt"/>
              </a:rPr>
              <a:t> </a:t>
            </a:r>
            <a:r>
              <a:rPr lang="en-US" altLang="zh-CN" sz="2400" b="1" dirty="0">
                <a:solidFill>
                  <a:srgbClr val="295F60"/>
                </a:solidFill>
                <a:latin typeface="+mn-lt"/>
                <a:cs typeface="+mn-ea"/>
                <a:sym typeface="+mn-lt"/>
              </a:rPr>
              <a:t>PART 3 </a:t>
            </a:r>
            <a:r>
              <a:rPr lang="en-US" altLang="zh-CN" sz="2400" dirty="0">
                <a:solidFill>
                  <a:srgbClr val="295F60"/>
                </a:solidFill>
                <a:latin typeface="+mn-lt"/>
                <a:cs typeface="+mn-ea"/>
                <a:sym typeface="+mn-lt"/>
              </a:rPr>
              <a:t>/</a:t>
            </a:r>
            <a:r>
              <a:rPr lang="en-US" altLang="zh-CN" sz="2400" b="1" dirty="0">
                <a:solidFill>
                  <a:srgbClr val="295F60"/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rgbClr val="295F6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4" name="PA-文本 Rectangle 97">
            <a:extLst>
              <a:ext uri="{FF2B5EF4-FFF2-40B4-BE49-F238E27FC236}">
                <a16:creationId xmlns:a16="http://schemas.microsoft.com/office/drawing/2014/main" id="{8E9C8D6E-01EA-4785-80B2-9800479F78E3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13605" y="3574536"/>
            <a:ext cx="37893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zh-CN" sz="2400" b="1" i="0" u="none" strike="noStrike" cap="none" normalizeH="0" dirty="0">
                <a:ln>
                  <a:noFill/>
                </a:ln>
                <a:solidFill>
                  <a:srgbClr val="295F60"/>
                </a:solidFill>
                <a:effectLst/>
                <a:latin typeface="+mn-lt"/>
                <a:cs typeface="+mn-ea"/>
                <a:sym typeface="+mn-lt"/>
              </a:rPr>
              <a:t> </a:t>
            </a:r>
            <a:r>
              <a:rPr lang="en-US" altLang="zh-CN" sz="2400" b="1" dirty="0">
                <a:solidFill>
                  <a:srgbClr val="295F60"/>
                </a:solidFill>
                <a:latin typeface="+mn-lt"/>
                <a:cs typeface="+mn-ea"/>
                <a:sym typeface="+mn-lt"/>
              </a:rPr>
              <a:t>PART 2 </a:t>
            </a:r>
            <a:r>
              <a:rPr lang="en-US" altLang="zh-CN" sz="2400" dirty="0">
                <a:solidFill>
                  <a:srgbClr val="295F60"/>
                </a:solidFill>
                <a:latin typeface="+mn-lt"/>
                <a:cs typeface="+mn-ea"/>
                <a:sym typeface="+mn-lt"/>
              </a:rPr>
              <a:t>/</a:t>
            </a:r>
            <a:r>
              <a:rPr lang="en-US" altLang="zh-CN" sz="2400" b="1" dirty="0">
                <a:solidFill>
                  <a:srgbClr val="295F60"/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rgbClr val="295F6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6" name="PA-文本 Rectangle 97">
            <a:extLst>
              <a:ext uri="{FF2B5EF4-FFF2-40B4-BE49-F238E27FC236}">
                <a16:creationId xmlns:a16="http://schemas.microsoft.com/office/drawing/2014/main" id="{BBABC61C-97AC-4917-9D45-66065538C600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318866" y="3477895"/>
            <a:ext cx="60053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zh-CN" sz="2400" b="1" i="0" u="none" strike="noStrike" cap="none" normalizeH="0" dirty="0">
                <a:ln>
                  <a:noFill/>
                </a:ln>
                <a:solidFill>
                  <a:srgbClr val="295F60"/>
                </a:solidFill>
                <a:effectLst/>
                <a:latin typeface="+mn-lt"/>
                <a:cs typeface="+mn-ea"/>
                <a:sym typeface="+mn-lt"/>
              </a:rPr>
              <a:t> </a:t>
            </a:r>
            <a:r>
              <a:rPr lang="en-US" altLang="zh-CN" sz="2400" b="1" dirty="0">
                <a:solidFill>
                  <a:srgbClr val="295F60"/>
                </a:solidFill>
                <a:latin typeface="+mn-lt"/>
                <a:cs typeface="+mn-ea"/>
                <a:sym typeface="+mn-lt"/>
              </a:rPr>
              <a:t>PART 1 </a:t>
            </a:r>
            <a:r>
              <a:rPr lang="en-US" altLang="zh-CN" sz="2400" dirty="0">
                <a:solidFill>
                  <a:srgbClr val="295F60"/>
                </a:solidFill>
                <a:latin typeface="+mn-lt"/>
                <a:cs typeface="+mn-ea"/>
                <a:sym typeface="+mn-lt"/>
              </a:rPr>
              <a:t>/</a:t>
            </a:r>
            <a:r>
              <a:rPr lang="en-US" altLang="zh-CN" sz="2400" b="1" dirty="0">
                <a:solidFill>
                  <a:srgbClr val="295F60"/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rgbClr val="295F6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5" name="PA-文本 Rectangle 97">
            <a:extLst>
              <a:ext uri="{FF2B5EF4-FFF2-40B4-BE49-F238E27FC236}">
                <a16:creationId xmlns:a16="http://schemas.microsoft.com/office/drawing/2014/main" id="{991A9BBC-E2F1-4A37-8676-F4B58CA4BB23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87664" y="2544346"/>
            <a:ext cx="365284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zh-CN" sz="4400" b="1" spc="300" dirty="0">
                <a:gradFill>
                  <a:gsLst>
                    <a:gs pos="50000">
                      <a:schemeClr val="bg1"/>
                    </a:gs>
                    <a:gs pos="50000">
                      <a:srgbClr val="295F60"/>
                    </a:gs>
                  </a:gsLst>
                  <a:lin ang="5400000" scaled="1"/>
                </a:gradFill>
                <a:latin typeface="+mn-lt"/>
                <a:cs typeface="+mn-ea"/>
                <a:sym typeface="+mn-lt"/>
              </a:rPr>
              <a:t>CONTENTS</a:t>
            </a:r>
          </a:p>
        </p:txBody>
      </p:sp>
      <p:cxnSp>
        <p:nvCxnSpPr>
          <p:cNvPr id="17" name="PA-装饰 直接连接符 26">
            <a:extLst>
              <a:ext uri="{FF2B5EF4-FFF2-40B4-BE49-F238E27FC236}">
                <a16:creationId xmlns:a16="http://schemas.microsoft.com/office/drawing/2014/main" id="{F2B4EDC3-B6D0-4026-B6DD-274BA601C8EC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>
            <a:off x="7480692" y="5650886"/>
            <a:ext cx="2971408" cy="0"/>
          </a:xfrm>
          <a:prstGeom prst="line">
            <a:avLst/>
          </a:prstGeom>
          <a:ln>
            <a:solidFill>
              <a:srgbClr val="295F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A-装饰 直接连接符 26">
            <a:extLst>
              <a:ext uri="{FF2B5EF4-FFF2-40B4-BE49-F238E27FC236}">
                <a16:creationId xmlns:a16="http://schemas.microsoft.com/office/drawing/2014/main" id="{DCC02DB3-D2B9-43A4-A94B-EA7A4C71C9A5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>
            <a:off x="1312244" y="4117979"/>
            <a:ext cx="3005756" cy="0"/>
          </a:xfrm>
          <a:prstGeom prst="line">
            <a:avLst/>
          </a:prstGeom>
          <a:ln>
            <a:solidFill>
              <a:srgbClr val="295F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8B2F130-3BA6-1180-75BF-776D01526DB0}"/>
              </a:ext>
            </a:extLst>
          </p:cNvPr>
          <p:cNvSpPr txBox="1"/>
          <p:nvPr/>
        </p:nvSpPr>
        <p:spPr>
          <a:xfrm>
            <a:off x="11496294" y="179553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noFill/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noFill/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noFill/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noFill/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noFill/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5410134"/>
      </p:ext>
    </p:extLst>
  </p:cSld>
  <p:clrMapOvr>
    <a:masterClrMapping/>
  </p:clrMapOvr>
  <p:transition spd="slow" advTm="106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4" grpId="0"/>
      <p:bldP spid="16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Other_1">
            <a:extLst>
              <a:ext uri="{FF2B5EF4-FFF2-40B4-BE49-F238E27FC236}">
                <a16:creationId xmlns:a16="http://schemas.microsoft.com/office/drawing/2014/main" id="{5241B59B-48B5-43D4-9BA8-585ADA8E59B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66700" y="3272973"/>
            <a:ext cx="4251324" cy="176211"/>
          </a:xfrm>
          <a:prstGeom prst="rect">
            <a:avLst/>
          </a:prstGeom>
          <a:solidFill>
            <a:srgbClr val="295F6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MH_Other_2">
            <a:extLst>
              <a:ext uri="{FF2B5EF4-FFF2-40B4-BE49-F238E27FC236}">
                <a16:creationId xmlns:a16="http://schemas.microsoft.com/office/drawing/2014/main" id="{C4B188DD-D9F9-446B-AD46-BE36CB14F7F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V="1">
            <a:off x="266699" y="4594904"/>
            <a:ext cx="1152185" cy="176211"/>
          </a:xfrm>
          <a:prstGeom prst="rect">
            <a:avLst/>
          </a:prstGeom>
          <a:solidFill>
            <a:srgbClr val="295F6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" name="MH_Other_3">
            <a:extLst>
              <a:ext uri="{FF2B5EF4-FFF2-40B4-BE49-F238E27FC236}">
                <a16:creationId xmlns:a16="http://schemas.microsoft.com/office/drawing/2014/main" id="{A8297FED-A9AD-44D4-806B-D37734E5D10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 flipH="1" flipV="1">
            <a:off x="691810" y="4594904"/>
            <a:ext cx="1423988" cy="1403350"/>
          </a:xfrm>
          <a:prstGeom prst="donut">
            <a:avLst>
              <a:gd name="adj" fmla="val 13848"/>
            </a:avLst>
          </a:prstGeom>
          <a:solidFill>
            <a:srgbClr val="295F6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2400" b="1" kern="0" dirty="0">
                <a:solidFill>
                  <a:srgbClr val="295F60"/>
                </a:solidFill>
                <a:cs typeface="+mn-ea"/>
                <a:sym typeface="+mn-lt"/>
              </a:rPr>
              <a:t>03</a:t>
            </a:r>
            <a:endParaRPr lang="zh-CN" altLang="en-US" sz="2400" b="1" kern="0" dirty="0">
              <a:solidFill>
                <a:srgbClr val="295F60"/>
              </a:solidFill>
              <a:cs typeface="+mn-ea"/>
              <a:sym typeface="+mn-lt"/>
            </a:endParaRPr>
          </a:p>
        </p:txBody>
      </p:sp>
      <p:sp>
        <p:nvSpPr>
          <p:cNvPr id="32" name="MH_Other_5">
            <a:extLst>
              <a:ext uri="{FF2B5EF4-FFF2-40B4-BE49-F238E27FC236}">
                <a16:creationId xmlns:a16="http://schemas.microsoft.com/office/drawing/2014/main" id="{FF4B6CA4-C3B8-454F-A75C-4ACCAF43065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66699" y="3914320"/>
            <a:ext cx="7192963" cy="176211"/>
          </a:xfrm>
          <a:prstGeom prst="rect">
            <a:avLst/>
          </a:prstGeom>
          <a:solidFill>
            <a:srgbClr val="295F6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3" name="MH_Other_6">
            <a:extLst>
              <a:ext uri="{FF2B5EF4-FFF2-40B4-BE49-F238E27FC236}">
                <a16:creationId xmlns:a16="http://schemas.microsoft.com/office/drawing/2014/main" id="{EF9C1684-3D65-438F-841E-70C18AC1E2E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822926" y="2050485"/>
            <a:ext cx="1423988" cy="1404937"/>
          </a:xfrm>
          <a:prstGeom prst="donut">
            <a:avLst>
              <a:gd name="adj" fmla="val 13848"/>
            </a:avLst>
          </a:prstGeom>
          <a:solidFill>
            <a:srgbClr val="295F6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2400" b="1" kern="0" dirty="0">
                <a:solidFill>
                  <a:srgbClr val="295F60"/>
                </a:solidFill>
                <a:cs typeface="+mn-ea"/>
                <a:sym typeface="+mn-lt"/>
              </a:rPr>
              <a:t>01</a:t>
            </a:r>
            <a:endParaRPr lang="zh-CN" altLang="en-US" sz="2400" b="1" kern="0" dirty="0">
              <a:solidFill>
                <a:srgbClr val="295F60"/>
              </a:solidFill>
              <a:cs typeface="+mn-ea"/>
              <a:sym typeface="+mn-lt"/>
            </a:endParaRPr>
          </a:p>
        </p:txBody>
      </p:sp>
      <p:sp>
        <p:nvSpPr>
          <p:cNvPr id="5129" name="MH_SubTitle_1">
            <a:extLst>
              <a:ext uri="{FF2B5EF4-FFF2-40B4-BE49-F238E27FC236}">
                <a16:creationId xmlns:a16="http://schemas.microsoft.com/office/drawing/2014/main" id="{82B6E841-A54D-4DD6-8CC8-FBE73943BB96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35600" y="2040505"/>
            <a:ext cx="3048000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rgbClr val="295F60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5130" name="MH_SubTitle_3">
            <a:extLst>
              <a:ext uri="{FF2B5EF4-FFF2-40B4-BE49-F238E27FC236}">
                <a16:creationId xmlns:a16="http://schemas.microsoft.com/office/drawing/2014/main" id="{91BD70BD-B519-4D3D-809D-69723B53AD11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90762" y="4771116"/>
            <a:ext cx="30704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rgbClr val="295F60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5131" name="MH_SubTitle_2">
            <a:extLst>
              <a:ext uri="{FF2B5EF4-FFF2-40B4-BE49-F238E27FC236}">
                <a16:creationId xmlns:a16="http://schemas.microsoft.com/office/drawing/2014/main" id="{1744BA11-5E47-4B0E-834B-ADCBD20BBB69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305798" y="4159476"/>
            <a:ext cx="294867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rgbClr val="295F60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5" name="PA-文本 文本框 4627">
            <a:extLst>
              <a:ext uri="{FF2B5EF4-FFF2-40B4-BE49-F238E27FC236}">
                <a16:creationId xmlns:a16="http://schemas.microsoft.com/office/drawing/2014/main" id="{07763A70-2366-4E01-9B08-FB1D07CC9762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3310488" y="971036"/>
            <a:ext cx="6120224" cy="604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3200" b="1" spc="140" dirty="0">
                <a:solidFill>
                  <a:srgbClr val="295F60"/>
                </a:solidFill>
                <a:cs typeface="+mn-ea"/>
                <a:sym typeface="+mn-lt"/>
              </a:rPr>
              <a:t>Add title text</a:t>
            </a:r>
            <a:endParaRPr lang="zh-CN" altLang="en-US" sz="3200" b="1" spc="140" dirty="0">
              <a:solidFill>
                <a:srgbClr val="295F60"/>
              </a:solidFill>
              <a:cs typeface="+mn-ea"/>
              <a:sym typeface="+mn-lt"/>
            </a:endParaRPr>
          </a:p>
        </p:txBody>
      </p:sp>
      <p:sp>
        <p:nvSpPr>
          <p:cNvPr id="31" name="MH_Other_4">
            <a:extLst>
              <a:ext uri="{FF2B5EF4-FFF2-40B4-BE49-F238E27FC236}">
                <a16:creationId xmlns:a16="http://schemas.microsoft.com/office/drawing/2014/main" id="{35B28796-909F-4DE5-9B5C-2F7DCA40D7E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 rot="10800000" flipV="1">
            <a:off x="6726237" y="3910238"/>
            <a:ext cx="1422400" cy="1404938"/>
          </a:xfrm>
          <a:prstGeom prst="donut">
            <a:avLst>
              <a:gd name="adj" fmla="val 13848"/>
            </a:avLst>
          </a:prstGeom>
          <a:solidFill>
            <a:srgbClr val="295F6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2400" b="1" kern="0" dirty="0">
                <a:solidFill>
                  <a:srgbClr val="295F60"/>
                </a:solidFill>
                <a:cs typeface="+mn-ea"/>
                <a:sym typeface="+mn-lt"/>
              </a:rPr>
              <a:t>02</a:t>
            </a:r>
            <a:endParaRPr lang="zh-CN" altLang="en-US" sz="2400" b="1" kern="0" dirty="0">
              <a:solidFill>
                <a:srgbClr val="295F60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 advTm="187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2" grpId="0" animBg="1"/>
      <p:bldP spid="33" grpId="0" animBg="1"/>
      <p:bldP spid="5129" grpId="0"/>
      <p:bldP spid="5130" grpId="0"/>
      <p:bldP spid="5131" grpId="0"/>
      <p:bldP spid="15" grpId="0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PA-782269983857296">
            <a:extLst>
              <a:ext uri="{FF2B5EF4-FFF2-40B4-BE49-F238E27FC236}">
                <a16:creationId xmlns:a16="http://schemas.microsoft.com/office/drawing/2014/main" id="{FA67F4A4-6F54-4202-A7B1-9975E483E676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5975739" y="1721786"/>
            <a:ext cx="5585356" cy="4504179"/>
            <a:chOff x="438912" y="292608"/>
            <a:chExt cx="7778496" cy="6272784"/>
          </a:xfrm>
          <a:blipFill>
            <a:blip r:embed="rId15"/>
            <a:tile tx="0" ty="0" sx="100000" sy="100000" flip="none" algn="tl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PA-矩形 2">
              <a:extLst>
                <a:ext uri="{FF2B5EF4-FFF2-40B4-BE49-F238E27FC236}">
                  <a16:creationId xmlns:a16="http://schemas.microsoft.com/office/drawing/2014/main" id="{72323D0E-73B1-4CFC-B025-82076ED4736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188208" y="292608"/>
              <a:ext cx="2267712" cy="38953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PA-矩形 3">
              <a:extLst>
                <a:ext uri="{FF2B5EF4-FFF2-40B4-BE49-F238E27FC236}">
                  <a16:creationId xmlns:a16="http://schemas.microsoft.com/office/drawing/2014/main" id="{6DBEED01-3F40-4DBD-9196-4BD6CE745B3A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194304" y="4322064"/>
              <a:ext cx="2267712" cy="22433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PA-矩形 4">
              <a:extLst>
                <a:ext uri="{FF2B5EF4-FFF2-40B4-BE49-F238E27FC236}">
                  <a16:creationId xmlns:a16="http://schemas.microsoft.com/office/drawing/2014/main" id="{780C0155-8303-453E-AA3B-9CE066538CA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38912" y="841936"/>
              <a:ext cx="2615184" cy="2587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PA-矩形 5">
              <a:extLst>
                <a:ext uri="{FF2B5EF4-FFF2-40B4-BE49-F238E27FC236}">
                  <a16:creationId xmlns:a16="http://schemas.microsoft.com/office/drawing/2014/main" id="{10C6D96F-CB60-4B3C-92AD-B9F4556674A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87552" y="3591232"/>
              <a:ext cx="2066544" cy="20443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PA-矩形 6">
              <a:extLst>
                <a:ext uri="{FF2B5EF4-FFF2-40B4-BE49-F238E27FC236}">
                  <a16:creationId xmlns:a16="http://schemas.microsoft.com/office/drawing/2014/main" id="{723E5053-3671-426C-B53F-94E72400D7E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590032" y="1113306"/>
              <a:ext cx="2066544" cy="20443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PA-矩形 7">
              <a:extLst>
                <a:ext uri="{FF2B5EF4-FFF2-40B4-BE49-F238E27FC236}">
                  <a16:creationId xmlns:a16="http://schemas.microsoft.com/office/drawing/2014/main" id="{2A30EC41-43C4-4B6D-81F1-876C3F9AB51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602224" y="3303933"/>
              <a:ext cx="2615184" cy="2587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任意多边形 19">
            <a:extLst>
              <a:ext uri="{FF2B5EF4-FFF2-40B4-BE49-F238E27FC236}">
                <a16:creationId xmlns:a16="http://schemas.microsoft.com/office/drawing/2014/main" id="{F5222EF1-3AE6-405E-BA67-771984247C36}"/>
              </a:ext>
            </a:extLst>
          </p:cNvPr>
          <p:cNvSpPr/>
          <p:nvPr/>
        </p:nvSpPr>
        <p:spPr>
          <a:xfrm>
            <a:off x="1231900" y="1954174"/>
            <a:ext cx="1059761" cy="709083"/>
          </a:xfrm>
          <a:custGeom>
            <a:avLst/>
            <a:gdLst>
              <a:gd name="connsiteX0" fmla="*/ 0 w 1326527"/>
              <a:gd name="connsiteY0" fmla="*/ 0 h 530610"/>
              <a:gd name="connsiteX1" fmla="*/ 1061222 w 1326527"/>
              <a:gd name="connsiteY1" fmla="*/ 0 h 530610"/>
              <a:gd name="connsiteX2" fmla="*/ 1326527 w 1326527"/>
              <a:gd name="connsiteY2" fmla="*/ 265305 h 530610"/>
              <a:gd name="connsiteX3" fmla="*/ 1061222 w 1326527"/>
              <a:gd name="connsiteY3" fmla="*/ 530610 h 530610"/>
              <a:gd name="connsiteX4" fmla="*/ 0 w 1326527"/>
              <a:gd name="connsiteY4" fmla="*/ 530610 h 530610"/>
              <a:gd name="connsiteX5" fmla="*/ 265305 w 1326527"/>
              <a:gd name="connsiteY5" fmla="*/ 265305 h 530610"/>
              <a:gd name="connsiteX6" fmla="*/ 0 w 1326527"/>
              <a:gd name="connsiteY6" fmla="*/ 0 h 53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6527" h="530610">
                <a:moveTo>
                  <a:pt x="0" y="0"/>
                </a:moveTo>
                <a:lnTo>
                  <a:pt x="1061222" y="0"/>
                </a:lnTo>
                <a:lnTo>
                  <a:pt x="1326527" y="265305"/>
                </a:lnTo>
                <a:lnTo>
                  <a:pt x="1061222" y="530610"/>
                </a:lnTo>
                <a:lnTo>
                  <a:pt x="0" y="530610"/>
                </a:lnTo>
                <a:lnTo>
                  <a:pt x="265305" y="265305"/>
                </a:lnTo>
                <a:lnTo>
                  <a:pt x="0" y="0"/>
                </a:lnTo>
                <a:close/>
              </a:path>
            </a:pathLst>
          </a:custGeom>
          <a:solidFill>
            <a:srgbClr val="295F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01153" tIns="23707" rIns="353740" bIns="23707" spcCol="1270" anchor="ctr"/>
          <a:lstStyle/>
          <a:p>
            <a:pPr algn="ctr" defTabSz="1659425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dirty="0">
                <a:solidFill>
                  <a:prstClr val="white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1" name="任意多边形 106">
            <a:extLst>
              <a:ext uri="{FF2B5EF4-FFF2-40B4-BE49-F238E27FC236}">
                <a16:creationId xmlns:a16="http://schemas.microsoft.com/office/drawing/2014/main" id="{B1FA535B-53AF-49A2-85EE-4A26B67BCCE0}"/>
              </a:ext>
            </a:extLst>
          </p:cNvPr>
          <p:cNvSpPr/>
          <p:nvPr/>
        </p:nvSpPr>
        <p:spPr>
          <a:xfrm>
            <a:off x="1231900" y="3491865"/>
            <a:ext cx="1059761" cy="706967"/>
          </a:xfrm>
          <a:custGeom>
            <a:avLst/>
            <a:gdLst>
              <a:gd name="connsiteX0" fmla="*/ 0 w 1326527"/>
              <a:gd name="connsiteY0" fmla="*/ 0 h 530610"/>
              <a:gd name="connsiteX1" fmla="*/ 1061222 w 1326527"/>
              <a:gd name="connsiteY1" fmla="*/ 0 h 530610"/>
              <a:gd name="connsiteX2" fmla="*/ 1326527 w 1326527"/>
              <a:gd name="connsiteY2" fmla="*/ 265305 h 530610"/>
              <a:gd name="connsiteX3" fmla="*/ 1061222 w 1326527"/>
              <a:gd name="connsiteY3" fmla="*/ 530610 h 530610"/>
              <a:gd name="connsiteX4" fmla="*/ 0 w 1326527"/>
              <a:gd name="connsiteY4" fmla="*/ 530610 h 530610"/>
              <a:gd name="connsiteX5" fmla="*/ 265305 w 1326527"/>
              <a:gd name="connsiteY5" fmla="*/ 265305 h 530610"/>
              <a:gd name="connsiteX6" fmla="*/ 0 w 1326527"/>
              <a:gd name="connsiteY6" fmla="*/ 0 h 53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6527" h="530610">
                <a:moveTo>
                  <a:pt x="0" y="0"/>
                </a:moveTo>
                <a:lnTo>
                  <a:pt x="1061222" y="0"/>
                </a:lnTo>
                <a:lnTo>
                  <a:pt x="1326527" y="265305"/>
                </a:lnTo>
                <a:lnTo>
                  <a:pt x="1061222" y="530610"/>
                </a:lnTo>
                <a:lnTo>
                  <a:pt x="0" y="530610"/>
                </a:lnTo>
                <a:lnTo>
                  <a:pt x="265305" y="265305"/>
                </a:lnTo>
                <a:lnTo>
                  <a:pt x="0" y="0"/>
                </a:lnTo>
                <a:close/>
              </a:path>
            </a:pathLst>
          </a:custGeom>
          <a:solidFill>
            <a:srgbClr val="295F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01153" tIns="23707" rIns="353740" bIns="23707" spcCol="1270" anchor="ctr"/>
          <a:lstStyle/>
          <a:p>
            <a:pPr algn="ctr" defTabSz="1659425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CN" sz="2400" dirty="0">
                <a:solidFill>
                  <a:prstClr val="white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2" name="任意多边形 107">
            <a:extLst>
              <a:ext uri="{FF2B5EF4-FFF2-40B4-BE49-F238E27FC236}">
                <a16:creationId xmlns:a16="http://schemas.microsoft.com/office/drawing/2014/main" id="{F0E30781-3E1A-43AE-8D66-BC28EEA0629E}"/>
              </a:ext>
            </a:extLst>
          </p:cNvPr>
          <p:cNvSpPr/>
          <p:nvPr/>
        </p:nvSpPr>
        <p:spPr>
          <a:xfrm>
            <a:off x="1231899" y="5087079"/>
            <a:ext cx="1059761" cy="706967"/>
          </a:xfrm>
          <a:custGeom>
            <a:avLst/>
            <a:gdLst>
              <a:gd name="connsiteX0" fmla="*/ 0 w 1326527"/>
              <a:gd name="connsiteY0" fmla="*/ 0 h 530610"/>
              <a:gd name="connsiteX1" fmla="*/ 1061222 w 1326527"/>
              <a:gd name="connsiteY1" fmla="*/ 0 h 530610"/>
              <a:gd name="connsiteX2" fmla="*/ 1326527 w 1326527"/>
              <a:gd name="connsiteY2" fmla="*/ 265305 h 530610"/>
              <a:gd name="connsiteX3" fmla="*/ 1061222 w 1326527"/>
              <a:gd name="connsiteY3" fmla="*/ 530610 h 530610"/>
              <a:gd name="connsiteX4" fmla="*/ 0 w 1326527"/>
              <a:gd name="connsiteY4" fmla="*/ 530610 h 530610"/>
              <a:gd name="connsiteX5" fmla="*/ 265305 w 1326527"/>
              <a:gd name="connsiteY5" fmla="*/ 265305 h 530610"/>
              <a:gd name="connsiteX6" fmla="*/ 0 w 1326527"/>
              <a:gd name="connsiteY6" fmla="*/ 0 h 53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6527" h="530610">
                <a:moveTo>
                  <a:pt x="0" y="0"/>
                </a:moveTo>
                <a:lnTo>
                  <a:pt x="1061222" y="0"/>
                </a:lnTo>
                <a:lnTo>
                  <a:pt x="1326527" y="265305"/>
                </a:lnTo>
                <a:lnTo>
                  <a:pt x="1061222" y="530610"/>
                </a:lnTo>
                <a:lnTo>
                  <a:pt x="0" y="530610"/>
                </a:lnTo>
                <a:lnTo>
                  <a:pt x="265305" y="265305"/>
                </a:lnTo>
                <a:lnTo>
                  <a:pt x="0" y="0"/>
                </a:lnTo>
                <a:close/>
              </a:path>
            </a:pathLst>
          </a:custGeom>
          <a:solidFill>
            <a:srgbClr val="295F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01153" tIns="23707" rIns="353740" bIns="23707" spcCol="1270" anchor="ctr"/>
          <a:lstStyle/>
          <a:p>
            <a:pPr algn="ctr" defTabSz="1659425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CN" sz="2400" dirty="0">
                <a:solidFill>
                  <a:prstClr val="white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3" name="PA-文本 Rectangle 960">
            <a:extLst>
              <a:ext uri="{FF2B5EF4-FFF2-40B4-BE49-F238E27FC236}">
                <a16:creationId xmlns:a16="http://schemas.microsoft.com/office/drawing/2014/main" id="{20D7D823-84EF-4570-ABB5-369562DEF36A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51862" y="1966976"/>
            <a:ext cx="2662752" cy="6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rgbClr val="295F60"/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4" name="PA-文本 Rectangle 960">
            <a:extLst>
              <a:ext uri="{FF2B5EF4-FFF2-40B4-BE49-F238E27FC236}">
                <a16:creationId xmlns:a16="http://schemas.microsoft.com/office/drawing/2014/main" id="{3FFED876-E93F-46C0-B210-ABA080503FFD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51862" y="3515939"/>
            <a:ext cx="2662752" cy="6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rgbClr val="295F60"/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5" name="PA-文本 Rectangle 960">
            <a:extLst>
              <a:ext uri="{FF2B5EF4-FFF2-40B4-BE49-F238E27FC236}">
                <a16:creationId xmlns:a16="http://schemas.microsoft.com/office/drawing/2014/main" id="{7BDAC738-ACA0-4E06-AA9B-96C7CFC592CE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51862" y="5172769"/>
            <a:ext cx="2662752" cy="6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rgbClr val="295F60"/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9" name="PA-文本 文本框 4627">
            <a:extLst>
              <a:ext uri="{FF2B5EF4-FFF2-40B4-BE49-F238E27FC236}">
                <a16:creationId xmlns:a16="http://schemas.microsoft.com/office/drawing/2014/main" id="{158316F5-F9D5-45ED-B058-A9D14ACDA93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309578" y="910980"/>
            <a:ext cx="6120224" cy="604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3200" b="1" spc="140" dirty="0">
                <a:solidFill>
                  <a:srgbClr val="295F60"/>
                </a:solidFill>
                <a:cs typeface="+mn-ea"/>
                <a:sym typeface="+mn-lt"/>
              </a:rPr>
              <a:t>Add title text</a:t>
            </a:r>
            <a:endParaRPr lang="zh-CN" altLang="en-US" sz="3200" b="1" spc="140" dirty="0">
              <a:solidFill>
                <a:srgbClr val="295F60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218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685">
        <p:circle/>
      </p:transition>
    </mc:Choice>
    <mc:Fallback xmlns="" xmlns:a16="http://schemas.microsoft.com/office/drawing/2014/main" xmlns:a14="http://schemas.microsoft.com/office/drawing/2010/main">
      <p:transition spd="slow" advTm="268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MH_Other_1">
            <a:extLst>
              <a:ext uri="{FF2B5EF4-FFF2-40B4-BE49-F238E27FC236}">
                <a16:creationId xmlns:a16="http://schemas.microsoft.com/office/drawing/2014/main" id="{82D78BF8-C79E-4E3A-9D41-A502BC723F1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455682" y="2191884"/>
            <a:ext cx="1830388" cy="412750"/>
          </a:xfrm>
          <a:custGeom>
            <a:avLst/>
            <a:gdLst>
              <a:gd name="connsiteX0" fmla="*/ 0 w 2286000"/>
              <a:gd name="connsiteY0" fmla="*/ 472440 h 472440"/>
              <a:gd name="connsiteX1" fmla="*/ 472440 w 2286000"/>
              <a:gd name="connsiteY1" fmla="*/ 0 h 472440"/>
              <a:gd name="connsiteX2" fmla="*/ 2286000 w 2286000"/>
              <a:gd name="connsiteY2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19050" cap="flat" cmpd="sng" algn="ctr">
            <a:solidFill>
              <a:srgbClr val="295F60"/>
            </a:solidFill>
            <a:prstDash val="sysDot"/>
            <a:miter lim="800000"/>
            <a:headEnd type="oval" w="sm" len="sm"/>
            <a:tailEnd type="oval" w="sm" len="sm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73" name="MH_Other_2">
            <a:extLst>
              <a:ext uri="{FF2B5EF4-FFF2-40B4-BE49-F238E27FC236}">
                <a16:creationId xmlns:a16="http://schemas.microsoft.com/office/drawing/2014/main" id="{19CA49C2-A6A0-40E2-ABCA-AEF78077CB7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911420" y="4579484"/>
            <a:ext cx="1828800" cy="412750"/>
          </a:xfrm>
          <a:custGeom>
            <a:avLst/>
            <a:gdLst>
              <a:gd name="connsiteX0" fmla="*/ 0 w 2286000"/>
              <a:gd name="connsiteY0" fmla="*/ 472440 h 472440"/>
              <a:gd name="connsiteX1" fmla="*/ 472440 w 2286000"/>
              <a:gd name="connsiteY1" fmla="*/ 0 h 472440"/>
              <a:gd name="connsiteX2" fmla="*/ 2286000 w 2286000"/>
              <a:gd name="connsiteY2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19050" cap="flat" cmpd="sng" algn="ctr">
            <a:solidFill>
              <a:srgbClr val="295F60"/>
            </a:solidFill>
            <a:prstDash val="sysDot"/>
            <a:miter lim="800000"/>
            <a:headEnd type="oval" w="sm" len="sm"/>
            <a:tailEnd type="oval" w="sm" len="sm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74" name="MH_Other_3">
            <a:extLst>
              <a:ext uri="{FF2B5EF4-FFF2-40B4-BE49-F238E27FC236}">
                <a16:creationId xmlns:a16="http://schemas.microsoft.com/office/drawing/2014/main" id="{4EA2B410-3F7A-47EE-A2A8-3A07A31D5BB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2493282" y="4579484"/>
            <a:ext cx="1828800" cy="412750"/>
          </a:xfrm>
          <a:custGeom>
            <a:avLst/>
            <a:gdLst>
              <a:gd name="connsiteX0" fmla="*/ 0 w 2286000"/>
              <a:gd name="connsiteY0" fmla="*/ 472440 h 472440"/>
              <a:gd name="connsiteX1" fmla="*/ 472440 w 2286000"/>
              <a:gd name="connsiteY1" fmla="*/ 0 h 472440"/>
              <a:gd name="connsiteX2" fmla="*/ 2286000 w 2286000"/>
              <a:gd name="connsiteY2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19050" cap="flat" cmpd="sng" algn="ctr">
            <a:solidFill>
              <a:srgbClr val="295F60"/>
            </a:solidFill>
            <a:prstDash val="sysDot"/>
            <a:miter lim="800000"/>
            <a:headEnd type="oval" w="sm" len="sm"/>
            <a:tailEnd type="oval" w="sm" len="sm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5125" name="MH_SubTitle_2">
            <a:extLst>
              <a:ext uri="{FF2B5EF4-FFF2-40B4-BE49-F238E27FC236}">
                <a16:creationId xmlns:a16="http://schemas.microsoft.com/office/drawing/2014/main" id="{AFE7FA26-CB82-4051-B635-051E5FC0778C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10594" y="4582659"/>
            <a:ext cx="2638426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rgbClr val="295F60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5126" name="MH_SubTitle_1">
            <a:extLst>
              <a:ext uri="{FF2B5EF4-FFF2-40B4-BE49-F238E27FC236}">
                <a16:creationId xmlns:a16="http://schemas.microsoft.com/office/drawing/2014/main" id="{519D157E-26C7-4A24-9119-86DAD672BE37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325666" y="2199822"/>
            <a:ext cx="2897834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rgbClr val="295F60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5127" name="MH_SubTitle_3">
            <a:extLst>
              <a:ext uri="{FF2B5EF4-FFF2-40B4-BE49-F238E27FC236}">
                <a16:creationId xmlns:a16="http://schemas.microsoft.com/office/drawing/2014/main" id="{EE89AA1F-F3B4-49B9-BA1F-A8C89FC40751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36686" y="4585834"/>
            <a:ext cx="263707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rgbClr val="295F60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64" name="MH_Other_4">
            <a:extLst>
              <a:ext uri="{FF2B5EF4-FFF2-40B4-BE49-F238E27FC236}">
                <a16:creationId xmlns:a16="http://schemas.microsoft.com/office/drawing/2014/main" id="{75A8F498-B12C-4EF9-820D-D0E89E3ECD1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rot="3600000">
            <a:off x="5202351" y="3003890"/>
            <a:ext cx="1390650" cy="1204912"/>
          </a:xfrm>
          <a:custGeom>
            <a:avLst/>
            <a:gdLst>
              <a:gd name="connsiteX0" fmla="*/ 0 w 1741508"/>
              <a:gd name="connsiteY0" fmla="*/ 3457 h 1509929"/>
              <a:gd name="connsiteX1" fmla="*/ 1741507 w 1741508"/>
              <a:gd name="connsiteY1" fmla="*/ 0 h 1509929"/>
              <a:gd name="connsiteX2" fmla="*/ 1741508 w 1741508"/>
              <a:gd name="connsiteY2" fmla="*/ 996257 h 1509929"/>
              <a:gd name="connsiteX3" fmla="*/ 1734518 w 1741508"/>
              <a:gd name="connsiteY3" fmla="*/ 1008363 h 1509929"/>
              <a:gd name="connsiteX4" fmla="*/ 865779 w 1741508"/>
              <a:gd name="connsiteY4" fmla="*/ 1509929 h 1509929"/>
              <a:gd name="connsiteX5" fmla="*/ 0 w 1741508"/>
              <a:gd name="connsiteY5" fmla="*/ 3457 h 1509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1508" h="1509929">
                <a:moveTo>
                  <a:pt x="0" y="3457"/>
                </a:moveTo>
                <a:lnTo>
                  <a:pt x="1741507" y="0"/>
                </a:lnTo>
                <a:lnTo>
                  <a:pt x="1741508" y="996257"/>
                </a:lnTo>
                <a:lnTo>
                  <a:pt x="1734518" y="1008363"/>
                </a:lnTo>
                <a:lnTo>
                  <a:pt x="865779" y="1509929"/>
                </a:lnTo>
                <a:lnTo>
                  <a:pt x="0" y="3457"/>
                </a:lnTo>
                <a:close/>
              </a:path>
            </a:pathLst>
          </a:custGeom>
          <a:solidFill>
            <a:srgbClr val="295F60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MH_Other_5">
            <a:extLst>
              <a:ext uri="{FF2B5EF4-FFF2-40B4-BE49-F238E27FC236}">
                <a16:creationId xmlns:a16="http://schemas.microsoft.com/office/drawing/2014/main" id="{330C50E4-C77C-4BA0-8AA0-FB507C95BB1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rot="3600000">
            <a:off x="4651489" y="3951628"/>
            <a:ext cx="1390650" cy="1604963"/>
          </a:xfrm>
          <a:custGeom>
            <a:avLst/>
            <a:gdLst>
              <a:gd name="connsiteX0" fmla="*/ 0 w 1741692"/>
              <a:gd name="connsiteY0" fmla="*/ 501633 h 2010552"/>
              <a:gd name="connsiteX1" fmla="*/ 868852 w 1741692"/>
              <a:gd name="connsiteY1" fmla="*/ 0 h 2010552"/>
              <a:gd name="connsiteX2" fmla="*/ 882832 w 1741692"/>
              <a:gd name="connsiteY2" fmla="*/ 0 h 2010552"/>
              <a:gd name="connsiteX3" fmla="*/ 1741692 w 1741692"/>
              <a:gd name="connsiteY3" fmla="*/ 495864 h 2010552"/>
              <a:gd name="connsiteX4" fmla="*/ 867186 w 1741692"/>
              <a:gd name="connsiteY4" fmla="*/ 2010552 h 2010552"/>
              <a:gd name="connsiteX5" fmla="*/ 0 w 1741692"/>
              <a:gd name="connsiteY5" fmla="*/ 501633 h 201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1692" h="2010552">
                <a:moveTo>
                  <a:pt x="0" y="501633"/>
                </a:moveTo>
                <a:lnTo>
                  <a:pt x="868852" y="0"/>
                </a:lnTo>
                <a:lnTo>
                  <a:pt x="882832" y="0"/>
                </a:lnTo>
                <a:lnTo>
                  <a:pt x="1741692" y="495864"/>
                </a:lnTo>
                <a:lnTo>
                  <a:pt x="867186" y="2010552"/>
                </a:lnTo>
                <a:lnTo>
                  <a:pt x="0" y="501633"/>
                </a:lnTo>
                <a:close/>
              </a:path>
            </a:pathLst>
          </a:custGeom>
          <a:solidFill>
            <a:srgbClr val="295F60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MH_Other_6">
            <a:extLst>
              <a:ext uri="{FF2B5EF4-FFF2-40B4-BE49-F238E27FC236}">
                <a16:creationId xmlns:a16="http://schemas.microsoft.com/office/drawing/2014/main" id="{F56540D1-B6B2-45E2-BD1C-686C480DF290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rot="3600000">
            <a:off x="5928633" y="4250872"/>
            <a:ext cx="1385887" cy="1204912"/>
          </a:xfrm>
          <a:custGeom>
            <a:avLst/>
            <a:gdLst>
              <a:gd name="connsiteX0" fmla="*/ 0 w 1736381"/>
              <a:gd name="connsiteY0" fmla="*/ 3447 h 1507804"/>
              <a:gd name="connsiteX1" fmla="*/ 1736381 w 1736381"/>
              <a:gd name="connsiteY1" fmla="*/ 0 h 1507804"/>
              <a:gd name="connsiteX2" fmla="*/ 865850 w 1736381"/>
              <a:gd name="connsiteY2" fmla="*/ 1507804 h 1507804"/>
              <a:gd name="connsiteX3" fmla="*/ 6990 w 1736381"/>
              <a:gd name="connsiteY3" fmla="*/ 1011941 h 1507804"/>
              <a:gd name="connsiteX4" fmla="*/ 0 w 1736381"/>
              <a:gd name="connsiteY4" fmla="*/ 999834 h 1507804"/>
              <a:gd name="connsiteX5" fmla="*/ 0 w 1736381"/>
              <a:gd name="connsiteY5" fmla="*/ 3447 h 150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6381" h="1507804">
                <a:moveTo>
                  <a:pt x="0" y="3447"/>
                </a:moveTo>
                <a:lnTo>
                  <a:pt x="1736381" y="0"/>
                </a:lnTo>
                <a:lnTo>
                  <a:pt x="865850" y="1507804"/>
                </a:lnTo>
                <a:lnTo>
                  <a:pt x="6990" y="1011941"/>
                </a:lnTo>
                <a:lnTo>
                  <a:pt x="0" y="999834"/>
                </a:lnTo>
                <a:lnTo>
                  <a:pt x="0" y="3447"/>
                </a:lnTo>
                <a:close/>
              </a:path>
            </a:pathLst>
          </a:custGeom>
          <a:solidFill>
            <a:srgbClr val="295F60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MH_Other_8">
            <a:extLst>
              <a:ext uri="{FF2B5EF4-FFF2-40B4-BE49-F238E27FC236}">
                <a16:creationId xmlns:a16="http://schemas.microsoft.com/office/drawing/2014/main" id="{1F39B00F-A142-4198-83C6-3F1F7EEEDE0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 rot="16200000">
            <a:off x="6639039" y="4450103"/>
            <a:ext cx="1296987" cy="1295400"/>
          </a:xfrm>
          <a:prstGeom prst="ellipse">
            <a:avLst/>
          </a:prstGeom>
          <a:blipFill dpi="0" rotWithShape="0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42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MH_Other_10">
            <a:extLst>
              <a:ext uri="{FF2B5EF4-FFF2-40B4-BE49-F238E27FC236}">
                <a16:creationId xmlns:a16="http://schemas.microsoft.com/office/drawing/2014/main" id="{D2700B87-5EFC-4465-A9FA-31C9AD204996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4207782" y="4449310"/>
            <a:ext cx="1296988" cy="1296987"/>
          </a:xfrm>
          <a:prstGeom prst="ellipse">
            <a:avLst/>
          </a:prstGeom>
          <a:blipFill dpi="0" rotWithShape="1"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42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MH_Other_7">
            <a:extLst>
              <a:ext uri="{FF2B5EF4-FFF2-40B4-BE49-F238E27FC236}">
                <a16:creationId xmlns:a16="http://schemas.microsoft.com/office/drawing/2014/main" id="{A6887B6E-3FCB-4133-9D2A-E554D5906789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 rot="16200000">
            <a:off x="5424601" y="2216490"/>
            <a:ext cx="1296988" cy="1295400"/>
          </a:xfrm>
          <a:prstGeom prst="ellipse">
            <a:avLst/>
          </a:prstGeom>
          <a:blipFill dpi="0" rotWithShape="0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295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PA-文本 文本框 4627">
            <a:extLst>
              <a:ext uri="{FF2B5EF4-FFF2-40B4-BE49-F238E27FC236}">
                <a16:creationId xmlns:a16="http://schemas.microsoft.com/office/drawing/2014/main" id="{414CAE5B-7C6B-423B-8E5E-08AFC90E7084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3230659" y="913871"/>
            <a:ext cx="6120224" cy="604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3200" b="1" spc="140" dirty="0">
                <a:solidFill>
                  <a:srgbClr val="295F60"/>
                </a:solidFill>
                <a:cs typeface="+mn-ea"/>
                <a:sym typeface="+mn-lt"/>
              </a:rPr>
              <a:t>Add title text</a:t>
            </a:r>
            <a:endParaRPr lang="zh-CN" altLang="en-US" sz="3200" b="1" spc="140" dirty="0">
              <a:solidFill>
                <a:srgbClr val="295F60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med" advTm="341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5125" grpId="0"/>
      <p:bldP spid="5126" grpId="0"/>
      <p:bldP spid="5127" grpId="0"/>
      <p:bldP spid="64" grpId="0" animBg="1"/>
      <p:bldP spid="61" grpId="0" animBg="1"/>
      <p:bldP spid="60" grpId="0" animBg="1"/>
      <p:bldP spid="32" grpId="0" animBg="1"/>
      <p:bldP spid="2" grpId="0" animBg="1"/>
      <p:bldP spid="36" grpId="0" animBg="1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9CDE37DE-0707-4EA9-9D09-910A1A290B0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310460" y="3671328"/>
            <a:ext cx="2600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" name="PA-782269999869592">
            <a:extLst>
              <a:ext uri="{FF2B5EF4-FFF2-40B4-BE49-F238E27FC236}">
                <a16:creationId xmlns:a16="http://schemas.microsoft.com/office/drawing/2014/main" id="{997545C1-9686-4F49-9D73-1F5154B6FF3E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6560571" y="1437724"/>
            <a:ext cx="3637530" cy="3982551"/>
            <a:chOff x="3625764" y="724460"/>
            <a:chExt cx="4940472" cy="5409080"/>
          </a:xfrm>
          <a:blipFill>
            <a:blip r:embed="rId15"/>
            <a:stretch>
              <a:fillRect l="-38989" r="-38989"/>
            </a:stretch>
          </a:blipFill>
        </p:grpSpPr>
        <p:sp>
          <p:nvSpPr>
            <p:cNvPr id="8" name="PA-图片 任意多边形: 形状 10">
              <a:extLst>
                <a:ext uri="{FF2B5EF4-FFF2-40B4-BE49-F238E27FC236}">
                  <a16:creationId xmlns:a16="http://schemas.microsoft.com/office/drawing/2014/main" id="{ED51AB0A-72B0-44C9-AFA9-BBCDA198205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216778" y="1070439"/>
              <a:ext cx="4188936" cy="5063101"/>
            </a:xfrm>
            <a:custGeom>
              <a:avLst/>
              <a:gdLst/>
              <a:ahLst/>
              <a:cxnLst/>
              <a:rect l="0" t="0" r="0" b="0"/>
              <a:pathLst>
                <a:path w="5669175" h="6852241">
                  <a:moveTo>
                    <a:pt x="364220" y="3251565"/>
                  </a:moveTo>
                  <a:cubicBezTo>
                    <a:pt x="445583" y="3170202"/>
                    <a:pt x="577497" y="3170202"/>
                    <a:pt x="658860" y="3251565"/>
                  </a:cubicBezTo>
                  <a:cubicBezTo>
                    <a:pt x="740223" y="3332927"/>
                    <a:pt x="740223" y="3464843"/>
                    <a:pt x="658860" y="3546205"/>
                  </a:cubicBezTo>
                  <a:lnTo>
                    <a:pt x="222361" y="3983085"/>
                  </a:lnTo>
                  <a:cubicBezTo>
                    <a:pt x="162201" y="4072108"/>
                    <a:pt x="179529" y="4192269"/>
                    <a:pt x="262389" y="4260668"/>
                  </a:cubicBezTo>
                  <a:cubicBezTo>
                    <a:pt x="345250" y="4329067"/>
                    <a:pt x="466518" y="4323311"/>
                    <a:pt x="542528" y="4247372"/>
                  </a:cubicBezTo>
                  <a:lnTo>
                    <a:pt x="1335008" y="3454765"/>
                  </a:lnTo>
                  <a:cubicBezTo>
                    <a:pt x="1326215" y="3463606"/>
                    <a:pt x="1318225" y="3473211"/>
                    <a:pt x="1311132" y="3483467"/>
                  </a:cubicBezTo>
                  <a:lnTo>
                    <a:pt x="1579356" y="3215243"/>
                  </a:lnTo>
                  <a:cubicBezTo>
                    <a:pt x="1660684" y="3133880"/>
                    <a:pt x="1792570" y="3133852"/>
                    <a:pt x="1873933" y="3215180"/>
                  </a:cubicBezTo>
                  <a:cubicBezTo>
                    <a:pt x="1955295" y="3296507"/>
                    <a:pt x="1955324" y="3428394"/>
                    <a:pt x="1873996" y="3509756"/>
                  </a:cubicBezTo>
                  <a:lnTo>
                    <a:pt x="1791700" y="3592052"/>
                  </a:lnTo>
                  <a:cubicBezTo>
                    <a:pt x="1728811" y="3680428"/>
                    <a:pt x="1744173" y="3802258"/>
                    <a:pt x="1827031" y="3872257"/>
                  </a:cubicBezTo>
                  <a:cubicBezTo>
                    <a:pt x="1909889" y="3942256"/>
                    <a:pt x="2032574" y="3937046"/>
                    <a:pt x="2109200" y="3860276"/>
                  </a:cubicBezTo>
                  <a:lnTo>
                    <a:pt x="2205085" y="3767185"/>
                  </a:lnTo>
                  <a:cubicBezTo>
                    <a:pt x="2286413" y="3685823"/>
                    <a:pt x="2418299" y="3685794"/>
                    <a:pt x="2499662" y="3767121"/>
                  </a:cubicBezTo>
                  <a:cubicBezTo>
                    <a:pt x="2581024" y="3848449"/>
                    <a:pt x="2581053" y="3980336"/>
                    <a:pt x="2499725" y="4061698"/>
                  </a:cubicBezTo>
                  <a:lnTo>
                    <a:pt x="1923653" y="4637770"/>
                  </a:lnTo>
                  <a:cubicBezTo>
                    <a:pt x="1857939" y="4725352"/>
                    <a:pt x="1871153" y="4848843"/>
                    <a:pt x="1953911" y="4920538"/>
                  </a:cubicBezTo>
                  <a:cubicBezTo>
                    <a:pt x="2036670" y="4992233"/>
                    <a:pt x="2160783" y="4987711"/>
                    <a:pt x="2238105" y="4910185"/>
                  </a:cubicBezTo>
                  <a:lnTo>
                    <a:pt x="2459085" y="4689205"/>
                  </a:lnTo>
                  <a:cubicBezTo>
                    <a:pt x="2452956" y="4695431"/>
                    <a:pt x="2447189" y="4702004"/>
                    <a:pt x="2441813" y="4708890"/>
                  </a:cubicBezTo>
                  <a:lnTo>
                    <a:pt x="3309985" y="3840845"/>
                  </a:lnTo>
                  <a:cubicBezTo>
                    <a:pt x="3391347" y="3759482"/>
                    <a:pt x="3523263" y="3759482"/>
                    <a:pt x="3604625" y="3840845"/>
                  </a:cubicBezTo>
                  <a:cubicBezTo>
                    <a:pt x="3685988" y="3922207"/>
                    <a:pt x="3685988" y="4054123"/>
                    <a:pt x="3604625" y="4135485"/>
                  </a:cubicBezTo>
                  <a:lnTo>
                    <a:pt x="3107547" y="4632690"/>
                  </a:lnTo>
                  <a:cubicBezTo>
                    <a:pt x="3039085" y="4719096"/>
                    <a:pt x="3049757" y="4843873"/>
                    <a:pt x="3131897" y="4917399"/>
                  </a:cubicBezTo>
                  <a:cubicBezTo>
                    <a:pt x="3214037" y="4990925"/>
                    <a:pt x="3339230" y="4987763"/>
                    <a:pt x="3417554" y="4910185"/>
                  </a:cubicBezTo>
                  <a:lnTo>
                    <a:pt x="3641455" y="4687427"/>
                  </a:lnTo>
                  <a:cubicBezTo>
                    <a:pt x="3722818" y="4606064"/>
                    <a:pt x="3854733" y="4606064"/>
                    <a:pt x="3936095" y="4687427"/>
                  </a:cubicBezTo>
                  <a:cubicBezTo>
                    <a:pt x="4017458" y="4768789"/>
                    <a:pt x="4017458" y="4900705"/>
                    <a:pt x="3936095" y="4982067"/>
                  </a:cubicBezTo>
                  <a:lnTo>
                    <a:pt x="2432161" y="6486255"/>
                  </a:lnTo>
                  <a:cubicBezTo>
                    <a:pt x="2358330" y="6570727"/>
                    <a:pt x="2364563" y="6698473"/>
                    <a:pt x="2446267" y="6775356"/>
                  </a:cubicBezTo>
                  <a:cubicBezTo>
                    <a:pt x="2527970" y="6852240"/>
                    <a:pt x="2655859" y="6850703"/>
                    <a:pt x="2735691" y="6771878"/>
                  </a:cubicBezTo>
                  <a:lnTo>
                    <a:pt x="5592302" y="3915140"/>
                  </a:lnTo>
                  <a:cubicBezTo>
                    <a:pt x="5647037" y="3862892"/>
                    <a:pt x="5669174" y="3785094"/>
                    <a:pt x="5650146" y="3711857"/>
                  </a:cubicBezTo>
                  <a:cubicBezTo>
                    <a:pt x="5631118" y="3638620"/>
                    <a:pt x="5573910" y="3581438"/>
                    <a:pt x="5500665" y="3562441"/>
                  </a:cubicBezTo>
                  <a:cubicBezTo>
                    <a:pt x="5427420" y="3543445"/>
                    <a:pt x="5349632" y="3565616"/>
                    <a:pt x="5297408" y="3620373"/>
                  </a:cubicBezTo>
                  <a:lnTo>
                    <a:pt x="4652375" y="4265406"/>
                  </a:lnTo>
                  <a:cubicBezTo>
                    <a:pt x="4570907" y="4346839"/>
                    <a:pt x="4438850" y="4346810"/>
                    <a:pt x="4357418" y="4265343"/>
                  </a:cubicBezTo>
                  <a:cubicBezTo>
                    <a:pt x="4275985" y="4183875"/>
                    <a:pt x="4276013" y="4051818"/>
                    <a:pt x="4357481" y="3970385"/>
                  </a:cubicBezTo>
                  <a:lnTo>
                    <a:pt x="5186918" y="3141075"/>
                  </a:lnTo>
                  <a:cubicBezTo>
                    <a:pt x="5268386" y="3059642"/>
                    <a:pt x="5268414" y="2927585"/>
                    <a:pt x="5186982" y="2846118"/>
                  </a:cubicBezTo>
                  <a:cubicBezTo>
                    <a:pt x="5105549" y="2764650"/>
                    <a:pt x="4973492" y="2764621"/>
                    <a:pt x="4892024" y="2846054"/>
                  </a:cubicBezTo>
                  <a:lnTo>
                    <a:pt x="4375896" y="3362182"/>
                  </a:lnTo>
                  <a:cubicBezTo>
                    <a:pt x="4293932" y="3440353"/>
                    <a:pt x="4164557" y="3438808"/>
                    <a:pt x="4084485" y="3358701"/>
                  </a:cubicBezTo>
                  <a:cubicBezTo>
                    <a:pt x="4004412" y="3278594"/>
                    <a:pt x="4002922" y="3149217"/>
                    <a:pt x="4081129" y="3067288"/>
                  </a:cubicBezTo>
                  <a:lnTo>
                    <a:pt x="4892024" y="2256393"/>
                  </a:lnTo>
                  <a:cubicBezTo>
                    <a:pt x="4945665" y="2203911"/>
                    <a:pt x="4966970" y="2126654"/>
                    <a:pt x="4947811" y="2054096"/>
                  </a:cubicBezTo>
                  <a:cubicBezTo>
                    <a:pt x="4928652" y="1981538"/>
                    <a:pt x="4871985" y="1924870"/>
                    <a:pt x="4799427" y="1905711"/>
                  </a:cubicBezTo>
                  <a:cubicBezTo>
                    <a:pt x="4726869" y="1886553"/>
                    <a:pt x="4649612" y="1907857"/>
                    <a:pt x="4597130" y="1961499"/>
                  </a:cubicBezTo>
                  <a:lnTo>
                    <a:pt x="3602085" y="2956798"/>
                  </a:lnTo>
                  <a:cubicBezTo>
                    <a:pt x="3550060" y="3012281"/>
                    <a:pt x="3471955" y="3035039"/>
                    <a:pt x="3398270" y="3016185"/>
                  </a:cubicBezTo>
                  <a:cubicBezTo>
                    <a:pt x="3324585" y="2997330"/>
                    <a:pt x="3267010" y="2939854"/>
                    <a:pt x="3248029" y="2866202"/>
                  </a:cubicBezTo>
                  <a:cubicBezTo>
                    <a:pt x="3229047" y="2792550"/>
                    <a:pt x="3251671" y="2714405"/>
                    <a:pt x="3307064" y="2662285"/>
                  </a:cubicBezTo>
                  <a:lnTo>
                    <a:pt x="3896725" y="2072624"/>
                  </a:lnTo>
                  <a:cubicBezTo>
                    <a:pt x="3978263" y="1991262"/>
                    <a:pt x="3978405" y="1859205"/>
                    <a:pt x="3897042" y="1777667"/>
                  </a:cubicBezTo>
                  <a:cubicBezTo>
                    <a:pt x="3815680" y="1696129"/>
                    <a:pt x="3683623" y="1695987"/>
                    <a:pt x="3602085" y="1777349"/>
                  </a:cubicBezTo>
                  <a:lnTo>
                    <a:pt x="3325733" y="2053828"/>
                  </a:lnTo>
                  <a:cubicBezTo>
                    <a:pt x="3244300" y="2135331"/>
                    <a:pt x="3112215" y="2135388"/>
                    <a:pt x="3030712" y="2053955"/>
                  </a:cubicBezTo>
                  <a:cubicBezTo>
                    <a:pt x="2949209" y="1972522"/>
                    <a:pt x="2949152" y="1840437"/>
                    <a:pt x="3030585" y="1758934"/>
                  </a:cubicBezTo>
                  <a:lnTo>
                    <a:pt x="3398885" y="1390634"/>
                  </a:lnTo>
                  <a:cubicBezTo>
                    <a:pt x="3480423" y="1309271"/>
                    <a:pt x="3480565" y="1177214"/>
                    <a:pt x="3399202" y="1095677"/>
                  </a:cubicBezTo>
                  <a:cubicBezTo>
                    <a:pt x="3317840" y="1014139"/>
                    <a:pt x="3185783" y="1013996"/>
                    <a:pt x="3104245" y="1095359"/>
                  </a:cubicBezTo>
                  <a:lnTo>
                    <a:pt x="2256520" y="1943211"/>
                  </a:lnTo>
                  <a:lnTo>
                    <a:pt x="1777349" y="2422382"/>
                  </a:lnTo>
                  <a:cubicBezTo>
                    <a:pt x="1695662" y="2502304"/>
                    <a:pt x="1564866" y="2501589"/>
                    <a:pt x="1484057" y="2420780"/>
                  </a:cubicBezTo>
                  <a:cubicBezTo>
                    <a:pt x="1403248" y="2339971"/>
                    <a:pt x="1402533" y="2209175"/>
                    <a:pt x="1482455" y="2127488"/>
                  </a:cubicBezTo>
                  <a:lnTo>
                    <a:pt x="1961626" y="1648317"/>
                  </a:lnTo>
                  <a:lnTo>
                    <a:pt x="3233785" y="376285"/>
                  </a:lnTo>
                  <a:cubicBezTo>
                    <a:pt x="3315113" y="294712"/>
                    <a:pt x="3314913" y="162655"/>
                    <a:pt x="3233340" y="81328"/>
                  </a:cubicBezTo>
                  <a:cubicBezTo>
                    <a:pt x="3151768" y="0"/>
                    <a:pt x="3019711" y="199"/>
                    <a:pt x="2938383" y="81772"/>
                  </a:cubicBezTo>
                  <a:lnTo>
                    <a:pt x="81772" y="2938383"/>
                  </a:lnTo>
                  <a:cubicBezTo>
                    <a:pt x="199" y="3019711"/>
                    <a:pt x="0" y="3151768"/>
                    <a:pt x="81328" y="3233340"/>
                  </a:cubicBezTo>
                  <a:cubicBezTo>
                    <a:pt x="162655" y="3314913"/>
                    <a:pt x="294712" y="3315113"/>
                    <a:pt x="376285" y="3233785"/>
                  </a:cubicBezTo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9" name="PA-装饰 图形 15">
              <a:extLst>
                <a:ext uri="{FF2B5EF4-FFF2-40B4-BE49-F238E27FC236}">
                  <a16:creationId xmlns:a16="http://schemas.microsoft.com/office/drawing/2014/main" id="{59431F4E-ACC2-4467-8099-587C45BF6873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605625" y="724460"/>
              <a:ext cx="314325" cy="314325"/>
            </a:xfrm>
            <a:prstGeom prst="rect">
              <a:avLst/>
            </a:prstGeom>
          </p:spPr>
        </p:pic>
        <p:pic>
          <p:nvPicPr>
            <p:cNvPr id="10" name="PA-装饰 图形 18">
              <a:extLst>
                <a:ext uri="{FF2B5EF4-FFF2-40B4-BE49-F238E27FC236}">
                  <a16:creationId xmlns:a16="http://schemas.microsoft.com/office/drawing/2014/main" id="{9CADBDD5-4CAE-4329-8B93-D8E348F501EA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625764" y="4261975"/>
              <a:ext cx="752475" cy="752475"/>
            </a:xfrm>
            <a:prstGeom prst="rect">
              <a:avLst/>
            </a:prstGeom>
          </p:spPr>
        </p:pic>
        <p:pic>
          <p:nvPicPr>
            <p:cNvPr id="11" name="PA-装饰 图形 19">
              <a:extLst>
                <a:ext uri="{FF2B5EF4-FFF2-40B4-BE49-F238E27FC236}">
                  <a16:creationId xmlns:a16="http://schemas.microsoft.com/office/drawing/2014/main" id="{744ABF01-5F69-46CF-884D-382B043844E2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7280361" y="1698651"/>
              <a:ext cx="533400" cy="533400"/>
            </a:xfrm>
            <a:prstGeom prst="rect">
              <a:avLst/>
            </a:prstGeom>
          </p:spPr>
        </p:pic>
        <p:pic>
          <p:nvPicPr>
            <p:cNvPr id="12" name="PA-装饰 图形 20">
              <a:extLst>
                <a:ext uri="{FF2B5EF4-FFF2-40B4-BE49-F238E27FC236}">
                  <a16:creationId xmlns:a16="http://schemas.microsoft.com/office/drawing/2014/main" id="{956CD53E-2241-4D8C-8CD8-8E974EF28DE8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7813761" y="1698651"/>
              <a:ext cx="752475" cy="752475"/>
            </a:xfrm>
            <a:prstGeom prst="rect">
              <a:avLst/>
            </a:prstGeom>
          </p:spPr>
        </p:pic>
        <p:pic>
          <p:nvPicPr>
            <p:cNvPr id="13" name="PA-装饰 图形 21">
              <a:extLst>
                <a:ext uri="{FF2B5EF4-FFF2-40B4-BE49-F238E27FC236}">
                  <a16:creationId xmlns:a16="http://schemas.microsoft.com/office/drawing/2014/main" id="{6F5E0090-8929-4E83-8C59-FCED45A5D6EC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8091393" y="2808872"/>
              <a:ext cx="314325" cy="314325"/>
            </a:xfrm>
            <a:prstGeom prst="rect">
              <a:avLst/>
            </a:prstGeom>
          </p:spPr>
        </p:pic>
        <p:pic>
          <p:nvPicPr>
            <p:cNvPr id="14" name="PA-装饰 图形 22">
              <a:extLst>
                <a:ext uri="{FF2B5EF4-FFF2-40B4-BE49-F238E27FC236}">
                  <a16:creationId xmlns:a16="http://schemas.microsoft.com/office/drawing/2014/main" id="{BBCF401F-14C1-42B1-9B14-D43C53922E36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7547061" y="4682589"/>
              <a:ext cx="533400" cy="533400"/>
            </a:xfrm>
            <a:prstGeom prst="rect">
              <a:avLst/>
            </a:prstGeom>
          </p:spPr>
        </p:pic>
      </p:grpSp>
      <p:sp>
        <p:nvSpPr>
          <p:cNvPr id="15" name="TextBox 1">
            <a:extLst>
              <a:ext uri="{FF2B5EF4-FFF2-40B4-BE49-F238E27FC236}">
                <a16:creationId xmlns:a16="http://schemas.microsoft.com/office/drawing/2014/main" id="{E328D3B0-954B-4CC7-8147-845738631B71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79423" y="2705725"/>
            <a:ext cx="456887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800" b="1" dirty="0">
                <a:solidFill>
                  <a:srgbClr val="295F60"/>
                </a:solidFill>
                <a:latin typeface="+mn-lt"/>
                <a:ea typeface="+mn-ea"/>
                <a:cs typeface="+mn-ea"/>
                <a:sym typeface="+mn-lt"/>
              </a:rPr>
              <a:t>Thanks 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BA0390C0-A5C3-5946-8BD6-CE4B53D42649}"/>
              </a:ext>
            </a:extLst>
          </p:cNvPr>
          <p:cNvSpPr/>
          <p:nvPr/>
        </p:nvSpPr>
        <p:spPr>
          <a:xfrm>
            <a:off x="5418537" y="38978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2198E6D-40A1-7EC9-79AA-C5B8DE7E27E4}"/>
              </a:ext>
            </a:extLst>
          </p:cNvPr>
          <p:cNvGrpSpPr/>
          <p:nvPr/>
        </p:nvGrpSpPr>
        <p:grpSpPr>
          <a:xfrm>
            <a:off x="2444357" y="5117878"/>
            <a:ext cx="3992213" cy="314481"/>
            <a:chOff x="4414802" y="4745227"/>
            <a:chExt cx="3599976" cy="314481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6B0D0F66-DDC3-0F25-9EC9-9010113A38FC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22" name="Oval 15">
                <a:extLst>
                  <a:ext uri="{FF2B5EF4-FFF2-40B4-BE49-F238E27FC236}">
                    <a16:creationId xmlns:a16="http://schemas.microsoft.com/office/drawing/2014/main" id="{EA44F39A-790E-E7F2-9923-9BCD6E5CA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2C5D6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3" name="Group 16">
                <a:extLst>
                  <a:ext uri="{FF2B5EF4-FFF2-40B4-BE49-F238E27FC236}">
                    <a16:creationId xmlns:a16="http://schemas.microsoft.com/office/drawing/2014/main" id="{8FEEBB00-45CF-D127-4A8C-D0FE5E4F06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588961"/>
                <a:ext cx="104062" cy="180353"/>
                <a:chOff x="4441" y="3117"/>
                <a:chExt cx="215" cy="372"/>
              </a:xfrm>
              <a:grpFill/>
            </p:grpSpPr>
            <p:sp>
              <p:nvSpPr>
                <p:cNvPr id="24" name="Freeform 17">
                  <a:extLst>
                    <a:ext uri="{FF2B5EF4-FFF2-40B4-BE49-F238E27FC236}">
                      <a16:creationId xmlns:a16="http://schemas.microsoft.com/office/drawing/2014/main" id="{BDF45142-2524-44D8-8DDE-B4BEC36382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17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 18">
                  <a:extLst>
                    <a:ext uri="{FF2B5EF4-FFF2-40B4-BE49-F238E27FC236}">
                      <a16:creationId xmlns:a16="http://schemas.microsoft.com/office/drawing/2014/main" id="{C13F8FA7-30FC-7DE6-CC57-30718C49AB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D6DF277C-CC10-0102-12B2-BAA10FDA1194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8" name="Oval 10">
                <a:extLst>
                  <a:ext uri="{FF2B5EF4-FFF2-40B4-BE49-F238E27FC236}">
                    <a16:creationId xmlns:a16="http://schemas.microsoft.com/office/drawing/2014/main" id="{57B62FD9-626D-9218-DFB8-8B290B88E6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2C5D6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AD2CB8F0-9892-78BA-D591-CD066672544F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20" name="Freeform 12">
                  <a:extLst>
                    <a:ext uri="{FF2B5EF4-FFF2-40B4-BE49-F238E27FC236}">
                      <a16:creationId xmlns:a16="http://schemas.microsoft.com/office/drawing/2014/main" id="{8772DAFC-4A06-8E66-C19C-AE5D3F748D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13">
                  <a:extLst>
                    <a:ext uri="{FF2B5EF4-FFF2-40B4-BE49-F238E27FC236}">
                      <a16:creationId xmlns:a16="http://schemas.microsoft.com/office/drawing/2014/main" id="{62CCC7EE-E77E-9F08-B6AF-FFC744D331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6" name="Text Box 20">
              <a:extLst>
                <a:ext uri="{FF2B5EF4-FFF2-40B4-BE49-F238E27FC236}">
                  <a16:creationId xmlns:a16="http://schemas.microsoft.com/office/drawing/2014/main" id="{02FB84ED-6D87-6BB9-F4D6-B9DA7CF0850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06967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2C5D61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2C5D61"/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52DD2E57-C911-8789-4B64-FC24D940880B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2C5D61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2C5D6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2C5D61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2C5D6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3221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398">
        <p14:flash/>
      </p:transition>
    </mc:Choice>
    <mc:Fallback xmlns="" xmlns:a16="http://schemas.microsoft.com/office/drawing/2014/main" xmlns:asvg="http://schemas.microsoft.com/office/drawing/2016/SVG/main" xmlns:a14="http://schemas.microsoft.com/office/drawing/2010/main">
      <p:transition spd="slow" advTm="23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3D13E5E-0FAF-44EB-9359-ACF5FD1CF386}"/>
              </a:ext>
            </a:extLst>
          </p:cNvPr>
          <p:cNvSpPr/>
          <p:nvPr/>
        </p:nvSpPr>
        <p:spPr>
          <a:xfrm>
            <a:off x="2627193" y="3595082"/>
            <a:ext cx="4202176" cy="785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400" b="1" spc="140" dirty="0">
                <a:solidFill>
                  <a:srgbClr val="295F60"/>
                </a:solidFill>
                <a:cs typeface="+mn-ea"/>
                <a:sym typeface="+mn-lt"/>
              </a:rPr>
              <a:t>Add title text</a:t>
            </a:r>
            <a:endParaRPr lang="zh-CN" altLang="en-US" sz="4400" b="1" spc="140" dirty="0">
              <a:solidFill>
                <a:srgbClr val="295F60"/>
              </a:solidFill>
              <a:cs typeface="+mn-ea"/>
              <a:sym typeface="+mn-lt"/>
            </a:endParaRPr>
          </a:p>
        </p:txBody>
      </p:sp>
      <p:grpSp>
        <p:nvGrpSpPr>
          <p:cNvPr id="5" name="PA-782269999869592">
            <a:extLst>
              <a:ext uri="{FF2B5EF4-FFF2-40B4-BE49-F238E27FC236}">
                <a16:creationId xmlns:a16="http://schemas.microsoft.com/office/drawing/2014/main" id="{DB1860D1-6A8F-4E3F-9802-48D8FDE32DD5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547912" y="1405779"/>
            <a:ext cx="3695885" cy="4046441"/>
            <a:chOff x="3625764" y="724460"/>
            <a:chExt cx="4940472" cy="5409080"/>
          </a:xfrm>
          <a:blipFill>
            <a:blip r:embed="rId13"/>
            <a:stretch>
              <a:fillRect l="-38989" r="-38989"/>
            </a:stretch>
          </a:blipFill>
        </p:grpSpPr>
        <p:sp>
          <p:nvSpPr>
            <p:cNvPr id="6" name="PA-图片 任意多边形: 形状 10">
              <a:extLst>
                <a:ext uri="{FF2B5EF4-FFF2-40B4-BE49-F238E27FC236}">
                  <a16:creationId xmlns:a16="http://schemas.microsoft.com/office/drawing/2014/main" id="{551BE71E-A416-4821-8ADF-86B92D20414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216778" y="1070439"/>
              <a:ext cx="4188936" cy="5063101"/>
            </a:xfrm>
            <a:custGeom>
              <a:avLst/>
              <a:gdLst/>
              <a:ahLst/>
              <a:cxnLst/>
              <a:rect l="0" t="0" r="0" b="0"/>
              <a:pathLst>
                <a:path w="5669175" h="6852241">
                  <a:moveTo>
                    <a:pt x="364220" y="3251565"/>
                  </a:moveTo>
                  <a:cubicBezTo>
                    <a:pt x="445583" y="3170202"/>
                    <a:pt x="577497" y="3170202"/>
                    <a:pt x="658860" y="3251565"/>
                  </a:cubicBezTo>
                  <a:cubicBezTo>
                    <a:pt x="740223" y="3332927"/>
                    <a:pt x="740223" y="3464843"/>
                    <a:pt x="658860" y="3546205"/>
                  </a:cubicBezTo>
                  <a:lnTo>
                    <a:pt x="222361" y="3983085"/>
                  </a:lnTo>
                  <a:cubicBezTo>
                    <a:pt x="162201" y="4072108"/>
                    <a:pt x="179529" y="4192269"/>
                    <a:pt x="262389" y="4260668"/>
                  </a:cubicBezTo>
                  <a:cubicBezTo>
                    <a:pt x="345250" y="4329067"/>
                    <a:pt x="466518" y="4323311"/>
                    <a:pt x="542528" y="4247372"/>
                  </a:cubicBezTo>
                  <a:lnTo>
                    <a:pt x="1335008" y="3454765"/>
                  </a:lnTo>
                  <a:cubicBezTo>
                    <a:pt x="1326215" y="3463606"/>
                    <a:pt x="1318225" y="3473211"/>
                    <a:pt x="1311132" y="3483467"/>
                  </a:cubicBezTo>
                  <a:lnTo>
                    <a:pt x="1579356" y="3215243"/>
                  </a:lnTo>
                  <a:cubicBezTo>
                    <a:pt x="1660684" y="3133880"/>
                    <a:pt x="1792570" y="3133852"/>
                    <a:pt x="1873933" y="3215180"/>
                  </a:cubicBezTo>
                  <a:cubicBezTo>
                    <a:pt x="1955295" y="3296507"/>
                    <a:pt x="1955324" y="3428394"/>
                    <a:pt x="1873996" y="3509756"/>
                  </a:cubicBezTo>
                  <a:lnTo>
                    <a:pt x="1791700" y="3592052"/>
                  </a:lnTo>
                  <a:cubicBezTo>
                    <a:pt x="1728811" y="3680428"/>
                    <a:pt x="1744173" y="3802258"/>
                    <a:pt x="1827031" y="3872257"/>
                  </a:cubicBezTo>
                  <a:cubicBezTo>
                    <a:pt x="1909889" y="3942256"/>
                    <a:pt x="2032574" y="3937046"/>
                    <a:pt x="2109200" y="3860276"/>
                  </a:cubicBezTo>
                  <a:lnTo>
                    <a:pt x="2205085" y="3767185"/>
                  </a:lnTo>
                  <a:cubicBezTo>
                    <a:pt x="2286413" y="3685823"/>
                    <a:pt x="2418299" y="3685794"/>
                    <a:pt x="2499662" y="3767121"/>
                  </a:cubicBezTo>
                  <a:cubicBezTo>
                    <a:pt x="2581024" y="3848449"/>
                    <a:pt x="2581053" y="3980336"/>
                    <a:pt x="2499725" y="4061698"/>
                  </a:cubicBezTo>
                  <a:lnTo>
                    <a:pt x="1923653" y="4637770"/>
                  </a:lnTo>
                  <a:cubicBezTo>
                    <a:pt x="1857939" y="4725352"/>
                    <a:pt x="1871153" y="4848843"/>
                    <a:pt x="1953911" y="4920538"/>
                  </a:cubicBezTo>
                  <a:cubicBezTo>
                    <a:pt x="2036670" y="4992233"/>
                    <a:pt x="2160783" y="4987711"/>
                    <a:pt x="2238105" y="4910185"/>
                  </a:cubicBezTo>
                  <a:lnTo>
                    <a:pt x="2459085" y="4689205"/>
                  </a:lnTo>
                  <a:cubicBezTo>
                    <a:pt x="2452956" y="4695431"/>
                    <a:pt x="2447189" y="4702004"/>
                    <a:pt x="2441813" y="4708890"/>
                  </a:cubicBezTo>
                  <a:lnTo>
                    <a:pt x="3309985" y="3840845"/>
                  </a:lnTo>
                  <a:cubicBezTo>
                    <a:pt x="3391347" y="3759482"/>
                    <a:pt x="3523263" y="3759482"/>
                    <a:pt x="3604625" y="3840845"/>
                  </a:cubicBezTo>
                  <a:cubicBezTo>
                    <a:pt x="3685988" y="3922207"/>
                    <a:pt x="3685988" y="4054123"/>
                    <a:pt x="3604625" y="4135485"/>
                  </a:cubicBezTo>
                  <a:lnTo>
                    <a:pt x="3107547" y="4632690"/>
                  </a:lnTo>
                  <a:cubicBezTo>
                    <a:pt x="3039085" y="4719096"/>
                    <a:pt x="3049757" y="4843873"/>
                    <a:pt x="3131897" y="4917399"/>
                  </a:cubicBezTo>
                  <a:cubicBezTo>
                    <a:pt x="3214037" y="4990925"/>
                    <a:pt x="3339230" y="4987763"/>
                    <a:pt x="3417554" y="4910185"/>
                  </a:cubicBezTo>
                  <a:lnTo>
                    <a:pt x="3641455" y="4687427"/>
                  </a:lnTo>
                  <a:cubicBezTo>
                    <a:pt x="3722818" y="4606064"/>
                    <a:pt x="3854733" y="4606064"/>
                    <a:pt x="3936095" y="4687427"/>
                  </a:cubicBezTo>
                  <a:cubicBezTo>
                    <a:pt x="4017458" y="4768789"/>
                    <a:pt x="4017458" y="4900705"/>
                    <a:pt x="3936095" y="4982067"/>
                  </a:cubicBezTo>
                  <a:lnTo>
                    <a:pt x="2432161" y="6486255"/>
                  </a:lnTo>
                  <a:cubicBezTo>
                    <a:pt x="2358330" y="6570727"/>
                    <a:pt x="2364563" y="6698473"/>
                    <a:pt x="2446267" y="6775356"/>
                  </a:cubicBezTo>
                  <a:cubicBezTo>
                    <a:pt x="2527970" y="6852240"/>
                    <a:pt x="2655859" y="6850703"/>
                    <a:pt x="2735691" y="6771878"/>
                  </a:cubicBezTo>
                  <a:lnTo>
                    <a:pt x="5592302" y="3915140"/>
                  </a:lnTo>
                  <a:cubicBezTo>
                    <a:pt x="5647037" y="3862892"/>
                    <a:pt x="5669174" y="3785094"/>
                    <a:pt x="5650146" y="3711857"/>
                  </a:cubicBezTo>
                  <a:cubicBezTo>
                    <a:pt x="5631118" y="3638620"/>
                    <a:pt x="5573910" y="3581438"/>
                    <a:pt x="5500665" y="3562441"/>
                  </a:cubicBezTo>
                  <a:cubicBezTo>
                    <a:pt x="5427420" y="3543445"/>
                    <a:pt x="5349632" y="3565616"/>
                    <a:pt x="5297408" y="3620373"/>
                  </a:cubicBezTo>
                  <a:lnTo>
                    <a:pt x="4652375" y="4265406"/>
                  </a:lnTo>
                  <a:cubicBezTo>
                    <a:pt x="4570907" y="4346839"/>
                    <a:pt x="4438850" y="4346810"/>
                    <a:pt x="4357418" y="4265343"/>
                  </a:cubicBezTo>
                  <a:cubicBezTo>
                    <a:pt x="4275985" y="4183875"/>
                    <a:pt x="4276013" y="4051818"/>
                    <a:pt x="4357481" y="3970385"/>
                  </a:cubicBezTo>
                  <a:lnTo>
                    <a:pt x="5186918" y="3141075"/>
                  </a:lnTo>
                  <a:cubicBezTo>
                    <a:pt x="5268386" y="3059642"/>
                    <a:pt x="5268414" y="2927585"/>
                    <a:pt x="5186982" y="2846118"/>
                  </a:cubicBezTo>
                  <a:cubicBezTo>
                    <a:pt x="5105549" y="2764650"/>
                    <a:pt x="4973492" y="2764621"/>
                    <a:pt x="4892024" y="2846054"/>
                  </a:cubicBezTo>
                  <a:lnTo>
                    <a:pt x="4375896" y="3362182"/>
                  </a:lnTo>
                  <a:cubicBezTo>
                    <a:pt x="4293932" y="3440353"/>
                    <a:pt x="4164557" y="3438808"/>
                    <a:pt x="4084485" y="3358701"/>
                  </a:cubicBezTo>
                  <a:cubicBezTo>
                    <a:pt x="4004412" y="3278594"/>
                    <a:pt x="4002922" y="3149217"/>
                    <a:pt x="4081129" y="3067288"/>
                  </a:cubicBezTo>
                  <a:lnTo>
                    <a:pt x="4892024" y="2256393"/>
                  </a:lnTo>
                  <a:cubicBezTo>
                    <a:pt x="4945665" y="2203911"/>
                    <a:pt x="4966970" y="2126654"/>
                    <a:pt x="4947811" y="2054096"/>
                  </a:cubicBezTo>
                  <a:cubicBezTo>
                    <a:pt x="4928652" y="1981538"/>
                    <a:pt x="4871985" y="1924870"/>
                    <a:pt x="4799427" y="1905711"/>
                  </a:cubicBezTo>
                  <a:cubicBezTo>
                    <a:pt x="4726869" y="1886553"/>
                    <a:pt x="4649612" y="1907857"/>
                    <a:pt x="4597130" y="1961499"/>
                  </a:cubicBezTo>
                  <a:lnTo>
                    <a:pt x="3602085" y="2956798"/>
                  </a:lnTo>
                  <a:cubicBezTo>
                    <a:pt x="3550060" y="3012281"/>
                    <a:pt x="3471955" y="3035039"/>
                    <a:pt x="3398270" y="3016185"/>
                  </a:cubicBezTo>
                  <a:cubicBezTo>
                    <a:pt x="3324585" y="2997330"/>
                    <a:pt x="3267010" y="2939854"/>
                    <a:pt x="3248029" y="2866202"/>
                  </a:cubicBezTo>
                  <a:cubicBezTo>
                    <a:pt x="3229047" y="2792550"/>
                    <a:pt x="3251671" y="2714405"/>
                    <a:pt x="3307064" y="2662285"/>
                  </a:cubicBezTo>
                  <a:lnTo>
                    <a:pt x="3896725" y="2072624"/>
                  </a:lnTo>
                  <a:cubicBezTo>
                    <a:pt x="3978263" y="1991262"/>
                    <a:pt x="3978405" y="1859205"/>
                    <a:pt x="3897042" y="1777667"/>
                  </a:cubicBezTo>
                  <a:cubicBezTo>
                    <a:pt x="3815680" y="1696129"/>
                    <a:pt x="3683623" y="1695987"/>
                    <a:pt x="3602085" y="1777349"/>
                  </a:cubicBezTo>
                  <a:lnTo>
                    <a:pt x="3325733" y="2053828"/>
                  </a:lnTo>
                  <a:cubicBezTo>
                    <a:pt x="3244300" y="2135331"/>
                    <a:pt x="3112215" y="2135388"/>
                    <a:pt x="3030712" y="2053955"/>
                  </a:cubicBezTo>
                  <a:cubicBezTo>
                    <a:pt x="2949209" y="1972522"/>
                    <a:pt x="2949152" y="1840437"/>
                    <a:pt x="3030585" y="1758934"/>
                  </a:cubicBezTo>
                  <a:lnTo>
                    <a:pt x="3398885" y="1390634"/>
                  </a:lnTo>
                  <a:cubicBezTo>
                    <a:pt x="3480423" y="1309271"/>
                    <a:pt x="3480565" y="1177214"/>
                    <a:pt x="3399202" y="1095677"/>
                  </a:cubicBezTo>
                  <a:cubicBezTo>
                    <a:pt x="3317840" y="1014139"/>
                    <a:pt x="3185783" y="1013996"/>
                    <a:pt x="3104245" y="1095359"/>
                  </a:cubicBezTo>
                  <a:lnTo>
                    <a:pt x="2256520" y="1943211"/>
                  </a:lnTo>
                  <a:lnTo>
                    <a:pt x="1777349" y="2422382"/>
                  </a:lnTo>
                  <a:cubicBezTo>
                    <a:pt x="1695662" y="2502304"/>
                    <a:pt x="1564866" y="2501589"/>
                    <a:pt x="1484057" y="2420780"/>
                  </a:cubicBezTo>
                  <a:cubicBezTo>
                    <a:pt x="1403248" y="2339971"/>
                    <a:pt x="1402533" y="2209175"/>
                    <a:pt x="1482455" y="2127488"/>
                  </a:cubicBezTo>
                  <a:lnTo>
                    <a:pt x="1961626" y="1648317"/>
                  </a:lnTo>
                  <a:lnTo>
                    <a:pt x="3233785" y="376285"/>
                  </a:lnTo>
                  <a:cubicBezTo>
                    <a:pt x="3315113" y="294712"/>
                    <a:pt x="3314913" y="162655"/>
                    <a:pt x="3233340" y="81328"/>
                  </a:cubicBezTo>
                  <a:cubicBezTo>
                    <a:pt x="3151768" y="0"/>
                    <a:pt x="3019711" y="199"/>
                    <a:pt x="2938383" y="81772"/>
                  </a:cubicBezTo>
                  <a:lnTo>
                    <a:pt x="81772" y="2938383"/>
                  </a:lnTo>
                  <a:cubicBezTo>
                    <a:pt x="199" y="3019711"/>
                    <a:pt x="0" y="3151768"/>
                    <a:pt x="81328" y="3233340"/>
                  </a:cubicBezTo>
                  <a:cubicBezTo>
                    <a:pt x="162655" y="3314913"/>
                    <a:pt x="294712" y="3315113"/>
                    <a:pt x="376285" y="3233785"/>
                  </a:cubicBezTo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pic>
          <p:nvPicPr>
            <p:cNvPr id="7" name="PA-装饰 图形 15">
              <a:extLst>
                <a:ext uri="{FF2B5EF4-FFF2-40B4-BE49-F238E27FC236}">
                  <a16:creationId xmlns:a16="http://schemas.microsoft.com/office/drawing/2014/main" id="{6F2B2F8A-25FE-4120-8035-255DB7512A8C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605625" y="724460"/>
              <a:ext cx="314325" cy="314325"/>
            </a:xfrm>
            <a:prstGeom prst="rect">
              <a:avLst/>
            </a:prstGeom>
          </p:spPr>
        </p:pic>
        <p:pic>
          <p:nvPicPr>
            <p:cNvPr id="8" name="PA-装饰 图形 18">
              <a:extLst>
                <a:ext uri="{FF2B5EF4-FFF2-40B4-BE49-F238E27FC236}">
                  <a16:creationId xmlns:a16="http://schemas.microsoft.com/office/drawing/2014/main" id="{EF305C75-17DB-4749-A28D-58A61556FDA1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625764" y="4261975"/>
              <a:ext cx="752475" cy="752475"/>
            </a:xfrm>
            <a:prstGeom prst="rect">
              <a:avLst/>
            </a:prstGeom>
          </p:spPr>
        </p:pic>
        <p:pic>
          <p:nvPicPr>
            <p:cNvPr id="9" name="PA-装饰 图形 19">
              <a:extLst>
                <a:ext uri="{FF2B5EF4-FFF2-40B4-BE49-F238E27FC236}">
                  <a16:creationId xmlns:a16="http://schemas.microsoft.com/office/drawing/2014/main" id="{22A90E5A-85A2-448E-B1FF-6262F45F8473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280361" y="1698651"/>
              <a:ext cx="533400" cy="533400"/>
            </a:xfrm>
            <a:prstGeom prst="rect">
              <a:avLst/>
            </a:prstGeom>
          </p:spPr>
        </p:pic>
        <p:pic>
          <p:nvPicPr>
            <p:cNvPr id="10" name="PA-装饰 图形 20">
              <a:extLst>
                <a:ext uri="{FF2B5EF4-FFF2-40B4-BE49-F238E27FC236}">
                  <a16:creationId xmlns:a16="http://schemas.microsoft.com/office/drawing/2014/main" id="{F0B904B1-93A7-40B4-981A-7B5D46DF0B35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7813761" y="1698651"/>
              <a:ext cx="752475" cy="752475"/>
            </a:xfrm>
            <a:prstGeom prst="rect">
              <a:avLst/>
            </a:prstGeom>
          </p:spPr>
        </p:pic>
        <p:pic>
          <p:nvPicPr>
            <p:cNvPr id="11" name="PA-装饰 图形 21">
              <a:extLst>
                <a:ext uri="{FF2B5EF4-FFF2-40B4-BE49-F238E27FC236}">
                  <a16:creationId xmlns:a16="http://schemas.microsoft.com/office/drawing/2014/main" id="{5C520C51-BF3E-4B7A-A250-5472BA0493BF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091393" y="2808872"/>
              <a:ext cx="314325" cy="314325"/>
            </a:xfrm>
            <a:prstGeom prst="rect">
              <a:avLst/>
            </a:prstGeom>
          </p:spPr>
        </p:pic>
        <p:pic>
          <p:nvPicPr>
            <p:cNvPr id="12" name="PA-装饰 图形 22">
              <a:extLst>
                <a:ext uri="{FF2B5EF4-FFF2-40B4-BE49-F238E27FC236}">
                  <a16:creationId xmlns:a16="http://schemas.microsoft.com/office/drawing/2014/main" id="{70317CD4-7D7E-4ABF-879C-6B606E19E85A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7547061" y="4682589"/>
              <a:ext cx="533400" cy="533400"/>
            </a:xfrm>
            <a:prstGeom prst="rect">
              <a:avLst/>
            </a:prstGeom>
          </p:spPr>
        </p:pic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982BCE7B-1C00-46F5-A9C6-79D262028800}"/>
              </a:ext>
            </a:extLst>
          </p:cNvPr>
          <p:cNvSpPr/>
          <p:nvPr/>
        </p:nvSpPr>
        <p:spPr>
          <a:xfrm>
            <a:off x="3655763" y="2342934"/>
            <a:ext cx="1812676" cy="1226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7200" b="1" spc="140" dirty="0">
                <a:solidFill>
                  <a:srgbClr val="295F60"/>
                </a:solidFill>
                <a:cs typeface="+mn-ea"/>
                <a:sym typeface="+mn-lt"/>
              </a:rPr>
              <a:t>01/</a:t>
            </a:r>
            <a:endParaRPr lang="zh-CN" altLang="en-US" sz="7200" b="1" spc="140" dirty="0">
              <a:solidFill>
                <a:srgbClr val="295F60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0498134"/>
      </p:ext>
    </p:extLst>
  </p:cSld>
  <p:clrMapOvr>
    <a:masterClrMapping/>
  </p:clrMapOvr>
  <p:transition spd="slow" advTm="198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0">
            <a:extLst>
              <a:ext uri="{FF2B5EF4-FFF2-40B4-BE49-F238E27FC236}">
                <a16:creationId xmlns:a16="http://schemas.microsoft.com/office/drawing/2014/main" id="{1DB76F40-E733-4491-ABA1-CAC5459D3BF5}"/>
              </a:ext>
            </a:extLst>
          </p:cNvPr>
          <p:cNvSpPr/>
          <p:nvPr/>
        </p:nvSpPr>
        <p:spPr>
          <a:xfrm flipH="1">
            <a:off x="7960861" y="1805879"/>
            <a:ext cx="611638" cy="611638"/>
          </a:xfrm>
          <a:prstGeom prst="ellipse">
            <a:avLst/>
          </a:prstGeom>
          <a:solidFill>
            <a:srgbClr val="295F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1</a:t>
            </a:r>
            <a:endParaRPr lang="en-US" sz="24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Oval 66">
            <a:extLst>
              <a:ext uri="{FF2B5EF4-FFF2-40B4-BE49-F238E27FC236}">
                <a16:creationId xmlns:a16="http://schemas.microsoft.com/office/drawing/2014/main" id="{1C77F9BE-9CF2-4E30-A509-A736AFF65D33}"/>
              </a:ext>
            </a:extLst>
          </p:cNvPr>
          <p:cNvSpPr/>
          <p:nvPr/>
        </p:nvSpPr>
        <p:spPr>
          <a:xfrm flipH="1">
            <a:off x="7972372" y="3462096"/>
            <a:ext cx="611636" cy="611636"/>
          </a:xfrm>
          <a:prstGeom prst="ellipse">
            <a:avLst/>
          </a:prstGeom>
          <a:solidFill>
            <a:srgbClr val="295F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1" name="Oval 74">
            <a:extLst>
              <a:ext uri="{FF2B5EF4-FFF2-40B4-BE49-F238E27FC236}">
                <a16:creationId xmlns:a16="http://schemas.microsoft.com/office/drawing/2014/main" id="{4FE35195-CC24-44BE-8C98-C6FA2578E6E5}"/>
              </a:ext>
            </a:extLst>
          </p:cNvPr>
          <p:cNvSpPr/>
          <p:nvPr/>
        </p:nvSpPr>
        <p:spPr>
          <a:xfrm flipH="1">
            <a:off x="8026093" y="4958535"/>
            <a:ext cx="611636" cy="611636"/>
          </a:xfrm>
          <a:prstGeom prst="ellipse">
            <a:avLst/>
          </a:prstGeom>
          <a:solidFill>
            <a:srgbClr val="295F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pic>
        <p:nvPicPr>
          <p:cNvPr id="3" name="PA-图片 2">
            <a:extLst>
              <a:ext uri="{FF2B5EF4-FFF2-40B4-BE49-F238E27FC236}">
                <a16:creationId xmlns:a16="http://schemas.microsoft.com/office/drawing/2014/main" id="{49DA7673-46C4-4491-A395-9464EB2F48CF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5224" y="1624732"/>
            <a:ext cx="5151899" cy="4131861"/>
          </a:xfrm>
          <a:prstGeom prst="rect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sp>
        <p:nvSpPr>
          <p:cNvPr id="33" name="PA-文本 文本框 4627">
            <a:extLst>
              <a:ext uri="{FF2B5EF4-FFF2-40B4-BE49-F238E27FC236}">
                <a16:creationId xmlns:a16="http://schemas.microsoft.com/office/drawing/2014/main" id="{03772E08-C6A1-49DE-A69A-E648D1E2EBF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41669" y="2694804"/>
            <a:ext cx="4017268" cy="596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 b="1" spc="140" dirty="0">
                <a:solidFill>
                  <a:srgbClr val="295F60"/>
                </a:solidFill>
                <a:cs typeface="+mn-ea"/>
                <a:sym typeface="+mn-lt"/>
              </a:rPr>
              <a:t>Add titl</a:t>
            </a:r>
            <a:r>
              <a:rPr lang="en-US" altLang="zh-CN" sz="3200" b="1" spc="140" dirty="0">
                <a:solidFill>
                  <a:schemeClr val="bg1"/>
                </a:solidFill>
                <a:cs typeface="+mn-ea"/>
                <a:sym typeface="+mn-lt"/>
              </a:rPr>
              <a:t>e text</a:t>
            </a:r>
            <a:endParaRPr lang="zh-CN" altLang="en-US" sz="3200" b="1" spc="14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75B8605A-D6DB-4297-9204-9C9D5BDAF655}"/>
              </a:ext>
            </a:extLst>
          </p:cNvPr>
          <p:cNvSpPr/>
          <p:nvPr/>
        </p:nvSpPr>
        <p:spPr>
          <a:xfrm>
            <a:off x="625772" y="3449396"/>
            <a:ext cx="2790528" cy="455138"/>
          </a:xfrm>
          <a:prstGeom prst="rect">
            <a:avLst/>
          </a:prstGeom>
          <a:solidFill>
            <a:srgbClr val="295F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pc="140" dirty="0">
                <a:solidFill>
                  <a:schemeClr val="bg1"/>
                </a:solidFill>
                <a:cs typeface="+mn-ea"/>
                <a:sym typeface="+mn-lt"/>
              </a:rPr>
              <a:t>Add subtitle here</a:t>
            </a:r>
            <a:endParaRPr lang="zh-CN" altLang="en-US" sz="1400" spc="14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PA-文本 Rectangle 960">
            <a:extLst>
              <a:ext uri="{FF2B5EF4-FFF2-40B4-BE49-F238E27FC236}">
                <a16:creationId xmlns:a16="http://schemas.microsoft.com/office/drawing/2014/main" id="{1DFBD856-C130-4FFD-BBBC-74A59E924738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76476" y="1816877"/>
            <a:ext cx="2336024" cy="6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rgbClr val="295F60"/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7" name="PA-文本 Rectangle 960">
            <a:extLst>
              <a:ext uri="{FF2B5EF4-FFF2-40B4-BE49-F238E27FC236}">
                <a16:creationId xmlns:a16="http://schemas.microsoft.com/office/drawing/2014/main" id="{9AE2C12D-4563-4900-9787-50CEBA140776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860579" y="3454050"/>
            <a:ext cx="2336024" cy="6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rgbClr val="295F60"/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8" name="PA-文本 Rectangle 960">
            <a:extLst>
              <a:ext uri="{FF2B5EF4-FFF2-40B4-BE49-F238E27FC236}">
                <a16:creationId xmlns:a16="http://schemas.microsoft.com/office/drawing/2014/main" id="{99020B75-F0FE-4AD1-AD63-8C7DF2BD0C62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841700" y="4986379"/>
            <a:ext cx="2336024" cy="6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rgbClr val="295F60"/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756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666">
        <p:split orient="vert"/>
      </p:transition>
    </mc:Choice>
    <mc:Fallback xmlns="" xmlns:a16="http://schemas.microsoft.com/office/drawing/2014/main" xmlns:a14="http://schemas.microsoft.com/office/drawing/2010/main">
      <p:transition spd="slow" advTm="566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21" grpId="0" animBg="1"/>
      <p:bldP spid="33" grpId="0"/>
      <p:bldP spid="34" grpId="0" animBg="1"/>
      <p:bldP spid="35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9D3C7304-B6A8-4A4C-9B26-B765FB0A8BAE}"/>
              </a:ext>
            </a:extLst>
          </p:cNvPr>
          <p:cNvGrpSpPr/>
          <p:nvPr/>
        </p:nvGrpSpPr>
        <p:grpSpPr>
          <a:xfrm>
            <a:off x="439778" y="3555875"/>
            <a:ext cx="1812066" cy="478856"/>
            <a:chOff x="1424694" y="3437117"/>
            <a:chExt cx="1499779" cy="396331"/>
          </a:xfrm>
          <a:solidFill>
            <a:srgbClr val="295F60"/>
          </a:solidFill>
        </p:grpSpPr>
        <p:sp>
          <p:nvSpPr>
            <p:cNvPr id="3" name="Round Same Side Corner Rectangle 4">
              <a:extLst>
                <a:ext uri="{FF2B5EF4-FFF2-40B4-BE49-F238E27FC236}">
                  <a16:creationId xmlns:a16="http://schemas.microsoft.com/office/drawing/2014/main" id="{252D4928-E9F3-4E68-89EB-914CC80731C0}"/>
                </a:ext>
              </a:extLst>
            </p:cNvPr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952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140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4" name="Oval 13">
              <a:extLst>
                <a:ext uri="{FF2B5EF4-FFF2-40B4-BE49-F238E27FC236}">
                  <a16:creationId xmlns:a16="http://schemas.microsoft.com/office/drawing/2014/main" id="{0435D638-A12D-4AF2-A1A1-CB7E93968D6F}"/>
                </a:ext>
              </a:extLst>
            </p:cNvPr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952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140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Group 10">
            <a:extLst>
              <a:ext uri="{FF2B5EF4-FFF2-40B4-BE49-F238E27FC236}">
                <a16:creationId xmlns:a16="http://schemas.microsoft.com/office/drawing/2014/main" id="{8BC12706-45C5-46A1-BEB6-DFDD1B246458}"/>
              </a:ext>
            </a:extLst>
          </p:cNvPr>
          <p:cNvGrpSpPr/>
          <p:nvPr/>
        </p:nvGrpSpPr>
        <p:grpSpPr>
          <a:xfrm>
            <a:off x="2334955" y="3733036"/>
            <a:ext cx="1812066" cy="465562"/>
            <a:chOff x="2993261" y="3583747"/>
            <a:chExt cx="1499779" cy="385328"/>
          </a:xfrm>
          <a:solidFill>
            <a:srgbClr val="295F60"/>
          </a:solidFill>
        </p:grpSpPr>
        <p:sp>
          <p:nvSpPr>
            <p:cNvPr id="6" name="Round Same Side Corner Rectangle 6">
              <a:extLst>
                <a:ext uri="{FF2B5EF4-FFF2-40B4-BE49-F238E27FC236}">
                  <a16:creationId xmlns:a16="http://schemas.microsoft.com/office/drawing/2014/main" id="{F9F504B2-CCA8-46AF-AC7E-E6ADA9B1B22D}"/>
                </a:ext>
              </a:extLst>
            </p:cNvPr>
            <p:cNvSpPr/>
            <p:nvPr/>
          </p:nvSpPr>
          <p:spPr>
            <a:xfrm rot="5400000" flipH="1">
              <a:off x="3618301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952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140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7" name="Oval 14">
              <a:extLst>
                <a:ext uri="{FF2B5EF4-FFF2-40B4-BE49-F238E27FC236}">
                  <a16:creationId xmlns:a16="http://schemas.microsoft.com/office/drawing/2014/main" id="{EC7C460F-8E57-419A-B08C-24F530A24747}"/>
                </a:ext>
              </a:extLst>
            </p:cNvPr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952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140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Group 11">
            <a:extLst>
              <a:ext uri="{FF2B5EF4-FFF2-40B4-BE49-F238E27FC236}">
                <a16:creationId xmlns:a16="http://schemas.microsoft.com/office/drawing/2014/main" id="{CCE0A066-C1D3-47BF-9DD8-07EC4D60403A}"/>
              </a:ext>
            </a:extLst>
          </p:cNvPr>
          <p:cNvGrpSpPr/>
          <p:nvPr/>
        </p:nvGrpSpPr>
        <p:grpSpPr>
          <a:xfrm>
            <a:off x="4230132" y="3555876"/>
            <a:ext cx="1812066" cy="478855"/>
            <a:chOff x="4561827" y="3437117"/>
            <a:chExt cx="1499779" cy="396330"/>
          </a:xfrm>
          <a:solidFill>
            <a:srgbClr val="295F60"/>
          </a:solidFill>
        </p:grpSpPr>
        <p:sp>
          <p:nvSpPr>
            <p:cNvPr id="9" name="Round Same Side Corner Rectangle 7">
              <a:extLst>
                <a:ext uri="{FF2B5EF4-FFF2-40B4-BE49-F238E27FC236}">
                  <a16:creationId xmlns:a16="http://schemas.microsoft.com/office/drawing/2014/main" id="{311EBD3A-9BD5-43EF-8443-B5E1AC814FC2}"/>
                </a:ext>
              </a:extLst>
            </p:cNvPr>
            <p:cNvSpPr/>
            <p:nvPr/>
          </p:nvSpPr>
          <p:spPr>
            <a:xfrm rot="5400000" flipH="1">
              <a:off x="5186867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952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140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0" name="Oval 15">
              <a:extLst>
                <a:ext uri="{FF2B5EF4-FFF2-40B4-BE49-F238E27FC236}">
                  <a16:creationId xmlns:a16="http://schemas.microsoft.com/office/drawing/2014/main" id="{57CA00A8-5322-4F51-8ACB-53E984F77818}"/>
                </a:ext>
              </a:extLst>
            </p:cNvPr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952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140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Group 12">
            <a:extLst>
              <a:ext uri="{FF2B5EF4-FFF2-40B4-BE49-F238E27FC236}">
                <a16:creationId xmlns:a16="http://schemas.microsoft.com/office/drawing/2014/main" id="{354E7B62-4314-4C1F-9963-E42E625C844E}"/>
              </a:ext>
            </a:extLst>
          </p:cNvPr>
          <p:cNvGrpSpPr/>
          <p:nvPr/>
        </p:nvGrpSpPr>
        <p:grpSpPr>
          <a:xfrm>
            <a:off x="6125309" y="3733036"/>
            <a:ext cx="1812066" cy="465562"/>
            <a:chOff x="6130393" y="3583747"/>
            <a:chExt cx="1499779" cy="385328"/>
          </a:xfrm>
          <a:solidFill>
            <a:srgbClr val="295F60"/>
          </a:solidFill>
        </p:grpSpPr>
        <p:sp>
          <p:nvSpPr>
            <p:cNvPr id="12" name="Round Same Side Corner Rectangle 8">
              <a:extLst>
                <a:ext uri="{FF2B5EF4-FFF2-40B4-BE49-F238E27FC236}">
                  <a16:creationId xmlns:a16="http://schemas.microsoft.com/office/drawing/2014/main" id="{A3B3741A-D64F-4263-B7E6-1C220540FFD9}"/>
                </a:ext>
              </a:extLst>
            </p:cNvPr>
            <p:cNvSpPr/>
            <p:nvPr/>
          </p:nvSpPr>
          <p:spPr>
            <a:xfrm rot="5400000" flipH="1">
              <a:off x="6755433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952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140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3" name="Oval 16">
              <a:extLst>
                <a:ext uri="{FF2B5EF4-FFF2-40B4-BE49-F238E27FC236}">
                  <a16:creationId xmlns:a16="http://schemas.microsoft.com/office/drawing/2014/main" id="{D8F2D953-4698-492D-B0AB-642001EFA45D}"/>
                </a:ext>
              </a:extLst>
            </p:cNvPr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952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140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Group 35">
            <a:extLst>
              <a:ext uri="{FF2B5EF4-FFF2-40B4-BE49-F238E27FC236}">
                <a16:creationId xmlns:a16="http://schemas.microsoft.com/office/drawing/2014/main" id="{80153989-747F-4D1E-8A75-862715C42AD4}"/>
              </a:ext>
            </a:extLst>
          </p:cNvPr>
          <p:cNvGrpSpPr/>
          <p:nvPr/>
        </p:nvGrpSpPr>
        <p:grpSpPr>
          <a:xfrm>
            <a:off x="9915665" y="3733040"/>
            <a:ext cx="1812066" cy="465560"/>
            <a:chOff x="9267526" y="3583748"/>
            <a:chExt cx="1499779" cy="385327"/>
          </a:xfrm>
          <a:solidFill>
            <a:srgbClr val="295F60"/>
          </a:solidFill>
        </p:grpSpPr>
        <p:sp>
          <p:nvSpPr>
            <p:cNvPr id="15" name="Round Same Side Corner Rectangle 5">
              <a:extLst>
                <a:ext uri="{FF2B5EF4-FFF2-40B4-BE49-F238E27FC236}">
                  <a16:creationId xmlns:a16="http://schemas.microsoft.com/office/drawing/2014/main" id="{D88770A2-6360-4869-9088-76D44FF5D329}"/>
                </a:ext>
              </a:extLst>
            </p:cNvPr>
            <p:cNvSpPr/>
            <p:nvPr/>
          </p:nvSpPr>
          <p:spPr>
            <a:xfrm rot="5400000" flipH="1">
              <a:off x="9892566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952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140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6" name="Oval 17">
              <a:extLst>
                <a:ext uri="{FF2B5EF4-FFF2-40B4-BE49-F238E27FC236}">
                  <a16:creationId xmlns:a16="http://schemas.microsoft.com/office/drawing/2014/main" id="{F145EF69-86DD-421A-9107-75BEBFA194F8}"/>
                </a:ext>
              </a:extLst>
            </p:cNvPr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952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140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Group 19">
            <a:extLst>
              <a:ext uri="{FF2B5EF4-FFF2-40B4-BE49-F238E27FC236}">
                <a16:creationId xmlns:a16="http://schemas.microsoft.com/office/drawing/2014/main" id="{614231C9-E0EE-424F-AA76-FD80605938A4}"/>
              </a:ext>
            </a:extLst>
          </p:cNvPr>
          <p:cNvGrpSpPr/>
          <p:nvPr/>
        </p:nvGrpSpPr>
        <p:grpSpPr>
          <a:xfrm>
            <a:off x="8020488" y="3555875"/>
            <a:ext cx="1812066" cy="478856"/>
            <a:chOff x="7698960" y="3437117"/>
            <a:chExt cx="1499779" cy="396331"/>
          </a:xfrm>
          <a:solidFill>
            <a:srgbClr val="295F60"/>
          </a:solidFill>
        </p:grpSpPr>
        <p:sp>
          <p:nvSpPr>
            <p:cNvPr id="18" name="Round Same Side Corner Rectangle 9">
              <a:extLst>
                <a:ext uri="{FF2B5EF4-FFF2-40B4-BE49-F238E27FC236}">
                  <a16:creationId xmlns:a16="http://schemas.microsoft.com/office/drawing/2014/main" id="{1CB9FE0C-54E3-47AE-A6BF-2C4ECF15B065}"/>
                </a:ext>
              </a:extLst>
            </p:cNvPr>
            <p:cNvSpPr/>
            <p:nvPr/>
          </p:nvSpPr>
          <p:spPr>
            <a:xfrm rot="5400000" flipH="1">
              <a:off x="8324000" y="2958708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952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140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4E6C325-F7EA-4CA4-965E-D1A9407FAC49}"/>
                </a:ext>
              </a:extLst>
            </p:cNvPr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952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140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C94B8231-C31F-4FCA-921D-F1BC527F9C40}"/>
              </a:ext>
            </a:extLst>
          </p:cNvPr>
          <p:cNvGrpSpPr/>
          <p:nvPr/>
        </p:nvGrpSpPr>
        <p:grpSpPr>
          <a:xfrm>
            <a:off x="10541183" y="4302108"/>
            <a:ext cx="561032" cy="561990"/>
            <a:chOff x="9145588" y="4435475"/>
            <a:chExt cx="464344" cy="465138"/>
          </a:xfrm>
          <a:solidFill>
            <a:srgbClr val="295F60"/>
          </a:solidFill>
          <a:effectLst>
            <a:reflection blurRad="6350" stA="52000" endA="300" endPos="35000" dir="5400000" sy="-100000" algn="bl" rotWithShape="0"/>
          </a:effectLst>
        </p:grpSpPr>
        <p:sp>
          <p:nvSpPr>
            <p:cNvPr id="21" name="AutoShape 7">
              <a:extLst>
                <a:ext uri="{FF2B5EF4-FFF2-40B4-BE49-F238E27FC236}">
                  <a16:creationId xmlns:a16="http://schemas.microsoft.com/office/drawing/2014/main" id="{177EB34A-F89B-4372-8604-720E78DA6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2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2" name="AutoShape 8">
              <a:extLst>
                <a:ext uri="{FF2B5EF4-FFF2-40B4-BE49-F238E27FC236}">
                  <a16:creationId xmlns:a16="http://schemas.microsoft.com/office/drawing/2014/main" id="{9F2FE894-84FA-4A5F-B0D1-295F5D1E8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2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3" name="AutoShape 9">
              <a:extLst>
                <a:ext uri="{FF2B5EF4-FFF2-40B4-BE49-F238E27FC236}">
                  <a16:creationId xmlns:a16="http://schemas.microsoft.com/office/drawing/2014/main" id="{325F057A-F838-41FC-8333-BB39AC9C5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2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4" name="AutoShape 10">
              <a:extLst>
                <a:ext uri="{FF2B5EF4-FFF2-40B4-BE49-F238E27FC236}">
                  <a16:creationId xmlns:a16="http://schemas.microsoft.com/office/drawing/2014/main" id="{F2A71F85-6B53-410C-94F6-595753918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2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5" name="AutoShape 11">
              <a:extLst>
                <a:ext uri="{FF2B5EF4-FFF2-40B4-BE49-F238E27FC236}">
                  <a16:creationId xmlns:a16="http://schemas.microsoft.com/office/drawing/2014/main" id="{09437E8E-5F25-466A-9B19-130C29B15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2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6" name="AutoShape 12">
              <a:extLst>
                <a:ext uri="{FF2B5EF4-FFF2-40B4-BE49-F238E27FC236}">
                  <a16:creationId xmlns:a16="http://schemas.microsoft.com/office/drawing/2014/main" id="{7EFB94CD-9E5C-4C12-9C1F-616B3E750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2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7" name="AutoShape 13">
              <a:extLst>
                <a:ext uri="{FF2B5EF4-FFF2-40B4-BE49-F238E27FC236}">
                  <a16:creationId xmlns:a16="http://schemas.microsoft.com/office/drawing/2014/main" id="{EF7AE89A-395B-4B9A-B937-EEC6D0B12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2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8" name="AutoShape 14">
              <a:extLst>
                <a:ext uri="{FF2B5EF4-FFF2-40B4-BE49-F238E27FC236}">
                  <a16:creationId xmlns:a16="http://schemas.microsoft.com/office/drawing/2014/main" id="{B894A01A-C4CD-48D8-8820-30C89638E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2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9" name="AutoShape 15">
              <a:extLst>
                <a:ext uri="{FF2B5EF4-FFF2-40B4-BE49-F238E27FC236}">
                  <a16:creationId xmlns:a16="http://schemas.microsoft.com/office/drawing/2014/main" id="{0D8E1993-EB68-44F4-9592-AD4469475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2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Group 30">
            <a:extLst>
              <a:ext uri="{FF2B5EF4-FFF2-40B4-BE49-F238E27FC236}">
                <a16:creationId xmlns:a16="http://schemas.microsoft.com/office/drawing/2014/main" id="{3E12AF8D-4D1C-4FED-81B2-EC54A4C3F027}"/>
              </a:ext>
            </a:extLst>
          </p:cNvPr>
          <p:cNvGrpSpPr/>
          <p:nvPr/>
        </p:nvGrpSpPr>
        <p:grpSpPr>
          <a:xfrm>
            <a:off x="8729116" y="2909628"/>
            <a:ext cx="561032" cy="561032"/>
            <a:chOff x="7287419" y="2577307"/>
            <a:chExt cx="464344" cy="464344"/>
          </a:xfrm>
          <a:solidFill>
            <a:srgbClr val="295F60"/>
          </a:solidFill>
          <a:effectLst>
            <a:reflection blurRad="6350" stA="52000" endA="300" endPos="35000" dir="5400000" sy="-100000" algn="bl" rotWithShape="0"/>
          </a:effectLst>
        </p:grpSpPr>
        <p:sp>
          <p:nvSpPr>
            <p:cNvPr id="31" name="AutoShape 56">
              <a:extLst>
                <a:ext uri="{FF2B5EF4-FFF2-40B4-BE49-F238E27FC236}">
                  <a16:creationId xmlns:a16="http://schemas.microsoft.com/office/drawing/2014/main" id="{77B91CF2-5117-4F7F-A0C3-6FD58C919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2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2" name="AutoShape 57">
              <a:extLst>
                <a:ext uri="{FF2B5EF4-FFF2-40B4-BE49-F238E27FC236}">
                  <a16:creationId xmlns:a16="http://schemas.microsoft.com/office/drawing/2014/main" id="{116DFA8E-145E-4A36-A600-F86021D8C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2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3" name="AutoShape 58">
              <a:extLst>
                <a:ext uri="{FF2B5EF4-FFF2-40B4-BE49-F238E27FC236}">
                  <a16:creationId xmlns:a16="http://schemas.microsoft.com/office/drawing/2014/main" id="{7C73098C-55D2-4EB7-9663-8FAD2668C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2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4" name="AutoShape 59">
            <a:extLst>
              <a:ext uri="{FF2B5EF4-FFF2-40B4-BE49-F238E27FC236}">
                <a16:creationId xmlns:a16="http://schemas.microsoft.com/office/drawing/2014/main" id="{1FFC346E-B114-4D18-A9F8-FAC3E65D6552}"/>
              </a:ext>
            </a:extLst>
          </p:cNvPr>
          <p:cNvSpPr>
            <a:spLocks/>
          </p:cNvSpPr>
          <p:nvPr/>
        </p:nvSpPr>
        <p:spPr bwMode="auto">
          <a:xfrm>
            <a:off x="2872611" y="4290719"/>
            <a:ext cx="561990" cy="561032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295F6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lIns="19049" tIns="19049" rIns="19049" bIns="19049" anchor="ctr"/>
          <a:lstStyle/>
          <a:p>
            <a:pPr algn="ctr" defTabSz="228572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35" name="Group 38">
            <a:extLst>
              <a:ext uri="{FF2B5EF4-FFF2-40B4-BE49-F238E27FC236}">
                <a16:creationId xmlns:a16="http://schemas.microsoft.com/office/drawing/2014/main" id="{4C224BEE-6389-4276-B294-961DD3B5FC16}"/>
              </a:ext>
            </a:extLst>
          </p:cNvPr>
          <p:cNvGrpSpPr/>
          <p:nvPr/>
        </p:nvGrpSpPr>
        <p:grpSpPr>
          <a:xfrm>
            <a:off x="4938280" y="2901858"/>
            <a:ext cx="561990" cy="472800"/>
            <a:chOff x="5368132" y="2625725"/>
            <a:chExt cx="465138" cy="391319"/>
          </a:xfrm>
          <a:solidFill>
            <a:srgbClr val="295F60"/>
          </a:solidFill>
          <a:effectLst>
            <a:reflection blurRad="6350" stA="52000" endA="300" endPos="35000" dir="5400000" sy="-100000" algn="bl" rotWithShape="0"/>
          </a:effectLst>
        </p:grpSpPr>
        <p:sp>
          <p:nvSpPr>
            <p:cNvPr id="36" name="AutoShape 120">
              <a:extLst>
                <a:ext uri="{FF2B5EF4-FFF2-40B4-BE49-F238E27FC236}">
                  <a16:creationId xmlns:a16="http://schemas.microsoft.com/office/drawing/2014/main" id="{05D8D521-0E27-47DC-ABB3-667214680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2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7" name="AutoShape 121">
              <a:extLst>
                <a:ext uri="{FF2B5EF4-FFF2-40B4-BE49-F238E27FC236}">
                  <a16:creationId xmlns:a16="http://schemas.microsoft.com/office/drawing/2014/main" id="{67EE1D1D-0E87-4E3A-B98C-7C144439A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2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8" name="AutoShape 122">
              <a:extLst>
                <a:ext uri="{FF2B5EF4-FFF2-40B4-BE49-F238E27FC236}">
                  <a16:creationId xmlns:a16="http://schemas.microsoft.com/office/drawing/2014/main" id="{E6FFDD69-4ECF-4679-BDA7-1B24561D7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2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9" name="Group 42">
            <a:extLst>
              <a:ext uri="{FF2B5EF4-FFF2-40B4-BE49-F238E27FC236}">
                <a16:creationId xmlns:a16="http://schemas.microsoft.com/office/drawing/2014/main" id="{AD52CA59-8B61-4311-9DFF-986A5551C985}"/>
              </a:ext>
            </a:extLst>
          </p:cNvPr>
          <p:cNvGrpSpPr/>
          <p:nvPr/>
        </p:nvGrpSpPr>
        <p:grpSpPr>
          <a:xfrm>
            <a:off x="1065296" y="2909149"/>
            <a:ext cx="561032" cy="438275"/>
            <a:chOff x="2581275" y="1710532"/>
            <a:chExt cx="464344" cy="362744"/>
          </a:xfrm>
          <a:solidFill>
            <a:srgbClr val="295F60"/>
          </a:solidFill>
          <a:effectLst>
            <a:reflection blurRad="6350" stA="52000" endA="300" endPos="35000" dir="5400000" sy="-100000" algn="bl" rotWithShape="0"/>
          </a:effectLst>
        </p:grpSpPr>
        <p:sp>
          <p:nvSpPr>
            <p:cNvPr id="40" name="AutoShape 140">
              <a:extLst>
                <a:ext uri="{FF2B5EF4-FFF2-40B4-BE49-F238E27FC236}">
                  <a16:creationId xmlns:a16="http://schemas.microsoft.com/office/drawing/2014/main" id="{B975A078-7766-4500-AB7C-E0215B3B6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2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1" name="AutoShape 141">
              <a:extLst>
                <a:ext uri="{FF2B5EF4-FFF2-40B4-BE49-F238E27FC236}">
                  <a16:creationId xmlns:a16="http://schemas.microsoft.com/office/drawing/2014/main" id="{4DFA6FF7-53C3-4583-BFB9-6D4BBF2E8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2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2" name="AutoShape 142">
              <a:extLst>
                <a:ext uri="{FF2B5EF4-FFF2-40B4-BE49-F238E27FC236}">
                  <a16:creationId xmlns:a16="http://schemas.microsoft.com/office/drawing/2014/main" id="{B1F1DC0A-F90C-42AA-BE59-93D991F12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2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3" name="AutoShape 143">
              <a:extLst>
                <a:ext uri="{FF2B5EF4-FFF2-40B4-BE49-F238E27FC236}">
                  <a16:creationId xmlns:a16="http://schemas.microsoft.com/office/drawing/2014/main" id="{44D8B915-123C-4573-8547-F863038A2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2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4" name="AutoShape 144">
              <a:extLst>
                <a:ext uri="{FF2B5EF4-FFF2-40B4-BE49-F238E27FC236}">
                  <a16:creationId xmlns:a16="http://schemas.microsoft.com/office/drawing/2014/main" id="{0E094A79-F58C-434A-B9E5-2986D2550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2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5" name="AutoShape 145">
              <a:extLst>
                <a:ext uri="{FF2B5EF4-FFF2-40B4-BE49-F238E27FC236}">
                  <a16:creationId xmlns:a16="http://schemas.microsoft.com/office/drawing/2014/main" id="{E4D5A242-D158-47EA-B8F6-0D6854EA0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2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6" name="AutoShape 146">
              <a:extLst>
                <a:ext uri="{FF2B5EF4-FFF2-40B4-BE49-F238E27FC236}">
                  <a16:creationId xmlns:a16="http://schemas.microsoft.com/office/drawing/2014/main" id="{421E53A1-832E-4E3A-B05E-4A0A96E80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2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47" name="Group 52">
            <a:extLst>
              <a:ext uri="{FF2B5EF4-FFF2-40B4-BE49-F238E27FC236}">
                <a16:creationId xmlns:a16="http://schemas.microsoft.com/office/drawing/2014/main" id="{7C0526A0-A5E1-4AEC-AF12-DEF50E1A1A30}"/>
              </a:ext>
            </a:extLst>
          </p:cNvPr>
          <p:cNvGrpSpPr/>
          <p:nvPr/>
        </p:nvGrpSpPr>
        <p:grpSpPr>
          <a:xfrm>
            <a:off x="6839426" y="4290718"/>
            <a:ext cx="385530" cy="561990"/>
            <a:chOff x="5441157" y="4440238"/>
            <a:chExt cx="319088" cy="465138"/>
          </a:xfrm>
          <a:solidFill>
            <a:srgbClr val="295F60"/>
          </a:solidFill>
          <a:effectLst>
            <a:reflection blurRad="6350" stA="52000" endA="300" endPos="35000" dir="5400000" sy="-100000" algn="bl" rotWithShape="0"/>
          </a:effectLst>
        </p:grpSpPr>
        <p:sp>
          <p:nvSpPr>
            <p:cNvPr id="48" name="AutoShape 97">
              <a:extLst>
                <a:ext uri="{FF2B5EF4-FFF2-40B4-BE49-F238E27FC236}">
                  <a16:creationId xmlns:a16="http://schemas.microsoft.com/office/drawing/2014/main" id="{F5C9A537-FBD6-448C-809A-5D71E81F4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2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9" name="AutoShape 98">
              <a:extLst>
                <a:ext uri="{FF2B5EF4-FFF2-40B4-BE49-F238E27FC236}">
                  <a16:creationId xmlns:a16="http://schemas.microsoft.com/office/drawing/2014/main" id="{3FAD02CA-0373-4170-BE0B-A785B4809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2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0" name="AutoShape 99">
              <a:extLst>
                <a:ext uri="{FF2B5EF4-FFF2-40B4-BE49-F238E27FC236}">
                  <a16:creationId xmlns:a16="http://schemas.microsoft.com/office/drawing/2014/main" id="{53977E99-5C06-478A-BC03-6D76F0986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2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63" name="MH_SubTitle_1">
            <a:extLst>
              <a:ext uri="{FF2B5EF4-FFF2-40B4-BE49-F238E27FC236}">
                <a16:creationId xmlns:a16="http://schemas.microsoft.com/office/drawing/2014/main" id="{CA1E103D-FB88-44D7-B05C-CEBCDFA176C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52445" y="2382603"/>
            <a:ext cx="2051600" cy="313188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b="1" dirty="0">
                <a:solidFill>
                  <a:srgbClr val="295F60"/>
                </a:solidFill>
                <a:cs typeface="+mn-ea"/>
                <a:sym typeface="+mn-lt"/>
              </a:rPr>
              <a:t>Add subtitle</a:t>
            </a:r>
            <a:endParaRPr lang="zh-CN" altLang="en-US" sz="2400" b="1" kern="0" dirty="0">
              <a:solidFill>
                <a:srgbClr val="295F60"/>
              </a:solidFill>
              <a:cs typeface="+mn-ea"/>
              <a:sym typeface="+mn-lt"/>
            </a:endParaRPr>
          </a:p>
        </p:txBody>
      </p:sp>
      <p:sp>
        <p:nvSpPr>
          <p:cNvPr id="64" name="MH_Text_1">
            <a:extLst>
              <a:ext uri="{FF2B5EF4-FFF2-40B4-BE49-F238E27FC236}">
                <a16:creationId xmlns:a16="http://schemas.microsoft.com/office/drawing/2014/main" id="{BFA3695F-C2BB-4A79-AAAE-C95C3CC131E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365618" y="2754604"/>
            <a:ext cx="1982739" cy="1006454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1400" dirty="0">
                <a:solidFill>
                  <a:srgbClr val="3D4552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65" name="MH_SubTitle_1">
            <a:extLst>
              <a:ext uri="{FF2B5EF4-FFF2-40B4-BE49-F238E27FC236}">
                <a16:creationId xmlns:a16="http://schemas.microsoft.com/office/drawing/2014/main" id="{0632E5B1-FDCB-4479-A4A7-B7BEB8A3AFE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248691" y="2382603"/>
            <a:ext cx="2051600" cy="313188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b="1" dirty="0">
                <a:solidFill>
                  <a:srgbClr val="295F60"/>
                </a:solidFill>
                <a:cs typeface="+mn-ea"/>
                <a:sym typeface="+mn-lt"/>
              </a:rPr>
              <a:t>Add subtitle</a:t>
            </a:r>
            <a:endParaRPr lang="zh-CN" altLang="en-US" sz="2400" b="1" kern="0" dirty="0">
              <a:solidFill>
                <a:srgbClr val="295F60"/>
              </a:solidFill>
              <a:cs typeface="+mn-ea"/>
              <a:sym typeface="+mn-lt"/>
            </a:endParaRPr>
          </a:p>
        </p:txBody>
      </p:sp>
      <p:sp>
        <p:nvSpPr>
          <p:cNvPr id="66" name="MH_Text_1">
            <a:extLst>
              <a:ext uri="{FF2B5EF4-FFF2-40B4-BE49-F238E27FC236}">
                <a16:creationId xmlns:a16="http://schemas.microsoft.com/office/drawing/2014/main" id="{8D34EC72-DD1E-47CF-99D0-54370C840FF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147350" y="2754604"/>
            <a:ext cx="1982739" cy="1006454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1400" dirty="0">
                <a:solidFill>
                  <a:srgbClr val="3D4552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67" name="MH_SubTitle_1">
            <a:extLst>
              <a:ext uri="{FF2B5EF4-FFF2-40B4-BE49-F238E27FC236}">
                <a16:creationId xmlns:a16="http://schemas.microsoft.com/office/drawing/2014/main" id="{EB10F593-7E71-48D6-8B15-FE6E299A978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0034073" y="2371273"/>
            <a:ext cx="2051600" cy="313188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b="1" dirty="0">
                <a:solidFill>
                  <a:srgbClr val="295F60"/>
                </a:solidFill>
                <a:cs typeface="+mn-ea"/>
                <a:sym typeface="+mn-lt"/>
              </a:rPr>
              <a:t>Add subtitle</a:t>
            </a:r>
            <a:endParaRPr lang="zh-CN" altLang="en-US" sz="2400" b="1" kern="0" dirty="0">
              <a:solidFill>
                <a:srgbClr val="295F60"/>
              </a:solidFill>
              <a:cs typeface="+mn-ea"/>
              <a:sym typeface="+mn-lt"/>
            </a:endParaRPr>
          </a:p>
        </p:txBody>
      </p:sp>
      <p:sp>
        <p:nvSpPr>
          <p:cNvPr id="68" name="MH_Text_1">
            <a:extLst>
              <a:ext uri="{FF2B5EF4-FFF2-40B4-BE49-F238E27FC236}">
                <a16:creationId xmlns:a16="http://schemas.microsoft.com/office/drawing/2014/main" id="{35335069-9460-4AC2-84BC-272E72D0997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934375" y="2743274"/>
            <a:ext cx="1908623" cy="1006454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1400" dirty="0">
                <a:solidFill>
                  <a:srgbClr val="3D4552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69" name="MH_SubTitle_1">
            <a:extLst>
              <a:ext uri="{FF2B5EF4-FFF2-40B4-BE49-F238E27FC236}">
                <a16:creationId xmlns:a16="http://schemas.microsoft.com/office/drawing/2014/main" id="{C3937F49-34B8-4D86-BB7F-68335CEFEE12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99214" y="4426301"/>
            <a:ext cx="2051600" cy="313188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b="1" dirty="0">
                <a:solidFill>
                  <a:srgbClr val="295F60"/>
                </a:solidFill>
                <a:cs typeface="+mn-ea"/>
                <a:sym typeface="+mn-lt"/>
              </a:rPr>
              <a:t>Add subtitle</a:t>
            </a:r>
            <a:endParaRPr lang="zh-CN" altLang="en-US" sz="2400" b="1" kern="0" dirty="0">
              <a:solidFill>
                <a:srgbClr val="295F60"/>
              </a:solidFill>
              <a:cs typeface="+mn-ea"/>
              <a:sym typeface="+mn-lt"/>
            </a:endParaRPr>
          </a:p>
        </p:txBody>
      </p:sp>
      <p:sp>
        <p:nvSpPr>
          <p:cNvPr id="70" name="MH_Text_1">
            <a:extLst>
              <a:ext uri="{FF2B5EF4-FFF2-40B4-BE49-F238E27FC236}">
                <a16:creationId xmlns:a16="http://schemas.microsoft.com/office/drawing/2014/main" id="{C3331C74-822C-48F3-8F9F-67866DDCD21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70489" y="4824909"/>
            <a:ext cx="1908623" cy="1006454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1400" dirty="0">
                <a:solidFill>
                  <a:srgbClr val="3D4552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71" name="MH_SubTitle_1">
            <a:extLst>
              <a:ext uri="{FF2B5EF4-FFF2-40B4-BE49-F238E27FC236}">
                <a16:creationId xmlns:a16="http://schemas.microsoft.com/office/drawing/2014/main" id="{B8709948-D586-4890-AE09-FFCCAEFCC0A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549476" y="4426301"/>
            <a:ext cx="2051600" cy="313188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b="1" dirty="0">
                <a:solidFill>
                  <a:srgbClr val="295F60"/>
                </a:solidFill>
                <a:cs typeface="+mn-ea"/>
                <a:sym typeface="+mn-lt"/>
              </a:rPr>
              <a:t>Add subtitle</a:t>
            </a:r>
            <a:endParaRPr lang="zh-CN" altLang="en-US" sz="2400" b="1" kern="0" dirty="0">
              <a:solidFill>
                <a:srgbClr val="295F60"/>
              </a:solidFill>
              <a:cs typeface="+mn-ea"/>
              <a:sym typeface="+mn-lt"/>
            </a:endParaRPr>
          </a:p>
        </p:txBody>
      </p:sp>
      <p:sp>
        <p:nvSpPr>
          <p:cNvPr id="72" name="MH_Text_1">
            <a:extLst>
              <a:ext uri="{FF2B5EF4-FFF2-40B4-BE49-F238E27FC236}">
                <a16:creationId xmlns:a16="http://schemas.microsoft.com/office/drawing/2014/main" id="{0C129D82-ACB8-420D-B1D8-0D5EA75713FC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421721" y="4824909"/>
            <a:ext cx="1997791" cy="1006454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1400" dirty="0">
                <a:solidFill>
                  <a:srgbClr val="3D4552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73" name="MH_SubTitle_1">
            <a:extLst>
              <a:ext uri="{FF2B5EF4-FFF2-40B4-BE49-F238E27FC236}">
                <a16:creationId xmlns:a16="http://schemas.microsoft.com/office/drawing/2014/main" id="{6B5A6129-B750-4578-9F29-82955188228D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8350014" y="4389081"/>
            <a:ext cx="2051600" cy="313188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b="1" dirty="0">
                <a:solidFill>
                  <a:srgbClr val="295F60"/>
                </a:solidFill>
                <a:cs typeface="+mn-ea"/>
                <a:sym typeface="+mn-lt"/>
              </a:rPr>
              <a:t>Add subtitle</a:t>
            </a:r>
            <a:endParaRPr lang="zh-CN" altLang="en-US" sz="2400" b="1" kern="0" dirty="0">
              <a:solidFill>
                <a:srgbClr val="295F60"/>
              </a:solidFill>
              <a:cs typeface="+mn-ea"/>
              <a:sym typeface="+mn-lt"/>
            </a:endParaRPr>
          </a:p>
        </p:txBody>
      </p:sp>
      <p:sp>
        <p:nvSpPr>
          <p:cNvPr id="74" name="MH_Text_1">
            <a:extLst>
              <a:ext uri="{FF2B5EF4-FFF2-40B4-BE49-F238E27FC236}">
                <a16:creationId xmlns:a16="http://schemas.microsoft.com/office/drawing/2014/main" id="{E244F64E-03F4-4ADC-9C26-82B67418BE6E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8225043" y="4787689"/>
            <a:ext cx="1846652" cy="100645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1400" dirty="0">
                <a:solidFill>
                  <a:srgbClr val="3D4552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77" name="PA-文本 文本框 4627">
            <a:extLst>
              <a:ext uri="{FF2B5EF4-FFF2-40B4-BE49-F238E27FC236}">
                <a16:creationId xmlns:a16="http://schemas.microsoft.com/office/drawing/2014/main" id="{B5C5B8DE-8CBD-4F73-8131-3E44078A9348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4070086" y="941964"/>
            <a:ext cx="4357209" cy="604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3200" b="1" spc="140" dirty="0">
                <a:solidFill>
                  <a:srgbClr val="295F60"/>
                </a:solidFill>
                <a:cs typeface="+mn-ea"/>
                <a:sym typeface="+mn-lt"/>
              </a:rPr>
              <a:t>Add title text</a:t>
            </a:r>
            <a:endParaRPr lang="zh-CN" altLang="en-US" sz="3200" b="1" spc="140" dirty="0">
              <a:solidFill>
                <a:srgbClr val="2F3239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950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788">
        <p14:reveal/>
      </p:transition>
    </mc:Choice>
    <mc:Fallback xmlns="" xmlns:a16="http://schemas.microsoft.com/office/drawing/2014/main" xmlns:a14="http://schemas.microsoft.com/office/drawing/2010/main">
      <p:transition spd="slow" advTm="27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H_SubTitle_1">
            <a:extLst>
              <a:ext uri="{FF2B5EF4-FFF2-40B4-BE49-F238E27FC236}">
                <a16:creationId xmlns:a16="http://schemas.microsoft.com/office/drawing/2014/main" id="{91F4B1BF-6429-4ABC-8A02-77D3ABB6B92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873031" y="2019813"/>
            <a:ext cx="3287712" cy="838200"/>
          </a:xfrm>
          <a:custGeom>
            <a:avLst/>
            <a:gdLst>
              <a:gd name="connsiteX0" fmla="*/ 122108 w 732631"/>
              <a:gd name="connsiteY0" fmla="*/ 0 h 5307012"/>
              <a:gd name="connsiteX1" fmla="*/ 610523 w 732631"/>
              <a:gd name="connsiteY1" fmla="*/ 0 h 5307012"/>
              <a:gd name="connsiteX2" fmla="*/ 732631 w 732631"/>
              <a:gd name="connsiteY2" fmla="*/ 122108 h 5307012"/>
              <a:gd name="connsiteX3" fmla="*/ 732631 w 732631"/>
              <a:gd name="connsiteY3" fmla="*/ 5307012 h 5307012"/>
              <a:gd name="connsiteX4" fmla="*/ 732631 w 732631"/>
              <a:gd name="connsiteY4" fmla="*/ 5307012 h 5307012"/>
              <a:gd name="connsiteX5" fmla="*/ 0 w 732631"/>
              <a:gd name="connsiteY5" fmla="*/ 5307012 h 5307012"/>
              <a:gd name="connsiteX6" fmla="*/ 0 w 732631"/>
              <a:gd name="connsiteY6" fmla="*/ 5307012 h 5307012"/>
              <a:gd name="connsiteX7" fmla="*/ 0 w 732631"/>
              <a:gd name="connsiteY7" fmla="*/ 122108 h 5307012"/>
              <a:gd name="connsiteX8" fmla="*/ 122108 w 732631"/>
              <a:gd name="connsiteY8" fmla="*/ 0 h 530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631" h="5307012">
                <a:moveTo>
                  <a:pt x="732631" y="884525"/>
                </a:moveTo>
                <a:lnTo>
                  <a:pt x="732631" y="4422487"/>
                </a:lnTo>
                <a:cubicBezTo>
                  <a:pt x="732631" y="4910992"/>
                  <a:pt x="725084" y="5307008"/>
                  <a:pt x="715774" y="5307008"/>
                </a:cubicBezTo>
                <a:lnTo>
                  <a:pt x="0" y="5307008"/>
                </a:lnTo>
                <a:lnTo>
                  <a:pt x="0" y="5307008"/>
                </a:lnTo>
                <a:lnTo>
                  <a:pt x="0" y="4"/>
                </a:lnTo>
                <a:lnTo>
                  <a:pt x="0" y="4"/>
                </a:lnTo>
                <a:lnTo>
                  <a:pt x="715774" y="4"/>
                </a:lnTo>
                <a:cubicBezTo>
                  <a:pt x="725084" y="4"/>
                  <a:pt x="732631" y="396020"/>
                  <a:pt x="732631" y="884525"/>
                </a:cubicBezTo>
                <a:close/>
              </a:path>
            </a:pathLst>
          </a:custGeom>
          <a:solidFill>
            <a:srgbClr val="295F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00" tIns="0" rIns="0" bIns="0" spcCol="1270" anchor="ctr"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1" name="MH_Other_1">
            <a:extLst>
              <a:ext uri="{FF2B5EF4-FFF2-40B4-BE49-F238E27FC236}">
                <a16:creationId xmlns:a16="http://schemas.microsoft.com/office/drawing/2014/main" id="{A7D38978-8D80-464B-8E41-3B584CE47B6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22131" y="1984888"/>
            <a:ext cx="1041400" cy="912812"/>
          </a:xfrm>
          <a:custGeom>
            <a:avLst/>
            <a:gdLst>
              <a:gd name="connsiteX0" fmla="*/ 0 w 872351"/>
              <a:gd name="connsiteY0" fmla="*/ 0 h 721783"/>
              <a:gd name="connsiteX1" fmla="*/ 697880 w 872351"/>
              <a:gd name="connsiteY1" fmla="*/ 0 h 721783"/>
              <a:gd name="connsiteX2" fmla="*/ 872351 w 872351"/>
              <a:gd name="connsiteY2" fmla="*/ 360892 h 721783"/>
              <a:gd name="connsiteX3" fmla="*/ 697880 w 872351"/>
              <a:gd name="connsiteY3" fmla="*/ 721783 h 721783"/>
              <a:gd name="connsiteX4" fmla="*/ 0 w 872351"/>
              <a:gd name="connsiteY4" fmla="*/ 721783 h 72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351" h="721783">
                <a:moveTo>
                  <a:pt x="0" y="0"/>
                </a:moveTo>
                <a:lnTo>
                  <a:pt x="697880" y="0"/>
                </a:lnTo>
                <a:lnTo>
                  <a:pt x="872351" y="360892"/>
                </a:lnTo>
                <a:lnTo>
                  <a:pt x="697880" y="721783"/>
                </a:lnTo>
                <a:lnTo>
                  <a:pt x="0" y="721783"/>
                </a:lnTo>
                <a:close/>
              </a:path>
            </a:pathLst>
          </a:custGeom>
          <a:solidFill>
            <a:srgbClr val="295F60"/>
          </a:solidFill>
          <a:ln w="762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  <a:endParaRPr lang="zh-CN" altLang="en-US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2" name="MH_SubTitle_2">
            <a:extLst>
              <a:ext uri="{FF2B5EF4-FFF2-40B4-BE49-F238E27FC236}">
                <a16:creationId xmlns:a16="http://schemas.microsoft.com/office/drawing/2014/main" id="{FEF55D16-4AEB-45AC-B76B-7F2223FCDF1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873031" y="3075951"/>
            <a:ext cx="3287712" cy="838200"/>
          </a:xfrm>
          <a:custGeom>
            <a:avLst/>
            <a:gdLst>
              <a:gd name="connsiteX0" fmla="*/ 122108 w 732631"/>
              <a:gd name="connsiteY0" fmla="*/ 0 h 5307012"/>
              <a:gd name="connsiteX1" fmla="*/ 610523 w 732631"/>
              <a:gd name="connsiteY1" fmla="*/ 0 h 5307012"/>
              <a:gd name="connsiteX2" fmla="*/ 732631 w 732631"/>
              <a:gd name="connsiteY2" fmla="*/ 122108 h 5307012"/>
              <a:gd name="connsiteX3" fmla="*/ 732631 w 732631"/>
              <a:gd name="connsiteY3" fmla="*/ 5307012 h 5307012"/>
              <a:gd name="connsiteX4" fmla="*/ 732631 w 732631"/>
              <a:gd name="connsiteY4" fmla="*/ 5307012 h 5307012"/>
              <a:gd name="connsiteX5" fmla="*/ 0 w 732631"/>
              <a:gd name="connsiteY5" fmla="*/ 5307012 h 5307012"/>
              <a:gd name="connsiteX6" fmla="*/ 0 w 732631"/>
              <a:gd name="connsiteY6" fmla="*/ 5307012 h 5307012"/>
              <a:gd name="connsiteX7" fmla="*/ 0 w 732631"/>
              <a:gd name="connsiteY7" fmla="*/ 122108 h 5307012"/>
              <a:gd name="connsiteX8" fmla="*/ 122108 w 732631"/>
              <a:gd name="connsiteY8" fmla="*/ 0 h 530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631" h="5307012">
                <a:moveTo>
                  <a:pt x="732631" y="884525"/>
                </a:moveTo>
                <a:lnTo>
                  <a:pt x="732631" y="4422487"/>
                </a:lnTo>
                <a:cubicBezTo>
                  <a:pt x="732631" y="4910992"/>
                  <a:pt x="725084" y="5307008"/>
                  <a:pt x="715774" y="5307008"/>
                </a:cubicBezTo>
                <a:lnTo>
                  <a:pt x="0" y="5307008"/>
                </a:lnTo>
                <a:lnTo>
                  <a:pt x="0" y="5307008"/>
                </a:lnTo>
                <a:lnTo>
                  <a:pt x="0" y="4"/>
                </a:lnTo>
                <a:lnTo>
                  <a:pt x="0" y="4"/>
                </a:lnTo>
                <a:lnTo>
                  <a:pt x="715774" y="4"/>
                </a:lnTo>
                <a:cubicBezTo>
                  <a:pt x="725084" y="4"/>
                  <a:pt x="732631" y="396020"/>
                  <a:pt x="732631" y="884525"/>
                </a:cubicBezTo>
                <a:close/>
              </a:path>
            </a:pathLst>
          </a:custGeom>
          <a:solidFill>
            <a:srgbClr val="295F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00" tIns="0" rIns="0" bIns="0" spcCol="1270" anchor="ctr"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3" name="MH_Other_2">
            <a:extLst>
              <a:ext uri="{FF2B5EF4-FFF2-40B4-BE49-F238E27FC236}">
                <a16:creationId xmlns:a16="http://schemas.microsoft.com/office/drawing/2014/main" id="{AC1B6037-A74B-4303-AC3C-2E699471C45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22131" y="3041027"/>
            <a:ext cx="1041400" cy="912813"/>
          </a:xfrm>
          <a:custGeom>
            <a:avLst/>
            <a:gdLst>
              <a:gd name="connsiteX0" fmla="*/ 0 w 872351"/>
              <a:gd name="connsiteY0" fmla="*/ 0 h 721783"/>
              <a:gd name="connsiteX1" fmla="*/ 697880 w 872351"/>
              <a:gd name="connsiteY1" fmla="*/ 0 h 721783"/>
              <a:gd name="connsiteX2" fmla="*/ 872351 w 872351"/>
              <a:gd name="connsiteY2" fmla="*/ 360892 h 721783"/>
              <a:gd name="connsiteX3" fmla="*/ 697880 w 872351"/>
              <a:gd name="connsiteY3" fmla="*/ 721783 h 721783"/>
              <a:gd name="connsiteX4" fmla="*/ 0 w 872351"/>
              <a:gd name="connsiteY4" fmla="*/ 721783 h 72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351" h="721783">
                <a:moveTo>
                  <a:pt x="0" y="0"/>
                </a:moveTo>
                <a:lnTo>
                  <a:pt x="697880" y="0"/>
                </a:lnTo>
                <a:lnTo>
                  <a:pt x="872351" y="360892"/>
                </a:lnTo>
                <a:lnTo>
                  <a:pt x="697880" y="721783"/>
                </a:lnTo>
                <a:lnTo>
                  <a:pt x="0" y="721783"/>
                </a:lnTo>
                <a:close/>
              </a:path>
            </a:pathLst>
          </a:custGeom>
          <a:solidFill>
            <a:srgbClr val="295F60"/>
          </a:solidFill>
          <a:ln w="762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lang="zh-CN" altLang="en-US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4" name="MH_SubTitle_3">
            <a:extLst>
              <a:ext uri="{FF2B5EF4-FFF2-40B4-BE49-F238E27FC236}">
                <a16:creationId xmlns:a16="http://schemas.microsoft.com/office/drawing/2014/main" id="{58714731-D5A2-49E6-8AA7-B2CF9C3FFA9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873031" y="4117576"/>
            <a:ext cx="3287712" cy="838200"/>
          </a:xfrm>
          <a:custGeom>
            <a:avLst/>
            <a:gdLst>
              <a:gd name="connsiteX0" fmla="*/ 122108 w 732631"/>
              <a:gd name="connsiteY0" fmla="*/ 0 h 5307012"/>
              <a:gd name="connsiteX1" fmla="*/ 610523 w 732631"/>
              <a:gd name="connsiteY1" fmla="*/ 0 h 5307012"/>
              <a:gd name="connsiteX2" fmla="*/ 732631 w 732631"/>
              <a:gd name="connsiteY2" fmla="*/ 122108 h 5307012"/>
              <a:gd name="connsiteX3" fmla="*/ 732631 w 732631"/>
              <a:gd name="connsiteY3" fmla="*/ 5307012 h 5307012"/>
              <a:gd name="connsiteX4" fmla="*/ 732631 w 732631"/>
              <a:gd name="connsiteY4" fmla="*/ 5307012 h 5307012"/>
              <a:gd name="connsiteX5" fmla="*/ 0 w 732631"/>
              <a:gd name="connsiteY5" fmla="*/ 5307012 h 5307012"/>
              <a:gd name="connsiteX6" fmla="*/ 0 w 732631"/>
              <a:gd name="connsiteY6" fmla="*/ 5307012 h 5307012"/>
              <a:gd name="connsiteX7" fmla="*/ 0 w 732631"/>
              <a:gd name="connsiteY7" fmla="*/ 122108 h 5307012"/>
              <a:gd name="connsiteX8" fmla="*/ 122108 w 732631"/>
              <a:gd name="connsiteY8" fmla="*/ 0 h 530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631" h="5307012">
                <a:moveTo>
                  <a:pt x="732631" y="884525"/>
                </a:moveTo>
                <a:lnTo>
                  <a:pt x="732631" y="4422487"/>
                </a:lnTo>
                <a:cubicBezTo>
                  <a:pt x="732631" y="4910992"/>
                  <a:pt x="725084" y="5307008"/>
                  <a:pt x="715774" y="5307008"/>
                </a:cubicBezTo>
                <a:lnTo>
                  <a:pt x="0" y="5307008"/>
                </a:lnTo>
                <a:lnTo>
                  <a:pt x="0" y="5307008"/>
                </a:lnTo>
                <a:lnTo>
                  <a:pt x="0" y="4"/>
                </a:lnTo>
                <a:lnTo>
                  <a:pt x="0" y="4"/>
                </a:lnTo>
                <a:lnTo>
                  <a:pt x="715774" y="4"/>
                </a:lnTo>
                <a:cubicBezTo>
                  <a:pt x="725084" y="4"/>
                  <a:pt x="732631" y="396020"/>
                  <a:pt x="732631" y="884525"/>
                </a:cubicBezTo>
                <a:close/>
              </a:path>
            </a:pathLst>
          </a:custGeom>
          <a:solidFill>
            <a:srgbClr val="295F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00" tIns="0" rIns="0" bIns="0" spcCol="1270" anchor="ctr"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5" name="MH_Other_3">
            <a:extLst>
              <a:ext uri="{FF2B5EF4-FFF2-40B4-BE49-F238E27FC236}">
                <a16:creationId xmlns:a16="http://schemas.microsoft.com/office/drawing/2014/main" id="{1F942E53-B694-4B1A-B754-467F26965EE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022131" y="4082651"/>
            <a:ext cx="1041400" cy="912812"/>
          </a:xfrm>
          <a:custGeom>
            <a:avLst/>
            <a:gdLst>
              <a:gd name="connsiteX0" fmla="*/ 0 w 872351"/>
              <a:gd name="connsiteY0" fmla="*/ 0 h 721783"/>
              <a:gd name="connsiteX1" fmla="*/ 697880 w 872351"/>
              <a:gd name="connsiteY1" fmla="*/ 0 h 721783"/>
              <a:gd name="connsiteX2" fmla="*/ 872351 w 872351"/>
              <a:gd name="connsiteY2" fmla="*/ 360892 h 721783"/>
              <a:gd name="connsiteX3" fmla="*/ 697880 w 872351"/>
              <a:gd name="connsiteY3" fmla="*/ 721783 h 721783"/>
              <a:gd name="connsiteX4" fmla="*/ 0 w 872351"/>
              <a:gd name="connsiteY4" fmla="*/ 721783 h 72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351" h="721783">
                <a:moveTo>
                  <a:pt x="0" y="0"/>
                </a:moveTo>
                <a:lnTo>
                  <a:pt x="697880" y="0"/>
                </a:lnTo>
                <a:lnTo>
                  <a:pt x="872351" y="360892"/>
                </a:lnTo>
                <a:lnTo>
                  <a:pt x="697880" y="721783"/>
                </a:lnTo>
                <a:lnTo>
                  <a:pt x="0" y="721783"/>
                </a:lnTo>
                <a:close/>
              </a:path>
            </a:pathLst>
          </a:custGeom>
          <a:solidFill>
            <a:srgbClr val="295F60"/>
          </a:solidFill>
          <a:ln w="762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  <a:endParaRPr lang="zh-CN" altLang="en-US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PA-文本 文本框 4627">
            <a:extLst>
              <a:ext uri="{FF2B5EF4-FFF2-40B4-BE49-F238E27FC236}">
                <a16:creationId xmlns:a16="http://schemas.microsoft.com/office/drawing/2014/main" id="{EEEAC194-566E-49F5-B0DE-39734D8AC46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863538" y="721196"/>
            <a:ext cx="6120224" cy="604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3200" b="1" spc="140" dirty="0">
                <a:solidFill>
                  <a:srgbClr val="295F60"/>
                </a:solidFill>
                <a:cs typeface="+mn-ea"/>
                <a:sym typeface="+mn-lt"/>
              </a:rPr>
              <a:t>Add title text</a:t>
            </a:r>
            <a:endParaRPr lang="zh-CN" altLang="en-US" sz="3200" b="1" spc="140" dirty="0">
              <a:solidFill>
                <a:srgbClr val="2F3239"/>
              </a:solidFill>
              <a:cs typeface="+mn-ea"/>
              <a:sym typeface="+mn-lt"/>
            </a:endParaRPr>
          </a:p>
        </p:txBody>
      </p:sp>
      <p:sp>
        <p:nvSpPr>
          <p:cNvPr id="14" name="MH_SubTitle_2">
            <a:extLst>
              <a:ext uri="{FF2B5EF4-FFF2-40B4-BE49-F238E27FC236}">
                <a16:creationId xmlns:a16="http://schemas.microsoft.com/office/drawing/2014/main" id="{8AE553A0-8E13-47FB-835D-8FEA4BC0B92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873031" y="5171491"/>
            <a:ext cx="3287712" cy="838200"/>
          </a:xfrm>
          <a:custGeom>
            <a:avLst/>
            <a:gdLst>
              <a:gd name="connsiteX0" fmla="*/ 122108 w 732631"/>
              <a:gd name="connsiteY0" fmla="*/ 0 h 5307012"/>
              <a:gd name="connsiteX1" fmla="*/ 610523 w 732631"/>
              <a:gd name="connsiteY1" fmla="*/ 0 h 5307012"/>
              <a:gd name="connsiteX2" fmla="*/ 732631 w 732631"/>
              <a:gd name="connsiteY2" fmla="*/ 122108 h 5307012"/>
              <a:gd name="connsiteX3" fmla="*/ 732631 w 732631"/>
              <a:gd name="connsiteY3" fmla="*/ 5307012 h 5307012"/>
              <a:gd name="connsiteX4" fmla="*/ 732631 w 732631"/>
              <a:gd name="connsiteY4" fmla="*/ 5307012 h 5307012"/>
              <a:gd name="connsiteX5" fmla="*/ 0 w 732631"/>
              <a:gd name="connsiteY5" fmla="*/ 5307012 h 5307012"/>
              <a:gd name="connsiteX6" fmla="*/ 0 w 732631"/>
              <a:gd name="connsiteY6" fmla="*/ 5307012 h 5307012"/>
              <a:gd name="connsiteX7" fmla="*/ 0 w 732631"/>
              <a:gd name="connsiteY7" fmla="*/ 122108 h 5307012"/>
              <a:gd name="connsiteX8" fmla="*/ 122108 w 732631"/>
              <a:gd name="connsiteY8" fmla="*/ 0 h 530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631" h="5307012">
                <a:moveTo>
                  <a:pt x="732631" y="884525"/>
                </a:moveTo>
                <a:lnTo>
                  <a:pt x="732631" y="4422487"/>
                </a:lnTo>
                <a:cubicBezTo>
                  <a:pt x="732631" y="4910992"/>
                  <a:pt x="725084" y="5307008"/>
                  <a:pt x="715774" y="5307008"/>
                </a:cubicBezTo>
                <a:lnTo>
                  <a:pt x="0" y="5307008"/>
                </a:lnTo>
                <a:lnTo>
                  <a:pt x="0" y="5307008"/>
                </a:lnTo>
                <a:lnTo>
                  <a:pt x="0" y="4"/>
                </a:lnTo>
                <a:lnTo>
                  <a:pt x="0" y="4"/>
                </a:lnTo>
                <a:lnTo>
                  <a:pt x="715774" y="4"/>
                </a:lnTo>
                <a:cubicBezTo>
                  <a:pt x="725084" y="4"/>
                  <a:pt x="732631" y="396020"/>
                  <a:pt x="732631" y="884525"/>
                </a:cubicBezTo>
                <a:close/>
              </a:path>
            </a:pathLst>
          </a:custGeom>
          <a:solidFill>
            <a:srgbClr val="295F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00" tIns="0" rIns="0" bIns="0" spcCol="1270" anchor="ctr"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5" name="MH_Other_2">
            <a:extLst>
              <a:ext uri="{FF2B5EF4-FFF2-40B4-BE49-F238E27FC236}">
                <a16:creationId xmlns:a16="http://schemas.microsoft.com/office/drawing/2014/main" id="{163CD187-A7C4-4EBD-BDC5-62350FB499A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022131" y="5136567"/>
            <a:ext cx="1041400" cy="912813"/>
          </a:xfrm>
          <a:custGeom>
            <a:avLst/>
            <a:gdLst>
              <a:gd name="connsiteX0" fmla="*/ 0 w 872351"/>
              <a:gd name="connsiteY0" fmla="*/ 0 h 721783"/>
              <a:gd name="connsiteX1" fmla="*/ 697880 w 872351"/>
              <a:gd name="connsiteY1" fmla="*/ 0 h 721783"/>
              <a:gd name="connsiteX2" fmla="*/ 872351 w 872351"/>
              <a:gd name="connsiteY2" fmla="*/ 360892 h 721783"/>
              <a:gd name="connsiteX3" fmla="*/ 697880 w 872351"/>
              <a:gd name="connsiteY3" fmla="*/ 721783 h 721783"/>
              <a:gd name="connsiteX4" fmla="*/ 0 w 872351"/>
              <a:gd name="connsiteY4" fmla="*/ 721783 h 72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351" h="721783">
                <a:moveTo>
                  <a:pt x="0" y="0"/>
                </a:moveTo>
                <a:lnTo>
                  <a:pt x="697880" y="0"/>
                </a:lnTo>
                <a:lnTo>
                  <a:pt x="872351" y="360892"/>
                </a:lnTo>
                <a:lnTo>
                  <a:pt x="697880" y="721783"/>
                </a:lnTo>
                <a:lnTo>
                  <a:pt x="0" y="721783"/>
                </a:lnTo>
                <a:close/>
              </a:path>
            </a:pathLst>
          </a:custGeom>
          <a:solidFill>
            <a:srgbClr val="295F60"/>
          </a:solidFill>
          <a:ln w="762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  <a:endParaRPr lang="zh-CN" altLang="en-US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" name="MH_Picture_1">
            <a:extLst>
              <a:ext uri="{FF2B5EF4-FFF2-40B4-BE49-F238E27FC236}">
                <a16:creationId xmlns:a16="http://schemas.microsoft.com/office/drawing/2014/main" id="{1E4C5C07-6E44-4B35-9B57-AE38C4603C22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 rot="21093959">
            <a:off x="8067917" y="1793725"/>
            <a:ext cx="3124797" cy="3130612"/>
          </a:xfrm>
          <a:prstGeom prst="rect">
            <a:avLst/>
          </a:prstGeom>
          <a:blipFill dpi="0" rotWithShape="0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MH_Picture_2">
            <a:extLst>
              <a:ext uri="{FF2B5EF4-FFF2-40B4-BE49-F238E27FC236}">
                <a16:creationId xmlns:a16="http://schemas.microsoft.com/office/drawing/2014/main" id="{6C73B0BE-5723-4EB0-BA55-028EE25BF922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 rot="329246">
            <a:off x="5801879" y="2812157"/>
            <a:ext cx="3043085" cy="3048748"/>
          </a:xfrm>
          <a:prstGeom prst="rect">
            <a:avLst/>
          </a:prstGeom>
          <a:blipFill dpi="0"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607">
        <p:cut/>
      </p:transition>
    </mc:Choice>
    <mc:Fallback xmlns="" xmlns:a16="http://schemas.microsoft.com/office/drawing/2014/main" xmlns:a14="http://schemas.microsoft.com/office/drawing/2010/main">
      <p:transition advTm="3607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12" grpId="0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70">
            <a:extLst>
              <a:ext uri="{FF2B5EF4-FFF2-40B4-BE49-F238E27FC236}">
                <a16:creationId xmlns:a16="http://schemas.microsoft.com/office/drawing/2014/main" id="{4EED03BD-1E57-4282-ADAC-2B286702E7D0}"/>
              </a:ext>
            </a:extLst>
          </p:cNvPr>
          <p:cNvSpPr/>
          <p:nvPr/>
        </p:nvSpPr>
        <p:spPr>
          <a:xfrm>
            <a:off x="6908190" y="2378722"/>
            <a:ext cx="1394354" cy="1394354"/>
          </a:xfrm>
          <a:prstGeom prst="roundRect">
            <a:avLst/>
          </a:prstGeom>
          <a:solidFill>
            <a:srgbClr val="295F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" name="Rectangle: Rounded Corners 71">
            <a:extLst>
              <a:ext uri="{FF2B5EF4-FFF2-40B4-BE49-F238E27FC236}">
                <a16:creationId xmlns:a16="http://schemas.microsoft.com/office/drawing/2014/main" id="{3A53AB08-A5E0-4F51-86A2-1F9975AFA614}"/>
              </a:ext>
            </a:extLst>
          </p:cNvPr>
          <p:cNvSpPr/>
          <p:nvPr/>
        </p:nvSpPr>
        <p:spPr>
          <a:xfrm>
            <a:off x="9919909" y="2378722"/>
            <a:ext cx="1394354" cy="1394354"/>
          </a:xfrm>
          <a:prstGeom prst="roundRect">
            <a:avLst/>
          </a:prstGeom>
          <a:solidFill>
            <a:srgbClr val="295F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" name="Rectangle: Rounded Corners 73">
            <a:extLst>
              <a:ext uri="{FF2B5EF4-FFF2-40B4-BE49-F238E27FC236}">
                <a16:creationId xmlns:a16="http://schemas.microsoft.com/office/drawing/2014/main" id="{F83F709F-3E36-4B51-AE09-566AC5EA8253}"/>
              </a:ext>
            </a:extLst>
          </p:cNvPr>
          <p:cNvSpPr/>
          <p:nvPr/>
        </p:nvSpPr>
        <p:spPr>
          <a:xfrm>
            <a:off x="1073453" y="2378722"/>
            <a:ext cx="1394354" cy="1394354"/>
          </a:xfrm>
          <a:prstGeom prst="roundRect">
            <a:avLst/>
          </a:prstGeom>
          <a:solidFill>
            <a:srgbClr val="295F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Rectangle 74">
            <a:extLst>
              <a:ext uri="{FF2B5EF4-FFF2-40B4-BE49-F238E27FC236}">
                <a16:creationId xmlns:a16="http://schemas.microsoft.com/office/drawing/2014/main" id="{2969C79E-9738-4EA1-9A51-665F0D5A700A}"/>
              </a:ext>
            </a:extLst>
          </p:cNvPr>
          <p:cNvSpPr/>
          <p:nvPr/>
        </p:nvSpPr>
        <p:spPr>
          <a:xfrm>
            <a:off x="918473" y="2291069"/>
            <a:ext cx="170431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en-US" sz="9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Rectangle: Rounded Corners 76">
            <a:extLst>
              <a:ext uri="{FF2B5EF4-FFF2-40B4-BE49-F238E27FC236}">
                <a16:creationId xmlns:a16="http://schemas.microsoft.com/office/drawing/2014/main" id="{1DCBCAAB-5650-45AF-A7C1-F638BEBF62CE}"/>
              </a:ext>
            </a:extLst>
          </p:cNvPr>
          <p:cNvSpPr/>
          <p:nvPr/>
        </p:nvSpPr>
        <p:spPr>
          <a:xfrm>
            <a:off x="3925508" y="2378722"/>
            <a:ext cx="1394354" cy="1394354"/>
          </a:xfrm>
          <a:prstGeom prst="roundRect">
            <a:avLst/>
          </a:prstGeom>
          <a:solidFill>
            <a:srgbClr val="295F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7" name="Rectangle 77">
            <a:extLst>
              <a:ext uri="{FF2B5EF4-FFF2-40B4-BE49-F238E27FC236}">
                <a16:creationId xmlns:a16="http://schemas.microsoft.com/office/drawing/2014/main" id="{0D3D416B-F511-4536-87E9-ECDE62DF5C24}"/>
              </a:ext>
            </a:extLst>
          </p:cNvPr>
          <p:cNvSpPr/>
          <p:nvPr/>
        </p:nvSpPr>
        <p:spPr>
          <a:xfrm>
            <a:off x="3837508" y="2352624"/>
            <a:ext cx="150754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8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en-US" sz="8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Rectangle 78">
            <a:extLst>
              <a:ext uri="{FF2B5EF4-FFF2-40B4-BE49-F238E27FC236}">
                <a16:creationId xmlns:a16="http://schemas.microsoft.com/office/drawing/2014/main" id="{59D17838-5D6A-46B2-AD30-DA21B5E1C4BA}"/>
              </a:ext>
            </a:extLst>
          </p:cNvPr>
          <p:cNvSpPr/>
          <p:nvPr/>
        </p:nvSpPr>
        <p:spPr>
          <a:xfrm>
            <a:off x="6765020" y="2291069"/>
            <a:ext cx="170431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en-US" sz="9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Rectangle 79">
            <a:extLst>
              <a:ext uri="{FF2B5EF4-FFF2-40B4-BE49-F238E27FC236}">
                <a16:creationId xmlns:a16="http://schemas.microsoft.com/office/drawing/2014/main" id="{7C9537B7-097D-4FD6-A0C9-211E0919EE81}"/>
              </a:ext>
            </a:extLst>
          </p:cNvPr>
          <p:cNvSpPr/>
          <p:nvPr/>
        </p:nvSpPr>
        <p:spPr>
          <a:xfrm>
            <a:off x="9747435" y="2333448"/>
            <a:ext cx="170431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en-US" sz="9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TextBox 51">
            <a:extLst>
              <a:ext uri="{FF2B5EF4-FFF2-40B4-BE49-F238E27FC236}">
                <a16:creationId xmlns:a16="http://schemas.microsoft.com/office/drawing/2014/main" id="{2752AD8D-1B54-4112-BD9A-558C08BDF987}"/>
              </a:ext>
            </a:extLst>
          </p:cNvPr>
          <p:cNvSpPr txBox="1"/>
          <p:nvPr/>
        </p:nvSpPr>
        <p:spPr>
          <a:xfrm>
            <a:off x="1097696" y="6379029"/>
            <a:ext cx="245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21" name="PA-文本 文本框 4627">
            <a:extLst>
              <a:ext uri="{FF2B5EF4-FFF2-40B4-BE49-F238E27FC236}">
                <a16:creationId xmlns:a16="http://schemas.microsoft.com/office/drawing/2014/main" id="{02CB7360-6362-44D9-B96B-93B08442495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837508" y="1175597"/>
            <a:ext cx="4291798" cy="604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3200" b="1" spc="140" dirty="0">
                <a:solidFill>
                  <a:srgbClr val="295F60"/>
                </a:solidFill>
                <a:cs typeface="+mn-ea"/>
                <a:sym typeface="+mn-lt"/>
              </a:rPr>
              <a:t>Add title text</a:t>
            </a:r>
            <a:endParaRPr lang="zh-CN" altLang="en-US" sz="3200" b="1" spc="140" dirty="0">
              <a:solidFill>
                <a:srgbClr val="2F3239"/>
              </a:solidFill>
              <a:cs typeface="+mn-ea"/>
              <a:sym typeface="+mn-lt"/>
            </a:endParaRPr>
          </a:p>
        </p:txBody>
      </p:sp>
      <p:sp>
        <p:nvSpPr>
          <p:cNvPr id="22" name="íšḷïḍê">
            <a:extLst>
              <a:ext uri="{FF2B5EF4-FFF2-40B4-BE49-F238E27FC236}">
                <a16:creationId xmlns:a16="http://schemas.microsoft.com/office/drawing/2014/main" id="{9F1AEB23-7FB6-4FEE-9841-FF9A81AEA9AB}"/>
              </a:ext>
            </a:extLst>
          </p:cNvPr>
          <p:cNvSpPr txBox="1"/>
          <p:nvPr/>
        </p:nvSpPr>
        <p:spPr>
          <a:xfrm>
            <a:off x="673099" y="4455321"/>
            <a:ext cx="1910831" cy="122708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171450" indent="-171450">
              <a:lnSpc>
                <a:spcPct val="160000"/>
              </a:lnSpc>
              <a:buFont typeface="Arial" panose="020B0604020202020204" pitchFamily="34" charset="0"/>
              <a:buChar char="•"/>
              <a:defRPr sz="1000"/>
            </a:lvl1pPr>
          </a:lstStyle>
          <a:p>
            <a:pPr marL="0" lvl="0" indent="0" algn="ctr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rgbClr val="2F3239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3" name="iṥḷîďé">
            <a:extLst>
              <a:ext uri="{FF2B5EF4-FFF2-40B4-BE49-F238E27FC236}">
                <a16:creationId xmlns:a16="http://schemas.microsoft.com/office/drawing/2014/main" id="{EDB2ED25-7F05-4AC6-A045-7249B7D98860}"/>
              </a:ext>
            </a:extLst>
          </p:cNvPr>
          <p:cNvSpPr txBox="1"/>
          <p:nvPr/>
        </p:nvSpPr>
        <p:spPr>
          <a:xfrm>
            <a:off x="350169" y="3948382"/>
            <a:ext cx="2745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295F60"/>
                </a:solidFill>
                <a:cs typeface="+mn-ea"/>
                <a:sym typeface="+mn-lt"/>
              </a:rPr>
              <a:t>Add subtitle</a:t>
            </a:r>
          </a:p>
        </p:txBody>
      </p:sp>
      <p:sp>
        <p:nvSpPr>
          <p:cNvPr id="26" name="íšḷïḍê">
            <a:extLst>
              <a:ext uri="{FF2B5EF4-FFF2-40B4-BE49-F238E27FC236}">
                <a16:creationId xmlns:a16="http://schemas.microsoft.com/office/drawing/2014/main" id="{C0BEB510-C403-4383-B5B4-F5B974608368}"/>
              </a:ext>
            </a:extLst>
          </p:cNvPr>
          <p:cNvSpPr txBox="1"/>
          <p:nvPr/>
        </p:nvSpPr>
        <p:spPr>
          <a:xfrm>
            <a:off x="3610184" y="4455321"/>
            <a:ext cx="1910831" cy="122708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171450" indent="-171450">
              <a:lnSpc>
                <a:spcPct val="160000"/>
              </a:lnSpc>
              <a:buFont typeface="Arial" panose="020B0604020202020204" pitchFamily="34" charset="0"/>
              <a:buChar char="•"/>
              <a:defRPr sz="1000"/>
            </a:lvl1pPr>
          </a:lstStyle>
          <a:p>
            <a:pPr marL="0" lvl="0" indent="0" algn="ctr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rgbClr val="2F3239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7" name="iṥḷîďé">
            <a:extLst>
              <a:ext uri="{FF2B5EF4-FFF2-40B4-BE49-F238E27FC236}">
                <a16:creationId xmlns:a16="http://schemas.microsoft.com/office/drawing/2014/main" id="{5C6CB89A-9C11-430B-A5DF-449E643193BF}"/>
              </a:ext>
            </a:extLst>
          </p:cNvPr>
          <p:cNvSpPr txBox="1"/>
          <p:nvPr/>
        </p:nvSpPr>
        <p:spPr>
          <a:xfrm>
            <a:off x="3287254" y="3948382"/>
            <a:ext cx="2745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295F60"/>
                </a:solidFill>
                <a:cs typeface="+mn-ea"/>
                <a:sym typeface="+mn-lt"/>
              </a:rPr>
              <a:t>Add subtitle</a:t>
            </a:r>
          </a:p>
        </p:txBody>
      </p:sp>
      <p:sp>
        <p:nvSpPr>
          <p:cNvPr id="28" name="íšḷïḍê">
            <a:extLst>
              <a:ext uri="{FF2B5EF4-FFF2-40B4-BE49-F238E27FC236}">
                <a16:creationId xmlns:a16="http://schemas.microsoft.com/office/drawing/2014/main" id="{4B4D2CB3-3A05-44D4-B6ED-5F14DA7A1D14}"/>
              </a:ext>
            </a:extLst>
          </p:cNvPr>
          <p:cNvSpPr txBox="1"/>
          <p:nvPr/>
        </p:nvSpPr>
        <p:spPr>
          <a:xfrm>
            <a:off x="6592866" y="4455321"/>
            <a:ext cx="1910831" cy="122708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171450" indent="-171450">
              <a:lnSpc>
                <a:spcPct val="160000"/>
              </a:lnSpc>
              <a:buFont typeface="Arial" panose="020B0604020202020204" pitchFamily="34" charset="0"/>
              <a:buChar char="•"/>
              <a:defRPr sz="1000"/>
            </a:lvl1pPr>
          </a:lstStyle>
          <a:p>
            <a:pPr marL="0" lvl="0" indent="0" algn="ctr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rgbClr val="2F3239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9" name="iṥḷîďé">
            <a:extLst>
              <a:ext uri="{FF2B5EF4-FFF2-40B4-BE49-F238E27FC236}">
                <a16:creationId xmlns:a16="http://schemas.microsoft.com/office/drawing/2014/main" id="{89E43A07-7E1E-4D28-989C-6F63F9B7E01D}"/>
              </a:ext>
            </a:extLst>
          </p:cNvPr>
          <p:cNvSpPr txBox="1"/>
          <p:nvPr/>
        </p:nvSpPr>
        <p:spPr>
          <a:xfrm>
            <a:off x="6269936" y="3948382"/>
            <a:ext cx="2745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295F60"/>
                </a:solidFill>
                <a:cs typeface="+mn-ea"/>
                <a:sym typeface="+mn-lt"/>
              </a:rPr>
              <a:t>Add subtitle</a:t>
            </a:r>
          </a:p>
        </p:txBody>
      </p:sp>
      <p:sp>
        <p:nvSpPr>
          <p:cNvPr id="30" name="íšḷïḍê">
            <a:extLst>
              <a:ext uri="{FF2B5EF4-FFF2-40B4-BE49-F238E27FC236}">
                <a16:creationId xmlns:a16="http://schemas.microsoft.com/office/drawing/2014/main" id="{2EADF7BA-A83D-4B94-9192-E16BAB5C4698}"/>
              </a:ext>
            </a:extLst>
          </p:cNvPr>
          <p:cNvSpPr txBox="1"/>
          <p:nvPr/>
        </p:nvSpPr>
        <p:spPr>
          <a:xfrm>
            <a:off x="9604585" y="4455321"/>
            <a:ext cx="1910831" cy="122708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171450" indent="-171450">
              <a:lnSpc>
                <a:spcPct val="160000"/>
              </a:lnSpc>
              <a:buFont typeface="Arial" panose="020B0604020202020204" pitchFamily="34" charset="0"/>
              <a:buChar char="•"/>
              <a:defRPr sz="1000"/>
            </a:lvl1pPr>
          </a:lstStyle>
          <a:p>
            <a:pPr marL="0" lvl="0" indent="0" algn="ctr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rgbClr val="2F3239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1" name="iṥḷîďé">
            <a:extLst>
              <a:ext uri="{FF2B5EF4-FFF2-40B4-BE49-F238E27FC236}">
                <a16:creationId xmlns:a16="http://schemas.microsoft.com/office/drawing/2014/main" id="{C7F0F1F5-D9E7-4405-9740-D4E29074330D}"/>
              </a:ext>
            </a:extLst>
          </p:cNvPr>
          <p:cNvSpPr txBox="1"/>
          <p:nvPr/>
        </p:nvSpPr>
        <p:spPr>
          <a:xfrm>
            <a:off x="9281655" y="3948382"/>
            <a:ext cx="2745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295F60"/>
                </a:solidFill>
                <a:cs typeface="+mn-ea"/>
                <a:sym typeface="+mn-lt"/>
              </a:rPr>
              <a:t>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895663"/>
      </p:ext>
    </p:extLst>
  </p:cSld>
  <p:clrMapOvr>
    <a:masterClrMapping/>
  </p:clrMapOvr>
  <p:transition spd="slow" advTm="356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 animBg="1"/>
      <p:bldP spid="7" grpId="0"/>
      <p:bldP spid="8" grpId="0"/>
      <p:bldP spid="9" grpId="0"/>
      <p:bldP spid="18" grpId="0"/>
      <p:bldP spid="21" grpId="0"/>
      <p:bldP spid="22" grpId="0"/>
      <p:bldP spid="23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3D13E5E-0FAF-44EB-9359-ACF5FD1CF386}"/>
              </a:ext>
            </a:extLst>
          </p:cNvPr>
          <p:cNvSpPr/>
          <p:nvPr/>
        </p:nvSpPr>
        <p:spPr>
          <a:xfrm>
            <a:off x="2436331" y="3544368"/>
            <a:ext cx="4202176" cy="785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400" b="1" spc="140" dirty="0">
                <a:solidFill>
                  <a:srgbClr val="295F60"/>
                </a:solidFill>
                <a:cs typeface="+mn-ea"/>
                <a:sym typeface="+mn-lt"/>
              </a:rPr>
              <a:t>Add title text</a:t>
            </a:r>
            <a:endParaRPr lang="zh-CN" altLang="en-US" sz="4400" b="1" spc="140" dirty="0">
              <a:solidFill>
                <a:srgbClr val="295F60"/>
              </a:solidFill>
              <a:cs typeface="+mn-ea"/>
              <a:sym typeface="+mn-lt"/>
            </a:endParaRPr>
          </a:p>
        </p:txBody>
      </p:sp>
      <p:grpSp>
        <p:nvGrpSpPr>
          <p:cNvPr id="5" name="PA-782269999869592">
            <a:extLst>
              <a:ext uri="{FF2B5EF4-FFF2-40B4-BE49-F238E27FC236}">
                <a16:creationId xmlns:a16="http://schemas.microsoft.com/office/drawing/2014/main" id="{DB1860D1-6A8F-4E3F-9802-48D8FDE32DD5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457289" y="1414744"/>
            <a:ext cx="3679509" cy="4028512"/>
            <a:chOff x="3625764" y="724460"/>
            <a:chExt cx="4940472" cy="5409080"/>
          </a:xfrm>
          <a:blipFill>
            <a:blip r:embed="rId13"/>
            <a:stretch>
              <a:fillRect l="-38989" r="-38989"/>
            </a:stretch>
          </a:blipFill>
        </p:grpSpPr>
        <p:sp>
          <p:nvSpPr>
            <p:cNvPr id="6" name="PA-图片 任意多边形: 形状 10">
              <a:extLst>
                <a:ext uri="{FF2B5EF4-FFF2-40B4-BE49-F238E27FC236}">
                  <a16:creationId xmlns:a16="http://schemas.microsoft.com/office/drawing/2014/main" id="{551BE71E-A416-4821-8ADF-86B92D20414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216778" y="1070439"/>
              <a:ext cx="4188936" cy="5063101"/>
            </a:xfrm>
            <a:custGeom>
              <a:avLst/>
              <a:gdLst/>
              <a:ahLst/>
              <a:cxnLst/>
              <a:rect l="0" t="0" r="0" b="0"/>
              <a:pathLst>
                <a:path w="5669175" h="6852241">
                  <a:moveTo>
                    <a:pt x="364220" y="3251565"/>
                  </a:moveTo>
                  <a:cubicBezTo>
                    <a:pt x="445583" y="3170202"/>
                    <a:pt x="577497" y="3170202"/>
                    <a:pt x="658860" y="3251565"/>
                  </a:cubicBezTo>
                  <a:cubicBezTo>
                    <a:pt x="740223" y="3332927"/>
                    <a:pt x="740223" y="3464843"/>
                    <a:pt x="658860" y="3546205"/>
                  </a:cubicBezTo>
                  <a:lnTo>
                    <a:pt x="222361" y="3983085"/>
                  </a:lnTo>
                  <a:cubicBezTo>
                    <a:pt x="162201" y="4072108"/>
                    <a:pt x="179529" y="4192269"/>
                    <a:pt x="262389" y="4260668"/>
                  </a:cubicBezTo>
                  <a:cubicBezTo>
                    <a:pt x="345250" y="4329067"/>
                    <a:pt x="466518" y="4323311"/>
                    <a:pt x="542528" y="4247372"/>
                  </a:cubicBezTo>
                  <a:lnTo>
                    <a:pt x="1335008" y="3454765"/>
                  </a:lnTo>
                  <a:cubicBezTo>
                    <a:pt x="1326215" y="3463606"/>
                    <a:pt x="1318225" y="3473211"/>
                    <a:pt x="1311132" y="3483467"/>
                  </a:cubicBezTo>
                  <a:lnTo>
                    <a:pt x="1579356" y="3215243"/>
                  </a:lnTo>
                  <a:cubicBezTo>
                    <a:pt x="1660684" y="3133880"/>
                    <a:pt x="1792570" y="3133852"/>
                    <a:pt x="1873933" y="3215180"/>
                  </a:cubicBezTo>
                  <a:cubicBezTo>
                    <a:pt x="1955295" y="3296507"/>
                    <a:pt x="1955324" y="3428394"/>
                    <a:pt x="1873996" y="3509756"/>
                  </a:cubicBezTo>
                  <a:lnTo>
                    <a:pt x="1791700" y="3592052"/>
                  </a:lnTo>
                  <a:cubicBezTo>
                    <a:pt x="1728811" y="3680428"/>
                    <a:pt x="1744173" y="3802258"/>
                    <a:pt x="1827031" y="3872257"/>
                  </a:cubicBezTo>
                  <a:cubicBezTo>
                    <a:pt x="1909889" y="3942256"/>
                    <a:pt x="2032574" y="3937046"/>
                    <a:pt x="2109200" y="3860276"/>
                  </a:cubicBezTo>
                  <a:lnTo>
                    <a:pt x="2205085" y="3767185"/>
                  </a:lnTo>
                  <a:cubicBezTo>
                    <a:pt x="2286413" y="3685823"/>
                    <a:pt x="2418299" y="3685794"/>
                    <a:pt x="2499662" y="3767121"/>
                  </a:cubicBezTo>
                  <a:cubicBezTo>
                    <a:pt x="2581024" y="3848449"/>
                    <a:pt x="2581053" y="3980336"/>
                    <a:pt x="2499725" y="4061698"/>
                  </a:cubicBezTo>
                  <a:lnTo>
                    <a:pt x="1923653" y="4637770"/>
                  </a:lnTo>
                  <a:cubicBezTo>
                    <a:pt x="1857939" y="4725352"/>
                    <a:pt x="1871153" y="4848843"/>
                    <a:pt x="1953911" y="4920538"/>
                  </a:cubicBezTo>
                  <a:cubicBezTo>
                    <a:pt x="2036670" y="4992233"/>
                    <a:pt x="2160783" y="4987711"/>
                    <a:pt x="2238105" y="4910185"/>
                  </a:cubicBezTo>
                  <a:lnTo>
                    <a:pt x="2459085" y="4689205"/>
                  </a:lnTo>
                  <a:cubicBezTo>
                    <a:pt x="2452956" y="4695431"/>
                    <a:pt x="2447189" y="4702004"/>
                    <a:pt x="2441813" y="4708890"/>
                  </a:cubicBezTo>
                  <a:lnTo>
                    <a:pt x="3309985" y="3840845"/>
                  </a:lnTo>
                  <a:cubicBezTo>
                    <a:pt x="3391347" y="3759482"/>
                    <a:pt x="3523263" y="3759482"/>
                    <a:pt x="3604625" y="3840845"/>
                  </a:cubicBezTo>
                  <a:cubicBezTo>
                    <a:pt x="3685988" y="3922207"/>
                    <a:pt x="3685988" y="4054123"/>
                    <a:pt x="3604625" y="4135485"/>
                  </a:cubicBezTo>
                  <a:lnTo>
                    <a:pt x="3107547" y="4632690"/>
                  </a:lnTo>
                  <a:cubicBezTo>
                    <a:pt x="3039085" y="4719096"/>
                    <a:pt x="3049757" y="4843873"/>
                    <a:pt x="3131897" y="4917399"/>
                  </a:cubicBezTo>
                  <a:cubicBezTo>
                    <a:pt x="3214037" y="4990925"/>
                    <a:pt x="3339230" y="4987763"/>
                    <a:pt x="3417554" y="4910185"/>
                  </a:cubicBezTo>
                  <a:lnTo>
                    <a:pt x="3641455" y="4687427"/>
                  </a:lnTo>
                  <a:cubicBezTo>
                    <a:pt x="3722818" y="4606064"/>
                    <a:pt x="3854733" y="4606064"/>
                    <a:pt x="3936095" y="4687427"/>
                  </a:cubicBezTo>
                  <a:cubicBezTo>
                    <a:pt x="4017458" y="4768789"/>
                    <a:pt x="4017458" y="4900705"/>
                    <a:pt x="3936095" y="4982067"/>
                  </a:cubicBezTo>
                  <a:lnTo>
                    <a:pt x="2432161" y="6486255"/>
                  </a:lnTo>
                  <a:cubicBezTo>
                    <a:pt x="2358330" y="6570727"/>
                    <a:pt x="2364563" y="6698473"/>
                    <a:pt x="2446267" y="6775356"/>
                  </a:cubicBezTo>
                  <a:cubicBezTo>
                    <a:pt x="2527970" y="6852240"/>
                    <a:pt x="2655859" y="6850703"/>
                    <a:pt x="2735691" y="6771878"/>
                  </a:cubicBezTo>
                  <a:lnTo>
                    <a:pt x="5592302" y="3915140"/>
                  </a:lnTo>
                  <a:cubicBezTo>
                    <a:pt x="5647037" y="3862892"/>
                    <a:pt x="5669174" y="3785094"/>
                    <a:pt x="5650146" y="3711857"/>
                  </a:cubicBezTo>
                  <a:cubicBezTo>
                    <a:pt x="5631118" y="3638620"/>
                    <a:pt x="5573910" y="3581438"/>
                    <a:pt x="5500665" y="3562441"/>
                  </a:cubicBezTo>
                  <a:cubicBezTo>
                    <a:pt x="5427420" y="3543445"/>
                    <a:pt x="5349632" y="3565616"/>
                    <a:pt x="5297408" y="3620373"/>
                  </a:cubicBezTo>
                  <a:lnTo>
                    <a:pt x="4652375" y="4265406"/>
                  </a:lnTo>
                  <a:cubicBezTo>
                    <a:pt x="4570907" y="4346839"/>
                    <a:pt x="4438850" y="4346810"/>
                    <a:pt x="4357418" y="4265343"/>
                  </a:cubicBezTo>
                  <a:cubicBezTo>
                    <a:pt x="4275985" y="4183875"/>
                    <a:pt x="4276013" y="4051818"/>
                    <a:pt x="4357481" y="3970385"/>
                  </a:cubicBezTo>
                  <a:lnTo>
                    <a:pt x="5186918" y="3141075"/>
                  </a:lnTo>
                  <a:cubicBezTo>
                    <a:pt x="5268386" y="3059642"/>
                    <a:pt x="5268414" y="2927585"/>
                    <a:pt x="5186982" y="2846118"/>
                  </a:cubicBezTo>
                  <a:cubicBezTo>
                    <a:pt x="5105549" y="2764650"/>
                    <a:pt x="4973492" y="2764621"/>
                    <a:pt x="4892024" y="2846054"/>
                  </a:cubicBezTo>
                  <a:lnTo>
                    <a:pt x="4375896" y="3362182"/>
                  </a:lnTo>
                  <a:cubicBezTo>
                    <a:pt x="4293932" y="3440353"/>
                    <a:pt x="4164557" y="3438808"/>
                    <a:pt x="4084485" y="3358701"/>
                  </a:cubicBezTo>
                  <a:cubicBezTo>
                    <a:pt x="4004412" y="3278594"/>
                    <a:pt x="4002922" y="3149217"/>
                    <a:pt x="4081129" y="3067288"/>
                  </a:cubicBezTo>
                  <a:lnTo>
                    <a:pt x="4892024" y="2256393"/>
                  </a:lnTo>
                  <a:cubicBezTo>
                    <a:pt x="4945665" y="2203911"/>
                    <a:pt x="4966970" y="2126654"/>
                    <a:pt x="4947811" y="2054096"/>
                  </a:cubicBezTo>
                  <a:cubicBezTo>
                    <a:pt x="4928652" y="1981538"/>
                    <a:pt x="4871985" y="1924870"/>
                    <a:pt x="4799427" y="1905711"/>
                  </a:cubicBezTo>
                  <a:cubicBezTo>
                    <a:pt x="4726869" y="1886553"/>
                    <a:pt x="4649612" y="1907857"/>
                    <a:pt x="4597130" y="1961499"/>
                  </a:cubicBezTo>
                  <a:lnTo>
                    <a:pt x="3602085" y="2956798"/>
                  </a:lnTo>
                  <a:cubicBezTo>
                    <a:pt x="3550060" y="3012281"/>
                    <a:pt x="3471955" y="3035039"/>
                    <a:pt x="3398270" y="3016185"/>
                  </a:cubicBezTo>
                  <a:cubicBezTo>
                    <a:pt x="3324585" y="2997330"/>
                    <a:pt x="3267010" y="2939854"/>
                    <a:pt x="3248029" y="2866202"/>
                  </a:cubicBezTo>
                  <a:cubicBezTo>
                    <a:pt x="3229047" y="2792550"/>
                    <a:pt x="3251671" y="2714405"/>
                    <a:pt x="3307064" y="2662285"/>
                  </a:cubicBezTo>
                  <a:lnTo>
                    <a:pt x="3896725" y="2072624"/>
                  </a:lnTo>
                  <a:cubicBezTo>
                    <a:pt x="3978263" y="1991262"/>
                    <a:pt x="3978405" y="1859205"/>
                    <a:pt x="3897042" y="1777667"/>
                  </a:cubicBezTo>
                  <a:cubicBezTo>
                    <a:pt x="3815680" y="1696129"/>
                    <a:pt x="3683623" y="1695987"/>
                    <a:pt x="3602085" y="1777349"/>
                  </a:cubicBezTo>
                  <a:lnTo>
                    <a:pt x="3325733" y="2053828"/>
                  </a:lnTo>
                  <a:cubicBezTo>
                    <a:pt x="3244300" y="2135331"/>
                    <a:pt x="3112215" y="2135388"/>
                    <a:pt x="3030712" y="2053955"/>
                  </a:cubicBezTo>
                  <a:cubicBezTo>
                    <a:pt x="2949209" y="1972522"/>
                    <a:pt x="2949152" y="1840437"/>
                    <a:pt x="3030585" y="1758934"/>
                  </a:cubicBezTo>
                  <a:lnTo>
                    <a:pt x="3398885" y="1390634"/>
                  </a:lnTo>
                  <a:cubicBezTo>
                    <a:pt x="3480423" y="1309271"/>
                    <a:pt x="3480565" y="1177214"/>
                    <a:pt x="3399202" y="1095677"/>
                  </a:cubicBezTo>
                  <a:cubicBezTo>
                    <a:pt x="3317840" y="1014139"/>
                    <a:pt x="3185783" y="1013996"/>
                    <a:pt x="3104245" y="1095359"/>
                  </a:cubicBezTo>
                  <a:lnTo>
                    <a:pt x="2256520" y="1943211"/>
                  </a:lnTo>
                  <a:lnTo>
                    <a:pt x="1777349" y="2422382"/>
                  </a:lnTo>
                  <a:cubicBezTo>
                    <a:pt x="1695662" y="2502304"/>
                    <a:pt x="1564866" y="2501589"/>
                    <a:pt x="1484057" y="2420780"/>
                  </a:cubicBezTo>
                  <a:cubicBezTo>
                    <a:pt x="1403248" y="2339971"/>
                    <a:pt x="1402533" y="2209175"/>
                    <a:pt x="1482455" y="2127488"/>
                  </a:cubicBezTo>
                  <a:lnTo>
                    <a:pt x="1961626" y="1648317"/>
                  </a:lnTo>
                  <a:lnTo>
                    <a:pt x="3233785" y="376285"/>
                  </a:lnTo>
                  <a:cubicBezTo>
                    <a:pt x="3315113" y="294712"/>
                    <a:pt x="3314913" y="162655"/>
                    <a:pt x="3233340" y="81328"/>
                  </a:cubicBezTo>
                  <a:cubicBezTo>
                    <a:pt x="3151768" y="0"/>
                    <a:pt x="3019711" y="199"/>
                    <a:pt x="2938383" y="81772"/>
                  </a:cubicBezTo>
                  <a:lnTo>
                    <a:pt x="81772" y="2938383"/>
                  </a:lnTo>
                  <a:cubicBezTo>
                    <a:pt x="199" y="3019711"/>
                    <a:pt x="0" y="3151768"/>
                    <a:pt x="81328" y="3233340"/>
                  </a:cubicBezTo>
                  <a:cubicBezTo>
                    <a:pt x="162655" y="3314913"/>
                    <a:pt x="294712" y="3315113"/>
                    <a:pt x="376285" y="3233785"/>
                  </a:cubicBezTo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295F60"/>
                </a:solidFill>
                <a:cs typeface="+mn-ea"/>
                <a:sym typeface="+mn-lt"/>
              </a:endParaRPr>
            </a:p>
          </p:txBody>
        </p:sp>
        <p:pic>
          <p:nvPicPr>
            <p:cNvPr id="7" name="PA-装饰 图形 15">
              <a:extLst>
                <a:ext uri="{FF2B5EF4-FFF2-40B4-BE49-F238E27FC236}">
                  <a16:creationId xmlns:a16="http://schemas.microsoft.com/office/drawing/2014/main" id="{6F2B2F8A-25FE-4120-8035-255DB7512A8C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605625" y="724460"/>
              <a:ext cx="314325" cy="314325"/>
            </a:xfrm>
            <a:prstGeom prst="rect">
              <a:avLst/>
            </a:prstGeom>
          </p:spPr>
        </p:pic>
        <p:pic>
          <p:nvPicPr>
            <p:cNvPr id="8" name="PA-装饰 图形 18">
              <a:extLst>
                <a:ext uri="{FF2B5EF4-FFF2-40B4-BE49-F238E27FC236}">
                  <a16:creationId xmlns:a16="http://schemas.microsoft.com/office/drawing/2014/main" id="{EF305C75-17DB-4749-A28D-58A61556FDA1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625764" y="4261975"/>
              <a:ext cx="752475" cy="752475"/>
            </a:xfrm>
            <a:prstGeom prst="rect">
              <a:avLst/>
            </a:prstGeom>
          </p:spPr>
        </p:pic>
        <p:pic>
          <p:nvPicPr>
            <p:cNvPr id="9" name="PA-装饰 图形 19">
              <a:extLst>
                <a:ext uri="{FF2B5EF4-FFF2-40B4-BE49-F238E27FC236}">
                  <a16:creationId xmlns:a16="http://schemas.microsoft.com/office/drawing/2014/main" id="{22A90E5A-85A2-448E-B1FF-6262F45F8473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280361" y="1698651"/>
              <a:ext cx="533400" cy="533400"/>
            </a:xfrm>
            <a:prstGeom prst="rect">
              <a:avLst/>
            </a:prstGeom>
          </p:spPr>
        </p:pic>
        <p:pic>
          <p:nvPicPr>
            <p:cNvPr id="10" name="PA-装饰 图形 20">
              <a:extLst>
                <a:ext uri="{FF2B5EF4-FFF2-40B4-BE49-F238E27FC236}">
                  <a16:creationId xmlns:a16="http://schemas.microsoft.com/office/drawing/2014/main" id="{F0B904B1-93A7-40B4-981A-7B5D46DF0B35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7813761" y="1698651"/>
              <a:ext cx="752475" cy="752475"/>
            </a:xfrm>
            <a:prstGeom prst="rect">
              <a:avLst/>
            </a:prstGeom>
          </p:spPr>
        </p:pic>
        <p:pic>
          <p:nvPicPr>
            <p:cNvPr id="11" name="PA-装饰 图形 21">
              <a:extLst>
                <a:ext uri="{FF2B5EF4-FFF2-40B4-BE49-F238E27FC236}">
                  <a16:creationId xmlns:a16="http://schemas.microsoft.com/office/drawing/2014/main" id="{5C520C51-BF3E-4B7A-A250-5472BA0493BF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091393" y="2808872"/>
              <a:ext cx="314325" cy="314325"/>
            </a:xfrm>
            <a:prstGeom prst="rect">
              <a:avLst/>
            </a:prstGeom>
          </p:spPr>
        </p:pic>
        <p:pic>
          <p:nvPicPr>
            <p:cNvPr id="12" name="PA-装饰 图形 22">
              <a:extLst>
                <a:ext uri="{FF2B5EF4-FFF2-40B4-BE49-F238E27FC236}">
                  <a16:creationId xmlns:a16="http://schemas.microsoft.com/office/drawing/2014/main" id="{70317CD4-7D7E-4ABF-879C-6B606E19E85A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7547061" y="4682589"/>
              <a:ext cx="533400" cy="533400"/>
            </a:xfrm>
            <a:prstGeom prst="rect">
              <a:avLst/>
            </a:prstGeom>
          </p:spPr>
        </p:pic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982BCE7B-1C00-46F5-A9C6-79D262028800}"/>
              </a:ext>
            </a:extLst>
          </p:cNvPr>
          <p:cNvSpPr/>
          <p:nvPr/>
        </p:nvSpPr>
        <p:spPr>
          <a:xfrm>
            <a:off x="3457752" y="2184685"/>
            <a:ext cx="1812676" cy="1226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7200" b="1" spc="140" dirty="0">
                <a:solidFill>
                  <a:srgbClr val="295F60"/>
                </a:solidFill>
                <a:cs typeface="+mn-ea"/>
                <a:sym typeface="+mn-lt"/>
              </a:rPr>
              <a:t>02/</a:t>
            </a:r>
            <a:endParaRPr lang="zh-CN" altLang="en-US" sz="7200" b="1" spc="140" dirty="0">
              <a:solidFill>
                <a:srgbClr val="295F60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178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65">
        <p:circle/>
      </p:transition>
    </mc:Choice>
    <mc:Fallback xmlns="" xmlns:a16="http://schemas.microsoft.com/office/drawing/2014/main" xmlns:asvg="http://schemas.microsoft.com/office/drawing/2016/SVG/main">
      <p:transition spd="slow" advTm="256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-等腰三角形 2">
            <a:extLst>
              <a:ext uri="{FF2B5EF4-FFF2-40B4-BE49-F238E27FC236}">
                <a16:creationId xmlns:a16="http://schemas.microsoft.com/office/drawing/2014/main" id="{F74279AC-5867-4A6F-B62D-6264775DEB3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10800000">
            <a:off x="3070225" y="2663445"/>
            <a:ext cx="3651071" cy="2429707"/>
          </a:xfrm>
          <a:prstGeom prst="triangle">
            <a:avLst/>
          </a:prstGeom>
          <a:blipFill dpi="0" rotWithShape="0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PA-等腰三角形 3">
            <a:extLst>
              <a:ext uri="{FF2B5EF4-FFF2-40B4-BE49-F238E27FC236}">
                <a16:creationId xmlns:a16="http://schemas.microsoft.com/office/drawing/2014/main" id="{3216B06E-CBDD-44D6-BA09-51994A585F5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497897" y="2663446"/>
            <a:ext cx="3651071" cy="2429707"/>
          </a:xfrm>
          <a:prstGeom prst="triangle">
            <a:avLst/>
          </a:prstGeom>
          <a:blipFill dpi="0" rotWithShape="0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PA-等腰三角形 4">
            <a:extLst>
              <a:ext uri="{FF2B5EF4-FFF2-40B4-BE49-F238E27FC236}">
                <a16:creationId xmlns:a16="http://schemas.microsoft.com/office/drawing/2014/main" id="{072BBE6B-3A41-4263-BC20-F2970A675EB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74509" y="2663445"/>
            <a:ext cx="3651071" cy="2429708"/>
          </a:xfrm>
          <a:prstGeom prst="triangle">
            <a:avLst/>
          </a:prstGeom>
          <a:blipFill dpi="0" rotWithShape="0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PA-等腰三角形 6">
            <a:extLst>
              <a:ext uri="{FF2B5EF4-FFF2-40B4-BE49-F238E27FC236}">
                <a16:creationId xmlns:a16="http://schemas.microsoft.com/office/drawing/2014/main" id="{11979F8B-7EE7-4A41-B43B-4C2DB28846F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0800000">
            <a:off x="7793612" y="2663448"/>
            <a:ext cx="3651069" cy="2429704"/>
          </a:xfrm>
          <a:prstGeom prst="triangle">
            <a:avLst/>
          </a:prstGeom>
          <a:blipFill dpi="0" rotWithShape="0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MH_SubTitle_1">
            <a:extLst>
              <a:ext uri="{FF2B5EF4-FFF2-40B4-BE49-F238E27FC236}">
                <a16:creationId xmlns:a16="http://schemas.microsoft.com/office/drawing/2014/main" id="{D3578D26-72A3-4ABC-8590-72FD42A29521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95500" y="5326835"/>
            <a:ext cx="2649426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0" name="PA-文本 文本框 4627">
            <a:extLst>
              <a:ext uri="{FF2B5EF4-FFF2-40B4-BE49-F238E27FC236}">
                <a16:creationId xmlns:a16="http://schemas.microsoft.com/office/drawing/2014/main" id="{94AA3102-4C70-4D8A-8048-5ED7DCEF6459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258919" y="877144"/>
            <a:ext cx="3506258" cy="596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 b="1" spc="140" dirty="0">
                <a:solidFill>
                  <a:srgbClr val="295F60"/>
                </a:solidFill>
                <a:cs typeface="+mn-ea"/>
                <a:sym typeface="+mn-lt"/>
              </a:rPr>
              <a:t>Add title text</a:t>
            </a:r>
            <a:endParaRPr lang="zh-CN" altLang="en-US" sz="3200" b="1" spc="140" dirty="0">
              <a:solidFill>
                <a:srgbClr val="295F60"/>
              </a:solidFill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247B5EE4-1BAF-4F44-A3B5-C5E38C203BAC}"/>
              </a:ext>
            </a:extLst>
          </p:cNvPr>
          <p:cNvSpPr/>
          <p:nvPr/>
        </p:nvSpPr>
        <p:spPr>
          <a:xfrm>
            <a:off x="1262888" y="5326835"/>
            <a:ext cx="759638" cy="759638"/>
          </a:xfrm>
          <a:prstGeom prst="ellipse">
            <a:avLst/>
          </a:prstGeom>
          <a:solidFill>
            <a:srgbClr val="295F60"/>
          </a:solidFill>
          <a:ln>
            <a:solidFill>
              <a:srgbClr val="295F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1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4" name="MH_SubTitle_1">
            <a:extLst>
              <a:ext uri="{FF2B5EF4-FFF2-40B4-BE49-F238E27FC236}">
                <a16:creationId xmlns:a16="http://schemas.microsoft.com/office/drawing/2014/main" id="{EA607DF7-1699-4074-887C-DB7E4D071B2A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27830" y="5326835"/>
            <a:ext cx="2649426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68E1053E-9455-4679-BBBA-2950EB16D5FB}"/>
              </a:ext>
            </a:extLst>
          </p:cNvPr>
          <p:cNvSpPr/>
          <p:nvPr/>
        </p:nvSpPr>
        <p:spPr>
          <a:xfrm>
            <a:off x="5895218" y="5326835"/>
            <a:ext cx="759638" cy="759638"/>
          </a:xfrm>
          <a:prstGeom prst="ellipse">
            <a:avLst/>
          </a:prstGeom>
          <a:solidFill>
            <a:srgbClr val="295F60"/>
          </a:solidFill>
          <a:ln>
            <a:solidFill>
              <a:srgbClr val="295F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3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6" name="MH_SubTitle_1">
            <a:extLst>
              <a:ext uri="{FF2B5EF4-FFF2-40B4-BE49-F238E27FC236}">
                <a16:creationId xmlns:a16="http://schemas.microsoft.com/office/drawing/2014/main" id="{F0E65D84-FF01-4DA9-B150-0642B5FD1AB2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61271" y="1654287"/>
            <a:ext cx="2649426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37408B94-A620-46B2-8A32-CFBF2A83D9D5}"/>
              </a:ext>
            </a:extLst>
          </p:cNvPr>
          <p:cNvSpPr/>
          <p:nvPr/>
        </p:nvSpPr>
        <p:spPr>
          <a:xfrm>
            <a:off x="3728659" y="1654287"/>
            <a:ext cx="759638" cy="759638"/>
          </a:xfrm>
          <a:prstGeom prst="ellipse">
            <a:avLst/>
          </a:prstGeom>
          <a:solidFill>
            <a:srgbClr val="295F60"/>
          </a:solidFill>
          <a:ln>
            <a:solidFill>
              <a:srgbClr val="295F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2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8" name="MH_SubTitle_1">
            <a:extLst>
              <a:ext uri="{FF2B5EF4-FFF2-40B4-BE49-F238E27FC236}">
                <a16:creationId xmlns:a16="http://schemas.microsoft.com/office/drawing/2014/main" id="{123250C6-8A04-417B-B298-19C8CE71C581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326951" y="1654287"/>
            <a:ext cx="2649426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72234F69-C6DD-436C-AC98-660A71BB0725}"/>
              </a:ext>
            </a:extLst>
          </p:cNvPr>
          <p:cNvSpPr/>
          <p:nvPr/>
        </p:nvSpPr>
        <p:spPr>
          <a:xfrm>
            <a:off x="8494339" y="1654287"/>
            <a:ext cx="759638" cy="759638"/>
          </a:xfrm>
          <a:prstGeom prst="ellipse">
            <a:avLst/>
          </a:prstGeom>
          <a:solidFill>
            <a:srgbClr val="295F60"/>
          </a:solidFill>
          <a:ln>
            <a:solidFill>
              <a:srgbClr val="295F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4</a:t>
            </a:r>
            <a:endParaRPr lang="zh-CN" altLang="en-US" sz="2400" dirty="0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1237909"/>
      </p:ext>
    </p:extLst>
  </p:cSld>
  <p:clrMapOvr>
    <a:masterClrMapping/>
  </p:clrMapOvr>
  <p:transition spd="med" advTm="234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9" grpId="0"/>
      <p:bldP spid="20" grpId="0"/>
      <p:bldP spid="21" grpId="0" animBg="1"/>
      <p:bldP spid="24" grpId="0"/>
      <p:bldP spid="25" grpId="0" animBg="1"/>
      <p:bldP spid="26" grpId="0"/>
      <p:bldP spid="27" grpId="0" animBg="1"/>
      <p:bldP spid="28" grpId="0"/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HAPETYPE" val="NullText"/>
  <p:tag name="SMARTLAYOUT_SHAPETEXT" val="0|KeepOriginal|True|Content|None|"/>
  <p:tag name="PA" val="v5.2.4"/>
  <p:tag name="RESOURCELIBID_SMARTLAYOUT" val="55607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1|0.9|1.7|1.8|1.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HAPETYPE" val="Text"/>
  <p:tag name="SMARTLAYOUT_SHAPETEXT" val="0|KeepOriginal|True|Title|None|"/>
  <p:tag name="PA" val="v5.2.4"/>
  <p:tag name="RESOURCELIBID_SMARTLAYOUT" val="55604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RESOURCELIBID_SLIDE" val="308209"/>
  <p:tag name="RESOURCELIB_SLIDETYPE" val="12"/>
  <p:tag name="POCKET_APPLY_TIME" val="2019年4月26日"/>
  <p:tag name="POCKET_APPLY_TYPE" val="Slide"/>
  <p:tag name="TIMING" val="|0.2|1|1|1.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6日"/>
  <p:tag name="POCKET_APPLY_TYPE" val="Slide"/>
  <p:tag name="APPLYTYPE" val="Other"/>
  <p:tag name="APPLYORDER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6日"/>
  <p:tag name="POCKET_APPLY_TYPE" val="Slide"/>
  <p:tag name="APPLYTYPE" val="Other"/>
  <p:tag name="APPLYORDER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6日"/>
  <p:tag name="POCKET_APPLY_TYPE" val="Slide"/>
  <p:tag name="APPLYTYPE" val="Other"/>
  <p:tag name="APPLYORDER" val="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6日"/>
  <p:tag name="POCKET_APPLY_TYPE" val="Slide"/>
  <p:tag name="APPLYTYPE" val="SubTitle"/>
  <p:tag name="APPLYORDER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HAPETYPE" val="NullText"/>
  <p:tag name="SMARTLAYOUT_SHAPETEXT" val="1|KeepOriginal|True|Content|None|"/>
  <p:tag name="PA" val="v5.2.4"/>
  <p:tag name="RESOURCELIBID_SMARTLAYOUT" val="55610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  <p:tag name="SMARTLAYOUT_SHAPETYPE" val="Ornament"/>
  <p:tag name="RESOURCELIBID_SMARTLAYOUT" val="55607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6日"/>
  <p:tag name="POCKET_APPLY_TYPE" val="Slide"/>
  <p:tag name="APPLYTYPE" val="Picture"/>
  <p:tag name="APPLYORDER" val="1"/>
  <p:tag name="PA" val="v5.2.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6日"/>
  <p:tag name="POCKET_APPLY_TYPE" val="Slide"/>
  <p:tag name="APPLYTYPE" val="Picture"/>
  <p:tag name="APPLYORDER" val="2"/>
  <p:tag name="PA" val="v5.2.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HAPETYPE" val="Text"/>
  <p:tag name="SMARTLAYOUT_SHAPETEXT" val="0|KeepOriginal|True|Title|None|"/>
  <p:tag name="PA" val="v5.2.4"/>
  <p:tag name="RESOURCELIBID_SMARTLAYOUT" val="55604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19日"/>
  <p:tag name="POCKET_APPLY_TYPE" val="Slide"/>
  <p:tag name="APPLYTYPE" val="Text"/>
  <p:tag name="APPLYORDER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19日"/>
  <p:tag name="POCKET_APPLY_TYPE" val="Slide"/>
  <p:tag name="APPLYTYPE" val="Text"/>
  <p:tag name="APPLYORDER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19日"/>
  <p:tag name="POCKET_APPLY_TYPE" val="Slide"/>
  <p:tag name="APPLYTYPE" val="Text"/>
  <p:tag name="APPLYORDER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19日"/>
  <p:tag name="POCKET_APPLY_TYPE" val="Slide"/>
  <p:tag name="APPLYTYPE" val="Text"/>
  <p:tag name="APPLYORDER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19日"/>
  <p:tag name="POCKET_APPLY_TYPE" val="Slide"/>
  <p:tag name="APPLYTYPE" val="Text"/>
  <p:tag name="APPLYORDER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XunHChF#"/>
  <p:tag name="MH_LAYOUT" val="SubTitleText"/>
  <p:tag name="RESOURCELIBID_SLIDE" val="306561"/>
  <p:tag name="RESOURCELIB_SLIDETYPE" val="12"/>
  <p:tag name="POCKET_APPLY_TIME" val="2019年4月25日"/>
  <p:tag name="POCKET_APPLY_TYPE" val="Slide"/>
  <p:tag name="TIMING" val="|0.8|1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  <p:tag name="SMARTLAYOUT_SHAPETYPE" val="Ornament"/>
  <p:tag name="RESOURCELIBID_SMARTLAYOUT" val="55607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Text"/>
  <p:tag name="APPLYORDER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Text"/>
  <p:tag name="APPLYORDER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Text"/>
  <p:tag name="APPLYORDER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Text"/>
  <p:tag name="APPLYORDER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HAPETYPE" val="Text"/>
  <p:tag name="SMARTLAYOUT_SHAPETEXT" val="0|KeepOriginal|True|Title|None|"/>
  <p:tag name="PA" val="v5.2.4"/>
  <p:tag name="RESOURCELIBID_SMARTLAYOUT" val="55604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Other"/>
  <p:tag name="APPLYORDER" val="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SubTitle"/>
  <p:tag name="APPLYORDER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Other"/>
  <p:tag name="APPLYORDER" val="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SubTitle"/>
  <p:tag name="APPLYORDER" val="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Other"/>
  <p:tag name="APPLY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SubTitle"/>
  <p:tag name="APPLYORDER" val="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Other"/>
  <p:tag name="APPLYORDER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SubTitle"/>
  <p:tag name="APPLYORDER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  <p:tag name="PICTURECROPDATA" val="516.9086;323.002;0;0"/>
  <p:tag name="CREATIONCUTTING" val="89c5ae00-da84-44d3-a1ac-451b47a50e5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  <p:tag name="CREATIONCUTTING" val="89c5ae00-da84-44d3-a1ac-451b47a50e5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  <p:tag name="PICTURECROPDATA" val="516.9086;323.002;0;0"/>
  <p:tag name="CREATIONCUTTING" val="89c5ae00-da84-44d3-a1ac-451b47a50e5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RESOURCELIBID_SLIDE" val="306748"/>
  <p:tag name="RESOURCELIB_SLIDETYPE" val="12"/>
  <p:tag name="POCKET_APPLY_TIME" val="2019年4月25日"/>
  <p:tag name="POCKET_APPLY_TYPE" val="Slide"/>
  <p:tag name="TIMING" val="|0.6|1.1|0.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Other"/>
  <p:tag name="APPLYORDER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Other"/>
  <p:tag name="APPLYORDER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SubTitle"/>
  <p:tag name="APPLYORDER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SubTitle"/>
  <p:tag name="APPLYORDER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HAPETYPE" val="Text"/>
  <p:tag name="SMARTLAYOUT_SHAPETEXT" val="0|KeepOriginal|True|Title|None|"/>
  <p:tag name="PA" val="v5.2.4"/>
  <p:tag name="RESOURCELIBID_SMARTLAYOUT" val="55604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  <p:tag name="SMARTLAYOUT_SHAPETYPE" val="Ornament"/>
  <p:tag name="RESOURCELIBID_SMARTLAYOUT" val="55629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HAPETYPE" val="Picture"/>
  <p:tag name="SMARTLAYOUT_SHAPEPICTURE" val="0|KeepOriginal|False|False|PictureBox|None|6597a0d751dc4863a0f8c4e1dafa1740.png"/>
  <p:tag name="PA" val="v5.2.4"/>
  <p:tag name="RESOURCELIBID_SMARTLAYOUT" val="55629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  <p:tag name="CREATIONCUTTING" val="ce3bfe9f-571a-4bed-a382-782500bce3d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Other"/>
  <p:tag name="APPLYORDER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Other"/>
  <p:tag name="APPLYORDER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SubTitle"/>
  <p:tag name="APPLYORDER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SubTitle"/>
  <p:tag name="APPLYORDER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RESOURCELIBID_SLIDE" val="306765"/>
  <p:tag name="RESOURCELIB_SLIDETYPE" val="12"/>
  <p:tag name="POCKET_APPLY_TIME" val="2019年4月25日"/>
  <p:tag name="POCKET_APPLY_TYPE" val="Slide"/>
  <p:tag name="TIMING" val="|0|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Other"/>
  <p:tag name="APPLYORDER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Other"/>
  <p:tag name="APPLYORDER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Other"/>
  <p:tag name="APPLYORDER" val="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Other"/>
  <p:tag name="APPLYORDER" val="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Other"/>
  <p:tag name="APPLYORDER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SubTitle"/>
  <p:tag name="APPLYORDER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SubTitle"/>
  <p:tag name="APPLYORDER" val="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SubTitle"/>
  <p:tag name="APPLYORDER" val="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HAPETYPE" val="Text"/>
  <p:tag name="SMARTLAYOUT_SHAPETEXT" val="0|KeepOriginal|True|Title|None|"/>
  <p:tag name="PA" val="v5.2.4"/>
  <p:tag name="RESOURCELIBID_SMARTLAYOUT" val="55604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Other"/>
  <p:tag name="APPLYORDER" val="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7|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  <p:tag name="PICTURECROPDATA" val="920.1465;540;0;0"/>
  <p:tag name="CREATIONCUTTING" val="7811c823-0ec0-4cb9-97e5-30ec27de02d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HAPETYPE" val="NullText"/>
  <p:tag name="SMARTLAYOUT_SHAPETEXT" val="1|KeepOriginal|True|Content|None|"/>
  <p:tag name="PA" val="v5.2.4"/>
  <p:tag name="RESOURCELIBID_SMARTLAYOUT" val="55610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HAPETYPE" val="NullText"/>
  <p:tag name="SMARTLAYOUT_SHAPETEXT" val="1|KeepOriginal|True|Content|None|"/>
  <p:tag name="PA" val="v5.2.4"/>
  <p:tag name="RESOURCELIBID_SMARTLAYOUT" val="55610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HAPETYPE" val="NullText"/>
  <p:tag name="SMARTLAYOUT_SHAPETEXT" val="1|KeepOriginal|True|Content|None|"/>
  <p:tag name="PA" val="v5.2.4"/>
  <p:tag name="RESOURCELIBID_SMARTLAYOUT" val="55610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HAPETYPE" val="Text"/>
  <p:tag name="SMARTLAYOUT_SHAPETEXT" val="0|KeepOriginal|True|Title|None|"/>
  <p:tag name="PA" val="v5.2.4"/>
  <p:tag name="RESOURCELIBID_SMARTLAYOUT" val="55604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  <p:tag name="CREATIONCUTTING" val="ba1181eb-4549-487b-9228-46ce86b2959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  <p:tag name="CREATIONCUTTING" val="ba1181eb-4549-487b-9228-46ce86b2959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  <p:tag name="CREATIONCUTTING" val="ba1181eb-4549-487b-9228-46ce86b2959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  <p:tag name="CREATIONCUTTING" val="ba1181eb-4549-487b-9228-46ce86b2959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  <p:tag name="CREATIONCUTTING" val="ba1181eb-4549-487b-9228-46ce86b2959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  <p:tag name="CREATIONCUTTING" val="ba1181eb-4549-487b-9228-46ce86b2959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RESOURCELIBID_SLIDE" val="306774"/>
  <p:tag name="RESOURCELIB_SLIDETYPE" val="12"/>
  <p:tag name="POCKET_APPLY_TIME" val="2019年4月25日"/>
  <p:tag name="POCKET_APPLY_TYPE" val="Slide"/>
  <p:tag name="TIMING" val="|0.1|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Other"/>
  <p:tag name="APPLYORDER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Other"/>
  <p:tag name="APPLYORDER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Other"/>
  <p:tag name="APPLYORDER" val="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SubTitle"/>
  <p:tag name="APPLYORDER" val="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SubTitle"/>
  <p:tag name="APPLYORDER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SubTitle"/>
  <p:tag name="APPLYORDER" val="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Other"/>
  <p:tag name="APPLYORDER" val="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Other"/>
  <p:tag name="APPLYORDER" val="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Other"/>
  <p:tag name="APPLYORDER" val="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Other"/>
  <p:tag name="APPLYORDER" val="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Other"/>
  <p:tag name="APPLYORDER" val="1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Other"/>
  <p:tag name="APPLYORDER" val="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HAPETYPE" val="Text"/>
  <p:tag name="SMARTLAYOUT_SHAPETEXT" val="0|KeepOriginal|True|Title|None|"/>
  <p:tag name="PA" val="v5.2.4"/>
  <p:tag name="RESOURCELIBID_SMARTLAYOUT" val="55604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SLIDE" val="306354"/>
  <p:tag name="RESOURCELIB_SLIDETYPE" val="12"/>
  <p:tag name="POCKET_APPLY_TIME" val="2019年4月25日"/>
  <p:tag name="POCKET_APPLY_TYPE" val="Slide"/>
  <p:tag name="TIMING" val="|0.6|1.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  <p:tag name="PICTURECROPDATA" val="516.9086;323.002;0;0"/>
  <p:tag name="CREATIONCUTTING" val="89c5ae00-da84-44d3-a1ac-451b47a50e5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6日"/>
  <p:tag name="POCKET_APPLY_TYPE" val="Slid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  <p:tag name="CREATIONCUTTING" val="89c5ae00-da84-44d3-a1ac-451b47a50e5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8|1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2|1.4|0.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_SHAPETYPE" val="5"/>
  <p:tag name="SMARTLAYOUT_SHAPETYPE" val="Picture"/>
  <p:tag name="SMARTLAYOUT_SHAPEPICTURE" val="2|KeepOriginal|False|False|PictureBox|None|09539318e1d343678f3005c69a75c26a.png"/>
  <p:tag name="PA" val="v5.2.4"/>
  <p:tag name="RESOURCELIBID_SMARTLAYOUT" val="55613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HAPETYPE" val="Text"/>
  <p:tag name="SMARTLAYOUT_SHAPETEXT" val="0|KeepOriginal|True|Title|None|"/>
  <p:tag name="PA" val="v5.2.4"/>
  <p:tag name="RESOURCELIBID_SMARTLAYOUT" val="55604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HAPETYPE" val="NullText"/>
  <p:tag name="SMARTLAYOUT_SHAPETEXT" val="1|KeepOriginal|True|Content|None|"/>
  <p:tag name="PA" val="v5.2.4"/>
  <p:tag name="RESOURCELIBID_SMARTLAYOUT" val="55610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HAPETYPE" val="NullText"/>
  <p:tag name="SMARTLAYOUT_SHAPETEXT" val="1|KeepOriginal|True|Content|None|"/>
  <p:tag name="PA" val="v5.2.4"/>
  <p:tag name="RESOURCELIBID_SMARTLAYOUT" val="55610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HAPETYPE" val="NullText"/>
  <p:tag name="SMARTLAYOUT_SHAPETEXT" val="1|KeepOriginal|True|Content|None|"/>
  <p:tag name="PA" val="v5.2.4"/>
  <p:tag name="RESOURCELIBID_SMARTLAYOUT" val="55610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19日"/>
  <p:tag name="POCKET_APPLY_TYPE" val="Slide"/>
  <p:tag name="APPLYTYPE" val="SubTitle"/>
  <p:tag name="APPLY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LIDE" val="1|4|NoFill|#FFFFFF|False|True|"/>
  <p:tag name="RESOURCELIBID_SMARTLAYOUT" val="556077"/>
  <p:tag name="TIMING" val="|0.2|1.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19日"/>
  <p:tag name="POCKET_APPLY_TYPE" val="Slide"/>
  <p:tag name="APPLYTYPE" val="Text"/>
  <p:tag name="APPLY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19日"/>
  <p:tag name="POCKET_APPLY_TYPE" val="Slide"/>
  <p:tag name="APPLYTYPE" val="SubTitle"/>
  <p:tag name="APPLY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19日"/>
  <p:tag name="POCKET_APPLY_TYPE" val="Slide"/>
  <p:tag name="APPLYTYPE" val="Text"/>
  <p:tag name="APPLY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19日"/>
  <p:tag name="POCKET_APPLY_TYPE" val="Slide"/>
  <p:tag name="APPLYTYPE" val="SubTitle"/>
  <p:tag name="APPLY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19日"/>
  <p:tag name="POCKET_APPLY_TYPE" val="Slide"/>
  <p:tag name="APPLYTYPE" val="Text"/>
  <p:tag name="APPLY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19日"/>
  <p:tag name="POCKET_APPLY_TYPE" val="Slide"/>
  <p:tag name="APPLYTYPE" val="SubTitle"/>
  <p:tag name="APPLY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19日"/>
  <p:tag name="POCKET_APPLY_TYPE" val="Slide"/>
  <p:tag name="APPLYTYPE" val="Text"/>
  <p:tag name="APPLY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19日"/>
  <p:tag name="POCKET_APPLY_TYPE" val="Slide"/>
  <p:tag name="APPLYTYPE" val="SubTitle"/>
  <p:tag name="APPLYORD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19日"/>
  <p:tag name="POCKET_APPLY_TYPE" val="Slide"/>
  <p:tag name="APPLYTYPE" val="Text"/>
  <p:tag name="APPLY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19日"/>
  <p:tag name="POCKET_APPLY_TYPE" val="Slide"/>
  <p:tag name="APPLYTYPE" val="SubTitle"/>
  <p:tag name="APPLY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  <p:tag name="SMARTLAYOUT_SHAPETYPE" val="Ornament"/>
  <p:tag name="RESOURCELIBID_SMARTLAYOUT" val="55607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19日"/>
  <p:tag name="POCKET_APPLY_TYPE" val="Slide"/>
  <p:tag name="APPLYTYPE" val="Text"/>
  <p:tag name="APPLYORDER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HAPETYPE" val="Text"/>
  <p:tag name="SMARTLAYOUT_SHAPETEXT" val="0|KeepOriginal|True|Title|None|"/>
  <p:tag name="PA" val="v5.2.4"/>
  <p:tag name="RESOURCELIBID_SMARTLAYOUT" val="55604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RESOURCELIBID_SLIDE" val="306113"/>
  <p:tag name="RESOURCELIB_SLIDETYPE" val="12"/>
  <p:tag name="POCKET_APPLY_TIME" val="2019年4月25日"/>
  <p:tag name="POCKET_APPLY_TYPE" val="Slide"/>
  <p:tag name="TIMING" val="|0.5|1|0.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SubTitle"/>
  <p:tag name="APPLY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Other"/>
  <p:tag name="APPLY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SubTitle"/>
  <p:tag name="APPLYORDER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Other"/>
  <p:tag name="APPLYORDER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SubTitle"/>
  <p:tag name="APPLYORDER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Other"/>
  <p:tag name="APPLYORDER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HAPETYPE" val="Text"/>
  <p:tag name="SMARTLAYOUT_SHAPETEXT" val="0|KeepOriginal|True|Title|None|"/>
  <p:tag name="PA" val="v5.2.4"/>
  <p:tag name="RESOURCELIBID_SMARTLAYOUT" val="55604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  <p:tag name="SMARTLAYOUT_SHAPETYPE" val="Ornament"/>
  <p:tag name="RESOURCELIBID_SMARTLAYOUT" val="55607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SubTitle"/>
  <p:tag name="APPLYORDER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Other"/>
  <p:tag name="APPLYORDER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Picture"/>
  <p:tag name="APPLYORDER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Picture"/>
  <p:tag name="APPLYORDER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HAPETYPE" val="Text"/>
  <p:tag name="SMARTLAYOUT_SHAPETEXT" val="0|KeepOriginal|True|Title|None|"/>
  <p:tag name="PA" val="v5.2.4"/>
  <p:tag name="RESOURCELIBID_SMARTLAYOUT" val="55604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  <p:tag name="PICTURECROPDATA" val="516.9086;323.002;0;0"/>
  <p:tag name="CREATIONCUTTING" val="89c5ae00-da84-44d3-a1ac-451b47a50e5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  <p:tag name="CREATIONCUTTING" val="89c5ae00-da84-44d3-a1ac-451b47a50e5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HAPETYPE" val="NullText"/>
  <p:tag name="SMARTLAYOUT_SHAPETEXT" val="3|KeepOriginal|True|Content|None|"/>
  <p:tag name="PA" val="v5.2.4"/>
  <p:tag name="RESOURCELIBID_SMARTLAYOUT" val="55607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  <p:tag name="CREATIONCUTTING" val="33e90a4c-7da4-40b9-ba7d-83775ae3e55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  <p:tag name="CREATIONCUTTING" val="33e90a4c-7da4-40b9-ba7d-83775ae3e55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  <p:tag name="CREATIONCUTTING" val="33e90a4c-7da4-40b9-ba7d-83775ae3e55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  <p:tag name="CREATIONCUTTING" val="33e90a4c-7da4-40b9-ba7d-83775ae3e55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HAPETYPE" val="NullText"/>
  <p:tag name="SMARTLAYOUT_SHAPETEXT" val="2|KeepOriginal|True|Content|None|"/>
  <p:tag name="PA" val="v5.2.4"/>
  <p:tag name="RESOURCELIBID_SMARTLAYOUT" val="55607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SubTitle"/>
  <p:tag name="APPLYORDER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HAPETYPE" val="Text"/>
  <p:tag name="SMARTLAYOUT_SHAPETEXT" val="0|KeepOriginal|True|Title|None|"/>
  <p:tag name="PA" val="v5.2.4"/>
  <p:tag name="RESOURCELIBID_SMARTLAYOUT" val="55604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SubTitle"/>
  <p:tag name="APPLYORDER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SubTitle"/>
  <p:tag name="APPLYORDER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SubTitle"/>
  <p:tag name="APPLYORDER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HAPETYPE" val="Text"/>
  <p:tag name="SMARTLAYOUT_SHAPETEXT" val="0|KeepOriginal|True|Title|None|"/>
  <p:tag name="PA" val="v5.2.4"/>
  <p:tag name="RESOURCELIBID_SMARTLAYOUT" val="55604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LIDE" val="2|4|NoFill|#FFFFFF|False|True|"/>
  <p:tag name="RESOURCELIBID_SMARTLAYOUT" val="556103"/>
  <p:tag name="TIMING" val="|0.1|1.2|0.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HAPETYPE" val="Picture"/>
  <p:tag name="SMARTLAYOUT_SHAPEPICTURE" val="1|KeepOriginal|False|False|PictureBox|None|a033862841c14044b8e43512172b5e0a.png"/>
  <p:tag name="PA" val="v5.2.4"/>
  <p:tag name="RESOURCELIBID_SMARTLAYOUT" val="55610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HAPETYPE" val="Picture"/>
  <p:tag name="SMARTLAYOUT_SHAPEPICTURE" val="0|KeepOriginal|False|False|PictureBox|None|220b2aa94a0c43038e9cda2b5d1296f3.png"/>
  <p:tag name="PA" val="v5.2.4"/>
  <p:tag name="RESOURCELIBID_SMARTLAYOUT" val="55610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HAPETYPE" val="NullText"/>
  <p:tag name="SMARTLAYOUT_SHAPETEXT" val="1|KeepOriginal|True|Content|None|"/>
  <p:tag name="PA" val="v5.2.4"/>
  <p:tag name="RESOURCELIBID_SMARTLAYOUT" val="55607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HAPETYPE" val="NullText"/>
  <p:tag name="SMARTLAYOUT_SHAPETEXT" val="1|KeepOriginal|True|Content|None|"/>
  <p:tag name="PA" val="v5.2.4"/>
  <p:tag name="RESOURCELIBID_SMARTLAYOUT" val="55610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HAPETYPE" val="Text"/>
  <p:tag name="SMARTLAYOUT_SHAPETEXT" val="0|KeepOriginal|True|Title|None|"/>
  <p:tag name="PA" val="v5.2.4"/>
  <p:tag name="RESOURCELIBID_SMARTLAYOUT" val="55604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HAPETYPE" val="NullText"/>
  <p:tag name="SMARTLAYOUT_SHAPETEXT" val="1|KeepOriginal|True|Content|None|"/>
  <p:tag name="PA" val="v5.2.4"/>
  <p:tag name="RESOURCELIBID_SMARTLAYOUT" val="55610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BingLLB#"/>
  <p:tag name="MH_LAYOUT" val="SubTitleText"/>
  <p:tag name="RESOURCELIBID_SLIDE" val="308204"/>
  <p:tag name="RESOURCELIB_SLIDETYPE" val="12"/>
  <p:tag name="POCKET_APPLY_TIME" val="2019年4月25日"/>
  <p:tag name="POCKET_APPLY_TYPE" val="Slide"/>
  <p:tag name="TIMING" val="|0.2|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SubTitle"/>
  <p:tag name="APPLYORDER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Text"/>
  <p:tag name="APPLYORDER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SubTitle"/>
  <p:tag name="APPLYORDER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Text"/>
  <p:tag name="APPLYORDER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SubTitle"/>
  <p:tag name="APPLYORDER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Text"/>
  <p:tag name="APPLY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HAPETYPE" val="NullText"/>
  <p:tag name="SMARTLAYOUT_SHAPETEXT" val="0|KeepOriginal|True|Content|None|"/>
  <p:tag name="PA" val="v5.2.4"/>
  <p:tag name="RESOURCELIBID_SMARTLAYOUT" val="55607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SubTitle"/>
  <p:tag name="APPLYORDER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4月25日"/>
  <p:tag name="POCKET_APPLY_TYPE" val="Slide"/>
  <p:tag name="APPLYTYPE" val="Text"/>
  <p:tag name="APPLYORDER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HAPETYPE" val="Text"/>
  <p:tag name="SMARTLAYOUT_SHAPETEXT" val="0|KeepOriginal|True|Title|None|"/>
  <p:tag name="PA" val="v5.2.4"/>
  <p:tag name="RESOURCELIBID_SMARTLAYOUT" val="55604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  <p:tag name="PICTURECROPDATA" val="516.9086;323.002;0;0"/>
  <p:tag name="CREATIONCUTTING" val="89c5ae00-da84-44d3-a1ac-451b47a50e5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  <p:tag name="CREATIONCUTTING" val="20e5b86f-f304-4c0d-82da-5751b3d1eca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iqvm4ym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1037</Words>
  <Application>Microsoft Office PowerPoint</Application>
  <PresentationFormat>宽屏</PresentationFormat>
  <Paragraphs>185</Paragraphs>
  <Slides>24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等线</vt:lpstr>
      <vt:lpstr>微软雅黑</vt:lpstr>
      <vt:lpstr>Arial</vt:lpstr>
      <vt:lpstr>Calibri</vt:lpstr>
      <vt:lpstr>MS Reference Sans Serif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清爽绿叶</dc:title>
  <dc:creator>www.freeppt7.com</dc:creator>
  <cp:keywords>www.freeppt7.com</cp:keywords>
  <dc:description>www.freeppt7.com</dc:description>
  <cp:lastModifiedBy>之灵</cp:lastModifiedBy>
  <cp:revision>158</cp:revision>
  <dcterms:created xsi:type="dcterms:W3CDTF">2019-04-25T06:11:02Z</dcterms:created>
  <dcterms:modified xsi:type="dcterms:W3CDTF">2024-05-15T09:03:08Z</dcterms:modified>
</cp:coreProperties>
</file>