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9" r:id="rId5"/>
    <p:sldId id="264" r:id="rId6"/>
    <p:sldId id="265" r:id="rId7"/>
    <p:sldId id="266" r:id="rId8"/>
    <p:sldId id="267" r:id="rId9"/>
    <p:sldId id="260" r:id="rId10"/>
    <p:sldId id="268" r:id="rId11"/>
    <p:sldId id="283" r:id="rId12"/>
    <p:sldId id="270" r:id="rId13"/>
    <p:sldId id="271" r:id="rId14"/>
    <p:sldId id="272" r:id="rId15"/>
    <p:sldId id="261" r:id="rId16"/>
    <p:sldId id="273" r:id="rId17"/>
    <p:sldId id="274" r:id="rId18"/>
    <p:sldId id="275" r:id="rId19"/>
    <p:sldId id="276" r:id="rId20"/>
    <p:sldId id="277" r:id="rId21"/>
    <p:sldId id="262" r:id="rId22"/>
    <p:sldId id="278" r:id="rId23"/>
    <p:sldId id="279" r:id="rId24"/>
    <p:sldId id="280" r:id="rId25"/>
    <p:sldId id="281" r:id="rId26"/>
    <p:sldId id="263" r:id="rId27"/>
    <p:sldId id="321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38" autoAdjust="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1313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15</c:v>
                </c:pt>
                <c:pt idx="1">
                  <c:v>16</c:v>
                </c:pt>
                <c:pt idx="2">
                  <c:v>30</c:v>
                </c:pt>
                <c:pt idx="3">
                  <c:v>27</c:v>
                </c:pt>
                <c:pt idx="4">
                  <c:v>44</c:v>
                </c:pt>
                <c:pt idx="5">
                  <c:v>25</c:v>
                </c:pt>
                <c:pt idx="6">
                  <c:v>16</c:v>
                </c:pt>
                <c:pt idx="7">
                  <c:v>50</c:v>
                </c:pt>
                <c:pt idx="8">
                  <c:v>13</c:v>
                </c:pt>
                <c:pt idx="9">
                  <c:v>55</c:v>
                </c:pt>
                <c:pt idx="10">
                  <c:v>68</c:v>
                </c:pt>
                <c:pt idx="1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8-4508-B499-934F10514B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DDC28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17</c:v>
                </c:pt>
                <c:pt idx="1">
                  <c:v>14</c:v>
                </c:pt>
                <c:pt idx="2">
                  <c:v>28</c:v>
                </c:pt>
                <c:pt idx="3">
                  <c:v>25</c:v>
                </c:pt>
                <c:pt idx="4">
                  <c:v>46</c:v>
                </c:pt>
                <c:pt idx="5">
                  <c:v>27</c:v>
                </c:pt>
                <c:pt idx="6">
                  <c:v>14</c:v>
                </c:pt>
                <c:pt idx="7">
                  <c:v>48</c:v>
                </c:pt>
                <c:pt idx="8">
                  <c:v>15</c:v>
                </c:pt>
                <c:pt idx="9">
                  <c:v>57</c:v>
                </c:pt>
                <c:pt idx="10">
                  <c:v>70</c:v>
                </c:pt>
                <c:pt idx="1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8-4508-B499-934F10514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5522656"/>
        <c:axId val="131552823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 cmpd="sng" algn="ctr">
              <a:solidFill>
                <a:srgbClr val="DDC28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DDC281"/>
              </a:solidFill>
              <a:ln w="9525" cap="flat" cmpd="sng" algn="ctr">
                <a:solidFill>
                  <a:srgbClr val="DDC281"/>
                </a:solidFill>
                <a:prstDash val="solid"/>
                <a:round/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34</c:v>
                </c:pt>
                <c:pt idx="1">
                  <c:v>28</c:v>
                </c:pt>
                <c:pt idx="2">
                  <c:v>56</c:v>
                </c:pt>
                <c:pt idx="3">
                  <c:v>50</c:v>
                </c:pt>
                <c:pt idx="4">
                  <c:v>72</c:v>
                </c:pt>
                <c:pt idx="5">
                  <c:v>54</c:v>
                </c:pt>
                <c:pt idx="6">
                  <c:v>28</c:v>
                </c:pt>
                <c:pt idx="7">
                  <c:v>74</c:v>
                </c:pt>
                <c:pt idx="8">
                  <c:v>30</c:v>
                </c:pt>
                <c:pt idx="9">
                  <c:v>80</c:v>
                </c:pt>
                <c:pt idx="10">
                  <c:v>87</c:v>
                </c:pt>
                <c:pt idx="11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08-4508-B499-934F10514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522656"/>
        <c:axId val="1315528232"/>
      </c:lineChart>
      <c:catAx>
        <c:axId val="131552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65000"/>
                <a:alpha val="3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528232"/>
        <c:crosses val="autoZero"/>
        <c:auto val="0"/>
        <c:lblAlgn val="ctr"/>
        <c:lblOffset val="100"/>
        <c:noMultiLvlLbl val="0"/>
      </c:catAx>
      <c:valAx>
        <c:axId val="1315528232"/>
        <c:scaling>
          <c:orientation val="minMax"/>
          <c:max val="10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65000"/>
                  <a:alpha val="3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1">
                <a:lumMod val="65000"/>
                <a:alpha val="3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52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9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DC28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Sales 1</c:v>
                </c:pt>
                <c:pt idx="1">
                  <c:v>Sales 2</c:v>
                </c:pt>
                <c:pt idx="2">
                  <c:v>Sales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C-47DE-80F0-7DA1C29649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1313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Sales 1</c:v>
                </c:pt>
                <c:pt idx="1">
                  <c:v>Sales 2</c:v>
                </c:pt>
                <c:pt idx="2">
                  <c:v>Sales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DC-47DE-80F0-7DA1C2964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1605247"/>
        <c:axId val="771599423"/>
      </c:barChart>
      <c:catAx>
        <c:axId val="771605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599423"/>
        <c:crosses val="autoZero"/>
        <c:auto val="0"/>
        <c:lblAlgn val="ctr"/>
        <c:lblOffset val="100"/>
        <c:noMultiLvlLbl val="0"/>
      </c:catAx>
      <c:valAx>
        <c:axId val="771599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605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50" b="0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E68-4D46-8A70-87AA6D8BDCB1}"/>
              </c:ext>
            </c:extLst>
          </c:dPt>
          <c:dPt>
            <c:idx val="1"/>
            <c:bubble3D val="0"/>
            <c:spPr>
              <a:solidFill>
                <a:srgbClr val="CFAF76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EE68-4D46-8A70-87AA6D8BDCB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68-4D46-8A70-87AA6D8BD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9D39-4A80-86CF-D791A5B65251}"/>
              </c:ext>
            </c:extLst>
          </c:dPt>
          <c:dPt>
            <c:idx val="1"/>
            <c:bubble3D val="0"/>
            <c:spPr>
              <a:solidFill>
                <a:srgbClr val="CFAF76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9D39-4A80-86CF-D791A5B6525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39-4A80-86CF-D791A5B65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CC5-454B-B1EB-064DB55B2274}"/>
              </c:ext>
            </c:extLst>
          </c:dPt>
          <c:dPt>
            <c:idx val="1"/>
            <c:bubble3D val="0"/>
            <c:spPr>
              <a:solidFill>
                <a:srgbClr val="CFAF76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6CC5-454B-B1EB-064DB55B227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C5-454B-B1EB-064DB55B2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2EE-406D-8418-A7F2EF52F97A}"/>
              </c:ext>
            </c:extLst>
          </c:dPt>
          <c:dPt>
            <c:idx val="1"/>
            <c:bubble3D val="0"/>
            <c:spPr>
              <a:solidFill>
                <a:srgbClr val="CFAF76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22EE-406D-8418-A7F2EF52F97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EE-406D-8418-A7F2EF52F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https://www.1ppt.com/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879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7"/>
          <a:stretch>
            <a:fillRect/>
          </a:stretch>
        </p:blipFill>
        <p:spPr>
          <a:xfrm>
            <a:off x="4511988" y="0"/>
            <a:ext cx="7680012" cy="6858000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CDC6-B6BC-46AB-9EE1-1A8CB3AF76AC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4DC-9015-4F1A-8ECC-7D95671A1A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CDC6-B6BC-46AB-9EE1-1A8CB3AF76AC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4DC-9015-4F1A-8ECC-7D95671A1A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315719E-9873-4AA0-9007-0CEC8B1EE26A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443186A-2CC9-4B46-A523-2B53D28018D9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7C40B76-D5B5-42AE-8C64-F12AE0AF828D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7436486C-A1B0-4454-BB2A-2E06047255C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pic>
        <p:nvPicPr>
          <p:cNvPr id="5" name="墨迹 6"/>
          <p:cNvPicPr/>
          <p:nvPr/>
        </p:nvPicPr>
        <p:blipFill>
          <a:blip r:embed="rId2"/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270030" y="494801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8873970" y="0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1C3CE74-ED93-49E6-8CB0-93BE0A3B1959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18E97CA-A41E-412B-808C-6BBC56275F84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88B8F83-9236-4EDA-9106-A47983320C89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4EDF074-9E19-43F6-80FD-1E7B41D94523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CDC6-B6BC-46AB-9EE1-1A8CB3AF76AC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4DC-9015-4F1A-8ECC-7D95671A1A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2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2024/5/16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2024/5/16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r="20903"/>
          <a:stretch>
            <a:fillRect/>
          </a:stretch>
        </p:blipFill>
        <p:spPr>
          <a:xfrm flipH="1">
            <a:off x="0" y="0"/>
            <a:ext cx="7735794" cy="6858000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r="-1"/>
          <a:stretch>
            <a:fillRect/>
          </a:stretch>
        </p:blipFill>
        <p:spPr>
          <a:xfrm flipH="1" flipV="1">
            <a:off x="2552456" y="280"/>
            <a:ext cx="9639543" cy="68574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0" r="1"/>
          <a:stretch>
            <a:fillRect/>
          </a:stretch>
        </p:blipFill>
        <p:spPr>
          <a:xfrm flipV="1">
            <a:off x="1" y="-2"/>
            <a:ext cx="2561478" cy="6857433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CDC6-B6BC-46AB-9EE1-1A8CB3AF76AC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4DC-9015-4F1A-8ECC-7D95671A1A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CDC6-B6BC-46AB-9EE1-1A8CB3AF76AC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4DC-9015-4F1A-8ECC-7D95671A1A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CDC6-B6BC-46AB-9EE1-1A8CB3AF76AC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4DC-9015-4F1A-8ECC-7D95671A1A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CDC6-B6BC-46AB-9EE1-1A8CB3AF76AC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4DC-9015-4F1A-8ECC-7D95671A1A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646CDC6-B6BC-46AB-9EE1-1A8CB3AF76AC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A1F84DC-9015-4F1A-8ECC-7D95671A1A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3" r:id="rId21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jpe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microsoft.com/office/2007/relationships/hdphoto" Target="../media/hdphoto3.wdp"/><Relationship Id="rId7" Type="http://schemas.openxmlformats.org/officeDocument/2006/relationships/chart" Target="../charts/chart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36.svg"/><Relationship Id="rId4" Type="http://schemas.openxmlformats.org/officeDocument/2006/relationships/image" Target="../media/image34.jpe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42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896970" y="2567962"/>
            <a:ext cx="6833866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汉仪大宋简" panose="02010609000101010101" charset="-122"/>
                <a:ea typeface="汉仪大宋简" panose="02010609000101010101" charset="-122"/>
                <a:cs typeface="+mn-ea"/>
                <a:sym typeface="+mn-lt"/>
              </a:rPr>
              <a:t>PPT Templates</a:t>
            </a:r>
            <a:endParaRPr lang="zh-CN" altLang="en-US" sz="6600" dirty="0">
              <a:latin typeface="汉仪大宋简" panose="02010609000101010101" charset="-122"/>
              <a:ea typeface="汉仪大宋简" panose="02010609000101010101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36201" y="3839812"/>
            <a:ext cx="5651211" cy="400118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dist"/>
            <a:r>
              <a:rPr lang="en-US" altLang="zh-CN" sz="2000" dirty="0">
                <a:solidFill>
                  <a:srgbClr val="CFAF76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31414" y="5538492"/>
            <a:ext cx="2243140" cy="527555"/>
            <a:chOff x="8222965" y="7595344"/>
            <a:chExt cx="3061547" cy="678712"/>
          </a:xfrm>
          <a:effectLst>
            <a:outerShdw blurRad="127000" dist="127000" dir="10800000" algn="r" rotWithShape="0">
              <a:sysClr val="window" lastClr="FFFFFF"/>
            </a:outerShdw>
          </a:effectLst>
        </p:grpSpPr>
        <p:sp>
          <p:nvSpPr>
            <p:cNvPr id="17" name="圆角矩形 16"/>
            <p:cNvSpPr/>
            <p:nvPr/>
          </p:nvSpPr>
          <p:spPr>
            <a:xfrm>
              <a:off x="8222965" y="7595344"/>
              <a:ext cx="3061547" cy="678712"/>
            </a:xfrm>
            <a:prstGeom prst="roundRect">
              <a:avLst>
                <a:gd name="adj" fmla="val 48214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>
              <a:outerShdw blurRad="381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0" cap="none" spc="300" normalizeH="0" baseline="0" noProof="0">
                <a:ln>
                  <a:noFill/>
                </a:ln>
                <a:solidFill>
                  <a:srgbClr val="182027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22965" y="7723823"/>
              <a:ext cx="2922519" cy="435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kern="0" dirty="0">
                  <a:solidFill>
                    <a:srgbClr val="CFAF76"/>
                  </a:solidFill>
                  <a:cs typeface="Arial" panose="020B0604020202020204" pitchFamily="34" charset="0"/>
                </a:rPr>
                <a:t>www.freeppt7.com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CFAF76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88162" y="1742670"/>
            <a:ext cx="34039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CFAF76"/>
                </a:solidFill>
                <a:latin typeface="+mn-ea"/>
              </a:rPr>
              <a:t>BUSINESS</a:t>
            </a:r>
            <a:endParaRPr lang="zh-CN" altLang="en-US" sz="4800" b="1" dirty="0">
              <a:solidFill>
                <a:srgbClr val="CFAF76"/>
              </a:solidFill>
              <a:latin typeface="+mn-ea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EEF5CBB2-2A7B-00C6-71B1-CFB4F9425999}"/>
              </a:ext>
            </a:extLst>
          </p:cNvPr>
          <p:cNvSpPr/>
          <p:nvPr/>
        </p:nvSpPr>
        <p:spPr>
          <a:xfrm>
            <a:off x="888162" y="31362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CFAF76"/>
                </a:solidFill>
              </a:rPr>
              <a:t>LOGO</a:t>
            </a:r>
            <a:endParaRPr lang="ko-KR" altLang="en-US" sz="2700" dirty="0">
              <a:solidFill>
                <a:srgbClr val="CFAF7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762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33"/>
                            </p:stCondLst>
                            <p:childTnLst>
                              <p:par>
                                <p:cTn id="10" presetID="23" presetClass="entr" presetSubtype="288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58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8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/>
      <p:bldP spid="14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02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307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910950"/>
            <a:ext cx="5905500" cy="3975836"/>
            <a:chOff x="0" y="1669886"/>
            <a:chExt cx="7620000" cy="513011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1669886"/>
              <a:ext cx="7620000" cy="5130111"/>
            </a:xfrm>
            <a:custGeom>
              <a:avLst/>
              <a:gdLst>
                <a:gd name="connsiteX0" fmla="*/ 1 w 7724775"/>
                <a:gd name="connsiteY0" fmla="*/ 346076 h 5200650"/>
                <a:gd name="connsiteX1" fmla="*/ 1 w 7724775"/>
                <a:gd name="connsiteY1" fmla="*/ 4548189 h 5200650"/>
                <a:gd name="connsiteX2" fmla="*/ 6608764 w 7724775"/>
                <a:gd name="connsiteY2" fmla="*/ 4548189 h 5200650"/>
                <a:gd name="connsiteX3" fmla="*/ 6608764 w 7724775"/>
                <a:gd name="connsiteY3" fmla="*/ 346076 h 5200650"/>
                <a:gd name="connsiteX4" fmla="*/ 0 w 7724775"/>
                <a:gd name="connsiteY4" fmla="*/ 0 h 5200650"/>
                <a:gd name="connsiteX5" fmla="*/ 7724775 w 7724775"/>
                <a:gd name="connsiteY5" fmla="*/ 0 h 5200650"/>
                <a:gd name="connsiteX6" fmla="*/ 7724775 w 7724775"/>
                <a:gd name="connsiteY6" fmla="*/ 5200650 h 5200650"/>
                <a:gd name="connsiteX7" fmla="*/ 0 w 7724775"/>
                <a:gd name="connsiteY7" fmla="*/ 5200650 h 520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4775" h="5200650">
                  <a:moveTo>
                    <a:pt x="1" y="346076"/>
                  </a:moveTo>
                  <a:lnTo>
                    <a:pt x="1" y="4548189"/>
                  </a:lnTo>
                  <a:lnTo>
                    <a:pt x="6608764" y="4548189"/>
                  </a:lnTo>
                  <a:lnTo>
                    <a:pt x="6608764" y="346076"/>
                  </a:lnTo>
                  <a:close/>
                  <a:moveTo>
                    <a:pt x="0" y="0"/>
                  </a:moveTo>
                  <a:lnTo>
                    <a:pt x="7724775" y="0"/>
                  </a:lnTo>
                  <a:lnTo>
                    <a:pt x="7724775" y="5200650"/>
                  </a:lnTo>
                  <a:lnTo>
                    <a:pt x="0" y="5200650"/>
                  </a:lnTo>
                  <a:close/>
                </a:path>
              </a:pathLst>
            </a:custGeom>
          </p:spPr>
        </p:pic>
        <p:sp>
          <p:nvSpPr>
            <p:cNvPr id="4" name="矩形 3"/>
            <p:cNvSpPr/>
            <p:nvPr/>
          </p:nvSpPr>
          <p:spPr>
            <a:xfrm>
              <a:off x="0" y="1999397"/>
              <a:ext cx="6537278" cy="417787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Rounded Rectangle 46"/>
          <p:cNvSpPr/>
          <p:nvPr/>
        </p:nvSpPr>
        <p:spPr>
          <a:xfrm>
            <a:off x="7238834" y="2020602"/>
            <a:ext cx="525781" cy="527615"/>
          </a:xfrm>
          <a:prstGeom prst="ellipse">
            <a:avLst/>
          </a:prstGeom>
          <a:solidFill>
            <a:srgbClr val="CFAF7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Open Sans Condensed Light" panose="020B0306030504020204" pitchFamily="34" charset="0"/>
              </a:rPr>
              <a:t>01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Open Sans Condensed" panose="020B0806030504020204" pitchFamily="34" charset="0"/>
            </a:endParaRPr>
          </a:p>
        </p:txBody>
      </p:sp>
      <p:sp>
        <p:nvSpPr>
          <p:cNvPr id="12" name="Rounded Rectangle 47"/>
          <p:cNvSpPr/>
          <p:nvPr/>
        </p:nvSpPr>
        <p:spPr>
          <a:xfrm>
            <a:off x="7238834" y="3450214"/>
            <a:ext cx="525781" cy="527615"/>
          </a:xfrm>
          <a:prstGeom prst="ellipse">
            <a:avLst/>
          </a:prstGeom>
          <a:solidFill>
            <a:srgbClr val="313131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tl" rotWithShape="0">
              <a:srgbClr val="222328">
                <a:alpha val="5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srgbClr val="EFF0F4"/>
                </a:solidFill>
                <a:cs typeface="Open Sans Condensed Light" panose="020B0306030504020204" pitchFamily="34" charset="0"/>
              </a:rPr>
              <a:t>02</a:t>
            </a:r>
            <a:endParaRPr lang="en-US" sz="1200" kern="0">
              <a:solidFill>
                <a:srgbClr val="EFF0F4"/>
              </a:solidFill>
              <a:cs typeface="Open Sans Condensed" panose="020B0806030504020204" pitchFamily="34" charset="0"/>
            </a:endParaRPr>
          </a:p>
        </p:txBody>
      </p:sp>
      <p:sp>
        <p:nvSpPr>
          <p:cNvPr id="13" name="Rounded Rectangle 46"/>
          <p:cNvSpPr/>
          <p:nvPr/>
        </p:nvSpPr>
        <p:spPr>
          <a:xfrm>
            <a:off x="7238834" y="4879826"/>
            <a:ext cx="525781" cy="527615"/>
          </a:xfrm>
          <a:prstGeom prst="ellipse">
            <a:avLst/>
          </a:prstGeom>
          <a:solidFill>
            <a:srgbClr val="CFAF7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Open Sans Condensed Light" panose="020B0306030504020204" pitchFamily="34" charset="0"/>
              </a:rPr>
              <a:t>03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Open Sans Condensed" panose="020B0806030504020204" pitchFamily="34" charset="0"/>
            </a:endParaRPr>
          </a:p>
        </p:txBody>
      </p:sp>
      <p:sp>
        <p:nvSpPr>
          <p:cNvPr id="14" name="Text Placeholder 32"/>
          <p:cNvSpPr txBox="1"/>
          <p:nvPr/>
        </p:nvSpPr>
        <p:spPr>
          <a:xfrm>
            <a:off x="8023094" y="2258984"/>
            <a:ext cx="2312663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15" name="Text Placeholder 33"/>
          <p:cNvSpPr txBox="1"/>
          <p:nvPr/>
        </p:nvSpPr>
        <p:spPr>
          <a:xfrm>
            <a:off x="8023092" y="2009721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en-AU" sz="1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Placeholder 32"/>
          <p:cNvSpPr txBox="1"/>
          <p:nvPr/>
        </p:nvSpPr>
        <p:spPr>
          <a:xfrm>
            <a:off x="8023094" y="3671630"/>
            <a:ext cx="2312663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17" name="Text Placeholder 33"/>
          <p:cNvSpPr txBox="1"/>
          <p:nvPr/>
        </p:nvSpPr>
        <p:spPr>
          <a:xfrm>
            <a:off x="8023092" y="3422367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en-AU" sz="1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Placeholder 32"/>
          <p:cNvSpPr txBox="1"/>
          <p:nvPr/>
        </p:nvSpPr>
        <p:spPr>
          <a:xfrm>
            <a:off x="8023093" y="5084276"/>
            <a:ext cx="2312663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19" name="Text Placeholder 33"/>
          <p:cNvSpPr txBox="1"/>
          <p:nvPr/>
        </p:nvSpPr>
        <p:spPr>
          <a:xfrm>
            <a:off x="8023091" y="4835013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en-AU" sz="1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25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25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2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25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03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307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" name="Freeform: Shape 1"/>
          <p:cNvSpPr/>
          <p:nvPr/>
        </p:nvSpPr>
        <p:spPr>
          <a:xfrm>
            <a:off x="5525812" y="1710229"/>
            <a:ext cx="3593022" cy="5147771"/>
          </a:xfrm>
          <a:custGeom>
            <a:avLst/>
            <a:gdLst>
              <a:gd name="connsiteX0" fmla="*/ 417695 w 3254838"/>
              <a:gd name="connsiteY0" fmla="*/ 1065493 h 4663250"/>
              <a:gd name="connsiteX1" fmla="*/ 622944 w 3254838"/>
              <a:gd name="connsiteY1" fmla="*/ 1884761 h 4663250"/>
              <a:gd name="connsiteX2" fmla="*/ 810489 w 3254838"/>
              <a:gd name="connsiteY2" fmla="*/ 2413141 h 4663250"/>
              <a:gd name="connsiteX3" fmla="*/ 636042 w 3254838"/>
              <a:gd name="connsiteY3" fmla="*/ 3095241 h 4663250"/>
              <a:gd name="connsiteX4" fmla="*/ 258360 w 3254838"/>
              <a:gd name="connsiteY4" fmla="*/ 3703216 h 4663250"/>
              <a:gd name="connsiteX5" fmla="*/ 0 w 3254838"/>
              <a:gd name="connsiteY5" fmla="*/ 4663251 h 4663250"/>
              <a:gd name="connsiteX6" fmla="*/ 2321933 w 3254838"/>
              <a:gd name="connsiteY6" fmla="*/ 4663251 h 4663250"/>
              <a:gd name="connsiteX7" fmla="*/ 2143743 w 3254838"/>
              <a:gd name="connsiteY7" fmla="*/ 4142932 h 4663250"/>
              <a:gd name="connsiteX8" fmla="*/ 1814136 w 3254838"/>
              <a:gd name="connsiteY8" fmla="*/ 3711276 h 4663250"/>
              <a:gd name="connsiteX9" fmla="*/ 1902511 w 3254838"/>
              <a:gd name="connsiteY9" fmla="*/ 2827957 h 4663250"/>
              <a:gd name="connsiteX10" fmla="*/ 2638730 w 3254838"/>
              <a:gd name="connsiteY10" fmla="*/ 2878046 h 4663250"/>
              <a:gd name="connsiteX11" fmla="*/ 2875501 w 3254838"/>
              <a:gd name="connsiteY11" fmla="*/ 2773838 h 4663250"/>
              <a:gd name="connsiteX12" fmla="*/ 2922999 w 3254838"/>
              <a:gd name="connsiteY12" fmla="*/ 2344053 h 4663250"/>
              <a:gd name="connsiteX13" fmla="*/ 2966466 w 3254838"/>
              <a:gd name="connsiteY13" fmla="*/ 2313107 h 4663250"/>
              <a:gd name="connsiteX14" fmla="*/ 3005041 w 3254838"/>
              <a:gd name="connsiteY14" fmla="*/ 2175219 h 4663250"/>
              <a:gd name="connsiteX15" fmla="*/ 2994390 w 3254838"/>
              <a:gd name="connsiteY15" fmla="*/ 2098934 h 4663250"/>
              <a:gd name="connsiteX16" fmla="*/ 3055705 w 3254838"/>
              <a:gd name="connsiteY16" fmla="*/ 1989977 h 4663250"/>
              <a:gd name="connsiteX17" fmla="*/ 3057432 w 3254838"/>
              <a:gd name="connsiteY17" fmla="*/ 1877709 h 4663250"/>
              <a:gd name="connsiteX18" fmla="*/ 3176177 w 3254838"/>
              <a:gd name="connsiteY18" fmla="*/ 1594160 h 4663250"/>
              <a:gd name="connsiteX19" fmla="*/ 2849161 w 3254838"/>
              <a:gd name="connsiteY19" fmla="*/ 1126376 h 4663250"/>
              <a:gd name="connsiteX20" fmla="*/ 2755892 w 3254838"/>
              <a:gd name="connsiteY20" fmla="*/ 484434 h 4663250"/>
              <a:gd name="connsiteX21" fmla="*/ 2271413 w 3254838"/>
              <a:gd name="connsiteY21" fmla="*/ 85594 h 4663250"/>
              <a:gd name="connsiteX22" fmla="*/ 1637962 w 3254838"/>
              <a:gd name="connsiteY22" fmla="*/ 242 h 4663250"/>
              <a:gd name="connsiteX23" fmla="*/ 749749 w 3254838"/>
              <a:gd name="connsiteY23" fmla="*/ 237732 h 4663250"/>
              <a:gd name="connsiteX24" fmla="*/ 417695 w 3254838"/>
              <a:gd name="connsiteY24" fmla="*/ 1065493 h 46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54837" h="4663250">
                <a:moveTo>
                  <a:pt x="417695" y="1065493"/>
                </a:moveTo>
                <a:cubicBezTo>
                  <a:pt x="416255" y="1349185"/>
                  <a:pt x="507077" y="1625681"/>
                  <a:pt x="622944" y="1884761"/>
                </a:cubicBezTo>
                <a:cubicBezTo>
                  <a:pt x="699660" y="2056042"/>
                  <a:pt x="788899" y="2226603"/>
                  <a:pt x="810489" y="2413141"/>
                </a:cubicBezTo>
                <a:cubicBezTo>
                  <a:pt x="837980" y="2650199"/>
                  <a:pt x="752340" y="2886969"/>
                  <a:pt x="636042" y="3095241"/>
                </a:cubicBezTo>
                <a:cubicBezTo>
                  <a:pt x="519743" y="3303512"/>
                  <a:pt x="371924" y="3493217"/>
                  <a:pt x="258360" y="3703216"/>
                </a:cubicBezTo>
                <a:cubicBezTo>
                  <a:pt x="99170" y="3997271"/>
                  <a:pt x="10075" y="4328894"/>
                  <a:pt x="0" y="4663251"/>
                </a:cubicBezTo>
                <a:lnTo>
                  <a:pt x="2321933" y="4663251"/>
                </a:lnTo>
                <a:cubicBezTo>
                  <a:pt x="2293146" y="4500607"/>
                  <a:pt x="2232263" y="4282404"/>
                  <a:pt x="2143743" y="4142932"/>
                </a:cubicBezTo>
                <a:cubicBezTo>
                  <a:pt x="2046732" y="3990075"/>
                  <a:pt x="1918056" y="3859671"/>
                  <a:pt x="1814136" y="3711276"/>
                </a:cubicBezTo>
                <a:cubicBezTo>
                  <a:pt x="1710216" y="3562881"/>
                  <a:pt x="1769085" y="2904961"/>
                  <a:pt x="1902511" y="2827957"/>
                </a:cubicBezTo>
                <a:cubicBezTo>
                  <a:pt x="2146190" y="2866963"/>
                  <a:pt x="2393612" y="2906113"/>
                  <a:pt x="2638730" y="2878046"/>
                </a:cubicBezTo>
                <a:cubicBezTo>
                  <a:pt x="2726818" y="2867970"/>
                  <a:pt x="2821814" y="2844365"/>
                  <a:pt x="2875501" y="2773838"/>
                </a:cubicBezTo>
                <a:cubicBezTo>
                  <a:pt x="2957255" y="2666320"/>
                  <a:pt x="2904431" y="2477911"/>
                  <a:pt x="2922999" y="2344053"/>
                </a:cubicBezTo>
                <a:cubicBezTo>
                  <a:pt x="2939119" y="2334985"/>
                  <a:pt x="2953369" y="2324622"/>
                  <a:pt x="2966466" y="2313107"/>
                </a:cubicBezTo>
                <a:cubicBezTo>
                  <a:pt x="3005041" y="2278995"/>
                  <a:pt x="3019434" y="2224732"/>
                  <a:pt x="3005041" y="2175219"/>
                </a:cubicBezTo>
                <a:cubicBezTo>
                  <a:pt x="2998132" y="2151038"/>
                  <a:pt x="2995541" y="2125130"/>
                  <a:pt x="2994390" y="2098934"/>
                </a:cubicBezTo>
                <a:cubicBezTo>
                  <a:pt x="3023752" y="2068564"/>
                  <a:pt x="3059448" y="2032005"/>
                  <a:pt x="3055705" y="1989977"/>
                </a:cubicBezTo>
                <a:cubicBezTo>
                  <a:pt x="3050812" y="1935282"/>
                  <a:pt x="3029222" y="1924775"/>
                  <a:pt x="3057432" y="1877709"/>
                </a:cubicBezTo>
                <a:cubicBezTo>
                  <a:pt x="3375238" y="1839710"/>
                  <a:pt x="3225835" y="1622227"/>
                  <a:pt x="3176177" y="1594160"/>
                </a:cubicBezTo>
                <a:cubicBezTo>
                  <a:pt x="3019434" y="1505209"/>
                  <a:pt x="2855638" y="1182799"/>
                  <a:pt x="2849161" y="1126376"/>
                </a:cubicBezTo>
                <a:cubicBezTo>
                  <a:pt x="2823973" y="905439"/>
                  <a:pt x="2857077" y="682486"/>
                  <a:pt x="2755892" y="484434"/>
                </a:cubicBezTo>
                <a:cubicBezTo>
                  <a:pt x="2658305" y="293722"/>
                  <a:pt x="2472919" y="158137"/>
                  <a:pt x="2271413" y="85594"/>
                </a:cubicBezTo>
                <a:cubicBezTo>
                  <a:pt x="2069906" y="13052"/>
                  <a:pt x="1852135" y="-2205"/>
                  <a:pt x="1637962" y="242"/>
                </a:cubicBezTo>
                <a:cubicBezTo>
                  <a:pt x="1326202" y="3984"/>
                  <a:pt x="998898" y="50331"/>
                  <a:pt x="749749" y="237732"/>
                </a:cubicBezTo>
                <a:cubicBezTo>
                  <a:pt x="498585" y="426429"/>
                  <a:pt x="419278" y="751142"/>
                  <a:pt x="417695" y="1065493"/>
                </a:cubicBezTo>
                <a:close/>
              </a:path>
            </a:pathLst>
          </a:custGeom>
          <a:solidFill>
            <a:srgbClr val="313131"/>
          </a:solidFill>
          <a:ln w="9525" cap="flat">
            <a:noFill/>
            <a:prstDash val="solid"/>
            <a:miter/>
          </a:ln>
          <a:effectLst>
            <a:outerShdw blurRad="635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Manrope"/>
            </a:endParaRPr>
          </a:p>
        </p:txBody>
      </p:sp>
      <p:sp>
        <p:nvSpPr>
          <p:cNvPr id="3" name="Freeform: Shape 2"/>
          <p:cNvSpPr/>
          <p:nvPr/>
        </p:nvSpPr>
        <p:spPr>
          <a:xfrm>
            <a:off x="3202226" y="1710229"/>
            <a:ext cx="3593021" cy="5147771"/>
          </a:xfrm>
          <a:custGeom>
            <a:avLst/>
            <a:gdLst>
              <a:gd name="connsiteX0" fmla="*/ 2837144 w 3254837"/>
              <a:gd name="connsiteY0" fmla="*/ 1065493 h 4663250"/>
              <a:gd name="connsiteX1" fmla="*/ 2631894 w 3254837"/>
              <a:gd name="connsiteY1" fmla="*/ 1884761 h 4663250"/>
              <a:gd name="connsiteX2" fmla="*/ 2444349 w 3254837"/>
              <a:gd name="connsiteY2" fmla="*/ 2413141 h 4663250"/>
              <a:gd name="connsiteX3" fmla="*/ 2618796 w 3254837"/>
              <a:gd name="connsiteY3" fmla="*/ 3095241 h 4663250"/>
              <a:gd name="connsiteX4" fmla="*/ 2996478 w 3254837"/>
              <a:gd name="connsiteY4" fmla="*/ 3703216 h 4663250"/>
              <a:gd name="connsiteX5" fmla="*/ 3254838 w 3254837"/>
              <a:gd name="connsiteY5" fmla="*/ 4663251 h 4663250"/>
              <a:gd name="connsiteX6" fmla="*/ 932905 w 3254837"/>
              <a:gd name="connsiteY6" fmla="*/ 4663251 h 4663250"/>
              <a:gd name="connsiteX7" fmla="*/ 1111095 w 3254837"/>
              <a:gd name="connsiteY7" fmla="*/ 4142932 h 4663250"/>
              <a:gd name="connsiteX8" fmla="*/ 1440702 w 3254837"/>
              <a:gd name="connsiteY8" fmla="*/ 3711276 h 4663250"/>
              <a:gd name="connsiteX9" fmla="*/ 1352327 w 3254837"/>
              <a:gd name="connsiteY9" fmla="*/ 2827957 h 4663250"/>
              <a:gd name="connsiteX10" fmla="*/ 616108 w 3254837"/>
              <a:gd name="connsiteY10" fmla="*/ 2878046 h 4663250"/>
              <a:gd name="connsiteX11" fmla="*/ 379337 w 3254837"/>
              <a:gd name="connsiteY11" fmla="*/ 2773838 h 4663250"/>
              <a:gd name="connsiteX12" fmla="*/ 331839 w 3254837"/>
              <a:gd name="connsiteY12" fmla="*/ 2344053 h 4663250"/>
              <a:gd name="connsiteX13" fmla="*/ 288371 w 3254837"/>
              <a:gd name="connsiteY13" fmla="*/ 2313107 h 4663250"/>
              <a:gd name="connsiteX14" fmla="*/ 249797 w 3254837"/>
              <a:gd name="connsiteY14" fmla="*/ 2175219 h 4663250"/>
              <a:gd name="connsiteX15" fmla="*/ 260448 w 3254837"/>
              <a:gd name="connsiteY15" fmla="*/ 2098934 h 4663250"/>
              <a:gd name="connsiteX16" fmla="*/ 199133 w 3254837"/>
              <a:gd name="connsiteY16" fmla="*/ 1989977 h 4663250"/>
              <a:gd name="connsiteX17" fmla="*/ 197406 w 3254837"/>
              <a:gd name="connsiteY17" fmla="*/ 1877709 h 4663250"/>
              <a:gd name="connsiteX18" fmla="*/ 78661 w 3254837"/>
              <a:gd name="connsiteY18" fmla="*/ 1594160 h 4663250"/>
              <a:gd name="connsiteX19" fmla="*/ 405677 w 3254837"/>
              <a:gd name="connsiteY19" fmla="*/ 1126376 h 4663250"/>
              <a:gd name="connsiteX20" fmla="*/ 498946 w 3254837"/>
              <a:gd name="connsiteY20" fmla="*/ 484434 h 4663250"/>
              <a:gd name="connsiteX21" fmla="*/ 983426 w 3254837"/>
              <a:gd name="connsiteY21" fmla="*/ 85594 h 4663250"/>
              <a:gd name="connsiteX22" fmla="*/ 1616877 w 3254837"/>
              <a:gd name="connsiteY22" fmla="*/ 242 h 4663250"/>
              <a:gd name="connsiteX23" fmla="*/ 2505089 w 3254837"/>
              <a:gd name="connsiteY23" fmla="*/ 237732 h 4663250"/>
              <a:gd name="connsiteX24" fmla="*/ 2837144 w 3254837"/>
              <a:gd name="connsiteY24" fmla="*/ 1065493 h 46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54837" h="4663250">
                <a:moveTo>
                  <a:pt x="2837144" y="1065493"/>
                </a:moveTo>
                <a:cubicBezTo>
                  <a:pt x="2838583" y="1349185"/>
                  <a:pt x="2747761" y="1625681"/>
                  <a:pt x="2631894" y="1884761"/>
                </a:cubicBezTo>
                <a:cubicBezTo>
                  <a:pt x="2555178" y="2056042"/>
                  <a:pt x="2465939" y="2226603"/>
                  <a:pt x="2444349" y="2413141"/>
                </a:cubicBezTo>
                <a:cubicBezTo>
                  <a:pt x="2416858" y="2650199"/>
                  <a:pt x="2502499" y="2886969"/>
                  <a:pt x="2618796" y="3095241"/>
                </a:cubicBezTo>
                <a:cubicBezTo>
                  <a:pt x="2735095" y="3303512"/>
                  <a:pt x="2882914" y="3493217"/>
                  <a:pt x="2996478" y="3703216"/>
                </a:cubicBezTo>
                <a:cubicBezTo>
                  <a:pt x="3155668" y="3997271"/>
                  <a:pt x="3244763" y="4328894"/>
                  <a:pt x="3254838" y="4663251"/>
                </a:cubicBezTo>
                <a:lnTo>
                  <a:pt x="932905" y="4663251"/>
                </a:lnTo>
                <a:cubicBezTo>
                  <a:pt x="961692" y="4500607"/>
                  <a:pt x="1022576" y="4282404"/>
                  <a:pt x="1111095" y="4142932"/>
                </a:cubicBezTo>
                <a:cubicBezTo>
                  <a:pt x="1208106" y="3990075"/>
                  <a:pt x="1336782" y="3859671"/>
                  <a:pt x="1440702" y="3711276"/>
                </a:cubicBezTo>
                <a:cubicBezTo>
                  <a:pt x="1544622" y="3562881"/>
                  <a:pt x="1485753" y="2904961"/>
                  <a:pt x="1352327" y="2827957"/>
                </a:cubicBezTo>
                <a:cubicBezTo>
                  <a:pt x="1108648" y="2866963"/>
                  <a:pt x="861226" y="2906113"/>
                  <a:pt x="616108" y="2878046"/>
                </a:cubicBezTo>
                <a:cubicBezTo>
                  <a:pt x="528021" y="2867970"/>
                  <a:pt x="433025" y="2844365"/>
                  <a:pt x="379337" y="2773838"/>
                </a:cubicBezTo>
                <a:cubicBezTo>
                  <a:pt x="297583" y="2666320"/>
                  <a:pt x="350407" y="2477911"/>
                  <a:pt x="331839" y="2344053"/>
                </a:cubicBezTo>
                <a:cubicBezTo>
                  <a:pt x="315719" y="2334985"/>
                  <a:pt x="301469" y="2324622"/>
                  <a:pt x="288371" y="2313107"/>
                </a:cubicBezTo>
                <a:cubicBezTo>
                  <a:pt x="249797" y="2278995"/>
                  <a:pt x="235404" y="2224732"/>
                  <a:pt x="249797" y="2175219"/>
                </a:cubicBezTo>
                <a:cubicBezTo>
                  <a:pt x="256706" y="2151038"/>
                  <a:pt x="259297" y="2125130"/>
                  <a:pt x="260448" y="2098934"/>
                </a:cubicBezTo>
                <a:cubicBezTo>
                  <a:pt x="231086" y="2068564"/>
                  <a:pt x="195391" y="2032005"/>
                  <a:pt x="199133" y="1989977"/>
                </a:cubicBezTo>
                <a:cubicBezTo>
                  <a:pt x="204027" y="1935282"/>
                  <a:pt x="225617" y="1924775"/>
                  <a:pt x="197406" y="1877709"/>
                </a:cubicBezTo>
                <a:cubicBezTo>
                  <a:pt x="-120399" y="1839710"/>
                  <a:pt x="29004" y="1622227"/>
                  <a:pt x="78661" y="1594160"/>
                </a:cubicBezTo>
                <a:cubicBezTo>
                  <a:pt x="235404" y="1505209"/>
                  <a:pt x="399200" y="1182799"/>
                  <a:pt x="405677" y="1126376"/>
                </a:cubicBezTo>
                <a:cubicBezTo>
                  <a:pt x="430865" y="905439"/>
                  <a:pt x="397761" y="682486"/>
                  <a:pt x="498946" y="484434"/>
                </a:cubicBezTo>
                <a:cubicBezTo>
                  <a:pt x="596533" y="293722"/>
                  <a:pt x="781919" y="158137"/>
                  <a:pt x="983426" y="85594"/>
                </a:cubicBezTo>
                <a:cubicBezTo>
                  <a:pt x="1184932" y="13052"/>
                  <a:pt x="1402704" y="-2205"/>
                  <a:pt x="1616877" y="242"/>
                </a:cubicBezTo>
                <a:cubicBezTo>
                  <a:pt x="1928636" y="3984"/>
                  <a:pt x="2255941" y="50331"/>
                  <a:pt x="2505089" y="237732"/>
                </a:cubicBezTo>
                <a:cubicBezTo>
                  <a:pt x="2756253" y="426429"/>
                  <a:pt x="2835560" y="751142"/>
                  <a:pt x="2837144" y="106549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Manrope"/>
            </a:endParaRPr>
          </a:p>
        </p:txBody>
      </p:sp>
      <p:pic>
        <p:nvPicPr>
          <p:cNvPr id="12" name="Graphic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8350" y="2113110"/>
            <a:ext cx="819150" cy="819150"/>
          </a:xfrm>
          <a:prstGeom prst="rect">
            <a:avLst/>
          </a:prstGeom>
          <a:effectLst>
            <a:outerShdw blurRad="406400" dist="190500" dir="21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15" name="Graphic 8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0487" y="2105055"/>
            <a:ext cx="885825" cy="790575"/>
          </a:xfrm>
          <a:prstGeom prst="rect">
            <a:avLst/>
          </a:prstGeom>
          <a:effectLst>
            <a:outerShdw blurRad="406400" dist="190500" dir="2100000" algn="ctr" rotWithShape="0">
              <a:srgbClr val="000000">
                <a:alpha val="15000"/>
              </a:srgbClr>
            </a:outerShdw>
          </a:effectLst>
        </p:spPr>
      </p:pic>
      <p:grpSp>
        <p:nvGrpSpPr>
          <p:cNvPr id="16" name="Group 43"/>
          <p:cNvGrpSpPr/>
          <p:nvPr/>
        </p:nvGrpSpPr>
        <p:grpSpPr>
          <a:xfrm>
            <a:off x="10158609" y="2154966"/>
            <a:ext cx="672600" cy="732501"/>
            <a:chOff x="9774968" y="5069803"/>
            <a:chExt cx="672600" cy="732501"/>
          </a:xfrm>
        </p:grpSpPr>
        <p:sp>
          <p:nvSpPr>
            <p:cNvPr id="17" name="Graphic 18"/>
            <p:cNvSpPr/>
            <p:nvPr/>
          </p:nvSpPr>
          <p:spPr>
            <a:xfrm>
              <a:off x="9774968" y="5069803"/>
              <a:ext cx="672600" cy="732501"/>
            </a:xfrm>
            <a:custGeom>
              <a:avLst/>
              <a:gdLst>
                <a:gd name="connsiteX0" fmla="*/ 1238039 w 3142829"/>
                <a:gd name="connsiteY0" fmla="*/ 89328 h 3422732"/>
                <a:gd name="connsiteX1" fmla="*/ 1904789 w 3142829"/>
                <a:gd name="connsiteY1" fmla="*/ 89328 h 3422732"/>
                <a:gd name="connsiteX2" fmla="*/ 2809455 w 3142829"/>
                <a:gd name="connsiteY2" fmla="*/ 611635 h 3422732"/>
                <a:gd name="connsiteX3" fmla="*/ 3142830 w 3142829"/>
                <a:gd name="connsiteY3" fmla="*/ 1189063 h 3422732"/>
                <a:gd name="connsiteX4" fmla="*/ 3142830 w 3142829"/>
                <a:gd name="connsiteY4" fmla="*/ 2233669 h 3422732"/>
                <a:gd name="connsiteX5" fmla="*/ 2809455 w 3142829"/>
                <a:gd name="connsiteY5" fmla="*/ 2811094 h 3422732"/>
                <a:gd name="connsiteX6" fmla="*/ 1904789 w 3142829"/>
                <a:gd name="connsiteY6" fmla="*/ 3333407 h 3422732"/>
                <a:gd name="connsiteX7" fmla="*/ 1238039 w 3142829"/>
                <a:gd name="connsiteY7" fmla="*/ 3333407 h 3422732"/>
                <a:gd name="connsiteX8" fmla="*/ 333375 w 3142829"/>
                <a:gd name="connsiteY8" fmla="*/ 2811094 h 3422732"/>
                <a:gd name="connsiteX9" fmla="*/ 0 w 3142829"/>
                <a:gd name="connsiteY9" fmla="*/ 2233669 h 3422732"/>
                <a:gd name="connsiteX10" fmla="*/ 0 w 3142829"/>
                <a:gd name="connsiteY10" fmla="*/ 1189063 h 3422732"/>
                <a:gd name="connsiteX11" fmla="*/ 333375 w 3142829"/>
                <a:gd name="connsiteY11" fmla="*/ 611635 h 3422732"/>
                <a:gd name="connsiteX12" fmla="*/ 1238039 w 3142829"/>
                <a:gd name="connsiteY12" fmla="*/ 89328 h 342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2829" h="3422732">
                  <a:moveTo>
                    <a:pt x="1238039" y="89328"/>
                  </a:moveTo>
                  <a:cubicBezTo>
                    <a:pt x="1444332" y="-29776"/>
                    <a:pt x="1698497" y="-29776"/>
                    <a:pt x="1904789" y="89328"/>
                  </a:cubicBezTo>
                  <a:lnTo>
                    <a:pt x="2809455" y="611635"/>
                  </a:lnTo>
                  <a:cubicBezTo>
                    <a:pt x="3015747" y="730738"/>
                    <a:pt x="3142830" y="950852"/>
                    <a:pt x="3142830" y="1189063"/>
                  </a:cubicBezTo>
                  <a:lnTo>
                    <a:pt x="3142830" y="2233669"/>
                  </a:lnTo>
                  <a:cubicBezTo>
                    <a:pt x="3142830" y="2471880"/>
                    <a:pt x="3015747" y="2691993"/>
                    <a:pt x="2809455" y="2811094"/>
                  </a:cubicBezTo>
                  <a:lnTo>
                    <a:pt x="1904789" y="3333407"/>
                  </a:lnTo>
                  <a:cubicBezTo>
                    <a:pt x="1698497" y="3452507"/>
                    <a:pt x="1444332" y="3452507"/>
                    <a:pt x="1238039" y="3333407"/>
                  </a:cubicBezTo>
                  <a:lnTo>
                    <a:pt x="333375" y="2811094"/>
                  </a:lnTo>
                  <a:cubicBezTo>
                    <a:pt x="127082" y="2691993"/>
                    <a:pt x="0" y="2471880"/>
                    <a:pt x="0" y="2233669"/>
                  </a:cubicBezTo>
                  <a:lnTo>
                    <a:pt x="0" y="1189063"/>
                  </a:lnTo>
                  <a:cubicBezTo>
                    <a:pt x="0" y="950852"/>
                    <a:pt x="127082" y="730738"/>
                    <a:pt x="333375" y="611635"/>
                  </a:cubicBezTo>
                  <a:lnTo>
                    <a:pt x="1238039" y="89328"/>
                  </a:lnTo>
                  <a:close/>
                </a:path>
              </a:pathLst>
            </a:custGeom>
            <a:solidFill>
              <a:srgbClr val="CFAF76"/>
            </a:solidFill>
            <a:ln w="9525" cap="flat">
              <a:noFill/>
              <a:prstDash val="solid"/>
              <a:miter/>
            </a:ln>
            <a:effectLst>
              <a:outerShdw blurRad="571500" dist="381000" dir="5400000" sx="85000" sy="85000" algn="t" rotWithShape="0">
                <a:srgbClr val="313131">
                  <a:alpha val="40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Manrope"/>
              </a:endParaRPr>
            </a:p>
          </p:txBody>
        </p:sp>
        <p:sp>
          <p:nvSpPr>
            <p:cNvPr id="18" name="Rectangle 45"/>
            <p:cNvSpPr/>
            <p:nvPr/>
          </p:nvSpPr>
          <p:spPr>
            <a:xfrm>
              <a:off x="9967220" y="5306946"/>
              <a:ext cx="288096" cy="288094"/>
            </a:xfrm>
            <a:prstGeom prst="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Manrope"/>
              </a:endParaRPr>
            </a:p>
          </p:txBody>
        </p:sp>
      </p:grpSp>
      <p:grpSp>
        <p:nvGrpSpPr>
          <p:cNvPr id="19" name="Group 35"/>
          <p:cNvGrpSpPr/>
          <p:nvPr/>
        </p:nvGrpSpPr>
        <p:grpSpPr>
          <a:xfrm>
            <a:off x="1552361" y="2127270"/>
            <a:ext cx="672600" cy="732501"/>
            <a:chOff x="3520275" y="2565861"/>
            <a:chExt cx="672600" cy="732501"/>
          </a:xfrm>
        </p:grpSpPr>
        <p:sp>
          <p:nvSpPr>
            <p:cNvPr id="20" name="Graphic 18"/>
            <p:cNvSpPr/>
            <p:nvPr/>
          </p:nvSpPr>
          <p:spPr>
            <a:xfrm>
              <a:off x="3520275" y="2565861"/>
              <a:ext cx="672600" cy="732501"/>
            </a:xfrm>
            <a:custGeom>
              <a:avLst/>
              <a:gdLst>
                <a:gd name="connsiteX0" fmla="*/ 1238039 w 3142829"/>
                <a:gd name="connsiteY0" fmla="*/ 89328 h 3422732"/>
                <a:gd name="connsiteX1" fmla="*/ 1904789 w 3142829"/>
                <a:gd name="connsiteY1" fmla="*/ 89328 h 3422732"/>
                <a:gd name="connsiteX2" fmla="*/ 2809455 w 3142829"/>
                <a:gd name="connsiteY2" fmla="*/ 611635 h 3422732"/>
                <a:gd name="connsiteX3" fmla="*/ 3142830 w 3142829"/>
                <a:gd name="connsiteY3" fmla="*/ 1189063 h 3422732"/>
                <a:gd name="connsiteX4" fmla="*/ 3142830 w 3142829"/>
                <a:gd name="connsiteY4" fmla="*/ 2233669 h 3422732"/>
                <a:gd name="connsiteX5" fmla="*/ 2809455 w 3142829"/>
                <a:gd name="connsiteY5" fmla="*/ 2811094 h 3422732"/>
                <a:gd name="connsiteX6" fmla="*/ 1904789 w 3142829"/>
                <a:gd name="connsiteY6" fmla="*/ 3333407 h 3422732"/>
                <a:gd name="connsiteX7" fmla="*/ 1238039 w 3142829"/>
                <a:gd name="connsiteY7" fmla="*/ 3333407 h 3422732"/>
                <a:gd name="connsiteX8" fmla="*/ 333375 w 3142829"/>
                <a:gd name="connsiteY8" fmla="*/ 2811094 h 3422732"/>
                <a:gd name="connsiteX9" fmla="*/ 0 w 3142829"/>
                <a:gd name="connsiteY9" fmla="*/ 2233669 h 3422732"/>
                <a:gd name="connsiteX10" fmla="*/ 0 w 3142829"/>
                <a:gd name="connsiteY10" fmla="*/ 1189063 h 3422732"/>
                <a:gd name="connsiteX11" fmla="*/ 333375 w 3142829"/>
                <a:gd name="connsiteY11" fmla="*/ 611635 h 3422732"/>
                <a:gd name="connsiteX12" fmla="*/ 1238039 w 3142829"/>
                <a:gd name="connsiteY12" fmla="*/ 89328 h 342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2829" h="3422732">
                  <a:moveTo>
                    <a:pt x="1238039" y="89328"/>
                  </a:moveTo>
                  <a:cubicBezTo>
                    <a:pt x="1444332" y="-29776"/>
                    <a:pt x="1698497" y="-29776"/>
                    <a:pt x="1904789" y="89328"/>
                  </a:cubicBezTo>
                  <a:lnTo>
                    <a:pt x="2809455" y="611635"/>
                  </a:lnTo>
                  <a:cubicBezTo>
                    <a:pt x="3015747" y="730738"/>
                    <a:pt x="3142830" y="950852"/>
                    <a:pt x="3142830" y="1189063"/>
                  </a:cubicBezTo>
                  <a:lnTo>
                    <a:pt x="3142830" y="2233669"/>
                  </a:lnTo>
                  <a:cubicBezTo>
                    <a:pt x="3142830" y="2471880"/>
                    <a:pt x="3015747" y="2691993"/>
                    <a:pt x="2809455" y="2811094"/>
                  </a:cubicBezTo>
                  <a:lnTo>
                    <a:pt x="1904789" y="3333407"/>
                  </a:lnTo>
                  <a:cubicBezTo>
                    <a:pt x="1698497" y="3452507"/>
                    <a:pt x="1444332" y="3452507"/>
                    <a:pt x="1238039" y="3333407"/>
                  </a:cubicBezTo>
                  <a:lnTo>
                    <a:pt x="333375" y="2811094"/>
                  </a:lnTo>
                  <a:cubicBezTo>
                    <a:pt x="127082" y="2691993"/>
                    <a:pt x="0" y="2471880"/>
                    <a:pt x="0" y="2233669"/>
                  </a:cubicBezTo>
                  <a:lnTo>
                    <a:pt x="0" y="1189063"/>
                  </a:lnTo>
                  <a:cubicBezTo>
                    <a:pt x="0" y="950852"/>
                    <a:pt x="127082" y="730738"/>
                    <a:pt x="333375" y="611635"/>
                  </a:cubicBezTo>
                  <a:lnTo>
                    <a:pt x="1238039" y="89328"/>
                  </a:lnTo>
                  <a:close/>
                </a:path>
              </a:pathLst>
            </a:custGeom>
            <a:solidFill>
              <a:srgbClr val="313131"/>
            </a:solidFill>
            <a:ln w="9525" cap="flat">
              <a:noFill/>
              <a:prstDash val="solid"/>
              <a:miter/>
            </a:ln>
            <a:effectLst>
              <a:outerShdw blurRad="571500" dist="381000" dir="5400000" sx="85000" sy="85000" algn="t" rotWithShape="0">
                <a:srgbClr val="313131">
                  <a:alpha val="40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Manrope"/>
              </a:endParaRPr>
            </a:p>
          </p:txBody>
        </p:sp>
        <p:sp>
          <p:nvSpPr>
            <p:cNvPr id="21" name="Rectangle 51"/>
            <p:cNvSpPr/>
            <p:nvPr/>
          </p:nvSpPr>
          <p:spPr>
            <a:xfrm>
              <a:off x="3712527" y="2788064"/>
              <a:ext cx="288096" cy="288094"/>
            </a:xfrm>
            <a:prstGeom prst="rect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Manrope"/>
              </a:endParaRPr>
            </a:p>
          </p:txBody>
        </p:sp>
      </p:grpSp>
      <p:sp>
        <p:nvSpPr>
          <p:cNvPr id="22" name="Text Placeholder 33"/>
          <p:cNvSpPr txBox="1"/>
          <p:nvPr/>
        </p:nvSpPr>
        <p:spPr>
          <a:xfrm>
            <a:off x="689563" y="3207177"/>
            <a:ext cx="2398197" cy="821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+mn-ea"/>
              </a:rPr>
              <a:t>Click here to add content, content to match the title. Click here to add text content, such as keywords, some brief introductions, </a:t>
            </a:r>
            <a:r>
              <a:rPr lang="en-US" altLang="zh-CN" sz="1200" dirty="0" err="1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+mn-ea"/>
              </a:rPr>
              <a:t>etc.Click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+mn-ea"/>
              </a:rPr>
              <a:t> here to add content, content to match the title. 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23" name="Text Placeholder 33"/>
          <p:cNvSpPr txBox="1"/>
          <p:nvPr/>
        </p:nvSpPr>
        <p:spPr>
          <a:xfrm>
            <a:off x="9295811" y="3207177"/>
            <a:ext cx="2398197" cy="9010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+mn-ea"/>
              </a:rPr>
              <a:t>Click here to add content, content to match the title. Click here to add text content, such as keywords, some brief introductions, </a:t>
            </a:r>
            <a:r>
              <a:rPr lang="en-US" altLang="zh-CN" sz="1200" dirty="0" err="1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+mn-ea"/>
              </a:rPr>
              <a:t>etc.Click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+mn-ea"/>
              </a:rPr>
              <a:t> here to add content, content to match the title. 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25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25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5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25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25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 animBg="1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04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307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成本控制管理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23225" y="2027555"/>
            <a:ext cx="1281109" cy="317779"/>
            <a:chOff x="3477359" y="8005745"/>
            <a:chExt cx="2534423" cy="616066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" name="流程图: 可选过程 2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31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4" name="TextBox 72"/>
            <p:cNvSpPr txBox="1"/>
            <p:nvPr/>
          </p:nvSpPr>
          <p:spPr>
            <a:xfrm>
              <a:off x="3752594" y="8005745"/>
              <a:ext cx="1897029" cy="616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+mn-ea"/>
                </a:rPr>
                <a:t>Add title</a:t>
              </a:r>
              <a:endParaRPr lang="zh-CN" altLang="en-US" sz="146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041744" y="2027555"/>
            <a:ext cx="1281109" cy="317779"/>
            <a:chOff x="3477359" y="8005745"/>
            <a:chExt cx="2534423" cy="616066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12" name="流程图: 可选过程 11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FA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13" name="TextBox 75"/>
            <p:cNvSpPr txBox="1"/>
            <p:nvPr/>
          </p:nvSpPr>
          <p:spPr>
            <a:xfrm>
              <a:off x="3752594" y="8005745"/>
              <a:ext cx="1897029" cy="616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+mn-ea"/>
                </a:rPr>
                <a:t>Add title</a:t>
              </a:r>
              <a:endParaRPr lang="zh-CN" altLang="en-US" sz="146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60263" y="2027555"/>
            <a:ext cx="1281109" cy="317779"/>
            <a:chOff x="3477359" y="8005745"/>
            <a:chExt cx="2534423" cy="616066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15" name="流程图: 可选过程 14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31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16" name="TextBox 78"/>
            <p:cNvSpPr txBox="1"/>
            <p:nvPr/>
          </p:nvSpPr>
          <p:spPr>
            <a:xfrm>
              <a:off x="3752594" y="8005745"/>
              <a:ext cx="1897029" cy="616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+mn-ea"/>
                </a:rPr>
                <a:t>Add title</a:t>
              </a:r>
              <a:endParaRPr lang="zh-CN" altLang="en-US" sz="146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278783" y="2027555"/>
            <a:ext cx="1281109" cy="317779"/>
            <a:chOff x="3477359" y="8005745"/>
            <a:chExt cx="2534423" cy="616066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18" name="流程图: 可选过程 17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FA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19" name="TextBox 78"/>
            <p:cNvSpPr txBox="1"/>
            <p:nvPr/>
          </p:nvSpPr>
          <p:spPr>
            <a:xfrm>
              <a:off x="3752594" y="8005745"/>
              <a:ext cx="1897029" cy="616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+mn-ea"/>
                </a:rPr>
                <a:t>Add title</a:t>
              </a:r>
              <a:endParaRPr lang="zh-CN" altLang="en-US" sz="146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93804" y="3021552"/>
            <a:ext cx="1285212" cy="1231052"/>
            <a:chOff x="1664154" y="1934950"/>
            <a:chExt cx="963741" cy="897257"/>
          </a:xfrm>
          <a:solidFill>
            <a:schemeClr val="bg1"/>
          </a:solidFill>
        </p:grpSpPr>
        <p:grpSp>
          <p:nvGrpSpPr>
            <p:cNvPr id="21" name="组合 20"/>
            <p:cNvGrpSpPr/>
            <p:nvPr/>
          </p:nvGrpSpPr>
          <p:grpSpPr>
            <a:xfrm rot="18900000">
              <a:off x="1664154" y="1934950"/>
              <a:ext cx="897259" cy="897257"/>
              <a:chOff x="304800" y="673100"/>
              <a:chExt cx="4000500" cy="4000500"/>
            </a:xfrm>
            <a:grpFill/>
            <a:effectLst>
              <a:outerShdw blurRad="444500" dist="254000" dir="48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CFAF76"/>
                  </a:solidFill>
                  <a:latin typeface="+mn-ea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CFAF76"/>
                  </a:solidFill>
                  <a:latin typeface="+mn-ea"/>
                </a:endParaRPr>
              </a:p>
            </p:txBody>
          </p:sp>
        </p:grpSp>
        <p:sp>
          <p:nvSpPr>
            <p:cNvPr id="22" name="TextBox 44"/>
            <p:cNvSpPr txBox="1"/>
            <p:nvPr/>
          </p:nvSpPr>
          <p:spPr>
            <a:xfrm>
              <a:off x="1807549" y="2188595"/>
              <a:ext cx="820346" cy="3813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rgbClr val="CFAF76"/>
                  </a:solidFill>
                  <a:latin typeface="+mn-ea"/>
                </a:rPr>
                <a:t>45%</a:t>
              </a:r>
              <a:endParaRPr lang="zh-CN" altLang="en-US" sz="2800" b="1">
                <a:solidFill>
                  <a:srgbClr val="CFAF76"/>
                </a:solidFill>
                <a:latin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63915" y="3034996"/>
            <a:ext cx="1196553" cy="1231052"/>
            <a:chOff x="3293884" y="1912625"/>
            <a:chExt cx="897259" cy="897258"/>
          </a:xfrm>
          <a:solidFill>
            <a:schemeClr val="bg1"/>
          </a:solidFill>
        </p:grpSpPr>
        <p:grpSp>
          <p:nvGrpSpPr>
            <p:cNvPr id="26" name="组合 25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grpFill/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CFAF76"/>
                  </a:solidFill>
                  <a:latin typeface="+mn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CFAF76"/>
                  </a:solidFill>
                  <a:latin typeface="+mn-ea"/>
                </a:endParaRPr>
              </a:p>
            </p:txBody>
          </p:sp>
        </p:grpSp>
        <p:sp>
          <p:nvSpPr>
            <p:cNvPr id="27" name="TextBox 49"/>
            <p:cNvSpPr txBox="1"/>
            <p:nvPr/>
          </p:nvSpPr>
          <p:spPr>
            <a:xfrm>
              <a:off x="3432976" y="2177940"/>
              <a:ext cx="753231" cy="366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665" b="1">
                  <a:latin typeface="+mn-ea"/>
                </a:rPr>
                <a:t>68%</a:t>
              </a:r>
              <a:endParaRPr lang="zh-CN" altLang="en-US" sz="2665" b="1">
                <a:latin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15697" y="3027643"/>
            <a:ext cx="1319613" cy="1231052"/>
            <a:chOff x="4849324" y="1995712"/>
            <a:chExt cx="989538" cy="897257"/>
          </a:xfrm>
          <a:solidFill>
            <a:schemeClr val="bg1"/>
          </a:solidFill>
        </p:grpSpPr>
        <p:grpSp>
          <p:nvGrpSpPr>
            <p:cNvPr id="31" name="组合 30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grpFill/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1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CFAF76"/>
                  </a:solidFill>
                  <a:latin typeface="+mn-ea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CFAF76"/>
                  </a:solidFill>
                  <a:latin typeface="+mn-ea"/>
                </a:endParaRPr>
              </a:p>
            </p:txBody>
          </p:sp>
        </p:grpSp>
        <p:sp>
          <p:nvSpPr>
            <p:cNvPr id="32" name="TextBox 54"/>
            <p:cNvSpPr txBox="1"/>
            <p:nvPr/>
          </p:nvSpPr>
          <p:spPr>
            <a:xfrm>
              <a:off x="5010666" y="2259324"/>
              <a:ext cx="828196" cy="3813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rgbClr val="CFAF76"/>
                  </a:solidFill>
                  <a:latin typeface="+mn-ea"/>
                </a:rPr>
                <a:t>79%</a:t>
              </a:r>
              <a:endParaRPr lang="zh-CN" altLang="en-US" sz="2800" b="1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35" name="Freeform 8"/>
          <p:cNvSpPr/>
          <p:nvPr/>
        </p:nvSpPr>
        <p:spPr bwMode="auto">
          <a:xfrm rot="18900000">
            <a:off x="1452144" y="3478024"/>
            <a:ext cx="1620740" cy="880972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313131"/>
          </a:solidFill>
          <a:ln w="3175" cap="flat">
            <a:noFill/>
            <a:prstDash val="solid"/>
            <a:miter lim="800000"/>
          </a:ln>
        </p:spPr>
        <p:txBody>
          <a:bodyPr vert="horz" wrap="square" lIns="123139" tIns="61569" rIns="123139" bIns="61569" numCol="1" anchor="t" anchorCtr="0" compatLnSpc="1"/>
          <a:lstStyle/>
          <a:p>
            <a:endParaRPr lang="zh-CN" altLang="en-US" sz="2400">
              <a:latin typeface="+mn-ea"/>
            </a:endParaRPr>
          </a:p>
        </p:txBody>
      </p:sp>
      <p:sp>
        <p:nvSpPr>
          <p:cNvPr id="36" name="Freeform 7"/>
          <p:cNvSpPr/>
          <p:nvPr/>
        </p:nvSpPr>
        <p:spPr bwMode="auto">
          <a:xfrm rot="19087048">
            <a:off x="4062001" y="3340679"/>
            <a:ext cx="1583837" cy="1070361"/>
          </a:xfrm>
          <a:custGeom>
            <a:avLst/>
            <a:gdLst>
              <a:gd name="T0" fmla="*/ 7997 w 8105"/>
              <a:gd name="T1" fmla="*/ 0 h 4984"/>
              <a:gd name="T2" fmla="*/ 8105 w 8105"/>
              <a:gd name="T3" fmla="*/ 932 h 4984"/>
              <a:gd name="T4" fmla="*/ 4053 w 8105"/>
              <a:gd name="T5" fmla="*/ 4984 h 4984"/>
              <a:gd name="T6" fmla="*/ 0 w 8105"/>
              <a:gd name="T7" fmla="*/ 932 h 4984"/>
              <a:gd name="T8" fmla="*/ 108 w 8105"/>
              <a:gd name="T9" fmla="*/ 0 h 4984"/>
              <a:gd name="T10" fmla="*/ 1212 w 8105"/>
              <a:gd name="T11" fmla="*/ 0 h 4984"/>
              <a:gd name="T12" fmla="*/ 1218 w 8105"/>
              <a:gd name="T13" fmla="*/ 6 h 4984"/>
              <a:gd name="T14" fmla="*/ 1071 w 8105"/>
              <a:gd name="T15" fmla="*/ 932 h 4984"/>
              <a:gd name="T16" fmla="*/ 4053 w 8105"/>
              <a:gd name="T17" fmla="*/ 3913 h 4984"/>
              <a:gd name="T18" fmla="*/ 7034 w 8105"/>
              <a:gd name="T19" fmla="*/ 932 h 4984"/>
              <a:gd name="T20" fmla="*/ 6887 w 8105"/>
              <a:gd name="T21" fmla="*/ 6 h 4984"/>
              <a:gd name="T22" fmla="*/ 6893 w 8105"/>
              <a:gd name="T23" fmla="*/ 0 h 4984"/>
              <a:gd name="T24" fmla="*/ 7997 w 8105"/>
              <a:gd name="T25" fmla="*/ 0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4984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rgbClr val="CFAF76"/>
          </a:solidFill>
          <a:ln w="3175" cap="flat">
            <a:noFill/>
            <a:prstDash val="solid"/>
            <a:miter lim="800000"/>
          </a:ln>
        </p:spPr>
        <p:txBody>
          <a:bodyPr vert="horz" wrap="square" lIns="123139" tIns="61569" rIns="123139" bIns="61569" numCol="1" anchor="t" anchorCtr="0" compatLnSpc="1"/>
          <a:lstStyle/>
          <a:p>
            <a:endParaRPr lang="zh-CN" altLang="en-US" sz="2400">
              <a:latin typeface="+mn-ea"/>
            </a:endParaRPr>
          </a:p>
        </p:txBody>
      </p:sp>
      <p:sp>
        <p:nvSpPr>
          <p:cNvPr id="37" name="Freeform 6"/>
          <p:cNvSpPr/>
          <p:nvPr/>
        </p:nvSpPr>
        <p:spPr bwMode="auto">
          <a:xfrm rot="19290703">
            <a:off x="6726597" y="3152242"/>
            <a:ext cx="1619319" cy="1260987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rgbClr val="313131"/>
          </a:solidFill>
          <a:ln w="3175" cap="flat">
            <a:noFill/>
            <a:prstDash val="solid"/>
            <a:miter lim="800000"/>
          </a:ln>
        </p:spPr>
        <p:txBody>
          <a:bodyPr vert="horz" wrap="square" lIns="123139" tIns="61569" rIns="123139" bIns="61569" numCol="1" anchor="t" anchorCtr="0" compatLnSpc="1"/>
          <a:lstStyle/>
          <a:p>
            <a:endParaRPr lang="zh-CN" altLang="en-US" sz="2400">
              <a:latin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9453549" y="3051168"/>
            <a:ext cx="1333900" cy="1231052"/>
            <a:chOff x="4849324" y="1995712"/>
            <a:chExt cx="1000251" cy="897257"/>
          </a:xfrm>
          <a:solidFill>
            <a:schemeClr val="bg1"/>
          </a:solidFill>
        </p:grpSpPr>
        <p:grpSp>
          <p:nvGrpSpPr>
            <p:cNvPr id="39" name="组合 38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grpFill/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1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CFAF76"/>
                  </a:solidFill>
                  <a:latin typeface="+mn-ea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CFAF76"/>
                  </a:solidFill>
                  <a:latin typeface="+mn-ea"/>
                </a:endParaRPr>
              </a:p>
            </p:txBody>
          </p:sp>
        </p:grpSp>
        <p:sp>
          <p:nvSpPr>
            <p:cNvPr id="40" name="TextBox 54"/>
            <p:cNvSpPr txBox="1"/>
            <p:nvPr/>
          </p:nvSpPr>
          <p:spPr>
            <a:xfrm>
              <a:off x="5021379" y="2265688"/>
              <a:ext cx="828196" cy="3813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+mn-ea"/>
                </a:rPr>
                <a:t>79%</a:t>
              </a:r>
              <a:endParaRPr lang="zh-CN" altLang="en-US" sz="2800" b="1">
                <a:latin typeface="+mn-ea"/>
              </a:endParaRPr>
            </a:p>
          </p:txBody>
        </p:sp>
      </p:grpSp>
      <p:sp>
        <p:nvSpPr>
          <p:cNvPr id="43" name="Freeform 6"/>
          <p:cNvSpPr/>
          <p:nvPr/>
        </p:nvSpPr>
        <p:spPr bwMode="auto">
          <a:xfrm rot="19290703">
            <a:off x="9364447" y="3175767"/>
            <a:ext cx="1619319" cy="1260987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rgbClr val="CFAF76"/>
          </a:solidFill>
          <a:ln w="3175" cap="flat">
            <a:noFill/>
            <a:prstDash val="solid"/>
            <a:miter lim="800000"/>
          </a:ln>
        </p:spPr>
        <p:txBody>
          <a:bodyPr vert="horz" wrap="square" lIns="123139" tIns="61569" rIns="123139" bIns="61569" numCol="1" anchor="t" anchorCtr="0" compatLnSpc="1"/>
          <a:lstStyle/>
          <a:p>
            <a:endParaRPr lang="zh-CN" altLang="en-US" sz="2400">
              <a:latin typeface="+mn-ea"/>
            </a:endParaRPr>
          </a:p>
        </p:txBody>
      </p:sp>
      <p:sp>
        <p:nvSpPr>
          <p:cNvPr id="44" name="文本框 4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43867" y="5028161"/>
            <a:ext cx="2129866" cy="5485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Click here to add content, content to match the title. </a:t>
            </a:r>
          </a:p>
        </p:txBody>
      </p:sp>
      <p:sp>
        <p:nvSpPr>
          <p:cNvPr id="45" name="矩形 44"/>
          <p:cNvSpPr/>
          <p:nvPr/>
        </p:nvSpPr>
        <p:spPr>
          <a:xfrm>
            <a:off x="1219707" y="4682603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ysClr val="windowText" lastClr="000000"/>
                </a:solidFill>
                <a:latin typeface="+mn-ea"/>
              </a:rPr>
              <a:t>Add title text</a:t>
            </a:r>
            <a:endParaRPr lang="zh-CN" altLang="en-US" sz="1600" b="1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46" name="文本框 4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3633507" y="5028161"/>
            <a:ext cx="2129866" cy="5485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Click here to add content, content to match the title. </a:t>
            </a:r>
          </a:p>
        </p:txBody>
      </p:sp>
      <p:sp>
        <p:nvSpPr>
          <p:cNvPr id="47" name="矩形 46"/>
          <p:cNvSpPr/>
          <p:nvPr/>
        </p:nvSpPr>
        <p:spPr>
          <a:xfrm>
            <a:off x="3909347" y="4682603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ysClr val="windowText" lastClr="000000"/>
                </a:solidFill>
                <a:latin typeface="+mn-ea"/>
              </a:rPr>
              <a:t>Add title text</a:t>
            </a:r>
            <a:endParaRPr lang="zh-CN" altLang="en-US" sz="1600" b="1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48" name="文本框 4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6323147" y="5028161"/>
            <a:ext cx="2129866" cy="5485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Click here to add content, content to match the title. </a:t>
            </a:r>
          </a:p>
        </p:txBody>
      </p:sp>
      <p:sp>
        <p:nvSpPr>
          <p:cNvPr id="49" name="矩形 48"/>
          <p:cNvSpPr/>
          <p:nvPr/>
        </p:nvSpPr>
        <p:spPr>
          <a:xfrm>
            <a:off x="6598987" y="4682603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ysClr val="windowText" lastClr="000000"/>
                </a:solidFill>
                <a:latin typeface="+mn-ea"/>
              </a:rPr>
              <a:t>Add title text</a:t>
            </a:r>
            <a:endParaRPr lang="zh-CN" altLang="en-US" sz="1600" b="1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50" name="文本框 4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012787" y="5028161"/>
            <a:ext cx="2129866" cy="5485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Click here to add content, content to match the title. </a:t>
            </a:r>
          </a:p>
        </p:txBody>
      </p:sp>
      <p:sp>
        <p:nvSpPr>
          <p:cNvPr id="51" name="矩形 50"/>
          <p:cNvSpPr/>
          <p:nvPr/>
        </p:nvSpPr>
        <p:spPr>
          <a:xfrm>
            <a:off x="9288627" y="4682603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ysClr val="windowText" lastClr="000000"/>
                </a:solidFill>
                <a:latin typeface="+mn-ea"/>
              </a:rPr>
              <a:t>Add title text</a:t>
            </a:r>
            <a:endParaRPr lang="zh-CN" altLang="en-US" sz="1600" b="1" kern="0" dirty="0">
              <a:solidFill>
                <a:sysClr val="windowText" lastClr="0000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75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75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75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75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75"/>
                            </p:stCondLst>
                            <p:childTnLst>
                              <p:par>
                                <p:cTn id="3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75"/>
                            </p:stCondLst>
                            <p:childTnLst>
                              <p:par>
                                <p:cTn id="4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75"/>
                            </p:stCondLst>
                            <p:childTnLst>
                              <p:par>
                                <p:cTn id="5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375"/>
                            </p:stCondLst>
                            <p:childTnLst>
                              <p:par>
                                <p:cTn id="6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375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25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35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 animBg="1"/>
      <p:bldP spid="36" grpId="0" animBg="1"/>
      <p:bldP spid="37" grpId="0" animBg="1"/>
      <p:bldP spid="43" grpId="0" animBg="1"/>
      <p:bldP spid="44" grpId="0"/>
      <p:bldP spid="45" grpId="0"/>
      <p:bldP spid="45" grpId="1"/>
      <p:bldP spid="46" grpId="0"/>
      <p:bldP spid="47" grpId="0"/>
      <p:bldP spid="47" grpId="1"/>
      <p:bldP spid="48" grpId="0"/>
      <p:bldP spid="49" grpId="0"/>
      <p:bldP spid="49" grpId="1"/>
      <p:bldP spid="50" grpId="0"/>
      <p:bldP spid="51" grpId="0"/>
      <p:bldP spid="5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05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307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7" name="Rectangle: Rounded Corners 4"/>
          <p:cNvSpPr/>
          <p:nvPr/>
        </p:nvSpPr>
        <p:spPr>
          <a:xfrm>
            <a:off x="2164257" y="3594364"/>
            <a:ext cx="2158998" cy="21589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482600" dist="406400" dir="7620000" algn="ctr" rotWithShape="0">
              <a:sysClr val="windowText" lastClr="000000">
                <a:alpha val="23000"/>
              </a:sysClr>
            </a:outerShdw>
          </a:effectLst>
          <a:scene3d>
            <a:camera prst="isometricTopUp"/>
            <a:lightRig rig="threePt" dir="t"/>
          </a:scene3d>
        </p:spPr>
        <p:txBody>
          <a:bodyPr vert="vert" wrap="square" lIns="274320" tIns="365760" rIns="0" bIns="0" numCol="1" rtlCol="0" anchor="b" anchorCtr="0">
            <a:noAutofit/>
          </a:bodyPr>
          <a:lstStyle/>
          <a:p>
            <a:pPr lvl="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kern="0" dirty="0">
                <a:solidFill>
                  <a:srgbClr val="313131"/>
                </a:solidFill>
                <a:latin typeface="Manrope"/>
              </a:rPr>
              <a:t>Add title text</a:t>
            </a:r>
            <a:endParaRPr lang="zh-CN" altLang="en-US" sz="1400" kern="0" dirty="0">
              <a:solidFill>
                <a:srgbClr val="313131"/>
              </a:solidFill>
              <a:latin typeface="Manrope"/>
            </a:endParaRPr>
          </a:p>
        </p:txBody>
      </p:sp>
      <p:sp>
        <p:nvSpPr>
          <p:cNvPr id="18" name="Rectangle: Rounded Corners 5"/>
          <p:cNvSpPr/>
          <p:nvPr/>
        </p:nvSpPr>
        <p:spPr>
          <a:xfrm>
            <a:off x="2164257" y="2924326"/>
            <a:ext cx="2158998" cy="2158996"/>
          </a:xfrm>
          <a:prstGeom prst="roundRect">
            <a:avLst/>
          </a:prstGeom>
          <a:solidFill>
            <a:srgbClr val="313131"/>
          </a:solidFill>
          <a:ln w="12700" cap="flat" cmpd="sng" algn="ctr">
            <a:noFill/>
            <a:prstDash val="solid"/>
            <a:miter lim="800000"/>
          </a:ln>
          <a:effectLst>
            <a:outerShdw blurRad="482600" dist="406400" dir="7620000" algn="ctr" rotWithShape="0">
              <a:sysClr val="windowText" lastClr="000000">
                <a:alpha val="23000"/>
              </a:sysClr>
            </a:outerShdw>
          </a:effectLst>
          <a:scene3d>
            <a:camera prst="isometricTopUp"/>
            <a:lightRig rig="threePt" dir="t"/>
          </a:scene3d>
        </p:spPr>
        <p:txBody>
          <a:bodyPr vert="vert" wrap="square" lIns="274320" tIns="365760" rIns="0" bIns="0" numCol="1" rtlCol="0" anchor="b" anchorCtr="0">
            <a:noAutofit/>
          </a:bodyPr>
          <a:lstStyle/>
          <a:p>
            <a:pPr lvl="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kern="0" dirty="0">
                <a:solidFill>
                  <a:srgbClr val="FFFFFF"/>
                </a:solidFill>
                <a:latin typeface="Manrope"/>
              </a:rPr>
              <a:t>Add title text</a:t>
            </a:r>
            <a:endParaRPr lang="zh-CN" altLang="en-US" sz="1400" kern="0" dirty="0">
              <a:solidFill>
                <a:srgbClr val="FFFFFF"/>
              </a:solidFill>
              <a:latin typeface="Manrope"/>
            </a:endParaRPr>
          </a:p>
        </p:txBody>
      </p:sp>
      <p:sp>
        <p:nvSpPr>
          <p:cNvPr id="19" name="Rectangle: Rounded Corners 6"/>
          <p:cNvSpPr/>
          <p:nvPr/>
        </p:nvSpPr>
        <p:spPr>
          <a:xfrm>
            <a:off x="2164257" y="2254289"/>
            <a:ext cx="2158998" cy="21589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482600" dist="406400" dir="7620000" algn="ctr" rotWithShape="0">
              <a:sysClr val="windowText" lastClr="000000">
                <a:alpha val="23000"/>
              </a:sysClr>
            </a:outerShdw>
          </a:effectLst>
          <a:scene3d>
            <a:camera prst="isometricTopUp"/>
            <a:lightRig rig="threePt" dir="t"/>
          </a:scene3d>
        </p:spPr>
        <p:txBody>
          <a:bodyPr vert="vert" wrap="square" lIns="274320" tIns="365760" rIns="0" bIns="0" numCol="1" rtlCol="0" anchor="b" anchorCtr="0">
            <a:noAutofit/>
          </a:bodyPr>
          <a:lstStyle/>
          <a:p>
            <a:pPr lvl="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kern="0" dirty="0">
                <a:solidFill>
                  <a:srgbClr val="313131"/>
                </a:solidFill>
                <a:latin typeface="Manrope"/>
              </a:rPr>
              <a:t>Add title text</a:t>
            </a:r>
            <a:endParaRPr lang="zh-CN" altLang="en-US" sz="1400" kern="0" dirty="0">
              <a:solidFill>
                <a:srgbClr val="313131"/>
              </a:solidFill>
              <a:latin typeface="Manrope"/>
            </a:endParaRPr>
          </a:p>
        </p:txBody>
      </p:sp>
      <p:sp>
        <p:nvSpPr>
          <p:cNvPr id="20" name="Rectangle: Rounded Corners 7"/>
          <p:cNvSpPr/>
          <p:nvPr/>
        </p:nvSpPr>
        <p:spPr>
          <a:xfrm>
            <a:off x="2164257" y="1584252"/>
            <a:ext cx="2158998" cy="2158996"/>
          </a:xfrm>
          <a:prstGeom prst="roundRect">
            <a:avLst/>
          </a:prstGeom>
          <a:solidFill>
            <a:srgbClr val="313131"/>
          </a:solidFill>
          <a:ln w="12700" cap="flat" cmpd="sng" algn="ctr">
            <a:noFill/>
            <a:prstDash val="solid"/>
            <a:miter lim="800000"/>
          </a:ln>
          <a:effectLst>
            <a:outerShdw blurRad="482600" dist="406400" dir="7620000" algn="ctr" rotWithShape="0">
              <a:sysClr val="windowText" lastClr="000000">
                <a:alpha val="23000"/>
              </a:sysClr>
            </a:outerShdw>
          </a:effectLst>
          <a:scene3d>
            <a:camera prst="isometricTopUp"/>
            <a:lightRig rig="threePt" dir="t"/>
          </a:scene3d>
        </p:spPr>
        <p:txBody>
          <a:bodyPr vert="vert" wrap="square" lIns="274320" tIns="365760" rIns="0" bIns="0" rtlCol="0" anchor="b" anchorCtr="0">
            <a:noAutofit/>
          </a:bodyPr>
          <a:lstStyle/>
          <a:p>
            <a:pPr lvl="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kern="0" dirty="0">
                <a:solidFill>
                  <a:srgbClr val="FFFFFF"/>
                </a:solidFill>
                <a:latin typeface="Manrope"/>
              </a:rPr>
              <a:t>Add title text</a:t>
            </a:r>
            <a:endParaRPr lang="zh-CN" altLang="en-US" sz="1400" kern="0" dirty="0">
              <a:solidFill>
                <a:srgbClr val="FFFFFF"/>
              </a:solidFill>
              <a:latin typeface="Manrope"/>
            </a:endParaRPr>
          </a:p>
        </p:txBody>
      </p:sp>
      <p:grpSp>
        <p:nvGrpSpPr>
          <p:cNvPr id="21" name="Group 32"/>
          <p:cNvGrpSpPr/>
          <p:nvPr/>
        </p:nvGrpSpPr>
        <p:grpSpPr>
          <a:xfrm>
            <a:off x="6237287" y="1660982"/>
            <a:ext cx="467582" cy="509223"/>
            <a:chOff x="2640056" y="1335276"/>
            <a:chExt cx="460537" cy="501552"/>
          </a:xfrm>
          <a:effectLst>
            <a:outerShdw blurRad="254000" dist="2540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2" name="Graphic 18"/>
            <p:cNvSpPr/>
            <p:nvPr/>
          </p:nvSpPr>
          <p:spPr>
            <a:xfrm>
              <a:off x="2640056" y="1335276"/>
              <a:ext cx="460537" cy="501552"/>
            </a:xfrm>
            <a:custGeom>
              <a:avLst/>
              <a:gdLst>
                <a:gd name="connsiteX0" fmla="*/ 1238039 w 3142829"/>
                <a:gd name="connsiteY0" fmla="*/ 89328 h 3422732"/>
                <a:gd name="connsiteX1" fmla="*/ 1904789 w 3142829"/>
                <a:gd name="connsiteY1" fmla="*/ 89328 h 3422732"/>
                <a:gd name="connsiteX2" fmla="*/ 2809455 w 3142829"/>
                <a:gd name="connsiteY2" fmla="*/ 611635 h 3422732"/>
                <a:gd name="connsiteX3" fmla="*/ 3142830 w 3142829"/>
                <a:gd name="connsiteY3" fmla="*/ 1189063 h 3422732"/>
                <a:gd name="connsiteX4" fmla="*/ 3142830 w 3142829"/>
                <a:gd name="connsiteY4" fmla="*/ 2233669 h 3422732"/>
                <a:gd name="connsiteX5" fmla="*/ 2809455 w 3142829"/>
                <a:gd name="connsiteY5" fmla="*/ 2811094 h 3422732"/>
                <a:gd name="connsiteX6" fmla="*/ 1904789 w 3142829"/>
                <a:gd name="connsiteY6" fmla="*/ 3333407 h 3422732"/>
                <a:gd name="connsiteX7" fmla="*/ 1238039 w 3142829"/>
                <a:gd name="connsiteY7" fmla="*/ 3333407 h 3422732"/>
                <a:gd name="connsiteX8" fmla="*/ 333375 w 3142829"/>
                <a:gd name="connsiteY8" fmla="*/ 2811094 h 3422732"/>
                <a:gd name="connsiteX9" fmla="*/ 0 w 3142829"/>
                <a:gd name="connsiteY9" fmla="*/ 2233669 h 3422732"/>
                <a:gd name="connsiteX10" fmla="*/ 0 w 3142829"/>
                <a:gd name="connsiteY10" fmla="*/ 1189063 h 3422732"/>
                <a:gd name="connsiteX11" fmla="*/ 333375 w 3142829"/>
                <a:gd name="connsiteY11" fmla="*/ 611635 h 3422732"/>
                <a:gd name="connsiteX12" fmla="*/ 1238039 w 3142829"/>
                <a:gd name="connsiteY12" fmla="*/ 89328 h 342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2829" h="3422732">
                  <a:moveTo>
                    <a:pt x="1238039" y="89328"/>
                  </a:moveTo>
                  <a:cubicBezTo>
                    <a:pt x="1444332" y="-29776"/>
                    <a:pt x="1698497" y="-29776"/>
                    <a:pt x="1904789" y="89328"/>
                  </a:cubicBezTo>
                  <a:lnTo>
                    <a:pt x="2809455" y="611635"/>
                  </a:lnTo>
                  <a:cubicBezTo>
                    <a:pt x="3015747" y="730738"/>
                    <a:pt x="3142830" y="950852"/>
                    <a:pt x="3142830" y="1189063"/>
                  </a:cubicBezTo>
                  <a:lnTo>
                    <a:pt x="3142830" y="2233669"/>
                  </a:lnTo>
                  <a:cubicBezTo>
                    <a:pt x="3142830" y="2471880"/>
                    <a:pt x="3015747" y="2691993"/>
                    <a:pt x="2809455" y="2811094"/>
                  </a:cubicBezTo>
                  <a:lnTo>
                    <a:pt x="1904789" y="3333407"/>
                  </a:lnTo>
                  <a:cubicBezTo>
                    <a:pt x="1698497" y="3452507"/>
                    <a:pt x="1444332" y="3452507"/>
                    <a:pt x="1238039" y="3333407"/>
                  </a:cubicBezTo>
                  <a:lnTo>
                    <a:pt x="333375" y="2811094"/>
                  </a:lnTo>
                  <a:cubicBezTo>
                    <a:pt x="127082" y="2691993"/>
                    <a:pt x="0" y="2471880"/>
                    <a:pt x="0" y="2233669"/>
                  </a:cubicBezTo>
                  <a:lnTo>
                    <a:pt x="0" y="1189063"/>
                  </a:lnTo>
                  <a:cubicBezTo>
                    <a:pt x="0" y="950852"/>
                    <a:pt x="127082" y="730738"/>
                    <a:pt x="333375" y="611635"/>
                  </a:cubicBezTo>
                  <a:lnTo>
                    <a:pt x="1238039" y="89328"/>
                  </a:lnTo>
                  <a:close/>
                </a:path>
              </a:pathLst>
            </a:custGeom>
            <a:solidFill>
              <a:srgbClr val="313131"/>
            </a:solidFill>
            <a:ln w="9525" cap="flat">
              <a:noFill/>
              <a:prstDash val="solid"/>
              <a:miter/>
            </a:ln>
            <a:effectLst>
              <a:outerShdw blurRad="571500" dist="381000" dir="5400000" sx="85000" sy="85000" algn="t" rotWithShape="0">
                <a:schemeClr val="accent1">
                  <a:alpha val="30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Graphic 11" descr="Chevron arrows"/>
            <p:cNvSpPr/>
            <p:nvPr/>
          </p:nvSpPr>
          <p:spPr>
            <a:xfrm>
              <a:off x="2811328" y="1487431"/>
              <a:ext cx="117993" cy="197242"/>
            </a:xfrm>
            <a:custGeom>
              <a:avLst/>
              <a:gdLst>
                <a:gd name="connsiteX0" fmla="*/ 0 w 319087"/>
                <a:gd name="connsiteY0" fmla="*/ 533400 h 533400"/>
                <a:gd name="connsiteX1" fmla="*/ 119063 w 319087"/>
                <a:gd name="connsiteY1" fmla="*/ 533400 h 533400"/>
                <a:gd name="connsiteX2" fmla="*/ 319088 w 319087"/>
                <a:gd name="connsiteY2" fmla="*/ 266700 h 533400"/>
                <a:gd name="connsiteX3" fmla="*/ 119063 w 319087"/>
                <a:gd name="connsiteY3" fmla="*/ 0 h 533400"/>
                <a:gd name="connsiteX4" fmla="*/ 0 w 319087"/>
                <a:gd name="connsiteY4" fmla="*/ 0 h 533400"/>
                <a:gd name="connsiteX5" fmla="*/ 200025 w 319087"/>
                <a:gd name="connsiteY5" fmla="*/ 266700 h 533400"/>
                <a:gd name="connsiteX6" fmla="*/ 0 w 319087"/>
                <a:gd name="connsiteY6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0" y="533400"/>
                  </a:move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DDC2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4" name="Group 33"/>
          <p:cNvGrpSpPr/>
          <p:nvPr/>
        </p:nvGrpSpPr>
        <p:grpSpPr>
          <a:xfrm>
            <a:off x="6237287" y="2756866"/>
            <a:ext cx="467582" cy="509223"/>
            <a:chOff x="2640056" y="1335276"/>
            <a:chExt cx="460537" cy="501552"/>
          </a:xfrm>
          <a:effectLst>
            <a:outerShdw blurRad="254000" dist="2540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5" name="Graphic 18"/>
            <p:cNvSpPr/>
            <p:nvPr/>
          </p:nvSpPr>
          <p:spPr>
            <a:xfrm>
              <a:off x="2640056" y="1335276"/>
              <a:ext cx="460537" cy="501552"/>
            </a:xfrm>
            <a:custGeom>
              <a:avLst/>
              <a:gdLst>
                <a:gd name="connsiteX0" fmla="*/ 1238039 w 3142829"/>
                <a:gd name="connsiteY0" fmla="*/ 89328 h 3422732"/>
                <a:gd name="connsiteX1" fmla="*/ 1904789 w 3142829"/>
                <a:gd name="connsiteY1" fmla="*/ 89328 h 3422732"/>
                <a:gd name="connsiteX2" fmla="*/ 2809455 w 3142829"/>
                <a:gd name="connsiteY2" fmla="*/ 611635 h 3422732"/>
                <a:gd name="connsiteX3" fmla="*/ 3142830 w 3142829"/>
                <a:gd name="connsiteY3" fmla="*/ 1189063 h 3422732"/>
                <a:gd name="connsiteX4" fmla="*/ 3142830 w 3142829"/>
                <a:gd name="connsiteY4" fmla="*/ 2233669 h 3422732"/>
                <a:gd name="connsiteX5" fmla="*/ 2809455 w 3142829"/>
                <a:gd name="connsiteY5" fmla="*/ 2811094 h 3422732"/>
                <a:gd name="connsiteX6" fmla="*/ 1904789 w 3142829"/>
                <a:gd name="connsiteY6" fmla="*/ 3333407 h 3422732"/>
                <a:gd name="connsiteX7" fmla="*/ 1238039 w 3142829"/>
                <a:gd name="connsiteY7" fmla="*/ 3333407 h 3422732"/>
                <a:gd name="connsiteX8" fmla="*/ 333375 w 3142829"/>
                <a:gd name="connsiteY8" fmla="*/ 2811094 h 3422732"/>
                <a:gd name="connsiteX9" fmla="*/ 0 w 3142829"/>
                <a:gd name="connsiteY9" fmla="*/ 2233669 h 3422732"/>
                <a:gd name="connsiteX10" fmla="*/ 0 w 3142829"/>
                <a:gd name="connsiteY10" fmla="*/ 1189063 h 3422732"/>
                <a:gd name="connsiteX11" fmla="*/ 333375 w 3142829"/>
                <a:gd name="connsiteY11" fmla="*/ 611635 h 3422732"/>
                <a:gd name="connsiteX12" fmla="*/ 1238039 w 3142829"/>
                <a:gd name="connsiteY12" fmla="*/ 89328 h 342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2829" h="3422732">
                  <a:moveTo>
                    <a:pt x="1238039" y="89328"/>
                  </a:moveTo>
                  <a:cubicBezTo>
                    <a:pt x="1444332" y="-29776"/>
                    <a:pt x="1698497" y="-29776"/>
                    <a:pt x="1904789" y="89328"/>
                  </a:cubicBezTo>
                  <a:lnTo>
                    <a:pt x="2809455" y="611635"/>
                  </a:lnTo>
                  <a:cubicBezTo>
                    <a:pt x="3015747" y="730738"/>
                    <a:pt x="3142830" y="950852"/>
                    <a:pt x="3142830" y="1189063"/>
                  </a:cubicBezTo>
                  <a:lnTo>
                    <a:pt x="3142830" y="2233669"/>
                  </a:lnTo>
                  <a:cubicBezTo>
                    <a:pt x="3142830" y="2471880"/>
                    <a:pt x="3015747" y="2691993"/>
                    <a:pt x="2809455" y="2811094"/>
                  </a:cubicBezTo>
                  <a:lnTo>
                    <a:pt x="1904789" y="3333407"/>
                  </a:lnTo>
                  <a:cubicBezTo>
                    <a:pt x="1698497" y="3452507"/>
                    <a:pt x="1444332" y="3452507"/>
                    <a:pt x="1238039" y="3333407"/>
                  </a:cubicBezTo>
                  <a:lnTo>
                    <a:pt x="333375" y="2811094"/>
                  </a:lnTo>
                  <a:cubicBezTo>
                    <a:pt x="127082" y="2691993"/>
                    <a:pt x="0" y="2471880"/>
                    <a:pt x="0" y="2233669"/>
                  </a:cubicBezTo>
                  <a:lnTo>
                    <a:pt x="0" y="1189063"/>
                  </a:lnTo>
                  <a:cubicBezTo>
                    <a:pt x="0" y="950852"/>
                    <a:pt x="127082" y="730738"/>
                    <a:pt x="333375" y="611635"/>
                  </a:cubicBezTo>
                  <a:lnTo>
                    <a:pt x="1238039" y="893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71500" dist="381000" dir="5400000" sx="85000" sy="85000" algn="t" rotWithShape="0">
                <a:schemeClr val="accent1">
                  <a:alpha val="30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Graphic 11" descr="Chevron arrows"/>
            <p:cNvSpPr/>
            <p:nvPr/>
          </p:nvSpPr>
          <p:spPr>
            <a:xfrm>
              <a:off x="2811328" y="1487431"/>
              <a:ext cx="117993" cy="197242"/>
            </a:xfrm>
            <a:custGeom>
              <a:avLst/>
              <a:gdLst>
                <a:gd name="connsiteX0" fmla="*/ 0 w 319087"/>
                <a:gd name="connsiteY0" fmla="*/ 533400 h 533400"/>
                <a:gd name="connsiteX1" fmla="*/ 119063 w 319087"/>
                <a:gd name="connsiteY1" fmla="*/ 533400 h 533400"/>
                <a:gd name="connsiteX2" fmla="*/ 319088 w 319087"/>
                <a:gd name="connsiteY2" fmla="*/ 266700 h 533400"/>
                <a:gd name="connsiteX3" fmla="*/ 119063 w 319087"/>
                <a:gd name="connsiteY3" fmla="*/ 0 h 533400"/>
                <a:gd name="connsiteX4" fmla="*/ 0 w 319087"/>
                <a:gd name="connsiteY4" fmla="*/ 0 h 533400"/>
                <a:gd name="connsiteX5" fmla="*/ 200025 w 319087"/>
                <a:gd name="connsiteY5" fmla="*/ 266700 h 533400"/>
                <a:gd name="connsiteX6" fmla="*/ 0 w 319087"/>
                <a:gd name="connsiteY6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0" y="533400"/>
                  </a:move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CFAF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7" name="Group 36"/>
          <p:cNvGrpSpPr/>
          <p:nvPr/>
        </p:nvGrpSpPr>
        <p:grpSpPr>
          <a:xfrm>
            <a:off x="6237287" y="3852750"/>
            <a:ext cx="467582" cy="509223"/>
            <a:chOff x="2640056" y="1335276"/>
            <a:chExt cx="460537" cy="501552"/>
          </a:xfrm>
          <a:effectLst>
            <a:outerShdw blurRad="254000" dist="2540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8" name="Graphic 18"/>
            <p:cNvSpPr/>
            <p:nvPr/>
          </p:nvSpPr>
          <p:spPr>
            <a:xfrm>
              <a:off x="2640056" y="1335276"/>
              <a:ext cx="460537" cy="501552"/>
            </a:xfrm>
            <a:custGeom>
              <a:avLst/>
              <a:gdLst>
                <a:gd name="connsiteX0" fmla="*/ 1238039 w 3142829"/>
                <a:gd name="connsiteY0" fmla="*/ 89328 h 3422732"/>
                <a:gd name="connsiteX1" fmla="*/ 1904789 w 3142829"/>
                <a:gd name="connsiteY1" fmla="*/ 89328 h 3422732"/>
                <a:gd name="connsiteX2" fmla="*/ 2809455 w 3142829"/>
                <a:gd name="connsiteY2" fmla="*/ 611635 h 3422732"/>
                <a:gd name="connsiteX3" fmla="*/ 3142830 w 3142829"/>
                <a:gd name="connsiteY3" fmla="*/ 1189063 h 3422732"/>
                <a:gd name="connsiteX4" fmla="*/ 3142830 w 3142829"/>
                <a:gd name="connsiteY4" fmla="*/ 2233669 h 3422732"/>
                <a:gd name="connsiteX5" fmla="*/ 2809455 w 3142829"/>
                <a:gd name="connsiteY5" fmla="*/ 2811094 h 3422732"/>
                <a:gd name="connsiteX6" fmla="*/ 1904789 w 3142829"/>
                <a:gd name="connsiteY6" fmla="*/ 3333407 h 3422732"/>
                <a:gd name="connsiteX7" fmla="*/ 1238039 w 3142829"/>
                <a:gd name="connsiteY7" fmla="*/ 3333407 h 3422732"/>
                <a:gd name="connsiteX8" fmla="*/ 333375 w 3142829"/>
                <a:gd name="connsiteY8" fmla="*/ 2811094 h 3422732"/>
                <a:gd name="connsiteX9" fmla="*/ 0 w 3142829"/>
                <a:gd name="connsiteY9" fmla="*/ 2233669 h 3422732"/>
                <a:gd name="connsiteX10" fmla="*/ 0 w 3142829"/>
                <a:gd name="connsiteY10" fmla="*/ 1189063 h 3422732"/>
                <a:gd name="connsiteX11" fmla="*/ 333375 w 3142829"/>
                <a:gd name="connsiteY11" fmla="*/ 611635 h 3422732"/>
                <a:gd name="connsiteX12" fmla="*/ 1238039 w 3142829"/>
                <a:gd name="connsiteY12" fmla="*/ 89328 h 342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2829" h="3422732">
                  <a:moveTo>
                    <a:pt x="1238039" y="89328"/>
                  </a:moveTo>
                  <a:cubicBezTo>
                    <a:pt x="1444332" y="-29776"/>
                    <a:pt x="1698497" y="-29776"/>
                    <a:pt x="1904789" y="89328"/>
                  </a:cubicBezTo>
                  <a:lnTo>
                    <a:pt x="2809455" y="611635"/>
                  </a:lnTo>
                  <a:cubicBezTo>
                    <a:pt x="3015747" y="730738"/>
                    <a:pt x="3142830" y="950852"/>
                    <a:pt x="3142830" y="1189063"/>
                  </a:cubicBezTo>
                  <a:lnTo>
                    <a:pt x="3142830" y="2233669"/>
                  </a:lnTo>
                  <a:cubicBezTo>
                    <a:pt x="3142830" y="2471880"/>
                    <a:pt x="3015747" y="2691993"/>
                    <a:pt x="2809455" y="2811094"/>
                  </a:cubicBezTo>
                  <a:lnTo>
                    <a:pt x="1904789" y="3333407"/>
                  </a:lnTo>
                  <a:cubicBezTo>
                    <a:pt x="1698497" y="3452507"/>
                    <a:pt x="1444332" y="3452507"/>
                    <a:pt x="1238039" y="3333407"/>
                  </a:cubicBezTo>
                  <a:lnTo>
                    <a:pt x="333375" y="2811094"/>
                  </a:lnTo>
                  <a:cubicBezTo>
                    <a:pt x="127082" y="2691993"/>
                    <a:pt x="0" y="2471880"/>
                    <a:pt x="0" y="2233669"/>
                  </a:cubicBezTo>
                  <a:lnTo>
                    <a:pt x="0" y="1189063"/>
                  </a:lnTo>
                  <a:cubicBezTo>
                    <a:pt x="0" y="950852"/>
                    <a:pt x="127082" y="730738"/>
                    <a:pt x="333375" y="611635"/>
                  </a:cubicBezTo>
                  <a:lnTo>
                    <a:pt x="1238039" y="89328"/>
                  </a:lnTo>
                  <a:close/>
                </a:path>
              </a:pathLst>
            </a:custGeom>
            <a:solidFill>
              <a:srgbClr val="313131"/>
            </a:solidFill>
            <a:ln w="9525" cap="flat">
              <a:noFill/>
              <a:prstDash val="solid"/>
              <a:miter/>
            </a:ln>
            <a:effectLst>
              <a:outerShdw blurRad="571500" dist="381000" dir="5400000" sx="85000" sy="85000" algn="t" rotWithShape="0">
                <a:schemeClr val="accent1">
                  <a:alpha val="30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Graphic 11" descr="Chevron arrows"/>
            <p:cNvSpPr/>
            <p:nvPr/>
          </p:nvSpPr>
          <p:spPr>
            <a:xfrm>
              <a:off x="2811328" y="1487431"/>
              <a:ext cx="117993" cy="197242"/>
            </a:xfrm>
            <a:custGeom>
              <a:avLst/>
              <a:gdLst>
                <a:gd name="connsiteX0" fmla="*/ 0 w 319087"/>
                <a:gd name="connsiteY0" fmla="*/ 533400 h 533400"/>
                <a:gd name="connsiteX1" fmla="*/ 119063 w 319087"/>
                <a:gd name="connsiteY1" fmla="*/ 533400 h 533400"/>
                <a:gd name="connsiteX2" fmla="*/ 319088 w 319087"/>
                <a:gd name="connsiteY2" fmla="*/ 266700 h 533400"/>
                <a:gd name="connsiteX3" fmla="*/ 119063 w 319087"/>
                <a:gd name="connsiteY3" fmla="*/ 0 h 533400"/>
                <a:gd name="connsiteX4" fmla="*/ 0 w 319087"/>
                <a:gd name="connsiteY4" fmla="*/ 0 h 533400"/>
                <a:gd name="connsiteX5" fmla="*/ 200025 w 319087"/>
                <a:gd name="connsiteY5" fmla="*/ 266700 h 533400"/>
                <a:gd name="connsiteX6" fmla="*/ 0 w 319087"/>
                <a:gd name="connsiteY6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0" y="533400"/>
                  </a:move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DDC2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30" name="Group 39"/>
          <p:cNvGrpSpPr/>
          <p:nvPr/>
        </p:nvGrpSpPr>
        <p:grpSpPr>
          <a:xfrm>
            <a:off x="6237287" y="4948634"/>
            <a:ext cx="467582" cy="509223"/>
            <a:chOff x="2640056" y="1335276"/>
            <a:chExt cx="460537" cy="501552"/>
          </a:xfrm>
          <a:effectLst>
            <a:outerShdw blurRad="254000" dist="2540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31" name="Graphic 18"/>
            <p:cNvSpPr/>
            <p:nvPr/>
          </p:nvSpPr>
          <p:spPr>
            <a:xfrm>
              <a:off x="2640056" y="1335276"/>
              <a:ext cx="460537" cy="501552"/>
            </a:xfrm>
            <a:custGeom>
              <a:avLst/>
              <a:gdLst>
                <a:gd name="connsiteX0" fmla="*/ 1238039 w 3142829"/>
                <a:gd name="connsiteY0" fmla="*/ 89328 h 3422732"/>
                <a:gd name="connsiteX1" fmla="*/ 1904789 w 3142829"/>
                <a:gd name="connsiteY1" fmla="*/ 89328 h 3422732"/>
                <a:gd name="connsiteX2" fmla="*/ 2809455 w 3142829"/>
                <a:gd name="connsiteY2" fmla="*/ 611635 h 3422732"/>
                <a:gd name="connsiteX3" fmla="*/ 3142830 w 3142829"/>
                <a:gd name="connsiteY3" fmla="*/ 1189063 h 3422732"/>
                <a:gd name="connsiteX4" fmla="*/ 3142830 w 3142829"/>
                <a:gd name="connsiteY4" fmla="*/ 2233669 h 3422732"/>
                <a:gd name="connsiteX5" fmla="*/ 2809455 w 3142829"/>
                <a:gd name="connsiteY5" fmla="*/ 2811094 h 3422732"/>
                <a:gd name="connsiteX6" fmla="*/ 1904789 w 3142829"/>
                <a:gd name="connsiteY6" fmla="*/ 3333407 h 3422732"/>
                <a:gd name="connsiteX7" fmla="*/ 1238039 w 3142829"/>
                <a:gd name="connsiteY7" fmla="*/ 3333407 h 3422732"/>
                <a:gd name="connsiteX8" fmla="*/ 333375 w 3142829"/>
                <a:gd name="connsiteY8" fmla="*/ 2811094 h 3422732"/>
                <a:gd name="connsiteX9" fmla="*/ 0 w 3142829"/>
                <a:gd name="connsiteY9" fmla="*/ 2233669 h 3422732"/>
                <a:gd name="connsiteX10" fmla="*/ 0 w 3142829"/>
                <a:gd name="connsiteY10" fmla="*/ 1189063 h 3422732"/>
                <a:gd name="connsiteX11" fmla="*/ 333375 w 3142829"/>
                <a:gd name="connsiteY11" fmla="*/ 611635 h 3422732"/>
                <a:gd name="connsiteX12" fmla="*/ 1238039 w 3142829"/>
                <a:gd name="connsiteY12" fmla="*/ 89328 h 342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2829" h="3422732">
                  <a:moveTo>
                    <a:pt x="1238039" y="89328"/>
                  </a:moveTo>
                  <a:cubicBezTo>
                    <a:pt x="1444332" y="-29776"/>
                    <a:pt x="1698497" y="-29776"/>
                    <a:pt x="1904789" y="89328"/>
                  </a:cubicBezTo>
                  <a:lnTo>
                    <a:pt x="2809455" y="611635"/>
                  </a:lnTo>
                  <a:cubicBezTo>
                    <a:pt x="3015747" y="730738"/>
                    <a:pt x="3142830" y="950852"/>
                    <a:pt x="3142830" y="1189063"/>
                  </a:cubicBezTo>
                  <a:lnTo>
                    <a:pt x="3142830" y="2233669"/>
                  </a:lnTo>
                  <a:cubicBezTo>
                    <a:pt x="3142830" y="2471880"/>
                    <a:pt x="3015747" y="2691993"/>
                    <a:pt x="2809455" y="2811094"/>
                  </a:cubicBezTo>
                  <a:lnTo>
                    <a:pt x="1904789" y="3333407"/>
                  </a:lnTo>
                  <a:cubicBezTo>
                    <a:pt x="1698497" y="3452507"/>
                    <a:pt x="1444332" y="3452507"/>
                    <a:pt x="1238039" y="3333407"/>
                  </a:cubicBezTo>
                  <a:lnTo>
                    <a:pt x="333375" y="2811094"/>
                  </a:lnTo>
                  <a:cubicBezTo>
                    <a:pt x="127082" y="2691993"/>
                    <a:pt x="0" y="2471880"/>
                    <a:pt x="0" y="2233669"/>
                  </a:cubicBezTo>
                  <a:lnTo>
                    <a:pt x="0" y="1189063"/>
                  </a:lnTo>
                  <a:cubicBezTo>
                    <a:pt x="0" y="950852"/>
                    <a:pt x="127082" y="730738"/>
                    <a:pt x="333375" y="611635"/>
                  </a:cubicBezTo>
                  <a:lnTo>
                    <a:pt x="1238039" y="893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71500" dist="381000" dir="5400000" sx="85000" sy="85000" algn="t" rotWithShape="0">
                <a:schemeClr val="accent1">
                  <a:alpha val="30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Graphic 11" descr="Chevron arrows"/>
            <p:cNvSpPr/>
            <p:nvPr/>
          </p:nvSpPr>
          <p:spPr>
            <a:xfrm>
              <a:off x="2811328" y="1487431"/>
              <a:ext cx="117993" cy="197242"/>
            </a:xfrm>
            <a:custGeom>
              <a:avLst/>
              <a:gdLst>
                <a:gd name="connsiteX0" fmla="*/ 0 w 319087"/>
                <a:gd name="connsiteY0" fmla="*/ 533400 h 533400"/>
                <a:gd name="connsiteX1" fmla="*/ 119063 w 319087"/>
                <a:gd name="connsiteY1" fmla="*/ 533400 h 533400"/>
                <a:gd name="connsiteX2" fmla="*/ 319088 w 319087"/>
                <a:gd name="connsiteY2" fmla="*/ 266700 h 533400"/>
                <a:gd name="connsiteX3" fmla="*/ 119063 w 319087"/>
                <a:gd name="connsiteY3" fmla="*/ 0 h 533400"/>
                <a:gd name="connsiteX4" fmla="*/ 0 w 319087"/>
                <a:gd name="connsiteY4" fmla="*/ 0 h 533400"/>
                <a:gd name="connsiteX5" fmla="*/ 200025 w 319087"/>
                <a:gd name="connsiteY5" fmla="*/ 266700 h 533400"/>
                <a:gd name="connsiteX6" fmla="*/ 0 w 319087"/>
                <a:gd name="connsiteY6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0" y="533400"/>
                  </a:move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CFAF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3" name="Text Placeholder 4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>
            <a:off x="7061168" y="1810814"/>
            <a:ext cx="3739435" cy="571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Calibri" panose="020F0502020204030204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ea"/>
              <a:cs typeface="Calibri" panose="020F0502020204030204"/>
            </a:endParaRPr>
          </a:p>
        </p:txBody>
      </p:sp>
      <p:sp>
        <p:nvSpPr>
          <p:cNvPr id="34" name="TextBox 58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>
            <a:off x="7003845" y="1549028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latin typeface="+mn-ea"/>
                <a:cs typeface="Segoe UI Light" panose="020B0502040204020203" pitchFamily="34" charset="0"/>
              </a:rPr>
              <a:t>Add title text</a:t>
            </a:r>
            <a:endParaRPr lang="zh-CN" altLang="en-US" sz="1400" b="1" dirty="0">
              <a:latin typeface="+mn-ea"/>
              <a:cs typeface="Segoe UI Light" panose="020B0502040204020203" pitchFamily="34" charset="0"/>
            </a:endParaRPr>
          </a:p>
        </p:txBody>
      </p:sp>
      <p:sp>
        <p:nvSpPr>
          <p:cNvPr id="35" name="Text Placeholder 4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>
            <a:off x="7061168" y="2897536"/>
            <a:ext cx="3739435" cy="571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Calibri" panose="020F0502020204030204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ea"/>
              <a:cs typeface="Calibri" panose="020F0502020204030204"/>
            </a:endParaRPr>
          </a:p>
        </p:txBody>
      </p:sp>
      <p:sp>
        <p:nvSpPr>
          <p:cNvPr id="36" name="TextBox 58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>
            <a:off x="7003845" y="2635750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latin typeface="+mn-ea"/>
                <a:cs typeface="Segoe UI Light" panose="020B0502040204020203" pitchFamily="34" charset="0"/>
              </a:rPr>
              <a:t>Add title text</a:t>
            </a:r>
            <a:endParaRPr lang="zh-CN" altLang="en-US" sz="1400" b="1" dirty="0">
              <a:latin typeface="+mn-ea"/>
              <a:cs typeface="Segoe UI Light" panose="020B0502040204020203" pitchFamily="34" charset="0"/>
            </a:endParaRPr>
          </a:p>
        </p:txBody>
      </p:sp>
      <p:sp>
        <p:nvSpPr>
          <p:cNvPr id="37" name="Text Placeholder 4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>
            <a:off x="7061168" y="3984258"/>
            <a:ext cx="3739435" cy="571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Calibri" panose="020F0502020204030204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ea"/>
              <a:cs typeface="Calibri" panose="020F0502020204030204"/>
            </a:endParaRPr>
          </a:p>
        </p:txBody>
      </p:sp>
      <p:sp>
        <p:nvSpPr>
          <p:cNvPr id="38" name="TextBox 58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>
            <a:off x="7003845" y="3722472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latin typeface="+mn-ea"/>
                <a:cs typeface="Segoe UI Light" panose="020B0502040204020203" pitchFamily="34" charset="0"/>
              </a:rPr>
              <a:t>Add title text</a:t>
            </a:r>
            <a:endParaRPr lang="zh-CN" altLang="en-US" sz="1400" b="1" dirty="0">
              <a:latin typeface="+mn-ea"/>
              <a:cs typeface="Segoe UI Light" panose="020B0502040204020203" pitchFamily="34" charset="0"/>
            </a:endParaRPr>
          </a:p>
        </p:txBody>
      </p:sp>
      <p:sp>
        <p:nvSpPr>
          <p:cNvPr id="39" name="Text Placeholder 4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>
            <a:off x="7061168" y="5070979"/>
            <a:ext cx="3739435" cy="571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Calibri" panose="020F0502020204030204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ea"/>
              <a:cs typeface="Calibri" panose="020F0502020204030204"/>
            </a:endParaRPr>
          </a:p>
        </p:txBody>
      </p:sp>
      <p:sp>
        <p:nvSpPr>
          <p:cNvPr id="40" name="TextBox 58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>
            <a:off x="7003845" y="4809193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latin typeface="+mn-ea"/>
                <a:cs typeface="Segoe UI Light" panose="020B0502040204020203" pitchFamily="34" charset="0"/>
              </a:rPr>
              <a:t>Add title text</a:t>
            </a:r>
            <a:endParaRPr lang="zh-CN" altLang="en-US" sz="1400" b="1" dirty="0">
              <a:latin typeface="+mn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path" presetSubtype="0" accel="26000" decel="74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5117 0.16666 L 0.0263 0.16666 C 0.01562 0.16666 4.375E-06 0.1206 4.375E-06 0.08287 L 4.375E-06 4.07407E-06" pathEditMode="relative" rAng="0" ptsTypes="AAAA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8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path" presetSubtype="0" accel="26000" decel="74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117 0.16666 L 0.0263 0.16666 C 0.01562 0.16666 4.375E-06 0.1206 4.375E-06 0.08287 L 4.375E-06 3.7037E-06" pathEditMode="relative" rAng="0" ptsTypes="AAAA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833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path" presetSubtype="0" accel="26000" decel="7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117 0.16667 L 0.0263 0.16667 C 0.01562 0.16667 4.375E-06 0.1206 4.375E-06 0.08287 L 4.375E-06 -1.11111E-06" pathEditMode="relative" rAng="0" ptsTypes="AAAA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8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path" presetSubtype="0" accel="26000" decel="7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117 0.16667 L 0.0263 0.16667 C 0.01562 0.16667 4.375E-06 0.1206 4.375E-06 0.08287 L 4.375E-06 -1.48148E-06" pathEditMode="relative" rAng="0" ptsTypes="AAAA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25"/>
                            </p:stCondLst>
                            <p:childTnLst>
                              <p:par>
                                <p:cTn id="3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49525" y="2833303"/>
            <a:ext cx="709295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汉仪大宋简" panose="02010609000101010101" charset="-122"/>
                <a:ea typeface="汉仪大宋简" panose="02010609000101010101" charset="-122"/>
                <a:cs typeface="+mn-ea"/>
                <a:sym typeface="+mn-lt"/>
              </a:rPr>
              <a:t>Add title text</a:t>
            </a:r>
            <a:endParaRPr lang="zh-CN" altLang="en-US" sz="6000" dirty="0">
              <a:latin typeface="汉仪大宋简" panose="02010609000101010101" charset="-122"/>
              <a:ea typeface="汉仪大宋简" panose="02010609000101010101" charset="-122"/>
              <a:cs typeface="+mn-ea"/>
              <a:sym typeface="+mn-lt"/>
            </a:endParaRPr>
          </a:p>
        </p:txBody>
      </p:sp>
      <p:grpSp>
        <p:nvGrpSpPr>
          <p:cNvPr id="4" name="Group 113"/>
          <p:cNvGrpSpPr/>
          <p:nvPr/>
        </p:nvGrpSpPr>
        <p:grpSpPr>
          <a:xfrm>
            <a:off x="5470815" y="1114696"/>
            <a:ext cx="1250371" cy="1393947"/>
            <a:chOff x="2675797" y="5007875"/>
            <a:chExt cx="2383525" cy="2657222"/>
          </a:xfrm>
        </p:grpSpPr>
        <p:sp>
          <p:nvSpPr>
            <p:cNvPr id="5" name="Freeform: Shape 117"/>
            <p:cNvSpPr/>
            <p:nvPr/>
          </p:nvSpPr>
          <p:spPr>
            <a:xfrm rot="5400000">
              <a:off x="2538949" y="5144723"/>
              <a:ext cx="2657222" cy="2383525"/>
            </a:xfrm>
            <a:custGeom>
              <a:avLst/>
              <a:gdLst>
                <a:gd name="connsiteX0" fmla="*/ 1191768 w 2657219"/>
                <a:gd name="connsiteY0" fmla="*/ 0 h 2383528"/>
                <a:gd name="connsiteX1" fmla="*/ 2329957 w 2657219"/>
                <a:gd name="connsiteY1" fmla="*/ 837370 h 2383528"/>
                <a:gd name="connsiteX2" fmla="*/ 2342891 w 2657219"/>
                <a:gd name="connsiteY2" fmla="*/ 887674 h 2383528"/>
                <a:gd name="connsiteX3" fmla="*/ 2657219 w 2657219"/>
                <a:gd name="connsiteY3" fmla="*/ 1191764 h 2383528"/>
                <a:gd name="connsiteX4" fmla="*/ 2342891 w 2657219"/>
                <a:gd name="connsiteY4" fmla="*/ 1495855 h 2383528"/>
                <a:gd name="connsiteX5" fmla="*/ 2329957 w 2657219"/>
                <a:gd name="connsiteY5" fmla="*/ 1546158 h 2383528"/>
                <a:gd name="connsiteX6" fmla="*/ 1191768 w 2657219"/>
                <a:gd name="connsiteY6" fmla="*/ 2383528 h 2383528"/>
                <a:gd name="connsiteX7" fmla="*/ 0 w 2657219"/>
                <a:gd name="connsiteY7" fmla="*/ 1191764 h 2383528"/>
                <a:gd name="connsiteX8" fmla="*/ 1191768 w 2657219"/>
                <a:gd name="connsiteY8" fmla="*/ 0 h 238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219" h="2383528">
                  <a:moveTo>
                    <a:pt x="1191768" y="0"/>
                  </a:moveTo>
                  <a:cubicBezTo>
                    <a:pt x="1726552" y="0"/>
                    <a:pt x="2179065" y="352241"/>
                    <a:pt x="2329957" y="837370"/>
                  </a:cubicBezTo>
                  <a:lnTo>
                    <a:pt x="2342891" y="887674"/>
                  </a:lnTo>
                  <a:lnTo>
                    <a:pt x="2657219" y="1191764"/>
                  </a:lnTo>
                  <a:lnTo>
                    <a:pt x="2342891" y="1495855"/>
                  </a:lnTo>
                  <a:lnTo>
                    <a:pt x="2329957" y="1546158"/>
                  </a:lnTo>
                  <a:cubicBezTo>
                    <a:pt x="2179065" y="2031288"/>
                    <a:pt x="1726552" y="2383528"/>
                    <a:pt x="1191768" y="2383528"/>
                  </a:cubicBezTo>
                  <a:cubicBezTo>
                    <a:pt x="533573" y="2383528"/>
                    <a:pt x="0" y="1849957"/>
                    <a:pt x="0" y="1191764"/>
                  </a:cubicBezTo>
                  <a:cubicBezTo>
                    <a:pt x="0" y="533571"/>
                    <a:pt x="533573" y="0"/>
                    <a:pt x="1191768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CFAF76"/>
              </a:solidFill>
              <a:prstDash val="solid"/>
              <a:miter lim="800000"/>
            </a:ln>
            <a:effectLst>
              <a:outerShdw blurRad="635000" dist="457200" dir="2700000" sx="90000" sy="90000" algn="ctr" rotWithShape="0">
                <a:srgbClr val="000000">
                  <a:alpha val="1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12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118"/>
            <p:cNvSpPr/>
            <p:nvPr/>
          </p:nvSpPr>
          <p:spPr>
            <a:xfrm>
              <a:off x="2884111" y="5238792"/>
              <a:ext cx="1927563" cy="1927556"/>
            </a:xfrm>
            <a:prstGeom prst="ellipse">
              <a:avLst/>
            </a:prstGeom>
            <a:solidFill>
              <a:srgbClr val="3131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27256" y="1373011"/>
            <a:ext cx="113748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DDC281"/>
                </a:solidFill>
                <a:latin typeface="+mn-ea"/>
              </a:rPr>
              <a:t>03</a:t>
            </a:r>
            <a:endParaRPr lang="zh-CN" altLang="en-US" sz="4000">
              <a:solidFill>
                <a:srgbClr val="DDC281"/>
              </a:solidFill>
              <a:latin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74430" y="4928892"/>
            <a:ext cx="2243140" cy="527555"/>
            <a:chOff x="8222965" y="7595344"/>
            <a:chExt cx="3061547" cy="678712"/>
          </a:xfrm>
          <a:effectLst>
            <a:outerShdw blurRad="127000" dist="127000" dir="10800000" algn="r" rotWithShape="0">
              <a:sysClr val="window" lastClr="FFFFFF"/>
            </a:outerShdw>
          </a:effectLst>
        </p:grpSpPr>
        <p:sp>
          <p:nvSpPr>
            <p:cNvPr id="13" name="圆角矩形 16"/>
            <p:cNvSpPr/>
            <p:nvPr/>
          </p:nvSpPr>
          <p:spPr>
            <a:xfrm>
              <a:off x="8222965" y="7595344"/>
              <a:ext cx="3061547" cy="678712"/>
            </a:xfrm>
            <a:prstGeom prst="roundRect">
              <a:avLst>
                <a:gd name="adj" fmla="val 48214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>
              <a:outerShdw blurRad="381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0" cap="none" spc="300" normalizeH="0" baseline="0" noProof="0">
                <a:ln>
                  <a:noFill/>
                </a:ln>
                <a:solidFill>
                  <a:srgbClr val="182027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419839" y="7723823"/>
              <a:ext cx="2641287" cy="435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normalizeH="0" baseline="0" noProof="0" dirty="0">
                  <a:ln>
                    <a:noFill/>
                  </a:ln>
                  <a:solidFill>
                    <a:srgbClr val="CFAF76"/>
                  </a:solidFill>
                  <a:effectLst/>
                  <a:uLnTx/>
                  <a:uFillTx/>
                  <a:cs typeface="Arial" panose="020B0604020202020204" pitchFamily="34" charset="0"/>
                </a:rPr>
                <a:t>The part three</a:t>
              </a:r>
              <a:endParaRPr kumimoji="0" lang="zh-CN" altLang="en-US" sz="1600" b="0" i="0" u="none" strike="noStrike" kern="0" cap="none" normalizeH="0" baseline="0" noProof="0" dirty="0">
                <a:ln>
                  <a:noFill/>
                </a:ln>
                <a:solidFill>
                  <a:srgbClr val="CFAF76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7040610E-7A35-F5A3-F274-9F40E1B60E49}"/>
              </a:ext>
            </a:extLst>
          </p:cNvPr>
          <p:cNvSpPr/>
          <p:nvPr/>
        </p:nvSpPr>
        <p:spPr>
          <a:xfrm>
            <a:off x="3654163" y="3816148"/>
            <a:ext cx="4883674" cy="584784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1600" dirty="0">
                <a:solidFill>
                  <a:srgbClr val="DDC28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99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12"/>
                            </p:stCondLst>
                            <p:childTnLst>
                              <p:par>
                                <p:cTn id="15" presetID="23" presetClass="entr" presetSubtype="288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37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37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01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395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64" name="Freeform 6"/>
          <p:cNvSpPr/>
          <p:nvPr/>
        </p:nvSpPr>
        <p:spPr bwMode="auto">
          <a:xfrm>
            <a:off x="7050574" y="1406911"/>
            <a:ext cx="3979863" cy="1150938"/>
          </a:xfrm>
          <a:custGeom>
            <a:avLst/>
            <a:gdLst>
              <a:gd name="T0" fmla="*/ 894 w 1045"/>
              <a:gd name="T1" fmla="*/ 0 h 302"/>
              <a:gd name="T2" fmla="*/ 151 w 1045"/>
              <a:gd name="T3" fmla="*/ 0 h 302"/>
              <a:gd name="T4" fmla="*/ 0 w 1045"/>
              <a:gd name="T5" fmla="*/ 151 h 302"/>
              <a:gd name="T6" fmla="*/ 151 w 1045"/>
              <a:gd name="T7" fmla="*/ 302 h 302"/>
              <a:gd name="T8" fmla="*/ 894 w 1045"/>
              <a:gd name="T9" fmla="*/ 302 h 302"/>
              <a:gd name="T10" fmla="*/ 1045 w 1045"/>
              <a:gd name="T11" fmla="*/ 151 h 302"/>
              <a:gd name="T12" fmla="*/ 894 w 1045"/>
              <a:gd name="T13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5" h="302">
                <a:moveTo>
                  <a:pt x="894" y="0"/>
                </a:moveTo>
                <a:cubicBezTo>
                  <a:pt x="151" y="0"/>
                  <a:pt x="151" y="0"/>
                  <a:pt x="151" y="0"/>
                </a:cubicBezTo>
                <a:cubicBezTo>
                  <a:pt x="68" y="0"/>
                  <a:pt x="0" y="68"/>
                  <a:pt x="0" y="151"/>
                </a:cubicBezTo>
                <a:cubicBezTo>
                  <a:pt x="0" y="235"/>
                  <a:pt x="68" y="302"/>
                  <a:pt x="151" y="302"/>
                </a:cubicBezTo>
                <a:cubicBezTo>
                  <a:pt x="894" y="302"/>
                  <a:pt x="894" y="302"/>
                  <a:pt x="894" y="302"/>
                </a:cubicBezTo>
                <a:cubicBezTo>
                  <a:pt x="977" y="302"/>
                  <a:pt x="1045" y="235"/>
                  <a:pt x="1045" y="151"/>
                </a:cubicBezTo>
                <a:cubicBezTo>
                  <a:pt x="1045" y="68"/>
                  <a:pt x="977" y="0"/>
                  <a:pt x="8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203200">
              <a:prstClr val="black">
                <a:alpha val="51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5" name="Freeform 6"/>
          <p:cNvSpPr/>
          <p:nvPr/>
        </p:nvSpPr>
        <p:spPr bwMode="auto">
          <a:xfrm>
            <a:off x="7050574" y="3121411"/>
            <a:ext cx="3979863" cy="1150938"/>
          </a:xfrm>
          <a:custGeom>
            <a:avLst/>
            <a:gdLst>
              <a:gd name="T0" fmla="*/ 894 w 1045"/>
              <a:gd name="T1" fmla="*/ 0 h 302"/>
              <a:gd name="T2" fmla="*/ 151 w 1045"/>
              <a:gd name="T3" fmla="*/ 0 h 302"/>
              <a:gd name="T4" fmla="*/ 0 w 1045"/>
              <a:gd name="T5" fmla="*/ 151 h 302"/>
              <a:gd name="T6" fmla="*/ 151 w 1045"/>
              <a:gd name="T7" fmla="*/ 302 h 302"/>
              <a:gd name="T8" fmla="*/ 894 w 1045"/>
              <a:gd name="T9" fmla="*/ 302 h 302"/>
              <a:gd name="T10" fmla="*/ 1045 w 1045"/>
              <a:gd name="T11" fmla="*/ 151 h 302"/>
              <a:gd name="T12" fmla="*/ 894 w 1045"/>
              <a:gd name="T13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5" h="302">
                <a:moveTo>
                  <a:pt x="894" y="0"/>
                </a:moveTo>
                <a:cubicBezTo>
                  <a:pt x="151" y="0"/>
                  <a:pt x="151" y="0"/>
                  <a:pt x="151" y="0"/>
                </a:cubicBezTo>
                <a:cubicBezTo>
                  <a:pt x="68" y="0"/>
                  <a:pt x="0" y="68"/>
                  <a:pt x="0" y="151"/>
                </a:cubicBezTo>
                <a:cubicBezTo>
                  <a:pt x="0" y="235"/>
                  <a:pt x="68" y="302"/>
                  <a:pt x="151" y="302"/>
                </a:cubicBezTo>
                <a:cubicBezTo>
                  <a:pt x="894" y="302"/>
                  <a:pt x="894" y="302"/>
                  <a:pt x="894" y="302"/>
                </a:cubicBezTo>
                <a:cubicBezTo>
                  <a:pt x="977" y="302"/>
                  <a:pt x="1045" y="235"/>
                  <a:pt x="1045" y="151"/>
                </a:cubicBezTo>
                <a:cubicBezTo>
                  <a:pt x="1045" y="68"/>
                  <a:pt x="977" y="0"/>
                  <a:pt x="8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203200">
              <a:prstClr val="black">
                <a:alpha val="51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6" name="Freeform 6"/>
          <p:cNvSpPr/>
          <p:nvPr/>
        </p:nvSpPr>
        <p:spPr bwMode="auto">
          <a:xfrm>
            <a:off x="7050573" y="4841327"/>
            <a:ext cx="3979863" cy="1150938"/>
          </a:xfrm>
          <a:custGeom>
            <a:avLst/>
            <a:gdLst>
              <a:gd name="T0" fmla="*/ 894 w 1045"/>
              <a:gd name="T1" fmla="*/ 0 h 302"/>
              <a:gd name="T2" fmla="*/ 151 w 1045"/>
              <a:gd name="T3" fmla="*/ 0 h 302"/>
              <a:gd name="T4" fmla="*/ 0 w 1045"/>
              <a:gd name="T5" fmla="*/ 151 h 302"/>
              <a:gd name="T6" fmla="*/ 151 w 1045"/>
              <a:gd name="T7" fmla="*/ 302 h 302"/>
              <a:gd name="T8" fmla="*/ 894 w 1045"/>
              <a:gd name="T9" fmla="*/ 302 h 302"/>
              <a:gd name="T10" fmla="*/ 1045 w 1045"/>
              <a:gd name="T11" fmla="*/ 151 h 302"/>
              <a:gd name="T12" fmla="*/ 894 w 1045"/>
              <a:gd name="T13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5" h="302">
                <a:moveTo>
                  <a:pt x="894" y="0"/>
                </a:moveTo>
                <a:cubicBezTo>
                  <a:pt x="151" y="0"/>
                  <a:pt x="151" y="0"/>
                  <a:pt x="151" y="0"/>
                </a:cubicBezTo>
                <a:cubicBezTo>
                  <a:pt x="68" y="0"/>
                  <a:pt x="0" y="68"/>
                  <a:pt x="0" y="151"/>
                </a:cubicBezTo>
                <a:cubicBezTo>
                  <a:pt x="0" y="235"/>
                  <a:pt x="68" y="302"/>
                  <a:pt x="151" y="302"/>
                </a:cubicBezTo>
                <a:cubicBezTo>
                  <a:pt x="894" y="302"/>
                  <a:pt x="894" y="302"/>
                  <a:pt x="894" y="302"/>
                </a:cubicBezTo>
                <a:cubicBezTo>
                  <a:pt x="977" y="302"/>
                  <a:pt x="1045" y="235"/>
                  <a:pt x="1045" y="151"/>
                </a:cubicBezTo>
                <a:cubicBezTo>
                  <a:pt x="1045" y="68"/>
                  <a:pt x="977" y="0"/>
                  <a:pt x="8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203200">
              <a:prstClr val="black">
                <a:alpha val="51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7" name="Freeform 12"/>
          <p:cNvSpPr/>
          <p:nvPr/>
        </p:nvSpPr>
        <p:spPr bwMode="auto">
          <a:xfrm>
            <a:off x="7050574" y="4836660"/>
            <a:ext cx="3979863" cy="1150938"/>
          </a:xfrm>
          <a:custGeom>
            <a:avLst/>
            <a:gdLst>
              <a:gd name="T0" fmla="*/ 894 w 1045"/>
              <a:gd name="T1" fmla="*/ 0 h 302"/>
              <a:gd name="T2" fmla="*/ 151 w 1045"/>
              <a:gd name="T3" fmla="*/ 0 h 302"/>
              <a:gd name="T4" fmla="*/ 0 w 1045"/>
              <a:gd name="T5" fmla="*/ 151 h 302"/>
              <a:gd name="T6" fmla="*/ 151 w 1045"/>
              <a:gd name="T7" fmla="*/ 302 h 302"/>
              <a:gd name="T8" fmla="*/ 894 w 1045"/>
              <a:gd name="T9" fmla="*/ 302 h 302"/>
              <a:gd name="T10" fmla="*/ 1045 w 1045"/>
              <a:gd name="T11" fmla="*/ 151 h 302"/>
              <a:gd name="T12" fmla="*/ 894 w 1045"/>
              <a:gd name="T13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5" h="302">
                <a:moveTo>
                  <a:pt x="894" y="0"/>
                </a:moveTo>
                <a:cubicBezTo>
                  <a:pt x="151" y="0"/>
                  <a:pt x="151" y="0"/>
                  <a:pt x="151" y="0"/>
                </a:cubicBezTo>
                <a:cubicBezTo>
                  <a:pt x="68" y="0"/>
                  <a:pt x="0" y="68"/>
                  <a:pt x="0" y="151"/>
                </a:cubicBezTo>
                <a:cubicBezTo>
                  <a:pt x="0" y="235"/>
                  <a:pt x="68" y="302"/>
                  <a:pt x="151" y="302"/>
                </a:cubicBezTo>
                <a:cubicBezTo>
                  <a:pt x="894" y="302"/>
                  <a:pt x="894" y="302"/>
                  <a:pt x="894" y="302"/>
                </a:cubicBezTo>
                <a:cubicBezTo>
                  <a:pt x="977" y="302"/>
                  <a:pt x="1045" y="235"/>
                  <a:pt x="1045" y="151"/>
                </a:cubicBezTo>
                <a:cubicBezTo>
                  <a:pt x="1045" y="68"/>
                  <a:pt x="977" y="0"/>
                  <a:pt x="894" y="0"/>
                </a:cubicBezTo>
                <a:close/>
              </a:path>
            </a:pathLst>
          </a:custGeom>
          <a:solidFill>
            <a:srgbClr val="CFAF7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8" name="Freeform 9"/>
          <p:cNvSpPr/>
          <p:nvPr/>
        </p:nvSpPr>
        <p:spPr bwMode="auto">
          <a:xfrm>
            <a:off x="7050574" y="3120572"/>
            <a:ext cx="3979863" cy="1150938"/>
          </a:xfrm>
          <a:custGeom>
            <a:avLst/>
            <a:gdLst>
              <a:gd name="T0" fmla="*/ 894 w 1045"/>
              <a:gd name="T1" fmla="*/ 0 h 302"/>
              <a:gd name="T2" fmla="*/ 151 w 1045"/>
              <a:gd name="T3" fmla="*/ 0 h 302"/>
              <a:gd name="T4" fmla="*/ 0 w 1045"/>
              <a:gd name="T5" fmla="*/ 151 h 302"/>
              <a:gd name="T6" fmla="*/ 151 w 1045"/>
              <a:gd name="T7" fmla="*/ 302 h 302"/>
              <a:gd name="T8" fmla="*/ 894 w 1045"/>
              <a:gd name="T9" fmla="*/ 302 h 302"/>
              <a:gd name="T10" fmla="*/ 1045 w 1045"/>
              <a:gd name="T11" fmla="*/ 151 h 302"/>
              <a:gd name="T12" fmla="*/ 894 w 1045"/>
              <a:gd name="T13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5" h="302">
                <a:moveTo>
                  <a:pt x="894" y="0"/>
                </a:moveTo>
                <a:cubicBezTo>
                  <a:pt x="151" y="0"/>
                  <a:pt x="151" y="0"/>
                  <a:pt x="151" y="0"/>
                </a:cubicBezTo>
                <a:cubicBezTo>
                  <a:pt x="68" y="0"/>
                  <a:pt x="0" y="68"/>
                  <a:pt x="0" y="151"/>
                </a:cubicBezTo>
                <a:cubicBezTo>
                  <a:pt x="0" y="235"/>
                  <a:pt x="68" y="302"/>
                  <a:pt x="151" y="302"/>
                </a:cubicBezTo>
                <a:cubicBezTo>
                  <a:pt x="894" y="302"/>
                  <a:pt x="894" y="302"/>
                  <a:pt x="894" y="302"/>
                </a:cubicBezTo>
                <a:cubicBezTo>
                  <a:pt x="977" y="302"/>
                  <a:pt x="1045" y="235"/>
                  <a:pt x="1045" y="151"/>
                </a:cubicBezTo>
                <a:cubicBezTo>
                  <a:pt x="1045" y="68"/>
                  <a:pt x="977" y="0"/>
                  <a:pt x="894" y="0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9" name="Freeform 6"/>
          <p:cNvSpPr/>
          <p:nvPr/>
        </p:nvSpPr>
        <p:spPr bwMode="auto">
          <a:xfrm>
            <a:off x="7050574" y="1406072"/>
            <a:ext cx="3979863" cy="1150938"/>
          </a:xfrm>
          <a:custGeom>
            <a:avLst/>
            <a:gdLst>
              <a:gd name="T0" fmla="*/ 894 w 1045"/>
              <a:gd name="T1" fmla="*/ 0 h 302"/>
              <a:gd name="T2" fmla="*/ 151 w 1045"/>
              <a:gd name="T3" fmla="*/ 0 h 302"/>
              <a:gd name="T4" fmla="*/ 0 w 1045"/>
              <a:gd name="T5" fmla="*/ 151 h 302"/>
              <a:gd name="T6" fmla="*/ 151 w 1045"/>
              <a:gd name="T7" fmla="*/ 302 h 302"/>
              <a:gd name="T8" fmla="*/ 894 w 1045"/>
              <a:gd name="T9" fmla="*/ 302 h 302"/>
              <a:gd name="T10" fmla="*/ 1045 w 1045"/>
              <a:gd name="T11" fmla="*/ 151 h 302"/>
              <a:gd name="T12" fmla="*/ 894 w 1045"/>
              <a:gd name="T13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5" h="302">
                <a:moveTo>
                  <a:pt x="894" y="0"/>
                </a:moveTo>
                <a:cubicBezTo>
                  <a:pt x="151" y="0"/>
                  <a:pt x="151" y="0"/>
                  <a:pt x="151" y="0"/>
                </a:cubicBezTo>
                <a:cubicBezTo>
                  <a:pt x="68" y="0"/>
                  <a:pt x="0" y="68"/>
                  <a:pt x="0" y="151"/>
                </a:cubicBezTo>
                <a:cubicBezTo>
                  <a:pt x="0" y="235"/>
                  <a:pt x="68" y="302"/>
                  <a:pt x="151" y="302"/>
                </a:cubicBezTo>
                <a:cubicBezTo>
                  <a:pt x="894" y="302"/>
                  <a:pt x="894" y="302"/>
                  <a:pt x="894" y="302"/>
                </a:cubicBezTo>
                <a:cubicBezTo>
                  <a:pt x="977" y="302"/>
                  <a:pt x="1045" y="235"/>
                  <a:pt x="1045" y="151"/>
                </a:cubicBezTo>
                <a:cubicBezTo>
                  <a:pt x="1045" y="68"/>
                  <a:pt x="977" y="0"/>
                  <a:pt x="894" y="0"/>
                </a:cubicBezTo>
                <a:close/>
              </a:path>
            </a:pathLst>
          </a:custGeom>
          <a:solidFill>
            <a:srgbClr val="CFAF7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70" name="Group 19"/>
          <p:cNvGrpSpPr/>
          <p:nvPr/>
        </p:nvGrpSpPr>
        <p:grpSpPr>
          <a:xfrm>
            <a:off x="9804262" y="4729531"/>
            <a:ext cx="1296165" cy="1296165"/>
            <a:chOff x="7017281" y="2258750"/>
            <a:chExt cx="1072619" cy="1072619"/>
          </a:xfrm>
          <a:effectLst>
            <a:outerShdw blurRad="152400" dist="88900" dir="2700000" algn="tl" rotWithShape="0">
              <a:prstClr val="black">
                <a:alpha val="24000"/>
              </a:prstClr>
            </a:outerShdw>
          </a:effectLst>
        </p:grpSpPr>
        <p:sp>
          <p:nvSpPr>
            <p:cNvPr id="71" name="Oval 20"/>
            <p:cNvSpPr>
              <a:spLocks noChangeArrowheads="1"/>
            </p:cNvSpPr>
            <p:nvPr/>
          </p:nvSpPr>
          <p:spPr bwMode="auto">
            <a:xfrm>
              <a:off x="7088188" y="2349500"/>
              <a:ext cx="939800" cy="939800"/>
            </a:xfrm>
            <a:prstGeom prst="ellipse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72" name="Oval 21"/>
            <p:cNvSpPr/>
            <p:nvPr/>
          </p:nvSpPr>
          <p:spPr>
            <a:xfrm>
              <a:off x="7091101" y="2346062"/>
              <a:ext cx="962845" cy="96284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73" name="Oval 22"/>
            <p:cNvSpPr/>
            <p:nvPr/>
          </p:nvSpPr>
          <p:spPr>
            <a:xfrm>
              <a:off x="7017281" y="2258750"/>
              <a:ext cx="1072619" cy="1072619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1143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74" name="Group 23"/>
          <p:cNvGrpSpPr/>
          <p:nvPr/>
        </p:nvGrpSpPr>
        <p:grpSpPr>
          <a:xfrm>
            <a:off x="9804262" y="3015668"/>
            <a:ext cx="1296165" cy="1296165"/>
            <a:chOff x="7017281" y="2258750"/>
            <a:chExt cx="1072619" cy="1072619"/>
          </a:xfrm>
          <a:effectLst>
            <a:outerShdw blurRad="152400" dist="88900" dir="2700000" algn="tl" rotWithShape="0">
              <a:prstClr val="black">
                <a:alpha val="24000"/>
              </a:prstClr>
            </a:outerShdw>
          </a:effectLst>
        </p:grpSpPr>
        <p:sp>
          <p:nvSpPr>
            <p:cNvPr id="75" name="Oval 24"/>
            <p:cNvSpPr>
              <a:spLocks noChangeArrowheads="1"/>
            </p:cNvSpPr>
            <p:nvPr/>
          </p:nvSpPr>
          <p:spPr bwMode="auto">
            <a:xfrm>
              <a:off x="7088188" y="2349500"/>
              <a:ext cx="939800" cy="939800"/>
            </a:xfrm>
            <a:prstGeom prst="ellipse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76" name="Oval 25"/>
            <p:cNvSpPr/>
            <p:nvPr/>
          </p:nvSpPr>
          <p:spPr>
            <a:xfrm>
              <a:off x="7091101" y="2346062"/>
              <a:ext cx="962845" cy="96284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77" name="Oval 26"/>
            <p:cNvSpPr/>
            <p:nvPr/>
          </p:nvSpPr>
          <p:spPr>
            <a:xfrm>
              <a:off x="7017281" y="2258750"/>
              <a:ext cx="1072619" cy="1072619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1143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78" name="Group 27"/>
          <p:cNvGrpSpPr/>
          <p:nvPr/>
        </p:nvGrpSpPr>
        <p:grpSpPr>
          <a:xfrm>
            <a:off x="9804262" y="1288625"/>
            <a:ext cx="1296165" cy="1296165"/>
            <a:chOff x="7017281" y="2258750"/>
            <a:chExt cx="1072619" cy="1072619"/>
          </a:xfrm>
          <a:effectLst>
            <a:outerShdw blurRad="152400" dist="88900" dir="2700000" algn="tl" rotWithShape="0">
              <a:prstClr val="black">
                <a:alpha val="24000"/>
              </a:prstClr>
            </a:outerShdw>
          </a:effectLst>
        </p:grpSpPr>
        <p:sp>
          <p:nvSpPr>
            <p:cNvPr id="79" name="Oval 28"/>
            <p:cNvSpPr>
              <a:spLocks noChangeArrowheads="1"/>
            </p:cNvSpPr>
            <p:nvPr/>
          </p:nvSpPr>
          <p:spPr bwMode="auto">
            <a:xfrm>
              <a:off x="7088188" y="2349500"/>
              <a:ext cx="939800" cy="939800"/>
            </a:xfrm>
            <a:prstGeom prst="ellipse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80" name="Oval 29"/>
            <p:cNvSpPr/>
            <p:nvPr/>
          </p:nvSpPr>
          <p:spPr>
            <a:xfrm>
              <a:off x="7091101" y="2346062"/>
              <a:ext cx="962845" cy="96284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81" name="Oval 30"/>
            <p:cNvSpPr/>
            <p:nvPr/>
          </p:nvSpPr>
          <p:spPr>
            <a:xfrm>
              <a:off x="7017281" y="2258750"/>
              <a:ext cx="1072619" cy="1072619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1143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82" name="Freeform 15"/>
          <p:cNvSpPr>
            <a:spLocks noEditPoints="1"/>
          </p:cNvSpPr>
          <p:nvPr/>
        </p:nvSpPr>
        <p:spPr bwMode="auto">
          <a:xfrm>
            <a:off x="7453799" y="1836285"/>
            <a:ext cx="342900" cy="288925"/>
          </a:xfrm>
          <a:custGeom>
            <a:avLst/>
            <a:gdLst>
              <a:gd name="T0" fmla="*/ 61 w 90"/>
              <a:gd name="T1" fmla="*/ 15 h 76"/>
              <a:gd name="T2" fmla="*/ 29 w 90"/>
              <a:gd name="T3" fmla="*/ 15 h 76"/>
              <a:gd name="T4" fmla="*/ 29 w 90"/>
              <a:gd name="T5" fmla="*/ 0 h 76"/>
              <a:gd name="T6" fmla="*/ 61 w 90"/>
              <a:gd name="T7" fmla="*/ 0 h 76"/>
              <a:gd name="T8" fmla="*/ 61 w 90"/>
              <a:gd name="T9" fmla="*/ 15 h 76"/>
              <a:gd name="T10" fmla="*/ 90 w 90"/>
              <a:gd name="T11" fmla="*/ 15 h 76"/>
              <a:gd name="T12" fmla="*/ 0 w 90"/>
              <a:gd name="T13" fmla="*/ 15 h 76"/>
              <a:gd name="T14" fmla="*/ 0 w 90"/>
              <a:gd name="T15" fmla="*/ 76 h 76"/>
              <a:gd name="T16" fmla="*/ 90 w 90"/>
              <a:gd name="T17" fmla="*/ 76 h 76"/>
              <a:gd name="T18" fmla="*/ 90 w 90"/>
              <a:gd name="T19" fmla="*/ 15 h 76"/>
              <a:gd name="T20" fmla="*/ 0 w 90"/>
              <a:gd name="T21" fmla="*/ 33 h 76"/>
              <a:gd name="T22" fmla="*/ 25 w 90"/>
              <a:gd name="T23" fmla="*/ 43 h 76"/>
              <a:gd name="T24" fmla="*/ 65 w 90"/>
              <a:gd name="T25" fmla="*/ 43 h 76"/>
              <a:gd name="T26" fmla="*/ 90 w 90"/>
              <a:gd name="T27" fmla="*/ 33 h 76"/>
              <a:gd name="T28" fmla="*/ 45 w 90"/>
              <a:gd name="T29" fmla="*/ 57 h 76"/>
              <a:gd name="T30" fmla="*/ 45 w 90"/>
              <a:gd name="T31" fmla="*/ 3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" h="76">
                <a:moveTo>
                  <a:pt x="61" y="15"/>
                </a:moveTo>
                <a:cubicBezTo>
                  <a:pt x="29" y="15"/>
                  <a:pt x="29" y="15"/>
                  <a:pt x="29" y="15"/>
                </a:cubicBezTo>
                <a:cubicBezTo>
                  <a:pt x="29" y="0"/>
                  <a:pt x="29" y="0"/>
                  <a:pt x="29" y="0"/>
                </a:cubicBezTo>
                <a:cubicBezTo>
                  <a:pt x="61" y="0"/>
                  <a:pt x="61" y="0"/>
                  <a:pt x="61" y="0"/>
                </a:cubicBezTo>
                <a:lnTo>
                  <a:pt x="61" y="15"/>
                </a:lnTo>
                <a:close/>
                <a:moveTo>
                  <a:pt x="9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76"/>
                  <a:pt x="0" y="76"/>
                  <a:pt x="0" y="76"/>
                </a:cubicBezTo>
                <a:cubicBezTo>
                  <a:pt x="90" y="76"/>
                  <a:pt x="90" y="76"/>
                  <a:pt x="90" y="76"/>
                </a:cubicBezTo>
                <a:lnTo>
                  <a:pt x="90" y="15"/>
                </a:lnTo>
                <a:close/>
                <a:moveTo>
                  <a:pt x="0" y="33"/>
                </a:moveTo>
                <a:cubicBezTo>
                  <a:pt x="25" y="43"/>
                  <a:pt x="25" y="43"/>
                  <a:pt x="25" y="43"/>
                </a:cubicBezTo>
                <a:cubicBezTo>
                  <a:pt x="38" y="48"/>
                  <a:pt x="52" y="48"/>
                  <a:pt x="65" y="43"/>
                </a:cubicBezTo>
                <a:cubicBezTo>
                  <a:pt x="90" y="33"/>
                  <a:pt x="90" y="33"/>
                  <a:pt x="90" y="33"/>
                </a:cubicBezTo>
                <a:moveTo>
                  <a:pt x="45" y="57"/>
                </a:moveTo>
                <a:cubicBezTo>
                  <a:pt x="45" y="36"/>
                  <a:pt x="45" y="36"/>
                  <a:pt x="45" y="36"/>
                </a:cubicBezTo>
              </a:path>
            </a:pathLst>
          </a:custGeom>
          <a:noFill/>
          <a:ln w="2222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83" name="Freeform 16"/>
          <p:cNvSpPr>
            <a:spLocks noEditPoints="1"/>
          </p:cNvSpPr>
          <p:nvPr/>
        </p:nvSpPr>
        <p:spPr bwMode="auto">
          <a:xfrm>
            <a:off x="7434749" y="3493635"/>
            <a:ext cx="392113" cy="393700"/>
          </a:xfrm>
          <a:custGeom>
            <a:avLst/>
            <a:gdLst>
              <a:gd name="T0" fmla="*/ 91 w 103"/>
              <a:gd name="T1" fmla="*/ 58 h 103"/>
              <a:gd name="T2" fmla="*/ 45 w 103"/>
              <a:gd name="T3" fmla="*/ 58 h 103"/>
              <a:gd name="T4" fmla="*/ 45 w 103"/>
              <a:gd name="T5" fmla="*/ 12 h 103"/>
              <a:gd name="T6" fmla="*/ 91 w 103"/>
              <a:gd name="T7" fmla="*/ 12 h 103"/>
              <a:gd name="T8" fmla="*/ 91 w 103"/>
              <a:gd name="T9" fmla="*/ 58 h 103"/>
              <a:gd name="T10" fmla="*/ 83 w 103"/>
              <a:gd name="T11" fmla="*/ 20 h 103"/>
              <a:gd name="T12" fmla="*/ 53 w 103"/>
              <a:gd name="T13" fmla="*/ 20 h 103"/>
              <a:gd name="T14" fmla="*/ 45 w 103"/>
              <a:gd name="T15" fmla="*/ 58 h 103"/>
              <a:gd name="T16" fmla="*/ 35 w 103"/>
              <a:gd name="T17" fmla="*/ 68 h 103"/>
              <a:gd name="T18" fmla="*/ 41 w 103"/>
              <a:gd name="T19" fmla="*/ 74 h 103"/>
              <a:gd name="T20" fmla="*/ 29 w 103"/>
              <a:gd name="T21" fmla="*/ 62 h 103"/>
              <a:gd name="T22" fmla="*/ 0 w 103"/>
              <a:gd name="T23" fmla="*/ 91 h 103"/>
              <a:gd name="T24" fmla="*/ 12 w 103"/>
              <a:gd name="T25" fmla="*/ 103 h 103"/>
              <a:gd name="T26" fmla="*/ 41 w 103"/>
              <a:gd name="T27" fmla="*/ 7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103">
                <a:moveTo>
                  <a:pt x="91" y="58"/>
                </a:moveTo>
                <a:cubicBezTo>
                  <a:pt x="78" y="70"/>
                  <a:pt x="58" y="70"/>
                  <a:pt x="45" y="58"/>
                </a:cubicBezTo>
                <a:cubicBezTo>
                  <a:pt x="33" y="45"/>
                  <a:pt x="33" y="25"/>
                  <a:pt x="45" y="12"/>
                </a:cubicBezTo>
                <a:cubicBezTo>
                  <a:pt x="58" y="0"/>
                  <a:pt x="78" y="0"/>
                  <a:pt x="91" y="12"/>
                </a:cubicBezTo>
                <a:cubicBezTo>
                  <a:pt x="103" y="25"/>
                  <a:pt x="103" y="45"/>
                  <a:pt x="91" y="58"/>
                </a:cubicBezTo>
                <a:close/>
                <a:moveTo>
                  <a:pt x="83" y="20"/>
                </a:moveTo>
                <a:cubicBezTo>
                  <a:pt x="75" y="11"/>
                  <a:pt x="61" y="11"/>
                  <a:pt x="53" y="20"/>
                </a:cubicBezTo>
                <a:moveTo>
                  <a:pt x="45" y="58"/>
                </a:moveTo>
                <a:cubicBezTo>
                  <a:pt x="35" y="68"/>
                  <a:pt x="35" y="68"/>
                  <a:pt x="35" y="68"/>
                </a:cubicBezTo>
                <a:moveTo>
                  <a:pt x="41" y="74"/>
                </a:moveTo>
                <a:cubicBezTo>
                  <a:pt x="29" y="62"/>
                  <a:pt x="29" y="62"/>
                  <a:pt x="29" y="62"/>
                </a:cubicBezTo>
                <a:cubicBezTo>
                  <a:pt x="0" y="91"/>
                  <a:pt x="0" y="91"/>
                  <a:pt x="0" y="91"/>
                </a:cubicBezTo>
                <a:cubicBezTo>
                  <a:pt x="12" y="103"/>
                  <a:pt x="12" y="103"/>
                  <a:pt x="12" y="103"/>
                </a:cubicBezTo>
                <a:lnTo>
                  <a:pt x="41" y="74"/>
                </a:lnTo>
                <a:close/>
              </a:path>
            </a:pathLst>
          </a:custGeom>
          <a:noFill/>
          <a:ln w="2222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84" name="Freeform 17"/>
          <p:cNvSpPr>
            <a:spLocks noEditPoints="1"/>
          </p:cNvSpPr>
          <p:nvPr/>
        </p:nvSpPr>
        <p:spPr bwMode="auto">
          <a:xfrm>
            <a:off x="7434749" y="5263697"/>
            <a:ext cx="381000" cy="296863"/>
          </a:xfrm>
          <a:custGeom>
            <a:avLst/>
            <a:gdLst>
              <a:gd name="T0" fmla="*/ 141 w 240"/>
              <a:gd name="T1" fmla="*/ 187 h 187"/>
              <a:gd name="T2" fmla="*/ 98 w 240"/>
              <a:gd name="T3" fmla="*/ 187 h 187"/>
              <a:gd name="T4" fmla="*/ 98 w 240"/>
              <a:gd name="T5" fmla="*/ 62 h 187"/>
              <a:gd name="T6" fmla="*/ 141 w 240"/>
              <a:gd name="T7" fmla="*/ 62 h 187"/>
              <a:gd name="T8" fmla="*/ 141 w 240"/>
              <a:gd name="T9" fmla="*/ 187 h 187"/>
              <a:gd name="T10" fmla="*/ 0 w 240"/>
              <a:gd name="T11" fmla="*/ 187 h 187"/>
              <a:gd name="T12" fmla="*/ 240 w 240"/>
              <a:gd name="T13" fmla="*/ 187 h 187"/>
              <a:gd name="T14" fmla="*/ 67 w 240"/>
              <a:gd name="T15" fmla="*/ 112 h 187"/>
              <a:gd name="T16" fmla="*/ 24 w 240"/>
              <a:gd name="T17" fmla="*/ 112 h 187"/>
              <a:gd name="T18" fmla="*/ 24 w 240"/>
              <a:gd name="T19" fmla="*/ 187 h 187"/>
              <a:gd name="T20" fmla="*/ 67 w 240"/>
              <a:gd name="T21" fmla="*/ 187 h 187"/>
              <a:gd name="T22" fmla="*/ 67 w 240"/>
              <a:gd name="T23" fmla="*/ 112 h 187"/>
              <a:gd name="T24" fmla="*/ 216 w 240"/>
              <a:gd name="T25" fmla="*/ 91 h 187"/>
              <a:gd name="T26" fmla="*/ 173 w 240"/>
              <a:gd name="T27" fmla="*/ 91 h 187"/>
              <a:gd name="T28" fmla="*/ 173 w 240"/>
              <a:gd name="T29" fmla="*/ 187 h 187"/>
              <a:gd name="T30" fmla="*/ 216 w 240"/>
              <a:gd name="T31" fmla="*/ 187 h 187"/>
              <a:gd name="T32" fmla="*/ 216 w 240"/>
              <a:gd name="T33" fmla="*/ 91 h 187"/>
              <a:gd name="T34" fmla="*/ 233 w 240"/>
              <a:gd name="T35" fmla="*/ 9 h 187"/>
              <a:gd name="T36" fmla="*/ 194 w 240"/>
              <a:gd name="T37" fmla="*/ 52 h 187"/>
              <a:gd name="T38" fmla="*/ 120 w 240"/>
              <a:gd name="T39" fmla="*/ 0 h 187"/>
              <a:gd name="T40" fmla="*/ 21 w 240"/>
              <a:gd name="T41" fmla="*/ 72 h 187"/>
              <a:gd name="T42" fmla="*/ 235 w 240"/>
              <a:gd name="T43" fmla="*/ 50 h 187"/>
              <a:gd name="T44" fmla="*/ 233 w 240"/>
              <a:gd name="T45" fmla="*/ 9 h 187"/>
              <a:gd name="T46" fmla="*/ 192 w 240"/>
              <a:gd name="T47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0" h="187">
                <a:moveTo>
                  <a:pt x="141" y="187"/>
                </a:moveTo>
                <a:lnTo>
                  <a:pt x="98" y="187"/>
                </a:lnTo>
                <a:lnTo>
                  <a:pt x="98" y="62"/>
                </a:lnTo>
                <a:lnTo>
                  <a:pt x="141" y="62"/>
                </a:lnTo>
                <a:lnTo>
                  <a:pt x="141" y="187"/>
                </a:lnTo>
                <a:moveTo>
                  <a:pt x="0" y="187"/>
                </a:moveTo>
                <a:lnTo>
                  <a:pt x="240" y="187"/>
                </a:lnTo>
                <a:moveTo>
                  <a:pt x="67" y="112"/>
                </a:moveTo>
                <a:lnTo>
                  <a:pt x="24" y="112"/>
                </a:lnTo>
                <a:lnTo>
                  <a:pt x="24" y="187"/>
                </a:lnTo>
                <a:lnTo>
                  <a:pt x="67" y="187"/>
                </a:lnTo>
                <a:lnTo>
                  <a:pt x="67" y="112"/>
                </a:lnTo>
                <a:moveTo>
                  <a:pt x="216" y="91"/>
                </a:moveTo>
                <a:lnTo>
                  <a:pt x="173" y="91"/>
                </a:lnTo>
                <a:lnTo>
                  <a:pt x="173" y="187"/>
                </a:lnTo>
                <a:lnTo>
                  <a:pt x="216" y="187"/>
                </a:lnTo>
                <a:lnTo>
                  <a:pt x="216" y="91"/>
                </a:lnTo>
                <a:moveTo>
                  <a:pt x="233" y="9"/>
                </a:moveTo>
                <a:lnTo>
                  <a:pt x="194" y="52"/>
                </a:lnTo>
                <a:lnTo>
                  <a:pt x="120" y="0"/>
                </a:lnTo>
                <a:lnTo>
                  <a:pt x="21" y="72"/>
                </a:lnTo>
                <a:moveTo>
                  <a:pt x="235" y="50"/>
                </a:moveTo>
                <a:lnTo>
                  <a:pt x="233" y="9"/>
                </a:lnTo>
                <a:lnTo>
                  <a:pt x="192" y="12"/>
                </a:lnTo>
              </a:path>
            </a:pathLst>
          </a:custGeom>
          <a:noFill/>
          <a:ln w="2222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85" name="Group 6"/>
          <p:cNvGrpSpPr/>
          <p:nvPr/>
        </p:nvGrpSpPr>
        <p:grpSpPr>
          <a:xfrm>
            <a:off x="8293895" y="5087485"/>
            <a:ext cx="1754874" cy="678119"/>
            <a:chOff x="7687705" y="4913313"/>
            <a:chExt cx="2183676" cy="678119"/>
          </a:xfrm>
        </p:grpSpPr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7842249" y="4913313"/>
              <a:ext cx="1385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1300" b="1" dirty="0">
                  <a:solidFill>
                    <a:srgbClr val="FFFFFF"/>
                  </a:solidFill>
                  <a:latin typeface="+mn-ea"/>
                </a:rPr>
                <a:t>Add title text</a:t>
              </a:r>
              <a:endParaRPr lang="zh-CN" altLang="en-US" sz="13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87" name="Text Placeholder 53"/>
            <p:cNvSpPr txBox="1"/>
            <p:nvPr/>
          </p:nvSpPr>
          <p:spPr>
            <a:xfrm>
              <a:off x="7687705" y="5159117"/>
              <a:ext cx="2183676" cy="4323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rgbClr val="FFFFFF"/>
                  </a:solidFill>
                  <a:latin typeface="+mn-ea"/>
                </a:rPr>
                <a:t>Click here to add content, content to match the title. </a:t>
              </a:r>
              <a:endParaRPr lang="en-US" sz="800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88" name="Group 3"/>
          <p:cNvGrpSpPr/>
          <p:nvPr/>
        </p:nvGrpSpPr>
        <p:grpSpPr>
          <a:xfrm>
            <a:off x="8293895" y="1656897"/>
            <a:ext cx="1754874" cy="667023"/>
            <a:chOff x="7687705" y="1482725"/>
            <a:chExt cx="2183676" cy="667023"/>
          </a:xfrm>
        </p:grpSpPr>
        <p:sp>
          <p:nvSpPr>
            <p:cNvPr id="89" name="Text Placeholder 53"/>
            <p:cNvSpPr txBox="1"/>
            <p:nvPr/>
          </p:nvSpPr>
          <p:spPr>
            <a:xfrm>
              <a:off x="7687705" y="1717433"/>
              <a:ext cx="2183676" cy="4323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rgbClr val="FFFFFF"/>
                  </a:solidFill>
                  <a:latin typeface="+mn-ea"/>
                </a:rPr>
                <a:t>Click here to add content, content to match the title. </a:t>
              </a:r>
              <a:endParaRPr lang="en-US" sz="8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7842249" y="1482725"/>
              <a:ext cx="1385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1300" b="1" dirty="0">
                  <a:solidFill>
                    <a:srgbClr val="FFFFFF"/>
                  </a:solidFill>
                  <a:latin typeface="+mn-ea"/>
                </a:rPr>
                <a:t>Add title text</a:t>
              </a:r>
              <a:endParaRPr lang="zh-CN" altLang="en-US" sz="1300" b="1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91" name="Group 4"/>
          <p:cNvGrpSpPr/>
          <p:nvPr/>
        </p:nvGrpSpPr>
        <p:grpSpPr>
          <a:xfrm>
            <a:off x="8293895" y="3371397"/>
            <a:ext cx="1754874" cy="666266"/>
            <a:chOff x="7687705" y="3197225"/>
            <a:chExt cx="2183676" cy="666266"/>
          </a:xfrm>
        </p:grpSpPr>
        <p:sp>
          <p:nvSpPr>
            <p:cNvPr id="92" name="Text Placeholder 53"/>
            <p:cNvSpPr txBox="1"/>
            <p:nvPr/>
          </p:nvSpPr>
          <p:spPr>
            <a:xfrm>
              <a:off x="7687705" y="3431176"/>
              <a:ext cx="2183676" cy="4323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rgbClr val="FFFFFF"/>
                  </a:solidFill>
                  <a:latin typeface="+mn-ea"/>
                </a:rPr>
                <a:t>Click here to add content, content to match the title. </a:t>
              </a:r>
              <a:endParaRPr lang="en-US" sz="8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93" name="Rectangle 11"/>
            <p:cNvSpPr>
              <a:spLocks noChangeArrowheads="1"/>
            </p:cNvSpPr>
            <p:nvPr/>
          </p:nvSpPr>
          <p:spPr bwMode="auto">
            <a:xfrm>
              <a:off x="7842249" y="3197225"/>
              <a:ext cx="1385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1300" b="1" dirty="0">
                  <a:solidFill>
                    <a:srgbClr val="FFFFFF"/>
                  </a:solidFill>
                  <a:latin typeface="+mn-ea"/>
                </a:rPr>
                <a:t>Add title text</a:t>
              </a:r>
              <a:endParaRPr lang="zh-CN" altLang="en-US" sz="1300" b="1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330836" y="2069861"/>
            <a:ext cx="612299" cy="612299"/>
            <a:chOff x="5411277" y="2106315"/>
            <a:chExt cx="612299" cy="612299"/>
          </a:xfrm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95" name="Oval 666"/>
            <p:cNvSpPr/>
            <p:nvPr/>
          </p:nvSpPr>
          <p:spPr>
            <a:xfrm>
              <a:off x="5411277" y="2106315"/>
              <a:ext cx="612299" cy="612299"/>
            </a:xfrm>
            <a:prstGeom prst="ellipse">
              <a:avLst/>
            </a:prstGeom>
            <a:solidFill>
              <a:srgbClr val="31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+mn-ea"/>
                <a:sym typeface="Arial" panose="020B0604020202020204" pitchFamily="34" charset="0"/>
              </a:endParaRPr>
            </a:p>
          </p:txBody>
        </p:sp>
        <p:grpSp>
          <p:nvGrpSpPr>
            <p:cNvPr id="96" name="Group 667"/>
            <p:cNvGrpSpPr/>
            <p:nvPr/>
          </p:nvGrpSpPr>
          <p:grpSpPr>
            <a:xfrm>
              <a:off x="5546413" y="2245494"/>
              <a:ext cx="342026" cy="342026"/>
              <a:chOff x="8216107" y="2577307"/>
              <a:chExt cx="464344" cy="464344"/>
            </a:xfrm>
            <a:solidFill>
              <a:schemeClr val="bg1"/>
            </a:solidFill>
          </p:grpSpPr>
          <p:sp>
            <p:nvSpPr>
              <p:cNvPr id="97" name="AutoShape 52"/>
              <p:cNvSpPr/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6978" tIns="16978" rIns="16978" bIns="16978" anchor="ctr"/>
              <a:lstStyle/>
              <a:p>
                <a:pPr algn="ctr" defTabSz="20383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AutoShape 53"/>
              <p:cNvSpPr/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6978" tIns="16978" rIns="16978" bIns="16978" anchor="ctr"/>
              <a:lstStyle/>
              <a:p>
                <a:pPr algn="ctr" defTabSz="20383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9" name="AutoShape 54"/>
              <p:cNvSpPr/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6978" tIns="16978" rIns="16978" bIns="16978" anchor="ctr"/>
              <a:lstStyle/>
              <a:p>
                <a:pPr algn="ctr" defTabSz="20383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AutoShape 55"/>
              <p:cNvSpPr/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6978" tIns="16978" rIns="16978" bIns="16978" anchor="ctr"/>
              <a:lstStyle/>
              <a:p>
                <a:pPr algn="ctr" defTabSz="20383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1" name="TextBox 672"/>
          <p:cNvSpPr txBox="1"/>
          <p:nvPr/>
        </p:nvSpPr>
        <p:spPr>
          <a:xfrm>
            <a:off x="2114440" y="2177008"/>
            <a:ext cx="1707647" cy="3380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+mn-ea"/>
                <a:sym typeface="Arial" panose="020B0604020202020204" pitchFamily="34" charset="0"/>
              </a:rPr>
              <a:t>Add title text</a:t>
            </a:r>
            <a:endParaRPr lang="en-US" sz="2000" b="1" dirty="0"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2" name="Rectangle 673"/>
          <p:cNvSpPr/>
          <p:nvPr/>
        </p:nvSpPr>
        <p:spPr>
          <a:xfrm>
            <a:off x="1330837" y="2795715"/>
            <a:ext cx="4305728" cy="45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3" name="Freeform 31"/>
          <p:cNvSpPr>
            <a:spLocks noEditPoints="1"/>
          </p:cNvSpPr>
          <p:nvPr/>
        </p:nvSpPr>
        <p:spPr bwMode="auto">
          <a:xfrm flipH="1">
            <a:off x="1481580" y="4014680"/>
            <a:ext cx="338660" cy="34077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rgbClr val="CFAF76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04" name="Freeform 31"/>
          <p:cNvSpPr>
            <a:spLocks noEditPoints="1"/>
          </p:cNvSpPr>
          <p:nvPr/>
        </p:nvSpPr>
        <p:spPr bwMode="auto">
          <a:xfrm flipH="1">
            <a:off x="5531471" y="4014680"/>
            <a:ext cx="338660" cy="34077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rgbClr val="CFAF76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05" name="Freeform 18"/>
          <p:cNvSpPr>
            <a:spLocks noEditPoints="1"/>
          </p:cNvSpPr>
          <p:nvPr/>
        </p:nvSpPr>
        <p:spPr bwMode="auto">
          <a:xfrm>
            <a:off x="3438089" y="4008047"/>
            <a:ext cx="466009" cy="350454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rgbClr val="CFAF76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06" name="TextBox 441"/>
          <p:cNvSpPr txBox="1"/>
          <p:nvPr/>
        </p:nvSpPr>
        <p:spPr>
          <a:xfrm>
            <a:off x="1330980" y="4866057"/>
            <a:ext cx="1134157" cy="2239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Add title text</a:t>
            </a:r>
            <a:endParaRPr lang="en-GB" sz="1325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7" name="TextBox 442"/>
          <p:cNvSpPr txBox="1"/>
          <p:nvPr/>
        </p:nvSpPr>
        <p:spPr>
          <a:xfrm>
            <a:off x="3117668" y="4862093"/>
            <a:ext cx="1134157" cy="2239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Add title text</a:t>
            </a:r>
            <a:endParaRPr lang="en-GB" sz="1325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8" name="TextBox 443"/>
          <p:cNvSpPr txBox="1"/>
          <p:nvPr/>
        </p:nvSpPr>
        <p:spPr>
          <a:xfrm>
            <a:off x="4878752" y="4862093"/>
            <a:ext cx="1134157" cy="2239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Add title text</a:t>
            </a:r>
            <a:endParaRPr lang="en-GB" sz="1325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9" name="TextBox 441"/>
          <p:cNvSpPr txBox="1"/>
          <p:nvPr/>
        </p:nvSpPr>
        <p:spPr>
          <a:xfrm>
            <a:off x="1330836" y="5149276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441"/>
          <p:cNvSpPr txBox="1"/>
          <p:nvPr/>
        </p:nvSpPr>
        <p:spPr>
          <a:xfrm>
            <a:off x="3117524" y="5149276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" name="TextBox 441"/>
          <p:cNvSpPr txBox="1"/>
          <p:nvPr/>
        </p:nvSpPr>
        <p:spPr>
          <a:xfrm>
            <a:off x="4878608" y="5149276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25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2.59259E-06 L -0.23541 0.00301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1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7.40741E-07 L -0.23541 0.00301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13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06 2.22222E-06 L -0.23541 0.00301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13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25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825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25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75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75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75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75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75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75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82" grpId="0" animBg="1"/>
      <p:bldP spid="83" grpId="0" animBg="1"/>
      <p:bldP spid="84" grpId="0" animBg="1"/>
      <p:bldP spid="101" grpId="0"/>
      <p:bldP spid="102" grpId="0"/>
      <p:bldP spid="103" grpId="0" animBg="1"/>
      <p:bldP spid="104" grpId="0" animBg="1"/>
      <p:bldP spid="105" grpId="0" animBg="1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02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270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" name="Freeform 58"/>
          <p:cNvSpPr/>
          <p:nvPr/>
        </p:nvSpPr>
        <p:spPr bwMode="auto">
          <a:xfrm>
            <a:off x="2726934" y="5062478"/>
            <a:ext cx="4152105" cy="1801345"/>
          </a:xfrm>
          <a:custGeom>
            <a:avLst/>
            <a:gdLst>
              <a:gd name="connsiteX0" fmla="*/ 0 w 4152105"/>
              <a:gd name="connsiteY0" fmla="*/ 0 h 1801345"/>
              <a:gd name="connsiteX1" fmla="*/ 3537295 w 4152105"/>
              <a:gd name="connsiteY1" fmla="*/ 0 h 1801345"/>
              <a:gd name="connsiteX2" fmla="*/ 3592300 w 4152105"/>
              <a:gd name="connsiteY2" fmla="*/ 367689 h 1801345"/>
              <a:gd name="connsiteX3" fmla="*/ 3865230 w 4152105"/>
              <a:gd name="connsiteY3" fmla="*/ 1271278 h 1801345"/>
              <a:gd name="connsiteX4" fmla="*/ 3918077 w 4152105"/>
              <a:gd name="connsiteY4" fmla="*/ 1394562 h 1801345"/>
              <a:gd name="connsiteX5" fmla="*/ 3948248 w 4152105"/>
              <a:gd name="connsiteY5" fmla="*/ 1452867 h 1801345"/>
              <a:gd name="connsiteX6" fmla="*/ 4152105 w 4152105"/>
              <a:gd name="connsiteY6" fmla="*/ 1801345 h 1801345"/>
              <a:gd name="connsiteX7" fmla="*/ 1411925 w 4152105"/>
              <a:gd name="connsiteY7" fmla="*/ 1798103 h 1801345"/>
              <a:gd name="connsiteX8" fmla="*/ 1540281 w 4152105"/>
              <a:gd name="connsiteY8" fmla="*/ 1458399 h 1801345"/>
              <a:gd name="connsiteX9" fmla="*/ 1536721 w 4152105"/>
              <a:gd name="connsiteY9" fmla="*/ 1382179 h 1801345"/>
              <a:gd name="connsiteX10" fmla="*/ 1532377 w 4152105"/>
              <a:gd name="connsiteY10" fmla="*/ 1341606 h 1801345"/>
              <a:gd name="connsiteX11" fmla="*/ 1434382 w 4152105"/>
              <a:gd name="connsiteY11" fmla="*/ 874847 h 1801345"/>
              <a:gd name="connsiteX12" fmla="*/ 770081 w 4152105"/>
              <a:gd name="connsiteY12" fmla="*/ 743831 h 1801345"/>
              <a:gd name="connsiteX13" fmla="*/ 165017 w 4152105"/>
              <a:gd name="connsiteY13" fmla="*/ 659305 h 1801345"/>
              <a:gd name="connsiteX14" fmla="*/ 105780 w 4152105"/>
              <a:gd name="connsiteY14" fmla="*/ 329652 h 1801345"/>
              <a:gd name="connsiteX15" fmla="*/ 46543 w 4152105"/>
              <a:gd name="connsiteY15" fmla="*/ 71848 h 1801345"/>
              <a:gd name="connsiteX16" fmla="*/ 0 w 4152105"/>
              <a:gd name="connsiteY16" fmla="*/ 0 h 180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52105" h="1801345">
                <a:moveTo>
                  <a:pt x="0" y="0"/>
                </a:moveTo>
                <a:cubicBezTo>
                  <a:pt x="0" y="0"/>
                  <a:pt x="0" y="0"/>
                  <a:pt x="3537295" y="0"/>
                </a:cubicBezTo>
                <a:cubicBezTo>
                  <a:pt x="3528832" y="219768"/>
                  <a:pt x="3592300" y="367689"/>
                  <a:pt x="3592300" y="367689"/>
                </a:cubicBezTo>
                <a:cubicBezTo>
                  <a:pt x="3592300" y="367689"/>
                  <a:pt x="3692726" y="836876"/>
                  <a:pt x="3865230" y="1271278"/>
                </a:cubicBezTo>
                <a:lnTo>
                  <a:pt x="3918077" y="1394562"/>
                </a:lnTo>
                <a:lnTo>
                  <a:pt x="3948248" y="1452867"/>
                </a:lnTo>
                <a:cubicBezTo>
                  <a:pt x="4038958" y="1607506"/>
                  <a:pt x="4114151" y="1606364"/>
                  <a:pt x="4152105" y="1801345"/>
                </a:cubicBezTo>
                <a:lnTo>
                  <a:pt x="1411925" y="1798103"/>
                </a:lnTo>
                <a:cubicBezTo>
                  <a:pt x="1440672" y="1691960"/>
                  <a:pt x="1535391" y="1633356"/>
                  <a:pt x="1540281" y="1458399"/>
                </a:cubicBezTo>
                <a:lnTo>
                  <a:pt x="1536721" y="1382179"/>
                </a:lnTo>
                <a:lnTo>
                  <a:pt x="1532377" y="1341606"/>
                </a:lnTo>
                <a:cubicBezTo>
                  <a:pt x="1499172" y="1085172"/>
                  <a:pt x="1434382" y="874847"/>
                  <a:pt x="1434382" y="874847"/>
                </a:cubicBezTo>
                <a:cubicBezTo>
                  <a:pt x="1248208" y="642399"/>
                  <a:pt x="935098" y="722699"/>
                  <a:pt x="770081" y="743831"/>
                </a:cubicBezTo>
                <a:cubicBezTo>
                  <a:pt x="283491" y="798773"/>
                  <a:pt x="165017" y="659305"/>
                  <a:pt x="165017" y="659305"/>
                </a:cubicBezTo>
                <a:cubicBezTo>
                  <a:pt x="59237" y="595910"/>
                  <a:pt x="105780" y="329652"/>
                  <a:pt x="105780" y="329652"/>
                </a:cubicBezTo>
                <a:cubicBezTo>
                  <a:pt x="148093" y="190184"/>
                  <a:pt x="84624" y="122563"/>
                  <a:pt x="46543" y="71848"/>
                </a:cubicBezTo>
                <a:cubicBezTo>
                  <a:pt x="25387" y="42263"/>
                  <a:pt x="12694" y="1690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2300554" y="3623187"/>
            <a:ext cx="4656897" cy="1439291"/>
          </a:xfrm>
          <a:custGeom>
            <a:avLst/>
            <a:gdLst>
              <a:gd name="T0" fmla="*/ 1101 w 1101"/>
              <a:gd name="T1" fmla="*/ 0 h 340"/>
              <a:gd name="T2" fmla="*/ 65 w 1101"/>
              <a:gd name="T3" fmla="*/ 0 h 340"/>
              <a:gd name="T4" fmla="*/ 2 w 1101"/>
              <a:gd name="T5" fmla="*/ 137 h 340"/>
              <a:gd name="T6" fmla="*/ 64 w 1101"/>
              <a:gd name="T7" fmla="*/ 179 h 340"/>
              <a:gd name="T8" fmla="*/ 74 w 1101"/>
              <a:gd name="T9" fmla="*/ 215 h 340"/>
              <a:gd name="T10" fmla="*/ 74 w 1101"/>
              <a:gd name="T11" fmla="*/ 266 h 340"/>
              <a:gd name="T12" fmla="*/ 103 w 1101"/>
              <a:gd name="T13" fmla="*/ 290 h 340"/>
              <a:gd name="T14" fmla="*/ 101 w 1101"/>
              <a:gd name="T15" fmla="*/ 305 h 340"/>
              <a:gd name="T16" fmla="*/ 101 w 1101"/>
              <a:gd name="T17" fmla="*/ 340 h 340"/>
              <a:gd name="T18" fmla="*/ 937 w 1101"/>
              <a:gd name="T19" fmla="*/ 340 h 340"/>
              <a:gd name="T20" fmla="*/ 1005 w 1101"/>
              <a:gd name="T21" fmla="*/ 152 h 340"/>
              <a:gd name="T22" fmla="*/ 1101 w 1101"/>
              <a:gd name="T23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01" h="340">
                <a:moveTo>
                  <a:pt x="1101" y="0"/>
                </a:moveTo>
                <a:cubicBezTo>
                  <a:pt x="65" y="0"/>
                  <a:pt x="65" y="0"/>
                  <a:pt x="65" y="0"/>
                </a:cubicBezTo>
                <a:cubicBezTo>
                  <a:pt x="45" y="36"/>
                  <a:pt x="0" y="120"/>
                  <a:pt x="2" y="137"/>
                </a:cubicBezTo>
                <a:cubicBezTo>
                  <a:pt x="2" y="137"/>
                  <a:pt x="1" y="177"/>
                  <a:pt x="64" y="179"/>
                </a:cubicBezTo>
                <a:cubicBezTo>
                  <a:pt x="64" y="179"/>
                  <a:pt x="78" y="181"/>
                  <a:pt x="74" y="215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74" y="266"/>
                  <a:pt x="76" y="280"/>
                  <a:pt x="103" y="290"/>
                </a:cubicBezTo>
                <a:cubicBezTo>
                  <a:pt x="103" y="290"/>
                  <a:pt x="109" y="296"/>
                  <a:pt x="101" y="305"/>
                </a:cubicBezTo>
                <a:cubicBezTo>
                  <a:pt x="101" y="305"/>
                  <a:pt x="92" y="316"/>
                  <a:pt x="101" y="340"/>
                </a:cubicBezTo>
                <a:cubicBezTo>
                  <a:pt x="937" y="340"/>
                  <a:pt x="937" y="340"/>
                  <a:pt x="937" y="340"/>
                </a:cubicBezTo>
                <a:cubicBezTo>
                  <a:pt x="939" y="288"/>
                  <a:pt x="953" y="226"/>
                  <a:pt x="1005" y="152"/>
                </a:cubicBezTo>
                <a:cubicBezTo>
                  <a:pt x="1005" y="152"/>
                  <a:pt x="1060" y="76"/>
                  <a:pt x="1101" y="0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2512704" y="2169336"/>
            <a:ext cx="4715134" cy="1453851"/>
          </a:xfrm>
          <a:custGeom>
            <a:avLst/>
            <a:gdLst>
              <a:gd name="T0" fmla="*/ 1095 w 1115"/>
              <a:gd name="T1" fmla="*/ 218 h 344"/>
              <a:gd name="T2" fmla="*/ 1054 w 1115"/>
              <a:gd name="T3" fmla="*/ 0 h 344"/>
              <a:gd name="T4" fmla="*/ 23 w 1115"/>
              <a:gd name="T5" fmla="*/ 0 h 344"/>
              <a:gd name="T6" fmla="*/ 7 w 1115"/>
              <a:gd name="T7" fmla="*/ 181 h 344"/>
              <a:gd name="T8" fmla="*/ 25 w 1115"/>
              <a:gd name="T9" fmla="*/ 325 h 344"/>
              <a:gd name="T10" fmla="*/ 15 w 1115"/>
              <a:gd name="T11" fmla="*/ 344 h 344"/>
              <a:gd name="T12" fmla="*/ 1051 w 1115"/>
              <a:gd name="T13" fmla="*/ 344 h 344"/>
              <a:gd name="T14" fmla="*/ 1095 w 1115"/>
              <a:gd name="T15" fmla="*/ 21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5" h="344">
                <a:moveTo>
                  <a:pt x="1095" y="218"/>
                </a:moveTo>
                <a:cubicBezTo>
                  <a:pt x="1095" y="218"/>
                  <a:pt x="1115" y="124"/>
                  <a:pt x="105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7" y="48"/>
                  <a:pt x="0" y="109"/>
                  <a:pt x="7" y="181"/>
                </a:cubicBezTo>
                <a:cubicBezTo>
                  <a:pt x="11" y="216"/>
                  <a:pt x="61" y="257"/>
                  <a:pt x="25" y="325"/>
                </a:cubicBezTo>
                <a:cubicBezTo>
                  <a:pt x="25" y="325"/>
                  <a:pt x="21" y="332"/>
                  <a:pt x="15" y="344"/>
                </a:cubicBezTo>
                <a:cubicBezTo>
                  <a:pt x="1051" y="344"/>
                  <a:pt x="1051" y="344"/>
                  <a:pt x="1051" y="344"/>
                </a:cubicBezTo>
                <a:cubicBezTo>
                  <a:pt x="1075" y="296"/>
                  <a:pt x="1093" y="254"/>
                  <a:pt x="1095" y="2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2608380" y="838200"/>
            <a:ext cx="4361551" cy="1331136"/>
          </a:xfrm>
          <a:custGeom>
            <a:avLst/>
            <a:gdLst>
              <a:gd name="T0" fmla="*/ 938 w 1031"/>
              <a:gd name="T1" fmla="*/ 178 h 315"/>
              <a:gd name="T2" fmla="*/ 484 w 1031"/>
              <a:gd name="T3" fmla="*/ 1 h 315"/>
              <a:gd name="T4" fmla="*/ 98 w 1031"/>
              <a:gd name="T5" fmla="*/ 156 h 315"/>
              <a:gd name="T6" fmla="*/ 0 w 1031"/>
              <a:gd name="T7" fmla="*/ 315 h 315"/>
              <a:gd name="T8" fmla="*/ 1031 w 1031"/>
              <a:gd name="T9" fmla="*/ 315 h 315"/>
              <a:gd name="T10" fmla="*/ 938 w 1031"/>
              <a:gd name="T11" fmla="*/ 178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1" h="315">
                <a:moveTo>
                  <a:pt x="938" y="178"/>
                </a:moveTo>
                <a:cubicBezTo>
                  <a:pt x="857" y="87"/>
                  <a:pt x="749" y="3"/>
                  <a:pt x="484" y="1"/>
                </a:cubicBezTo>
                <a:cubicBezTo>
                  <a:pt x="380" y="0"/>
                  <a:pt x="222" y="25"/>
                  <a:pt x="98" y="156"/>
                </a:cubicBezTo>
                <a:cubicBezTo>
                  <a:pt x="56" y="199"/>
                  <a:pt x="21" y="247"/>
                  <a:pt x="0" y="315"/>
                </a:cubicBezTo>
                <a:cubicBezTo>
                  <a:pt x="1031" y="315"/>
                  <a:pt x="1031" y="315"/>
                  <a:pt x="1031" y="315"/>
                </a:cubicBezTo>
                <a:cubicBezTo>
                  <a:pt x="1010" y="271"/>
                  <a:pt x="981" y="226"/>
                  <a:pt x="938" y="178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7089052" y="922690"/>
            <a:ext cx="377753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7739854" y="2467755"/>
            <a:ext cx="377753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7159520" y="3930860"/>
            <a:ext cx="377753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7165382" y="5303327"/>
            <a:ext cx="377753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16" name="Group 9"/>
          <p:cNvGrpSpPr/>
          <p:nvPr/>
        </p:nvGrpSpPr>
        <p:grpSpPr>
          <a:xfrm>
            <a:off x="3386962" y="962436"/>
            <a:ext cx="2845596" cy="1198880"/>
            <a:chOff x="4439208" y="962436"/>
            <a:chExt cx="2845596" cy="1198880"/>
          </a:xfrm>
        </p:grpSpPr>
        <p:sp>
          <p:nvSpPr>
            <p:cNvPr id="17" name="TextBox 10"/>
            <p:cNvSpPr txBox="1"/>
            <p:nvPr/>
          </p:nvSpPr>
          <p:spPr>
            <a:xfrm>
              <a:off x="4439208" y="962436"/>
              <a:ext cx="2428701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>
                  <a:solidFill>
                    <a:prstClr val="white">
                      <a:alpha val="10000"/>
                    </a:prstClr>
                  </a:solidFill>
                  <a:latin typeface="+mn-ea"/>
                  <a:cs typeface="Arial" panose="020B0604020202020204" pitchFamily="34" charset="0"/>
                </a:rPr>
                <a:t>202X</a:t>
              </a:r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4856103" y="1557144"/>
              <a:ext cx="2428701" cy="42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Add title text</a:t>
              </a:r>
              <a:endParaRPr lang="zh-CN" altLang="en-US" sz="1600" b="1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>
            <a:off x="3390123" y="2362164"/>
            <a:ext cx="2845596" cy="1198880"/>
            <a:chOff x="4442369" y="2362164"/>
            <a:chExt cx="2845596" cy="1198880"/>
          </a:xfrm>
        </p:grpSpPr>
        <p:sp>
          <p:nvSpPr>
            <p:cNvPr id="20" name="TextBox 13"/>
            <p:cNvSpPr txBox="1"/>
            <p:nvPr/>
          </p:nvSpPr>
          <p:spPr>
            <a:xfrm>
              <a:off x="4442369" y="2362164"/>
              <a:ext cx="2428701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>
                  <a:solidFill>
                    <a:prstClr val="white">
                      <a:alpha val="10000"/>
                    </a:prstClr>
                  </a:solidFill>
                  <a:latin typeface="+mn-ea"/>
                  <a:cs typeface="Arial" panose="020B0604020202020204" pitchFamily="34" charset="0"/>
                </a:rPr>
                <a:t>202X</a:t>
              </a:r>
            </a:p>
          </p:txBody>
        </p:sp>
        <p:sp>
          <p:nvSpPr>
            <p:cNvPr id="21" name="TextBox 14"/>
            <p:cNvSpPr txBox="1"/>
            <p:nvPr/>
          </p:nvSpPr>
          <p:spPr>
            <a:xfrm>
              <a:off x="4859264" y="2956872"/>
              <a:ext cx="2428701" cy="42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rgbClr val="CFAF76"/>
                  </a:solidFill>
                  <a:latin typeface="+mn-ea"/>
                  <a:cs typeface="Arial" panose="020B0604020202020204" pitchFamily="34" charset="0"/>
                </a:rPr>
                <a:t>Add title text</a:t>
              </a:r>
              <a:endParaRPr lang="zh-CN" altLang="en-US" sz="1600" b="1" dirty="0">
                <a:solidFill>
                  <a:srgbClr val="CFAF76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15"/>
          <p:cNvGrpSpPr/>
          <p:nvPr/>
        </p:nvGrpSpPr>
        <p:grpSpPr>
          <a:xfrm>
            <a:off x="3203136" y="3802581"/>
            <a:ext cx="2845596" cy="1198880"/>
            <a:chOff x="4255382" y="3802581"/>
            <a:chExt cx="2845596" cy="1198880"/>
          </a:xfrm>
        </p:grpSpPr>
        <p:sp>
          <p:nvSpPr>
            <p:cNvPr id="23" name="TextBox 16"/>
            <p:cNvSpPr txBox="1"/>
            <p:nvPr/>
          </p:nvSpPr>
          <p:spPr>
            <a:xfrm>
              <a:off x="4255382" y="3802581"/>
              <a:ext cx="2428701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>
                  <a:solidFill>
                    <a:prstClr val="white">
                      <a:alpha val="10000"/>
                    </a:prstClr>
                  </a:solidFill>
                  <a:latin typeface="+mn-ea"/>
                  <a:cs typeface="Arial" panose="020B0604020202020204" pitchFamily="34" charset="0"/>
                </a:rPr>
                <a:t>202X</a:t>
              </a:r>
            </a:p>
          </p:txBody>
        </p:sp>
        <p:sp>
          <p:nvSpPr>
            <p:cNvPr id="24" name="TextBox 17"/>
            <p:cNvSpPr txBox="1"/>
            <p:nvPr/>
          </p:nvSpPr>
          <p:spPr>
            <a:xfrm>
              <a:off x="4672277" y="4397289"/>
              <a:ext cx="2428701" cy="42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Add title text</a:t>
              </a:r>
              <a:endParaRPr lang="zh-CN" altLang="en-US" sz="1600" b="1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18"/>
          <p:cNvGrpSpPr/>
          <p:nvPr/>
        </p:nvGrpSpPr>
        <p:grpSpPr>
          <a:xfrm>
            <a:off x="3678646" y="4852370"/>
            <a:ext cx="2845596" cy="1198880"/>
            <a:chOff x="4730892" y="4852370"/>
            <a:chExt cx="2845596" cy="1198880"/>
          </a:xfrm>
        </p:grpSpPr>
        <p:sp>
          <p:nvSpPr>
            <p:cNvPr id="26" name="TextBox 19"/>
            <p:cNvSpPr txBox="1"/>
            <p:nvPr/>
          </p:nvSpPr>
          <p:spPr>
            <a:xfrm>
              <a:off x="4730892" y="4852370"/>
              <a:ext cx="2428701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>
                  <a:solidFill>
                    <a:prstClr val="white">
                      <a:alpha val="10000"/>
                    </a:prstClr>
                  </a:solidFill>
                  <a:latin typeface="+mn-ea"/>
                  <a:cs typeface="Arial" panose="020B0604020202020204" pitchFamily="34" charset="0"/>
                </a:rPr>
                <a:t>202X</a:t>
              </a:r>
            </a:p>
          </p:txBody>
        </p:sp>
        <p:sp>
          <p:nvSpPr>
            <p:cNvPr id="27" name="TextBox 20"/>
            <p:cNvSpPr txBox="1"/>
            <p:nvPr/>
          </p:nvSpPr>
          <p:spPr>
            <a:xfrm>
              <a:off x="5147787" y="5447078"/>
              <a:ext cx="2428701" cy="42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rgbClr val="CFAF76"/>
                  </a:solidFill>
                  <a:latin typeface="+mn-ea"/>
                  <a:cs typeface="Arial" panose="020B0604020202020204" pitchFamily="34" charset="0"/>
                </a:rPr>
                <a:t>Add title text</a:t>
              </a:r>
              <a:endParaRPr lang="zh-CN" altLang="en-US" sz="1600" b="1" dirty="0">
                <a:solidFill>
                  <a:srgbClr val="CFAF76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Graphic 18"/>
          <p:cNvSpPr/>
          <p:nvPr/>
        </p:nvSpPr>
        <p:spPr>
          <a:xfrm>
            <a:off x="5845499" y="852120"/>
            <a:ext cx="899612" cy="979728"/>
          </a:xfrm>
          <a:custGeom>
            <a:avLst/>
            <a:gdLst>
              <a:gd name="connsiteX0" fmla="*/ 1238039 w 3142829"/>
              <a:gd name="connsiteY0" fmla="*/ 89328 h 3422732"/>
              <a:gd name="connsiteX1" fmla="*/ 1904789 w 3142829"/>
              <a:gd name="connsiteY1" fmla="*/ 89328 h 3422732"/>
              <a:gd name="connsiteX2" fmla="*/ 2809455 w 3142829"/>
              <a:gd name="connsiteY2" fmla="*/ 611635 h 3422732"/>
              <a:gd name="connsiteX3" fmla="*/ 3142830 w 3142829"/>
              <a:gd name="connsiteY3" fmla="*/ 1189063 h 3422732"/>
              <a:gd name="connsiteX4" fmla="*/ 3142830 w 3142829"/>
              <a:gd name="connsiteY4" fmla="*/ 2233669 h 3422732"/>
              <a:gd name="connsiteX5" fmla="*/ 2809455 w 3142829"/>
              <a:gd name="connsiteY5" fmla="*/ 2811094 h 3422732"/>
              <a:gd name="connsiteX6" fmla="*/ 1904789 w 3142829"/>
              <a:gd name="connsiteY6" fmla="*/ 3333407 h 3422732"/>
              <a:gd name="connsiteX7" fmla="*/ 1238039 w 3142829"/>
              <a:gd name="connsiteY7" fmla="*/ 3333407 h 3422732"/>
              <a:gd name="connsiteX8" fmla="*/ 333375 w 3142829"/>
              <a:gd name="connsiteY8" fmla="*/ 2811094 h 3422732"/>
              <a:gd name="connsiteX9" fmla="*/ 0 w 3142829"/>
              <a:gd name="connsiteY9" fmla="*/ 2233669 h 3422732"/>
              <a:gd name="connsiteX10" fmla="*/ 0 w 3142829"/>
              <a:gd name="connsiteY10" fmla="*/ 1189063 h 3422732"/>
              <a:gd name="connsiteX11" fmla="*/ 333375 w 3142829"/>
              <a:gd name="connsiteY11" fmla="*/ 611635 h 3422732"/>
              <a:gd name="connsiteX12" fmla="*/ 1238039 w 3142829"/>
              <a:gd name="connsiteY12" fmla="*/ 89328 h 342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829" h="3422732">
                <a:moveTo>
                  <a:pt x="1238039" y="89328"/>
                </a:moveTo>
                <a:cubicBezTo>
                  <a:pt x="1444332" y="-29776"/>
                  <a:pt x="1698497" y="-29776"/>
                  <a:pt x="1904789" y="89328"/>
                </a:cubicBezTo>
                <a:lnTo>
                  <a:pt x="2809455" y="611635"/>
                </a:lnTo>
                <a:cubicBezTo>
                  <a:pt x="3015747" y="730738"/>
                  <a:pt x="3142830" y="950852"/>
                  <a:pt x="3142830" y="1189063"/>
                </a:cubicBezTo>
                <a:lnTo>
                  <a:pt x="3142830" y="2233669"/>
                </a:lnTo>
                <a:cubicBezTo>
                  <a:pt x="3142830" y="2471880"/>
                  <a:pt x="3015747" y="2691993"/>
                  <a:pt x="2809455" y="2811094"/>
                </a:cubicBezTo>
                <a:lnTo>
                  <a:pt x="1904789" y="3333407"/>
                </a:lnTo>
                <a:cubicBezTo>
                  <a:pt x="1698497" y="3452507"/>
                  <a:pt x="1444332" y="3452507"/>
                  <a:pt x="1238039" y="3333407"/>
                </a:cubicBezTo>
                <a:lnTo>
                  <a:pt x="333375" y="2811094"/>
                </a:lnTo>
                <a:cubicBezTo>
                  <a:pt x="127082" y="2691993"/>
                  <a:pt x="0" y="2471880"/>
                  <a:pt x="0" y="2233669"/>
                </a:cubicBezTo>
                <a:lnTo>
                  <a:pt x="0" y="1189063"/>
                </a:lnTo>
                <a:cubicBezTo>
                  <a:pt x="0" y="950852"/>
                  <a:pt x="127082" y="730738"/>
                  <a:pt x="333375" y="611635"/>
                </a:cubicBezTo>
                <a:lnTo>
                  <a:pt x="1238039" y="89328"/>
                </a:ln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  <a:effectLst>
            <a:outerShdw blurRad="571500" dist="381000" dir="5400000" sx="85000" sy="85000" algn="t" rotWithShape="0">
              <a:srgbClr val="31313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DDC281"/>
                </a:solidFill>
                <a:effectLst/>
                <a:uLnTx/>
                <a:uFillTx/>
                <a:latin typeface="+mn-ea"/>
              </a:rPr>
              <a:t>01</a:t>
            </a:r>
          </a:p>
        </p:txBody>
      </p:sp>
      <p:sp>
        <p:nvSpPr>
          <p:cNvPr id="29" name="Graphic 18"/>
          <p:cNvSpPr/>
          <p:nvPr/>
        </p:nvSpPr>
        <p:spPr>
          <a:xfrm>
            <a:off x="6582927" y="2463761"/>
            <a:ext cx="899612" cy="979728"/>
          </a:xfrm>
          <a:custGeom>
            <a:avLst/>
            <a:gdLst>
              <a:gd name="connsiteX0" fmla="*/ 1238039 w 3142829"/>
              <a:gd name="connsiteY0" fmla="*/ 89328 h 3422732"/>
              <a:gd name="connsiteX1" fmla="*/ 1904789 w 3142829"/>
              <a:gd name="connsiteY1" fmla="*/ 89328 h 3422732"/>
              <a:gd name="connsiteX2" fmla="*/ 2809455 w 3142829"/>
              <a:gd name="connsiteY2" fmla="*/ 611635 h 3422732"/>
              <a:gd name="connsiteX3" fmla="*/ 3142830 w 3142829"/>
              <a:gd name="connsiteY3" fmla="*/ 1189063 h 3422732"/>
              <a:gd name="connsiteX4" fmla="*/ 3142830 w 3142829"/>
              <a:gd name="connsiteY4" fmla="*/ 2233669 h 3422732"/>
              <a:gd name="connsiteX5" fmla="*/ 2809455 w 3142829"/>
              <a:gd name="connsiteY5" fmla="*/ 2811094 h 3422732"/>
              <a:gd name="connsiteX6" fmla="*/ 1904789 w 3142829"/>
              <a:gd name="connsiteY6" fmla="*/ 3333407 h 3422732"/>
              <a:gd name="connsiteX7" fmla="*/ 1238039 w 3142829"/>
              <a:gd name="connsiteY7" fmla="*/ 3333407 h 3422732"/>
              <a:gd name="connsiteX8" fmla="*/ 333375 w 3142829"/>
              <a:gd name="connsiteY8" fmla="*/ 2811094 h 3422732"/>
              <a:gd name="connsiteX9" fmla="*/ 0 w 3142829"/>
              <a:gd name="connsiteY9" fmla="*/ 2233669 h 3422732"/>
              <a:gd name="connsiteX10" fmla="*/ 0 w 3142829"/>
              <a:gd name="connsiteY10" fmla="*/ 1189063 h 3422732"/>
              <a:gd name="connsiteX11" fmla="*/ 333375 w 3142829"/>
              <a:gd name="connsiteY11" fmla="*/ 611635 h 3422732"/>
              <a:gd name="connsiteX12" fmla="*/ 1238039 w 3142829"/>
              <a:gd name="connsiteY12" fmla="*/ 89328 h 342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829" h="3422732">
                <a:moveTo>
                  <a:pt x="1238039" y="89328"/>
                </a:moveTo>
                <a:cubicBezTo>
                  <a:pt x="1444332" y="-29776"/>
                  <a:pt x="1698497" y="-29776"/>
                  <a:pt x="1904789" y="89328"/>
                </a:cubicBezTo>
                <a:lnTo>
                  <a:pt x="2809455" y="611635"/>
                </a:lnTo>
                <a:cubicBezTo>
                  <a:pt x="3015747" y="730738"/>
                  <a:pt x="3142830" y="950852"/>
                  <a:pt x="3142830" y="1189063"/>
                </a:cubicBezTo>
                <a:lnTo>
                  <a:pt x="3142830" y="2233669"/>
                </a:lnTo>
                <a:cubicBezTo>
                  <a:pt x="3142830" y="2471880"/>
                  <a:pt x="3015747" y="2691993"/>
                  <a:pt x="2809455" y="2811094"/>
                </a:cubicBezTo>
                <a:lnTo>
                  <a:pt x="1904789" y="3333407"/>
                </a:lnTo>
                <a:cubicBezTo>
                  <a:pt x="1698497" y="3452507"/>
                  <a:pt x="1444332" y="3452507"/>
                  <a:pt x="1238039" y="3333407"/>
                </a:cubicBezTo>
                <a:lnTo>
                  <a:pt x="333375" y="2811094"/>
                </a:lnTo>
                <a:cubicBezTo>
                  <a:pt x="127082" y="2691993"/>
                  <a:pt x="0" y="2471880"/>
                  <a:pt x="0" y="2233669"/>
                </a:cubicBezTo>
                <a:lnTo>
                  <a:pt x="0" y="1189063"/>
                </a:lnTo>
                <a:cubicBezTo>
                  <a:pt x="0" y="950852"/>
                  <a:pt x="127082" y="730738"/>
                  <a:pt x="333375" y="611635"/>
                </a:cubicBezTo>
                <a:lnTo>
                  <a:pt x="1238039" y="89328"/>
                </a:ln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  <a:effectLst>
            <a:outerShdw blurRad="571500" dist="381000" dir="5400000" sx="85000" sy="85000" algn="t" rotWithShape="0">
              <a:srgbClr val="31313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DDC281"/>
                </a:solidFill>
                <a:effectLst/>
                <a:uLnTx/>
                <a:uFillTx/>
                <a:latin typeface="+mn-ea"/>
              </a:rPr>
              <a:t>02</a:t>
            </a:r>
          </a:p>
        </p:txBody>
      </p:sp>
      <p:sp>
        <p:nvSpPr>
          <p:cNvPr id="30" name="Graphic 18"/>
          <p:cNvSpPr/>
          <p:nvPr/>
        </p:nvSpPr>
        <p:spPr>
          <a:xfrm>
            <a:off x="6028767" y="3903052"/>
            <a:ext cx="899612" cy="979728"/>
          </a:xfrm>
          <a:custGeom>
            <a:avLst/>
            <a:gdLst>
              <a:gd name="connsiteX0" fmla="*/ 1238039 w 3142829"/>
              <a:gd name="connsiteY0" fmla="*/ 89328 h 3422732"/>
              <a:gd name="connsiteX1" fmla="*/ 1904789 w 3142829"/>
              <a:gd name="connsiteY1" fmla="*/ 89328 h 3422732"/>
              <a:gd name="connsiteX2" fmla="*/ 2809455 w 3142829"/>
              <a:gd name="connsiteY2" fmla="*/ 611635 h 3422732"/>
              <a:gd name="connsiteX3" fmla="*/ 3142830 w 3142829"/>
              <a:gd name="connsiteY3" fmla="*/ 1189063 h 3422732"/>
              <a:gd name="connsiteX4" fmla="*/ 3142830 w 3142829"/>
              <a:gd name="connsiteY4" fmla="*/ 2233669 h 3422732"/>
              <a:gd name="connsiteX5" fmla="*/ 2809455 w 3142829"/>
              <a:gd name="connsiteY5" fmla="*/ 2811094 h 3422732"/>
              <a:gd name="connsiteX6" fmla="*/ 1904789 w 3142829"/>
              <a:gd name="connsiteY6" fmla="*/ 3333407 h 3422732"/>
              <a:gd name="connsiteX7" fmla="*/ 1238039 w 3142829"/>
              <a:gd name="connsiteY7" fmla="*/ 3333407 h 3422732"/>
              <a:gd name="connsiteX8" fmla="*/ 333375 w 3142829"/>
              <a:gd name="connsiteY8" fmla="*/ 2811094 h 3422732"/>
              <a:gd name="connsiteX9" fmla="*/ 0 w 3142829"/>
              <a:gd name="connsiteY9" fmla="*/ 2233669 h 3422732"/>
              <a:gd name="connsiteX10" fmla="*/ 0 w 3142829"/>
              <a:gd name="connsiteY10" fmla="*/ 1189063 h 3422732"/>
              <a:gd name="connsiteX11" fmla="*/ 333375 w 3142829"/>
              <a:gd name="connsiteY11" fmla="*/ 611635 h 3422732"/>
              <a:gd name="connsiteX12" fmla="*/ 1238039 w 3142829"/>
              <a:gd name="connsiteY12" fmla="*/ 89328 h 342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829" h="3422732">
                <a:moveTo>
                  <a:pt x="1238039" y="89328"/>
                </a:moveTo>
                <a:cubicBezTo>
                  <a:pt x="1444332" y="-29776"/>
                  <a:pt x="1698497" y="-29776"/>
                  <a:pt x="1904789" y="89328"/>
                </a:cubicBezTo>
                <a:lnTo>
                  <a:pt x="2809455" y="611635"/>
                </a:lnTo>
                <a:cubicBezTo>
                  <a:pt x="3015747" y="730738"/>
                  <a:pt x="3142830" y="950852"/>
                  <a:pt x="3142830" y="1189063"/>
                </a:cubicBezTo>
                <a:lnTo>
                  <a:pt x="3142830" y="2233669"/>
                </a:lnTo>
                <a:cubicBezTo>
                  <a:pt x="3142830" y="2471880"/>
                  <a:pt x="3015747" y="2691993"/>
                  <a:pt x="2809455" y="2811094"/>
                </a:cubicBezTo>
                <a:lnTo>
                  <a:pt x="1904789" y="3333407"/>
                </a:lnTo>
                <a:cubicBezTo>
                  <a:pt x="1698497" y="3452507"/>
                  <a:pt x="1444332" y="3452507"/>
                  <a:pt x="1238039" y="3333407"/>
                </a:cubicBezTo>
                <a:lnTo>
                  <a:pt x="333375" y="2811094"/>
                </a:lnTo>
                <a:cubicBezTo>
                  <a:pt x="127082" y="2691993"/>
                  <a:pt x="0" y="2471880"/>
                  <a:pt x="0" y="2233669"/>
                </a:cubicBezTo>
                <a:lnTo>
                  <a:pt x="0" y="1189063"/>
                </a:lnTo>
                <a:cubicBezTo>
                  <a:pt x="0" y="950852"/>
                  <a:pt x="127082" y="730738"/>
                  <a:pt x="333375" y="611635"/>
                </a:cubicBezTo>
                <a:lnTo>
                  <a:pt x="1238039" y="89328"/>
                </a:ln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  <a:effectLst>
            <a:outerShdw blurRad="571500" dist="381000" dir="5400000" sx="85000" sy="85000" algn="t" rotWithShape="0">
              <a:srgbClr val="31313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DDC281"/>
                </a:solidFill>
                <a:effectLst/>
                <a:uLnTx/>
                <a:uFillTx/>
                <a:latin typeface="+mn-ea"/>
              </a:rPr>
              <a:t>03</a:t>
            </a:r>
          </a:p>
        </p:txBody>
      </p:sp>
      <p:sp>
        <p:nvSpPr>
          <p:cNvPr id="31" name="Graphic 18"/>
          <p:cNvSpPr/>
          <p:nvPr/>
        </p:nvSpPr>
        <p:spPr>
          <a:xfrm>
            <a:off x="6057839" y="5352662"/>
            <a:ext cx="899612" cy="979728"/>
          </a:xfrm>
          <a:custGeom>
            <a:avLst/>
            <a:gdLst>
              <a:gd name="connsiteX0" fmla="*/ 1238039 w 3142829"/>
              <a:gd name="connsiteY0" fmla="*/ 89328 h 3422732"/>
              <a:gd name="connsiteX1" fmla="*/ 1904789 w 3142829"/>
              <a:gd name="connsiteY1" fmla="*/ 89328 h 3422732"/>
              <a:gd name="connsiteX2" fmla="*/ 2809455 w 3142829"/>
              <a:gd name="connsiteY2" fmla="*/ 611635 h 3422732"/>
              <a:gd name="connsiteX3" fmla="*/ 3142830 w 3142829"/>
              <a:gd name="connsiteY3" fmla="*/ 1189063 h 3422732"/>
              <a:gd name="connsiteX4" fmla="*/ 3142830 w 3142829"/>
              <a:gd name="connsiteY4" fmla="*/ 2233669 h 3422732"/>
              <a:gd name="connsiteX5" fmla="*/ 2809455 w 3142829"/>
              <a:gd name="connsiteY5" fmla="*/ 2811094 h 3422732"/>
              <a:gd name="connsiteX6" fmla="*/ 1904789 w 3142829"/>
              <a:gd name="connsiteY6" fmla="*/ 3333407 h 3422732"/>
              <a:gd name="connsiteX7" fmla="*/ 1238039 w 3142829"/>
              <a:gd name="connsiteY7" fmla="*/ 3333407 h 3422732"/>
              <a:gd name="connsiteX8" fmla="*/ 333375 w 3142829"/>
              <a:gd name="connsiteY8" fmla="*/ 2811094 h 3422732"/>
              <a:gd name="connsiteX9" fmla="*/ 0 w 3142829"/>
              <a:gd name="connsiteY9" fmla="*/ 2233669 h 3422732"/>
              <a:gd name="connsiteX10" fmla="*/ 0 w 3142829"/>
              <a:gd name="connsiteY10" fmla="*/ 1189063 h 3422732"/>
              <a:gd name="connsiteX11" fmla="*/ 333375 w 3142829"/>
              <a:gd name="connsiteY11" fmla="*/ 611635 h 3422732"/>
              <a:gd name="connsiteX12" fmla="*/ 1238039 w 3142829"/>
              <a:gd name="connsiteY12" fmla="*/ 89328 h 342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829" h="3422732">
                <a:moveTo>
                  <a:pt x="1238039" y="89328"/>
                </a:moveTo>
                <a:cubicBezTo>
                  <a:pt x="1444332" y="-29776"/>
                  <a:pt x="1698497" y="-29776"/>
                  <a:pt x="1904789" y="89328"/>
                </a:cubicBezTo>
                <a:lnTo>
                  <a:pt x="2809455" y="611635"/>
                </a:lnTo>
                <a:cubicBezTo>
                  <a:pt x="3015747" y="730738"/>
                  <a:pt x="3142830" y="950852"/>
                  <a:pt x="3142830" y="1189063"/>
                </a:cubicBezTo>
                <a:lnTo>
                  <a:pt x="3142830" y="2233669"/>
                </a:lnTo>
                <a:cubicBezTo>
                  <a:pt x="3142830" y="2471880"/>
                  <a:pt x="3015747" y="2691993"/>
                  <a:pt x="2809455" y="2811094"/>
                </a:cubicBezTo>
                <a:lnTo>
                  <a:pt x="1904789" y="3333407"/>
                </a:lnTo>
                <a:cubicBezTo>
                  <a:pt x="1698497" y="3452507"/>
                  <a:pt x="1444332" y="3452507"/>
                  <a:pt x="1238039" y="3333407"/>
                </a:cubicBezTo>
                <a:lnTo>
                  <a:pt x="333375" y="2811094"/>
                </a:lnTo>
                <a:cubicBezTo>
                  <a:pt x="127082" y="2691993"/>
                  <a:pt x="0" y="2471880"/>
                  <a:pt x="0" y="2233669"/>
                </a:cubicBezTo>
                <a:lnTo>
                  <a:pt x="0" y="1189063"/>
                </a:lnTo>
                <a:cubicBezTo>
                  <a:pt x="0" y="950852"/>
                  <a:pt x="127082" y="730738"/>
                  <a:pt x="333375" y="611635"/>
                </a:cubicBezTo>
                <a:lnTo>
                  <a:pt x="1238039" y="89328"/>
                </a:ln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  <a:effectLst>
            <a:outerShdw blurRad="571500" dist="381000" dir="5400000" sx="85000" sy="85000" algn="t" rotWithShape="0">
              <a:srgbClr val="31313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DDC281"/>
                </a:solidFill>
                <a:effectLst/>
                <a:uLnTx/>
                <a:uFillTx/>
                <a:latin typeface="+mn-ea"/>
              </a:rPr>
              <a:t>04</a:t>
            </a:r>
          </a:p>
        </p:txBody>
      </p:sp>
      <p:sp>
        <p:nvSpPr>
          <p:cNvPr id="32" name="TextBox 53"/>
          <p:cNvSpPr txBox="1"/>
          <p:nvPr/>
        </p:nvSpPr>
        <p:spPr>
          <a:xfrm rot="16200000">
            <a:off x="-567859" y="3747109"/>
            <a:ext cx="352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-110" dirty="0">
                <a:solidFill>
                  <a:srgbClr val="111029"/>
                </a:solidFill>
                <a:latin typeface="+mn-ea"/>
              </a:rPr>
              <a:t>Add title text</a:t>
            </a:r>
            <a:endParaRPr lang="en-US" sz="2800" b="1" spc="-110" dirty="0">
              <a:solidFill>
                <a:schemeClr val="accent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672 0.0706 L 3.95833E-06 -1.85185E-06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354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672 0.0706 L -2.91667E-06 4.44444E-06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354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672 0.0706 L -2.08333E-07 7.40741E-07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354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671 0.0706 L -3.95833E-06 -1.85185E-06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75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 animBg="1"/>
      <p:bldP spid="4" grpId="0" animBg="1"/>
      <p:bldP spid="6" grpId="0" animBg="1"/>
      <p:bldP spid="12" grpId="0"/>
      <p:bldP spid="13" grpId="0"/>
      <p:bldP spid="14" grpId="0"/>
      <p:bldP spid="15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03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270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rgbClr val="CFA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20626" y="1548571"/>
            <a:ext cx="2847476" cy="5699760"/>
            <a:chOff x="4672262" y="721360"/>
            <a:chExt cx="2847476" cy="5699760"/>
          </a:xfrm>
        </p:grpSpPr>
        <p:pic>
          <p:nvPicPr>
            <p:cNvPr id="4" name="图片 3" descr="电子设备&#10;&#10;描述已自动生成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2262" y="721360"/>
              <a:ext cx="2847476" cy="5699760"/>
            </a:xfrm>
            <a:prstGeom prst="rect">
              <a:avLst/>
            </a:prstGeom>
          </p:spPr>
        </p:pic>
        <p:sp>
          <p:nvSpPr>
            <p:cNvPr id="6" name="矩形: 圆角 5"/>
            <p:cNvSpPr/>
            <p:nvPr/>
          </p:nvSpPr>
          <p:spPr>
            <a:xfrm>
              <a:off x="4837831" y="884554"/>
              <a:ext cx="2516338" cy="5366619"/>
            </a:xfrm>
            <a:prstGeom prst="roundRect">
              <a:avLst>
                <a:gd name="adj" fmla="val 9475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11433" r="-3972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2" name="组合 11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GrpSpPr/>
          <p:nvPr/>
        </p:nvGrpSpPr>
        <p:grpSpPr>
          <a:xfrm>
            <a:off x="4322741" y="1641971"/>
            <a:ext cx="2087047" cy="1919127"/>
            <a:chOff x="4322741" y="1785040"/>
            <a:chExt cx="2087047" cy="1919127"/>
          </a:xfrm>
        </p:grpSpPr>
        <p:sp>
          <p:nvSpPr>
            <p:cNvPr id="13" name="矩形: 圆角 12"/>
            <p:cNvSpPr/>
            <p:nvPr/>
          </p:nvSpPr>
          <p:spPr>
            <a:xfrm>
              <a:off x="4322741" y="1785040"/>
              <a:ext cx="2087047" cy="1919127"/>
            </a:xfrm>
            <a:prstGeom prst="roundRect">
              <a:avLst>
                <a:gd name="adj" fmla="val 578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458729" y="2053141"/>
              <a:ext cx="1815070" cy="1382924"/>
              <a:chOff x="4458730" y="2125500"/>
              <a:chExt cx="1815070" cy="1382924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458730" y="2631261"/>
                <a:ext cx="1815070" cy="877163"/>
                <a:chOff x="5542119" y="2990419"/>
                <a:chExt cx="1844442" cy="877163"/>
              </a:xfrm>
            </p:grpSpPr>
            <p:sp>
              <p:nvSpPr>
                <p:cNvPr id="17" name="矩形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      <p:cNvSpPr/>
                <p:nvPr/>
              </p:nvSpPr>
              <p:spPr>
                <a:xfrm>
                  <a:off x="5764544" y="2990419"/>
                  <a:ext cx="139958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n-ea"/>
                    </a:rPr>
                    <a:t>Add title text</a:t>
                  </a:r>
                  <a:endPara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8" name="矩形 17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      <p:cNvSpPr/>
                <p:nvPr/>
              </p:nvSpPr>
              <p:spPr>
                <a:xfrm>
                  <a:off x="5542119" y="3267418"/>
                  <a:ext cx="1844442" cy="6001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A3838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+mn-ea"/>
                    </a:rPr>
                    <a:t>Click here to add content, content to match the title. </a:t>
                  </a:r>
                  <a:endPara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A3838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pic>
            <p:nvPicPr>
              <p:cNvPr id="16" name="图形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156714" y="2125500"/>
                <a:ext cx="419100" cy="400050"/>
              </a:xfrm>
              <a:prstGeom prst="rect">
                <a:avLst/>
              </a:prstGeom>
            </p:spPr>
          </p:pic>
        </p:grpSp>
      </p:grpSp>
      <p:grpSp>
        <p:nvGrpSpPr>
          <p:cNvPr id="19" name="组合 18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GrpSpPr/>
          <p:nvPr/>
        </p:nvGrpSpPr>
        <p:grpSpPr>
          <a:xfrm>
            <a:off x="6632028" y="1641971"/>
            <a:ext cx="2087047" cy="1919127"/>
            <a:chOff x="6632028" y="1785040"/>
            <a:chExt cx="2087047" cy="1919127"/>
          </a:xfrm>
        </p:grpSpPr>
        <p:sp>
          <p:nvSpPr>
            <p:cNvPr id="20" name="矩形: 圆角 19"/>
            <p:cNvSpPr/>
            <p:nvPr/>
          </p:nvSpPr>
          <p:spPr>
            <a:xfrm>
              <a:off x="6632028" y="1785040"/>
              <a:ext cx="2087047" cy="1919127"/>
            </a:xfrm>
            <a:prstGeom prst="roundRect">
              <a:avLst>
                <a:gd name="adj" fmla="val 5780"/>
              </a:avLst>
            </a:prstGeom>
            <a:solidFill>
              <a:srgbClr val="3131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768016" y="2558902"/>
              <a:ext cx="1815070" cy="877163"/>
              <a:chOff x="5542119" y="2990419"/>
              <a:chExt cx="1844442" cy="877163"/>
            </a:xfrm>
          </p:grpSpPr>
          <p:sp>
            <p:nvSpPr>
              <p:cNvPr id="23" name="矩形 22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    <p:cNvSpPr/>
              <p:nvPr/>
            </p:nvSpPr>
            <p:spPr>
              <a:xfrm>
                <a:off x="5764544" y="2990419"/>
                <a:ext cx="13995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Add title text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4" name="矩形 23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    <p:cNvSpPr/>
              <p:nvPr/>
            </p:nvSpPr>
            <p:spPr>
              <a:xfrm>
                <a:off x="5542119" y="3267418"/>
                <a:ext cx="1844442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Click here to add content, content to match the title. 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pic>
          <p:nvPicPr>
            <p:cNvPr id="22" name="图形 21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66001" y="2038853"/>
              <a:ext cx="419100" cy="428625"/>
            </a:xfrm>
            <a:prstGeom prst="rect">
              <a:avLst/>
            </a:prstGeom>
          </p:spPr>
        </p:pic>
      </p:grpSp>
      <p:grpSp>
        <p:nvGrpSpPr>
          <p:cNvPr id="25" name="组合 24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GrpSpPr/>
          <p:nvPr/>
        </p:nvGrpSpPr>
        <p:grpSpPr>
          <a:xfrm>
            <a:off x="8941316" y="1641971"/>
            <a:ext cx="2087047" cy="1919127"/>
            <a:chOff x="8941316" y="1785040"/>
            <a:chExt cx="2087047" cy="1919127"/>
          </a:xfrm>
        </p:grpSpPr>
        <p:sp>
          <p:nvSpPr>
            <p:cNvPr id="26" name="矩形: 圆角 25"/>
            <p:cNvSpPr/>
            <p:nvPr/>
          </p:nvSpPr>
          <p:spPr>
            <a:xfrm>
              <a:off x="8941316" y="1785040"/>
              <a:ext cx="2087047" cy="1919127"/>
            </a:xfrm>
            <a:prstGeom prst="roundRect">
              <a:avLst>
                <a:gd name="adj" fmla="val 578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9077304" y="2558902"/>
              <a:ext cx="1815070" cy="877163"/>
              <a:chOff x="5542119" y="2990419"/>
              <a:chExt cx="1844442" cy="877163"/>
            </a:xfrm>
          </p:grpSpPr>
          <p:sp>
            <p:nvSpPr>
              <p:cNvPr id="29" name="矩形 28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    <p:cNvSpPr/>
              <p:nvPr/>
            </p:nvSpPr>
            <p:spPr>
              <a:xfrm>
                <a:off x="5764544" y="2990419"/>
                <a:ext cx="13995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ea"/>
                  </a:rPr>
                  <a:t>Add title text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0" name="矩形 29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    <p:cNvSpPr/>
              <p:nvPr/>
            </p:nvSpPr>
            <p:spPr>
              <a:xfrm>
                <a:off x="5542119" y="3267418"/>
                <a:ext cx="1844442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A3838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+mn-ea"/>
                  </a:rPr>
                  <a:t>Click here to add content, content to match the title. 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pic>
          <p:nvPicPr>
            <p:cNvPr id="28" name="图形 27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75289" y="2036368"/>
              <a:ext cx="419100" cy="419100"/>
            </a:xfrm>
            <a:prstGeom prst="rect">
              <a:avLst/>
            </a:prstGeom>
          </p:spPr>
        </p:pic>
      </p:grpSp>
      <p:grpSp>
        <p:nvGrpSpPr>
          <p:cNvPr id="31" name="组合 30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GrpSpPr/>
          <p:nvPr/>
        </p:nvGrpSpPr>
        <p:grpSpPr>
          <a:xfrm>
            <a:off x="4322741" y="3782211"/>
            <a:ext cx="2087047" cy="1919127"/>
            <a:chOff x="4322741" y="3925280"/>
            <a:chExt cx="2087047" cy="1919127"/>
          </a:xfrm>
        </p:grpSpPr>
        <p:sp>
          <p:nvSpPr>
            <p:cNvPr id="32" name="矩形: 圆角 31"/>
            <p:cNvSpPr/>
            <p:nvPr/>
          </p:nvSpPr>
          <p:spPr>
            <a:xfrm>
              <a:off x="4322741" y="3925280"/>
              <a:ext cx="2087047" cy="1919127"/>
            </a:xfrm>
            <a:prstGeom prst="roundRect">
              <a:avLst>
                <a:gd name="adj" fmla="val 5780"/>
              </a:avLst>
            </a:prstGeom>
            <a:solidFill>
              <a:srgbClr val="3131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458729" y="4699142"/>
              <a:ext cx="1815070" cy="877163"/>
              <a:chOff x="5542119" y="2990419"/>
              <a:chExt cx="1844442" cy="877163"/>
            </a:xfrm>
          </p:grpSpPr>
          <p:sp>
            <p:nvSpPr>
              <p:cNvPr id="35" name="矩形 34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    <p:cNvSpPr/>
              <p:nvPr/>
            </p:nvSpPr>
            <p:spPr>
              <a:xfrm>
                <a:off x="5764544" y="2990419"/>
                <a:ext cx="13995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Add title text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6" name="矩形 35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    <p:cNvSpPr/>
              <p:nvPr/>
            </p:nvSpPr>
            <p:spPr>
              <a:xfrm>
                <a:off x="5542119" y="3267418"/>
                <a:ext cx="1844442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Click here to add content, content to match the title. 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32902" y="4229828"/>
              <a:ext cx="466725" cy="352425"/>
            </a:xfrm>
            <a:prstGeom prst="rect">
              <a:avLst/>
            </a:prstGeom>
          </p:spPr>
        </p:pic>
      </p:grpSp>
      <p:grpSp>
        <p:nvGrpSpPr>
          <p:cNvPr id="37" name="组合 36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GrpSpPr/>
          <p:nvPr/>
        </p:nvGrpSpPr>
        <p:grpSpPr>
          <a:xfrm>
            <a:off x="6632028" y="3782211"/>
            <a:ext cx="2087047" cy="1919127"/>
            <a:chOff x="6632028" y="3925280"/>
            <a:chExt cx="2087047" cy="1919127"/>
          </a:xfrm>
        </p:grpSpPr>
        <p:sp>
          <p:nvSpPr>
            <p:cNvPr id="38" name="矩形: 圆角 37"/>
            <p:cNvSpPr/>
            <p:nvPr/>
          </p:nvSpPr>
          <p:spPr>
            <a:xfrm>
              <a:off x="6632028" y="3925280"/>
              <a:ext cx="2087047" cy="1919127"/>
            </a:xfrm>
            <a:prstGeom prst="roundRect">
              <a:avLst>
                <a:gd name="adj" fmla="val 578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768016" y="4706286"/>
              <a:ext cx="1815070" cy="877163"/>
              <a:chOff x="5542119" y="2990419"/>
              <a:chExt cx="1844442" cy="877163"/>
            </a:xfrm>
          </p:grpSpPr>
          <p:sp>
            <p:nvSpPr>
              <p:cNvPr id="41" name="矩形 40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    <p:cNvSpPr/>
              <p:nvPr/>
            </p:nvSpPr>
            <p:spPr>
              <a:xfrm>
                <a:off x="5764544" y="2990419"/>
                <a:ext cx="13995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ea"/>
                  </a:rPr>
                  <a:t>Add title text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2" name="矩形 41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    <p:cNvSpPr/>
              <p:nvPr/>
            </p:nvSpPr>
            <p:spPr>
              <a:xfrm>
                <a:off x="5542119" y="3267418"/>
                <a:ext cx="1844442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A3838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+mn-ea"/>
                  </a:rPr>
                  <a:t>Click here to add content, content to match the title. 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pic>
          <p:nvPicPr>
            <p:cNvPr id="40" name="图形 39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48171" y="4165742"/>
              <a:ext cx="457200" cy="400050"/>
            </a:xfrm>
            <a:prstGeom prst="rect">
              <a:avLst/>
            </a:prstGeom>
          </p:spPr>
        </p:pic>
      </p:grpSp>
      <p:grpSp>
        <p:nvGrpSpPr>
          <p:cNvPr id="43" name="组合 42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GrpSpPr/>
          <p:nvPr/>
        </p:nvGrpSpPr>
        <p:grpSpPr>
          <a:xfrm>
            <a:off x="8941316" y="3782211"/>
            <a:ext cx="2087047" cy="1919127"/>
            <a:chOff x="8941316" y="3925280"/>
            <a:chExt cx="2087047" cy="1919127"/>
          </a:xfrm>
        </p:grpSpPr>
        <p:sp>
          <p:nvSpPr>
            <p:cNvPr id="44" name="矩形: 圆角 43"/>
            <p:cNvSpPr/>
            <p:nvPr/>
          </p:nvSpPr>
          <p:spPr>
            <a:xfrm>
              <a:off x="8941316" y="3925280"/>
              <a:ext cx="2087047" cy="1919127"/>
            </a:xfrm>
            <a:prstGeom prst="roundRect">
              <a:avLst>
                <a:gd name="adj" fmla="val 5780"/>
              </a:avLst>
            </a:prstGeom>
            <a:solidFill>
              <a:srgbClr val="3131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9077304" y="4707529"/>
              <a:ext cx="1815070" cy="877163"/>
              <a:chOff x="5542119" y="2990419"/>
              <a:chExt cx="1844442" cy="877163"/>
            </a:xfrm>
          </p:grpSpPr>
          <p:sp>
            <p:nvSpPr>
              <p:cNvPr id="47" name="矩形 4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    <p:cNvSpPr/>
              <p:nvPr/>
            </p:nvSpPr>
            <p:spPr>
              <a:xfrm>
                <a:off x="5764544" y="2990419"/>
                <a:ext cx="13995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Add title text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8" name="矩形 47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    <p:cNvSpPr/>
              <p:nvPr/>
            </p:nvSpPr>
            <p:spPr>
              <a:xfrm>
                <a:off x="5542119" y="3267418"/>
                <a:ext cx="1844442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Click here to add content, content to match the title. 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pic>
          <p:nvPicPr>
            <p:cNvPr id="46" name="图形 45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751477" y="4200974"/>
              <a:ext cx="466725" cy="419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04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40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" name="Freeform 6"/>
          <p:cNvSpPr/>
          <p:nvPr/>
        </p:nvSpPr>
        <p:spPr bwMode="auto">
          <a:xfrm>
            <a:off x="1614488" y="2320180"/>
            <a:ext cx="1878013" cy="2195513"/>
          </a:xfrm>
          <a:custGeom>
            <a:avLst/>
            <a:gdLst>
              <a:gd name="T0" fmla="*/ 403 w 493"/>
              <a:gd name="T1" fmla="*/ 576 h 576"/>
              <a:gd name="T2" fmla="*/ 90 w 493"/>
              <a:gd name="T3" fmla="*/ 576 h 576"/>
              <a:gd name="T4" fmla="*/ 0 w 493"/>
              <a:gd name="T5" fmla="*/ 487 h 576"/>
              <a:gd name="T6" fmla="*/ 0 w 493"/>
              <a:gd name="T7" fmla="*/ 89 h 576"/>
              <a:gd name="T8" fmla="*/ 90 w 493"/>
              <a:gd name="T9" fmla="*/ 0 h 576"/>
              <a:gd name="T10" fmla="*/ 403 w 493"/>
              <a:gd name="T11" fmla="*/ 0 h 576"/>
              <a:gd name="T12" fmla="*/ 493 w 493"/>
              <a:gd name="T13" fmla="*/ 89 h 576"/>
              <a:gd name="T14" fmla="*/ 493 w 493"/>
              <a:gd name="T15" fmla="*/ 487 h 576"/>
              <a:gd name="T16" fmla="*/ 403 w 493"/>
              <a:gd name="T17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576">
                <a:moveTo>
                  <a:pt x="403" y="576"/>
                </a:moveTo>
                <a:cubicBezTo>
                  <a:pt x="90" y="576"/>
                  <a:pt x="90" y="576"/>
                  <a:pt x="90" y="576"/>
                </a:cubicBezTo>
                <a:cubicBezTo>
                  <a:pt x="40" y="576"/>
                  <a:pt x="0" y="536"/>
                  <a:pt x="0" y="487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40"/>
                  <a:pt x="40" y="0"/>
                  <a:pt x="90" y="0"/>
                </a:cubicBezTo>
                <a:cubicBezTo>
                  <a:pt x="403" y="0"/>
                  <a:pt x="403" y="0"/>
                  <a:pt x="403" y="0"/>
                </a:cubicBezTo>
                <a:cubicBezTo>
                  <a:pt x="453" y="0"/>
                  <a:pt x="493" y="40"/>
                  <a:pt x="493" y="89"/>
                </a:cubicBezTo>
                <a:cubicBezTo>
                  <a:pt x="493" y="487"/>
                  <a:pt x="493" y="487"/>
                  <a:pt x="493" y="487"/>
                </a:cubicBezTo>
                <a:cubicBezTo>
                  <a:pt x="493" y="536"/>
                  <a:pt x="453" y="576"/>
                  <a:pt x="403" y="576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" name="Freeform 10"/>
          <p:cNvSpPr/>
          <p:nvPr/>
        </p:nvSpPr>
        <p:spPr bwMode="auto">
          <a:xfrm>
            <a:off x="3995738" y="2320180"/>
            <a:ext cx="1878013" cy="2195513"/>
          </a:xfrm>
          <a:custGeom>
            <a:avLst/>
            <a:gdLst>
              <a:gd name="T0" fmla="*/ 403 w 493"/>
              <a:gd name="T1" fmla="*/ 576 h 576"/>
              <a:gd name="T2" fmla="*/ 90 w 493"/>
              <a:gd name="T3" fmla="*/ 576 h 576"/>
              <a:gd name="T4" fmla="*/ 0 w 493"/>
              <a:gd name="T5" fmla="*/ 487 h 576"/>
              <a:gd name="T6" fmla="*/ 0 w 493"/>
              <a:gd name="T7" fmla="*/ 89 h 576"/>
              <a:gd name="T8" fmla="*/ 90 w 493"/>
              <a:gd name="T9" fmla="*/ 0 h 576"/>
              <a:gd name="T10" fmla="*/ 403 w 493"/>
              <a:gd name="T11" fmla="*/ 0 h 576"/>
              <a:gd name="T12" fmla="*/ 493 w 493"/>
              <a:gd name="T13" fmla="*/ 89 h 576"/>
              <a:gd name="T14" fmla="*/ 493 w 493"/>
              <a:gd name="T15" fmla="*/ 487 h 576"/>
              <a:gd name="T16" fmla="*/ 403 w 493"/>
              <a:gd name="T17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576">
                <a:moveTo>
                  <a:pt x="403" y="576"/>
                </a:moveTo>
                <a:cubicBezTo>
                  <a:pt x="90" y="576"/>
                  <a:pt x="90" y="576"/>
                  <a:pt x="90" y="576"/>
                </a:cubicBezTo>
                <a:cubicBezTo>
                  <a:pt x="40" y="576"/>
                  <a:pt x="0" y="536"/>
                  <a:pt x="0" y="487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40"/>
                  <a:pt x="40" y="0"/>
                  <a:pt x="90" y="0"/>
                </a:cubicBezTo>
                <a:cubicBezTo>
                  <a:pt x="403" y="0"/>
                  <a:pt x="403" y="0"/>
                  <a:pt x="403" y="0"/>
                </a:cubicBezTo>
                <a:cubicBezTo>
                  <a:pt x="453" y="0"/>
                  <a:pt x="493" y="40"/>
                  <a:pt x="493" y="89"/>
                </a:cubicBezTo>
                <a:cubicBezTo>
                  <a:pt x="493" y="487"/>
                  <a:pt x="493" y="487"/>
                  <a:pt x="493" y="487"/>
                </a:cubicBezTo>
                <a:cubicBezTo>
                  <a:pt x="493" y="536"/>
                  <a:pt x="453" y="576"/>
                  <a:pt x="403" y="576"/>
                </a:cubicBezTo>
                <a:close/>
              </a:path>
            </a:pathLst>
          </a:custGeom>
          <a:solidFill>
            <a:srgbClr val="CFAF7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" name="Freeform 12"/>
          <p:cNvSpPr/>
          <p:nvPr/>
        </p:nvSpPr>
        <p:spPr bwMode="auto">
          <a:xfrm>
            <a:off x="6375400" y="2320180"/>
            <a:ext cx="1878013" cy="2195513"/>
          </a:xfrm>
          <a:custGeom>
            <a:avLst/>
            <a:gdLst>
              <a:gd name="T0" fmla="*/ 404 w 493"/>
              <a:gd name="T1" fmla="*/ 576 h 576"/>
              <a:gd name="T2" fmla="*/ 90 w 493"/>
              <a:gd name="T3" fmla="*/ 576 h 576"/>
              <a:gd name="T4" fmla="*/ 0 w 493"/>
              <a:gd name="T5" fmla="*/ 487 h 576"/>
              <a:gd name="T6" fmla="*/ 0 w 493"/>
              <a:gd name="T7" fmla="*/ 89 h 576"/>
              <a:gd name="T8" fmla="*/ 90 w 493"/>
              <a:gd name="T9" fmla="*/ 0 h 576"/>
              <a:gd name="T10" fmla="*/ 404 w 493"/>
              <a:gd name="T11" fmla="*/ 0 h 576"/>
              <a:gd name="T12" fmla="*/ 493 w 493"/>
              <a:gd name="T13" fmla="*/ 89 h 576"/>
              <a:gd name="T14" fmla="*/ 493 w 493"/>
              <a:gd name="T15" fmla="*/ 487 h 576"/>
              <a:gd name="T16" fmla="*/ 404 w 493"/>
              <a:gd name="T17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576">
                <a:moveTo>
                  <a:pt x="404" y="576"/>
                </a:moveTo>
                <a:cubicBezTo>
                  <a:pt x="90" y="576"/>
                  <a:pt x="90" y="576"/>
                  <a:pt x="90" y="576"/>
                </a:cubicBezTo>
                <a:cubicBezTo>
                  <a:pt x="40" y="576"/>
                  <a:pt x="0" y="536"/>
                  <a:pt x="0" y="487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40"/>
                  <a:pt x="40" y="0"/>
                  <a:pt x="90" y="0"/>
                </a:cubicBezTo>
                <a:cubicBezTo>
                  <a:pt x="404" y="0"/>
                  <a:pt x="404" y="0"/>
                  <a:pt x="404" y="0"/>
                </a:cubicBezTo>
                <a:cubicBezTo>
                  <a:pt x="453" y="0"/>
                  <a:pt x="493" y="40"/>
                  <a:pt x="493" y="89"/>
                </a:cubicBezTo>
                <a:cubicBezTo>
                  <a:pt x="493" y="487"/>
                  <a:pt x="493" y="487"/>
                  <a:pt x="493" y="487"/>
                </a:cubicBezTo>
                <a:cubicBezTo>
                  <a:pt x="493" y="536"/>
                  <a:pt x="453" y="576"/>
                  <a:pt x="404" y="576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" name="Freeform 14"/>
          <p:cNvSpPr/>
          <p:nvPr/>
        </p:nvSpPr>
        <p:spPr bwMode="auto">
          <a:xfrm>
            <a:off x="8756650" y="2320180"/>
            <a:ext cx="1878013" cy="2195513"/>
          </a:xfrm>
          <a:custGeom>
            <a:avLst/>
            <a:gdLst>
              <a:gd name="T0" fmla="*/ 404 w 493"/>
              <a:gd name="T1" fmla="*/ 576 h 576"/>
              <a:gd name="T2" fmla="*/ 90 w 493"/>
              <a:gd name="T3" fmla="*/ 576 h 576"/>
              <a:gd name="T4" fmla="*/ 0 w 493"/>
              <a:gd name="T5" fmla="*/ 487 h 576"/>
              <a:gd name="T6" fmla="*/ 0 w 493"/>
              <a:gd name="T7" fmla="*/ 89 h 576"/>
              <a:gd name="T8" fmla="*/ 90 w 493"/>
              <a:gd name="T9" fmla="*/ 0 h 576"/>
              <a:gd name="T10" fmla="*/ 404 w 493"/>
              <a:gd name="T11" fmla="*/ 0 h 576"/>
              <a:gd name="T12" fmla="*/ 493 w 493"/>
              <a:gd name="T13" fmla="*/ 89 h 576"/>
              <a:gd name="T14" fmla="*/ 493 w 493"/>
              <a:gd name="T15" fmla="*/ 487 h 576"/>
              <a:gd name="T16" fmla="*/ 404 w 493"/>
              <a:gd name="T17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576">
                <a:moveTo>
                  <a:pt x="404" y="576"/>
                </a:moveTo>
                <a:cubicBezTo>
                  <a:pt x="90" y="576"/>
                  <a:pt x="90" y="576"/>
                  <a:pt x="90" y="576"/>
                </a:cubicBezTo>
                <a:cubicBezTo>
                  <a:pt x="41" y="576"/>
                  <a:pt x="0" y="536"/>
                  <a:pt x="0" y="487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40"/>
                  <a:pt x="41" y="0"/>
                  <a:pt x="90" y="0"/>
                </a:cubicBezTo>
                <a:cubicBezTo>
                  <a:pt x="404" y="0"/>
                  <a:pt x="404" y="0"/>
                  <a:pt x="404" y="0"/>
                </a:cubicBezTo>
                <a:cubicBezTo>
                  <a:pt x="453" y="0"/>
                  <a:pt x="493" y="40"/>
                  <a:pt x="493" y="89"/>
                </a:cubicBezTo>
                <a:cubicBezTo>
                  <a:pt x="493" y="487"/>
                  <a:pt x="493" y="487"/>
                  <a:pt x="493" y="487"/>
                </a:cubicBezTo>
                <a:cubicBezTo>
                  <a:pt x="493" y="536"/>
                  <a:pt x="453" y="576"/>
                  <a:pt x="404" y="576"/>
                </a:cubicBezTo>
                <a:close/>
              </a:path>
            </a:pathLst>
          </a:custGeom>
          <a:solidFill>
            <a:srgbClr val="CFAF7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12" name="Group 1"/>
          <p:cNvGrpSpPr/>
          <p:nvPr/>
        </p:nvGrpSpPr>
        <p:grpSpPr>
          <a:xfrm>
            <a:off x="1803400" y="3253630"/>
            <a:ext cx="1511300" cy="826655"/>
            <a:chOff x="1803400" y="4056063"/>
            <a:chExt cx="1511300" cy="826655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307719" y="4056063"/>
              <a:ext cx="51776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rPr>
                <a:t>Step 01</a:t>
              </a:r>
              <a:endPara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" name="Text Placeholder 53"/>
            <p:cNvSpPr txBox="1"/>
            <p:nvPr/>
          </p:nvSpPr>
          <p:spPr>
            <a:xfrm>
              <a:off x="1803400" y="4324795"/>
              <a:ext cx="1511300" cy="5579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ru-RU"/>
              </a:defPPr>
              <a:lvl1pPr indent="0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>
                  <a:solidFill>
                    <a:schemeClr val="tx1">
                      <a:lumMod val="50000"/>
                    </a:schemeClr>
                  </a:solidFill>
                  <a:latin typeface="Montserrat Light" panose="00000400000000000000" pitchFamily="50" charset="-5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rPr>
                <a:t>Click here to add content, content to match the title. 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5" name="Group 2"/>
          <p:cNvGrpSpPr/>
          <p:nvPr/>
        </p:nvGrpSpPr>
        <p:grpSpPr>
          <a:xfrm>
            <a:off x="4261565" y="3253630"/>
            <a:ext cx="1370170" cy="826655"/>
            <a:chOff x="4261565" y="4056063"/>
            <a:chExt cx="1370170" cy="826655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702610" y="4056063"/>
              <a:ext cx="51776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rPr>
                <a:t>Step 02</a:t>
              </a:r>
              <a:endPara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7" name="Text Placeholder 53"/>
            <p:cNvSpPr txBox="1"/>
            <p:nvPr/>
          </p:nvSpPr>
          <p:spPr>
            <a:xfrm>
              <a:off x="4261565" y="4324795"/>
              <a:ext cx="1370170" cy="5579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ru-RU"/>
              </a:defPPr>
              <a:lvl1pPr indent="0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>
                  <a:solidFill>
                    <a:schemeClr val="tx1">
                      <a:lumMod val="50000"/>
                    </a:schemeClr>
                  </a:solidFill>
                  <a:latin typeface="Montserrat Light" panose="00000400000000000000" pitchFamily="50" charset="-5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rPr>
                <a:t>Click here to add content, content to match the title. 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8" name="Group 3"/>
          <p:cNvGrpSpPr/>
          <p:nvPr/>
        </p:nvGrpSpPr>
        <p:grpSpPr>
          <a:xfrm>
            <a:off x="6633269" y="3253630"/>
            <a:ext cx="1414662" cy="826655"/>
            <a:chOff x="6633269" y="4056063"/>
            <a:chExt cx="1414662" cy="826655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7083859" y="4056063"/>
              <a:ext cx="51777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rPr>
                <a:t>Step 03</a:t>
              </a:r>
              <a:endPara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0" name="Text Placeholder 53"/>
            <p:cNvSpPr txBox="1"/>
            <p:nvPr/>
          </p:nvSpPr>
          <p:spPr>
            <a:xfrm>
              <a:off x="6633269" y="4324795"/>
              <a:ext cx="1414662" cy="5579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ru-RU"/>
              </a:defPPr>
              <a:lvl1pPr indent="0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>
                  <a:solidFill>
                    <a:schemeClr val="tx1">
                      <a:lumMod val="50000"/>
                    </a:schemeClr>
                  </a:solidFill>
                  <a:latin typeface="Montserrat Light" panose="00000400000000000000" pitchFamily="50" charset="-5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rPr>
                <a:t>Click here to add content, content to match the title. 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21" name="Group 4"/>
          <p:cNvGrpSpPr/>
          <p:nvPr/>
        </p:nvGrpSpPr>
        <p:grpSpPr>
          <a:xfrm>
            <a:off x="9036428" y="3253630"/>
            <a:ext cx="1421644" cy="826655"/>
            <a:chOff x="9036428" y="4056063"/>
            <a:chExt cx="1421644" cy="826655"/>
          </a:xfrm>
        </p:grpSpPr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9470736" y="4056063"/>
              <a:ext cx="51776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rPr>
                <a:t>Step 04</a:t>
              </a:r>
              <a:endPara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" name="Text Placeholder 53"/>
            <p:cNvSpPr txBox="1"/>
            <p:nvPr/>
          </p:nvSpPr>
          <p:spPr>
            <a:xfrm>
              <a:off x="9036428" y="4324795"/>
              <a:ext cx="1421644" cy="5579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ru-RU"/>
              </a:defPPr>
              <a:lvl1pPr indent="0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>
                  <a:solidFill>
                    <a:schemeClr val="tx1">
                      <a:lumMod val="50000"/>
                    </a:schemeClr>
                  </a:solidFill>
                  <a:latin typeface="Montserrat Light" panose="00000400000000000000" pitchFamily="50" charset="-5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rPr>
                <a:t>Click here to add content, content to match the title. 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24" name="Group 30"/>
          <p:cNvGrpSpPr/>
          <p:nvPr/>
        </p:nvGrpSpPr>
        <p:grpSpPr>
          <a:xfrm>
            <a:off x="1903529" y="1651013"/>
            <a:ext cx="1251779" cy="1251779"/>
            <a:chOff x="7017281" y="2258750"/>
            <a:chExt cx="1072619" cy="1072619"/>
          </a:xfrm>
          <a:effectLst>
            <a:outerShdw blurRad="152400" dist="88900" dir="2700000" algn="tl" rotWithShape="0">
              <a:prstClr val="black">
                <a:alpha val="24000"/>
              </a:prstClr>
            </a:outerShdw>
          </a:effectLst>
        </p:grpSpPr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7088188" y="2349500"/>
              <a:ext cx="939800" cy="939800"/>
            </a:xfrm>
            <a:prstGeom prst="ellipse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6" name="Oval 32"/>
            <p:cNvSpPr/>
            <p:nvPr/>
          </p:nvSpPr>
          <p:spPr>
            <a:xfrm>
              <a:off x="7091101" y="2346062"/>
              <a:ext cx="962845" cy="96284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" name="Oval 33"/>
            <p:cNvSpPr/>
            <p:nvPr/>
          </p:nvSpPr>
          <p:spPr>
            <a:xfrm>
              <a:off x="7017281" y="2258750"/>
              <a:ext cx="1072619" cy="1072619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1143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28" name="Group 34"/>
          <p:cNvGrpSpPr/>
          <p:nvPr/>
        </p:nvGrpSpPr>
        <p:grpSpPr>
          <a:xfrm>
            <a:off x="4298842" y="1651013"/>
            <a:ext cx="1251779" cy="1251779"/>
            <a:chOff x="7017281" y="2258750"/>
            <a:chExt cx="1072619" cy="1072619"/>
          </a:xfrm>
          <a:effectLst>
            <a:outerShdw blurRad="152400" dist="88900" dir="2700000" algn="tl" rotWithShape="0">
              <a:prstClr val="black">
                <a:alpha val="24000"/>
              </a:prstClr>
            </a:outerShdw>
          </a:effectLst>
        </p:grpSpPr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7088188" y="2349500"/>
              <a:ext cx="939800" cy="939800"/>
            </a:xfrm>
            <a:prstGeom prst="ellipse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0" name="Oval 36"/>
            <p:cNvSpPr/>
            <p:nvPr/>
          </p:nvSpPr>
          <p:spPr>
            <a:xfrm>
              <a:off x="7091101" y="2346062"/>
              <a:ext cx="962845" cy="96284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1" name="Oval 37"/>
            <p:cNvSpPr/>
            <p:nvPr/>
          </p:nvSpPr>
          <p:spPr>
            <a:xfrm>
              <a:off x="7017281" y="2258750"/>
              <a:ext cx="1072619" cy="1072619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1143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32" name="Group 38"/>
          <p:cNvGrpSpPr/>
          <p:nvPr/>
        </p:nvGrpSpPr>
        <p:grpSpPr>
          <a:xfrm>
            <a:off x="6681420" y="1651013"/>
            <a:ext cx="1251779" cy="1251779"/>
            <a:chOff x="7017281" y="2258750"/>
            <a:chExt cx="1072619" cy="1072619"/>
          </a:xfrm>
          <a:effectLst>
            <a:outerShdw blurRad="152400" dist="88900" dir="2700000" algn="tl" rotWithShape="0">
              <a:prstClr val="black">
                <a:alpha val="24000"/>
              </a:prstClr>
            </a:outerShdw>
          </a:effectLst>
        </p:grpSpPr>
        <p:sp>
          <p:nvSpPr>
            <p:cNvPr id="33" name="Oval 39"/>
            <p:cNvSpPr>
              <a:spLocks noChangeArrowheads="1"/>
            </p:cNvSpPr>
            <p:nvPr/>
          </p:nvSpPr>
          <p:spPr bwMode="auto">
            <a:xfrm>
              <a:off x="7088188" y="2349500"/>
              <a:ext cx="939800" cy="939800"/>
            </a:xfrm>
            <a:prstGeom prst="ellipse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4" name="Oval 40"/>
            <p:cNvSpPr/>
            <p:nvPr/>
          </p:nvSpPr>
          <p:spPr>
            <a:xfrm>
              <a:off x="7091101" y="2346062"/>
              <a:ext cx="962845" cy="96284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5" name="Oval 41"/>
            <p:cNvSpPr/>
            <p:nvPr/>
          </p:nvSpPr>
          <p:spPr>
            <a:xfrm>
              <a:off x="7017281" y="2258750"/>
              <a:ext cx="1072619" cy="1072619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1143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36" name="Group 42"/>
          <p:cNvGrpSpPr/>
          <p:nvPr/>
        </p:nvGrpSpPr>
        <p:grpSpPr>
          <a:xfrm>
            <a:off x="9055227" y="1651013"/>
            <a:ext cx="1251779" cy="1251779"/>
            <a:chOff x="7017281" y="2258750"/>
            <a:chExt cx="1072619" cy="1072619"/>
          </a:xfrm>
          <a:effectLst>
            <a:outerShdw blurRad="152400" dist="88900" dir="2700000" algn="tl" rotWithShape="0">
              <a:prstClr val="black">
                <a:alpha val="24000"/>
              </a:prstClr>
            </a:outerShdw>
          </a:effectLst>
        </p:grpSpPr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7088188" y="2349500"/>
              <a:ext cx="939800" cy="939800"/>
            </a:xfrm>
            <a:prstGeom prst="ellipse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8" name="Oval 44"/>
            <p:cNvSpPr/>
            <p:nvPr/>
          </p:nvSpPr>
          <p:spPr>
            <a:xfrm>
              <a:off x="7091101" y="2346062"/>
              <a:ext cx="962845" cy="96284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9" name="Oval 45"/>
            <p:cNvSpPr/>
            <p:nvPr/>
          </p:nvSpPr>
          <p:spPr>
            <a:xfrm>
              <a:off x="7017281" y="2258750"/>
              <a:ext cx="1072619" cy="1072619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1143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2419350" y="2182067"/>
            <a:ext cx="269875" cy="271463"/>
          </a:xfrm>
          <a:custGeom>
            <a:avLst/>
            <a:gdLst>
              <a:gd name="T0" fmla="*/ 36 w 71"/>
              <a:gd name="T1" fmla="*/ 36 h 71"/>
              <a:gd name="T2" fmla="*/ 71 w 71"/>
              <a:gd name="T3" fmla="*/ 36 h 71"/>
              <a:gd name="T4" fmla="*/ 36 w 71"/>
              <a:gd name="T5" fmla="*/ 71 h 71"/>
              <a:gd name="T6" fmla="*/ 0 w 71"/>
              <a:gd name="T7" fmla="*/ 36 h 71"/>
              <a:gd name="T8" fmla="*/ 36 w 71"/>
              <a:gd name="T9" fmla="*/ 0 h 71"/>
              <a:gd name="T10" fmla="*/ 36 w 71"/>
              <a:gd name="T11" fmla="*/ 36 h 71"/>
              <a:gd name="T12" fmla="*/ 70 w 71"/>
              <a:gd name="T13" fmla="*/ 24 h 71"/>
              <a:gd name="T14" fmla="*/ 47 w 71"/>
              <a:gd name="T15" fmla="*/ 1 h 71"/>
              <a:gd name="T16" fmla="*/ 47 w 71"/>
              <a:gd name="T17" fmla="*/ 24 h 71"/>
              <a:gd name="T18" fmla="*/ 70 w 71"/>
              <a:gd name="T19" fmla="*/ 2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71">
                <a:moveTo>
                  <a:pt x="36" y="36"/>
                </a:moveTo>
                <a:cubicBezTo>
                  <a:pt x="71" y="36"/>
                  <a:pt x="71" y="36"/>
                  <a:pt x="71" y="36"/>
                </a:cubicBezTo>
                <a:cubicBezTo>
                  <a:pt x="71" y="55"/>
                  <a:pt x="55" y="71"/>
                  <a:pt x="36" y="71"/>
                </a:cubicBezTo>
                <a:cubicBezTo>
                  <a:pt x="16" y="71"/>
                  <a:pt x="0" y="55"/>
                  <a:pt x="0" y="36"/>
                </a:cubicBezTo>
                <a:cubicBezTo>
                  <a:pt x="0" y="16"/>
                  <a:pt x="16" y="0"/>
                  <a:pt x="36" y="0"/>
                </a:cubicBezTo>
                <a:lnTo>
                  <a:pt x="36" y="36"/>
                </a:lnTo>
                <a:close/>
                <a:moveTo>
                  <a:pt x="70" y="24"/>
                </a:moveTo>
                <a:cubicBezTo>
                  <a:pt x="68" y="13"/>
                  <a:pt x="58" y="4"/>
                  <a:pt x="47" y="1"/>
                </a:cubicBezTo>
                <a:cubicBezTo>
                  <a:pt x="47" y="24"/>
                  <a:pt x="47" y="24"/>
                  <a:pt x="47" y="24"/>
                </a:cubicBezTo>
                <a:lnTo>
                  <a:pt x="70" y="24"/>
                </a:lnTo>
                <a:close/>
              </a:path>
            </a:pathLst>
          </a:custGeom>
          <a:noFill/>
          <a:ln w="15875" cap="flat">
            <a:solidFill>
              <a:srgbClr val="999999">
                <a:lumMod val="5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1" name="Freeform 19"/>
          <p:cNvSpPr>
            <a:spLocks noEditPoints="1"/>
          </p:cNvSpPr>
          <p:nvPr/>
        </p:nvSpPr>
        <p:spPr bwMode="auto">
          <a:xfrm>
            <a:off x="9578975" y="2193180"/>
            <a:ext cx="231775" cy="247650"/>
          </a:xfrm>
          <a:custGeom>
            <a:avLst/>
            <a:gdLst>
              <a:gd name="T0" fmla="*/ 54 w 61"/>
              <a:gd name="T1" fmla="*/ 37 h 65"/>
              <a:gd name="T2" fmla="*/ 61 w 61"/>
              <a:gd name="T3" fmla="*/ 45 h 65"/>
              <a:gd name="T4" fmla="*/ 57 w 61"/>
              <a:gd name="T5" fmla="*/ 53 h 65"/>
              <a:gd name="T6" fmla="*/ 46 w 61"/>
              <a:gd name="T7" fmla="*/ 50 h 65"/>
              <a:gd name="T8" fmla="*/ 39 w 61"/>
              <a:gd name="T9" fmla="*/ 55 h 65"/>
              <a:gd name="T10" fmla="*/ 36 w 61"/>
              <a:gd name="T11" fmla="*/ 65 h 65"/>
              <a:gd name="T12" fmla="*/ 26 w 61"/>
              <a:gd name="T13" fmla="*/ 65 h 65"/>
              <a:gd name="T14" fmla="*/ 23 w 61"/>
              <a:gd name="T15" fmla="*/ 55 h 65"/>
              <a:gd name="T16" fmla="*/ 15 w 61"/>
              <a:gd name="T17" fmla="*/ 50 h 65"/>
              <a:gd name="T18" fmla="*/ 5 w 61"/>
              <a:gd name="T19" fmla="*/ 53 h 65"/>
              <a:gd name="T20" fmla="*/ 0 w 61"/>
              <a:gd name="T21" fmla="*/ 45 h 65"/>
              <a:gd name="T22" fmla="*/ 8 w 61"/>
              <a:gd name="T23" fmla="*/ 37 h 65"/>
              <a:gd name="T24" fmla="*/ 7 w 61"/>
              <a:gd name="T25" fmla="*/ 33 h 65"/>
              <a:gd name="T26" fmla="*/ 8 w 61"/>
              <a:gd name="T27" fmla="*/ 28 h 65"/>
              <a:gd name="T28" fmla="*/ 0 w 61"/>
              <a:gd name="T29" fmla="*/ 20 h 65"/>
              <a:gd name="T30" fmla="*/ 5 w 61"/>
              <a:gd name="T31" fmla="*/ 12 h 65"/>
              <a:gd name="T32" fmla="*/ 15 w 61"/>
              <a:gd name="T33" fmla="*/ 15 h 65"/>
              <a:gd name="T34" fmla="*/ 23 w 61"/>
              <a:gd name="T35" fmla="*/ 10 h 65"/>
              <a:gd name="T36" fmla="*/ 26 w 61"/>
              <a:gd name="T37" fmla="*/ 0 h 65"/>
              <a:gd name="T38" fmla="*/ 36 w 61"/>
              <a:gd name="T39" fmla="*/ 0 h 65"/>
              <a:gd name="T40" fmla="*/ 39 w 61"/>
              <a:gd name="T41" fmla="*/ 10 h 65"/>
              <a:gd name="T42" fmla="*/ 46 w 61"/>
              <a:gd name="T43" fmla="*/ 15 h 65"/>
              <a:gd name="T44" fmla="*/ 57 w 61"/>
              <a:gd name="T45" fmla="*/ 12 h 65"/>
              <a:gd name="T46" fmla="*/ 61 w 61"/>
              <a:gd name="T47" fmla="*/ 20 h 65"/>
              <a:gd name="T48" fmla="*/ 54 w 61"/>
              <a:gd name="T49" fmla="*/ 28 h 65"/>
              <a:gd name="T50" fmla="*/ 55 w 61"/>
              <a:gd name="T51" fmla="*/ 33 h 65"/>
              <a:gd name="T52" fmla="*/ 54 w 61"/>
              <a:gd name="T53" fmla="*/ 37 h 65"/>
              <a:gd name="T54" fmla="*/ 31 w 61"/>
              <a:gd name="T55" fmla="*/ 21 h 65"/>
              <a:gd name="T56" fmla="*/ 20 w 61"/>
              <a:gd name="T57" fmla="*/ 33 h 65"/>
              <a:gd name="T58" fmla="*/ 31 w 61"/>
              <a:gd name="T59" fmla="*/ 44 h 65"/>
              <a:gd name="T60" fmla="*/ 42 w 61"/>
              <a:gd name="T61" fmla="*/ 33 h 65"/>
              <a:gd name="T62" fmla="*/ 31 w 61"/>
              <a:gd name="T63" fmla="*/ 2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" h="65">
                <a:moveTo>
                  <a:pt x="54" y="37"/>
                </a:moveTo>
                <a:cubicBezTo>
                  <a:pt x="61" y="45"/>
                  <a:pt x="61" y="45"/>
                  <a:pt x="61" y="45"/>
                </a:cubicBezTo>
                <a:cubicBezTo>
                  <a:pt x="57" y="53"/>
                  <a:pt x="57" y="53"/>
                  <a:pt x="57" y="53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52"/>
                  <a:pt x="41" y="54"/>
                  <a:pt x="39" y="55"/>
                </a:cubicBezTo>
                <a:cubicBezTo>
                  <a:pt x="36" y="65"/>
                  <a:pt x="36" y="65"/>
                  <a:pt x="3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3" y="55"/>
                  <a:pt x="23" y="55"/>
                  <a:pt x="23" y="55"/>
                </a:cubicBezTo>
                <a:cubicBezTo>
                  <a:pt x="20" y="54"/>
                  <a:pt x="18" y="52"/>
                  <a:pt x="15" y="50"/>
                </a:cubicBezTo>
                <a:cubicBezTo>
                  <a:pt x="5" y="53"/>
                  <a:pt x="5" y="53"/>
                  <a:pt x="5" y="53"/>
                </a:cubicBezTo>
                <a:cubicBezTo>
                  <a:pt x="0" y="45"/>
                  <a:pt x="0" y="45"/>
                  <a:pt x="0" y="45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5"/>
                  <a:pt x="7" y="34"/>
                  <a:pt x="7" y="33"/>
                </a:cubicBezTo>
                <a:cubicBezTo>
                  <a:pt x="7" y="31"/>
                  <a:pt x="7" y="30"/>
                  <a:pt x="8" y="28"/>
                </a:cubicBezTo>
                <a:cubicBezTo>
                  <a:pt x="0" y="20"/>
                  <a:pt x="0" y="20"/>
                  <a:pt x="0" y="20"/>
                </a:cubicBezTo>
                <a:cubicBezTo>
                  <a:pt x="5" y="12"/>
                  <a:pt x="5" y="12"/>
                  <a:pt x="5" y="12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3"/>
                  <a:pt x="20" y="11"/>
                  <a:pt x="23" y="10"/>
                </a:cubicBezTo>
                <a:cubicBezTo>
                  <a:pt x="26" y="0"/>
                  <a:pt x="26" y="0"/>
                  <a:pt x="2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41" y="11"/>
                  <a:pt x="44" y="13"/>
                  <a:pt x="46" y="15"/>
                </a:cubicBezTo>
                <a:cubicBezTo>
                  <a:pt x="57" y="12"/>
                  <a:pt x="57" y="12"/>
                  <a:pt x="57" y="12"/>
                </a:cubicBezTo>
                <a:cubicBezTo>
                  <a:pt x="61" y="20"/>
                  <a:pt x="61" y="20"/>
                  <a:pt x="61" y="20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30"/>
                  <a:pt x="55" y="31"/>
                  <a:pt x="55" y="33"/>
                </a:cubicBezTo>
                <a:cubicBezTo>
                  <a:pt x="55" y="34"/>
                  <a:pt x="54" y="35"/>
                  <a:pt x="54" y="37"/>
                </a:cubicBezTo>
                <a:close/>
                <a:moveTo>
                  <a:pt x="31" y="21"/>
                </a:moveTo>
                <a:cubicBezTo>
                  <a:pt x="25" y="21"/>
                  <a:pt x="20" y="26"/>
                  <a:pt x="20" y="33"/>
                </a:cubicBezTo>
                <a:cubicBezTo>
                  <a:pt x="20" y="39"/>
                  <a:pt x="25" y="44"/>
                  <a:pt x="31" y="44"/>
                </a:cubicBezTo>
                <a:cubicBezTo>
                  <a:pt x="37" y="44"/>
                  <a:pt x="42" y="39"/>
                  <a:pt x="42" y="33"/>
                </a:cubicBezTo>
                <a:cubicBezTo>
                  <a:pt x="42" y="26"/>
                  <a:pt x="37" y="21"/>
                  <a:pt x="31" y="21"/>
                </a:cubicBezTo>
                <a:close/>
              </a:path>
            </a:pathLst>
          </a:custGeom>
          <a:noFill/>
          <a:ln w="15875" cap="flat">
            <a:solidFill>
              <a:srgbClr val="999999">
                <a:lumMod val="5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2" name="Freeform 20"/>
          <p:cNvSpPr>
            <a:spLocks noEditPoints="1"/>
          </p:cNvSpPr>
          <p:nvPr/>
        </p:nvSpPr>
        <p:spPr bwMode="auto">
          <a:xfrm>
            <a:off x="4837113" y="2182067"/>
            <a:ext cx="193675" cy="271463"/>
          </a:xfrm>
          <a:custGeom>
            <a:avLst/>
            <a:gdLst>
              <a:gd name="T0" fmla="*/ 4 w 51"/>
              <a:gd name="T1" fmla="*/ 40 h 71"/>
              <a:gd name="T2" fmla="*/ 0 w 51"/>
              <a:gd name="T3" fmla="*/ 26 h 71"/>
              <a:gd name="T4" fmla="*/ 26 w 51"/>
              <a:gd name="T5" fmla="*/ 0 h 71"/>
              <a:gd name="T6" fmla="*/ 51 w 51"/>
              <a:gd name="T7" fmla="*/ 26 h 71"/>
              <a:gd name="T8" fmla="*/ 47 w 51"/>
              <a:gd name="T9" fmla="*/ 40 h 71"/>
              <a:gd name="T10" fmla="*/ 40 w 51"/>
              <a:gd name="T11" fmla="*/ 57 h 71"/>
              <a:gd name="T12" fmla="*/ 11 w 51"/>
              <a:gd name="T13" fmla="*/ 57 h 71"/>
              <a:gd name="T14" fmla="*/ 4 w 51"/>
              <a:gd name="T15" fmla="*/ 40 h 71"/>
              <a:gd name="T16" fmla="*/ 11 w 51"/>
              <a:gd name="T17" fmla="*/ 71 h 71"/>
              <a:gd name="T18" fmla="*/ 40 w 51"/>
              <a:gd name="T19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71">
                <a:moveTo>
                  <a:pt x="4" y="40"/>
                </a:moveTo>
                <a:cubicBezTo>
                  <a:pt x="1" y="36"/>
                  <a:pt x="0" y="31"/>
                  <a:pt x="0" y="26"/>
                </a:cubicBezTo>
                <a:cubicBezTo>
                  <a:pt x="0" y="12"/>
                  <a:pt x="11" y="0"/>
                  <a:pt x="26" y="0"/>
                </a:cubicBezTo>
                <a:cubicBezTo>
                  <a:pt x="40" y="0"/>
                  <a:pt x="51" y="12"/>
                  <a:pt x="51" y="26"/>
                </a:cubicBezTo>
                <a:cubicBezTo>
                  <a:pt x="51" y="31"/>
                  <a:pt x="50" y="36"/>
                  <a:pt x="47" y="40"/>
                </a:cubicBezTo>
                <a:cubicBezTo>
                  <a:pt x="42" y="48"/>
                  <a:pt x="40" y="52"/>
                  <a:pt x="40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1" y="52"/>
                  <a:pt x="10" y="48"/>
                  <a:pt x="4" y="40"/>
                </a:cubicBezTo>
                <a:close/>
                <a:moveTo>
                  <a:pt x="11" y="71"/>
                </a:moveTo>
                <a:cubicBezTo>
                  <a:pt x="40" y="71"/>
                  <a:pt x="40" y="71"/>
                  <a:pt x="40" y="71"/>
                </a:cubicBezTo>
              </a:path>
            </a:pathLst>
          </a:custGeom>
          <a:noFill/>
          <a:ln w="15875" cap="flat">
            <a:solidFill>
              <a:srgbClr val="999999">
                <a:lumMod val="5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3" name="Freeform 21"/>
          <p:cNvSpPr>
            <a:spLocks noEditPoints="1"/>
          </p:cNvSpPr>
          <p:nvPr/>
        </p:nvSpPr>
        <p:spPr bwMode="auto">
          <a:xfrm>
            <a:off x="7161213" y="2186830"/>
            <a:ext cx="311150" cy="261938"/>
          </a:xfrm>
          <a:custGeom>
            <a:avLst/>
            <a:gdLst>
              <a:gd name="T0" fmla="*/ 82 w 82"/>
              <a:gd name="T1" fmla="*/ 69 h 69"/>
              <a:gd name="T2" fmla="*/ 0 w 82"/>
              <a:gd name="T3" fmla="*/ 69 h 69"/>
              <a:gd name="T4" fmla="*/ 0 w 82"/>
              <a:gd name="T5" fmla="*/ 13 h 69"/>
              <a:gd name="T6" fmla="*/ 82 w 82"/>
              <a:gd name="T7" fmla="*/ 13 h 69"/>
              <a:gd name="T8" fmla="*/ 82 w 82"/>
              <a:gd name="T9" fmla="*/ 69 h 69"/>
              <a:gd name="T10" fmla="*/ 55 w 82"/>
              <a:gd name="T11" fmla="*/ 0 h 69"/>
              <a:gd name="T12" fmla="*/ 26 w 82"/>
              <a:gd name="T13" fmla="*/ 0 h 69"/>
              <a:gd name="T14" fmla="*/ 26 w 82"/>
              <a:gd name="T15" fmla="*/ 13 h 69"/>
              <a:gd name="T16" fmla="*/ 55 w 82"/>
              <a:gd name="T17" fmla="*/ 13 h 69"/>
              <a:gd name="T18" fmla="*/ 55 w 82"/>
              <a:gd name="T19" fmla="*/ 0 h 69"/>
              <a:gd name="T20" fmla="*/ 0 w 82"/>
              <a:gd name="T21" fmla="*/ 30 h 69"/>
              <a:gd name="T22" fmla="*/ 23 w 82"/>
              <a:gd name="T23" fmla="*/ 39 h 69"/>
              <a:gd name="T24" fmla="*/ 59 w 82"/>
              <a:gd name="T25" fmla="*/ 39 h 69"/>
              <a:gd name="T26" fmla="*/ 82 w 82"/>
              <a:gd name="T27" fmla="*/ 30 h 69"/>
              <a:gd name="T28" fmla="*/ 41 w 82"/>
              <a:gd name="T29" fmla="*/ 52 h 69"/>
              <a:gd name="T30" fmla="*/ 41 w 82"/>
              <a:gd name="T31" fmla="*/ 3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2" h="69">
                <a:moveTo>
                  <a:pt x="82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3"/>
                  <a:pt x="0" y="13"/>
                  <a:pt x="0" y="13"/>
                </a:cubicBezTo>
                <a:cubicBezTo>
                  <a:pt x="82" y="13"/>
                  <a:pt x="82" y="13"/>
                  <a:pt x="82" y="13"/>
                </a:cubicBezTo>
                <a:lnTo>
                  <a:pt x="82" y="69"/>
                </a:lnTo>
                <a:close/>
                <a:moveTo>
                  <a:pt x="55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13"/>
                  <a:pt x="26" y="13"/>
                  <a:pt x="26" y="13"/>
                </a:cubicBezTo>
                <a:cubicBezTo>
                  <a:pt x="55" y="13"/>
                  <a:pt x="55" y="13"/>
                  <a:pt x="55" y="13"/>
                </a:cubicBezTo>
                <a:lnTo>
                  <a:pt x="55" y="0"/>
                </a:lnTo>
                <a:close/>
                <a:moveTo>
                  <a:pt x="0" y="30"/>
                </a:moveTo>
                <a:cubicBezTo>
                  <a:pt x="23" y="39"/>
                  <a:pt x="23" y="39"/>
                  <a:pt x="23" y="39"/>
                </a:cubicBezTo>
                <a:cubicBezTo>
                  <a:pt x="34" y="43"/>
                  <a:pt x="47" y="43"/>
                  <a:pt x="59" y="39"/>
                </a:cubicBezTo>
                <a:cubicBezTo>
                  <a:pt x="82" y="30"/>
                  <a:pt x="82" y="30"/>
                  <a:pt x="82" y="30"/>
                </a:cubicBezTo>
                <a:moveTo>
                  <a:pt x="41" y="52"/>
                </a:moveTo>
                <a:cubicBezTo>
                  <a:pt x="41" y="32"/>
                  <a:pt x="41" y="32"/>
                  <a:pt x="41" y="32"/>
                </a:cubicBezTo>
              </a:path>
            </a:pathLst>
          </a:custGeom>
          <a:noFill/>
          <a:ln w="15875" cap="flat">
            <a:solidFill>
              <a:srgbClr val="999999">
                <a:lumMod val="5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1685731" y="5206481"/>
            <a:ext cx="882053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1972388" y="5586106"/>
            <a:ext cx="824722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Click here to add text content, such as keywords, some brief introductions, etc.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25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25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 animBg="1"/>
      <p:bldP spid="4" grpId="0" animBg="1"/>
      <p:bldP spid="6" grpId="0" animBg="1"/>
      <p:bldP spid="40" grpId="0" animBg="1"/>
      <p:bldP spid="41" grpId="0" animBg="1"/>
      <p:bldP spid="42" grpId="0" animBg="1"/>
      <p:bldP spid="43" grpId="0" animBg="1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05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270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" name="Freeform 6"/>
          <p:cNvSpPr/>
          <p:nvPr/>
        </p:nvSpPr>
        <p:spPr bwMode="auto">
          <a:xfrm>
            <a:off x="6189015" y="2465161"/>
            <a:ext cx="2266950" cy="2270125"/>
          </a:xfrm>
          <a:custGeom>
            <a:avLst/>
            <a:gdLst>
              <a:gd name="T0" fmla="*/ 513 w 596"/>
              <a:gd name="T1" fmla="*/ 41 h 596"/>
              <a:gd name="T2" fmla="*/ 466 w 596"/>
              <a:gd name="T3" fmla="*/ 40 h 596"/>
              <a:gd name="T4" fmla="*/ 454 w 596"/>
              <a:gd name="T5" fmla="*/ 83 h 596"/>
              <a:gd name="T6" fmla="*/ 454 w 596"/>
              <a:gd name="T7" fmla="*/ 104 h 596"/>
              <a:gd name="T8" fmla="*/ 414 w 596"/>
              <a:gd name="T9" fmla="*/ 116 h 596"/>
              <a:gd name="T10" fmla="*/ 298 w 596"/>
              <a:gd name="T11" fmla="*/ 0 h 596"/>
              <a:gd name="T12" fmla="*/ 190 w 596"/>
              <a:gd name="T13" fmla="*/ 108 h 596"/>
              <a:gd name="T14" fmla="*/ 198 w 596"/>
              <a:gd name="T15" fmla="*/ 123 h 596"/>
              <a:gd name="T16" fmla="*/ 198 w 596"/>
              <a:gd name="T17" fmla="*/ 122 h 596"/>
              <a:gd name="T18" fmla="*/ 260 w 596"/>
              <a:gd name="T19" fmla="*/ 142 h 596"/>
              <a:gd name="T20" fmla="*/ 261 w 596"/>
              <a:gd name="T21" fmla="*/ 209 h 596"/>
              <a:gd name="T22" fmla="*/ 240 w 596"/>
              <a:gd name="T23" fmla="*/ 239 h 596"/>
              <a:gd name="T24" fmla="*/ 209 w 596"/>
              <a:gd name="T25" fmla="*/ 261 h 596"/>
              <a:gd name="T26" fmla="*/ 142 w 596"/>
              <a:gd name="T27" fmla="*/ 260 h 596"/>
              <a:gd name="T28" fmla="*/ 123 w 596"/>
              <a:gd name="T29" fmla="*/ 198 h 596"/>
              <a:gd name="T30" fmla="*/ 123 w 596"/>
              <a:gd name="T31" fmla="*/ 198 h 596"/>
              <a:gd name="T32" fmla="*/ 108 w 596"/>
              <a:gd name="T33" fmla="*/ 190 h 596"/>
              <a:gd name="T34" fmla="*/ 0 w 596"/>
              <a:gd name="T35" fmla="*/ 298 h 596"/>
              <a:gd name="T36" fmla="*/ 116 w 596"/>
              <a:gd name="T37" fmla="*/ 414 h 596"/>
              <a:gd name="T38" fmla="*/ 105 w 596"/>
              <a:gd name="T39" fmla="*/ 454 h 596"/>
              <a:gd name="T40" fmla="*/ 83 w 596"/>
              <a:gd name="T41" fmla="*/ 454 h 596"/>
              <a:gd name="T42" fmla="*/ 40 w 596"/>
              <a:gd name="T43" fmla="*/ 466 h 596"/>
              <a:gd name="T44" fmla="*/ 41 w 596"/>
              <a:gd name="T45" fmla="*/ 513 h 596"/>
              <a:gd name="T46" fmla="*/ 59 w 596"/>
              <a:gd name="T47" fmla="*/ 537 h 596"/>
              <a:gd name="T48" fmla="*/ 84 w 596"/>
              <a:gd name="T49" fmla="*/ 555 h 596"/>
              <a:gd name="T50" fmla="*/ 130 w 596"/>
              <a:gd name="T51" fmla="*/ 556 h 596"/>
              <a:gd name="T52" fmla="*/ 142 w 596"/>
              <a:gd name="T53" fmla="*/ 513 h 596"/>
              <a:gd name="T54" fmla="*/ 142 w 596"/>
              <a:gd name="T55" fmla="*/ 492 h 596"/>
              <a:gd name="T56" fmla="*/ 183 w 596"/>
              <a:gd name="T57" fmla="*/ 480 h 596"/>
              <a:gd name="T58" fmla="*/ 298 w 596"/>
              <a:gd name="T59" fmla="*/ 596 h 596"/>
              <a:gd name="T60" fmla="*/ 406 w 596"/>
              <a:gd name="T61" fmla="*/ 488 h 596"/>
              <a:gd name="T62" fmla="*/ 398 w 596"/>
              <a:gd name="T63" fmla="*/ 473 h 596"/>
              <a:gd name="T64" fmla="*/ 398 w 596"/>
              <a:gd name="T65" fmla="*/ 474 h 596"/>
              <a:gd name="T66" fmla="*/ 336 w 596"/>
              <a:gd name="T67" fmla="*/ 454 h 596"/>
              <a:gd name="T68" fmla="*/ 335 w 596"/>
              <a:gd name="T69" fmla="*/ 387 h 596"/>
              <a:gd name="T70" fmla="*/ 356 w 596"/>
              <a:gd name="T71" fmla="*/ 357 h 596"/>
              <a:gd name="T72" fmla="*/ 387 w 596"/>
              <a:gd name="T73" fmla="*/ 335 h 596"/>
              <a:gd name="T74" fmla="*/ 454 w 596"/>
              <a:gd name="T75" fmla="*/ 336 h 596"/>
              <a:gd name="T76" fmla="*/ 474 w 596"/>
              <a:gd name="T77" fmla="*/ 398 h 596"/>
              <a:gd name="T78" fmla="*/ 474 w 596"/>
              <a:gd name="T79" fmla="*/ 398 h 596"/>
              <a:gd name="T80" fmla="*/ 488 w 596"/>
              <a:gd name="T81" fmla="*/ 406 h 596"/>
              <a:gd name="T82" fmla="*/ 596 w 596"/>
              <a:gd name="T83" fmla="*/ 298 h 596"/>
              <a:gd name="T84" fmla="*/ 480 w 596"/>
              <a:gd name="T85" fmla="*/ 182 h 596"/>
              <a:gd name="T86" fmla="*/ 492 w 596"/>
              <a:gd name="T87" fmla="*/ 142 h 596"/>
              <a:gd name="T88" fmla="*/ 513 w 596"/>
              <a:gd name="T89" fmla="*/ 142 h 596"/>
              <a:gd name="T90" fmla="*/ 556 w 596"/>
              <a:gd name="T91" fmla="*/ 130 h 596"/>
              <a:gd name="T92" fmla="*/ 555 w 596"/>
              <a:gd name="T93" fmla="*/ 83 h 596"/>
              <a:gd name="T94" fmla="*/ 538 w 596"/>
              <a:gd name="T95" fmla="*/ 59 h 596"/>
              <a:gd name="T96" fmla="*/ 513 w 596"/>
              <a:gd name="T97" fmla="*/ 41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6" h="596">
                <a:moveTo>
                  <a:pt x="513" y="41"/>
                </a:moveTo>
                <a:cubicBezTo>
                  <a:pt x="499" y="34"/>
                  <a:pt x="480" y="31"/>
                  <a:pt x="466" y="40"/>
                </a:cubicBezTo>
                <a:cubicBezTo>
                  <a:pt x="453" y="50"/>
                  <a:pt x="452" y="68"/>
                  <a:pt x="454" y="83"/>
                </a:cubicBezTo>
                <a:cubicBezTo>
                  <a:pt x="456" y="90"/>
                  <a:pt x="455" y="98"/>
                  <a:pt x="454" y="104"/>
                </a:cubicBezTo>
                <a:cubicBezTo>
                  <a:pt x="450" y="123"/>
                  <a:pt x="427" y="129"/>
                  <a:pt x="414" y="116"/>
                </a:cubicBezTo>
                <a:cubicBezTo>
                  <a:pt x="298" y="0"/>
                  <a:pt x="298" y="0"/>
                  <a:pt x="298" y="0"/>
                </a:cubicBezTo>
                <a:cubicBezTo>
                  <a:pt x="190" y="108"/>
                  <a:pt x="190" y="108"/>
                  <a:pt x="190" y="108"/>
                </a:cubicBezTo>
                <a:cubicBezTo>
                  <a:pt x="185" y="114"/>
                  <a:pt x="190" y="124"/>
                  <a:pt x="198" y="123"/>
                </a:cubicBezTo>
                <a:cubicBezTo>
                  <a:pt x="198" y="123"/>
                  <a:pt x="198" y="122"/>
                  <a:pt x="198" y="122"/>
                </a:cubicBezTo>
                <a:cubicBezTo>
                  <a:pt x="225" y="118"/>
                  <a:pt x="248" y="125"/>
                  <a:pt x="260" y="142"/>
                </a:cubicBezTo>
                <a:cubicBezTo>
                  <a:pt x="273" y="160"/>
                  <a:pt x="273" y="185"/>
                  <a:pt x="261" y="209"/>
                </a:cubicBezTo>
                <a:cubicBezTo>
                  <a:pt x="256" y="220"/>
                  <a:pt x="249" y="230"/>
                  <a:pt x="240" y="239"/>
                </a:cubicBezTo>
                <a:cubicBezTo>
                  <a:pt x="230" y="249"/>
                  <a:pt x="220" y="256"/>
                  <a:pt x="209" y="261"/>
                </a:cubicBezTo>
                <a:cubicBezTo>
                  <a:pt x="185" y="273"/>
                  <a:pt x="160" y="272"/>
                  <a:pt x="142" y="260"/>
                </a:cubicBezTo>
                <a:cubicBezTo>
                  <a:pt x="125" y="248"/>
                  <a:pt x="118" y="225"/>
                  <a:pt x="123" y="198"/>
                </a:cubicBezTo>
                <a:cubicBezTo>
                  <a:pt x="123" y="198"/>
                  <a:pt x="123" y="198"/>
                  <a:pt x="123" y="198"/>
                </a:cubicBezTo>
                <a:cubicBezTo>
                  <a:pt x="124" y="190"/>
                  <a:pt x="114" y="184"/>
                  <a:pt x="108" y="190"/>
                </a:cubicBezTo>
                <a:cubicBezTo>
                  <a:pt x="0" y="298"/>
                  <a:pt x="0" y="298"/>
                  <a:pt x="0" y="298"/>
                </a:cubicBezTo>
                <a:cubicBezTo>
                  <a:pt x="116" y="414"/>
                  <a:pt x="116" y="414"/>
                  <a:pt x="116" y="414"/>
                </a:cubicBezTo>
                <a:cubicBezTo>
                  <a:pt x="129" y="427"/>
                  <a:pt x="123" y="450"/>
                  <a:pt x="105" y="454"/>
                </a:cubicBezTo>
                <a:cubicBezTo>
                  <a:pt x="98" y="455"/>
                  <a:pt x="90" y="456"/>
                  <a:pt x="83" y="454"/>
                </a:cubicBezTo>
                <a:cubicBezTo>
                  <a:pt x="68" y="452"/>
                  <a:pt x="50" y="453"/>
                  <a:pt x="40" y="466"/>
                </a:cubicBezTo>
                <a:cubicBezTo>
                  <a:pt x="31" y="479"/>
                  <a:pt x="34" y="498"/>
                  <a:pt x="41" y="513"/>
                </a:cubicBezTo>
                <a:cubicBezTo>
                  <a:pt x="45" y="521"/>
                  <a:pt x="51" y="530"/>
                  <a:pt x="59" y="537"/>
                </a:cubicBezTo>
                <a:cubicBezTo>
                  <a:pt x="66" y="545"/>
                  <a:pt x="75" y="551"/>
                  <a:pt x="84" y="555"/>
                </a:cubicBezTo>
                <a:cubicBezTo>
                  <a:pt x="98" y="562"/>
                  <a:pt x="117" y="565"/>
                  <a:pt x="130" y="556"/>
                </a:cubicBezTo>
                <a:cubicBezTo>
                  <a:pt x="143" y="546"/>
                  <a:pt x="144" y="528"/>
                  <a:pt x="142" y="513"/>
                </a:cubicBezTo>
                <a:cubicBezTo>
                  <a:pt x="140" y="506"/>
                  <a:pt x="141" y="498"/>
                  <a:pt x="142" y="492"/>
                </a:cubicBezTo>
                <a:cubicBezTo>
                  <a:pt x="147" y="473"/>
                  <a:pt x="169" y="467"/>
                  <a:pt x="183" y="480"/>
                </a:cubicBezTo>
                <a:cubicBezTo>
                  <a:pt x="298" y="596"/>
                  <a:pt x="298" y="596"/>
                  <a:pt x="298" y="596"/>
                </a:cubicBezTo>
                <a:cubicBezTo>
                  <a:pt x="406" y="488"/>
                  <a:pt x="406" y="488"/>
                  <a:pt x="406" y="488"/>
                </a:cubicBezTo>
                <a:cubicBezTo>
                  <a:pt x="412" y="482"/>
                  <a:pt x="407" y="472"/>
                  <a:pt x="398" y="473"/>
                </a:cubicBezTo>
                <a:cubicBezTo>
                  <a:pt x="398" y="473"/>
                  <a:pt x="398" y="473"/>
                  <a:pt x="398" y="474"/>
                </a:cubicBezTo>
                <a:cubicBezTo>
                  <a:pt x="371" y="478"/>
                  <a:pt x="348" y="471"/>
                  <a:pt x="336" y="454"/>
                </a:cubicBezTo>
                <a:cubicBezTo>
                  <a:pt x="324" y="436"/>
                  <a:pt x="323" y="411"/>
                  <a:pt x="335" y="387"/>
                </a:cubicBezTo>
                <a:cubicBezTo>
                  <a:pt x="340" y="376"/>
                  <a:pt x="348" y="366"/>
                  <a:pt x="356" y="357"/>
                </a:cubicBezTo>
                <a:cubicBezTo>
                  <a:pt x="366" y="347"/>
                  <a:pt x="376" y="340"/>
                  <a:pt x="387" y="335"/>
                </a:cubicBezTo>
                <a:cubicBezTo>
                  <a:pt x="411" y="323"/>
                  <a:pt x="436" y="324"/>
                  <a:pt x="454" y="336"/>
                </a:cubicBezTo>
                <a:cubicBezTo>
                  <a:pt x="471" y="348"/>
                  <a:pt x="478" y="371"/>
                  <a:pt x="474" y="398"/>
                </a:cubicBezTo>
                <a:cubicBezTo>
                  <a:pt x="474" y="398"/>
                  <a:pt x="474" y="398"/>
                  <a:pt x="474" y="398"/>
                </a:cubicBezTo>
                <a:cubicBezTo>
                  <a:pt x="472" y="406"/>
                  <a:pt x="482" y="412"/>
                  <a:pt x="488" y="406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480" y="182"/>
                  <a:pt x="480" y="182"/>
                  <a:pt x="480" y="182"/>
                </a:cubicBezTo>
                <a:cubicBezTo>
                  <a:pt x="467" y="169"/>
                  <a:pt x="473" y="146"/>
                  <a:pt x="492" y="142"/>
                </a:cubicBezTo>
                <a:cubicBezTo>
                  <a:pt x="498" y="141"/>
                  <a:pt x="506" y="140"/>
                  <a:pt x="513" y="142"/>
                </a:cubicBezTo>
                <a:cubicBezTo>
                  <a:pt x="528" y="144"/>
                  <a:pt x="547" y="143"/>
                  <a:pt x="556" y="130"/>
                </a:cubicBezTo>
                <a:cubicBezTo>
                  <a:pt x="566" y="117"/>
                  <a:pt x="562" y="98"/>
                  <a:pt x="555" y="83"/>
                </a:cubicBezTo>
                <a:cubicBezTo>
                  <a:pt x="551" y="75"/>
                  <a:pt x="545" y="66"/>
                  <a:pt x="538" y="59"/>
                </a:cubicBezTo>
                <a:cubicBezTo>
                  <a:pt x="530" y="51"/>
                  <a:pt x="521" y="45"/>
                  <a:pt x="513" y="41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5001565" y="1277711"/>
            <a:ext cx="2268538" cy="2268538"/>
          </a:xfrm>
          <a:custGeom>
            <a:avLst/>
            <a:gdLst>
              <a:gd name="T0" fmla="*/ 41 w 596"/>
              <a:gd name="T1" fmla="*/ 83 h 596"/>
              <a:gd name="T2" fmla="*/ 40 w 596"/>
              <a:gd name="T3" fmla="*/ 130 h 596"/>
              <a:gd name="T4" fmla="*/ 83 w 596"/>
              <a:gd name="T5" fmla="*/ 142 h 596"/>
              <a:gd name="T6" fmla="*/ 104 w 596"/>
              <a:gd name="T7" fmla="*/ 142 h 596"/>
              <a:gd name="T8" fmla="*/ 116 w 596"/>
              <a:gd name="T9" fmla="*/ 182 h 596"/>
              <a:gd name="T10" fmla="*/ 0 w 596"/>
              <a:gd name="T11" fmla="*/ 298 h 596"/>
              <a:gd name="T12" fmla="*/ 108 w 596"/>
              <a:gd name="T13" fmla="*/ 406 h 596"/>
              <a:gd name="T14" fmla="*/ 123 w 596"/>
              <a:gd name="T15" fmla="*/ 398 h 596"/>
              <a:gd name="T16" fmla="*/ 122 w 596"/>
              <a:gd name="T17" fmla="*/ 398 h 596"/>
              <a:gd name="T18" fmla="*/ 142 w 596"/>
              <a:gd name="T19" fmla="*/ 336 h 596"/>
              <a:gd name="T20" fmla="*/ 209 w 596"/>
              <a:gd name="T21" fmla="*/ 335 h 596"/>
              <a:gd name="T22" fmla="*/ 239 w 596"/>
              <a:gd name="T23" fmla="*/ 356 h 596"/>
              <a:gd name="T24" fmla="*/ 261 w 596"/>
              <a:gd name="T25" fmla="*/ 387 h 596"/>
              <a:gd name="T26" fmla="*/ 260 w 596"/>
              <a:gd name="T27" fmla="*/ 454 h 596"/>
              <a:gd name="T28" fmla="*/ 198 w 596"/>
              <a:gd name="T29" fmla="*/ 473 h 596"/>
              <a:gd name="T30" fmla="*/ 198 w 596"/>
              <a:gd name="T31" fmla="*/ 473 h 596"/>
              <a:gd name="T32" fmla="*/ 190 w 596"/>
              <a:gd name="T33" fmla="*/ 488 h 596"/>
              <a:gd name="T34" fmla="*/ 298 w 596"/>
              <a:gd name="T35" fmla="*/ 596 h 596"/>
              <a:gd name="T36" fmla="*/ 414 w 596"/>
              <a:gd name="T37" fmla="*/ 480 h 596"/>
              <a:gd name="T38" fmla="*/ 454 w 596"/>
              <a:gd name="T39" fmla="*/ 491 h 596"/>
              <a:gd name="T40" fmla="*/ 454 w 596"/>
              <a:gd name="T41" fmla="*/ 513 h 596"/>
              <a:gd name="T42" fmla="*/ 466 w 596"/>
              <a:gd name="T43" fmla="*/ 556 h 596"/>
              <a:gd name="T44" fmla="*/ 513 w 596"/>
              <a:gd name="T45" fmla="*/ 555 h 596"/>
              <a:gd name="T46" fmla="*/ 537 w 596"/>
              <a:gd name="T47" fmla="*/ 537 h 596"/>
              <a:gd name="T48" fmla="*/ 555 w 596"/>
              <a:gd name="T49" fmla="*/ 513 h 596"/>
              <a:gd name="T50" fmla="*/ 556 w 596"/>
              <a:gd name="T51" fmla="*/ 466 h 596"/>
              <a:gd name="T52" fmla="*/ 513 w 596"/>
              <a:gd name="T53" fmla="*/ 454 h 596"/>
              <a:gd name="T54" fmla="*/ 492 w 596"/>
              <a:gd name="T55" fmla="*/ 454 h 596"/>
              <a:gd name="T56" fmla="*/ 480 w 596"/>
              <a:gd name="T57" fmla="*/ 413 h 596"/>
              <a:gd name="T58" fmla="*/ 596 w 596"/>
              <a:gd name="T59" fmla="*/ 298 h 596"/>
              <a:gd name="T60" fmla="*/ 488 w 596"/>
              <a:gd name="T61" fmla="*/ 190 h 596"/>
              <a:gd name="T62" fmla="*/ 473 w 596"/>
              <a:gd name="T63" fmla="*/ 198 h 596"/>
              <a:gd name="T64" fmla="*/ 474 w 596"/>
              <a:gd name="T65" fmla="*/ 198 h 596"/>
              <a:gd name="T66" fmla="*/ 454 w 596"/>
              <a:gd name="T67" fmla="*/ 260 h 596"/>
              <a:gd name="T68" fmla="*/ 387 w 596"/>
              <a:gd name="T69" fmla="*/ 261 h 596"/>
              <a:gd name="T70" fmla="*/ 357 w 596"/>
              <a:gd name="T71" fmla="*/ 240 h 596"/>
              <a:gd name="T72" fmla="*/ 335 w 596"/>
              <a:gd name="T73" fmla="*/ 209 h 596"/>
              <a:gd name="T74" fmla="*/ 336 w 596"/>
              <a:gd name="T75" fmla="*/ 142 h 596"/>
              <a:gd name="T76" fmla="*/ 398 w 596"/>
              <a:gd name="T77" fmla="*/ 122 h 596"/>
              <a:gd name="T78" fmla="*/ 398 w 596"/>
              <a:gd name="T79" fmla="*/ 122 h 596"/>
              <a:gd name="T80" fmla="*/ 406 w 596"/>
              <a:gd name="T81" fmla="*/ 108 h 596"/>
              <a:gd name="T82" fmla="*/ 298 w 596"/>
              <a:gd name="T83" fmla="*/ 0 h 596"/>
              <a:gd name="T84" fmla="*/ 182 w 596"/>
              <a:gd name="T85" fmla="*/ 116 h 596"/>
              <a:gd name="T86" fmla="*/ 142 w 596"/>
              <a:gd name="T87" fmla="*/ 104 h 596"/>
              <a:gd name="T88" fmla="*/ 142 w 596"/>
              <a:gd name="T89" fmla="*/ 83 h 596"/>
              <a:gd name="T90" fmla="*/ 130 w 596"/>
              <a:gd name="T91" fmla="*/ 40 h 596"/>
              <a:gd name="T92" fmla="*/ 83 w 596"/>
              <a:gd name="T93" fmla="*/ 41 h 596"/>
              <a:gd name="T94" fmla="*/ 59 w 596"/>
              <a:gd name="T95" fmla="*/ 58 h 596"/>
              <a:gd name="T96" fmla="*/ 41 w 596"/>
              <a:gd name="T97" fmla="*/ 83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6" h="596">
                <a:moveTo>
                  <a:pt x="41" y="83"/>
                </a:moveTo>
                <a:cubicBezTo>
                  <a:pt x="34" y="97"/>
                  <a:pt x="31" y="116"/>
                  <a:pt x="40" y="130"/>
                </a:cubicBezTo>
                <a:cubicBezTo>
                  <a:pt x="50" y="143"/>
                  <a:pt x="68" y="144"/>
                  <a:pt x="83" y="142"/>
                </a:cubicBezTo>
                <a:cubicBezTo>
                  <a:pt x="90" y="140"/>
                  <a:pt x="98" y="141"/>
                  <a:pt x="104" y="142"/>
                </a:cubicBezTo>
                <a:cubicBezTo>
                  <a:pt x="123" y="146"/>
                  <a:pt x="129" y="169"/>
                  <a:pt x="116" y="182"/>
                </a:cubicBezTo>
                <a:cubicBezTo>
                  <a:pt x="0" y="298"/>
                  <a:pt x="0" y="298"/>
                  <a:pt x="0" y="298"/>
                </a:cubicBezTo>
                <a:cubicBezTo>
                  <a:pt x="108" y="406"/>
                  <a:pt x="108" y="406"/>
                  <a:pt x="108" y="406"/>
                </a:cubicBezTo>
                <a:cubicBezTo>
                  <a:pt x="114" y="412"/>
                  <a:pt x="124" y="406"/>
                  <a:pt x="123" y="398"/>
                </a:cubicBezTo>
                <a:cubicBezTo>
                  <a:pt x="122" y="398"/>
                  <a:pt x="122" y="398"/>
                  <a:pt x="122" y="398"/>
                </a:cubicBezTo>
                <a:cubicBezTo>
                  <a:pt x="118" y="371"/>
                  <a:pt x="125" y="348"/>
                  <a:pt x="142" y="336"/>
                </a:cubicBezTo>
                <a:cubicBezTo>
                  <a:pt x="160" y="323"/>
                  <a:pt x="185" y="323"/>
                  <a:pt x="209" y="335"/>
                </a:cubicBezTo>
                <a:cubicBezTo>
                  <a:pt x="220" y="340"/>
                  <a:pt x="230" y="347"/>
                  <a:pt x="239" y="356"/>
                </a:cubicBezTo>
                <a:cubicBezTo>
                  <a:pt x="249" y="366"/>
                  <a:pt x="256" y="376"/>
                  <a:pt x="261" y="387"/>
                </a:cubicBezTo>
                <a:cubicBezTo>
                  <a:pt x="273" y="411"/>
                  <a:pt x="272" y="436"/>
                  <a:pt x="260" y="454"/>
                </a:cubicBezTo>
                <a:cubicBezTo>
                  <a:pt x="248" y="471"/>
                  <a:pt x="225" y="478"/>
                  <a:pt x="198" y="473"/>
                </a:cubicBezTo>
                <a:cubicBezTo>
                  <a:pt x="198" y="473"/>
                  <a:pt x="198" y="473"/>
                  <a:pt x="198" y="473"/>
                </a:cubicBezTo>
                <a:cubicBezTo>
                  <a:pt x="189" y="472"/>
                  <a:pt x="184" y="482"/>
                  <a:pt x="190" y="488"/>
                </a:cubicBezTo>
                <a:cubicBezTo>
                  <a:pt x="298" y="596"/>
                  <a:pt x="298" y="596"/>
                  <a:pt x="298" y="596"/>
                </a:cubicBezTo>
                <a:cubicBezTo>
                  <a:pt x="414" y="480"/>
                  <a:pt x="414" y="480"/>
                  <a:pt x="414" y="480"/>
                </a:cubicBezTo>
                <a:cubicBezTo>
                  <a:pt x="427" y="467"/>
                  <a:pt x="450" y="473"/>
                  <a:pt x="454" y="491"/>
                </a:cubicBezTo>
                <a:cubicBezTo>
                  <a:pt x="455" y="498"/>
                  <a:pt x="456" y="506"/>
                  <a:pt x="454" y="513"/>
                </a:cubicBezTo>
                <a:cubicBezTo>
                  <a:pt x="452" y="528"/>
                  <a:pt x="453" y="546"/>
                  <a:pt x="466" y="556"/>
                </a:cubicBezTo>
                <a:cubicBezTo>
                  <a:pt x="479" y="565"/>
                  <a:pt x="498" y="562"/>
                  <a:pt x="513" y="555"/>
                </a:cubicBezTo>
                <a:cubicBezTo>
                  <a:pt x="521" y="551"/>
                  <a:pt x="530" y="545"/>
                  <a:pt x="537" y="537"/>
                </a:cubicBezTo>
                <a:cubicBezTo>
                  <a:pt x="545" y="530"/>
                  <a:pt x="551" y="521"/>
                  <a:pt x="555" y="513"/>
                </a:cubicBezTo>
                <a:cubicBezTo>
                  <a:pt x="562" y="498"/>
                  <a:pt x="565" y="479"/>
                  <a:pt x="556" y="466"/>
                </a:cubicBezTo>
                <a:cubicBezTo>
                  <a:pt x="546" y="453"/>
                  <a:pt x="528" y="452"/>
                  <a:pt x="513" y="454"/>
                </a:cubicBezTo>
                <a:cubicBezTo>
                  <a:pt x="506" y="456"/>
                  <a:pt x="498" y="455"/>
                  <a:pt x="492" y="454"/>
                </a:cubicBezTo>
                <a:cubicBezTo>
                  <a:pt x="473" y="449"/>
                  <a:pt x="467" y="427"/>
                  <a:pt x="480" y="413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488" y="190"/>
                  <a:pt x="488" y="190"/>
                  <a:pt x="488" y="190"/>
                </a:cubicBezTo>
                <a:cubicBezTo>
                  <a:pt x="482" y="184"/>
                  <a:pt x="472" y="189"/>
                  <a:pt x="473" y="198"/>
                </a:cubicBezTo>
                <a:cubicBezTo>
                  <a:pt x="473" y="198"/>
                  <a:pt x="473" y="198"/>
                  <a:pt x="474" y="198"/>
                </a:cubicBezTo>
                <a:cubicBezTo>
                  <a:pt x="478" y="225"/>
                  <a:pt x="471" y="248"/>
                  <a:pt x="454" y="260"/>
                </a:cubicBezTo>
                <a:cubicBezTo>
                  <a:pt x="436" y="272"/>
                  <a:pt x="411" y="273"/>
                  <a:pt x="387" y="261"/>
                </a:cubicBezTo>
                <a:cubicBezTo>
                  <a:pt x="376" y="256"/>
                  <a:pt x="366" y="248"/>
                  <a:pt x="357" y="240"/>
                </a:cubicBezTo>
                <a:cubicBezTo>
                  <a:pt x="347" y="230"/>
                  <a:pt x="340" y="220"/>
                  <a:pt x="335" y="209"/>
                </a:cubicBezTo>
                <a:cubicBezTo>
                  <a:pt x="323" y="185"/>
                  <a:pt x="324" y="160"/>
                  <a:pt x="336" y="142"/>
                </a:cubicBezTo>
                <a:cubicBezTo>
                  <a:pt x="348" y="125"/>
                  <a:pt x="371" y="118"/>
                  <a:pt x="398" y="122"/>
                </a:cubicBezTo>
                <a:cubicBezTo>
                  <a:pt x="398" y="122"/>
                  <a:pt x="398" y="122"/>
                  <a:pt x="398" y="122"/>
                </a:cubicBezTo>
                <a:cubicBezTo>
                  <a:pt x="406" y="124"/>
                  <a:pt x="412" y="114"/>
                  <a:pt x="406" y="108"/>
                </a:cubicBezTo>
                <a:cubicBezTo>
                  <a:pt x="298" y="0"/>
                  <a:pt x="298" y="0"/>
                  <a:pt x="298" y="0"/>
                </a:cubicBezTo>
                <a:cubicBezTo>
                  <a:pt x="182" y="116"/>
                  <a:pt x="182" y="116"/>
                  <a:pt x="182" y="116"/>
                </a:cubicBezTo>
                <a:cubicBezTo>
                  <a:pt x="169" y="129"/>
                  <a:pt x="146" y="123"/>
                  <a:pt x="142" y="104"/>
                </a:cubicBezTo>
                <a:cubicBezTo>
                  <a:pt x="141" y="98"/>
                  <a:pt x="140" y="90"/>
                  <a:pt x="142" y="83"/>
                </a:cubicBezTo>
                <a:cubicBezTo>
                  <a:pt x="144" y="68"/>
                  <a:pt x="143" y="49"/>
                  <a:pt x="130" y="40"/>
                </a:cubicBezTo>
                <a:cubicBezTo>
                  <a:pt x="117" y="30"/>
                  <a:pt x="98" y="34"/>
                  <a:pt x="83" y="41"/>
                </a:cubicBezTo>
                <a:cubicBezTo>
                  <a:pt x="75" y="45"/>
                  <a:pt x="66" y="51"/>
                  <a:pt x="59" y="58"/>
                </a:cubicBezTo>
                <a:cubicBezTo>
                  <a:pt x="51" y="66"/>
                  <a:pt x="45" y="75"/>
                  <a:pt x="41" y="83"/>
                </a:cubicBezTo>
                <a:close/>
              </a:path>
            </a:pathLst>
          </a:custGeom>
          <a:solidFill>
            <a:srgbClr val="CFAF7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3814115" y="2465161"/>
            <a:ext cx="2268538" cy="2270125"/>
          </a:xfrm>
          <a:custGeom>
            <a:avLst/>
            <a:gdLst>
              <a:gd name="T0" fmla="*/ 83 w 596"/>
              <a:gd name="T1" fmla="*/ 555 h 596"/>
              <a:gd name="T2" fmla="*/ 130 w 596"/>
              <a:gd name="T3" fmla="*/ 556 h 596"/>
              <a:gd name="T4" fmla="*/ 142 w 596"/>
              <a:gd name="T5" fmla="*/ 513 h 596"/>
              <a:gd name="T6" fmla="*/ 142 w 596"/>
              <a:gd name="T7" fmla="*/ 492 h 596"/>
              <a:gd name="T8" fmla="*/ 182 w 596"/>
              <a:gd name="T9" fmla="*/ 480 h 596"/>
              <a:gd name="T10" fmla="*/ 298 w 596"/>
              <a:gd name="T11" fmla="*/ 596 h 596"/>
              <a:gd name="T12" fmla="*/ 406 w 596"/>
              <a:gd name="T13" fmla="*/ 488 h 596"/>
              <a:gd name="T14" fmla="*/ 398 w 596"/>
              <a:gd name="T15" fmla="*/ 473 h 596"/>
              <a:gd name="T16" fmla="*/ 398 w 596"/>
              <a:gd name="T17" fmla="*/ 474 h 596"/>
              <a:gd name="T18" fmla="*/ 336 w 596"/>
              <a:gd name="T19" fmla="*/ 454 h 596"/>
              <a:gd name="T20" fmla="*/ 335 w 596"/>
              <a:gd name="T21" fmla="*/ 387 h 596"/>
              <a:gd name="T22" fmla="*/ 356 w 596"/>
              <a:gd name="T23" fmla="*/ 357 h 596"/>
              <a:gd name="T24" fmla="*/ 387 w 596"/>
              <a:gd name="T25" fmla="*/ 335 h 596"/>
              <a:gd name="T26" fmla="*/ 454 w 596"/>
              <a:gd name="T27" fmla="*/ 336 h 596"/>
              <a:gd name="T28" fmla="*/ 473 w 596"/>
              <a:gd name="T29" fmla="*/ 398 h 596"/>
              <a:gd name="T30" fmla="*/ 473 w 596"/>
              <a:gd name="T31" fmla="*/ 398 h 596"/>
              <a:gd name="T32" fmla="*/ 488 w 596"/>
              <a:gd name="T33" fmla="*/ 406 h 596"/>
              <a:gd name="T34" fmla="*/ 596 w 596"/>
              <a:gd name="T35" fmla="*/ 298 h 596"/>
              <a:gd name="T36" fmla="*/ 480 w 596"/>
              <a:gd name="T37" fmla="*/ 182 h 596"/>
              <a:gd name="T38" fmla="*/ 491 w 596"/>
              <a:gd name="T39" fmla="*/ 142 h 596"/>
              <a:gd name="T40" fmla="*/ 513 w 596"/>
              <a:gd name="T41" fmla="*/ 142 h 596"/>
              <a:gd name="T42" fmla="*/ 556 w 596"/>
              <a:gd name="T43" fmla="*/ 130 h 596"/>
              <a:gd name="T44" fmla="*/ 555 w 596"/>
              <a:gd name="T45" fmla="*/ 83 h 596"/>
              <a:gd name="T46" fmla="*/ 537 w 596"/>
              <a:gd name="T47" fmla="*/ 59 h 596"/>
              <a:gd name="T48" fmla="*/ 512 w 596"/>
              <a:gd name="T49" fmla="*/ 41 h 596"/>
              <a:gd name="T50" fmla="*/ 466 w 596"/>
              <a:gd name="T51" fmla="*/ 40 h 596"/>
              <a:gd name="T52" fmla="*/ 454 w 596"/>
              <a:gd name="T53" fmla="*/ 83 h 596"/>
              <a:gd name="T54" fmla="*/ 454 w 596"/>
              <a:gd name="T55" fmla="*/ 104 h 596"/>
              <a:gd name="T56" fmla="*/ 413 w 596"/>
              <a:gd name="T57" fmla="*/ 116 h 596"/>
              <a:gd name="T58" fmla="*/ 298 w 596"/>
              <a:gd name="T59" fmla="*/ 0 h 596"/>
              <a:gd name="T60" fmla="*/ 190 w 596"/>
              <a:gd name="T61" fmla="*/ 108 h 596"/>
              <a:gd name="T62" fmla="*/ 198 w 596"/>
              <a:gd name="T63" fmla="*/ 123 h 596"/>
              <a:gd name="T64" fmla="*/ 198 w 596"/>
              <a:gd name="T65" fmla="*/ 122 h 596"/>
              <a:gd name="T66" fmla="*/ 260 w 596"/>
              <a:gd name="T67" fmla="*/ 142 h 596"/>
              <a:gd name="T68" fmla="*/ 261 w 596"/>
              <a:gd name="T69" fmla="*/ 209 h 596"/>
              <a:gd name="T70" fmla="*/ 240 w 596"/>
              <a:gd name="T71" fmla="*/ 239 h 596"/>
              <a:gd name="T72" fmla="*/ 209 w 596"/>
              <a:gd name="T73" fmla="*/ 261 h 596"/>
              <a:gd name="T74" fmla="*/ 142 w 596"/>
              <a:gd name="T75" fmla="*/ 260 h 596"/>
              <a:gd name="T76" fmla="*/ 122 w 596"/>
              <a:gd name="T77" fmla="*/ 198 h 596"/>
              <a:gd name="T78" fmla="*/ 122 w 596"/>
              <a:gd name="T79" fmla="*/ 198 h 596"/>
              <a:gd name="T80" fmla="*/ 108 w 596"/>
              <a:gd name="T81" fmla="*/ 190 h 596"/>
              <a:gd name="T82" fmla="*/ 0 w 596"/>
              <a:gd name="T83" fmla="*/ 298 h 596"/>
              <a:gd name="T84" fmla="*/ 116 w 596"/>
              <a:gd name="T85" fmla="*/ 414 h 596"/>
              <a:gd name="T86" fmla="*/ 104 w 596"/>
              <a:gd name="T87" fmla="*/ 454 h 596"/>
              <a:gd name="T88" fmla="*/ 83 w 596"/>
              <a:gd name="T89" fmla="*/ 454 h 596"/>
              <a:gd name="T90" fmla="*/ 40 w 596"/>
              <a:gd name="T91" fmla="*/ 466 h 596"/>
              <a:gd name="T92" fmla="*/ 41 w 596"/>
              <a:gd name="T93" fmla="*/ 513 h 596"/>
              <a:gd name="T94" fmla="*/ 58 w 596"/>
              <a:gd name="T95" fmla="*/ 537 h 596"/>
              <a:gd name="T96" fmla="*/ 83 w 596"/>
              <a:gd name="T97" fmla="*/ 55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6" h="596">
                <a:moveTo>
                  <a:pt x="83" y="555"/>
                </a:moveTo>
                <a:cubicBezTo>
                  <a:pt x="97" y="562"/>
                  <a:pt x="116" y="565"/>
                  <a:pt x="130" y="556"/>
                </a:cubicBezTo>
                <a:cubicBezTo>
                  <a:pt x="143" y="546"/>
                  <a:pt x="144" y="528"/>
                  <a:pt x="142" y="513"/>
                </a:cubicBezTo>
                <a:cubicBezTo>
                  <a:pt x="140" y="506"/>
                  <a:pt x="141" y="498"/>
                  <a:pt x="142" y="492"/>
                </a:cubicBezTo>
                <a:cubicBezTo>
                  <a:pt x="146" y="473"/>
                  <a:pt x="169" y="467"/>
                  <a:pt x="182" y="480"/>
                </a:cubicBezTo>
                <a:cubicBezTo>
                  <a:pt x="298" y="596"/>
                  <a:pt x="298" y="596"/>
                  <a:pt x="298" y="596"/>
                </a:cubicBezTo>
                <a:cubicBezTo>
                  <a:pt x="406" y="488"/>
                  <a:pt x="406" y="488"/>
                  <a:pt x="406" y="488"/>
                </a:cubicBezTo>
                <a:cubicBezTo>
                  <a:pt x="411" y="482"/>
                  <a:pt x="406" y="472"/>
                  <a:pt x="398" y="473"/>
                </a:cubicBezTo>
                <a:cubicBezTo>
                  <a:pt x="398" y="473"/>
                  <a:pt x="398" y="474"/>
                  <a:pt x="398" y="474"/>
                </a:cubicBezTo>
                <a:cubicBezTo>
                  <a:pt x="371" y="478"/>
                  <a:pt x="348" y="471"/>
                  <a:pt x="336" y="454"/>
                </a:cubicBezTo>
                <a:cubicBezTo>
                  <a:pt x="323" y="436"/>
                  <a:pt x="323" y="411"/>
                  <a:pt x="335" y="387"/>
                </a:cubicBezTo>
                <a:cubicBezTo>
                  <a:pt x="340" y="376"/>
                  <a:pt x="347" y="366"/>
                  <a:pt x="356" y="357"/>
                </a:cubicBezTo>
                <a:cubicBezTo>
                  <a:pt x="366" y="347"/>
                  <a:pt x="376" y="340"/>
                  <a:pt x="387" y="335"/>
                </a:cubicBezTo>
                <a:cubicBezTo>
                  <a:pt x="411" y="323"/>
                  <a:pt x="436" y="324"/>
                  <a:pt x="454" y="336"/>
                </a:cubicBezTo>
                <a:cubicBezTo>
                  <a:pt x="471" y="348"/>
                  <a:pt x="478" y="371"/>
                  <a:pt x="473" y="398"/>
                </a:cubicBezTo>
                <a:cubicBezTo>
                  <a:pt x="473" y="398"/>
                  <a:pt x="473" y="398"/>
                  <a:pt x="473" y="398"/>
                </a:cubicBezTo>
                <a:cubicBezTo>
                  <a:pt x="472" y="406"/>
                  <a:pt x="482" y="412"/>
                  <a:pt x="488" y="406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480" y="182"/>
                  <a:pt x="480" y="182"/>
                  <a:pt x="480" y="182"/>
                </a:cubicBezTo>
                <a:cubicBezTo>
                  <a:pt x="467" y="169"/>
                  <a:pt x="473" y="146"/>
                  <a:pt x="491" y="142"/>
                </a:cubicBezTo>
                <a:cubicBezTo>
                  <a:pt x="498" y="141"/>
                  <a:pt x="506" y="140"/>
                  <a:pt x="513" y="142"/>
                </a:cubicBezTo>
                <a:cubicBezTo>
                  <a:pt x="528" y="144"/>
                  <a:pt x="546" y="143"/>
                  <a:pt x="556" y="130"/>
                </a:cubicBezTo>
                <a:cubicBezTo>
                  <a:pt x="565" y="117"/>
                  <a:pt x="562" y="98"/>
                  <a:pt x="555" y="83"/>
                </a:cubicBezTo>
                <a:cubicBezTo>
                  <a:pt x="551" y="75"/>
                  <a:pt x="545" y="66"/>
                  <a:pt x="537" y="59"/>
                </a:cubicBezTo>
                <a:cubicBezTo>
                  <a:pt x="530" y="51"/>
                  <a:pt x="521" y="45"/>
                  <a:pt x="512" y="41"/>
                </a:cubicBezTo>
                <a:cubicBezTo>
                  <a:pt x="498" y="34"/>
                  <a:pt x="479" y="31"/>
                  <a:pt x="466" y="40"/>
                </a:cubicBezTo>
                <a:cubicBezTo>
                  <a:pt x="453" y="50"/>
                  <a:pt x="452" y="68"/>
                  <a:pt x="454" y="83"/>
                </a:cubicBezTo>
                <a:cubicBezTo>
                  <a:pt x="456" y="90"/>
                  <a:pt x="455" y="98"/>
                  <a:pt x="454" y="104"/>
                </a:cubicBezTo>
                <a:cubicBezTo>
                  <a:pt x="449" y="123"/>
                  <a:pt x="427" y="129"/>
                  <a:pt x="413" y="116"/>
                </a:cubicBezTo>
                <a:cubicBezTo>
                  <a:pt x="298" y="0"/>
                  <a:pt x="298" y="0"/>
                  <a:pt x="298" y="0"/>
                </a:cubicBezTo>
                <a:cubicBezTo>
                  <a:pt x="190" y="108"/>
                  <a:pt x="190" y="108"/>
                  <a:pt x="190" y="108"/>
                </a:cubicBezTo>
                <a:cubicBezTo>
                  <a:pt x="184" y="114"/>
                  <a:pt x="189" y="124"/>
                  <a:pt x="198" y="123"/>
                </a:cubicBezTo>
                <a:cubicBezTo>
                  <a:pt x="198" y="123"/>
                  <a:pt x="198" y="123"/>
                  <a:pt x="198" y="122"/>
                </a:cubicBezTo>
                <a:cubicBezTo>
                  <a:pt x="225" y="118"/>
                  <a:pt x="248" y="125"/>
                  <a:pt x="260" y="142"/>
                </a:cubicBezTo>
                <a:cubicBezTo>
                  <a:pt x="272" y="160"/>
                  <a:pt x="273" y="185"/>
                  <a:pt x="261" y="209"/>
                </a:cubicBezTo>
                <a:cubicBezTo>
                  <a:pt x="256" y="220"/>
                  <a:pt x="248" y="230"/>
                  <a:pt x="240" y="239"/>
                </a:cubicBezTo>
                <a:cubicBezTo>
                  <a:pt x="230" y="249"/>
                  <a:pt x="220" y="256"/>
                  <a:pt x="209" y="261"/>
                </a:cubicBezTo>
                <a:cubicBezTo>
                  <a:pt x="185" y="273"/>
                  <a:pt x="160" y="272"/>
                  <a:pt x="142" y="260"/>
                </a:cubicBezTo>
                <a:cubicBezTo>
                  <a:pt x="125" y="248"/>
                  <a:pt x="118" y="225"/>
                  <a:pt x="122" y="198"/>
                </a:cubicBezTo>
                <a:cubicBezTo>
                  <a:pt x="122" y="198"/>
                  <a:pt x="122" y="198"/>
                  <a:pt x="122" y="198"/>
                </a:cubicBezTo>
                <a:cubicBezTo>
                  <a:pt x="124" y="190"/>
                  <a:pt x="114" y="184"/>
                  <a:pt x="108" y="190"/>
                </a:cubicBezTo>
                <a:cubicBezTo>
                  <a:pt x="0" y="298"/>
                  <a:pt x="0" y="298"/>
                  <a:pt x="0" y="298"/>
                </a:cubicBezTo>
                <a:cubicBezTo>
                  <a:pt x="116" y="414"/>
                  <a:pt x="116" y="414"/>
                  <a:pt x="116" y="414"/>
                </a:cubicBezTo>
                <a:cubicBezTo>
                  <a:pt x="129" y="427"/>
                  <a:pt x="123" y="450"/>
                  <a:pt x="104" y="454"/>
                </a:cubicBezTo>
                <a:cubicBezTo>
                  <a:pt x="98" y="455"/>
                  <a:pt x="90" y="456"/>
                  <a:pt x="83" y="454"/>
                </a:cubicBezTo>
                <a:cubicBezTo>
                  <a:pt x="68" y="452"/>
                  <a:pt x="49" y="453"/>
                  <a:pt x="40" y="466"/>
                </a:cubicBezTo>
                <a:cubicBezTo>
                  <a:pt x="30" y="479"/>
                  <a:pt x="34" y="498"/>
                  <a:pt x="41" y="513"/>
                </a:cubicBezTo>
                <a:cubicBezTo>
                  <a:pt x="45" y="521"/>
                  <a:pt x="51" y="530"/>
                  <a:pt x="58" y="537"/>
                </a:cubicBezTo>
                <a:cubicBezTo>
                  <a:pt x="66" y="545"/>
                  <a:pt x="75" y="551"/>
                  <a:pt x="83" y="555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5001565" y="3654199"/>
            <a:ext cx="2268538" cy="2268538"/>
          </a:xfrm>
          <a:custGeom>
            <a:avLst/>
            <a:gdLst>
              <a:gd name="T0" fmla="*/ 555 w 596"/>
              <a:gd name="T1" fmla="*/ 513 h 596"/>
              <a:gd name="T2" fmla="*/ 556 w 596"/>
              <a:gd name="T3" fmla="*/ 466 h 596"/>
              <a:gd name="T4" fmla="*/ 513 w 596"/>
              <a:gd name="T5" fmla="*/ 454 h 596"/>
              <a:gd name="T6" fmla="*/ 492 w 596"/>
              <a:gd name="T7" fmla="*/ 454 h 596"/>
              <a:gd name="T8" fmla="*/ 480 w 596"/>
              <a:gd name="T9" fmla="*/ 414 h 596"/>
              <a:gd name="T10" fmla="*/ 596 w 596"/>
              <a:gd name="T11" fmla="*/ 298 h 596"/>
              <a:gd name="T12" fmla="*/ 488 w 596"/>
              <a:gd name="T13" fmla="*/ 190 h 596"/>
              <a:gd name="T14" fmla="*/ 473 w 596"/>
              <a:gd name="T15" fmla="*/ 198 h 596"/>
              <a:gd name="T16" fmla="*/ 474 w 596"/>
              <a:gd name="T17" fmla="*/ 198 h 596"/>
              <a:gd name="T18" fmla="*/ 454 w 596"/>
              <a:gd name="T19" fmla="*/ 260 h 596"/>
              <a:gd name="T20" fmla="*/ 387 w 596"/>
              <a:gd name="T21" fmla="*/ 261 h 596"/>
              <a:gd name="T22" fmla="*/ 357 w 596"/>
              <a:gd name="T23" fmla="*/ 240 h 596"/>
              <a:gd name="T24" fmla="*/ 335 w 596"/>
              <a:gd name="T25" fmla="*/ 209 h 596"/>
              <a:gd name="T26" fmla="*/ 336 w 596"/>
              <a:gd name="T27" fmla="*/ 142 h 596"/>
              <a:gd name="T28" fmla="*/ 398 w 596"/>
              <a:gd name="T29" fmla="*/ 123 h 596"/>
              <a:gd name="T30" fmla="*/ 398 w 596"/>
              <a:gd name="T31" fmla="*/ 123 h 596"/>
              <a:gd name="T32" fmla="*/ 406 w 596"/>
              <a:gd name="T33" fmla="*/ 108 h 596"/>
              <a:gd name="T34" fmla="*/ 298 w 596"/>
              <a:gd name="T35" fmla="*/ 0 h 596"/>
              <a:gd name="T36" fmla="*/ 182 w 596"/>
              <a:gd name="T37" fmla="*/ 116 h 596"/>
              <a:gd name="T38" fmla="*/ 142 w 596"/>
              <a:gd name="T39" fmla="*/ 105 h 596"/>
              <a:gd name="T40" fmla="*/ 142 w 596"/>
              <a:gd name="T41" fmla="*/ 83 h 596"/>
              <a:gd name="T42" fmla="*/ 130 w 596"/>
              <a:gd name="T43" fmla="*/ 40 h 596"/>
              <a:gd name="T44" fmla="*/ 83 w 596"/>
              <a:gd name="T45" fmla="*/ 41 h 596"/>
              <a:gd name="T46" fmla="*/ 59 w 596"/>
              <a:gd name="T47" fmla="*/ 59 h 596"/>
              <a:gd name="T48" fmla="*/ 41 w 596"/>
              <a:gd name="T49" fmla="*/ 84 h 596"/>
              <a:gd name="T50" fmla="*/ 40 w 596"/>
              <a:gd name="T51" fmla="*/ 130 h 596"/>
              <a:gd name="T52" fmla="*/ 83 w 596"/>
              <a:gd name="T53" fmla="*/ 142 h 596"/>
              <a:gd name="T54" fmla="*/ 104 w 596"/>
              <a:gd name="T55" fmla="*/ 142 h 596"/>
              <a:gd name="T56" fmla="*/ 116 w 596"/>
              <a:gd name="T57" fmla="*/ 183 h 596"/>
              <a:gd name="T58" fmla="*/ 0 w 596"/>
              <a:gd name="T59" fmla="*/ 298 h 596"/>
              <a:gd name="T60" fmla="*/ 108 w 596"/>
              <a:gd name="T61" fmla="*/ 406 h 596"/>
              <a:gd name="T62" fmla="*/ 123 w 596"/>
              <a:gd name="T63" fmla="*/ 398 h 596"/>
              <a:gd name="T64" fmla="*/ 122 w 596"/>
              <a:gd name="T65" fmla="*/ 398 h 596"/>
              <a:gd name="T66" fmla="*/ 142 w 596"/>
              <a:gd name="T67" fmla="*/ 336 h 596"/>
              <a:gd name="T68" fmla="*/ 209 w 596"/>
              <a:gd name="T69" fmla="*/ 335 h 596"/>
              <a:gd name="T70" fmla="*/ 239 w 596"/>
              <a:gd name="T71" fmla="*/ 356 h 596"/>
              <a:gd name="T72" fmla="*/ 261 w 596"/>
              <a:gd name="T73" fmla="*/ 387 h 596"/>
              <a:gd name="T74" fmla="*/ 260 w 596"/>
              <a:gd name="T75" fmla="*/ 454 h 596"/>
              <a:gd name="T76" fmla="*/ 198 w 596"/>
              <a:gd name="T77" fmla="*/ 474 h 596"/>
              <a:gd name="T78" fmla="*/ 198 w 596"/>
              <a:gd name="T79" fmla="*/ 474 h 596"/>
              <a:gd name="T80" fmla="*/ 190 w 596"/>
              <a:gd name="T81" fmla="*/ 488 h 596"/>
              <a:gd name="T82" fmla="*/ 298 w 596"/>
              <a:gd name="T83" fmla="*/ 596 h 596"/>
              <a:gd name="T84" fmla="*/ 414 w 596"/>
              <a:gd name="T85" fmla="*/ 480 h 596"/>
              <a:gd name="T86" fmla="*/ 454 w 596"/>
              <a:gd name="T87" fmla="*/ 492 h 596"/>
              <a:gd name="T88" fmla="*/ 454 w 596"/>
              <a:gd name="T89" fmla="*/ 513 h 596"/>
              <a:gd name="T90" fmla="*/ 466 w 596"/>
              <a:gd name="T91" fmla="*/ 556 h 596"/>
              <a:gd name="T92" fmla="*/ 513 w 596"/>
              <a:gd name="T93" fmla="*/ 555 h 596"/>
              <a:gd name="T94" fmla="*/ 537 w 596"/>
              <a:gd name="T95" fmla="*/ 538 h 596"/>
              <a:gd name="T96" fmla="*/ 555 w 596"/>
              <a:gd name="T97" fmla="*/ 513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6" h="596">
                <a:moveTo>
                  <a:pt x="555" y="513"/>
                </a:moveTo>
                <a:cubicBezTo>
                  <a:pt x="562" y="499"/>
                  <a:pt x="565" y="480"/>
                  <a:pt x="556" y="466"/>
                </a:cubicBezTo>
                <a:cubicBezTo>
                  <a:pt x="546" y="453"/>
                  <a:pt x="528" y="452"/>
                  <a:pt x="513" y="454"/>
                </a:cubicBezTo>
                <a:cubicBezTo>
                  <a:pt x="506" y="456"/>
                  <a:pt x="498" y="455"/>
                  <a:pt x="492" y="454"/>
                </a:cubicBezTo>
                <a:cubicBezTo>
                  <a:pt x="473" y="450"/>
                  <a:pt x="467" y="427"/>
                  <a:pt x="480" y="414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488" y="190"/>
                  <a:pt x="488" y="190"/>
                  <a:pt x="488" y="190"/>
                </a:cubicBezTo>
                <a:cubicBezTo>
                  <a:pt x="482" y="185"/>
                  <a:pt x="472" y="190"/>
                  <a:pt x="473" y="198"/>
                </a:cubicBezTo>
                <a:cubicBezTo>
                  <a:pt x="473" y="198"/>
                  <a:pt x="474" y="198"/>
                  <a:pt x="474" y="198"/>
                </a:cubicBezTo>
                <a:cubicBezTo>
                  <a:pt x="478" y="225"/>
                  <a:pt x="471" y="248"/>
                  <a:pt x="454" y="260"/>
                </a:cubicBezTo>
                <a:cubicBezTo>
                  <a:pt x="436" y="273"/>
                  <a:pt x="411" y="273"/>
                  <a:pt x="387" y="261"/>
                </a:cubicBezTo>
                <a:cubicBezTo>
                  <a:pt x="376" y="256"/>
                  <a:pt x="366" y="249"/>
                  <a:pt x="357" y="240"/>
                </a:cubicBezTo>
                <a:cubicBezTo>
                  <a:pt x="347" y="230"/>
                  <a:pt x="340" y="220"/>
                  <a:pt x="335" y="209"/>
                </a:cubicBezTo>
                <a:cubicBezTo>
                  <a:pt x="323" y="185"/>
                  <a:pt x="324" y="160"/>
                  <a:pt x="336" y="142"/>
                </a:cubicBezTo>
                <a:cubicBezTo>
                  <a:pt x="348" y="125"/>
                  <a:pt x="371" y="118"/>
                  <a:pt x="398" y="123"/>
                </a:cubicBezTo>
                <a:cubicBezTo>
                  <a:pt x="398" y="123"/>
                  <a:pt x="398" y="123"/>
                  <a:pt x="398" y="123"/>
                </a:cubicBezTo>
                <a:cubicBezTo>
                  <a:pt x="406" y="124"/>
                  <a:pt x="412" y="114"/>
                  <a:pt x="406" y="108"/>
                </a:cubicBezTo>
                <a:cubicBezTo>
                  <a:pt x="298" y="0"/>
                  <a:pt x="298" y="0"/>
                  <a:pt x="298" y="0"/>
                </a:cubicBezTo>
                <a:cubicBezTo>
                  <a:pt x="182" y="116"/>
                  <a:pt x="182" y="116"/>
                  <a:pt x="182" y="116"/>
                </a:cubicBezTo>
                <a:cubicBezTo>
                  <a:pt x="169" y="129"/>
                  <a:pt x="146" y="123"/>
                  <a:pt x="142" y="105"/>
                </a:cubicBezTo>
                <a:cubicBezTo>
                  <a:pt x="141" y="98"/>
                  <a:pt x="140" y="90"/>
                  <a:pt x="142" y="83"/>
                </a:cubicBezTo>
                <a:cubicBezTo>
                  <a:pt x="144" y="68"/>
                  <a:pt x="143" y="50"/>
                  <a:pt x="130" y="40"/>
                </a:cubicBezTo>
                <a:cubicBezTo>
                  <a:pt x="117" y="31"/>
                  <a:pt x="98" y="34"/>
                  <a:pt x="83" y="41"/>
                </a:cubicBezTo>
                <a:cubicBezTo>
                  <a:pt x="75" y="45"/>
                  <a:pt x="66" y="51"/>
                  <a:pt x="59" y="59"/>
                </a:cubicBezTo>
                <a:cubicBezTo>
                  <a:pt x="51" y="66"/>
                  <a:pt x="45" y="75"/>
                  <a:pt x="41" y="84"/>
                </a:cubicBezTo>
                <a:cubicBezTo>
                  <a:pt x="34" y="98"/>
                  <a:pt x="31" y="117"/>
                  <a:pt x="40" y="130"/>
                </a:cubicBezTo>
                <a:cubicBezTo>
                  <a:pt x="50" y="143"/>
                  <a:pt x="68" y="144"/>
                  <a:pt x="83" y="142"/>
                </a:cubicBezTo>
                <a:cubicBezTo>
                  <a:pt x="90" y="140"/>
                  <a:pt x="98" y="141"/>
                  <a:pt x="104" y="142"/>
                </a:cubicBezTo>
                <a:cubicBezTo>
                  <a:pt x="123" y="147"/>
                  <a:pt x="129" y="169"/>
                  <a:pt x="116" y="183"/>
                </a:cubicBezTo>
                <a:cubicBezTo>
                  <a:pt x="0" y="298"/>
                  <a:pt x="0" y="298"/>
                  <a:pt x="0" y="298"/>
                </a:cubicBezTo>
                <a:cubicBezTo>
                  <a:pt x="108" y="406"/>
                  <a:pt x="108" y="406"/>
                  <a:pt x="108" y="406"/>
                </a:cubicBezTo>
                <a:cubicBezTo>
                  <a:pt x="114" y="412"/>
                  <a:pt x="124" y="407"/>
                  <a:pt x="123" y="398"/>
                </a:cubicBezTo>
                <a:cubicBezTo>
                  <a:pt x="123" y="398"/>
                  <a:pt x="123" y="398"/>
                  <a:pt x="122" y="398"/>
                </a:cubicBezTo>
                <a:cubicBezTo>
                  <a:pt x="118" y="371"/>
                  <a:pt x="125" y="348"/>
                  <a:pt x="142" y="336"/>
                </a:cubicBezTo>
                <a:cubicBezTo>
                  <a:pt x="160" y="324"/>
                  <a:pt x="185" y="323"/>
                  <a:pt x="209" y="335"/>
                </a:cubicBezTo>
                <a:cubicBezTo>
                  <a:pt x="220" y="340"/>
                  <a:pt x="230" y="348"/>
                  <a:pt x="239" y="356"/>
                </a:cubicBezTo>
                <a:cubicBezTo>
                  <a:pt x="249" y="366"/>
                  <a:pt x="256" y="376"/>
                  <a:pt x="261" y="387"/>
                </a:cubicBezTo>
                <a:cubicBezTo>
                  <a:pt x="273" y="411"/>
                  <a:pt x="272" y="436"/>
                  <a:pt x="260" y="454"/>
                </a:cubicBezTo>
                <a:cubicBezTo>
                  <a:pt x="248" y="471"/>
                  <a:pt x="225" y="478"/>
                  <a:pt x="198" y="474"/>
                </a:cubicBezTo>
                <a:cubicBezTo>
                  <a:pt x="198" y="474"/>
                  <a:pt x="198" y="474"/>
                  <a:pt x="198" y="474"/>
                </a:cubicBezTo>
                <a:cubicBezTo>
                  <a:pt x="190" y="472"/>
                  <a:pt x="184" y="482"/>
                  <a:pt x="190" y="488"/>
                </a:cubicBezTo>
                <a:cubicBezTo>
                  <a:pt x="298" y="596"/>
                  <a:pt x="298" y="596"/>
                  <a:pt x="298" y="596"/>
                </a:cubicBezTo>
                <a:cubicBezTo>
                  <a:pt x="414" y="480"/>
                  <a:pt x="414" y="480"/>
                  <a:pt x="414" y="480"/>
                </a:cubicBezTo>
                <a:cubicBezTo>
                  <a:pt x="427" y="467"/>
                  <a:pt x="450" y="473"/>
                  <a:pt x="454" y="492"/>
                </a:cubicBezTo>
                <a:cubicBezTo>
                  <a:pt x="455" y="498"/>
                  <a:pt x="456" y="506"/>
                  <a:pt x="454" y="513"/>
                </a:cubicBezTo>
                <a:cubicBezTo>
                  <a:pt x="452" y="528"/>
                  <a:pt x="453" y="547"/>
                  <a:pt x="466" y="556"/>
                </a:cubicBezTo>
                <a:cubicBezTo>
                  <a:pt x="479" y="566"/>
                  <a:pt x="498" y="562"/>
                  <a:pt x="513" y="555"/>
                </a:cubicBezTo>
                <a:cubicBezTo>
                  <a:pt x="521" y="551"/>
                  <a:pt x="530" y="545"/>
                  <a:pt x="537" y="538"/>
                </a:cubicBezTo>
                <a:cubicBezTo>
                  <a:pt x="545" y="530"/>
                  <a:pt x="551" y="521"/>
                  <a:pt x="555" y="513"/>
                </a:cubicBezTo>
                <a:close/>
              </a:path>
            </a:pathLst>
          </a:custGeom>
          <a:solidFill>
            <a:srgbClr val="CFAF7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3087040" y="4560661"/>
            <a:ext cx="1500188" cy="593725"/>
          </a:xfrm>
          <a:custGeom>
            <a:avLst/>
            <a:gdLst>
              <a:gd name="T0" fmla="*/ 1 w 394"/>
              <a:gd name="T1" fmla="*/ 149 h 156"/>
              <a:gd name="T2" fmla="*/ 4 w 394"/>
              <a:gd name="T3" fmla="*/ 156 h 156"/>
              <a:gd name="T4" fmla="*/ 374 w 394"/>
              <a:gd name="T5" fmla="*/ 152 h 156"/>
              <a:gd name="T6" fmla="*/ 370 w 394"/>
              <a:gd name="T7" fmla="*/ 156 h 156"/>
              <a:gd name="T8" fmla="*/ 354 w 394"/>
              <a:gd name="T9" fmla="*/ 152 h 156"/>
              <a:gd name="T10" fmla="*/ 350 w 394"/>
              <a:gd name="T11" fmla="*/ 156 h 156"/>
              <a:gd name="T12" fmla="*/ 333 w 394"/>
              <a:gd name="T13" fmla="*/ 152 h 156"/>
              <a:gd name="T14" fmla="*/ 329 w 394"/>
              <a:gd name="T15" fmla="*/ 156 h 156"/>
              <a:gd name="T16" fmla="*/ 313 w 394"/>
              <a:gd name="T17" fmla="*/ 152 h 156"/>
              <a:gd name="T18" fmla="*/ 309 w 394"/>
              <a:gd name="T19" fmla="*/ 156 h 156"/>
              <a:gd name="T20" fmla="*/ 293 w 394"/>
              <a:gd name="T21" fmla="*/ 152 h 156"/>
              <a:gd name="T22" fmla="*/ 289 w 394"/>
              <a:gd name="T23" fmla="*/ 156 h 156"/>
              <a:gd name="T24" fmla="*/ 272 w 394"/>
              <a:gd name="T25" fmla="*/ 152 h 156"/>
              <a:gd name="T26" fmla="*/ 268 w 394"/>
              <a:gd name="T27" fmla="*/ 156 h 156"/>
              <a:gd name="T28" fmla="*/ 252 w 394"/>
              <a:gd name="T29" fmla="*/ 152 h 156"/>
              <a:gd name="T30" fmla="*/ 248 w 394"/>
              <a:gd name="T31" fmla="*/ 156 h 156"/>
              <a:gd name="T32" fmla="*/ 232 w 394"/>
              <a:gd name="T33" fmla="*/ 152 h 156"/>
              <a:gd name="T34" fmla="*/ 228 w 394"/>
              <a:gd name="T35" fmla="*/ 156 h 156"/>
              <a:gd name="T36" fmla="*/ 211 w 394"/>
              <a:gd name="T37" fmla="*/ 152 h 156"/>
              <a:gd name="T38" fmla="*/ 207 w 394"/>
              <a:gd name="T39" fmla="*/ 156 h 156"/>
              <a:gd name="T40" fmla="*/ 191 w 394"/>
              <a:gd name="T41" fmla="*/ 152 h 156"/>
              <a:gd name="T42" fmla="*/ 187 w 394"/>
              <a:gd name="T43" fmla="*/ 156 h 156"/>
              <a:gd name="T44" fmla="*/ 170 w 394"/>
              <a:gd name="T45" fmla="*/ 152 h 156"/>
              <a:gd name="T46" fmla="*/ 166 w 394"/>
              <a:gd name="T47" fmla="*/ 156 h 156"/>
              <a:gd name="T48" fmla="*/ 150 w 394"/>
              <a:gd name="T49" fmla="*/ 152 h 156"/>
              <a:gd name="T50" fmla="*/ 146 w 394"/>
              <a:gd name="T51" fmla="*/ 156 h 156"/>
              <a:gd name="T52" fmla="*/ 130 w 394"/>
              <a:gd name="T53" fmla="*/ 152 h 156"/>
              <a:gd name="T54" fmla="*/ 126 w 394"/>
              <a:gd name="T55" fmla="*/ 156 h 156"/>
              <a:gd name="T56" fmla="*/ 109 w 394"/>
              <a:gd name="T57" fmla="*/ 152 h 156"/>
              <a:gd name="T58" fmla="*/ 105 w 394"/>
              <a:gd name="T59" fmla="*/ 156 h 156"/>
              <a:gd name="T60" fmla="*/ 89 w 394"/>
              <a:gd name="T61" fmla="*/ 152 h 156"/>
              <a:gd name="T62" fmla="*/ 85 w 394"/>
              <a:gd name="T63" fmla="*/ 156 h 156"/>
              <a:gd name="T64" fmla="*/ 69 w 394"/>
              <a:gd name="T65" fmla="*/ 152 h 156"/>
              <a:gd name="T66" fmla="*/ 65 w 394"/>
              <a:gd name="T67" fmla="*/ 156 h 156"/>
              <a:gd name="T68" fmla="*/ 48 w 394"/>
              <a:gd name="T69" fmla="*/ 152 h 156"/>
              <a:gd name="T70" fmla="*/ 44 w 394"/>
              <a:gd name="T71" fmla="*/ 156 h 156"/>
              <a:gd name="T72" fmla="*/ 28 w 394"/>
              <a:gd name="T73" fmla="*/ 152 h 156"/>
              <a:gd name="T74" fmla="*/ 24 w 394"/>
              <a:gd name="T75" fmla="*/ 156 h 156"/>
              <a:gd name="T76" fmla="*/ 388 w 394"/>
              <a:gd name="T77" fmla="*/ 149 h 156"/>
              <a:gd name="T78" fmla="*/ 393 w 394"/>
              <a:gd name="T79" fmla="*/ 155 h 156"/>
              <a:gd name="T80" fmla="*/ 394 w 394"/>
              <a:gd name="T81" fmla="*/ 131 h 156"/>
              <a:gd name="T82" fmla="*/ 390 w 394"/>
              <a:gd name="T83" fmla="*/ 135 h 156"/>
              <a:gd name="T84" fmla="*/ 394 w 394"/>
              <a:gd name="T85" fmla="*/ 110 h 156"/>
              <a:gd name="T86" fmla="*/ 390 w 394"/>
              <a:gd name="T87" fmla="*/ 114 h 156"/>
              <a:gd name="T88" fmla="*/ 394 w 394"/>
              <a:gd name="T89" fmla="*/ 89 h 156"/>
              <a:gd name="T90" fmla="*/ 390 w 394"/>
              <a:gd name="T91" fmla="*/ 93 h 156"/>
              <a:gd name="T92" fmla="*/ 394 w 394"/>
              <a:gd name="T93" fmla="*/ 67 h 156"/>
              <a:gd name="T94" fmla="*/ 390 w 394"/>
              <a:gd name="T95" fmla="*/ 71 h 156"/>
              <a:gd name="T96" fmla="*/ 394 w 394"/>
              <a:gd name="T97" fmla="*/ 46 h 156"/>
              <a:gd name="T98" fmla="*/ 390 w 394"/>
              <a:gd name="T99" fmla="*/ 50 h 156"/>
              <a:gd name="T100" fmla="*/ 394 w 394"/>
              <a:gd name="T101" fmla="*/ 25 h 156"/>
              <a:gd name="T102" fmla="*/ 390 w 394"/>
              <a:gd name="T103" fmla="*/ 29 h 156"/>
              <a:gd name="T104" fmla="*/ 388 w 394"/>
              <a:gd name="T105" fmla="*/ 1 h 156"/>
              <a:gd name="T106" fmla="*/ 393 w 394"/>
              <a:gd name="T107" fmla="*/ 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4" h="156">
                <a:moveTo>
                  <a:pt x="4" y="156"/>
                </a:moveTo>
                <a:cubicBezTo>
                  <a:pt x="3" y="156"/>
                  <a:pt x="2" y="156"/>
                  <a:pt x="1" y="155"/>
                </a:cubicBezTo>
                <a:cubicBezTo>
                  <a:pt x="0" y="154"/>
                  <a:pt x="0" y="153"/>
                  <a:pt x="0" y="152"/>
                </a:cubicBezTo>
                <a:cubicBezTo>
                  <a:pt x="0" y="151"/>
                  <a:pt x="0" y="150"/>
                  <a:pt x="1" y="149"/>
                </a:cubicBezTo>
                <a:cubicBezTo>
                  <a:pt x="2" y="148"/>
                  <a:pt x="5" y="148"/>
                  <a:pt x="6" y="149"/>
                </a:cubicBezTo>
                <a:cubicBezTo>
                  <a:pt x="7" y="150"/>
                  <a:pt x="8" y="151"/>
                  <a:pt x="8" y="152"/>
                </a:cubicBezTo>
                <a:cubicBezTo>
                  <a:pt x="8" y="153"/>
                  <a:pt x="7" y="154"/>
                  <a:pt x="6" y="155"/>
                </a:cubicBezTo>
                <a:cubicBezTo>
                  <a:pt x="6" y="156"/>
                  <a:pt x="5" y="156"/>
                  <a:pt x="4" y="156"/>
                </a:cubicBezTo>
                <a:close/>
                <a:moveTo>
                  <a:pt x="370" y="156"/>
                </a:moveTo>
                <a:cubicBezTo>
                  <a:pt x="370" y="156"/>
                  <a:pt x="370" y="156"/>
                  <a:pt x="370" y="156"/>
                </a:cubicBezTo>
                <a:cubicBezTo>
                  <a:pt x="372" y="156"/>
                  <a:pt x="374" y="154"/>
                  <a:pt x="374" y="152"/>
                </a:cubicBezTo>
                <a:cubicBezTo>
                  <a:pt x="374" y="152"/>
                  <a:pt x="374" y="152"/>
                  <a:pt x="374" y="152"/>
                </a:cubicBezTo>
                <a:cubicBezTo>
                  <a:pt x="374" y="150"/>
                  <a:pt x="372" y="148"/>
                  <a:pt x="370" y="148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68" y="148"/>
                  <a:pt x="366" y="150"/>
                  <a:pt x="366" y="152"/>
                </a:cubicBezTo>
                <a:cubicBezTo>
                  <a:pt x="366" y="154"/>
                  <a:pt x="368" y="156"/>
                  <a:pt x="370" y="156"/>
                </a:cubicBezTo>
                <a:close/>
                <a:moveTo>
                  <a:pt x="350" y="156"/>
                </a:moveTo>
                <a:cubicBezTo>
                  <a:pt x="350" y="156"/>
                  <a:pt x="350" y="156"/>
                  <a:pt x="350" y="156"/>
                </a:cubicBezTo>
                <a:cubicBezTo>
                  <a:pt x="352" y="156"/>
                  <a:pt x="354" y="154"/>
                  <a:pt x="354" y="152"/>
                </a:cubicBezTo>
                <a:cubicBezTo>
                  <a:pt x="354" y="152"/>
                  <a:pt x="354" y="152"/>
                  <a:pt x="354" y="152"/>
                </a:cubicBezTo>
                <a:cubicBezTo>
                  <a:pt x="354" y="150"/>
                  <a:pt x="352" y="148"/>
                  <a:pt x="350" y="148"/>
                </a:cubicBezTo>
                <a:cubicBezTo>
                  <a:pt x="350" y="148"/>
                  <a:pt x="350" y="148"/>
                  <a:pt x="350" y="148"/>
                </a:cubicBezTo>
                <a:cubicBezTo>
                  <a:pt x="347" y="148"/>
                  <a:pt x="346" y="150"/>
                  <a:pt x="346" y="152"/>
                </a:cubicBezTo>
                <a:cubicBezTo>
                  <a:pt x="346" y="154"/>
                  <a:pt x="347" y="156"/>
                  <a:pt x="350" y="156"/>
                </a:cubicBezTo>
                <a:close/>
                <a:moveTo>
                  <a:pt x="329" y="156"/>
                </a:moveTo>
                <a:cubicBezTo>
                  <a:pt x="329" y="156"/>
                  <a:pt x="329" y="156"/>
                  <a:pt x="329" y="156"/>
                </a:cubicBezTo>
                <a:cubicBezTo>
                  <a:pt x="331" y="156"/>
                  <a:pt x="333" y="154"/>
                  <a:pt x="333" y="152"/>
                </a:cubicBezTo>
                <a:cubicBezTo>
                  <a:pt x="333" y="152"/>
                  <a:pt x="333" y="152"/>
                  <a:pt x="333" y="152"/>
                </a:cubicBezTo>
                <a:cubicBezTo>
                  <a:pt x="333" y="150"/>
                  <a:pt x="331" y="148"/>
                  <a:pt x="329" y="148"/>
                </a:cubicBezTo>
                <a:cubicBezTo>
                  <a:pt x="329" y="148"/>
                  <a:pt x="329" y="148"/>
                  <a:pt x="329" y="148"/>
                </a:cubicBezTo>
                <a:cubicBezTo>
                  <a:pt x="327" y="148"/>
                  <a:pt x="325" y="150"/>
                  <a:pt x="325" y="152"/>
                </a:cubicBezTo>
                <a:cubicBezTo>
                  <a:pt x="325" y="154"/>
                  <a:pt x="327" y="156"/>
                  <a:pt x="329" y="156"/>
                </a:cubicBezTo>
                <a:close/>
                <a:moveTo>
                  <a:pt x="309" y="156"/>
                </a:moveTo>
                <a:cubicBezTo>
                  <a:pt x="309" y="156"/>
                  <a:pt x="309" y="156"/>
                  <a:pt x="309" y="156"/>
                </a:cubicBezTo>
                <a:cubicBezTo>
                  <a:pt x="311" y="156"/>
                  <a:pt x="313" y="154"/>
                  <a:pt x="313" y="152"/>
                </a:cubicBezTo>
                <a:cubicBezTo>
                  <a:pt x="313" y="152"/>
                  <a:pt x="313" y="152"/>
                  <a:pt x="313" y="152"/>
                </a:cubicBezTo>
                <a:cubicBezTo>
                  <a:pt x="313" y="150"/>
                  <a:pt x="311" y="148"/>
                  <a:pt x="309" y="148"/>
                </a:cubicBezTo>
                <a:cubicBezTo>
                  <a:pt x="309" y="148"/>
                  <a:pt x="309" y="148"/>
                  <a:pt x="309" y="148"/>
                </a:cubicBezTo>
                <a:cubicBezTo>
                  <a:pt x="307" y="148"/>
                  <a:pt x="305" y="150"/>
                  <a:pt x="305" y="152"/>
                </a:cubicBezTo>
                <a:cubicBezTo>
                  <a:pt x="305" y="154"/>
                  <a:pt x="307" y="156"/>
                  <a:pt x="309" y="156"/>
                </a:cubicBezTo>
                <a:close/>
                <a:moveTo>
                  <a:pt x="289" y="156"/>
                </a:moveTo>
                <a:cubicBezTo>
                  <a:pt x="289" y="156"/>
                  <a:pt x="289" y="156"/>
                  <a:pt x="289" y="156"/>
                </a:cubicBezTo>
                <a:cubicBezTo>
                  <a:pt x="291" y="156"/>
                  <a:pt x="293" y="154"/>
                  <a:pt x="293" y="152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0"/>
                  <a:pt x="291" y="148"/>
                  <a:pt x="289" y="148"/>
                </a:cubicBezTo>
                <a:cubicBezTo>
                  <a:pt x="289" y="148"/>
                  <a:pt x="289" y="148"/>
                  <a:pt x="289" y="148"/>
                </a:cubicBezTo>
                <a:cubicBezTo>
                  <a:pt x="286" y="148"/>
                  <a:pt x="285" y="150"/>
                  <a:pt x="285" y="152"/>
                </a:cubicBezTo>
                <a:cubicBezTo>
                  <a:pt x="285" y="154"/>
                  <a:pt x="286" y="156"/>
                  <a:pt x="289" y="156"/>
                </a:cubicBezTo>
                <a:close/>
                <a:moveTo>
                  <a:pt x="268" y="156"/>
                </a:moveTo>
                <a:cubicBezTo>
                  <a:pt x="268" y="156"/>
                  <a:pt x="268" y="156"/>
                  <a:pt x="268" y="156"/>
                </a:cubicBezTo>
                <a:cubicBezTo>
                  <a:pt x="270" y="156"/>
                  <a:pt x="272" y="154"/>
                  <a:pt x="272" y="152"/>
                </a:cubicBezTo>
                <a:cubicBezTo>
                  <a:pt x="272" y="152"/>
                  <a:pt x="272" y="152"/>
                  <a:pt x="272" y="152"/>
                </a:cubicBezTo>
                <a:cubicBezTo>
                  <a:pt x="272" y="150"/>
                  <a:pt x="270" y="148"/>
                  <a:pt x="268" y="148"/>
                </a:cubicBezTo>
                <a:cubicBezTo>
                  <a:pt x="268" y="148"/>
                  <a:pt x="268" y="148"/>
                  <a:pt x="268" y="148"/>
                </a:cubicBezTo>
                <a:cubicBezTo>
                  <a:pt x="266" y="148"/>
                  <a:pt x="264" y="150"/>
                  <a:pt x="264" y="152"/>
                </a:cubicBezTo>
                <a:cubicBezTo>
                  <a:pt x="264" y="154"/>
                  <a:pt x="266" y="156"/>
                  <a:pt x="268" y="156"/>
                </a:cubicBezTo>
                <a:close/>
                <a:moveTo>
                  <a:pt x="248" y="156"/>
                </a:moveTo>
                <a:cubicBezTo>
                  <a:pt x="248" y="156"/>
                  <a:pt x="248" y="156"/>
                  <a:pt x="248" y="156"/>
                </a:cubicBezTo>
                <a:cubicBezTo>
                  <a:pt x="250" y="156"/>
                  <a:pt x="252" y="154"/>
                  <a:pt x="252" y="152"/>
                </a:cubicBezTo>
                <a:cubicBezTo>
                  <a:pt x="252" y="152"/>
                  <a:pt x="252" y="152"/>
                  <a:pt x="252" y="152"/>
                </a:cubicBezTo>
                <a:cubicBezTo>
                  <a:pt x="252" y="150"/>
                  <a:pt x="250" y="148"/>
                  <a:pt x="248" y="148"/>
                </a:cubicBezTo>
                <a:cubicBezTo>
                  <a:pt x="248" y="148"/>
                  <a:pt x="248" y="148"/>
                  <a:pt x="248" y="148"/>
                </a:cubicBezTo>
                <a:cubicBezTo>
                  <a:pt x="246" y="148"/>
                  <a:pt x="244" y="150"/>
                  <a:pt x="244" y="152"/>
                </a:cubicBezTo>
                <a:cubicBezTo>
                  <a:pt x="244" y="154"/>
                  <a:pt x="246" y="156"/>
                  <a:pt x="248" y="156"/>
                </a:cubicBezTo>
                <a:close/>
                <a:moveTo>
                  <a:pt x="228" y="156"/>
                </a:moveTo>
                <a:cubicBezTo>
                  <a:pt x="228" y="156"/>
                  <a:pt x="228" y="156"/>
                  <a:pt x="228" y="156"/>
                </a:cubicBezTo>
                <a:cubicBezTo>
                  <a:pt x="230" y="156"/>
                  <a:pt x="232" y="154"/>
                  <a:pt x="232" y="152"/>
                </a:cubicBezTo>
                <a:cubicBezTo>
                  <a:pt x="232" y="152"/>
                  <a:pt x="232" y="152"/>
                  <a:pt x="232" y="152"/>
                </a:cubicBezTo>
                <a:cubicBezTo>
                  <a:pt x="232" y="150"/>
                  <a:pt x="230" y="148"/>
                  <a:pt x="228" y="148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25" y="148"/>
                  <a:pt x="224" y="150"/>
                  <a:pt x="224" y="152"/>
                </a:cubicBezTo>
                <a:cubicBezTo>
                  <a:pt x="224" y="154"/>
                  <a:pt x="225" y="156"/>
                  <a:pt x="228" y="156"/>
                </a:cubicBezTo>
                <a:close/>
                <a:moveTo>
                  <a:pt x="207" y="156"/>
                </a:moveTo>
                <a:cubicBezTo>
                  <a:pt x="207" y="156"/>
                  <a:pt x="207" y="156"/>
                  <a:pt x="207" y="156"/>
                </a:cubicBezTo>
                <a:cubicBezTo>
                  <a:pt x="209" y="156"/>
                  <a:pt x="211" y="154"/>
                  <a:pt x="211" y="152"/>
                </a:cubicBezTo>
                <a:cubicBezTo>
                  <a:pt x="211" y="152"/>
                  <a:pt x="211" y="152"/>
                  <a:pt x="211" y="152"/>
                </a:cubicBezTo>
                <a:cubicBezTo>
                  <a:pt x="211" y="150"/>
                  <a:pt x="209" y="148"/>
                  <a:pt x="207" y="148"/>
                </a:cubicBezTo>
                <a:cubicBezTo>
                  <a:pt x="207" y="148"/>
                  <a:pt x="207" y="148"/>
                  <a:pt x="207" y="148"/>
                </a:cubicBezTo>
                <a:cubicBezTo>
                  <a:pt x="205" y="148"/>
                  <a:pt x="203" y="150"/>
                  <a:pt x="203" y="152"/>
                </a:cubicBezTo>
                <a:cubicBezTo>
                  <a:pt x="203" y="154"/>
                  <a:pt x="205" y="156"/>
                  <a:pt x="207" y="156"/>
                </a:cubicBezTo>
                <a:close/>
                <a:moveTo>
                  <a:pt x="187" y="156"/>
                </a:moveTo>
                <a:cubicBezTo>
                  <a:pt x="187" y="156"/>
                  <a:pt x="187" y="156"/>
                  <a:pt x="187" y="156"/>
                </a:cubicBezTo>
                <a:cubicBezTo>
                  <a:pt x="189" y="156"/>
                  <a:pt x="191" y="154"/>
                  <a:pt x="191" y="152"/>
                </a:cubicBezTo>
                <a:cubicBezTo>
                  <a:pt x="191" y="152"/>
                  <a:pt x="191" y="152"/>
                  <a:pt x="191" y="152"/>
                </a:cubicBezTo>
                <a:cubicBezTo>
                  <a:pt x="191" y="150"/>
                  <a:pt x="189" y="148"/>
                  <a:pt x="187" y="148"/>
                </a:cubicBezTo>
                <a:cubicBezTo>
                  <a:pt x="187" y="148"/>
                  <a:pt x="187" y="148"/>
                  <a:pt x="187" y="148"/>
                </a:cubicBezTo>
                <a:cubicBezTo>
                  <a:pt x="185" y="148"/>
                  <a:pt x="183" y="150"/>
                  <a:pt x="183" y="152"/>
                </a:cubicBezTo>
                <a:cubicBezTo>
                  <a:pt x="183" y="154"/>
                  <a:pt x="185" y="156"/>
                  <a:pt x="187" y="156"/>
                </a:cubicBezTo>
                <a:close/>
                <a:moveTo>
                  <a:pt x="166" y="156"/>
                </a:moveTo>
                <a:cubicBezTo>
                  <a:pt x="166" y="156"/>
                  <a:pt x="166" y="156"/>
                  <a:pt x="166" y="156"/>
                </a:cubicBezTo>
                <a:cubicBezTo>
                  <a:pt x="169" y="156"/>
                  <a:pt x="170" y="154"/>
                  <a:pt x="170" y="152"/>
                </a:cubicBezTo>
                <a:cubicBezTo>
                  <a:pt x="170" y="152"/>
                  <a:pt x="170" y="152"/>
                  <a:pt x="170" y="152"/>
                </a:cubicBezTo>
                <a:cubicBezTo>
                  <a:pt x="170" y="150"/>
                  <a:pt x="169" y="148"/>
                  <a:pt x="166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4" y="148"/>
                  <a:pt x="162" y="150"/>
                  <a:pt x="162" y="152"/>
                </a:cubicBezTo>
                <a:cubicBezTo>
                  <a:pt x="162" y="154"/>
                  <a:pt x="164" y="156"/>
                  <a:pt x="166" y="156"/>
                </a:cubicBezTo>
                <a:close/>
                <a:moveTo>
                  <a:pt x="146" y="156"/>
                </a:moveTo>
                <a:cubicBezTo>
                  <a:pt x="146" y="156"/>
                  <a:pt x="146" y="156"/>
                  <a:pt x="146" y="156"/>
                </a:cubicBezTo>
                <a:cubicBezTo>
                  <a:pt x="148" y="156"/>
                  <a:pt x="150" y="154"/>
                  <a:pt x="150" y="152"/>
                </a:cubicBezTo>
                <a:cubicBezTo>
                  <a:pt x="150" y="152"/>
                  <a:pt x="150" y="152"/>
                  <a:pt x="150" y="152"/>
                </a:cubicBezTo>
                <a:cubicBezTo>
                  <a:pt x="150" y="150"/>
                  <a:pt x="148" y="148"/>
                  <a:pt x="146" y="14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4" y="148"/>
                  <a:pt x="142" y="150"/>
                  <a:pt x="142" y="152"/>
                </a:cubicBezTo>
                <a:cubicBezTo>
                  <a:pt x="142" y="154"/>
                  <a:pt x="144" y="156"/>
                  <a:pt x="146" y="156"/>
                </a:cubicBezTo>
                <a:close/>
                <a:moveTo>
                  <a:pt x="126" y="156"/>
                </a:moveTo>
                <a:cubicBezTo>
                  <a:pt x="126" y="156"/>
                  <a:pt x="126" y="156"/>
                  <a:pt x="126" y="156"/>
                </a:cubicBezTo>
                <a:cubicBezTo>
                  <a:pt x="128" y="156"/>
                  <a:pt x="130" y="154"/>
                  <a:pt x="130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0" y="150"/>
                  <a:pt x="128" y="148"/>
                  <a:pt x="126" y="148"/>
                </a:cubicBezTo>
                <a:cubicBezTo>
                  <a:pt x="126" y="148"/>
                  <a:pt x="126" y="148"/>
                  <a:pt x="126" y="148"/>
                </a:cubicBezTo>
                <a:cubicBezTo>
                  <a:pt x="124" y="148"/>
                  <a:pt x="122" y="150"/>
                  <a:pt x="122" y="152"/>
                </a:cubicBezTo>
                <a:cubicBezTo>
                  <a:pt x="122" y="154"/>
                  <a:pt x="124" y="156"/>
                  <a:pt x="126" y="156"/>
                </a:cubicBezTo>
                <a:close/>
                <a:moveTo>
                  <a:pt x="105" y="156"/>
                </a:moveTo>
                <a:cubicBezTo>
                  <a:pt x="105" y="156"/>
                  <a:pt x="105" y="156"/>
                  <a:pt x="105" y="156"/>
                </a:cubicBezTo>
                <a:cubicBezTo>
                  <a:pt x="108" y="156"/>
                  <a:pt x="109" y="154"/>
                  <a:pt x="109" y="152"/>
                </a:cubicBezTo>
                <a:cubicBezTo>
                  <a:pt x="109" y="152"/>
                  <a:pt x="109" y="152"/>
                  <a:pt x="109" y="152"/>
                </a:cubicBezTo>
                <a:cubicBezTo>
                  <a:pt x="109" y="150"/>
                  <a:pt x="108" y="148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3" y="148"/>
                  <a:pt x="101" y="150"/>
                  <a:pt x="101" y="152"/>
                </a:cubicBezTo>
                <a:cubicBezTo>
                  <a:pt x="101" y="154"/>
                  <a:pt x="103" y="156"/>
                  <a:pt x="105" y="156"/>
                </a:cubicBezTo>
                <a:close/>
                <a:moveTo>
                  <a:pt x="85" y="156"/>
                </a:moveTo>
                <a:cubicBezTo>
                  <a:pt x="85" y="156"/>
                  <a:pt x="85" y="156"/>
                  <a:pt x="85" y="156"/>
                </a:cubicBezTo>
                <a:cubicBezTo>
                  <a:pt x="87" y="156"/>
                  <a:pt x="89" y="154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89" y="150"/>
                  <a:pt x="87" y="148"/>
                  <a:pt x="85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83" y="148"/>
                  <a:pt x="81" y="150"/>
                  <a:pt x="81" y="152"/>
                </a:cubicBezTo>
                <a:cubicBezTo>
                  <a:pt x="81" y="154"/>
                  <a:pt x="83" y="156"/>
                  <a:pt x="85" y="156"/>
                </a:cubicBezTo>
                <a:close/>
                <a:moveTo>
                  <a:pt x="65" y="156"/>
                </a:moveTo>
                <a:cubicBezTo>
                  <a:pt x="65" y="156"/>
                  <a:pt x="65" y="156"/>
                  <a:pt x="65" y="156"/>
                </a:cubicBezTo>
                <a:cubicBezTo>
                  <a:pt x="67" y="156"/>
                  <a:pt x="69" y="154"/>
                  <a:pt x="69" y="152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69" y="150"/>
                  <a:pt x="67" y="148"/>
                  <a:pt x="65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3" y="148"/>
                  <a:pt x="61" y="150"/>
                  <a:pt x="61" y="152"/>
                </a:cubicBezTo>
                <a:cubicBezTo>
                  <a:pt x="61" y="154"/>
                  <a:pt x="63" y="156"/>
                  <a:pt x="65" y="156"/>
                </a:cubicBezTo>
                <a:close/>
                <a:moveTo>
                  <a:pt x="44" y="156"/>
                </a:moveTo>
                <a:cubicBezTo>
                  <a:pt x="44" y="156"/>
                  <a:pt x="44" y="156"/>
                  <a:pt x="44" y="156"/>
                </a:cubicBezTo>
                <a:cubicBezTo>
                  <a:pt x="47" y="156"/>
                  <a:pt x="48" y="154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0"/>
                  <a:pt x="47" y="148"/>
                  <a:pt x="44" y="148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2" y="148"/>
                  <a:pt x="40" y="150"/>
                  <a:pt x="40" y="152"/>
                </a:cubicBezTo>
                <a:cubicBezTo>
                  <a:pt x="40" y="154"/>
                  <a:pt x="42" y="156"/>
                  <a:pt x="44" y="156"/>
                </a:cubicBezTo>
                <a:close/>
                <a:moveTo>
                  <a:pt x="24" y="156"/>
                </a:moveTo>
                <a:cubicBezTo>
                  <a:pt x="24" y="156"/>
                  <a:pt x="24" y="156"/>
                  <a:pt x="24" y="156"/>
                </a:cubicBezTo>
                <a:cubicBezTo>
                  <a:pt x="26" y="156"/>
                  <a:pt x="28" y="154"/>
                  <a:pt x="28" y="152"/>
                </a:cubicBezTo>
                <a:cubicBezTo>
                  <a:pt x="28" y="152"/>
                  <a:pt x="28" y="152"/>
                  <a:pt x="28" y="152"/>
                </a:cubicBezTo>
                <a:cubicBezTo>
                  <a:pt x="28" y="150"/>
                  <a:pt x="26" y="148"/>
                  <a:pt x="24" y="14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2" y="148"/>
                  <a:pt x="20" y="150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lose/>
                <a:moveTo>
                  <a:pt x="393" y="155"/>
                </a:moveTo>
                <a:cubicBezTo>
                  <a:pt x="394" y="154"/>
                  <a:pt x="394" y="153"/>
                  <a:pt x="394" y="152"/>
                </a:cubicBezTo>
                <a:cubicBezTo>
                  <a:pt x="394" y="151"/>
                  <a:pt x="394" y="150"/>
                  <a:pt x="393" y="149"/>
                </a:cubicBezTo>
                <a:cubicBezTo>
                  <a:pt x="392" y="148"/>
                  <a:pt x="389" y="148"/>
                  <a:pt x="388" y="149"/>
                </a:cubicBezTo>
                <a:cubicBezTo>
                  <a:pt x="387" y="150"/>
                  <a:pt x="386" y="151"/>
                  <a:pt x="386" y="152"/>
                </a:cubicBezTo>
                <a:cubicBezTo>
                  <a:pt x="386" y="153"/>
                  <a:pt x="387" y="154"/>
                  <a:pt x="388" y="155"/>
                </a:cubicBezTo>
                <a:cubicBezTo>
                  <a:pt x="388" y="156"/>
                  <a:pt x="389" y="156"/>
                  <a:pt x="390" y="156"/>
                </a:cubicBezTo>
                <a:cubicBezTo>
                  <a:pt x="391" y="156"/>
                  <a:pt x="392" y="156"/>
                  <a:pt x="393" y="155"/>
                </a:cubicBezTo>
                <a:close/>
                <a:moveTo>
                  <a:pt x="390" y="135"/>
                </a:moveTo>
                <a:cubicBezTo>
                  <a:pt x="390" y="135"/>
                  <a:pt x="390" y="135"/>
                  <a:pt x="390" y="135"/>
                </a:cubicBezTo>
                <a:cubicBezTo>
                  <a:pt x="393" y="135"/>
                  <a:pt x="394" y="133"/>
                  <a:pt x="394" y="131"/>
                </a:cubicBezTo>
                <a:cubicBezTo>
                  <a:pt x="394" y="131"/>
                  <a:pt x="394" y="131"/>
                  <a:pt x="394" y="131"/>
                </a:cubicBezTo>
                <a:cubicBezTo>
                  <a:pt x="394" y="129"/>
                  <a:pt x="393" y="127"/>
                  <a:pt x="390" y="127"/>
                </a:cubicBezTo>
                <a:cubicBezTo>
                  <a:pt x="390" y="127"/>
                  <a:pt x="390" y="127"/>
                  <a:pt x="390" y="127"/>
                </a:cubicBezTo>
                <a:cubicBezTo>
                  <a:pt x="388" y="127"/>
                  <a:pt x="386" y="129"/>
                  <a:pt x="386" y="131"/>
                </a:cubicBezTo>
                <a:cubicBezTo>
                  <a:pt x="386" y="133"/>
                  <a:pt x="388" y="135"/>
                  <a:pt x="390" y="135"/>
                </a:cubicBezTo>
                <a:close/>
                <a:moveTo>
                  <a:pt x="390" y="114"/>
                </a:moveTo>
                <a:cubicBezTo>
                  <a:pt x="390" y="114"/>
                  <a:pt x="390" y="114"/>
                  <a:pt x="390" y="114"/>
                </a:cubicBezTo>
                <a:cubicBezTo>
                  <a:pt x="393" y="114"/>
                  <a:pt x="394" y="112"/>
                  <a:pt x="394" y="110"/>
                </a:cubicBezTo>
                <a:cubicBezTo>
                  <a:pt x="394" y="110"/>
                  <a:pt x="394" y="110"/>
                  <a:pt x="394" y="110"/>
                </a:cubicBezTo>
                <a:cubicBezTo>
                  <a:pt x="394" y="108"/>
                  <a:pt x="393" y="106"/>
                  <a:pt x="390" y="106"/>
                </a:cubicBezTo>
                <a:cubicBezTo>
                  <a:pt x="390" y="106"/>
                  <a:pt x="390" y="106"/>
                  <a:pt x="390" y="106"/>
                </a:cubicBezTo>
                <a:cubicBezTo>
                  <a:pt x="388" y="106"/>
                  <a:pt x="386" y="108"/>
                  <a:pt x="386" y="110"/>
                </a:cubicBezTo>
                <a:cubicBezTo>
                  <a:pt x="386" y="112"/>
                  <a:pt x="388" y="114"/>
                  <a:pt x="390" y="114"/>
                </a:cubicBezTo>
                <a:close/>
                <a:moveTo>
                  <a:pt x="390" y="93"/>
                </a:moveTo>
                <a:cubicBezTo>
                  <a:pt x="390" y="93"/>
                  <a:pt x="390" y="93"/>
                  <a:pt x="390" y="93"/>
                </a:cubicBezTo>
                <a:cubicBezTo>
                  <a:pt x="393" y="93"/>
                  <a:pt x="394" y="91"/>
                  <a:pt x="394" y="89"/>
                </a:cubicBezTo>
                <a:cubicBezTo>
                  <a:pt x="394" y="89"/>
                  <a:pt x="394" y="89"/>
                  <a:pt x="394" y="89"/>
                </a:cubicBezTo>
                <a:cubicBezTo>
                  <a:pt x="394" y="86"/>
                  <a:pt x="393" y="85"/>
                  <a:pt x="390" y="85"/>
                </a:cubicBezTo>
                <a:cubicBezTo>
                  <a:pt x="390" y="85"/>
                  <a:pt x="390" y="85"/>
                  <a:pt x="390" y="85"/>
                </a:cubicBezTo>
                <a:cubicBezTo>
                  <a:pt x="388" y="85"/>
                  <a:pt x="386" y="86"/>
                  <a:pt x="386" y="89"/>
                </a:cubicBezTo>
                <a:cubicBezTo>
                  <a:pt x="386" y="91"/>
                  <a:pt x="388" y="93"/>
                  <a:pt x="390" y="93"/>
                </a:cubicBezTo>
                <a:close/>
                <a:moveTo>
                  <a:pt x="390" y="71"/>
                </a:moveTo>
                <a:cubicBezTo>
                  <a:pt x="390" y="71"/>
                  <a:pt x="390" y="71"/>
                  <a:pt x="390" y="71"/>
                </a:cubicBezTo>
                <a:cubicBezTo>
                  <a:pt x="393" y="71"/>
                  <a:pt x="394" y="70"/>
                  <a:pt x="394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4" y="65"/>
                  <a:pt x="393" y="63"/>
                  <a:pt x="390" y="63"/>
                </a:cubicBezTo>
                <a:cubicBezTo>
                  <a:pt x="390" y="63"/>
                  <a:pt x="390" y="63"/>
                  <a:pt x="390" y="63"/>
                </a:cubicBezTo>
                <a:cubicBezTo>
                  <a:pt x="388" y="63"/>
                  <a:pt x="386" y="65"/>
                  <a:pt x="386" y="67"/>
                </a:cubicBezTo>
                <a:cubicBezTo>
                  <a:pt x="386" y="70"/>
                  <a:pt x="388" y="71"/>
                  <a:pt x="390" y="71"/>
                </a:cubicBezTo>
                <a:close/>
                <a:moveTo>
                  <a:pt x="390" y="50"/>
                </a:moveTo>
                <a:cubicBezTo>
                  <a:pt x="390" y="50"/>
                  <a:pt x="390" y="50"/>
                  <a:pt x="390" y="50"/>
                </a:cubicBezTo>
                <a:cubicBezTo>
                  <a:pt x="393" y="50"/>
                  <a:pt x="394" y="48"/>
                  <a:pt x="394" y="46"/>
                </a:cubicBezTo>
                <a:cubicBezTo>
                  <a:pt x="394" y="46"/>
                  <a:pt x="394" y="46"/>
                  <a:pt x="394" y="46"/>
                </a:cubicBezTo>
                <a:cubicBezTo>
                  <a:pt x="394" y="44"/>
                  <a:pt x="393" y="42"/>
                  <a:pt x="390" y="42"/>
                </a:cubicBezTo>
                <a:cubicBezTo>
                  <a:pt x="390" y="42"/>
                  <a:pt x="390" y="42"/>
                  <a:pt x="390" y="42"/>
                </a:cubicBezTo>
                <a:cubicBezTo>
                  <a:pt x="388" y="42"/>
                  <a:pt x="386" y="44"/>
                  <a:pt x="386" y="46"/>
                </a:cubicBezTo>
                <a:cubicBezTo>
                  <a:pt x="386" y="48"/>
                  <a:pt x="388" y="50"/>
                  <a:pt x="390" y="50"/>
                </a:cubicBezTo>
                <a:close/>
                <a:moveTo>
                  <a:pt x="390" y="29"/>
                </a:moveTo>
                <a:cubicBezTo>
                  <a:pt x="390" y="29"/>
                  <a:pt x="390" y="29"/>
                  <a:pt x="390" y="29"/>
                </a:cubicBezTo>
                <a:cubicBezTo>
                  <a:pt x="393" y="29"/>
                  <a:pt x="394" y="27"/>
                  <a:pt x="394" y="25"/>
                </a:cubicBezTo>
                <a:cubicBezTo>
                  <a:pt x="394" y="25"/>
                  <a:pt x="394" y="25"/>
                  <a:pt x="394" y="25"/>
                </a:cubicBezTo>
                <a:cubicBezTo>
                  <a:pt x="394" y="23"/>
                  <a:pt x="393" y="21"/>
                  <a:pt x="390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8" y="21"/>
                  <a:pt x="386" y="23"/>
                  <a:pt x="386" y="25"/>
                </a:cubicBezTo>
                <a:cubicBezTo>
                  <a:pt x="386" y="27"/>
                  <a:pt x="388" y="29"/>
                  <a:pt x="390" y="29"/>
                </a:cubicBezTo>
                <a:close/>
                <a:moveTo>
                  <a:pt x="393" y="7"/>
                </a:moveTo>
                <a:cubicBezTo>
                  <a:pt x="394" y="6"/>
                  <a:pt x="394" y="5"/>
                  <a:pt x="394" y="4"/>
                </a:cubicBezTo>
                <a:cubicBezTo>
                  <a:pt x="394" y="3"/>
                  <a:pt x="394" y="2"/>
                  <a:pt x="393" y="1"/>
                </a:cubicBezTo>
                <a:cubicBezTo>
                  <a:pt x="392" y="0"/>
                  <a:pt x="389" y="0"/>
                  <a:pt x="388" y="1"/>
                </a:cubicBezTo>
                <a:cubicBezTo>
                  <a:pt x="387" y="2"/>
                  <a:pt x="386" y="3"/>
                  <a:pt x="386" y="4"/>
                </a:cubicBezTo>
                <a:cubicBezTo>
                  <a:pt x="386" y="5"/>
                  <a:pt x="387" y="6"/>
                  <a:pt x="388" y="7"/>
                </a:cubicBezTo>
                <a:cubicBezTo>
                  <a:pt x="388" y="8"/>
                  <a:pt x="389" y="8"/>
                  <a:pt x="390" y="8"/>
                </a:cubicBezTo>
                <a:cubicBezTo>
                  <a:pt x="391" y="8"/>
                  <a:pt x="392" y="8"/>
                  <a:pt x="393" y="7"/>
                </a:cubicBezTo>
                <a:close/>
              </a:path>
            </a:pathLst>
          </a:custGeom>
          <a:solidFill>
            <a:srgbClr val="414042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7703490" y="2034949"/>
            <a:ext cx="1346200" cy="511175"/>
          </a:xfrm>
          <a:custGeom>
            <a:avLst/>
            <a:gdLst>
              <a:gd name="T0" fmla="*/ 1 w 354"/>
              <a:gd name="T1" fmla="*/ 127 h 134"/>
              <a:gd name="T2" fmla="*/ 4 w 354"/>
              <a:gd name="T3" fmla="*/ 134 h 134"/>
              <a:gd name="T4" fmla="*/ 8 w 354"/>
              <a:gd name="T5" fmla="*/ 109 h 134"/>
              <a:gd name="T6" fmla="*/ 4 w 354"/>
              <a:gd name="T7" fmla="*/ 113 h 134"/>
              <a:gd name="T8" fmla="*/ 8 w 354"/>
              <a:gd name="T9" fmla="*/ 88 h 134"/>
              <a:gd name="T10" fmla="*/ 4 w 354"/>
              <a:gd name="T11" fmla="*/ 92 h 134"/>
              <a:gd name="T12" fmla="*/ 8 w 354"/>
              <a:gd name="T13" fmla="*/ 67 h 134"/>
              <a:gd name="T14" fmla="*/ 4 w 354"/>
              <a:gd name="T15" fmla="*/ 71 h 134"/>
              <a:gd name="T16" fmla="*/ 8 w 354"/>
              <a:gd name="T17" fmla="*/ 46 h 134"/>
              <a:gd name="T18" fmla="*/ 4 w 354"/>
              <a:gd name="T19" fmla="*/ 50 h 134"/>
              <a:gd name="T20" fmla="*/ 8 w 354"/>
              <a:gd name="T21" fmla="*/ 25 h 134"/>
              <a:gd name="T22" fmla="*/ 4 w 354"/>
              <a:gd name="T23" fmla="*/ 29 h 134"/>
              <a:gd name="T24" fmla="*/ 1 w 354"/>
              <a:gd name="T25" fmla="*/ 1 h 134"/>
              <a:gd name="T26" fmla="*/ 7 w 354"/>
              <a:gd name="T27" fmla="*/ 7 h 134"/>
              <a:gd name="T28" fmla="*/ 334 w 354"/>
              <a:gd name="T29" fmla="*/ 4 h 134"/>
              <a:gd name="T30" fmla="*/ 330 w 354"/>
              <a:gd name="T31" fmla="*/ 8 h 134"/>
              <a:gd name="T32" fmla="*/ 313 w 354"/>
              <a:gd name="T33" fmla="*/ 4 h 134"/>
              <a:gd name="T34" fmla="*/ 309 w 354"/>
              <a:gd name="T35" fmla="*/ 8 h 134"/>
              <a:gd name="T36" fmla="*/ 293 w 354"/>
              <a:gd name="T37" fmla="*/ 4 h 134"/>
              <a:gd name="T38" fmla="*/ 289 w 354"/>
              <a:gd name="T39" fmla="*/ 8 h 134"/>
              <a:gd name="T40" fmla="*/ 273 w 354"/>
              <a:gd name="T41" fmla="*/ 4 h 134"/>
              <a:gd name="T42" fmla="*/ 269 w 354"/>
              <a:gd name="T43" fmla="*/ 8 h 134"/>
              <a:gd name="T44" fmla="*/ 252 w 354"/>
              <a:gd name="T45" fmla="*/ 4 h 134"/>
              <a:gd name="T46" fmla="*/ 248 w 354"/>
              <a:gd name="T47" fmla="*/ 8 h 134"/>
              <a:gd name="T48" fmla="*/ 232 w 354"/>
              <a:gd name="T49" fmla="*/ 4 h 134"/>
              <a:gd name="T50" fmla="*/ 228 w 354"/>
              <a:gd name="T51" fmla="*/ 8 h 134"/>
              <a:gd name="T52" fmla="*/ 212 w 354"/>
              <a:gd name="T53" fmla="*/ 4 h 134"/>
              <a:gd name="T54" fmla="*/ 208 w 354"/>
              <a:gd name="T55" fmla="*/ 8 h 134"/>
              <a:gd name="T56" fmla="*/ 191 w 354"/>
              <a:gd name="T57" fmla="*/ 4 h 134"/>
              <a:gd name="T58" fmla="*/ 187 w 354"/>
              <a:gd name="T59" fmla="*/ 8 h 134"/>
              <a:gd name="T60" fmla="*/ 171 w 354"/>
              <a:gd name="T61" fmla="*/ 4 h 134"/>
              <a:gd name="T62" fmla="*/ 167 w 354"/>
              <a:gd name="T63" fmla="*/ 8 h 134"/>
              <a:gd name="T64" fmla="*/ 150 w 354"/>
              <a:gd name="T65" fmla="*/ 4 h 134"/>
              <a:gd name="T66" fmla="*/ 146 w 354"/>
              <a:gd name="T67" fmla="*/ 8 h 134"/>
              <a:gd name="T68" fmla="*/ 130 w 354"/>
              <a:gd name="T69" fmla="*/ 4 h 134"/>
              <a:gd name="T70" fmla="*/ 126 w 354"/>
              <a:gd name="T71" fmla="*/ 8 h 134"/>
              <a:gd name="T72" fmla="*/ 110 w 354"/>
              <a:gd name="T73" fmla="*/ 4 h 134"/>
              <a:gd name="T74" fmla="*/ 106 w 354"/>
              <a:gd name="T75" fmla="*/ 8 h 134"/>
              <a:gd name="T76" fmla="*/ 89 w 354"/>
              <a:gd name="T77" fmla="*/ 4 h 134"/>
              <a:gd name="T78" fmla="*/ 85 w 354"/>
              <a:gd name="T79" fmla="*/ 8 h 134"/>
              <a:gd name="T80" fmla="*/ 69 w 354"/>
              <a:gd name="T81" fmla="*/ 4 h 134"/>
              <a:gd name="T82" fmla="*/ 65 w 354"/>
              <a:gd name="T83" fmla="*/ 8 h 134"/>
              <a:gd name="T84" fmla="*/ 49 w 354"/>
              <a:gd name="T85" fmla="*/ 4 h 134"/>
              <a:gd name="T86" fmla="*/ 45 w 354"/>
              <a:gd name="T87" fmla="*/ 8 h 134"/>
              <a:gd name="T88" fmla="*/ 28 w 354"/>
              <a:gd name="T89" fmla="*/ 4 h 134"/>
              <a:gd name="T90" fmla="*/ 24 w 354"/>
              <a:gd name="T91" fmla="*/ 8 h 134"/>
              <a:gd name="T92" fmla="*/ 347 w 354"/>
              <a:gd name="T93" fmla="*/ 1 h 134"/>
              <a:gd name="T94" fmla="*/ 353 w 354"/>
              <a:gd name="T95" fmla="*/ 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4" h="134">
                <a:moveTo>
                  <a:pt x="4" y="134"/>
                </a:moveTo>
                <a:cubicBezTo>
                  <a:pt x="3" y="134"/>
                  <a:pt x="2" y="134"/>
                  <a:pt x="1" y="133"/>
                </a:cubicBezTo>
                <a:cubicBezTo>
                  <a:pt x="0" y="132"/>
                  <a:pt x="0" y="131"/>
                  <a:pt x="0" y="130"/>
                </a:cubicBezTo>
                <a:cubicBezTo>
                  <a:pt x="0" y="129"/>
                  <a:pt x="0" y="128"/>
                  <a:pt x="1" y="127"/>
                </a:cubicBezTo>
                <a:cubicBezTo>
                  <a:pt x="3" y="126"/>
                  <a:pt x="5" y="126"/>
                  <a:pt x="7" y="127"/>
                </a:cubicBezTo>
                <a:cubicBezTo>
                  <a:pt x="8" y="128"/>
                  <a:pt x="8" y="129"/>
                  <a:pt x="8" y="130"/>
                </a:cubicBezTo>
                <a:cubicBezTo>
                  <a:pt x="8" y="131"/>
                  <a:pt x="8" y="132"/>
                  <a:pt x="7" y="133"/>
                </a:cubicBezTo>
                <a:cubicBezTo>
                  <a:pt x="6" y="134"/>
                  <a:pt x="5" y="134"/>
                  <a:pt x="4" y="134"/>
                </a:cubicBezTo>
                <a:close/>
                <a:moveTo>
                  <a:pt x="4" y="113"/>
                </a:moveTo>
                <a:cubicBezTo>
                  <a:pt x="4" y="113"/>
                  <a:pt x="4" y="113"/>
                  <a:pt x="4" y="113"/>
                </a:cubicBezTo>
                <a:cubicBezTo>
                  <a:pt x="6" y="113"/>
                  <a:pt x="8" y="111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7"/>
                  <a:pt x="6" y="105"/>
                  <a:pt x="4" y="105"/>
                </a:cubicBezTo>
                <a:cubicBezTo>
                  <a:pt x="4" y="105"/>
                  <a:pt x="4" y="105"/>
                  <a:pt x="4" y="105"/>
                </a:cubicBezTo>
                <a:cubicBezTo>
                  <a:pt x="2" y="105"/>
                  <a:pt x="0" y="107"/>
                  <a:pt x="0" y="109"/>
                </a:cubicBezTo>
                <a:cubicBezTo>
                  <a:pt x="0" y="111"/>
                  <a:pt x="2" y="113"/>
                  <a:pt x="4" y="113"/>
                </a:cubicBezTo>
                <a:close/>
                <a:moveTo>
                  <a:pt x="4" y="92"/>
                </a:moveTo>
                <a:cubicBezTo>
                  <a:pt x="4" y="92"/>
                  <a:pt x="4" y="92"/>
                  <a:pt x="4" y="92"/>
                </a:cubicBezTo>
                <a:cubicBezTo>
                  <a:pt x="6" y="92"/>
                  <a:pt x="8" y="90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6"/>
                  <a:pt x="6" y="84"/>
                  <a:pt x="4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6"/>
                  <a:pt x="0" y="88"/>
                </a:cubicBezTo>
                <a:cubicBezTo>
                  <a:pt x="0" y="90"/>
                  <a:pt x="2" y="92"/>
                  <a:pt x="4" y="92"/>
                </a:cubicBezTo>
                <a:close/>
                <a:moveTo>
                  <a:pt x="4" y="71"/>
                </a:moveTo>
                <a:cubicBezTo>
                  <a:pt x="4" y="71"/>
                  <a:pt x="4" y="71"/>
                  <a:pt x="4" y="71"/>
                </a:cubicBezTo>
                <a:cubicBezTo>
                  <a:pt x="6" y="71"/>
                  <a:pt x="8" y="69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5"/>
                  <a:pt x="6" y="63"/>
                  <a:pt x="4" y="63"/>
                </a:cubicBezTo>
                <a:cubicBezTo>
                  <a:pt x="4" y="63"/>
                  <a:pt x="4" y="63"/>
                  <a:pt x="4" y="63"/>
                </a:cubicBezTo>
                <a:cubicBezTo>
                  <a:pt x="2" y="63"/>
                  <a:pt x="0" y="65"/>
                  <a:pt x="0" y="67"/>
                </a:cubicBezTo>
                <a:cubicBezTo>
                  <a:pt x="0" y="69"/>
                  <a:pt x="2" y="71"/>
                  <a:pt x="4" y="71"/>
                </a:cubicBezTo>
                <a:close/>
                <a:moveTo>
                  <a:pt x="4" y="50"/>
                </a:moveTo>
                <a:cubicBezTo>
                  <a:pt x="4" y="50"/>
                  <a:pt x="4" y="50"/>
                  <a:pt x="4" y="50"/>
                </a:cubicBezTo>
                <a:cubicBezTo>
                  <a:pt x="6" y="50"/>
                  <a:pt x="8" y="48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4"/>
                  <a:pt x="6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2" y="42"/>
                  <a:pt x="0" y="44"/>
                  <a:pt x="0" y="46"/>
                </a:cubicBezTo>
                <a:cubicBezTo>
                  <a:pt x="0" y="48"/>
                  <a:pt x="2" y="50"/>
                  <a:pt x="4" y="50"/>
                </a:cubicBezTo>
                <a:close/>
                <a:moveTo>
                  <a:pt x="4" y="29"/>
                </a:moveTo>
                <a:cubicBezTo>
                  <a:pt x="4" y="29"/>
                  <a:pt x="4" y="29"/>
                  <a:pt x="4" y="29"/>
                </a:cubicBezTo>
                <a:cubicBezTo>
                  <a:pt x="6" y="29"/>
                  <a:pt x="8" y="27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3"/>
                  <a:pt x="6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23"/>
                  <a:pt x="0" y="25"/>
                </a:cubicBezTo>
                <a:cubicBezTo>
                  <a:pt x="0" y="27"/>
                  <a:pt x="2" y="29"/>
                  <a:pt x="4" y="29"/>
                </a:cubicBezTo>
                <a:close/>
                <a:moveTo>
                  <a:pt x="7" y="7"/>
                </a:moveTo>
                <a:cubicBezTo>
                  <a:pt x="8" y="6"/>
                  <a:pt x="8" y="5"/>
                  <a:pt x="8" y="4"/>
                </a:cubicBezTo>
                <a:cubicBezTo>
                  <a:pt x="8" y="3"/>
                  <a:pt x="8" y="2"/>
                  <a:pt x="7" y="1"/>
                </a:cubicBezTo>
                <a:cubicBezTo>
                  <a:pt x="5" y="0"/>
                  <a:pt x="3" y="0"/>
                  <a:pt x="1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2" y="8"/>
                  <a:pt x="3" y="8"/>
                  <a:pt x="4" y="8"/>
                </a:cubicBezTo>
                <a:cubicBezTo>
                  <a:pt x="5" y="8"/>
                  <a:pt x="6" y="8"/>
                  <a:pt x="7" y="7"/>
                </a:cubicBezTo>
                <a:close/>
                <a:moveTo>
                  <a:pt x="330" y="8"/>
                </a:moveTo>
                <a:cubicBezTo>
                  <a:pt x="330" y="8"/>
                  <a:pt x="330" y="8"/>
                  <a:pt x="330" y="8"/>
                </a:cubicBezTo>
                <a:cubicBezTo>
                  <a:pt x="332" y="8"/>
                  <a:pt x="334" y="6"/>
                  <a:pt x="334" y="4"/>
                </a:cubicBezTo>
                <a:cubicBezTo>
                  <a:pt x="334" y="4"/>
                  <a:pt x="334" y="4"/>
                  <a:pt x="334" y="4"/>
                </a:cubicBezTo>
                <a:cubicBezTo>
                  <a:pt x="334" y="2"/>
                  <a:pt x="332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27" y="0"/>
                  <a:pt x="326" y="2"/>
                  <a:pt x="326" y="4"/>
                </a:cubicBezTo>
                <a:cubicBezTo>
                  <a:pt x="326" y="6"/>
                  <a:pt x="327" y="8"/>
                  <a:pt x="330" y="8"/>
                </a:cubicBezTo>
                <a:close/>
                <a:moveTo>
                  <a:pt x="309" y="8"/>
                </a:moveTo>
                <a:cubicBezTo>
                  <a:pt x="309" y="8"/>
                  <a:pt x="309" y="8"/>
                  <a:pt x="309" y="8"/>
                </a:cubicBezTo>
                <a:cubicBezTo>
                  <a:pt x="311" y="8"/>
                  <a:pt x="313" y="6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2"/>
                  <a:pt x="311" y="0"/>
                  <a:pt x="309" y="0"/>
                </a:cubicBezTo>
                <a:cubicBezTo>
                  <a:pt x="309" y="0"/>
                  <a:pt x="309" y="0"/>
                  <a:pt x="309" y="0"/>
                </a:cubicBezTo>
                <a:cubicBezTo>
                  <a:pt x="307" y="0"/>
                  <a:pt x="305" y="2"/>
                  <a:pt x="305" y="4"/>
                </a:cubicBezTo>
                <a:cubicBezTo>
                  <a:pt x="305" y="6"/>
                  <a:pt x="307" y="8"/>
                  <a:pt x="309" y="8"/>
                </a:cubicBezTo>
                <a:close/>
                <a:moveTo>
                  <a:pt x="289" y="8"/>
                </a:moveTo>
                <a:cubicBezTo>
                  <a:pt x="289" y="8"/>
                  <a:pt x="289" y="8"/>
                  <a:pt x="289" y="8"/>
                </a:cubicBezTo>
                <a:cubicBezTo>
                  <a:pt x="291" y="8"/>
                  <a:pt x="293" y="6"/>
                  <a:pt x="293" y="4"/>
                </a:cubicBezTo>
                <a:cubicBezTo>
                  <a:pt x="293" y="4"/>
                  <a:pt x="293" y="4"/>
                  <a:pt x="293" y="4"/>
                </a:cubicBezTo>
                <a:cubicBezTo>
                  <a:pt x="293" y="2"/>
                  <a:pt x="291" y="0"/>
                  <a:pt x="289" y="0"/>
                </a:cubicBezTo>
                <a:cubicBezTo>
                  <a:pt x="289" y="0"/>
                  <a:pt x="289" y="0"/>
                  <a:pt x="289" y="0"/>
                </a:cubicBezTo>
                <a:cubicBezTo>
                  <a:pt x="287" y="0"/>
                  <a:pt x="285" y="2"/>
                  <a:pt x="285" y="4"/>
                </a:cubicBezTo>
                <a:cubicBezTo>
                  <a:pt x="285" y="6"/>
                  <a:pt x="287" y="8"/>
                  <a:pt x="289" y="8"/>
                </a:cubicBezTo>
                <a:close/>
                <a:moveTo>
                  <a:pt x="269" y="8"/>
                </a:moveTo>
                <a:cubicBezTo>
                  <a:pt x="269" y="8"/>
                  <a:pt x="269" y="8"/>
                  <a:pt x="269" y="8"/>
                </a:cubicBezTo>
                <a:cubicBezTo>
                  <a:pt x="271" y="8"/>
                  <a:pt x="273" y="6"/>
                  <a:pt x="273" y="4"/>
                </a:cubicBezTo>
                <a:cubicBezTo>
                  <a:pt x="273" y="4"/>
                  <a:pt x="273" y="4"/>
                  <a:pt x="273" y="4"/>
                </a:cubicBezTo>
                <a:cubicBezTo>
                  <a:pt x="273" y="2"/>
                  <a:pt x="271" y="0"/>
                  <a:pt x="269" y="0"/>
                </a:cubicBezTo>
                <a:cubicBezTo>
                  <a:pt x="269" y="0"/>
                  <a:pt x="269" y="0"/>
                  <a:pt x="269" y="0"/>
                </a:cubicBezTo>
                <a:cubicBezTo>
                  <a:pt x="266" y="0"/>
                  <a:pt x="265" y="2"/>
                  <a:pt x="265" y="4"/>
                </a:cubicBezTo>
                <a:cubicBezTo>
                  <a:pt x="265" y="6"/>
                  <a:pt x="266" y="8"/>
                  <a:pt x="269" y="8"/>
                </a:cubicBezTo>
                <a:close/>
                <a:moveTo>
                  <a:pt x="248" y="8"/>
                </a:moveTo>
                <a:cubicBezTo>
                  <a:pt x="248" y="8"/>
                  <a:pt x="248" y="8"/>
                  <a:pt x="248" y="8"/>
                </a:cubicBezTo>
                <a:cubicBezTo>
                  <a:pt x="250" y="8"/>
                  <a:pt x="252" y="6"/>
                  <a:pt x="252" y="4"/>
                </a:cubicBezTo>
                <a:cubicBezTo>
                  <a:pt x="252" y="4"/>
                  <a:pt x="252" y="4"/>
                  <a:pt x="252" y="4"/>
                </a:cubicBezTo>
                <a:cubicBezTo>
                  <a:pt x="252" y="2"/>
                  <a:pt x="250" y="0"/>
                  <a:pt x="248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6" y="0"/>
                  <a:pt x="244" y="2"/>
                  <a:pt x="244" y="4"/>
                </a:cubicBezTo>
                <a:cubicBezTo>
                  <a:pt x="244" y="6"/>
                  <a:pt x="246" y="8"/>
                  <a:pt x="248" y="8"/>
                </a:cubicBezTo>
                <a:close/>
                <a:moveTo>
                  <a:pt x="228" y="8"/>
                </a:moveTo>
                <a:cubicBezTo>
                  <a:pt x="228" y="8"/>
                  <a:pt x="228" y="8"/>
                  <a:pt x="228" y="8"/>
                </a:cubicBezTo>
                <a:cubicBezTo>
                  <a:pt x="230" y="8"/>
                  <a:pt x="232" y="6"/>
                  <a:pt x="232" y="4"/>
                </a:cubicBezTo>
                <a:cubicBezTo>
                  <a:pt x="232" y="4"/>
                  <a:pt x="232" y="4"/>
                  <a:pt x="232" y="4"/>
                </a:cubicBezTo>
                <a:cubicBezTo>
                  <a:pt x="232" y="2"/>
                  <a:pt x="230" y="0"/>
                  <a:pt x="228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26" y="0"/>
                  <a:pt x="224" y="2"/>
                  <a:pt x="224" y="4"/>
                </a:cubicBezTo>
                <a:cubicBezTo>
                  <a:pt x="224" y="6"/>
                  <a:pt x="226" y="8"/>
                  <a:pt x="228" y="8"/>
                </a:cubicBezTo>
                <a:close/>
                <a:moveTo>
                  <a:pt x="208" y="8"/>
                </a:moveTo>
                <a:cubicBezTo>
                  <a:pt x="208" y="8"/>
                  <a:pt x="208" y="8"/>
                  <a:pt x="208" y="8"/>
                </a:cubicBezTo>
                <a:cubicBezTo>
                  <a:pt x="210" y="8"/>
                  <a:pt x="212" y="6"/>
                  <a:pt x="212" y="4"/>
                </a:cubicBezTo>
                <a:cubicBezTo>
                  <a:pt x="212" y="4"/>
                  <a:pt x="212" y="4"/>
                  <a:pt x="212" y="4"/>
                </a:cubicBezTo>
                <a:cubicBezTo>
                  <a:pt x="212" y="2"/>
                  <a:pt x="210" y="0"/>
                  <a:pt x="208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5" y="0"/>
                  <a:pt x="204" y="2"/>
                  <a:pt x="204" y="4"/>
                </a:cubicBezTo>
                <a:cubicBezTo>
                  <a:pt x="204" y="6"/>
                  <a:pt x="205" y="8"/>
                  <a:pt x="208" y="8"/>
                </a:cubicBezTo>
                <a:close/>
                <a:moveTo>
                  <a:pt x="187" y="8"/>
                </a:moveTo>
                <a:cubicBezTo>
                  <a:pt x="187" y="8"/>
                  <a:pt x="187" y="8"/>
                  <a:pt x="187" y="8"/>
                </a:cubicBezTo>
                <a:cubicBezTo>
                  <a:pt x="189" y="8"/>
                  <a:pt x="191" y="6"/>
                  <a:pt x="191" y="4"/>
                </a:cubicBezTo>
                <a:cubicBezTo>
                  <a:pt x="191" y="4"/>
                  <a:pt x="191" y="4"/>
                  <a:pt x="191" y="4"/>
                </a:cubicBezTo>
                <a:cubicBezTo>
                  <a:pt x="191" y="2"/>
                  <a:pt x="189" y="0"/>
                  <a:pt x="187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85" y="0"/>
                  <a:pt x="183" y="2"/>
                  <a:pt x="183" y="4"/>
                </a:cubicBezTo>
                <a:cubicBezTo>
                  <a:pt x="183" y="6"/>
                  <a:pt x="185" y="8"/>
                  <a:pt x="187" y="8"/>
                </a:cubicBezTo>
                <a:close/>
                <a:moveTo>
                  <a:pt x="167" y="8"/>
                </a:moveTo>
                <a:cubicBezTo>
                  <a:pt x="167" y="8"/>
                  <a:pt x="167" y="8"/>
                  <a:pt x="167" y="8"/>
                </a:cubicBezTo>
                <a:cubicBezTo>
                  <a:pt x="169" y="8"/>
                  <a:pt x="171" y="6"/>
                  <a:pt x="171" y="4"/>
                </a:cubicBezTo>
                <a:cubicBezTo>
                  <a:pt x="171" y="4"/>
                  <a:pt x="171" y="4"/>
                  <a:pt x="171" y="4"/>
                </a:cubicBezTo>
                <a:cubicBezTo>
                  <a:pt x="171" y="2"/>
                  <a:pt x="169" y="0"/>
                  <a:pt x="167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5" y="0"/>
                  <a:pt x="163" y="2"/>
                  <a:pt x="163" y="4"/>
                </a:cubicBezTo>
                <a:cubicBezTo>
                  <a:pt x="163" y="6"/>
                  <a:pt x="165" y="8"/>
                  <a:pt x="167" y="8"/>
                </a:cubicBezTo>
                <a:close/>
                <a:moveTo>
                  <a:pt x="146" y="8"/>
                </a:moveTo>
                <a:cubicBezTo>
                  <a:pt x="146" y="8"/>
                  <a:pt x="146" y="8"/>
                  <a:pt x="146" y="8"/>
                </a:cubicBezTo>
                <a:cubicBezTo>
                  <a:pt x="149" y="8"/>
                  <a:pt x="150" y="6"/>
                  <a:pt x="150" y="4"/>
                </a:cubicBezTo>
                <a:cubicBezTo>
                  <a:pt x="150" y="4"/>
                  <a:pt x="150" y="4"/>
                  <a:pt x="150" y="4"/>
                </a:cubicBezTo>
                <a:cubicBezTo>
                  <a:pt x="150" y="2"/>
                  <a:pt x="149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4" y="0"/>
                  <a:pt x="142" y="2"/>
                  <a:pt x="142" y="4"/>
                </a:cubicBezTo>
                <a:cubicBezTo>
                  <a:pt x="142" y="6"/>
                  <a:pt x="144" y="8"/>
                  <a:pt x="146" y="8"/>
                </a:cubicBezTo>
                <a:close/>
                <a:moveTo>
                  <a:pt x="126" y="8"/>
                </a:move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30" y="6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2"/>
                  <a:pt x="128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4" y="0"/>
                  <a:pt x="122" y="2"/>
                  <a:pt x="122" y="4"/>
                </a:cubicBezTo>
                <a:cubicBezTo>
                  <a:pt x="122" y="6"/>
                  <a:pt x="124" y="8"/>
                  <a:pt x="126" y="8"/>
                </a:cubicBezTo>
                <a:close/>
                <a:moveTo>
                  <a:pt x="106" y="8"/>
                </a:moveTo>
                <a:cubicBezTo>
                  <a:pt x="106" y="8"/>
                  <a:pt x="106" y="8"/>
                  <a:pt x="106" y="8"/>
                </a:cubicBezTo>
                <a:cubicBezTo>
                  <a:pt x="108" y="8"/>
                  <a:pt x="110" y="6"/>
                  <a:pt x="110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0" y="2"/>
                  <a:pt x="108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4" y="0"/>
                  <a:pt x="102" y="2"/>
                  <a:pt x="102" y="4"/>
                </a:cubicBezTo>
                <a:cubicBezTo>
                  <a:pt x="102" y="6"/>
                  <a:pt x="104" y="8"/>
                  <a:pt x="106" y="8"/>
                </a:cubicBezTo>
                <a:close/>
                <a:moveTo>
                  <a:pt x="85" y="8"/>
                </a:moveTo>
                <a:cubicBezTo>
                  <a:pt x="85" y="8"/>
                  <a:pt x="85" y="8"/>
                  <a:pt x="85" y="8"/>
                </a:cubicBezTo>
                <a:cubicBezTo>
                  <a:pt x="88" y="8"/>
                  <a:pt x="89" y="6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9" y="2"/>
                  <a:pt x="88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3" y="0"/>
                  <a:pt x="81" y="2"/>
                  <a:pt x="81" y="4"/>
                </a:cubicBezTo>
                <a:cubicBezTo>
                  <a:pt x="81" y="6"/>
                  <a:pt x="83" y="8"/>
                  <a:pt x="85" y="8"/>
                </a:cubicBezTo>
                <a:close/>
                <a:moveTo>
                  <a:pt x="65" y="8"/>
                </a:move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6"/>
                  <a:pt x="69" y="4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2"/>
                  <a:pt x="67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3" y="0"/>
                  <a:pt x="61" y="2"/>
                  <a:pt x="61" y="4"/>
                </a:cubicBezTo>
                <a:cubicBezTo>
                  <a:pt x="61" y="6"/>
                  <a:pt x="63" y="8"/>
                  <a:pt x="65" y="8"/>
                </a:cubicBezTo>
                <a:close/>
                <a:moveTo>
                  <a:pt x="45" y="8"/>
                </a:moveTo>
                <a:cubicBezTo>
                  <a:pt x="45" y="8"/>
                  <a:pt x="45" y="8"/>
                  <a:pt x="45" y="8"/>
                </a:cubicBezTo>
                <a:cubicBezTo>
                  <a:pt x="47" y="8"/>
                  <a:pt x="49" y="6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2"/>
                  <a:pt x="47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0"/>
                  <a:pt x="41" y="2"/>
                  <a:pt x="41" y="4"/>
                </a:cubicBezTo>
                <a:cubicBezTo>
                  <a:pt x="41" y="6"/>
                  <a:pt x="42" y="8"/>
                  <a:pt x="45" y="8"/>
                </a:cubicBezTo>
                <a:close/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27" y="8"/>
                  <a:pt x="28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2"/>
                  <a:pt x="27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20" y="4"/>
                </a:cubicBezTo>
                <a:cubicBezTo>
                  <a:pt x="20" y="6"/>
                  <a:pt x="22" y="8"/>
                  <a:pt x="24" y="8"/>
                </a:cubicBezTo>
                <a:close/>
                <a:moveTo>
                  <a:pt x="353" y="7"/>
                </a:moveTo>
                <a:cubicBezTo>
                  <a:pt x="354" y="6"/>
                  <a:pt x="354" y="5"/>
                  <a:pt x="354" y="4"/>
                </a:cubicBezTo>
                <a:cubicBezTo>
                  <a:pt x="354" y="3"/>
                  <a:pt x="354" y="2"/>
                  <a:pt x="353" y="1"/>
                </a:cubicBezTo>
                <a:cubicBezTo>
                  <a:pt x="351" y="0"/>
                  <a:pt x="349" y="0"/>
                  <a:pt x="347" y="1"/>
                </a:cubicBezTo>
                <a:cubicBezTo>
                  <a:pt x="346" y="2"/>
                  <a:pt x="346" y="3"/>
                  <a:pt x="346" y="4"/>
                </a:cubicBezTo>
                <a:cubicBezTo>
                  <a:pt x="346" y="5"/>
                  <a:pt x="346" y="6"/>
                  <a:pt x="347" y="7"/>
                </a:cubicBezTo>
                <a:cubicBezTo>
                  <a:pt x="348" y="8"/>
                  <a:pt x="349" y="8"/>
                  <a:pt x="350" y="8"/>
                </a:cubicBezTo>
                <a:cubicBezTo>
                  <a:pt x="351" y="8"/>
                  <a:pt x="352" y="8"/>
                  <a:pt x="353" y="7"/>
                </a:cubicBezTo>
                <a:close/>
              </a:path>
            </a:pathLst>
          </a:custGeom>
          <a:solidFill>
            <a:srgbClr val="414042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7292327" y="5162324"/>
            <a:ext cx="1757363" cy="30163"/>
          </a:xfrm>
          <a:custGeom>
            <a:avLst/>
            <a:gdLst>
              <a:gd name="T0" fmla="*/ 1 w 462"/>
              <a:gd name="T1" fmla="*/ 1 h 8"/>
              <a:gd name="T2" fmla="*/ 4 w 462"/>
              <a:gd name="T3" fmla="*/ 8 h 8"/>
              <a:gd name="T4" fmla="*/ 442 w 462"/>
              <a:gd name="T5" fmla="*/ 4 h 8"/>
              <a:gd name="T6" fmla="*/ 438 w 462"/>
              <a:gd name="T7" fmla="*/ 8 h 8"/>
              <a:gd name="T8" fmla="*/ 422 w 462"/>
              <a:gd name="T9" fmla="*/ 4 h 8"/>
              <a:gd name="T10" fmla="*/ 419 w 462"/>
              <a:gd name="T11" fmla="*/ 8 h 8"/>
              <a:gd name="T12" fmla="*/ 403 w 462"/>
              <a:gd name="T13" fmla="*/ 4 h 8"/>
              <a:gd name="T14" fmla="*/ 399 w 462"/>
              <a:gd name="T15" fmla="*/ 8 h 8"/>
              <a:gd name="T16" fmla="*/ 383 w 462"/>
              <a:gd name="T17" fmla="*/ 4 h 8"/>
              <a:gd name="T18" fmla="*/ 379 w 462"/>
              <a:gd name="T19" fmla="*/ 8 h 8"/>
              <a:gd name="T20" fmla="*/ 363 w 462"/>
              <a:gd name="T21" fmla="*/ 4 h 8"/>
              <a:gd name="T22" fmla="*/ 359 w 462"/>
              <a:gd name="T23" fmla="*/ 8 h 8"/>
              <a:gd name="T24" fmla="*/ 344 w 462"/>
              <a:gd name="T25" fmla="*/ 4 h 8"/>
              <a:gd name="T26" fmla="*/ 340 w 462"/>
              <a:gd name="T27" fmla="*/ 8 h 8"/>
              <a:gd name="T28" fmla="*/ 324 w 462"/>
              <a:gd name="T29" fmla="*/ 4 h 8"/>
              <a:gd name="T30" fmla="*/ 320 w 462"/>
              <a:gd name="T31" fmla="*/ 8 h 8"/>
              <a:gd name="T32" fmla="*/ 304 w 462"/>
              <a:gd name="T33" fmla="*/ 4 h 8"/>
              <a:gd name="T34" fmla="*/ 300 w 462"/>
              <a:gd name="T35" fmla="*/ 8 h 8"/>
              <a:gd name="T36" fmla="*/ 284 w 462"/>
              <a:gd name="T37" fmla="*/ 4 h 8"/>
              <a:gd name="T38" fmla="*/ 280 w 462"/>
              <a:gd name="T39" fmla="*/ 8 h 8"/>
              <a:gd name="T40" fmla="*/ 265 w 462"/>
              <a:gd name="T41" fmla="*/ 4 h 8"/>
              <a:gd name="T42" fmla="*/ 261 w 462"/>
              <a:gd name="T43" fmla="*/ 8 h 8"/>
              <a:gd name="T44" fmla="*/ 245 w 462"/>
              <a:gd name="T45" fmla="*/ 4 h 8"/>
              <a:gd name="T46" fmla="*/ 241 w 462"/>
              <a:gd name="T47" fmla="*/ 8 h 8"/>
              <a:gd name="T48" fmla="*/ 225 w 462"/>
              <a:gd name="T49" fmla="*/ 4 h 8"/>
              <a:gd name="T50" fmla="*/ 221 w 462"/>
              <a:gd name="T51" fmla="*/ 8 h 8"/>
              <a:gd name="T52" fmla="*/ 205 w 462"/>
              <a:gd name="T53" fmla="*/ 4 h 8"/>
              <a:gd name="T54" fmla="*/ 201 w 462"/>
              <a:gd name="T55" fmla="*/ 8 h 8"/>
              <a:gd name="T56" fmla="*/ 186 w 462"/>
              <a:gd name="T57" fmla="*/ 4 h 8"/>
              <a:gd name="T58" fmla="*/ 182 w 462"/>
              <a:gd name="T59" fmla="*/ 8 h 8"/>
              <a:gd name="T60" fmla="*/ 166 w 462"/>
              <a:gd name="T61" fmla="*/ 4 h 8"/>
              <a:gd name="T62" fmla="*/ 162 w 462"/>
              <a:gd name="T63" fmla="*/ 8 h 8"/>
              <a:gd name="T64" fmla="*/ 146 w 462"/>
              <a:gd name="T65" fmla="*/ 4 h 8"/>
              <a:gd name="T66" fmla="*/ 142 w 462"/>
              <a:gd name="T67" fmla="*/ 8 h 8"/>
              <a:gd name="T68" fmla="*/ 126 w 462"/>
              <a:gd name="T69" fmla="*/ 4 h 8"/>
              <a:gd name="T70" fmla="*/ 122 w 462"/>
              <a:gd name="T71" fmla="*/ 8 h 8"/>
              <a:gd name="T72" fmla="*/ 107 w 462"/>
              <a:gd name="T73" fmla="*/ 4 h 8"/>
              <a:gd name="T74" fmla="*/ 103 w 462"/>
              <a:gd name="T75" fmla="*/ 8 h 8"/>
              <a:gd name="T76" fmla="*/ 87 w 462"/>
              <a:gd name="T77" fmla="*/ 4 h 8"/>
              <a:gd name="T78" fmla="*/ 83 w 462"/>
              <a:gd name="T79" fmla="*/ 8 h 8"/>
              <a:gd name="T80" fmla="*/ 67 w 462"/>
              <a:gd name="T81" fmla="*/ 4 h 8"/>
              <a:gd name="T82" fmla="*/ 63 w 462"/>
              <a:gd name="T83" fmla="*/ 8 h 8"/>
              <a:gd name="T84" fmla="*/ 47 w 462"/>
              <a:gd name="T85" fmla="*/ 4 h 8"/>
              <a:gd name="T86" fmla="*/ 43 w 462"/>
              <a:gd name="T87" fmla="*/ 8 h 8"/>
              <a:gd name="T88" fmla="*/ 28 w 462"/>
              <a:gd name="T89" fmla="*/ 4 h 8"/>
              <a:gd name="T90" fmla="*/ 24 w 462"/>
              <a:gd name="T91" fmla="*/ 8 h 8"/>
              <a:gd name="T92" fmla="*/ 455 w 462"/>
              <a:gd name="T93" fmla="*/ 1 h 8"/>
              <a:gd name="T94" fmla="*/ 461 w 462"/>
              <a:gd name="T95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62" h="8">
                <a:moveTo>
                  <a:pt x="4" y="8"/>
                </a:moveTo>
                <a:cubicBezTo>
                  <a:pt x="3" y="8"/>
                  <a:pt x="2" y="8"/>
                  <a:pt x="1" y="7"/>
                </a:cubicBezTo>
                <a:cubicBezTo>
                  <a:pt x="0" y="6"/>
                  <a:pt x="0" y="5"/>
                  <a:pt x="0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5" y="0"/>
                  <a:pt x="7" y="1"/>
                </a:cubicBezTo>
                <a:cubicBezTo>
                  <a:pt x="7" y="2"/>
                  <a:pt x="8" y="3"/>
                  <a:pt x="8" y="4"/>
                </a:cubicBezTo>
                <a:cubicBezTo>
                  <a:pt x="8" y="5"/>
                  <a:pt x="7" y="6"/>
                  <a:pt x="7" y="7"/>
                </a:cubicBezTo>
                <a:cubicBezTo>
                  <a:pt x="6" y="8"/>
                  <a:pt x="5" y="8"/>
                  <a:pt x="4" y="8"/>
                </a:cubicBezTo>
                <a:close/>
                <a:moveTo>
                  <a:pt x="438" y="8"/>
                </a:moveTo>
                <a:cubicBezTo>
                  <a:pt x="438" y="8"/>
                  <a:pt x="438" y="8"/>
                  <a:pt x="438" y="8"/>
                </a:cubicBezTo>
                <a:cubicBezTo>
                  <a:pt x="440" y="8"/>
                  <a:pt x="442" y="6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2" y="2"/>
                  <a:pt x="440" y="0"/>
                  <a:pt x="43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6" y="0"/>
                  <a:pt x="434" y="2"/>
                  <a:pt x="434" y="4"/>
                </a:cubicBezTo>
                <a:cubicBezTo>
                  <a:pt x="434" y="6"/>
                  <a:pt x="436" y="8"/>
                  <a:pt x="438" y="8"/>
                </a:cubicBezTo>
                <a:close/>
                <a:moveTo>
                  <a:pt x="419" y="8"/>
                </a:moveTo>
                <a:cubicBezTo>
                  <a:pt x="419" y="8"/>
                  <a:pt x="419" y="8"/>
                  <a:pt x="419" y="8"/>
                </a:cubicBezTo>
                <a:cubicBezTo>
                  <a:pt x="421" y="8"/>
                  <a:pt x="422" y="6"/>
                  <a:pt x="422" y="4"/>
                </a:cubicBezTo>
                <a:cubicBezTo>
                  <a:pt x="422" y="4"/>
                  <a:pt x="422" y="4"/>
                  <a:pt x="422" y="4"/>
                </a:cubicBezTo>
                <a:cubicBezTo>
                  <a:pt x="422" y="2"/>
                  <a:pt x="421" y="0"/>
                  <a:pt x="419" y="0"/>
                </a:cubicBezTo>
                <a:cubicBezTo>
                  <a:pt x="419" y="0"/>
                  <a:pt x="419" y="0"/>
                  <a:pt x="419" y="0"/>
                </a:cubicBezTo>
                <a:cubicBezTo>
                  <a:pt x="416" y="0"/>
                  <a:pt x="415" y="2"/>
                  <a:pt x="415" y="4"/>
                </a:cubicBezTo>
                <a:cubicBezTo>
                  <a:pt x="415" y="6"/>
                  <a:pt x="416" y="8"/>
                  <a:pt x="419" y="8"/>
                </a:cubicBezTo>
                <a:close/>
                <a:moveTo>
                  <a:pt x="399" y="8"/>
                </a:moveTo>
                <a:cubicBezTo>
                  <a:pt x="399" y="8"/>
                  <a:pt x="399" y="8"/>
                  <a:pt x="399" y="8"/>
                </a:cubicBezTo>
                <a:cubicBezTo>
                  <a:pt x="401" y="8"/>
                  <a:pt x="403" y="6"/>
                  <a:pt x="403" y="4"/>
                </a:cubicBezTo>
                <a:cubicBezTo>
                  <a:pt x="403" y="4"/>
                  <a:pt x="403" y="4"/>
                  <a:pt x="403" y="4"/>
                </a:cubicBezTo>
                <a:cubicBezTo>
                  <a:pt x="403" y="2"/>
                  <a:pt x="401" y="0"/>
                  <a:pt x="399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397" y="0"/>
                  <a:pt x="395" y="2"/>
                  <a:pt x="395" y="4"/>
                </a:cubicBezTo>
                <a:cubicBezTo>
                  <a:pt x="395" y="6"/>
                  <a:pt x="397" y="8"/>
                  <a:pt x="399" y="8"/>
                </a:cubicBezTo>
                <a:close/>
                <a:moveTo>
                  <a:pt x="379" y="8"/>
                </a:moveTo>
                <a:cubicBezTo>
                  <a:pt x="379" y="8"/>
                  <a:pt x="379" y="8"/>
                  <a:pt x="379" y="8"/>
                </a:cubicBezTo>
                <a:cubicBezTo>
                  <a:pt x="381" y="8"/>
                  <a:pt x="383" y="6"/>
                  <a:pt x="383" y="4"/>
                </a:cubicBezTo>
                <a:cubicBezTo>
                  <a:pt x="383" y="4"/>
                  <a:pt x="383" y="4"/>
                  <a:pt x="383" y="4"/>
                </a:cubicBezTo>
                <a:cubicBezTo>
                  <a:pt x="383" y="2"/>
                  <a:pt x="381" y="0"/>
                  <a:pt x="379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377" y="0"/>
                  <a:pt x="375" y="2"/>
                  <a:pt x="375" y="4"/>
                </a:cubicBezTo>
                <a:cubicBezTo>
                  <a:pt x="375" y="6"/>
                  <a:pt x="377" y="8"/>
                  <a:pt x="379" y="8"/>
                </a:cubicBezTo>
                <a:close/>
                <a:moveTo>
                  <a:pt x="359" y="8"/>
                </a:moveTo>
                <a:cubicBezTo>
                  <a:pt x="359" y="8"/>
                  <a:pt x="359" y="8"/>
                  <a:pt x="359" y="8"/>
                </a:cubicBezTo>
                <a:cubicBezTo>
                  <a:pt x="361" y="8"/>
                  <a:pt x="363" y="6"/>
                  <a:pt x="363" y="4"/>
                </a:cubicBezTo>
                <a:cubicBezTo>
                  <a:pt x="363" y="4"/>
                  <a:pt x="363" y="4"/>
                  <a:pt x="363" y="4"/>
                </a:cubicBezTo>
                <a:cubicBezTo>
                  <a:pt x="363" y="2"/>
                  <a:pt x="361" y="0"/>
                  <a:pt x="359" y="0"/>
                </a:cubicBezTo>
                <a:cubicBezTo>
                  <a:pt x="359" y="0"/>
                  <a:pt x="359" y="0"/>
                  <a:pt x="359" y="0"/>
                </a:cubicBezTo>
                <a:cubicBezTo>
                  <a:pt x="357" y="0"/>
                  <a:pt x="355" y="2"/>
                  <a:pt x="355" y="4"/>
                </a:cubicBezTo>
                <a:cubicBezTo>
                  <a:pt x="355" y="6"/>
                  <a:pt x="357" y="8"/>
                  <a:pt x="359" y="8"/>
                </a:cubicBezTo>
                <a:close/>
                <a:moveTo>
                  <a:pt x="340" y="8"/>
                </a:moveTo>
                <a:cubicBezTo>
                  <a:pt x="340" y="8"/>
                  <a:pt x="340" y="8"/>
                  <a:pt x="340" y="8"/>
                </a:cubicBezTo>
                <a:cubicBezTo>
                  <a:pt x="342" y="8"/>
                  <a:pt x="344" y="6"/>
                  <a:pt x="344" y="4"/>
                </a:cubicBezTo>
                <a:cubicBezTo>
                  <a:pt x="344" y="4"/>
                  <a:pt x="344" y="4"/>
                  <a:pt x="344" y="4"/>
                </a:cubicBezTo>
                <a:cubicBezTo>
                  <a:pt x="344" y="2"/>
                  <a:pt x="342" y="0"/>
                  <a:pt x="340" y="0"/>
                </a:cubicBezTo>
                <a:cubicBezTo>
                  <a:pt x="340" y="0"/>
                  <a:pt x="340" y="0"/>
                  <a:pt x="340" y="0"/>
                </a:cubicBezTo>
                <a:cubicBezTo>
                  <a:pt x="337" y="0"/>
                  <a:pt x="336" y="2"/>
                  <a:pt x="336" y="4"/>
                </a:cubicBezTo>
                <a:cubicBezTo>
                  <a:pt x="336" y="6"/>
                  <a:pt x="337" y="8"/>
                  <a:pt x="340" y="8"/>
                </a:cubicBezTo>
                <a:close/>
                <a:moveTo>
                  <a:pt x="320" y="8"/>
                </a:moveTo>
                <a:cubicBezTo>
                  <a:pt x="320" y="8"/>
                  <a:pt x="320" y="8"/>
                  <a:pt x="320" y="8"/>
                </a:cubicBezTo>
                <a:cubicBezTo>
                  <a:pt x="322" y="8"/>
                  <a:pt x="324" y="6"/>
                  <a:pt x="324" y="4"/>
                </a:cubicBezTo>
                <a:cubicBezTo>
                  <a:pt x="324" y="4"/>
                  <a:pt x="324" y="4"/>
                  <a:pt x="324" y="4"/>
                </a:cubicBezTo>
                <a:cubicBezTo>
                  <a:pt x="324" y="2"/>
                  <a:pt x="322" y="0"/>
                  <a:pt x="320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18" y="0"/>
                  <a:pt x="316" y="2"/>
                  <a:pt x="316" y="4"/>
                </a:cubicBezTo>
                <a:cubicBezTo>
                  <a:pt x="316" y="6"/>
                  <a:pt x="318" y="8"/>
                  <a:pt x="320" y="8"/>
                </a:cubicBezTo>
                <a:close/>
                <a:moveTo>
                  <a:pt x="300" y="8"/>
                </a:moveTo>
                <a:cubicBezTo>
                  <a:pt x="300" y="8"/>
                  <a:pt x="300" y="8"/>
                  <a:pt x="300" y="8"/>
                </a:cubicBezTo>
                <a:cubicBezTo>
                  <a:pt x="302" y="8"/>
                  <a:pt x="304" y="6"/>
                  <a:pt x="304" y="4"/>
                </a:cubicBezTo>
                <a:cubicBezTo>
                  <a:pt x="304" y="4"/>
                  <a:pt x="304" y="4"/>
                  <a:pt x="304" y="4"/>
                </a:cubicBezTo>
                <a:cubicBezTo>
                  <a:pt x="304" y="2"/>
                  <a:pt x="302" y="0"/>
                  <a:pt x="300" y="0"/>
                </a:cubicBezTo>
                <a:cubicBezTo>
                  <a:pt x="300" y="0"/>
                  <a:pt x="300" y="0"/>
                  <a:pt x="300" y="0"/>
                </a:cubicBezTo>
                <a:cubicBezTo>
                  <a:pt x="298" y="0"/>
                  <a:pt x="296" y="2"/>
                  <a:pt x="296" y="4"/>
                </a:cubicBezTo>
                <a:cubicBezTo>
                  <a:pt x="296" y="6"/>
                  <a:pt x="298" y="8"/>
                  <a:pt x="300" y="8"/>
                </a:cubicBezTo>
                <a:close/>
                <a:moveTo>
                  <a:pt x="280" y="8"/>
                </a:moveTo>
                <a:cubicBezTo>
                  <a:pt x="280" y="8"/>
                  <a:pt x="280" y="8"/>
                  <a:pt x="280" y="8"/>
                </a:cubicBezTo>
                <a:cubicBezTo>
                  <a:pt x="282" y="8"/>
                  <a:pt x="284" y="6"/>
                  <a:pt x="284" y="4"/>
                </a:cubicBezTo>
                <a:cubicBezTo>
                  <a:pt x="284" y="4"/>
                  <a:pt x="284" y="4"/>
                  <a:pt x="284" y="4"/>
                </a:cubicBezTo>
                <a:cubicBezTo>
                  <a:pt x="284" y="2"/>
                  <a:pt x="282" y="0"/>
                  <a:pt x="280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278" y="0"/>
                  <a:pt x="276" y="2"/>
                  <a:pt x="276" y="4"/>
                </a:cubicBezTo>
                <a:cubicBezTo>
                  <a:pt x="276" y="6"/>
                  <a:pt x="278" y="8"/>
                  <a:pt x="280" y="8"/>
                </a:cubicBezTo>
                <a:close/>
                <a:moveTo>
                  <a:pt x="261" y="8"/>
                </a:moveTo>
                <a:cubicBezTo>
                  <a:pt x="261" y="8"/>
                  <a:pt x="261" y="8"/>
                  <a:pt x="261" y="8"/>
                </a:cubicBezTo>
                <a:cubicBezTo>
                  <a:pt x="263" y="8"/>
                  <a:pt x="265" y="6"/>
                  <a:pt x="265" y="4"/>
                </a:cubicBezTo>
                <a:cubicBezTo>
                  <a:pt x="265" y="4"/>
                  <a:pt x="265" y="4"/>
                  <a:pt x="265" y="4"/>
                </a:cubicBezTo>
                <a:cubicBezTo>
                  <a:pt x="265" y="2"/>
                  <a:pt x="263" y="0"/>
                  <a:pt x="261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258" y="0"/>
                  <a:pt x="257" y="2"/>
                  <a:pt x="257" y="4"/>
                </a:cubicBezTo>
                <a:cubicBezTo>
                  <a:pt x="257" y="6"/>
                  <a:pt x="258" y="8"/>
                  <a:pt x="261" y="8"/>
                </a:cubicBezTo>
                <a:close/>
                <a:moveTo>
                  <a:pt x="241" y="8"/>
                </a:moveTo>
                <a:cubicBezTo>
                  <a:pt x="241" y="8"/>
                  <a:pt x="241" y="8"/>
                  <a:pt x="241" y="8"/>
                </a:cubicBezTo>
                <a:cubicBezTo>
                  <a:pt x="243" y="8"/>
                  <a:pt x="245" y="6"/>
                  <a:pt x="245" y="4"/>
                </a:cubicBezTo>
                <a:cubicBezTo>
                  <a:pt x="245" y="4"/>
                  <a:pt x="245" y="4"/>
                  <a:pt x="245" y="4"/>
                </a:cubicBezTo>
                <a:cubicBezTo>
                  <a:pt x="245" y="2"/>
                  <a:pt x="243" y="0"/>
                  <a:pt x="241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39" y="0"/>
                  <a:pt x="237" y="2"/>
                  <a:pt x="237" y="4"/>
                </a:cubicBezTo>
                <a:cubicBezTo>
                  <a:pt x="237" y="6"/>
                  <a:pt x="239" y="8"/>
                  <a:pt x="241" y="8"/>
                </a:cubicBezTo>
                <a:close/>
                <a:moveTo>
                  <a:pt x="221" y="8"/>
                </a:moveTo>
                <a:cubicBezTo>
                  <a:pt x="221" y="8"/>
                  <a:pt x="221" y="8"/>
                  <a:pt x="221" y="8"/>
                </a:cubicBezTo>
                <a:cubicBezTo>
                  <a:pt x="223" y="8"/>
                  <a:pt x="225" y="6"/>
                  <a:pt x="225" y="4"/>
                </a:cubicBezTo>
                <a:cubicBezTo>
                  <a:pt x="225" y="4"/>
                  <a:pt x="225" y="4"/>
                  <a:pt x="225" y="4"/>
                </a:cubicBezTo>
                <a:cubicBezTo>
                  <a:pt x="225" y="2"/>
                  <a:pt x="223" y="0"/>
                  <a:pt x="221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219" y="0"/>
                  <a:pt x="217" y="2"/>
                  <a:pt x="217" y="4"/>
                </a:cubicBezTo>
                <a:cubicBezTo>
                  <a:pt x="217" y="6"/>
                  <a:pt x="219" y="8"/>
                  <a:pt x="221" y="8"/>
                </a:cubicBezTo>
                <a:close/>
                <a:moveTo>
                  <a:pt x="201" y="8"/>
                </a:moveTo>
                <a:cubicBezTo>
                  <a:pt x="201" y="8"/>
                  <a:pt x="201" y="8"/>
                  <a:pt x="201" y="8"/>
                </a:cubicBezTo>
                <a:cubicBezTo>
                  <a:pt x="203" y="8"/>
                  <a:pt x="205" y="6"/>
                  <a:pt x="205" y="4"/>
                </a:cubicBezTo>
                <a:cubicBezTo>
                  <a:pt x="205" y="4"/>
                  <a:pt x="205" y="4"/>
                  <a:pt x="205" y="4"/>
                </a:cubicBezTo>
                <a:cubicBezTo>
                  <a:pt x="205" y="2"/>
                  <a:pt x="203" y="0"/>
                  <a:pt x="201" y="0"/>
                </a:cubicBezTo>
                <a:cubicBezTo>
                  <a:pt x="201" y="0"/>
                  <a:pt x="201" y="0"/>
                  <a:pt x="201" y="0"/>
                </a:cubicBezTo>
                <a:cubicBezTo>
                  <a:pt x="199" y="0"/>
                  <a:pt x="197" y="2"/>
                  <a:pt x="197" y="4"/>
                </a:cubicBezTo>
                <a:cubicBezTo>
                  <a:pt x="197" y="6"/>
                  <a:pt x="199" y="8"/>
                  <a:pt x="201" y="8"/>
                </a:cubicBezTo>
                <a:close/>
                <a:moveTo>
                  <a:pt x="182" y="8"/>
                </a:moveTo>
                <a:cubicBezTo>
                  <a:pt x="182" y="8"/>
                  <a:pt x="182" y="8"/>
                  <a:pt x="182" y="8"/>
                </a:cubicBezTo>
                <a:cubicBezTo>
                  <a:pt x="184" y="8"/>
                  <a:pt x="186" y="6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6" y="2"/>
                  <a:pt x="184" y="0"/>
                  <a:pt x="182" y="0"/>
                </a:cubicBezTo>
                <a:cubicBezTo>
                  <a:pt x="182" y="0"/>
                  <a:pt x="182" y="0"/>
                  <a:pt x="182" y="0"/>
                </a:cubicBezTo>
                <a:cubicBezTo>
                  <a:pt x="179" y="0"/>
                  <a:pt x="178" y="2"/>
                  <a:pt x="178" y="4"/>
                </a:cubicBezTo>
                <a:cubicBezTo>
                  <a:pt x="178" y="6"/>
                  <a:pt x="179" y="8"/>
                  <a:pt x="182" y="8"/>
                </a:cubicBezTo>
                <a:close/>
                <a:moveTo>
                  <a:pt x="162" y="8"/>
                </a:moveTo>
                <a:cubicBezTo>
                  <a:pt x="162" y="8"/>
                  <a:pt x="162" y="8"/>
                  <a:pt x="162" y="8"/>
                </a:cubicBezTo>
                <a:cubicBezTo>
                  <a:pt x="164" y="8"/>
                  <a:pt x="166" y="6"/>
                  <a:pt x="166" y="4"/>
                </a:cubicBezTo>
                <a:cubicBezTo>
                  <a:pt x="166" y="4"/>
                  <a:pt x="166" y="4"/>
                  <a:pt x="166" y="4"/>
                </a:cubicBezTo>
                <a:cubicBezTo>
                  <a:pt x="166" y="2"/>
                  <a:pt x="164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0" y="0"/>
                  <a:pt x="158" y="2"/>
                  <a:pt x="158" y="4"/>
                </a:cubicBezTo>
                <a:cubicBezTo>
                  <a:pt x="158" y="6"/>
                  <a:pt x="160" y="8"/>
                  <a:pt x="162" y="8"/>
                </a:cubicBezTo>
                <a:close/>
                <a:moveTo>
                  <a:pt x="142" y="8"/>
                </a:moveTo>
                <a:cubicBezTo>
                  <a:pt x="142" y="8"/>
                  <a:pt x="142" y="8"/>
                  <a:pt x="142" y="8"/>
                </a:cubicBezTo>
                <a:cubicBezTo>
                  <a:pt x="144" y="8"/>
                  <a:pt x="146" y="6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6" y="2"/>
                  <a:pt x="144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0" y="0"/>
                  <a:pt x="138" y="2"/>
                  <a:pt x="138" y="4"/>
                </a:cubicBezTo>
                <a:cubicBezTo>
                  <a:pt x="138" y="6"/>
                  <a:pt x="140" y="8"/>
                  <a:pt x="142" y="8"/>
                </a:cubicBezTo>
                <a:close/>
                <a:moveTo>
                  <a:pt x="122" y="8"/>
                </a:moveTo>
                <a:cubicBezTo>
                  <a:pt x="122" y="8"/>
                  <a:pt x="122" y="8"/>
                  <a:pt x="122" y="8"/>
                </a:cubicBezTo>
                <a:cubicBezTo>
                  <a:pt x="124" y="8"/>
                  <a:pt x="126" y="6"/>
                  <a:pt x="126" y="4"/>
                </a:cubicBezTo>
                <a:cubicBezTo>
                  <a:pt x="126" y="4"/>
                  <a:pt x="126" y="4"/>
                  <a:pt x="126" y="4"/>
                </a:cubicBezTo>
                <a:cubicBezTo>
                  <a:pt x="126" y="2"/>
                  <a:pt x="124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0" y="0"/>
                  <a:pt x="118" y="2"/>
                  <a:pt x="118" y="4"/>
                </a:cubicBezTo>
                <a:cubicBezTo>
                  <a:pt x="118" y="6"/>
                  <a:pt x="120" y="8"/>
                  <a:pt x="122" y="8"/>
                </a:cubicBezTo>
                <a:close/>
                <a:moveTo>
                  <a:pt x="103" y="8"/>
                </a:moveTo>
                <a:cubicBezTo>
                  <a:pt x="103" y="8"/>
                  <a:pt x="103" y="8"/>
                  <a:pt x="103" y="8"/>
                </a:cubicBezTo>
                <a:cubicBezTo>
                  <a:pt x="105" y="8"/>
                  <a:pt x="107" y="6"/>
                  <a:pt x="107" y="4"/>
                </a:cubicBezTo>
                <a:cubicBezTo>
                  <a:pt x="107" y="4"/>
                  <a:pt x="107" y="4"/>
                  <a:pt x="107" y="4"/>
                </a:cubicBezTo>
                <a:cubicBezTo>
                  <a:pt x="107" y="2"/>
                  <a:pt x="105" y="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0" y="0"/>
                  <a:pt x="99" y="2"/>
                  <a:pt x="99" y="4"/>
                </a:cubicBezTo>
                <a:cubicBezTo>
                  <a:pt x="99" y="6"/>
                  <a:pt x="100" y="8"/>
                  <a:pt x="103" y="8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85" y="8"/>
                  <a:pt x="87" y="6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2"/>
                  <a:pt x="85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1" y="0"/>
                  <a:pt x="79" y="2"/>
                  <a:pt x="79" y="4"/>
                </a:cubicBezTo>
                <a:cubicBezTo>
                  <a:pt x="79" y="6"/>
                  <a:pt x="81" y="8"/>
                  <a:pt x="83" y="8"/>
                </a:cubicBezTo>
                <a:close/>
                <a:moveTo>
                  <a:pt x="63" y="8"/>
                </a:moveTo>
                <a:cubicBezTo>
                  <a:pt x="63" y="8"/>
                  <a:pt x="63" y="8"/>
                  <a:pt x="63" y="8"/>
                </a:cubicBezTo>
                <a:cubicBezTo>
                  <a:pt x="65" y="8"/>
                  <a:pt x="67" y="6"/>
                  <a:pt x="67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2"/>
                  <a:pt x="65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1" y="0"/>
                  <a:pt x="59" y="2"/>
                  <a:pt x="59" y="4"/>
                </a:cubicBezTo>
                <a:cubicBezTo>
                  <a:pt x="59" y="6"/>
                  <a:pt x="61" y="8"/>
                  <a:pt x="63" y="8"/>
                </a:cubicBezTo>
                <a:close/>
                <a:moveTo>
                  <a:pt x="43" y="8"/>
                </a:moveTo>
                <a:cubicBezTo>
                  <a:pt x="43" y="8"/>
                  <a:pt x="43" y="8"/>
                  <a:pt x="43" y="8"/>
                </a:cubicBezTo>
                <a:cubicBezTo>
                  <a:pt x="45" y="8"/>
                  <a:pt x="47" y="6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2"/>
                  <a:pt x="45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1" y="0"/>
                  <a:pt x="39" y="2"/>
                  <a:pt x="39" y="4"/>
                </a:cubicBezTo>
                <a:cubicBezTo>
                  <a:pt x="39" y="6"/>
                  <a:pt x="41" y="8"/>
                  <a:pt x="43" y="8"/>
                </a:cubicBezTo>
                <a:close/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26" y="8"/>
                  <a:pt x="28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2"/>
                  <a:pt x="26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20" y="2"/>
                  <a:pt x="20" y="4"/>
                </a:cubicBezTo>
                <a:cubicBezTo>
                  <a:pt x="20" y="6"/>
                  <a:pt x="21" y="8"/>
                  <a:pt x="24" y="8"/>
                </a:cubicBezTo>
                <a:close/>
                <a:moveTo>
                  <a:pt x="461" y="7"/>
                </a:moveTo>
                <a:cubicBezTo>
                  <a:pt x="462" y="6"/>
                  <a:pt x="462" y="5"/>
                  <a:pt x="462" y="4"/>
                </a:cubicBezTo>
                <a:cubicBezTo>
                  <a:pt x="462" y="3"/>
                  <a:pt x="462" y="2"/>
                  <a:pt x="461" y="1"/>
                </a:cubicBezTo>
                <a:cubicBezTo>
                  <a:pt x="459" y="0"/>
                  <a:pt x="457" y="0"/>
                  <a:pt x="455" y="1"/>
                </a:cubicBezTo>
                <a:cubicBezTo>
                  <a:pt x="454" y="2"/>
                  <a:pt x="454" y="3"/>
                  <a:pt x="454" y="4"/>
                </a:cubicBezTo>
                <a:cubicBezTo>
                  <a:pt x="454" y="5"/>
                  <a:pt x="454" y="6"/>
                  <a:pt x="455" y="7"/>
                </a:cubicBezTo>
                <a:cubicBezTo>
                  <a:pt x="456" y="8"/>
                  <a:pt x="457" y="8"/>
                  <a:pt x="458" y="8"/>
                </a:cubicBezTo>
                <a:cubicBezTo>
                  <a:pt x="459" y="8"/>
                  <a:pt x="460" y="8"/>
                  <a:pt x="461" y="7"/>
                </a:cubicBezTo>
                <a:close/>
              </a:path>
            </a:pathLst>
          </a:custGeom>
          <a:solidFill>
            <a:srgbClr val="414042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5" name="Freeform 17"/>
          <p:cNvSpPr>
            <a:spLocks noEditPoints="1"/>
          </p:cNvSpPr>
          <p:nvPr/>
        </p:nvSpPr>
        <p:spPr bwMode="auto">
          <a:xfrm>
            <a:off x="3087040" y="1931761"/>
            <a:ext cx="1800225" cy="30163"/>
          </a:xfrm>
          <a:custGeom>
            <a:avLst/>
            <a:gdLst>
              <a:gd name="T0" fmla="*/ 466 w 473"/>
              <a:gd name="T1" fmla="*/ 1 h 8"/>
              <a:gd name="T2" fmla="*/ 469 w 473"/>
              <a:gd name="T3" fmla="*/ 8 h 8"/>
              <a:gd name="T4" fmla="*/ 453 w 473"/>
              <a:gd name="T5" fmla="*/ 4 h 8"/>
              <a:gd name="T6" fmla="*/ 449 w 473"/>
              <a:gd name="T7" fmla="*/ 8 h 8"/>
              <a:gd name="T8" fmla="*/ 433 w 473"/>
              <a:gd name="T9" fmla="*/ 4 h 8"/>
              <a:gd name="T10" fmla="*/ 429 w 473"/>
              <a:gd name="T11" fmla="*/ 8 h 8"/>
              <a:gd name="T12" fmla="*/ 412 w 473"/>
              <a:gd name="T13" fmla="*/ 4 h 8"/>
              <a:gd name="T14" fmla="*/ 408 w 473"/>
              <a:gd name="T15" fmla="*/ 8 h 8"/>
              <a:gd name="T16" fmla="*/ 392 w 473"/>
              <a:gd name="T17" fmla="*/ 4 h 8"/>
              <a:gd name="T18" fmla="*/ 388 w 473"/>
              <a:gd name="T19" fmla="*/ 8 h 8"/>
              <a:gd name="T20" fmla="*/ 372 w 473"/>
              <a:gd name="T21" fmla="*/ 4 h 8"/>
              <a:gd name="T22" fmla="*/ 368 w 473"/>
              <a:gd name="T23" fmla="*/ 8 h 8"/>
              <a:gd name="T24" fmla="*/ 352 w 473"/>
              <a:gd name="T25" fmla="*/ 4 h 8"/>
              <a:gd name="T26" fmla="*/ 348 w 473"/>
              <a:gd name="T27" fmla="*/ 8 h 8"/>
              <a:gd name="T28" fmla="*/ 331 w 473"/>
              <a:gd name="T29" fmla="*/ 4 h 8"/>
              <a:gd name="T30" fmla="*/ 327 w 473"/>
              <a:gd name="T31" fmla="*/ 8 h 8"/>
              <a:gd name="T32" fmla="*/ 311 w 473"/>
              <a:gd name="T33" fmla="*/ 4 h 8"/>
              <a:gd name="T34" fmla="*/ 307 w 473"/>
              <a:gd name="T35" fmla="*/ 8 h 8"/>
              <a:gd name="T36" fmla="*/ 291 w 473"/>
              <a:gd name="T37" fmla="*/ 4 h 8"/>
              <a:gd name="T38" fmla="*/ 287 w 473"/>
              <a:gd name="T39" fmla="*/ 8 h 8"/>
              <a:gd name="T40" fmla="*/ 271 w 473"/>
              <a:gd name="T41" fmla="*/ 4 h 8"/>
              <a:gd name="T42" fmla="*/ 267 w 473"/>
              <a:gd name="T43" fmla="*/ 8 h 8"/>
              <a:gd name="T44" fmla="*/ 250 w 473"/>
              <a:gd name="T45" fmla="*/ 4 h 8"/>
              <a:gd name="T46" fmla="*/ 246 w 473"/>
              <a:gd name="T47" fmla="*/ 8 h 8"/>
              <a:gd name="T48" fmla="*/ 230 w 473"/>
              <a:gd name="T49" fmla="*/ 4 h 8"/>
              <a:gd name="T50" fmla="*/ 226 w 473"/>
              <a:gd name="T51" fmla="*/ 8 h 8"/>
              <a:gd name="T52" fmla="*/ 210 w 473"/>
              <a:gd name="T53" fmla="*/ 4 h 8"/>
              <a:gd name="T54" fmla="*/ 206 w 473"/>
              <a:gd name="T55" fmla="*/ 8 h 8"/>
              <a:gd name="T56" fmla="*/ 190 w 473"/>
              <a:gd name="T57" fmla="*/ 4 h 8"/>
              <a:gd name="T58" fmla="*/ 186 w 473"/>
              <a:gd name="T59" fmla="*/ 8 h 8"/>
              <a:gd name="T60" fmla="*/ 170 w 473"/>
              <a:gd name="T61" fmla="*/ 4 h 8"/>
              <a:gd name="T62" fmla="*/ 166 w 473"/>
              <a:gd name="T63" fmla="*/ 8 h 8"/>
              <a:gd name="T64" fmla="*/ 149 w 473"/>
              <a:gd name="T65" fmla="*/ 4 h 8"/>
              <a:gd name="T66" fmla="*/ 145 w 473"/>
              <a:gd name="T67" fmla="*/ 8 h 8"/>
              <a:gd name="T68" fmla="*/ 129 w 473"/>
              <a:gd name="T69" fmla="*/ 4 h 8"/>
              <a:gd name="T70" fmla="*/ 125 w 473"/>
              <a:gd name="T71" fmla="*/ 8 h 8"/>
              <a:gd name="T72" fmla="*/ 109 w 473"/>
              <a:gd name="T73" fmla="*/ 4 h 8"/>
              <a:gd name="T74" fmla="*/ 105 w 473"/>
              <a:gd name="T75" fmla="*/ 8 h 8"/>
              <a:gd name="T76" fmla="*/ 89 w 473"/>
              <a:gd name="T77" fmla="*/ 4 h 8"/>
              <a:gd name="T78" fmla="*/ 85 w 473"/>
              <a:gd name="T79" fmla="*/ 8 h 8"/>
              <a:gd name="T80" fmla="*/ 68 w 473"/>
              <a:gd name="T81" fmla="*/ 4 h 8"/>
              <a:gd name="T82" fmla="*/ 64 w 473"/>
              <a:gd name="T83" fmla="*/ 8 h 8"/>
              <a:gd name="T84" fmla="*/ 48 w 473"/>
              <a:gd name="T85" fmla="*/ 4 h 8"/>
              <a:gd name="T86" fmla="*/ 44 w 473"/>
              <a:gd name="T87" fmla="*/ 8 h 8"/>
              <a:gd name="T88" fmla="*/ 28 w 473"/>
              <a:gd name="T89" fmla="*/ 4 h 8"/>
              <a:gd name="T90" fmla="*/ 24 w 473"/>
              <a:gd name="T91" fmla="*/ 8 h 8"/>
              <a:gd name="T92" fmla="*/ 1 w 473"/>
              <a:gd name="T93" fmla="*/ 1 h 8"/>
              <a:gd name="T94" fmla="*/ 6 w 473"/>
              <a:gd name="T95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2" h="8">
                <a:moveTo>
                  <a:pt x="469" y="8"/>
                </a:moveTo>
                <a:cubicBezTo>
                  <a:pt x="468" y="8"/>
                  <a:pt x="467" y="8"/>
                  <a:pt x="466" y="7"/>
                </a:cubicBezTo>
                <a:cubicBezTo>
                  <a:pt x="465" y="6"/>
                  <a:pt x="465" y="5"/>
                  <a:pt x="465" y="4"/>
                </a:cubicBezTo>
                <a:cubicBezTo>
                  <a:pt x="465" y="3"/>
                  <a:pt x="465" y="2"/>
                  <a:pt x="466" y="1"/>
                </a:cubicBezTo>
                <a:cubicBezTo>
                  <a:pt x="468" y="0"/>
                  <a:pt x="470" y="0"/>
                  <a:pt x="472" y="1"/>
                </a:cubicBezTo>
                <a:cubicBezTo>
                  <a:pt x="473" y="2"/>
                  <a:pt x="473" y="3"/>
                  <a:pt x="473" y="4"/>
                </a:cubicBezTo>
                <a:cubicBezTo>
                  <a:pt x="473" y="5"/>
                  <a:pt x="473" y="6"/>
                  <a:pt x="472" y="7"/>
                </a:cubicBezTo>
                <a:cubicBezTo>
                  <a:pt x="471" y="8"/>
                  <a:pt x="470" y="8"/>
                  <a:pt x="469" y="8"/>
                </a:cubicBezTo>
                <a:close/>
                <a:moveTo>
                  <a:pt x="449" y="8"/>
                </a:moveTo>
                <a:cubicBezTo>
                  <a:pt x="449" y="8"/>
                  <a:pt x="449" y="8"/>
                  <a:pt x="449" y="8"/>
                </a:cubicBezTo>
                <a:cubicBezTo>
                  <a:pt x="451" y="8"/>
                  <a:pt x="453" y="6"/>
                  <a:pt x="453" y="4"/>
                </a:cubicBezTo>
                <a:cubicBezTo>
                  <a:pt x="453" y="4"/>
                  <a:pt x="453" y="4"/>
                  <a:pt x="453" y="4"/>
                </a:cubicBezTo>
                <a:cubicBezTo>
                  <a:pt x="453" y="2"/>
                  <a:pt x="451" y="0"/>
                  <a:pt x="449" y="0"/>
                </a:cubicBezTo>
                <a:cubicBezTo>
                  <a:pt x="449" y="0"/>
                  <a:pt x="449" y="0"/>
                  <a:pt x="449" y="0"/>
                </a:cubicBezTo>
                <a:cubicBezTo>
                  <a:pt x="447" y="0"/>
                  <a:pt x="445" y="2"/>
                  <a:pt x="445" y="4"/>
                </a:cubicBezTo>
                <a:cubicBezTo>
                  <a:pt x="445" y="6"/>
                  <a:pt x="447" y="8"/>
                  <a:pt x="449" y="8"/>
                </a:cubicBezTo>
                <a:close/>
                <a:moveTo>
                  <a:pt x="429" y="8"/>
                </a:moveTo>
                <a:cubicBezTo>
                  <a:pt x="429" y="8"/>
                  <a:pt x="429" y="8"/>
                  <a:pt x="429" y="8"/>
                </a:cubicBezTo>
                <a:cubicBezTo>
                  <a:pt x="431" y="8"/>
                  <a:pt x="433" y="6"/>
                  <a:pt x="433" y="4"/>
                </a:cubicBezTo>
                <a:cubicBezTo>
                  <a:pt x="433" y="4"/>
                  <a:pt x="433" y="4"/>
                  <a:pt x="433" y="4"/>
                </a:cubicBezTo>
                <a:cubicBezTo>
                  <a:pt x="433" y="2"/>
                  <a:pt x="431" y="0"/>
                  <a:pt x="429" y="0"/>
                </a:cubicBezTo>
                <a:cubicBezTo>
                  <a:pt x="429" y="0"/>
                  <a:pt x="429" y="0"/>
                  <a:pt x="429" y="0"/>
                </a:cubicBezTo>
                <a:cubicBezTo>
                  <a:pt x="426" y="0"/>
                  <a:pt x="425" y="2"/>
                  <a:pt x="425" y="4"/>
                </a:cubicBezTo>
                <a:cubicBezTo>
                  <a:pt x="425" y="6"/>
                  <a:pt x="426" y="8"/>
                  <a:pt x="429" y="8"/>
                </a:cubicBezTo>
                <a:close/>
                <a:moveTo>
                  <a:pt x="408" y="8"/>
                </a:moveTo>
                <a:cubicBezTo>
                  <a:pt x="408" y="8"/>
                  <a:pt x="408" y="8"/>
                  <a:pt x="408" y="8"/>
                </a:cubicBezTo>
                <a:cubicBezTo>
                  <a:pt x="411" y="8"/>
                  <a:pt x="412" y="6"/>
                  <a:pt x="412" y="4"/>
                </a:cubicBezTo>
                <a:cubicBezTo>
                  <a:pt x="412" y="4"/>
                  <a:pt x="412" y="4"/>
                  <a:pt x="412" y="4"/>
                </a:cubicBezTo>
                <a:cubicBezTo>
                  <a:pt x="412" y="2"/>
                  <a:pt x="411" y="0"/>
                  <a:pt x="408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06" y="0"/>
                  <a:pt x="404" y="2"/>
                  <a:pt x="404" y="4"/>
                </a:cubicBezTo>
                <a:cubicBezTo>
                  <a:pt x="404" y="6"/>
                  <a:pt x="406" y="8"/>
                  <a:pt x="408" y="8"/>
                </a:cubicBezTo>
                <a:close/>
                <a:moveTo>
                  <a:pt x="388" y="8"/>
                </a:moveTo>
                <a:cubicBezTo>
                  <a:pt x="388" y="8"/>
                  <a:pt x="388" y="8"/>
                  <a:pt x="388" y="8"/>
                </a:cubicBezTo>
                <a:cubicBezTo>
                  <a:pt x="390" y="8"/>
                  <a:pt x="392" y="6"/>
                  <a:pt x="392" y="4"/>
                </a:cubicBezTo>
                <a:cubicBezTo>
                  <a:pt x="392" y="4"/>
                  <a:pt x="392" y="4"/>
                  <a:pt x="392" y="4"/>
                </a:cubicBezTo>
                <a:cubicBezTo>
                  <a:pt x="392" y="2"/>
                  <a:pt x="390" y="0"/>
                  <a:pt x="388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6" y="0"/>
                  <a:pt x="384" y="2"/>
                  <a:pt x="384" y="4"/>
                </a:cubicBezTo>
                <a:cubicBezTo>
                  <a:pt x="384" y="6"/>
                  <a:pt x="386" y="8"/>
                  <a:pt x="388" y="8"/>
                </a:cubicBezTo>
                <a:close/>
                <a:moveTo>
                  <a:pt x="368" y="8"/>
                </a:moveTo>
                <a:cubicBezTo>
                  <a:pt x="368" y="8"/>
                  <a:pt x="368" y="8"/>
                  <a:pt x="368" y="8"/>
                </a:cubicBezTo>
                <a:cubicBezTo>
                  <a:pt x="370" y="8"/>
                  <a:pt x="372" y="6"/>
                  <a:pt x="372" y="4"/>
                </a:cubicBezTo>
                <a:cubicBezTo>
                  <a:pt x="372" y="4"/>
                  <a:pt x="372" y="4"/>
                  <a:pt x="372" y="4"/>
                </a:cubicBezTo>
                <a:cubicBezTo>
                  <a:pt x="372" y="2"/>
                  <a:pt x="370" y="0"/>
                  <a:pt x="36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366" y="0"/>
                  <a:pt x="364" y="2"/>
                  <a:pt x="364" y="4"/>
                </a:cubicBezTo>
                <a:cubicBezTo>
                  <a:pt x="364" y="6"/>
                  <a:pt x="366" y="8"/>
                  <a:pt x="368" y="8"/>
                </a:cubicBezTo>
                <a:close/>
                <a:moveTo>
                  <a:pt x="348" y="8"/>
                </a:moveTo>
                <a:cubicBezTo>
                  <a:pt x="348" y="8"/>
                  <a:pt x="348" y="8"/>
                  <a:pt x="348" y="8"/>
                </a:cubicBezTo>
                <a:cubicBezTo>
                  <a:pt x="350" y="8"/>
                  <a:pt x="352" y="6"/>
                  <a:pt x="352" y="4"/>
                </a:cubicBezTo>
                <a:cubicBezTo>
                  <a:pt x="352" y="4"/>
                  <a:pt x="352" y="4"/>
                  <a:pt x="352" y="4"/>
                </a:cubicBezTo>
                <a:cubicBezTo>
                  <a:pt x="352" y="2"/>
                  <a:pt x="350" y="0"/>
                  <a:pt x="348" y="0"/>
                </a:cubicBezTo>
                <a:cubicBezTo>
                  <a:pt x="348" y="0"/>
                  <a:pt x="348" y="0"/>
                  <a:pt x="348" y="0"/>
                </a:cubicBezTo>
                <a:cubicBezTo>
                  <a:pt x="345" y="0"/>
                  <a:pt x="344" y="2"/>
                  <a:pt x="344" y="4"/>
                </a:cubicBezTo>
                <a:cubicBezTo>
                  <a:pt x="344" y="6"/>
                  <a:pt x="345" y="8"/>
                  <a:pt x="348" y="8"/>
                </a:cubicBezTo>
                <a:close/>
                <a:moveTo>
                  <a:pt x="327" y="8"/>
                </a:moveTo>
                <a:cubicBezTo>
                  <a:pt x="327" y="8"/>
                  <a:pt x="327" y="8"/>
                  <a:pt x="327" y="8"/>
                </a:cubicBezTo>
                <a:cubicBezTo>
                  <a:pt x="330" y="8"/>
                  <a:pt x="331" y="6"/>
                  <a:pt x="331" y="4"/>
                </a:cubicBezTo>
                <a:cubicBezTo>
                  <a:pt x="331" y="4"/>
                  <a:pt x="331" y="4"/>
                  <a:pt x="331" y="4"/>
                </a:cubicBezTo>
                <a:cubicBezTo>
                  <a:pt x="331" y="2"/>
                  <a:pt x="330" y="0"/>
                  <a:pt x="327" y="0"/>
                </a:cubicBezTo>
                <a:cubicBezTo>
                  <a:pt x="327" y="0"/>
                  <a:pt x="327" y="0"/>
                  <a:pt x="327" y="0"/>
                </a:cubicBezTo>
                <a:cubicBezTo>
                  <a:pt x="325" y="0"/>
                  <a:pt x="323" y="2"/>
                  <a:pt x="323" y="4"/>
                </a:cubicBezTo>
                <a:cubicBezTo>
                  <a:pt x="323" y="6"/>
                  <a:pt x="325" y="8"/>
                  <a:pt x="327" y="8"/>
                </a:cubicBezTo>
                <a:close/>
                <a:moveTo>
                  <a:pt x="307" y="8"/>
                </a:moveTo>
                <a:cubicBezTo>
                  <a:pt x="307" y="8"/>
                  <a:pt x="307" y="8"/>
                  <a:pt x="307" y="8"/>
                </a:cubicBezTo>
                <a:cubicBezTo>
                  <a:pt x="309" y="8"/>
                  <a:pt x="311" y="6"/>
                  <a:pt x="311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2"/>
                  <a:pt x="309" y="0"/>
                  <a:pt x="307" y="0"/>
                </a:cubicBezTo>
                <a:cubicBezTo>
                  <a:pt x="307" y="0"/>
                  <a:pt x="307" y="0"/>
                  <a:pt x="307" y="0"/>
                </a:cubicBezTo>
                <a:cubicBezTo>
                  <a:pt x="305" y="0"/>
                  <a:pt x="303" y="2"/>
                  <a:pt x="303" y="4"/>
                </a:cubicBezTo>
                <a:cubicBezTo>
                  <a:pt x="303" y="6"/>
                  <a:pt x="305" y="8"/>
                  <a:pt x="307" y="8"/>
                </a:cubicBezTo>
                <a:close/>
                <a:moveTo>
                  <a:pt x="287" y="8"/>
                </a:moveTo>
                <a:cubicBezTo>
                  <a:pt x="287" y="8"/>
                  <a:pt x="287" y="8"/>
                  <a:pt x="287" y="8"/>
                </a:cubicBezTo>
                <a:cubicBezTo>
                  <a:pt x="289" y="8"/>
                  <a:pt x="291" y="6"/>
                  <a:pt x="291" y="4"/>
                </a:cubicBezTo>
                <a:cubicBezTo>
                  <a:pt x="291" y="4"/>
                  <a:pt x="291" y="4"/>
                  <a:pt x="291" y="4"/>
                </a:cubicBezTo>
                <a:cubicBezTo>
                  <a:pt x="291" y="2"/>
                  <a:pt x="289" y="0"/>
                  <a:pt x="287" y="0"/>
                </a:cubicBezTo>
                <a:cubicBezTo>
                  <a:pt x="287" y="0"/>
                  <a:pt x="287" y="0"/>
                  <a:pt x="287" y="0"/>
                </a:cubicBezTo>
                <a:cubicBezTo>
                  <a:pt x="285" y="0"/>
                  <a:pt x="283" y="2"/>
                  <a:pt x="283" y="4"/>
                </a:cubicBezTo>
                <a:cubicBezTo>
                  <a:pt x="283" y="6"/>
                  <a:pt x="285" y="8"/>
                  <a:pt x="287" y="8"/>
                </a:cubicBezTo>
                <a:close/>
                <a:moveTo>
                  <a:pt x="267" y="8"/>
                </a:moveTo>
                <a:cubicBezTo>
                  <a:pt x="267" y="8"/>
                  <a:pt x="267" y="8"/>
                  <a:pt x="267" y="8"/>
                </a:cubicBezTo>
                <a:cubicBezTo>
                  <a:pt x="269" y="8"/>
                  <a:pt x="271" y="6"/>
                  <a:pt x="271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71" y="2"/>
                  <a:pt x="269" y="0"/>
                  <a:pt x="267" y="0"/>
                </a:cubicBezTo>
                <a:cubicBezTo>
                  <a:pt x="267" y="0"/>
                  <a:pt x="267" y="0"/>
                  <a:pt x="267" y="0"/>
                </a:cubicBezTo>
                <a:cubicBezTo>
                  <a:pt x="264" y="0"/>
                  <a:pt x="263" y="2"/>
                  <a:pt x="263" y="4"/>
                </a:cubicBezTo>
                <a:cubicBezTo>
                  <a:pt x="263" y="6"/>
                  <a:pt x="264" y="8"/>
                  <a:pt x="267" y="8"/>
                </a:cubicBezTo>
                <a:close/>
                <a:moveTo>
                  <a:pt x="246" y="8"/>
                </a:moveTo>
                <a:cubicBezTo>
                  <a:pt x="246" y="8"/>
                  <a:pt x="246" y="8"/>
                  <a:pt x="246" y="8"/>
                </a:cubicBezTo>
                <a:cubicBezTo>
                  <a:pt x="249" y="8"/>
                  <a:pt x="250" y="6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50" y="2"/>
                  <a:pt x="249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44" y="0"/>
                  <a:pt x="242" y="2"/>
                  <a:pt x="242" y="4"/>
                </a:cubicBezTo>
                <a:cubicBezTo>
                  <a:pt x="242" y="6"/>
                  <a:pt x="244" y="8"/>
                  <a:pt x="246" y="8"/>
                </a:cubicBezTo>
                <a:close/>
                <a:moveTo>
                  <a:pt x="226" y="8"/>
                </a:moveTo>
                <a:cubicBezTo>
                  <a:pt x="226" y="8"/>
                  <a:pt x="226" y="8"/>
                  <a:pt x="226" y="8"/>
                </a:cubicBezTo>
                <a:cubicBezTo>
                  <a:pt x="228" y="8"/>
                  <a:pt x="230" y="6"/>
                  <a:pt x="230" y="4"/>
                </a:cubicBezTo>
                <a:cubicBezTo>
                  <a:pt x="230" y="4"/>
                  <a:pt x="230" y="4"/>
                  <a:pt x="230" y="4"/>
                </a:cubicBezTo>
                <a:cubicBezTo>
                  <a:pt x="230" y="2"/>
                  <a:pt x="228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4" y="0"/>
                  <a:pt x="222" y="2"/>
                  <a:pt x="222" y="4"/>
                </a:cubicBezTo>
                <a:cubicBezTo>
                  <a:pt x="222" y="6"/>
                  <a:pt x="224" y="8"/>
                  <a:pt x="226" y="8"/>
                </a:cubicBezTo>
                <a:close/>
                <a:moveTo>
                  <a:pt x="206" y="8"/>
                </a:moveTo>
                <a:cubicBezTo>
                  <a:pt x="206" y="8"/>
                  <a:pt x="206" y="8"/>
                  <a:pt x="206" y="8"/>
                </a:cubicBezTo>
                <a:cubicBezTo>
                  <a:pt x="208" y="8"/>
                  <a:pt x="210" y="6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10" y="2"/>
                  <a:pt x="208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4" y="0"/>
                  <a:pt x="202" y="2"/>
                  <a:pt x="202" y="4"/>
                </a:cubicBezTo>
                <a:cubicBezTo>
                  <a:pt x="202" y="6"/>
                  <a:pt x="204" y="8"/>
                  <a:pt x="206" y="8"/>
                </a:cubicBezTo>
                <a:close/>
                <a:moveTo>
                  <a:pt x="186" y="8"/>
                </a:moveTo>
                <a:cubicBezTo>
                  <a:pt x="186" y="8"/>
                  <a:pt x="186" y="8"/>
                  <a:pt x="186" y="8"/>
                </a:cubicBezTo>
                <a:cubicBezTo>
                  <a:pt x="188" y="8"/>
                  <a:pt x="190" y="6"/>
                  <a:pt x="190" y="4"/>
                </a:cubicBezTo>
                <a:cubicBezTo>
                  <a:pt x="190" y="4"/>
                  <a:pt x="190" y="4"/>
                  <a:pt x="190" y="4"/>
                </a:cubicBezTo>
                <a:cubicBezTo>
                  <a:pt x="190" y="2"/>
                  <a:pt x="188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4" y="0"/>
                  <a:pt x="182" y="2"/>
                  <a:pt x="182" y="4"/>
                </a:cubicBezTo>
                <a:cubicBezTo>
                  <a:pt x="182" y="6"/>
                  <a:pt x="184" y="8"/>
                  <a:pt x="186" y="8"/>
                </a:cubicBezTo>
                <a:close/>
                <a:moveTo>
                  <a:pt x="166" y="8"/>
                </a:moveTo>
                <a:cubicBezTo>
                  <a:pt x="166" y="8"/>
                  <a:pt x="166" y="8"/>
                  <a:pt x="166" y="8"/>
                </a:cubicBezTo>
                <a:cubicBezTo>
                  <a:pt x="168" y="8"/>
                  <a:pt x="170" y="6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70" y="2"/>
                  <a:pt x="168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3" y="0"/>
                  <a:pt x="162" y="2"/>
                  <a:pt x="162" y="4"/>
                </a:cubicBezTo>
                <a:cubicBezTo>
                  <a:pt x="162" y="6"/>
                  <a:pt x="163" y="8"/>
                  <a:pt x="166" y="8"/>
                </a:cubicBezTo>
                <a:close/>
                <a:moveTo>
                  <a:pt x="145" y="8"/>
                </a:moveTo>
                <a:cubicBezTo>
                  <a:pt x="145" y="8"/>
                  <a:pt x="145" y="8"/>
                  <a:pt x="145" y="8"/>
                </a:cubicBezTo>
                <a:cubicBezTo>
                  <a:pt x="148" y="8"/>
                  <a:pt x="149" y="6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2"/>
                  <a:pt x="148" y="0"/>
                  <a:pt x="145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3" y="0"/>
                  <a:pt x="141" y="2"/>
                  <a:pt x="141" y="4"/>
                </a:cubicBezTo>
                <a:cubicBezTo>
                  <a:pt x="141" y="6"/>
                  <a:pt x="143" y="8"/>
                  <a:pt x="145" y="8"/>
                </a:cubicBezTo>
                <a:close/>
                <a:moveTo>
                  <a:pt x="125" y="8"/>
                </a:moveTo>
                <a:cubicBezTo>
                  <a:pt x="125" y="8"/>
                  <a:pt x="125" y="8"/>
                  <a:pt x="125" y="8"/>
                </a:cubicBezTo>
                <a:cubicBezTo>
                  <a:pt x="127" y="8"/>
                  <a:pt x="129" y="6"/>
                  <a:pt x="129" y="4"/>
                </a:cubicBezTo>
                <a:cubicBezTo>
                  <a:pt x="129" y="4"/>
                  <a:pt x="129" y="4"/>
                  <a:pt x="129" y="4"/>
                </a:cubicBezTo>
                <a:cubicBezTo>
                  <a:pt x="129" y="2"/>
                  <a:pt x="127" y="0"/>
                  <a:pt x="125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3" y="0"/>
                  <a:pt x="121" y="2"/>
                  <a:pt x="121" y="4"/>
                </a:cubicBezTo>
                <a:cubicBezTo>
                  <a:pt x="121" y="6"/>
                  <a:pt x="123" y="8"/>
                  <a:pt x="125" y="8"/>
                </a:cubicBezTo>
                <a:close/>
                <a:moveTo>
                  <a:pt x="105" y="8"/>
                </a:moveTo>
                <a:cubicBezTo>
                  <a:pt x="105" y="8"/>
                  <a:pt x="105" y="8"/>
                  <a:pt x="105" y="8"/>
                </a:cubicBezTo>
                <a:cubicBezTo>
                  <a:pt x="107" y="8"/>
                  <a:pt x="109" y="6"/>
                  <a:pt x="109" y="4"/>
                </a:cubicBezTo>
                <a:cubicBezTo>
                  <a:pt x="109" y="4"/>
                  <a:pt x="109" y="4"/>
                  <a:pt x="109" y="4"/>
                </a:cubicBezTo>
                <a:cubicBezTo>
                  <a:pt x="109" y="2"/>
                  <a:pt x="107" y="0"/>
                  <a:pt x="10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3" y="0"/>
                  <a:pt x="101" y="2"/>
                  <a:pt x="101" y="4"/>
                </a:cubicBezTo>
                <a:cubicBezTo>
                  <a:pt x="101" y="6"/>
                  <a:pt x="103" y="8"/>
                  <a:pt x="105" y="8"/>
                </a:cubicBezTo>
                <a:close/>
                <a:moveTo>
                  <a:pt x="85" y="8"/>
                </a:moveTo>
                <a:cubicBezTo>
                  <a:pt x="85" y="8"/>
                  <a:pt x="85" y="8"/>
                  <a:pt x="85" y="8"/>
                </a:cubicBezTo>
                <a:cubicBezTo>
                  <a:pt x="87" y="8"/>
                  <a:pt x="89" y="6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9" y="2"/>
                  <a:pt x="87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2" y="0"/>
                  <a:pt x="81" y="2"/>
                  <a:pt x="81" y="4"/>
                </a:cubicBezTo>
                <a:cubicBezTo>
                  <a:pt x="81" y="6"/>
                  <a:pt x="82" y="8"/>
                  <a:pt x="85" y="8"/>
                </a:cubicBezTo>
                <a:close/>
                <a:moveTo>
                  <a:pt x="64" y="8"/>
                </a:moveTo>
                <a:cubicBezTo>
                  <a:pt x="64" y="8"/>
                  <a:pt x="64" y="8"/>
                  <a:pt x="64" y="8"/>
                </a:cubicBezTo>
                <a:cubicBezTo>
                  <a:pt x="67" y="8"/>
                  <a:pt x="68" y="6"/>
                  <a:pt x="68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7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6"/>
                  <a:pt x="62" y="8"/>
                  <a:pt x="64" y="8"/>
                </a:cubicBezTo>
                <a:close/>
                <a:moveTo>
                  <a:pt x="44" y="8"/>
                </a:moveTo>
                <a:cubicBezTo>
                  <a:pt x="44" y="8"/>
                  <a:pt x="44" y="8"/>
                  <a:pt x="44" y="8"/>
                </a:cubicBezTo>
                <a:cubicBezTo>
                  <a:pt x="46" y="8"/>
                  <a:pt x="48" y="6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2"/>
                  <a:pt x="46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0" y="2"/>
                  <a:pt x="40" y="4"/>
                </a:cubicBezTo>
                <a:cubicBezTo>
                  <a:pt x="40" y="6"/>
                  <a:pt x="42" y="8"/>
                  <a:pt x="44" y="8"/>
                </a:cubicBezTo>
                <a:close/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26" y="8"/>
                  <a:pt x="28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2"/>
                  <a:pt x="26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20" y="4"/>
                </a:cubicBezTo>
                <a:cubicBezTo>
                  <a:pt x="20" y="6"/>
                  <a:pt x="22" y="8"/>
                  <a:pt x="24" y="8"/>
                </a:cubicBezTo>
                <a:close/>
                <a:moveTo>
                  <a:pt x="6" y="7"/>
                </a:moveTo>
                <a:cubicBezTo>
                  <a:pt x="7" y="6"/>
                  <a:pt x="8" y="5"/>
                  <a:pt x="8" y="4"/>
                </a:cubicBezTo>
                <a:cubicBezTo>
                  <a:pt x="8" y="3"/>
                  <a:pt x="7" y="2"/>
                  <a:pt x="6" y="1"/>
                </a:cubicBezTo>
                <a:cubicBezTo>
                  <a:pt x="5" y="0"/>
                  <a:pt x="2" y="0"/>
                  <a:pt x="1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2" y="8"/>
                  <a:pt x="3" y="8"/>
                  <a:pt x="4" y="8"/>
                </a:cubicBezTo>
                <a:cubicBezTo>
                  <a:pt x="5" y="8"/>
                  <a:pt x="6" y="8"/>
                  <a:pt x="6" y="7"/>
                </a:cubicBezTo>
                <a:close/>
              </a:path>
            </a:pathLst>
          </a:custGeom>
          <a:solidFill>
            <a:srgbClr val="414042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886816" y="1657960"/>
            <a:ext cx="437878" cy="405974"/>
          </a:xfrm>
          <a:custGeom>
            <a:avLst/>
            <a:gdLst>
              <a:gd name="T0" fmla="*/ 2903 w 2930"/>
              <a:gd name="T1" fmla="*/ 1416 h 2715"/>
              <a:gd name="T2" fmla="*/ 1514 w 2930"/>
              <a:gd name="T3" fmla="*/ 27 h 2715"/>
              <a:gd name="T4" fmla="*/ 1416 w 2930"/>
              <a:gd name="T5" fmla="*/ 27 h 2715"/>
              <a:gd name="T6" fmla="*/ 375 w 2930"/>
              <a:gd name="T7" fmla="*/ 1068 h 2715"/>
              <a:gd name="T8" fmla="*/ 374 w 2930"/>
              <a:gd name="T9" fmla="*/ 1070 h 2715"/>
              <a:gd name="T10" fmla="*/ 27 w 2930"/>
              <a:gd name="T11" fmla="*/ 1416 h 2715"/>
              <a:gd name="T12" fmla="*/ 27 w 2930"/>
              <a:gd name="T13" fmla="*/ 1514 h 2715"/>
              <a:gd name="T14" fmla="*/ 126 w 2930"/>
              <a:gd name="T15" fmla="*/ 1514 h 2715"/>
              <a:gd name="T16" fmla="*/ 354 w 2930"/>
              <a:gd name="T17" fmla="*/ 1286 h 2715"/>
              <a:gd name="T18" fmla="*/ 354 w 2930"/>
              <a:gd name="T19" fmla="*/ 2438 h 2715"/>
              <a:gd name="T20" fmla="*/ 632 w 2930"/>
              <a:gd name="T21" fmla="*/ 2715 h 2715"/>
              <a:gd name="T22" fmla="*/ 1118 w 2930"/>
              <a:gd name="T23" fmla="*/ 2715 h 2715"/>
              <a:gd name="T24" fmla="*/ 1187 w 2930"/>
              <a:gd name="T25" fmla="*/ 2646 h 2715"/>
              <a:gd name="T26" fmla="*/ 1187 w 2930"/>
              <a:gd name="T27" fmla="*/ 2021 h 2715"/>
              <a:gd name="T28" fmla="*/ 1812 w 2930"/>
              <a:gd name="T29" fmla="*/ 2021 h 2715"/>
              <a:gd name="T30" fmla="*/ 1882 w 2930"/>
              <a:gd name="T31" fmla="*/ 1951 h 2715"/>
              <a:gd name="T32" fmla="*/ 1812 w 2930"/>
              <a:gd name="T33" fmla="*/ 1882 h 2715"/>
              <a:gd name="T34" fmla="*/ 1118 w 2930"/>
              <a:gd name="T35" fmla="*/ 1882 h 2715"/>
              <a:gd name="T36" fmla="*/ 1049 w 2930"/>
              <a:gd name="T37" fmla="*/ 1951 h 2715"/>
              <a:gd name="T38" fmla="*/ 1049 w 2930"/>
              <a:gd name="T39" fmla="*/ 2576 h 2715"/>
              <a:gd name="T40" fmla="*/ 632 w 2930"/>
              <a:gd name="T41" fmla="*/ 2576 h 2715"/>
              <a:gd name="T42" fmla="*/ 493 w 2930"/>
              <a:gd name="T43" fmla="*/ 2438 h 2715"/>
              <a:gd name="T44" fmla="*/ 493 w 2930"/>
              <a:gd name="T45" fmla="*/ 1147 h 2715"/>
              <a:gd name="T46" fmla="*/ 1465 w 2930"/>
              <a:gd name="T47" fmla="*/ 175 h 2715"/>
              <a:gd name="T48" fmla="*/ 2805 w 2930"/>
              <a:gd name="T49" fmla="*/ 1514 h 2715"/>
              <a:gd name="T50" fmla="*/ 2854 w 2930"/>
              <a:gd name="T51" fmla="*/ 1535 h 2715"/>
              <a:gd name="T52" fmla="*/ 2903 w 2930"/>
              <a:gd name="T53" fmla="*/ 1514 h 2715"/>
              <a:gd name="T54" fmla="*/ 2903 w 2930"/>
              <a:gd name="T55" fmla="*/ 1416 h 2715"/>
              <a:gd name="T56" fmla="*/ 2903 w 2930"/>
              <a:gd name="T57" fmla="*/ 1416 h 2715"/>
              <a:gd name="T58" fmla="*/ 2507 w 2930"/>
              <a:gd name="T59" fmla="*/ 1604 h 2715"/>
              <a:gd name="T60" fmla="*/ 2437 w 2930"/>
              <a:gd name="T61" fmla="*/ 1674 h 2715"/>
              <a:gd name="T62" fmla="*/ 2437 w 2930"/>
              <a:gd name="T63" fmla="*/ 2437 h 2715"/>
              <a:gd name="T64" fmla="*/ 2299 w 2930"/>
              <a:gd name="T65" fmla="*/ 2576 h 2715"/>
              <a:gd name="T66" fmla="*/ 1812 w 2930"/>
              <a:gd name="T67" fmla="*/ 2576 h 2715"/>
              <a:gd name="T68" fmla="*/ 1743 w 2930"/>
              <a:gd name="T69" fmla="*/ 2646 h 2715"/>
              <a:gd name="T70" fmla="*/ 1812 w 2930"/>
              <a:gd name="T71" fmla="*/ 2715 h 2715"/>
              <a:gd name="T72" fmla="*/ 2299 w 2930"/>
              <a:gd name="T73" fmla="*/ 2715 h 2715"/>
              <a:gd name="T74" fmla="*/ 2576 w 2930"/>
              <a:gd name="T75" fmla="*/ 2437 h 2715"/>
              <a:gd name="T76" fmla="*/ 2576 w 2930"/>
              <a:gd name="T77" fmla="*/ 1674 h 2715"/>
              <a:gd name="T78" fmla="*/ 2507 w 2930"/>
              <a:gd name="T79" fmla="*/ 1604 h 2715"/>
              <a:gd name="T80" fmla="*/ 2507 w 2930"/>
              <a:gd name="T81" fmla="*/ 1604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30" h="2715">
                <a:moveTo>
                  <a:pt x="2903" y="1416"/>
                </a:moveTo>
                <a:cubicBezTo>
                  <a:pt x="1514" y="27"/>
                  <a:pt x="1514" y="27"/>
                  <a:pt x="1514" y="27"/>
                </a:cubicBezTo>
                <a:cubicBezTo>
                  <a:pt x="1487" y="0"/>
                  <a:pt x="1443" y="0"/>
                  <a:pt x="1416" y="27"/>
                </a:cubicBezTo>
                <a:cubicBezTo>
                  <a:pt x="375" y="1068"/>
                  <a:pt x="375" y="1068"/>
                  <a:pt x="375" y="1068"/>
                </a:cubicBezTo>
                <a:cubicBezTo>
                  <a:pt x="375" y="1069"/>
                  <a:pt x="374" y="1069"/>
                  <a:pt x="374" y="1070"/>
                </a:cubicBezTo>
                <a:cubicBezTo>
                  <a:pt x="27" y="1416"/>
                  <a:pt x="27" y="1416"/>
                  <a:pt x="27" y="1416"/>
                </a:cubicBezTo>
                <a:cubicBezTo>
                  <a:pt x="0" y="1443"/>
                  <a:pt x="0" y="1487"/>
                  <a:pt x="27" y="1514"/>
                </a:cubicBezTo>
                <a:cubicBezTo>
                  <a:pt x="54" y="1542"/>
                  <a:pt x="98" y="1542"/>
                  <a:pt x="126" y="1514"/>
                </a:cubicBezTo>
                <a:cubicBezTo>
                  <a:pt x="354" y="1286"/>
                  <a:pt x="354" y="1286"/>
                  <a:pt x="354" y="1286"/>
                </a:cubicBezTo>
                <a:cubicBezTo>
                  <a:pt x="354" y="2438"/>
                  <a:pt x="354" y="2438"/>
                  <a:pt x="354" y="2438"/>
                </a:cubicBezTo>
                <a:cubicBezTo>
                  <a:pt x="354" y="2591"/>
                  <a:pt x="479" y="2715"/>
                  <a:pt x="632" y="2715"/>
                </a:cubicBezTo>
                <a:cubicBezTo>
                  <a:pt x="1118" y="2715"/>
                  <a:pt x="1118" y="2715"/>
                  <a:pt x="1118" y="2715"/>
                </a:cubicBezTo>
                <a:cubicBezTo>
                  <a:pt x="1156" y="2715"/>
                  <a:pt x="1187" y="2684"/>
                  <a:pt x="1187" y="2646"/>
                </a:cubicBezTo>
                <a:cubicBezTo>
                  <a:pt x="1187" y="2021"/>
                  <a:pt x="1187" y="2021"/>
                  <a:pt x="1187" y="2021"/>
                </a:cubicBezTo>
                <a:cubicBezTo>
                  <a:pt x="1812" y="2021"/>
                  <a:pt x="1812" y="2021"/>
                  <a:pt x="1812" y="2021"/>
                </a:cubicBezTo>
                <a:cubicBezTo>
                  <a:pt x="1851" y="2021"/>
                  <a:pt x="1882" y="1990"/>
                  <a:pt x="1882" y="1951"/>
                </a:cubicBezTo>
                <a:cubicBezTo>
                  <a:pt x="1882" y="1913"/>
                  <a:pt x="1851" y="1882"/>
                  <a:pt x="1812" y="1882"/>
                </a:cubicBezTo>
                <a:cubicBezTo>
                  <a:pt x="1118" y="1882"/>
                  <a:pt x="1118" y="1882"/>
                  <a:pt x="1118" y="1882"/>
                </a:cubicBezTo>
                <a:cubicBezTo>
                  <a:pt x="1080" y="1882"/>
                  <a:pt x="1049" y="1913"/>
                  <a:pt x="1049" y="1951"/>
                </a:cubicBezTo>
                <a:cubicBezTo>
                  <a:pt x="1049" y="2576"/>
                  <a:pt x="1049" y="2576"/>
                  <a:pt x="1049" y="2576"/>
                </a:cubicBezTo>
                <a:cubicBezTo>
                  <a:pt x="632" y="2576"/>
                  <a:pt x="632" y="2576"/>
                  <a:pt x="632" y="2576"/>
                </a:cubicBezTo>
                <a:cubicBezTo>
                  <a:pt x="555" y="2576"/>
                  <a:pt x="493" y="2514"/>
                  <a:pt x="493" y="2438"/>
                </a:cubicBezTo>
                <a:cubicBezTo>
                  <a:pt x="493" y="1147"/>
                  <a:pt x="493" y="1147"/>
                  <a:pt x="493" y="1147"/>
                </a:cubicBezTo>
                <a:cubicBezTo>
                  <a:pt x="1465" y="175"/>
                  <a:pt x="1465" y="175"/>
                  <a:pt x="1465" y="175"/>
                </a:cubicBezTo>
                <a:cubicBezTo>
                  <a:pt x="2805" y="1514"/>
                  <a:pt x="2805" y="1514"/>
                  <a:pt x="2805" y="1514"/>
                </a:cubicBezTo>
                <a:cubicBezTo>
                  <a:pt x="2819" y="1528"/>
                  <a:pt x="2836" y="1535"/>
                  <a:pt x="2854" y="1535"/>
                </a:cubicBezTo>
                <a:cubicBezTo>
                  <a:pt x="2872" y="1535"/>
                  <a:pt x="2890" y="1528"/>
                  <a:pt x="2903" y="1514"/>
                </a:cubicBezTo>
                <a:cubicBezTo>
                  <a:pt x="2930" y="1487"/>
                  <a:pt x="2930" y="1443"/>
                  <a:pt x="2903" y="1416"/>
                </a:cubicBezTo>
                <a:cubicBezTo>
                  <a:pt x="2903" y="1416"/>
                  <a:pt x="2903" y="1416"/>
                  <a:pt x="2903" y="1416"/>
                </a:cubicBezTo>
                <a:close/>
                <a:moveTo>
                  <a:pt x="2507" y="1604"/>
                </a:moveTo>
                <a:cubicBezTo>
                  <a:pt x="2468" y="1604"/>
                  <a:pt x="2437" y="1635"/>
                  <a:pt x="2437" y="1674"/>
                </a:cubicBezTo>
                <a:cubicBezTo>
                  <a:pt x="2437" y="2437"/>
                  <a:pt x="2437" y="2437"/>
                  <a:pt x="2437" y="2437"/>
                </a:cubicBezTo>
                <a:cubicBezTo>
                  <a:pt x="2437" y="2514"/>
                  <a:pt x="2375" y="2576"/>
                  <a:pt x="2299" y="2576"/>
                </a:cubicBezTo>
                <a:cubicBezTo>
                  <a:pt x="1812" y="2576"/>
                  <a:pt x="1812" y="2576"/>
                  <a:pt x="1812" y="2576"/>
                </a:cubicBezTo>
                <a:cubicBezTo>
                  <a:pt x="1774" y="2576"/>
                  <a:pt x="1743" y="2607"/>
                  <a:pt x="1743" y="2646"/>
                </a:cubicBezTo>
                <a:cubicBezTo>
                  <a:pt x="1743" y="2684"/>
                  <a:pt x="1774" y="2715"/>
                  <a:pt x="1812" y="2715"/>
                </a:cubicBezTo>
                <a:cubicBezTo>
                  <a:pt x="2299" y="2715"/>
                  <a:pt x="2299" y="2715"/>
                  <a:pt x="2299" y="2715"/>
                </a:cubicBezTo>
                <a:cubicBezTo>
                  <a:pt x="2452" y="2715"/>
                  <a:pt x="2576" y="2591"/>
                  <a:pt x="2576" y="2437"/>
                </a:cubicBezTo>
                <a:cubicBezTo>
                  <a:pt x="2576" y="1674"/>
                  <a:pt x="2576" y="1674"/>
                  <a:pt x="2576" y="1674"/>
                </a:cubicBezTo>
                <a:cubicBezTo>
                  <a:pt x="2576" y="1635"/>
                  <a:pt x="2545" y="1604"/>
                  <a:pt x="2507" y="1604"/>
                </a:cubicBezTo>
                <a:cubicBezTo>
                  <a:pt x="2507" y="1604"/>
                  <a:pt x="2507" y="1604"/>
                  <a:pt x="2507" y="1604"/>
                </a:cubicBezTo>
                <a:close/>
              </a:path>
            </a:pathLst>
          </a:custGeom>
          <a:solidFill>
            <a:srgbClr val="CFAF7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929119" y="4828015"/>
            <a:ext cx="405771" cy="405974"/>
          </a:xfrm>
          <a:custGeom>
            <a:avLst/>
            <a:gdLst>
              <a:gd name="T0" fmla="*/ 0 w 3004"/>
              <a:gd name="T1" fmla="*/ 1502 h 3004"/>
              <a:gd name="T2" fmla="*/ 3004 w 3004"/>
              <a:gd name="T3" fmla="*/ 1502 h 3004"/>
              <a:gd name="T4" fmla="*/ 2253 w 3004"/>
              <a:gd name="T5" fmla="*/ 362 h 3004"/>
              <a:gd name="T6" fmla="*/ 2212 w 3004"/>
              <a:gd name="T7" fmla="*/ 826 h 3004"/>
              <a:gd name="T8" fmla="*/ 2109 w 3004"/>
              <a:gd name="T9" fmla="*/ 1167 h 3004"/>
              <a:gd name="T10" fmla="*/ 1454 w 3004"/>
              <a:gd name="T11" fmla="*/ 437 h 3004"/>
              <a:gd name="T12" fmla="*/ 2253 w 3004"/>
              <a:gd name="T13" fmla="*/ 362 h 3004"/>
              <a:gd name="T14" fmla="*/ 2362 w 3004"/>
              <a:gd name="T15" fmla="*/ 2007 h 3004"/>
              <a:gd name="T16" fmla="*/ 1707 w 3004"/>
              <a:gd name="T17" fmla="*/ 2041 h 3004"/>
              <a:gd name="T18" fmla="*/ 1966 w 3004"/>
              <a:gd name="T19" fmla="*/ 1707 h 3004"/>
              <a:gd name="T20" fmla="*/ 1727 w 3004"/>
              <a:gd name="T21" fmla="*/ 157 h 3004"/>
              <a:gd name="T22" fmla="*/ 1434 w 3004"/>
              <a:gd name="T23" fmla="*/ 143 h 3004"/>
              <a:gd name="T24" fmla="*/ 1871 w 3004"/>
              <a:gd name="T25" fmla="*/ 1604 h 3004"/>
              <a:gd name="T26" fmla="*/ 1502 w 3004"/>
              <a:gd name="T27" fmla="*/ 1843 h 3004"/>
              <a:gd name="T28" fmla="*/ 546 w 3004"/>
              <a:gd name="T29" fmla="*/ 1666 h 3004"/>
              <a:gd name="T30" fmla="*/ 887 w 3004"/>
              <a:gd name="T31" fmla="*/ 1031 h 3004"/>
              <a:gd name="T32" fmla="*/ 1079 w 3004"/>
              <a:gd name="T33" fmla="*/ 744 h 3004"/>
              <a:gd name="T34" fmla="*/ 1871 w 3004"/>
              <a:gd name="T35" fmla="*/ 1604 h 3004"/>
              <a:gd name="T36" fmla="*/ 137 w 3004"/>
              <a:gd name="T37" fmla="*/ 1529 h 3004"/>
              <a:gd name="T38" fmla="*/ 341 w 3004"/>
              <a:gd name="T39" fmla="*/ 2185 h 3004"/>
              <a:gd name="T40" fmla="*/ 430 w 3004"/>
              <a:gd name="T41" fmla="*/ 1584 h 3004"/>
              <a:gd name="T42" fmla="*/ 1304 w 3004"/>
              <a:gd name="T43" fmla="*/ 157 h 3004"/>
              <a:gd name="T44" fmla="*/ 990 w 3004"/>
              <a:gd name="T45" fmla="*/ 642 h 3004"/>
              <a:gd name="T46" fmla="*/ 683 w 3004"/>
              <a:gd name="T47" fmla="*/ 819 h 3004"/>
              <a:gd name="T48" fmla="*/ 430 w 3004"/>
              <a:gd name="T49" fmla="*/ 1584 h 3004"/>
              <a:gd name="T50" fmla="*/ 478 w 3004"/>
              <a:gd name="T51" fmla="*/ 2185 h 3004"/>
              <a:gd name="T52" fmla="*/ 1311 w 3004"/>
              <a:gd name="T53" fmla="*/ 2116 h 3004"/>
              <a:gd name="T54" fmla="*/ 512 w 3004"/>
              <a:gd name="T55" fmla="*/ 2437 h 3004"/>
              <a:gd name="T56" fmla="*/ 1502 w 3004"/>
              <a:gd name="T57" fmla="*/ 2867 h 3004"/>
              <a:gd name="T58" fmla="*/ 1406 w 3004"/>
              <a:gd name="T59" fmla="*/ 2225 h 3004"/>
              <a:gd name="T60" fmla="*/ 1666 w 3004"/>
              <a:gd name="T61" fmla="*/ 2171 h 3004"/>
              <a:gd name="T62" fmla="*/ 2546 w 3004"/>
              <a:gd name="T63" fmla="*/ 2109 h 3004"/>
              <a:gd name="T64" fmla="*/ 1502 w 3004"/>
              <a:gd name="T65" fmla="*/ 2867 h 3004"/>
              <a:gd name="T66" fmla="*/ 2041 w 3004"/>
              <a:gd name="T67" fmla="*/ 1591 h 3004"/>
              <a:gd name="T68" fmla="*/ 2253 w 3004"/>
              <a:gd name="T69" fmla="*/ 1229 h 3004"/>
              <a:gd name="T70" fmla="*/ 2342 w 3004"/>
              <a:gd name="T71" fmla="*/ 840 h 3004"/>
              <a:gd name="T72" fmla="*/ 2860 w 3004"/>
              <a:gd name="T73" fmla="*/ 1502 h 3004"/>
              <a:gd name="T74" fmla="*/ 2560 w 3004"/>
              <a:gd name="T75" fmla="*/ 1966 h 3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04" h="3004">
                <a:moveTo>
                  <a:pt x="1502" y="0"/>
                </a:moveTo>
                <a:cubicBezTo>
                  <a:pt x="669" y="0"/>
                  <a:pt x="0" y="669"/>
                  <a:pt x="0" y="1502"/>
                </a:cubicBezTo>
                <a:cubicBezTo>
                  <a:pt x="0" y="2335"/>
                  <a:pt x="669" y="3004"/>
                  <a:pt x="1502" y="3004"/>
                </a:cubicBezTo>
                <a:cubicBezTo>
                  <a:pt x="2335" y="3004"/>
                  <a:pt x="3004" y="2335"/>
                  <a:pt x="3004" y="1502"/>
                </a:cubicBezTo>
                <a:cubicBezTo>
                  <a:pt x="3004" y="669"/>
                  <a:pt x="2335" y="0"/>
                  <a:pt x="1502" y="0"/>
                </a:cubicBezTo>
                <a:close/>
                <a:moveTo>
                  <a:pt x="2253" y="362"/>
                </a:moveTo>
                <a:cubicBezTo>
                  <a:pt x="2253" y="375"/>
                  <a:pt x="2253" y="396"/>
                  <a:pt x="2253" y="410"/>
                </a:cubicBezTo>
                <a:cubicBezTo>
                  <a:pt x="2253" y="553"/>
                  <a:pt x="2239" y="689"/>
                  <a:pt x="2212" y="826"/>
                </a:cubicBezTo>
                <a:cubicBezTo>
                  <a:pt x="2116" y="847"/>
                  <a:pt x="2048" y="928"/>
                  <a:pt x="2048" y="1024"/>
                </a:cubicBezTo>
                <a:cubicBezTo>
                  <a:pt x="2048" y="1079"/>
                  <a:pt x="2068" y="1133"/>
                  <a:pt x="2109" y="1167"/>
                </a:cubicBezTo>
                <a:cubicBezTo>
                  <a:pt x="2062" y="1277"/>
                  <a:pt x="2014" y="1386"/>
                  <a:pt x="1946" y="1488"/>
                </a:cubicBezTo>
                <a:cubicBezTo>
                  <a:pt x="1693" y="1201"/>
                  <a:pt x="1516" y="840"/>
                  <a:pt x="1454" y="437"/>
                </a:cubicBezTo>
                <a:cubicBezTo>
                  <a:pt x="1611" y="341"/>
                  <a:pt x="1782" y="266"/>
                  <a:pt x="1959" y="218"/>
                </a:cubicBezTo>
                <a:cubicBezTo>
                  <a:pt x="2062" y="253"/>
                  <a:pt x="2164" y="300"/>
                  <a:pt x="2253" y="362"/>
                </a:cubicBezTo>
                <a:close/>
                <a:moveTo>
                  <a:pt x="1966" y="1707"/>
                </a:moveTo>
                <a:cubicBezTo>
                  <a:pt x="2089" y="1823"/>
                  <a:pt x="2219" y="1925"/>
                  <a:pt x="2362" y="2007"/>
                </a:cubicBezTo>
                <a:cubicBezTo>
                  <a:pt x="2219" y="2034"/>
                  <a:pt x="2068" y="2048"/>
                  <a:pt x="1911" y="2048"/>
                </a:cubicBezTo>
                <a:cubicBezTo>
                  <a:pt x="1843" y="2048"/>
                  <a:pt x="1775" y="2041"/>
                  <a:pt x="1707" y="2041"/>
                </a:cubicBezTo>
                <a:cubicBezTo>
                  <a:pt x="1707" y="2028"/>
                  <a:pt x="1707" y="2014"/>
                  <a:pt x="1700" y="2000"/>
                </a:cubicBezTo>
                <a:cubicBezTo>
                  <a:pt x="1795" y="1911"/>
                  <a:pt x="1884" y="1809"/>
                  <a:pt x="1966" y="1707"/>
                </a:cubicBezTo>
                <a:close/>
                <a:moveTo>
                  <a:pt x="1502" y="137"/>
                </a:moveTo>
                <a:cubicBezTo>
                  <a:pt x="1577" y="137"/>
                  <a:pt x="1652" y="143"/>
                  <a:pt x="1727" y="157"/>
                </a:cubicBezTo>
                <a:cubicBezTo>
                  <a:pt x="1632" y="198"/>
                  <a:pt x="1536" y="239"/>
                  <a:pt x="1440" y="287"/>
                </a:cubicBezTo>
                <a:cubicBezTo>
                  <a:pt x="1434" y="239"/>
                  <a:pt x="1434" y="191"/>
                  <a:pt x="1434" y="143"/>
                </a:cubicBezTo>
                <a:cubicBezTo>
                  <a:pt x="1454" y="137"/>
                  <a:pt x="1481" y="137"/>
                  <a:pt x="1502" y="137"/>
                </a:cubicBezTo>
                <a:close/>
                <a:moveTo>
                  <a:pt x="1871" y="1604"/>
                </a:moveTo>
                <a:cubicBezTo>
                  <a:pt x="1795" y="1707"/>
                  <a:pt x="1713" y="1795"/>
                  <a:pt x="1625" y="1884"/>
                </a:cubicBezTo>
                <a:cubicBezTo>
                  <a:pt x="1591" y="1857"/>
                  <a:pt x="1550" y="1843"/>
                  <a:pt x="1502" y="1843"/>
                </a:cubicBezTo>
                <a:cubicBezTo>
                  <a:pt x="1413" y="1843"/>
                  <a:pt x="1338" y="1898"/>
                  <a:pt x="1311" y="1980"/>
                </a:cubicBezTo>
                <a:cubicBezTo>
                  <a:pt x="1038" y="1911"/>
                  <a:pt x="778" y="1809"/>
                  <a:pt x="546" y="1666"/>
                </a:cubicBezTo>
                <a:cubicBezTo>
                  <a:pt x="608" y="1434"/>
                  <a:pt x="710" y="1215"/>
                  <a:pt x="840" y="1024"/>
                </a:cubicBezTo>
                <a:cubicBezTo>
                  <a:pt x="853" y="1024"/>
                  <a:pt x="867" y="1031"/>
                  <a:pt x="887" y="1031"/>
                </a:cubicBezTo>
                <a:cubicBezTo>
                  <a:pt x="1004" y="1031"/>
                  <a:pt x="1092" y="942"/>
                  <a:pt x="1092" y="826"/>
                </a:cubicBezTo>
                <a:cubicBezTo>
                  <a:pt x="1092" y="799"/>
                  <a:pt x="1085" y="771"/>
                  <a:pt x="1079" y="744"/>
                </a:cubicBezTo>
                <a:cubicBezTo>
                  <a:pt x="1161" y="662"/>
                  <a:pt x="1242" y="594"/>
                  <a:pt x="1331" y="526"/>
                </a:cubicBezTo>
                <a:cubicBezTo>
                  <a:pt x="1406" y="935"/>
                  <a:pt x="1597" y="1304"/>
                  <a:pt x="1871" y="1604"/>
                </a:cubicBezTo>
                <a:close/>
                <a:moveTo>
                  <a:pt x="341" y="2219"/>
                </a:moveTo>
                <a:cubicBezTo>
                  <a:pt x="218" y="2014"/>
                  <a:pt x="143" y="1782"/>
                  <a:pt x="137" y="1529"/>
                </a:cubicBezTo>
                <a:cubicBezTo>
                  <a:pt x="218" y="1597"/>
                  <a:pt x="300" y="1666"/>
                  <a:pt x="389" y="1720"/>
                </a:cubicBezTo>
                <a:cubicBezTo>
                  <a:pt x="362" y="1871"/>
                  <a:pt x="341" y="2028"/>
                  <a:pt x="341" y="2185"/>
                </a:cubicBezTo>
                <a:cubicBezTo>
                  <a:pt x="341" y="2198"/>
                  <a:pt x="341" y="2212"/>
                  <a:pt x="341" y="2219"/>
                </a:cubicBezTo>
                <a:close/>
                <a:moveTo>
                  <a:pt x="430" y="1584"/>
                </a:moveTo>
                <a:cubicBezTo>
                  <a:pt x="328" y="1516"/>
                  <a:pt x="239" y="1440"/>
                  <a:pt x="150" y="1359"/>
                </a:cubicBezTo>
                <a:cubicBezTo>
                  <a:pt x="218" y="744"/>
                  <a:pt x="696" y="253"/>
                  <a:pt x="1304" y="157"/>
                </a:cubicBezTo>
                <a:cubicBezTo>
                  <a:pt x="1304" y="232"/>
                  <a:pt x="1311" y="300"/>
                  <a:pt x="1318" y="375"/>
                </a:cubicBezTo>
                <a:cubicBezTo>
                  <a:pt x="1201" y="457"/>
                  <a:pt x="1092" y="546"/>
                  <a:pt x="990" y="642"/>
                </a:cubicBezTo>
                <a:cubicBezTo>
                  <a:pt x="956" y="621"/>
                  <a:pt x="922" y="614"/>
                  <a:pt x="887" y="614"/>
                </a:cubicBezTo>
                <a:cubicBezTo>
                  <a:pt x="771" y="614"/>
                  <a:pt x="683" y="703"/>
                  <a:pt x="683" y="819"/>
                </a:cubicBezTo>
                <a:cubicBezTo>
                  <a:pt x="683" y="867"/>
                  <a:pt x="703" y="908"/>
                  <a:pt x="730" y="949"/>
                </a:cubicBezTo>
                <a:cubicBezTo>
                  <a:pt x="594" y="1140"/>
                  <a:pt x="492" y="1352"/>
                  <a:pt x="430" y="1584"/>
                </a:cubicBezTo>
                <a:close/>
                <a:moveTo>
                  <a:pt x="492" y="2417"/>
                </a:moveTo>
                <a:cubicBezTo>
                  <a:pt x="485" y="2342"/>
                  <a:pt x="478" y="2266"/>
                  <a:pt x="478" y="2185"/>
                </a:cubicBezTo>
                <a:cubicBezTo>
                  <a:pt x="478" y="2055"/>
                  <a:pt x="492" y="1925"/>
                  <a:pt x="519" y="1802"/>
                </a:cubicBezTo>
                <a:cubicBezTo>
                  <a:pt x="765" y="1946"/>
                  <a:pt x="1031" y="2055"/>
                  <a:pt x="1311" y="2116"/>
                </a:cubicBezTo>
                <a:cubicBezTo>
                  <a:pt x="1311" y="2123"/>
                  <a:pt x="1311" y="2123"/>
                  <a:pt x="1318" y="2130"/>
                </a:cubicBezTo>
                <a:cubicBezTo>
                  <a:pt x="1079" y="2287"/>
                  <a:pt x="806" y="2389"/>
                  <a:pt x="512" y="2437"/>
                </a:cubicBezTo>
                <a:cubicBezTo>
                  <a:pt x="498" y="2430"/>
                  <a:pt x="498" y="2423"/>
                  <a:pt x="492" y="2417"/>
                </a:cubicBezTo>
                <a:close/>
                <a:moveTo>
                  <a:pt x="1502" y="2867"/>
                </a:moveTo>
                <a:cubicBezTo>
                  <a:pt x="1167" y="2867"/>
                  <a:pt x="867" y="2744"/>
                  <a:pt x="628" y="2546"/>
                </a:cubicBezTo>
                <a:cubicBezTo>
                  <a:pt x="915" y="2492"/>
                  <a:pt x="1174" y="2383"/>
                  <a:pt x="1406" y="2225"/>
                </a:cubicBezTo>
                <a:cubicBezTo>
                  <a:pt x="1434" y="2246"/>
                  <a:pt x="1468" y="2253"/>
                  <a:pt x="1502" y="2253"/>
                </a:cubicBezTo>
                <a:cubicBezTo>
                  <a:pt x="1570" y="2253"/>
                  <a:pt x="1625" y="2219"/>
                  <a:pt x="1666" y="2171"/>
                </a:cubicBezTo>
                <a:cubicBezTo>
                  <a:pt x="1748" y="2178"/>
                  <a:pt x="1830" y="2185"/>
                  <a:pt x="1911" y="2185"/>
                </a:cubicBezTo>
                <a:cubicBezTo>
                  <a:pt x="2130" y="2185"/>
                  <a:pt x="2342" y="2157"/>
                  <a:pt x="2546" y="2109"/>
                </a:cubicBezTo>
                <a:cubicBezTo>
                  <a:pt x="2594" y="2130"/>
                  <a:pt x="2642" y="2157"/>
                  <a:pt x="2690" y="2171"/>
                </a:cubicBezTo>
                <a:cubicBezTo>
                  <a:pt x="2458" y="2587"/>
                  <a:pt x="2014" y="2867"/>
                  <a:pt x="1502" y="2867"/>
                </a:cubicBezTo>
                <a:close/>
                <a:moveTo>
                  <a:pt x="2560" y="1966"/>
                </a:moveTo>
                <a:cubicBezTo>
                  <a:pt x="2369" y="1871"/>
                  <a:pt x="2191" y="1741"/>
                  <a:pt x="2041" y="1591"/>
                </a:cubicBezTo>
                <a:cubicBezTo>
                  <a:pt x="2116" y="1475"/>
                  <a:pt x="2178" y="1352"/>
                  <a:pt x="2232" y="1229"/>
                </a:cubicBezTo>
                <a:cubicBezTo>
                  <a:pt x="2239" y="1229"/>
                  <a:pt x="2246" y="1229"/>
                  <a:pt x="2253" y="1229"/>
                </a:cubicBezTo>
                <a:cubicBezTo>
                  <a:pt x="2369" y="1229"/>
                  <a:pt x="2458" y="1140"/>
                  <a:pt x="2458" y="1024"/>
                </a:cubicBezTo>
                <a:cubicBezTo>
                  <a:pt x="2458" y="942"/>
                  <a:pt x="2410" y="874"/>
                  <a:pt x="2342" y="840"/>
                </a:cubicBezTo>
                <a:cubicBezTo>
                  <a:pt x="2369" y="717"/>
                  <a:pt x="2383" y="594"/>
                  <a:pt x="2383" y="464"/>
                </a:cubicBezTo>
                <a:cubicBezTo>
                  <a:pt x="2676" y="717"/>
                  <a:pt x="2860" y="1085"/>
                  <a:pt x="2860" y="1502"/>
                </a:cubicBezTo>
                <a:cubicBezTo>
                  <a:pt x="2860" y="1638"/>
                  <a:pt x="2840" y="1761"/>
                  <a:pt x="2806" y="1884"/>
                </a:cubicBezTo>
                <a:cubicBezTo>
                  <a:pt x="2731" y="1918"/>
                  <a:pt x="2649" y="1946"/>
                  <a:pt x="2560" y="1966"/>
                </a:cubicBezTo>
                <a:close/>
              </a:path>
            </a:pathLst>
          </a:custGeom>
          <a:solidFill>
            <a:srgbClr val="CFAF7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76355" y="1776095"/>
            <a:ext cx="1377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 title text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97554" y="4946150"/>
            <a:ext cx="1377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 title text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Freeform 13"/>
          <p:cNvSpPr>
            <a:spLocks noEditPoints="1"/>
          </p:cNvSpPr>
          <p:nvPr/>
        </p:nvSpPr>
        <p:spPr bwMode="auto">
          <a:xfrm>
            <a:off x="9254959" y="1863234"/>
            <a:ext cx="422275" cy="406400"/>
          </a:xfrm>
          <a:custGeom>
            <a:avLst/>
            <a:gdLst>
              <a:gd name="T0" fmla="*/ 548 w 2812"/>
              <a:gd name="T1" fmla="*/ 1500 h 2710"/>
              <a:gd name="T2" fmla="*/ 631 w 2812"/>
              <a:gd name="T3" fmla="*/ 1383 h 2710"/>
              <a:gd name="T4" fmla="*/ 697 w 2812"/>
              <a:gd name="T5" fmla="*/ 1595 h 2710"/>
              <a:gd name="T6" fmla="*/ 805 w 2812"/>
              <a:gd name="T7" fmla="*/ 1575 h 2710"/>
              <a:gd name="T8" fmla="*/ 1088 w 2812"/>
              <a:gd name="T9" fmla="*/ 1155 h 2710"/>
              <a:gd name="T10" fmla="*/ 1432 w 2812"/>
              <a:gd name="T11" fmla="*/ 1456 h 2710"/>
              <a:gd name="T12" fmla="*/ 1531 w 2812"/>
              <a:gd name="T13" fmla="*/ 1456 h 2710"/>
              <a:gd name="T14" fmla="*/ 2076 w 2812"/>
              <a:gd name="T15" fmla="*/ 831 h 2710"/>
              <a:gd name="T16" fmla="*/ 2183 w 2812"/>
              <a:gd name="T17" fmla="*/ 941 h 2710"/>
              <a:gd name="T18" fmla="*/ 2230 w 2812"/>
              <a:gd name="T19" fmla="*/ 593 h 2710"/>
              <a:gd name="T20" fmla="*/ 1876 w 2812"/>
              <a:gd name="T21" fmla="*/ 625 h 2710"/>
              <a:gd name="T22" fmla="*/ 1973 w 2812"/>
              <a:gd name="T23" fmla="*/ 725 h 2710"/>
              <a:gd name="T24" fmla="*/ 1485 w 2812"/>
              <a:gd name="T25" fmla="*/ 1304 h 2710"/>
              <a:gd name="T26" fmla="*/ 1124 w 2812"/>
              <a:gd name="T27" fmla="*/ 989 h 2710"/>
              <a:gd name="T28" fmla="*/ 1010 w 2812"/>
              <a:gd name="T29" fmla="*/ 1003 h 2710"/>
              <a:gd name="T30" fmla="*/ 722 w 2812"/>
              <a:gd name="T31" fmla="*/ 1424 h 2710"/>
              <a:gd name="T32" fmla="*/ 658 w 2812"/>
              <a:gd name="T33" fmla="*/ 1214 h 2710"/>
              <a:gd name="T34" fmla="*/ 551 w 2812"/>
              <a:gd name="T35" fmla="*/ 1232 h 2710"/>
              <a:gd name="T36" fmla="*/ 423 w 2812"/>
              <a:gd name="T37" fmla="*/ 1411 h 2710"/>
              <a:gd name="T38" fmla="*/ 548 w 2812"/>
              <a:gd name="T39" fmla="*/ 1500 h 2710"/>
              <a:gd name="T40" fmla="*/ 0 w 2812"/>
              <a:gd name="T41" fmla="*/ 440 h 2710"/>
              <a:gd name="T42" fmla="*/ 0 w 2812"/>
              <a:gd name="T43" fmla="*/ 1809 h 2710"/>
              <a:gd name="T44" fmla="*/ 441 w 2812"/>
              <a:gd name="T45" fmla="*/ 2250 h 2710"/>
              <a:gd name="T46" fmla="*/ 1074 w 2812"/>
              <a:gd name="T47" fmla="*/ 2250 h 2710"/>
              <a:gd name="T48" fmla="*/ 1074 w 2812"/>
              <a:gd name="T49" fmla="*/ 2556 h 2710"/>
              <a:gd name="T50" fmla="*/ 689 w 2812"/>
              <a:gd name="T51" fmla="*/ 2556 h 2710"/>
              <a:gd name="T52" fmla="*/ 616 w 2812"/>
              <a:gd name="T53" fmla="*/ 2630 h 2710"/>
              <a:gd name="T54" fmla="*/ 689 w 2812"/>
              <a:gd name="T55" fmla="*/ 2710 h 2710"/>
              <a:gd name="T56" fmla="*/ 2123 w 2812"/>
              <a:gd name="T57" fmla="*/ 2710 h 2710"/>
              <a:gd name="T58" fmla="*/ 2196 w 2812"/>
              <a:gd name="T59" fmla="*/ 2630 h 2710"/>
              <a:gd name="T60" fmla="*/ 2123 w 2812"/>
              <a:gd name="T61" fmla="*/ 2556 h 2710"/>
              <a:gd name="T62" fmla="*/ 1764 w 2812"/>
              <a:gd name="T63" fmla="*/ 2556 h 2710"/>
              <a:gd name="T64" fmla="*/ 1764 w 2812"/>
              <a:gd name="T65" fmla="*/ 2250 h 2710"/>
              <a:gd name="T66" fmla="*/ 2371 w 2812"/>
              <a:gd name="T67" fmla="*/ 2250 h 2710"/>
              <a:gd name="T68" fmla="*/ 2812 w 2812"/>
              <a:gd name="T69" fmla="*/ 1809 h 2710"/>
              <a:gd name="T70" fmla="*/ 2812 w 2812"/>
              <a:gd name="T71" fmla="*/ 440 h 2710"/>
              <a:gd name="T72" fmla="*/ 2371 w 2812"/>
              <a:gd name="T73" fmla="*/ 0 h 2710"/>
              <a:gd name="T74" fmla="*/ 441 w 2812"/>
              <a:gd name="T75" fmla="*/ 0 h 2710"/>
              <a:gd name="T76" fmla="*/ 0 w 2812"/>
              <a:gd name="T77" fmla="*/ 440 h 2710"/>
              <a:gd name="T78" fmla="*/ 205 w 2812"/>
              <a:gd name="T79" fmla="*/ 544 h 2710"/>
              <a:gd name="T80" fmla="*/ 572 w 2812"/>
              <a:gd name="T81" fmla="*/ 177 h 2710"/>
              <a:gd name="T82" fmla="*/ 2240 w 2812"/>
              <a:gd name="T83" fmla="*/ 177 h 2710"/>
              <a:gd name="T84" fmla="*/ 2607 w 2812"/>
              <a:gd name="T85" fmla="*/ 544 h 2710"/>
              <a:gd name="T86" fmla="*/ 2607 w 2812"/>
              <a:gd name="T87" fmla="*/ 1779 h 2710"/>
              <a:gd name="T88" fmla="*/ 2240 w 2812"/>
              <a:gd name="T89" fmla="*/ 2043 h 2710"/>
              <a:gd name="T90" fmla="*/ 572 w 2812"/>
              <a:gd name="T91" fmla="*/ 2043 h 2710"/>
              <a:gd name="T92" fmla="*/ 205 w 2812"/>
              <a:gd name="T93" fmla="*/ 1779 h 2710"/>
              <a:gd name="T94" fmla="*/ 205 w 2812"/>
              <a:gd name="T95" fmla="*/ 544 h 2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12" h="2710">
                <a:moveTo>
                  <a:pt x="548" y="1500"/>
                </a:moveTo>
                <a:cubicBezTo>
                  <a:pt x="631" y="1383"/>
                  <a:pt x="631" y="1383"/>
                  <a:pt x="631" y="1383"/>
                </a:cubicBezTo>
                <a:cubicBezTo>
                  <a:pt x="697" y="1595"/>
                  <a:pt x="697" y="1595"/>
                  <a:pt x="697" y="1595"/>
                </a:cubicBezTo>
                <a:cubicBezTo>
                  <a:pt x="805" y="1575"/>
                  <a:pt x="805" y="1575"/>
                  <a:pt x="805" y="1575"/>
                </a:cubicBezTo>
                <a:cubicBezTo>
                  <a:pt x="1088" y="1155"/>
                  <a:pt x="1088" y="1155"/>
                  <a:pt x="1088" y="1155"/>
                </a:cubicBezTo>
                <a:cubicBezTo>
                  <a:pt x="1432" y="1456"/>
                  <a:pt x="1432" y="1456"/>
                  <a:pt x="1432" y="1456"/>
                </a:cubicBezTo>
                <a:cubicBezTo>
                  <a:pt x="1531" y="1456"/>
                  <a:pt x="1531" y="1456"/>
                  <a:pt x="1531" y="1456"/>
                </a:cubicBezTo>
                <a:cubicBezTo>
                  <a:pt x="2076" y="831"/>
                  <a:pt x="2076" y="831"/>
                  <a:pt x="2076" y="831"/>
                </a:cubicBezTo>
                <a:cubicBezTo>
                  <a:pt x="2183" y="941"/>
                  <a:pt x="2183" y="941"/>
                  <a:pt x="2183" y="941"/>
                </a:cubicBezTo>
                <a:cubicBezTo>
                  <a:pt x="2230" y="593"/>
                  <a:pt x="2230" y="593"/>
                  <a:pt x="2230" y="593"/>
                </a:cubicBezTo>
                <a:cubicBezTo>
                  <a:pt x="1876" y="625"/>
                  <a:pt x="1876" y="625"/>
                  <a:pt x="1876" y="625"/>
                </a:cubicBezTo>
                <a:cubicBezTo>
                  <a:pt x="1973" y="725"/>
                  <a:pt x="1973" y="725"/>
                  <a:pt x="1973" y="725"/>
                </a:cubicBezTo>
                <a:cubicBezTo>
                  <a:pt x="1485" y="1304"/>
                  <a:pt x="1485" y="1304"/>
                  <a:pt x="1485" y="1304"/>
                </a:cubicBezTo>
                <a:cubicBezTo>
                  <a:pt x="1124" y="989"/>
                  <a:pt x="1124" y="989"/>
                  <a:pt x="1124" y="989"/>
                </a:cubicBezTo>
                <a:cubicBezTo>
                  <a:pt x="1010" y="1003"/>
                  <a:pt x="1010" y="1003"/>
                  <a:pt x="1010" y="1003"/>
                </a:cubicBezTo>
                <a:cubicBezTo>
                  <a:pt x="722" y="1424"/>
                  <a:pt x="722" y="1424"/>
                  <a:pt x="722" y="1424"/>
                </a:cubicBezTo>
                <a:cubicBezTo>
                  <a:pt x="658" y="1214"/>
                  <a:pt x="658" y="1214"/>
                  <a:pt x="658" y="1214"/>
                </a:cubicBezTo>
                <a:cubicBezTo>
                  <a:pt x="551" y="1232"/>
                  <a:pt x="551" y="1232"/>
                  <a:pt x="551" y="1232"/>
                </a:cubicBezTo>
                <a:cubicBezTo>
                  <a:pt x="423" y="1411"/>
                  <a:pt x="423" y="1411"/>
                  <a:pt x="423" y="1411"/>
                </a:cubicBezTo>
                <a:cubicBezTo>
                  <a:pt x="548" y="1500"/>
                  <a:pt x="548" y="1500"/>
                  <a:pt x="548" y="1500"/>
                </a:cubicBezTo>
                <a:close/>
                <a:moveTo>
                  <a:pt x="0" y="440"/>
                </a:moveTo>
                <a:cubicBezTo>
                  <a:pt x="0" y="1809"/>
                  <a:pt x="0" y="1809"/>
                  <a:pt x="0" y="1809"/>
                </a:cubicBezTo>
                <a:cubicBezTo>
                  <a:pt x="0" y="2052"/>
                  <a:pt x="198" y="2250"/>
                  <a:pt x="441" y="2250"/>
                </a:cubicBezTo>
                <a:cubicBezTo>
                  <a:pt x="1074" y="2250"/>
                  <a:pt x="1074" y="2250"/>
                  <a:pt x="1074" y="2250"/>
                </a:cubicBezTo>
                <a:cubicBezTo>
                  <a:pt x="1074" y="2556"/>
                  <a:pt x="1074" y="2556"/>
                  <a:pt x="1074" y="2556"/>
                </a:cubicBezTo>
                <a:cubicBezTo>
                  <a:pt x="689" y="2556"/>
                  <a:pt x="689" y="2556"/>
                  <a:pt x="689" y="2556"/>
                </a:cubicBezTo>
                <a:cubicBezTo>
                  <a:pt x="649" y="2556"/>
                  <a:pt x="616" y="2589"/>
                  <a:pt x="616" y="2630"/>
                </a:cubicBezTo>
                <a:cubicBezTo>
                  <a:pt x="616" y="2670"/>
                  <a:pt x="649" y="2710"/>
                  <a:pt x="689" y="2710"/>
                </a:cubicBezTo>
                <a:cubicBezTo>
                  <a:pt x="2123" y="2710"/>
                  <a:pt x="2123" y="2710"/>
                  <a:pt x="2123" y="2710"/>
                </a:cubicBezTo>
                <a:cubicBezTo>
                  <a:pt x="2163" y="2710"/>
                  <a:pt x="2196" y="2670"/>
                  <a:pt x="2196" y="2630"/>
                </a:cubicBezTo>
                <a:cubicBezTo>
                  <a:pt x="2196" y="2589"/>
                  <a:pt x="2163" y="2556"/>
                  <a:pt x="2123" y="2556"/>
                </a:cubicBezTo>
                <a:cubicBezTo>
                  <a:pt x="1764" y="2556"/>
                  <a:pt x="1764" y="2556"/>
                  <a:pt x="1764" y="2556"/>
                </a:cubicBezTo>
                <a:cubicBezTo>
                  <a:pt x="1764" y="2250"/>
                  <a:pt x="1764" y="2250"/>
                  <a:pt x="1764" y="2250"/>
                </a:cubicBezTo>
                <a:cubicBezTo>
                  <a:pt x="2371" y="2250"/>
                  <a:pt x="2371" y="2250"/>
                  <a:pt x="2371" y="2250"/>
                </a:cubicBezTo>
                <a:cubicBezTo>
                  <a:pt x="2614" y="2250"/>
                  <a:pt x="2812" y="2052"/>
                  <a:pt x="2812" y="1809"/>
                </a:cubicBezTo>
                <a:cubicBezTo>
                  <a:pt x="2812" y="440"/>
                  <a:pt x="2812" y="440"/>
                  <a:pt x="2812" y="440"/>
                </a:cubicBezTo>
                <a:cubicBezTo>
                  <a:pt x="2812" y="197"/>
                  <a:pt x="2614" y="0"/>
                  <a:pt x="2371" y="0"/>
                </a:cubicBezTo>
                <a:cubicBezTo>
                  <a:pt x="441" y="0"/>
                  <a:pt x="441" y="0"/>
                  <a:pt x="441" y="0"/>
                </a:cubicBezTo>
                <a:cubicBezTo>
                  <a:pt x="198" y="0"/>
                  <a:pt x="0" y="197"/>
                  <a:pt x="0" y="440"/>
                </a:cubicBezTo>
                <a:close/>
                <a:moveTo>
                  <a:pt x="205" y="544"/>
                </a:moveTo>
                <a:cubicBezTo>
                  <a:pt x="205" y="342"/>
                  <a:pt x="369" y="177"/>
                  <a:pt x="572" y="177"/>
                </a:cubicBezTo>
                <a:cubicBezTo>
                  <a:pt x="2240" y="177"/>
                  <a:pt x="2240" y="177"/>
                  <a:pt x="2240" y="177"/>
                </a:cubicBezTo>
                <a:cubicBezTo>
                  <a:pt x="2443" y="177"/>
                  <a:pt x="2607" y="342"/>
                  <a:pt x="2607" y="544"/>
                </a:cubicBezTo>
                <a:cubicBezTo>
                  <a:pt x="2607" y="1779"/>
                  <a:pt x="2607" y="1779"/>
                  <a:pt x="2607" y="1779"/>
                </a:cubicBezTo>
                <a:cubicBezTo>
                  <a:pt x="2607" y="1981"/>
                  <a:pt x="2443" y="2043"/>
                  <a:pt x="2240" y="2043"/>
                </a:cubicBezTo>
                <a:cubicBezTo>
                  <a:pt x="572" y="2043"/>
                  <a:pt x="572" y="2043"/>
                  <a:pt x="572" y="2043"/>
                </a:cubicBezTo>
                <a:cubicBezTo>
                  <a:pt x="369" y="2043"/>
                  <a:pt x="205" y="1981"/>
                  <a:pt x="205" y="1779"/>
                </a:cubicBezTo>
                <a:cubicBezTo>
                  <a:pt x="205" y="544"/>
                  <a:pt x="205" y="544"/>
                  <a:pt x="205" y="544"/>
                </a:cubicBezTo>
                <a:close/>
              </a:path>
            </a:pathLst>
          </a:custGeom>
          <a:solidFill>
            <a:srgbClr val="CFAF7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1" name="Group 16"/>
          <p:cNvGrpSpPr>
            <a:grpSpLocks noChangeAspect="1"/>
          </p:cNvGrpSpPr>
          <p:nvPr/>
        </p:nvGrpSpPr>
        <p:grpSpPr>
          <a:xfrm>
            <a:off x="9210623" y="4877778"/>
            <a:ext cx="436563" cy="438150"/>
            <a:chOff x="4686" y="2921"/>
            <a:chExt cx="275" cy="276"/>
          </a:xfrm>
          <a:solidFill>
            <a:srgbClr val="CFAF76"/>
          </a:solidFill>
          <a:effectLst/>
        </p:grpSpPr>
        <p:sp>
          <p:nvSpPr>
            <p:cNvPr id="22" name="Freeform 17"/>
            <p:cNvSpPr/>
            <p:nvPr/>
          </p:nvSpPr>
          <p:spPr bwMode="auto">
            <a:xfrm>
              <a:off x="4686" y="2921"/>
              <a:ext cx="275" cy="276"/>
            </a:xfrm>
            <a:custGeom>
              <a:avLst/>
              <a:gdLst>
                <a:gd name="T0" fmla="*/ 2818 w 3125"/>
                <a:gd name="T1" fmla="*/ 920 h 3121"/>
                <a:gd name="T2" fmla="*/ 2393 w 3125"/>
                <a:gd name="T3" fmla="*/ 2707 h 3121"/>
                <a:gd name="T4" fmla="*/ 550 w 3125"/>
                <a:gd name="T5" fmla="*/ 2562 h 3121"/>
                <a:gd name="T6" fmla="*/ 415 w 3125"/>
                <a:gd name="T7" fmla="*/ 720 h 3121"/>
                <a:gd name="T8" fmla="*/ 2199 w 3125"/>
                <a:gd name="T9" fmla="*/ 300 h 3121"/>
                <a:gd name="T10" fmla="*/ 2056 w 3125"/>
                <a:gd name="T11" fmla="*/ 445 h 3121"/>
                <a:gd name="T12" fmla="*/ 1943 w 3125"/>
                <a:gd name="T13" fmla="*/ 472 h 3121"/>
                <a:gd name="T14" fmla="*/ 445 w 3125"/>
                <a:gd name="T15" fmla="*/ 1226 h 3121"/>
                <a:gd name="T16" fmla="*/ 1321 w 3125"/>
                <a:gd name="T17" fmla="*/ 2699 h 3121"/>
                <a:gd name="T18" fmla="*/ 2696 w 3125"/>
                <a:gd name="T19" fmla="*/ 1771 h 3121"/>
                <a:gd name="T20" fmla="*/ 2634 w 3125"/>
                <a:gd name="T21" fmla="*/ 1137 h 3121"/>
                <a:gd name="T22" fmla="*/ 2643 w 3125"/>
                <a:gd name="T23" fmla="*/ 1094 h 3121"/>
                <a:gd name="T24" fmla="*/ 2818 w 3125"/>
                <a:gd name="T25" fmla="*/ 920 h 3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25" h="3121">
                  <a:moveTo>
                    <a:pt x="2818" y="920"/>
                  </a:moveTo>
                  <a:cubicBezTo>
                    <a:pt x="3125" y="1524"/>
                    <a:pt x="2969" y="2284"/>
                    <a:pt x="2393" y="2707"/>
                  </a:cubicBezTo>
                  <a:cubicBezTo>
                    <a:pt x="1829" y="3121"/>
                    <a:pt x="1038" y="3058"/>
                    <a:pt x="550" y="2562"/>
                  </a:cubicBezTo>
                  <a:cubicBezTo>
                    <a:pt x="57" y="2062"/>
                    <a:pt x="0" y="1275"/>
                    <a:pt x="415" y="720"/>
                  </a:cubicBezTo>
                  <a:cubicBezTo>
                    <a:pt x="849" y="138"/>
                    <a:pt x="1611" y="0"/>
                    <a:pt x="2199" y="300"/>
                  </a:cubicBezTo>
                  <a:cubicBezTo>
                    <a:pt x="2150" y="348"/>
                    <a:pt x="2100" y="394"/>
                    <a:pt x="2056" y="445"/>
                  </a:cubicBezTo>
                  <a:cubicBezTo>
                    <a:pt x="2022" y="484"/>
                    <a:pt x="1993" y="490"/>
                    <a:pt x="1943" y="472"/>
                  </a:cubicBezTo>
                  <a:cubicBezTo>
                    <a:pt x="1317" y="249"/>
                    <a:pt x="640" y="591"/>
                    <a:pt x="445" y="1226"/>
                  </a:cubicBezTo>
                  <a:cubicBezTo>
                    <a:pt x="246" y="1876"/>
                    <a:pt x="655" y="2564"/>
                    <a:pt x="1321" y="2699"/>
                  </a:cubicBezTo>
                  <a:cubicBezTo>
                    <a:pt x="1962" y="2828"/>
                    <a:pt x="2577" y="2414"/>
                    <a:pt x="2696" y="1771"/>
                  </a:cubicBezTo>
                  <a:cubicBezTo>
                    <a:pt x="2737" y="1554"/>
                    <a:pt x="2714" y="1343"/>
                    <a:pt x="2634" y="1137"/>
                  </a:cubicBezTo>
                  <a:cubicBezTo>
                    <a:pt x="2627" y="1119"/>
                    <a:pt x="2628" y="1108"/>
                    <a:pt x="2643" y="1094"/>
                  </a:cubicBezTo>
                  <a:cubicBezTo>
                    <a:pt x="2701" y="1038"/>
                    <a:pt x="2758" y="979"/>
                    <a:pt x="2818" y="9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4735" y="2973"/>
              <a:ext cx="174" cy="174"/>
            </a:xfrm>
            <a:custGeom>
              <a:avLst/>
              <a:gdLst>
                <a:gd name="T0" fmla="*/ 1444 w 1969"/>
                <a:gd name="T1" fmla="*/ 200 h 1968"/>
                <a:gd name="T2" fmla="*/ 1267 w 1969"/>
                <a:gd name="T3" fmla="*/ 377 h 1968"/>
                <a:gd name="T4" fmla="*/ 1233 w 1969"/>
                <a:gd name="T5" fmla="*/ 382 h 1968"/>
                <a:gd name="T6" fmla="*/ 660 w 1969"/>
                <a:gd name="T7" fmla="*/ 429 h 1968"/>
                <a:gd name="T8" fmla="*/ 353 w 1969"/>
                <a:gd name="T9" fmla="*/ 1043 h 1968"/>
                <a:gd name="T10" fmla="*/ 900 w 1969"/>
                <a:gd name="T11" fmla="*/ 1617 h 1968"/>
                <a:gd name="T12" fmla="*/ 1623 w 1969"/>
                <a:gd name="T13" fmla="*/ 1112 h 1968"/>
                <a:gd name="T14" fmla="*/ 1589 w 1969"/>
                <a:gd name="T15" fmla="*/ 736 h 1968"/>
                <a:gd name="T16" fmla="*/ 1590 w 1969"/>
                <a:gd name="T17" fmla="*/ 709 h 1968"/>
                <a:gd name="T18" fmla="*/ 1771 w 1969"/>
                <a:gd name="T19" fmla="*/ 528 h 1968"/>
                <a:gd name="T20" fmla="*/ 1573 w 1969"/>
                <a:gd name="T21" fmla="*/ 1670 h 1968"/>
                <a:gd name="T22" fmla="*/ 359 w 1969"/>
                <a:gd name="T23" fmla="*/ 1621 h 1968"/>
                <a:gd name="T24" fmla="*/ 296 w 1969"/>
                <a:gd name="T25" fmla="*/ 405 h 1968"/>
                <a:gd name="T26" fmla="*/ 1444 w 1969"/>
                <a:gd name="T27" fmla="*/ 20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9" h="1968">
                  <a:moveTo>
                    <a:pt x="1444" y="200"/>
                  </a:moveTo>
                  <a:cubicBezTo>
                    <a:pt x="1384" y="260"/>
                    <a:pt x="1324" y="318"/>
                    <a:pt x="1267" y="377"/>
                  </a:cubicBezTo>
                  <a:cubicBezTo>
                    <a:pt x="1255" y="390"/>
                    <a:pt x="1245" y="387"/>
                    <a:pt x="1233" y="382"/>
                  </a:cubicBezTo>
                  <a:cubicBezTo>
                    <a:pt x="1034" y="306"/>
                    <a:pt x="840" y="317"/>
                    <a:pt x="660" y="429"/>
                  </a:cubicBezTo>
                  <a:cubicBezTo>
                    <a:pt x="434" y="569"/>
                    <a:pt x="329" y="778"/>
                    <a:pt x="353" y="1043"/>
                  </a:cubicBezTo>
                  <a:cubicBezTo>
                    <a:pt x="381" y="1342"/>
                    <a:pt x="603" y="1571"/>
                    <a:pt x="900" y="1617"/>
                  </a:cubicBezTo>
                  <a:cubicBezTo>
                    <a:pt x="1231" y="1668"/>
                    <a:pt x="1556" y="1441"/>
                    <a:pt x="1623" y="1112"/>
                  </a:cubicBezTo>
                  <a:cubicBezTo>
                    <a:pt x="1648" y="983"/>
                    <a:pt x="1638" y="858"/>
                    <a:pt x="1589" y="736"/>
                  </a:cubicBezTo>
                  <a:cubicBezTo>
                    <a:pt x="1586" y="727"/>
                    <a:pt x="1579" y="719"/>
                    <a:pt x="1590" y="709"/>
                  </a:cubicBezTo>
                  <a:cubicBezTo>
                    <a:pt x="1651" y="649"/>
                    <a:pt x="1711" y="588"/>
                    <a:pt x="1771" y="528"/>
                  </a:cubicBezTo>
                  <a:cubicBezTo>
                    <a:pt x="1969" y="851"/>
                    <a:pt x="1943" y="1355"/>
                    <a:pt x="1573" y="1670"/>
                  </a:cubicBezTo>
                  <a:cubicBezTo>
                    <a:pt x="1222" y="1968"/>
                    <a:pt x="688" y="1947"/>
                    <a:pt x="359" y="1621"/>
                  </a:cubicBezTo>
                  <a:cubicBezTo>
                    <a:pt x="27" y="1292"/>
                    <a:pt x="0" y="760"/>
                    <a:pt x="296" y="405"/>
                  </a:cubicBezTo>
                  <a:cubicBezTo>
                    <a:pt x="608" y="30"/>
                    <a:pt x="1115" y="0"/>
                    <a:pt x="1444" y="2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4818" y="2931"/>
              <a:ext cx="133" cy="132"/>
            </a:xfrm>
            <a:custGeom>
              <a:avLst/>
              <a:gdLst>
                <a:gd name="T0" fmla="*/ 1074 w 1505"/>
                <a:gd name="T1" fmla="*/ 0 h 1494"/>
                <a:gd name="T2" fmla="*/ 1088 w 1505"/>
                <a:gd name="T3" fmla="*/ 157 h 1494"/>
                <a:gd name="T4" fmla="*/ 1107 w 1505"/>
                <a:gd name="T5" fmla="*/ 370 h 1494"/>
                <a:gd name="T6" fmla="*/ 1138 w 1505"/>
                <a:gd name="T7" fmla="*/ 401 h 1494"/>
                <a:gd name="T8" fmla="*/ 1478 w 1505"/>
                <a:gd name="T9" fmla="*/ 431 h 1494"/>
                <a:gd name="T10" fmla="*/ 1505 w 1505"/>
                <a:gd name="T11" fmla="*/ 436 h 1494"/>
                <a:gd name="T12" fmla="*/ 1489 w 1505"/>
                <a:gd name="T13" fmla="*/ 455 h 1494"/>
                <a:gd name="T14" fmla="*/ 1073 w 1505"/>
                <a:gd name="T15" fmla="*/ 872 h 1494"/>
                <a:gd name="T16" fmla="*/ 1031 w 1505"/>
                <a:gd name="T17" fmla="*/ 888 h 1494"/>
                <a:gd name="T18" fmla="*/ 813 w 1505"/>
                <a:gd name="T19" fmla="*/ 867 h 1494"/>
                <a:gd name="T20" fmla="*/ 771 w 1505"/>
                <a:gd name="T21" fmla="*/ 882 h 1494"/>
                <a:gd name="T22" fmla="*/ 207 w 1505"/>
                <a:gd name="T23" fmla="*/ 1446 h 1494"/>
                <a:gd name="T24" fmla="*/ 95 w 1505"/>
                <a:gd name="T25" fmla="*/ 1480 h 1494"/>
                <a:gd name="T26" fmla="*/ 44 w 1505"/>
                <a:gd name="T27" fmla="*/ 1319 h 1494"/>
                <a:gd name="T28" fmla="*/ 68 w 1505"/>
                <a:gd name="T29" fmla="*/ 1294 h 1494"/>
                <a:gd name="T30" fmla="*/ 622 w 1505"/>
                <a:gd name="T31" fmla="*/ 740 h 1494"/>
                <a:gd name="T32" fmla="*/ 640 w 1505"/>
                <a:gd name="T33" fmla="*/ 691 h 1494"/>
                <a:gd name="T34" fmla="*/ 619 w 1505"/>
                <a:gd name="T35" fmla="*/ 470 h 1494"/>
                <a:gd name="T36" fmla="*/ 630 w 1505"/>
                <a:gd name="T37" fmla="*/ 440 h 1494"/>
                <a:gd name="T38" fmla="*/ 1065 w 1505"/>
                <a:gd name="T39" fmla="*/ 5 h 1494"/>
                <a:gd name="T40" fmla="*/ 1074 w 1505"/>
                <a:gd name="T41" fmla="*/ 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5" h="1494">
                  <a:moveTo>
                    <a:pt x="1074" y="0"/>
                  </a:moveTo>
                  <a:cubicBezTo>
                    <a:pt x="1079" y="54"/>
                    <a:pt x="1083" y="105"/>
                    <a:pt x="1088" y="157"/>
                  </a:cubicBezTo>
                  <a:cubicBezTo>
                    <a:pt x="1094" y="228"/>
                    <a:pt x="1102" y="299"/>
                    <a:pt x="1107" y="370"/>
                  </a:cubicBezTo>
                  <a:cubicBezTo>
                    <a:pt x="1108" y="392"/>
                    <a:pt x="1117" y="399"/>
                    <a:pt x="1138" y="401"/>
                  </a:cubicBezTo>
                  <a:cubicBezTo>
                    <a:pt x="1252" y="410"/>
                    <a:pt x="1365" y="420"/>
                    <a:pt x="1478" y="431"/>
                  </a:cubicBezTo>
                  <a:cubicBezTo>
                    <a:pt x="1487" y="432"/>
                    <a:pt x="1497" y="429"/>
                    <a:pt x="1505" y="436"/>
                  </a:cubicBezTo>
                  <a:cubicBezTo>
                    <a:pt x="1503" y="445"/>
                    <a:pt x="1495" y="449"/>
                    <a:pt x="1489" y="455"/>
                  </a:cubicBezTo>
                  <a:cubicBezTo>
                    <a:pt x="1351" y="594"/>
                    <a:pt x="1212" y="733"/>
                    <a:pt x="1073" y="872"/>
                  </a:cubicBezTo>
                  <a:cubicBezTo>
                    <a:pt x="1061" y="885"/>
                    <a:pt x="1049" y="889"/>
                    <a:pt x="1031" y="888"/>
                  </a:cubicBezTo>
                  <a:cubicBezTo>
                    <a:pt x="959" y="880"/>
                    <a:pt x="885" y="875"/>
                    <a:pt x="813" y="867"/>
                  </a:cubicBezTo>
                  <a:cubicBezTo>
                    <a:pt x="795" y="865"/>
                    <a:pt x="783" y="869"/>
                    <a:pt x="771" y="882"/>
                  </a:cubicBezTo>
                  <a:cubicBezTo>
                    <a:pt x="583" y="1070"/>
                    <a:pt x="395" y="1258"/>
                    <a:pt x="207" y="1446"/>
                  </a:cubicBezTo>
                  <a:cubicBezTo>
                    <a:pt x="175" y="1478"/>
                    <a:pt x="140" y="1494"/>
                    <a:pt x="95" y="1480"/>
                  </a:cubicBezTo>
                  <a:cubicBezTo>
                    <a:pt x="26" y="1459"/>
                    <a:pt x="0" y="1376"/>
                    <a:pt x="44" y="1319"/>
                  </a:cubicBezTo>
                  <a:cubicBezTo>
                    <a:pt x="51" y="1310"/>
                    <a:pt x="60" y="1302"/>
                    <a:pt x="68" y="1294"/>
                  </a:cubicBezTo>
                  <a:cubicBezTo>
                    <a:pt x="252" y="1109"/>
                    <a:pt x="437" y="924"/>
                    <a:pt x="622" y="740"/>
                  </a:cubicBezTo>
                  <a:cubicBezTo>
                    <a:pt x="637" y="726"/>
                    <a:pt x="642" y="713"/>
                    <a:pt x="640" y="691"/>
                  </a:cubicBezTo>
                  <a:cubicBezTo>
                    <a:pt x="631" y="618"/>
                    <a:pt x="626" y="543"/>
                    <a:pt x="619" y="470"/>
                  </a:cubicBezTo>
                  <a:cubicBezTo>
                    <a:pt x="618" y="458"/>
                    <a:pt x="621" y="449"/>
                    <a:pt x="630" y="440"/>
                  </a:cubicBezTo>
                  <a:cubicBezTo>
                    <a:pt x="775" y="295"/>
                    <a:pt x="920" y="150"/>
                    <a:pt x="1065" y="5"/>
                  </a:cubicBezTo>
                  <a:cubicBezTo>
                    <a:pt x="1066" y="4"/>
                    <a:pt x="1068" y="4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4786" y="3023"/>
              <a:ext cx="74" cy="74"/>
            </a:xfrm>
            <a:custGeom>
              <a:avLst/>
              <a:gdLst>
                <a:gd name="T0" fmla="*/ 801 w 839"/>
                <a:gd name="T1" fmla="*/ 368 h 842"/>
                <a:gd name="T2" fmla="*/ 616 w 839"/>
                <a:gd name="T3" fmla="*/ 752 h 842"/>
                <a:gd name="T4" fmla="*/ 141 w 839"/>
                <a:gd name="T5" fmla="*/ 684 h 842"/>
                <a:gd name="T6" fmla="*/ 95 w 839"/>
                <a:gd name="T7" fmla="*/ 211 h 842"/>
                <a:gd name="T8" fmla="*/ 474 w 839"/>
                <a:gd name="T9" fmla="*/ 40 h 842"/>
                <a:gd name="T10" fmla="*/ 329 w 839"/>
                <a:gd name="T11" fmla="*/ 183 h 842"/>
                <a:gd name="T12" fmla="*/ 401 w 839"/>
                <a:gd name="T13" fmla="*/ 557 h 842"/>
                <a:gd name="T14" fmla="*/ 659 w 839"/>
                <a:gd name="T15" fmla="*/ 509 h 842"/>
                <a:gd name="T16" fmla="*/ 781 w 839"/>
                <a:gd name="T17" fmla="*/ 387 h 842"/>
                <a:gd name="T18" fmla="*/ 801 w 839"/>
                <a:gd name="T19" fmla="*/ 368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9" h="842">
                  <a:moveTo>
                    <a:pt x="801" y="368"/>
                  </a:moveTo>
                  <a:cubicBezTo>
                    <a:pt x="839" y="492"/>
                    <a:pt x="751" y="674"/>
                    <a:pt x="616" y="752"/>
                  </a:cubicBezTo>
                  <a:cubicBezTo>
                    <a:pt x="461" y="842"/>
                    <a:pt x="265" y="814"/>
                    <a:pt x="141" y="684"/>
                  </a:cubicBezTo>
                  <a:cubicBezTo>
                    <a:pt x="19" y="557"/>
                    <a:pt x="0" y="359"/>
                    <a:pt x="95" y="211"/>
                  </a:cubicBezTo>
                  <a:cubicBezTo>
                    <a:pt x="176" y="83"/>
                    <a:pt x="358" y="0"/>
                    <a:pt x="474" y="40"/>
                  </a:cubicBezTo>
                  <a:cubicBezTo>
                    <a:pt x="424" y="88"/>
                    <a:pt x="375" y="134"/>
                    <a:pt x="329" y="183"/>
                  </a:cubicBezTo>
                  <a:cubicBezTo>
                    <a:pt x="216" y="302"/>
                    <a:pt x="253" y="492"/>
                    <a:pt x="401" y="557"/>
                  </a:cubicBezTo>
                  <a:cubicBezTo>
                    <a:pt x="490" y="596"/>
                    <a:pt x="588" y="578"/>
                    <a:pt x="659" y="509"/>
                  </a:cubicBezTo>
                  <a:cubicBezTo>
                    <a:pt x="700" y="468"/>
                    <a:pt x="740" y="428"/>
                    <a:pt x="781" y="387"/>
                  </a:cubicBezTo>
                  <a:cubicBezTo>
                    <a:pt x="787" y="381"/>
                    <a:pt x="794" y="375"/>
                    <a:pt x="801" y="3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9734397" y="1981369"/>
            <a:ext cx="1377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 title text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684560" y="5018589"/>
            <a:ext cx="1377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 title text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1462277" y="2171413"/>
            <a:ext cx="1679165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1462277" y="5356890"/>
            <a:ext cx="1679165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9832925" y="2376687"/>
            <a:ext cx="1679165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9768108" y="5412172"/>
            <a:ext cx="1679165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25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25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25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25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25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925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25"/>
                            </p:stCondLst>
                            <p:childTnLst>
                              <p:par>
                                <p:cTn id="9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425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 animBg="1"/>
      <p:bldP spid="4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/>
          <p:cNvSpPr txBox="1"/>
          <p:nvPr/>
        </p:nvSpPr>
        <p:spPr>
          <a:xfrm>
            <a:off x="7629503" y="775443"/>
            <a:ext cx="2952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800" b="1">
                <a:gradFill>
                  <a:gsLst>
                    <a:gs pos="10000">
                      <a:srgbClr val="EEDEBC"/>
                    </a:gs>
                    <a:gs pos="51000">
                      <a:srgbClr val="9D7D61"/>
                    </a:gs>
                    <a:gs pos="68000">
                      <a:srgbClr val="EEDEBC"/>
                    </a:gs>
                  </a:gsLst>
                  <a:lin ang="11400000" scaled="0"/>
                </a:gradFill>
                <a:latin typeface="Elephant" panose="02020904090505020303" pitchFamily="18" charset="0"/>
                <a:ea typeface="Adobe Myungjo Std M" panose="02020600000000000000" pitchFamily="18" charset="-128"/>
              </a:defRPr>
            </a:lvl1pPr>
          </a:lstStyle>
          <a:p>
            <a:pPr algn="ctr"/>
            <a:r>
              <a:rPr lang="en-US" altLang="zh-CN" sz="5400" dirty="0">
                <a:solidFill>
                  <a:prstClr val="black"/>
                </a:solidFill>
                <a:latin typeface="微软雅黑" panose="020B0503020204020204" pitchFamily="34" charset="-122"/>
                <a:ea typeface="+mn-ea"/>
              </a:rPr>
              <a:t>CONTENT</a:t>
            </a:r>
            <a:endParaRPr lang="zh-CN" altLang="en-US" sz="5400" dirty="0">
              <a:solidFill>
                <a:prstClr val="black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02000" y="1585473"/>
            <a:ext cx="3207800" cy="36934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600" dirty="0">
                <a:solidFill>
                  <a:prstClr val="white">
                    <a:lumMod val="75000"/>
                  </a:prst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600" dirty="0" err="1">
                <a:solidFill>
                  <a:prstClr val="white">
                    <a:lumMod val="75000"/>
                  </a:prstClr>
                </a:solidFill>
                <a:cs typeface="+mn-ea"/>
                <a:sym typeface="+mn-lt"/>
              </a:rPr>
              <a:t>etc.onger</a:t>
            </a:r>
            <a:r>
              <a:rPr lang="en-US" altLang="zh-CN" sz="600" dirty="0">
                <a:solidFill>
                  <a:prstClr val="white">
                    <a:lumMod val="75000"/>
                  </a:prstClr>
                </a:solidFill>
                <a:cs typeface="+mn-ea"/>
                <a:sym typeface="+mn-lt"/>
              </a:rPr>
              <a:t> remain </a:t>
            </a:r>
          </a:p>
          <a:p>
            <a:pPr algn="ctr"/>
            <a:r>
              <a:rPr lang="en-US" altLang="zh-CN" sz="600" dirty="0">
                <a:solidFill>
                  <a:prstClr val="white">
                    <a:lumMod val="75000"/>
                  </a:prstClr>
                </a:solidFill>
                <a:cs typeface="+mn-ea"/>
                <a:sym typeface="+mn-lt"/>
              </a:rPr>
              <a:t>in the hard stage and they are also a culture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7702017" y="2674901"/>
            <a:ext cx="705383" cy="632728"/>
            <a:chOff x="6422686" y="1023033"/>
            <a:chExt cx="1008009" cy="904184"/>
          </a:xfrm>
        </p:grpSpPr>
        <p:grpSp>
          <p:nvGrpSpPr>
            <p:cNvPr id="60" name="Group 113"/>
            <p:cNvGrpSpPr/>
            <p:nvPr/>
          </p:nvGrpSpPr>
          <p:grpSpPr>
            <a:xfrm>
              <a:off x="6422686" y="1023033"/>
              <a:ext cx="1008009" cy="904184"/>
              <a:chOff x="2656125" y="5010806"/>
              <a:chExt cx="2657219" cy="2383528"/>
            </a:xfrm>
          </p:grpSpPr>
          <p:sp>
            <p:nvSpPr>
              <p:cNvPr id="62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1905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1" name="Icon_04"/>
            <p:cNvSpPr>
              <a:spLocks noEditPoints="1"/>
            </p:cNvSpPr>
            <p:nvPr/>
          </p:nvSpPr>
          <p:spPr bwMode="auto">
            <a:xfrm>
              <a:off x="6784656" y="1322530"/>
              <a:ext cx="185396" cy="268306"/>
            </a:xfrm>
            <a:custGeom>
              <a:avLst/>
              <a:gdLst>
                <a:gd name="T0" fmla="*/ 61 w 134"/>
                <a:gd name="T1" fmla="*/ 95 h 194"/>
                <a:gd name="T2" fmla="*/ 73 w 134"/>
                <a:gd name="T3" fmla="*/ 95 h 194"/>
                <a:gd name="T4" fmla="*/ 73 w 134"/>
                <a:gd name="T5" fmla="*/ 153 h 194"/>
                <a:gd name="T6" fmla="*/ 61 w 134"/>
                <a:gd name="T7" fmla="*/ 153 h 194"/>
                <a:gd name="T8" fmla="*/ 61 w 134"/>
                <a:gd name="T9" fmla="*/ 95 h 194"/>
                <a:gd name="T10" fmla="*/ 67 w 134"/>
                <a:gd name="T11" fmla="*/ 0 h 194"/>
                <a:gd name="T12" fmla="*/ 0 w 134"/>
                <a:gd name="T13" fmla="*/ 68 h 194"/>
                <a:gd name="T14" fmla="*/ 14 w 134"/>
                <a:gd name="T15" fmla="*/ 108 h 194"/>
                <a:gd name="T16" fmla="*/ 29 w 134"/>
                <a:gd name="T17" fmla="*/ 140 h 194"/>
                <a:gd name="T18" fmla="*/ 43 w 134"/>
                <a:gd name="T19" fmla="*/ 153 h 194"/>
                <a:gd name="T20" fmla="*/ 50 w 134"/>
                <a:gd name="T21" fmla="*/ 153 h 194"/>
                <a:gd name="T22" fmla="*/ 50 w 134"/>
                <a:gd name="T23" fmla="*/ 95 h 194"/>
                <a:gd name="T24" fmla="*/ 41 w 134"/>
                <a:gd name="T25" fmla="*/ 95 h 194"/>
                <a:gd name="T26" fmla="*/ 21 w 134"/>
                <a:gd name="T27" fmla="*/ 76 h 194"/>
                <a:gd name="T28" fmla="*/ 41 w 134"/>
                <a:gd name="T29" fmla="*/ 56 h 194"/>
                <a:gd name="T30" fmla="*/ 60 w 134"/>
                <a:gd name="T31" fmla="*/ 76 h 194"/>
                <a:gd name="T32" fmla="*/ 58 w 134"/>
                <a:gd name="T33" fmla="*/ 85 h 194"/>
                <a:gd name="T34" fmla="*/ 76 w 134"/>
                <a:gd name="T35" fmla="*/ 85 h 194"/>
                <a:gd name="T36" fmla="*/ 73 w 134"/>
                <a:gd name="T37" fmla="*/ 76 h 194"/>
                <a:gd name="T38" fmla="*/ 93 w 134"/>
                <a:gd name="T39" fmla="*/ 56 h 194"/>
                <a:gd name="T40" fmla="*/ 113 w 134"/>
                <a:gd name="T41" fmla="*/ 76 h 194"/>
                <a:gd name="T42" fmla="*/ 93 w 134"/>
                <a:gd name="T43" fmla="*/ 95 h 194"/>
                <a:gd name="T44" fmla="*/ 83 w 134"/>
                <a:gd name="T45" fmla="*/ 95 h 194"/>
                <a:gd name="T46" fmla="*/ 83 w 134"/>
                <a:gd name="T47" fmla="*/ 153 h 194"/>
                <a:gd name="T48" fmla="*/ 91 w 134"/>
                <a:gd name="T49" fmla="*/ 153 h 194"/>
                <a:gd name="T50" fmla="*/ 104 w 134"/>
                <a:gd name="T51" fmla="*/ 140 h 194"/>
                <a:gd name="T52" fmla="*/ 120 w 134"/>
                <a:gd name="T53" fmla="*/ 108 h 194"/>
                <a:gd name="T54" fmla="*/ 134 w 134"/>
                <a:gd name="T55" fmla="*/ 68 h 194"/>
                <a:gd name="T56" fmla="*/ 67 w 134"/>
                <a:gd name="T57" fmla="*/ 0 h 194"/>
                <a:gd name="T58" fmla="*/ 31 w 134"/>
                <a:gd name="T59" fmla="*/ 76 h 194"/>
                <a:gd name="T60" fmla="*/ 41 w 134"/>
                <a:gd name="T61" fmla="*/ 85 h 194"/>
                <a:gd name="T62" fmla="*/ 50 w 134"/>
                <a:gd name="T63" fmla="*/ 76 h 194"/>
                <a:gd name="T64" fmla="*/ 41 w 134"/>
                <a:gd name="T65" fmla="*/ 67 h 194"/>
                <a:gd name="T66" fmla="*/ 31 w 134"/>
                <a:gd name="T67" fmla="*/ 76 h 194"/>
                <a:gd name="T68" fmla="*/ 102 w 134"/>
                <a:gd name="T69" fmla="*/ 76 h 194"/>
                <a:gd name="T70" fmla="*/ 93 w 134"/>
                <a:gd name="T71" fmla="*/ 67 h 194"/>
                <a:gd name="T72" fmla="*/ 84 w 134"/>
                <a:gd name="T73" fmla="*/ 76 h 194"/>
                <a:gd name="T74" fmla="*/ 93 w 134"/>
                <a:gd name="T75" fmla="*/ 85 h 194"/>
                <a:gd name="T76" fmla="*/ 102 w 134"/>
                <a:gd name="T77" fmla="*/ 76 h 194"/>
                <a:gd name="T78" fmla="*/ 98 w 134"/>
                <a:gd name="T79" fmla="*/ 169 h 194"/>
                <a:gd name="T80" fmla="*/ 93 w 134"/>
                <a:gd name="T81" fmla="*/ 164 h 194"/>
                <a:gd name="T82" fmla="*/ 41 w 134"/>
                <a:gd name="T83" fmla="*/ 164 h 194"/>
                <a:gd name="T84" fmla="*/ 35 w 134"/>
                <a:gd name="T85" fmla="*/ 169 h 194"/>
                <a:gd name="T86" fmla="*/ 41 w 134"/>
                <a:gd name="T87" fmla="*/ 175 h 194"/>
                <a:gd name="T88" fmla="*/ 93 w 134"/>
                <a:gd name="T89" fmla="*/ 175 h 194"/>
                <a:gd name="T90" fmla="*/ 98 w 134"/>
                <a:gd name="T91" fmla="*/ 169 h 194"/>
                <a:gd name="T92" fmla="*/ 92 w 134"/>
                <a:gd name="T93" fmla="*/ 188 h 194"/>
                <a:gd name="T94" fmla="*/ 86 w 134"/>
                <a:gd name="T95" fmla="*/ 183 h 194"/>
                <a:gd name="T96" fmla="*/ 47 w 134"/>
                <a:gd name="T97" fmla="*/ 183 h 194"/>
                <a:gd name="T98" fmla="*/ 42 w 134"/>
                <a:gd name="T99" fmla="*/ 188 h 194"/>
                <a:gd name="T100" fmla="*/ 47 w 134"/>
                <a:gd name="T101" fmla="*/ 194 h 194"/>
                <a:gd name="T102" fmla="*/ 86 w 134"/>
                <a:gd name="T103" fmla="*/ 194 h 194"/>
                <a:gd name="T104" fmla="*/ 92 w 134"/>
                <a:gd name="T105" fmla="*/ 18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" h="194">
                  <a:moveTo>
                    <a:pt x="61" y="95"/>
                  </a:moveTo>
                  <a:cubicBezTo>
                    <a:pt x="73" y="95"/>
                    <a:pt x="73" y="95"/>
                    <a:pt x="73" y="95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61" y="153"/>
                    <a:pt x="61" y="153"/>
                    <a:pt x="61" y="153"/>
                  </a:cubicBezTo>
                  <a:lnTo>
                    <a:pt x="61" y="95"/>
                  </a:lnTo>
                  <a:close/>
                  <a:moveTo>
                    <a:pt x="67" y="0"/>
                  </a:moveTo>
                  <a:cubicBezTo>
                    <a:pt x="30" y="1"/>
                    <a:pt x="0" y="31"/>
                    <a:pt x="0" y="68"/>
                  </a:cubicBezTo>
                  <a:cubicBezTo>
                    <a:pt x="0" y="83"/>
                    <a:pt x="5" y="97"/>
                    <a:pt x="14" y="108"/>
                  </a:cubicBezTo>
                  <a:cubicBezTo>
                    <a:pt x="26" y="125"/>
                    <a:pt x="29" y="132"/>
                    <a:pt x="29" y="140"/>
                  </a:cubicBezTo>
                  <a:cubicBezTo>
                    <a:pt x="29" y="147"/>
                    <a:pt x="35" y="153"/>
                    <a:pt x="43" y="153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0" y="95"/>
                    <a:pt x="21" y="86"/>
                    <a:pt x="21" y="76"/>
                  </a:cubicBezTo>
                  <a:cubicBezTo>
                    <a:pt x="21" y="65"/>
                    <a:pt x="30" y="56"/>
                    <a:pt x="41" y="56"/>
                  </a:cubicBezTo>
                  <a:cubicBezTo>
                    <a:pt x="51" y="56"/>
                    <a:pt x="60" y="65"/>
                    <a:pt x="60" y="76"/>
                  </a:cubicBezTo>
                  <a:cubicBezTo>
                    <a:pt x="60" y="79"/>
                    <a:pt x="59" y="82"/>
                    <a:pt x="58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4" y="82"/>
                    <a:pt x="73" y="79"/>
                    <a:pt x="73" y="76"/>
                  </a:cubicBezTo>
                  <a:cubicBezTo>
                    <a:pt x="73" y="65"/>
                    <a:pt x="82" y="56"/>
                    <a:pt x="93" y="56"/>
                  </a:cubicBezTo>
                  <a:cubicBezTo>
                    <a:pt x="104" y="56"/>
                    <a:pt x="113" y="65"/>
                    <a:pt x="113" y="76"/>
                  </a:cubicBezTo>
                  <a:cubicBezTo>
                    <a:pt x="113" y="86"/>
                    <a:pt x="104" y="95"/>
                    <a:pt x="9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3" y="153"/>
                    <a:pt x="83" y="153"/>
                    <a:pt x="83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8" y="153"/>
                    <a:pt x="104" y="147"/>
                    <a:pt x="104" y="140"/>
                  </a:cubicBezTo>
                  <a:cubicBezTo>
                    <a:pt x="104" y="132"/>
                    <a:pt x="108" y="125"/>
                    <a:pt x="120" y="108"/>
                  </a:cubicBezTo>
                  <a:cubicBezTo>
                    <a:pt x="128" y="97"/>
                    <a:pt x="134" y="83"/>
                    <a:pt x="134" y="68"/>
                  </a:cubicBezTo>
                  <a:cubicBezTo>
                    <a:pt x="134" y="31"/>
                    <a:pt x="104" y="1"/>
                    <a:pt x="67" y="0"/>
                  </a:cubicBezTo>
                  <a:close/>
                  <a:moveTo>
                    <a:pt x="31" y="76"/>
                  </a:moveTo>
                  <a:cubicBezTo>
                    <a:pt x="31" y="81"/>
                    <a:pt x="36" y="85"/>
                    <a:pt x="41" y="85"/>
                  </a:cubicBezTo>
                  <a:cubicBezTo>
                    <a:pt x="46" y="85"/>
                    <a:pt x="50" y="81"/>
                    <a:pt x="50" y="76"/>
                  </a:cubicBezTo>
                  <a:cubicBezTo>
                    <a:pt x="50" y="71"/>
                    <a:pt x="46" y="67"/>
                    <a:pt x="41" y="67"/>
                  </a:cubicBezTo>
                  <a:cubicBezTo>
                    <a:pt x="36" y="67"/>
                    <a:pt x="31" y="71"/>
                    <a:pt x="31" y="76"/>
                  </a:cubicBezTo>
                  <a:close/>
                  <a:moveTo>
                    <a:pt x="102" y="76"/>
                  </a:moveTo>
                  <a:cubicBezTo>
                    <a:pt x="102" y="71"/>
                    <a:pt x="98" y="67"/>
                    <a:pt x="93" y="67"/>
                  </a:cubicBezTo>
                  <a:cubicBezTo>
                    <a:pt x="88" y="67"/>
                    <a:pt x="84" y="71"/>
                    <a:pt x="84" y="76"/>
                  </a:cubicBezTo>
                  <a:cubicBezTo>
                    <a:pt x="84" y="81"/>
                    <a:pt x="88" y="85"/>
                    <a:pt x="93" y="85"/>
                  </a:cubicBezTo>
                  <a:cubicBezTo>
                    <a:pt x="98" y="85"/>
                    <a:pt x="102" y="81"/>
                    <a:pt x="102" y="76"/>
                  </a:cubicBezTo>
                  <a:close/>
                  <a:moveTo>
                    <a:pt x="98" y="169"/>
                  </a:moveTo>
                  <a:cubicBezTo>
                    <a:pt x="98" y="166"/>
                    <a:pt x="96" y="164"/>
                    <a:pt x="93" y="164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38" y="164"/>
                    <a:pt x="35" y="166"/>
                    <a:pt x="35" y="169"/>
                  </a:cubicBezTo>
                  <a:cubicBezTo>
                    <a:pt x="35" y="172"/>
                    <a:pt x="38" y="175"/>
                    <a:pt x="41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6" y="175"/>
                    <a:pt x="98" y="172"/>
                    <a:pt x="98" y="169"/>
                  </a:cubicBezTo>
                  <a:close/>
                  <a:moveTo>
                    <a:pt x="92" y="188"/>
                  </a:moveTo>
                  <a:cubicBezTo>
                    <a:pt x="92" y="186"/>
                    <a:pt x="89" y="183"/>
                    <a:pt x="86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4" y="183"/>
                    <a:pt x="42" y="186"/>
                    <a:pt x="42" y="188"/>
                  </a:cubicBezTo>
                  <a:cubicBezTo>
                    <a:pt x="42" y="191"/>
                    <a:pt x="44" y="194"/>
                    <a:pt x="47" y="194"/>
                  </a:cubicBezTo>
                  <a:cubicBezTo>
                    <a:pt x="86" y="194"/>
                    <a:pt x="86" y="194"/>
                    <a:pt x="86" y="194"/>
                  </a:cubicBezTo>
                  <a:cubicBezTo>
                    <a:pt x="89" y="194"/>
                    <a:pt x="92" y="191"/>
                    <a:pt x="92" y="188"/>
                  </a:cubicBezTo>
                  <a:close/>
                </a:path>
              </a:pathLst>
            </a:custGeom>
            <a:solidFill>
              <a:srgbClr val="CFAF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702017" y="4523281"/>
            <a:ext cx="705383" cy="632728"/>
            <a:chOff x="6422686" y="3751945"/>
            <a:chExt cx="1008009" cy="904184"/>
          </a:xfrm>
        </p:grpSpPr>
        <p:grpSp>
          <p:nvGrpSpPr>
            <p:cNvPr id="65" name="Group 99"/>
            <p:cNvGrpSpPr/>
            <p:nvPr/>
          </p:nvGrpSpPr>
          <p:grpSpPr>
            <a:xfrm>
              <a:off x="6422686" y="3751945"/>
              <a:ext cx="1008009" cy="904184"/>
              <a:chOff x="2656125" y="5010806"/>
              <a:chExt cx="2657219" cy="2383528"/>
            </a:xfrm>
          </p:grpSpPr>
          <p:sp>
            <p:nvSpPr>
              <p:cNvPr id="67" name="Freeform: Shape 103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222949" t="-212369" r="-378513" b="-82203"/>
              </a:gradFill>
              <a:ln w="1905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Oval 104"/>
              <p:cNvSpPr/>
              <p:nvPr/>
            </p:nvSpPr>
            <p:spPr>
              <a:xfrm>
                <a:off x="2884111" y="5310555"/>
                <a:ext cx="1927562" cy="192755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6" name="Icon_03"/>
            <p:cNvSpPr>
              <a:spLocks noEditPoints="1"/>
            </p:cNvSpPr>
            <p:nvPr/>
          </p:nvSpPr>
          <p:spPr bwMode="auto">
            <a:xfrm>
              <a:off x="6739827" y="4060722"/>
              <a:ext cx="275054" cy="212777"/>
            </a:xfrm>
            <a:custGeom>
              <a:avLst/>
              <a:gdLst>
                <a:gd name="T0" fmla="*/ 158 w 221"/>
                <a:gd name="T1" fmla="*/ 79 h 171"/>
                <a:gd name="T2" fmla="*/ 195 w 221"/>
                <a:gd name="T3" fmla="*/ 47 h 171"/>
                <a:gd name="T4" fmla="*/ 195 w 221"/>
                <a:gd name="T5" fmla="*/ 171 h 171"/>
                <a:gd name="T6" fmla="*/ 158 w 221"/>
                <a:gd name="T7" fmla="*/ 171 h 171"/>
                <a:gd name="T8" fmla="*/ 158 w 221"/>
                <a:gd name="T9" fmla="*/ 79 h 171"/>
                <a:gd name="T10" fmla="*/ 110 w 221"/>
                <a:gd name="T11" fmla="*/ 171 h 171"/>
                <a:gd name="T12" fmla="*/ 148 w 221"/>
                <a:gd name="T13" fmla="*/ 171 h 171"/>
                <a:gd name="T14" fmla="*/ 148 w 221"/>
                <a:gd name="T15" fmla="*/ 88 h 171"/>
                <a:gd name="T16" fmla="*/ 110 w 221"/>
                <a:gd name="T17" fmla="*/ 120 h 171"/>
                <a:gd name="T18" fmla="*/ 110 w 221"/>
                <a:gd name="T19" fmla="*/ 171 h 171"/>
                <a:gd name="T20" fmla="*/ 63 w 221"/>
                <a:gd name="T21" fmla="*/ 171 h 171"/>
                <a:gd name="T22" fmla="*/ 101 w 221"/>
                <a:gd name="T23" fmla="*/ 171 h 171"/>
                <a:gd name="T24" fmla="*/ 101 w 221"/>
                <a:gd name="T25" fmla="*/ 121 h 171"/>
                <a:gd name="T26" fmla="*/ 63 w 221"/>
                <a:gd name="T27" fmla="*/ 81 h 171"/>
                <a:gd name="T28" fmla="*/ 63 w 221"/>
                <a:gd name="T29" fmla="*/ 171 h 171"/>
                <a:gd name="T30" fmla="*/ 16 w 221"/>
                <a:gd name="T31" fmla="*/ 171 h 171"/>
                <a:gd name="T32" fmla="*/ 53 w 221"/>
                <a:gd name="T33" fmla="*/ 171 h 171"/>
                <a:gd name="T34" fmla="*/ 53 w 221"/>
                <a:gd name="T35" fmla="*/ 76 h 171"/>
                <a:gd name="T36" fmla="*/ 16 w 221"/>
                <a:gd name="T37" fmla="*/ 106 h 171"/>
                <a:gd name="T38" fmla="*/ 16 w 221"/>
                <a:gd name="T39" fmla="*/ 171 h 171"/>
                <a:gd name="T40" fmla="*/ 217 w 221"/>
                <a:gd name="T41" fmla="*/ 0 h 171"/>
                <a:gd name="T42" fmla="*/ 181 w 221"/>
                <a:gd name="T43" fmla="*/ 0 h 171"/>
                <a:gd name="T44" fmla="*/ 179 w 221"/>
                <a:gd name="T45" fmla="*/ 6 h 171"/>
                <a:gd name="T46" fmla="*/ 190 w 221"/>
                <a:gd name="T47" fmla="*/ 19 h 171"/>
                <a:gd name="T48" fmla="*/ 106 w 221"/>
                <a:gd name="T49" fmla="*/ 91 h 171"/>
                <a:gd name="T50" fmla="*/ 62 w 221"/>
                <a:gd name="T51" fmla="*/ 45 h 171"/>
                <a:gd name="T52" fmla="*/ 52 w 221"/>
                <a:gd name="T53" fmla="*/ 44 h 171"/>
                <a:gd name="T54" fmla="*/ 3 w 221"/>
                <a:gd name="T55" fmla="*/ 83 h 171"/>
                <a:gd name="T56" fmla="*/ 2 w 221"/>
                <a:gd name="T57" fmla="*/ 93 h 171"/>
                <a:gd name="T58" fmla="*/ 12 w 221"/>
                <a:gd name="T59" fmla="*/ 94 h 171"/>
                <a:gd name="T60" fmla="*/ 56 w 221"/>
                <a:gd name="T61" fmla="*/ 59 h 171"/>
                <a:gd name="T62" fmla="*/ 100 w 221"/>
                <a:gd name="T63" fmla="*/ 105 h 171"/>
                <a:gd name="T64" fmla="*/ 105 w 221"/>
                <a:gd name="T65" fmla="*/ 108 h 171"/>
                <a:gd name="T66" fmla="*/ 110 w 221"/>
                <a:gd name="T67" fmla="*/ 106 h 171"/>
                <a:gd name="T68" fmla="*/ 199 w 221"/>
                <a:gd name="T69" fmla="*/ 29 h 171"/>
                <a:gd name="T70" fmla="*/ 210 w 221"/>
                <a:gd name="T71" fmla="*/ 42 h 171"/>
                <a:gd name="T72" fmla="*/ 216 w 221"/>
                <a:gd name="T73" fmla="*/ 40 h 171"/>
                <a:gd name="T74" fmla="*/ 221 w 221"/>
                <a:gd name="T75" fmla="*/ 4 h 171"/>
                <a:gd name="T76" fmla="*/ 217 w 221"/>
                <a:gd name="T7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1" h="171">
                  <a:moveTo>
                    <a:pt x="158" y="79"/>
                  </a:moveTo>
                  <a:cubicBezTo>
                    <a:pt x="195" y="47"/>
                    <a:pt x="195" y="47"/>
                    <a:pt x="195" y="47"/>
                  </a:cubicBezTo>
                  <a:cubicBezTo>
                    <a:pt x="195" y="171"/>
                    <a:pt x="195" y="171"/>
                    <a:pt x="195" y="171"/>
                  </a:cubicBezTo>
                  <a:cubicBezTo>
                    <a:pt x="158" y="171"/>
                    <a:pt x="158" y="171"/>
                    <a:pt x="158" y="171"/>
                  </a:cubicBezTo>
                  <a:lnTo>
                    <a:pt x="158" y="79"/>
                  </a:lnTo>
                  <a:close/>
                  <a:moveTo>
                    <a:pt x="110" y="171"/>
                  </a:moveTo>
                  <a:cubicBezTo>
                    <a:pt x="148" y="171"/>
                    <a:pt x="148" y="171"/>
                    <a:pt x="148" y="171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10" y="120"/>
                    <a:pt x="110" y="120"/>
                    <a:pt x="110" y="120"/>
                  </a:cubicBezTo>
                  <a:lnTo>
                    <a:pt x="110" y="171"/>
                  </a:lnTo>
                  <a:close/>
                  <a:moveTo>
                    <a:pt x="63" y="171"/>
                  </a:moveTo>
                  <a:cubicBezTo>
                    <a:pt x="101" y="171"/>
                    <a:pt x="101" y="171"/>
                    <a:pt x="101" y="17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63" y="81"/>
                    <a:pt x="63" y="81"/>
                    <a:pt x="63" y="81"/>
                  </a:cubicBezTo>
                  <a:lnTo>
                    <a:pt x="63" y="171"/>
                  </a:lnTo>
                  <a:close/>
                  <a:moveTo>
                    <a:pt x="16" y="171"/>
                  </a:moveTo>
                  <a:cubicBezTo>
                    <a:pt x="53" y="171"/>
                    <a:pt x="53" y="171"/>
                    <a:pt x="53" y="171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16" y="106"/>
                    <a:pt x="16" y="106"/>
                    <a:pt x="16" y="106"/>
                  </a:cubicBezTo>
                  <a:lnTo>
                    <a:pt x="16" y="171"/>
                  </a:lnTo>
                  <a:close/>
                  <a:moveTo>
                    <a:pt x="217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78" y="0"/>
                    <a:pt x="176" y="4"/>
                    <a:pt x="179" y="6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59" y="42"/>
                    <a:pt x="55" y="42"/>
                    <a:pt x="52" y="4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86"/>
                    <a:pt x="0" y="90"/>
                    <a:pt x="2" y="93"/>
                  </a:cubicBezTo>
                  <a:cubicBezTo>
                    <a:pt x="5" y="96"/>
                    <a:pt x="9" y="97"/>
                    <a:pt x="12" y="94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2" y="107"/>
                    <a:pt x="103" y="108"/>
                    <a:pt x="105" y="108"/>
                  </a:cubicBezTo>
                  <a:cubicBezTo>
                    <a:pt x="107" y="108"/>
                    <a:pt x="108" y="107"/>
                    <a:pt x="110" y="106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2" y="44"/>
                    <a:pt x="216" y="43"/>
                    <a:pt x="216" y="40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21" y="2"/>
                    <a:pt x="219" y="0"/>
                    <a:pt x="217" y="0"/>
                  </a:cubicBezTo>
                  <a:close/>
                </a:path>
              </a:pathLst>
            </a:custGeom>
            <a:solidFill>
              <a:srgbClr val="CFAF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702017" y="5447470"/>
            <a:ext cx="705383" cy="632728"/>
            <a:chOff x="6422686" y="5116402"/>
            <a:chExt cx="1008009" cy="904184"/>
          </a:xfrm>
        </p:grpSpPr>
        <p:grpSp>
          <p:nvGrpSpPr>
            <p:cNvPr id="70" name="Group 92"/>
            <p:cNvGrpSpPr/>
            <p:nvPr/>
          </p:nvGrpSpPr>
          <p:grpSpPr>
            <a:xfrm>
              <a:off x="6422686" y="5116402"/>
              <a:ext cx="1008009" cy="904184"/>
              <a:chOff x="2656125" y="5010806"/>
              <a:chExt cx="2657219" cy="2383528"/>
            </a:xfrm>
          </p:grpSpPr>
          <p:sp>
            <p:nvSpPr>
              <p:cNvPr id="72" name="Freeform: Shape 96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15234" t="-172767" r="-486228" b="-121805"/>
              </a:gradFill>
              <a:ln w="1905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Oval 97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1" name="Icon_02"/>
            <p:cNvSpPr>
              <a:spLocks noEditPoints="1"/>
            </p:cNvSpPr>
            <p:nvPr/>
          </p:nvSpPr>
          <p:spPr bwMode="auto">
            <a:xfrm>
              <a:off x="6751853" y="5444883"/>
              <a:ext cx="251003" cy="249231"/>
            </a:xfrm>
            <a:custGeom>
              <a:avLst/>
              <a:gdLst>
                <a:gd name="T0" fmla="*/ 69 w 177"/>
                <a:gd name="T1" fmla="*/ 37 h 176"/>
                <a:gd name="T2" fmla="*/ 89 w 177"/>
                <a:gd name="T3" fmla="*/ 17 h 176"/>
                <a:gd name="T4" fmla="*/ 108 w 177"/>
                <a:gd name="T5" fmla="*/ 37 h 176"/>
                <a:gd name="T6" fmla="*/ 89 w 177"/>
                <a:gd name="T7" fmla="*/ 56 h 176"/>
                <a:gd name="T8" fmla="*/ 69 w 177"/>
                <a:gd name="T9" fmla="*/ 37 h 176"/>
                <a:gd name="T10" fmla="*/ 115 w 177"/>
                <a:gd name="T11" fmla="*/ 65 h 176"/>
                <a:gd name="T12" fmla="*/ 63 w 177"/>
                <a:gd name="T13" fmla="*/ 65 h 176"/>
                <a:gd name="T14" fmla="*/ 56 w 177"/>
                <a:gd name="T15" fmla="*/ 71 h 176"/>
                <a:gd name="T16" fmla="*/ 56 w 177"/>
                <a:gd name="T17" fmla="*/ 116 h 176"/>
                <a:gd name="T18" fmla="*/ 63 w 177"/>
                <a:gd name="T19" fmla="*/ 122 h 176"/>
                <a:gd name="T20" fmla="*/ 69 w 177"/>
                <a:gd name="T21" fmla="*/ 122 h 176"/>
                <a:gd name="T22" fmla="*/ 69 w 177"/>
                <a:gd name="T23" fmla="*/ 169 h 176"/>
                <a:gd name="T24" fmla="*/ 76 w 177"/>
                <a:gd name="T25" fmla="*/ 176 h 176"/>
                <a:gd name="T26" fmla="*/ 102 w 177"/>
                <a:gd name="T27" fmla="*/ 176 h 176"/>
                <a:gd name="T28" fmla="*/ 108 w 177"/>
                <a:gd name="T29" fmla="*/ 169 h 176"/>
                <a:gd name="T30" fmla="*/ 108 w 177"/>
                <a:gd name="T31" fmla="*/ 122 h 176"/>
                <a:gd name="T32" fmla="*/ 115 w 177"/>
                <a:gd name="T33" fmla="*/ 122 h 176"/>
                <a:gd name="T34" fmla="*/ 121 w 177"/>
                <a:gd name="T35" fmla="*/ 116 h 176"/>
                <a:gd name="T36" fmla="*/ 121 w 177"/>
                <a:gd name="T37" fmla="*/ 71 h 176"/>
                <a:gd name="T38" fmla="*/ 115 w 177"/>
                <a:gd name="T39" fmla="*/ 65 h 176"/>
                <a:gd name="T40" fmla="*/ 146 w 177"/>
                <a:gd name="T41" fmla="*/ 37 h 176"/>
                <a:gd name="T42" fmla="*/ 165 w 177"/>
                <a:gd name="T43" fmla="*/ 19 h 176"/>
                <a:gd name="T44" fmla="*/ 146 w 177"/>
                <a:gd name="T45" fmla="*/ 0 h 176"/>
                <a:gd name="T46" fmla="*/ 128 w 177"/>
                <a:gd name="T47" fmla="*/ 19 h 176"/>
                <a:gd name="T48" fmla="*/ 146 w 177"/>
                <a:gd name="T49" fmla="*/ 37 h 176"/>
                <a:gd name="T50" fmla="*/ 171 w 177"/>
                <a:gd name="T51" fmla="*/ 45 h 176"/>
                <a:gd name="T52" fmla="*/ 123 w 177"/>
                <a:gd name="T53" fmla="*/ 45 h 176"/>
                <a:gd name="T54" fmla="*/ 116 w 177"/>
                <a:gd name="T55" fmla="*/ 51 h 176"/>
                <a:gd name="T56" fmla="*/ 116 w 177"/>
                <a:gd name="T57" fmla="*/ 52 h 176"/>
                <a:gd name="T58" fmla="*/ 135 w 177"/>
                <a:gd name="T59" fmla="*/ 71 h 176"/>
                <a:gd name="T60" fmla="*/ 135 w 177"/>
                <a:gd name="T61" fmla="*/ 116 h 176"/>
                <a:gd name="T62" fmla="*/ 128 w 177"/>
                <a:gd name="T63" fmla="*/ 130 h 176"/>
                <a:gd name="T64" fmla="*/ 128 w 177"/>
                <a:gd name="T65" fmla="*/ 142 h 176"/>
                <a:gd name="T66" fmla="*/ 135 w 177"/>
                <a:gd name="T67" fmla="*/ 148 h 176"/>
                <a:gd name="T68" fmla="*/ 159 w 177"/>
                <a:gd name="T69" fmla="*/ 148 h 176"/>
                <a:gd name="T70" fmla="*/ 165 w 177"/>
                <a:gd name="T71" fmla="*/ 142 h 176"/>
                <a:gd name="T72" fmla="*/ 165 w 177"/>
                <a:gd name="T73" fmla="*/ 98 h 176"/>
                <a:gd name="T74" fmla="*/ 171 w 177"/>
                <a:gd name="T75" fmla="*/ 98 h 176"/>
                <a:gd name="T76" fmla="*/ 177 w 177"/>
                <a:gd name="T77" fmla="*/ 92 h 176"/>
                <a:gd name="T78" fmla="*/ 177 w 177"/>
                <a:gd name="T79" fmla="*/ 51 h 176"/>
                <a:gd name="T80" fmla="*/ 171 w 177"/>
                <a:gd name="T81" fmla="*/ 45 h 176"/>
                <a:gd name="T82" fmla="*/ 49 w 177"/>
                <a:gd name="T83" fmla="*/ 19 h 176"/>
                <a:gd name="T84" fmla="*/ 31 w 177"/>
                <a:gd name="T85" fmla="*/ 0 h 176"/>
                <a:gd name="T86" fmla="*/ 12 w 177"/>
                <a:gd name="T87" fmla="*/ 19 h 176"/>
                <a:gd name="T88" fmla="*/ 31 w 177"/>
                <a:gd name="T89" fmla="*/ 37 h 176"/>
                <a:gd name="T90" fmla="*/ 49 w 177"/>
                <a:gd name="T91" fmla="*/ 19 h 176"/>
                <a:gd name="T92" fmla="*/ 0 w 177"/>
                <a:gd name="T93" fmla="*/ 51 h 176"/>
                <a:gd name="T94" fmla="*/ 0 w 177"/>
                <a:gd name="T95" fmla="*/ 92 h 176"/>
                <a:gd name="T96" fmla="*/ 7 w 177"/>
                <a:gd name="T97" fmla="*/ 98 h 176"/>
                <a:gd name="T98" fmla="*/ 12 w 177"/>
                <a:gd name="T99" fmla="*/ 98 h 176"/>
                <a:gd name="T100" fmla="*/ 12 w 177"/>
                <a:gd name="T101" fmla="*/ 142 h 176"/>
                <a:gd name="T102" fmla="*/ 18 w 177"/>
                <a:gd name="T103" fmla="*/ 148 h 176"/>
                <a:gd name="T104" fmla="*/ 43 w 177"/>
                <a:gd name="T105" fmla="*/ 148 h 176"/>
                <a:gd name="T106" fmla="*/ 49 w 177"/>
                <a:gd name="T107" fmla="*/ 142 h 176"/>
                <a:gd name="T108" fmla="*/ 49 w 177"/>
                <a:gd name="T109" fmla="*/ 130 h 176"/>
                <a:gd name="T110" fmla="*/ 42 w 177"/>
                <a:gd name="T111" fmla="*/ 116 h 176"/>
                <a:gd name="T112" fmla="*/ 42 w 177"/>
                <a:gd name="T113" fmla="*/ 71 h 176"/>
                <a:gd name="T114" fmla="*/ 61 w 177"/>
                <a:gd name="T115" fmla="*/ 52 h 176"/>
                <a:gd name="T116" fmla="*/ 61 w 177"/>
                <a:gd name="T117" fmla="*/ 51 h 176"/>
                <a:gd name="T118" fmla="*/ 55 w 177"/>
                <a:gd name="T119" fmla="*/ 45 h 176"/>
                <a:gd name="T120" fmla="*/ 7 w 177"/>
                <a:gd name="T121" fmla="*/ 45 h 176"/>
                <a:gd name="T122" fmla="*/ 0 w 177"/>
                <a:gd name="T123" fmla="*/ 5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7" h="176">
                  <a:moveTo>
                    <a:pt x="69" y="37"/>
                  </a:moveTo>
                  <a:cubicBezTo>
                    <a:pt x="69" y="26"/>
                    <a:pt x="78" y="17"/>
                    <a:pt x="89" y="17"/>
                  </a:cubicBezTo>
                  <a:cubicBezTo>
                    <a:pt x="99" y="17"/>
                    <a:pt x="108" y="26"/>
                    <a:pt x="108" y="37"/>
                  </a:cubicBezTo>
                  <a:cubicBezTo>
                    <a:pt x="108" y="48"/>
                    <a:pt x="99" y="56"/>
                    <a:pt x="89" y="56"/>
                  </a:cubicBezTo>
                  <a:cubicBezTo>
                    <a:pt x="78" y="56"/>
                    <a:pt x="69" y="48"/>
                    <a:pt x="69" y="37"/>
                  </a:cubicBezTo>
                  <a:close/>
                  <a:moveTo>
                    <a:pt x="115" y="65"/>
                  </a:moveTo>
                  <a:cubicBezTo>
                    <a:pt x="63" y="65"/>
                    <a:pt x="63" y="65"/>
                    <a:pt x="63" y="65"/>
                  </a:cubicBezTo>
                  <a:cubicBezTo>
                    <a:pt x="59" y="65"/>
                    <a:pt x="56" y="68"/>
                    <a:pt x="56" y="71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9"/>
                    <a:pt x="59" y="122"/>
                    <a:pt x="63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69" y="173"/>
                    <a:pt x="72" y="176"/>
                    <a:pt x="76" y="176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5" y="176"/>
                    <a:pt x="108" y="173"/>
                    <a:pt x="108" y="169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8" y="122"/>
                    <a:pt x="121" y="119"/>
                    <a:pt x="121" y="116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1" y="68"/>
                    <a:pt x="118" y="65"/>
                    <a:pt x="115" y="65"/>
                  </a:cubicBezTo>
                  <a:close/>
                  <a:moveTo>
                    <a:pt x="146" y="37"/>
                  </a:moveTo>
                  <a:cubicBezTo>
                    <a:pt x="156" y="37"/>
                    <a:pt x="165" y="29"/>
                    <a:pt x="165" y="19"/>
                  </a:cubicBezTo>
                  <a:cubicBezTo>
                    <a:pt x="165" y="9"/>
                    <a:pt x="156" y="0"/>
                    <a:pt x="146" y="0"/>
                  </a:cubicBezTo>
                  <a:cubicBezTo>
                    <a:pt x="136" y="0"/>
                    <a:pt x="128" y="9"/>
                    <a:pt x="128" y="19"/>
                  </a:cubicBezTo>
                  <a:cubicBezTo>
                    <a:pt x="128" y="29"/>
                    <a:pt x="136" y="37"/>
                    <a:pt x="146" y="37"/>
                  </a:cubicBezTo>
                  <a:close/>
                  <a:moveTo>
                    <a:pt x="171" y="45"/>
                  </a:moveTo>
                  <a:cubicBezTo>
                    <a:pt x="123" y="45"/>
                    <a:pt x="123" y="45"/>
                    <a:pt x="123" y="45"/>
                  </a:cubicBezTo>
                  <a:cubicBezTo>
                    <a:pt x="119" y="45"/>
                    <a:pt x="116" y="47"/>
                    <a:pt x="116" y="51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27" y="53"/>
                    <a:pt x="135" y="61"/>
                    <a:pt x="135" y="71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5" y="122"/>
                    <a:pt x="132" y="127"/>
                    <a:pt x="128" y="130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8" y="145"/>
                    <a:pt x="131" y="148"/>
                    <a:pt x="135" y="148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62" y="148"/>
                    <a:pt x="165" y="145"/>
                    <a:pt x="165" y="142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4" y="98"/>
                    <a:pt x="177" y="96"/>
                    <a:pt x="177" y="92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7" y="47"/>
                    <a:pt x="174" y="45"/>
                    <a:pt x="171" y="45"/>
                  </a:cubicBezTo>
                  <a:close/>
                  <a:moveTo>
                    <a:pt x="49" y="19"/>
                  </a:moveTo>
                  <a:cubicBezTo>
                    <a:pt x="49" y="9"/>
                    <a:pt x="41" y="0"/>
                    <a:pt x="31" y="0"/>
                  </a:cubicBezTo>
                  <a:cubicBezTo>
                    <a:pt x="21" y="0"/>
                    <a:pt x="12" y="9"/>
                    <a:pt x="12" y="19"/>
                  </a:cubicBezTo>
                  <a:cubicBezTo>
                    <a:pt x="12" y="29"/>
                    <a:pt x="21" y="37"/>
                    <a:pt x="31" y="37"/>
                  </a:cubicBezTo>
                  <a:cubicBezTo>
                    <a:pt x="41" y="37"/>
                    <a:pt x="49" y="29"/>
                    <a:pt x="49" y="19"/>
                  </a:cubicBezTo>
                  <a:close/>
                  <a:moveTo>
                    <a:pt x="0" y="5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96"/>
                    <a:pt x="3" y="98"/>
                    <a:pt x="7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5"/>
                    <a:pt x="15" y="148"/>
                    <a:pt x="18" y="148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6" y="148"/>
                    <a:pt x="49" y="145"/>
                    <a:pt x="49" y="142"/>
                  </a:cubicBezTo>
                  <a:cubicBezTo>
                    <a:pt x="49" y="130"/>
                    <a:pt x="49" y="130"/>
                    <a:pt x="49" y="130"/>
                  </a:cubicBezTo>
                  <a:cubicBezTo>
                    <a:pt x="45" y="127"/>
                    <a:pt x="42" y="122"/>
                    <a:pt x="42" y="116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61"/>
                    <a:pt x="51" y="53"/>
                    <a:pt x="61" y="52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47"/>
                    <a:pt x="58" y="45"/>
                    <a:pt x="55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3" y="45"/>
                    <a:pt x="0" y="47"/>
                    <a:pt x="0" y="51"/>
                  </a:cubicBezTo>
                  <a:close/>
                </a:path>
              </a:pathLst>
            </a:custGeom>
            <a:solidFill>
              <a:srgbClr val="CFAF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702017" y="3599091"/>
            <a:ext cx="705383" cy="632728"/>
            <a:chOff x="6422686" y="2387489"/>
            <a:chExt cx="1008009" cy="904184"/>
          </a:xfrm>
        </p:grpSpPr>
        <p:grpSp>
          <p:nvGrpSpPr>
            <p:cNvPr id="75" name="Group 106"/>
            <p:cNvGrpSpPr/>
            <p:nvPr/>
          </p:nvGrpSpPr>
          <p:grpSpPr>
            <a:xfrm>
              <a:off x="6422686" y="2387489"/>
              <a:ext cx="1008009" cy="904184"/>
              <a:chOff x="2656125" y="5010806"/>
              <a:chExt cx="2657219" cy="2383528"/>
            </a:xfrm>
          </p:grpSpPr>
          <p:sp>
            <p:nvSpPr>
              <p:cNvPr id="77" name="Freeform: Shape 110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270682" t="-110951" r="-330780" b="-183621"/>
              </a:gradFill>
              <a:ln w="1905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Oval 111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6" name="Icon_01"/>
            <p:cNvSpPr>
              <a:spLocks noEditPoints="1"/>
            </p:cNvSpPr>
            <p:nvPr/>
          </p:nvSpPr>
          <p:spPr bwMode="auto">
            <a:xfrm>
              <a:off x="6732798" y="2658006"/>
              <a:ext cx="289113" cy="249500"/>
            </a:xfrm>
            <a:custGeom>
              <a:avLst/>
              <a:gdLst>
                <a:gd name="T0" fmla="*/ 142 w 204"/>
                <a:gd name="T1" fmla="*/ 92 h 176"/>
                <a:gd name="T2" fmla="*/ 142 w 204"/>
                <a:gd name="T3" fmla="*/ 99 h 176"/>
                <a:gd name="T4" fmla="*/ 128 w 204"/>
                <a:gd name="T5" fmla="*/ 99 h 176"/>
                <a:gd name="T6" fmla="*/ 128 w 204"/>
                <a:gd name="T7" fmla="*/ 92 h 176"/>
                <a:gd name="T8" fmla="*/ 101 w 204"/>
                <a:gd name="T9" fmla="*/ 73 h 176"/>
                <a:gd name="T10" fmla="*/ 113 w 204"/>
                <a:gd name="T11" fmla="*/ 66 h 176"/>
                <a:gd name="T12" fmla="*/ 136 w 204"/>
                <a:gd name="T13" fmla="*/ 79 h 176"/>
                <a:gd name="T14" fmla="*/ 154 w 204"/>
                <a:gd name="T15" fmla="*/ 67 h 176"/>
                <a:gd name="T16" fmla="*/ 136 w 204"/>
                <a:gd name="T17" fmla="*/ 55 h 176"/>
                <a:gd name="T18" fmla="*/ 104 w 204"/>
                <a:gd name="T19" fmla="*/ 31 h 176"/>
                <a:gd name="T20" fmla="*/ 128 w 204"/>
                <a:gd name="T21" fmla="*/ 9 h 176"/>
                <a:gd name="T22" fmla="*/ 128 w 204"/>
                <a:gd name="T23" fmla="*/ 0 h 176"/>
                <a:gd name="T24" fmla="*/ 142 w 204"/>
                <a:gd name="T25" fmla="*/ 0 h 176"/>
                <a:gd name="T26" fmla="*/ 142 w 204"/>
                <a:gd name="T27" fmla="*/ 8 h 176"/>
                <a:gd name="T28" fmla="*/ 167 w 204"/>
                <a:gd name="T29" fmla="*/ 24 h 176"/>
                <a:gd name="T30" fmla="*/ 155 w 204"/>
                <a:gd name="T31" fmla="*/ 30 h 176"/>
                <a:gd name="T32" fmla="*/ 136 w 204"/>
                <a:gd name="T33" fmla="*/ 21 h 176"/>
                <a:gd name="T34" fmla="*/ 119 w 204"/>
                <a:gd name="T35" fmla="*/ 32 h 176"/>
                <a:gd name="T36" fmla="*/ 137 w 204"/>
                <a:gd name="T37" fmla="*/ 42 h 176"/>
                <a:gd name="T38" fmla="*/ 169 w 204"/>
                <a:gd name="T39" fmla="*/ 67 h 176"/>
                <a:gd name="T40" fmla="*/ 142 w 204"/>
                <a:gd name="T41" fmla="*/ 92 h 176"/>
                <a:gd name="T42" fmla="*/ 195 w 204"/>
                <a:gd name="T43" fmla="*/ 132 h 176"/>
                <a:gd name="T44" fmla="*/ 145 w 204"/>
                <a:gd name="T45" fmla="*/ 147 h 176"/>
                <a:gd name="T46" fmla="*/ 104 w 204"/>
                <a:gd name="T47" fmla="*/ 130 h 176"/>
                <a:gd name="T48" fmla="*/ 148 w 204"/>
                <a:gd name="T49" fmla="*/ 128 h 176"/>
                <a:gd name="T50" fmla="*/ 121 w 204"/>
                <a:gd name="T51" fmla="*/ 112 h 176"/>
                <a:gd name="T52" fmla="*/ 87 w 204"/>
                <a:gd name="T53" fmla="*/ 105 h 176"/>
                <a:gd name="T54" fmla="*/ 41 w 204"/>
                <a:gd name="T55" fmla="*/ 117 h 176"/>
                <a:gd name="T56" fmla="*/ 41 w 204"/>
                <a:gd name="T57" fmla="*/ 164 h 176"/>
                <a:gd name="T58" fmla="*/ 71 w 204"/>
                <a:gd name="T59" fmla="*/ 170 h 176"/>
                <a:gd name="T60" fmla="*/ 150 w 204"/>
                <a:gd name="T61" fmla="*/ 174 h 176"/>
                <a:gd name="T62" fmla="*/ 202 w 204"/>
                <a:gd name="T63" fmla="*/ 138 h 176"/>
                <a:gd name="T64" fmla="*/ 195 w 204"/>
                <a:gd name="T65" fmla="*/ 132 h 176"/>
                <a:gd name="T66" fmla="*/ 0 w 204"/>
                <a:gd name="T67" fmla="*/ 176 h 176"/>
                <a:gd name="T68" fmla="*/ 33 w 204"/>
                <a:gd name="T69" fmla="*/ 176 h 176"/>
                <a:gd name="T70" fmla="*/ 33 w 204"/>
                <a:gd name="T71" fmla="*/ 117 h 176"/>
                <a:gd name="T72" fmla="*/ 0 w 204"/>
                <a:gd name="T73" fmla="*/ 117 h 176"/>
                <a:gd name="T74" fmla="*/ 0 w 204"/>
                <a:gd name="T7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176">
                  <a:moveTo>
                    <a:pt x="142" y="92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15" y="91"/>
                    <a:pt x="106" y="85"/>
                    <a:pt x="101" y="73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117" y="75"/>
                    <a:pt x="126" y="79"/>
                    <a:pt x="136" y="79"/>
                  </a:cubicBezTo>
                  <a:cubicBezTo>
                    <a:pt x="145" y="79"/>
                    <a:pt x="154" y="76"/>
                    <a:pt x="154" y="67"/>
                  </a:cubicBezTo>
                  <a:cubicBezTo>
                    <a:pt x="154" y="60"/>
                    <a:pt x="146" y="56"/>
                    <a:pt x="136" y="55"/>
                  </a:cubicBezTo>
                  <a:cubicBezTo>
                    <a:pt x="119" y="53"/>
                    <a:pt x="104" y="49"/>
                    <a:pt x="104" y="31"/>
                  </a:cubicBezTo>
                  <a:cubicBezTo>
                    <a:pt x="104" y="17"/>
                    <a:pt x="116" y="11"/>
                    <a:pt x="128" y="9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52" y="10"/>
                    <a:pt x="162" y="14"/>
                    <a:pt x="167" y="24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2" y="25"/>
                    <a:pt x="144" y="21"/>
                    <a:pt x="136" y="21"/>
                  </a:cubicBezTo>
                  <a:cubicBezTo>
                    <a:pt x="125" y="21"/>
                    <a:pt x="119" y="26"/>
                    <a:pt x="119" y="32"/>
                  </a:cubicBezTo>
                  <a:cubicBezTo>
                    <a:pt x="119" y="39"/>
                    <a:pt x="127" y="41"/>
                    <a:pt x="137" y="42"/>
                  </a:cubicBezTo>
                  <a:cubicBezTo>
                    <a:pt x="154" y="44"/>
                    <a:pt x="169" y="48"/>
                    <a:pt x="169" y="67"/>
                  </a:cubicBezTo>
                  <a:cubicBezTo>
                    <a:pt x="169" y="83"/>
                    <a:pt x="157" y="90"/>
                    <a:pt x="142" y="92"/>
                  </a:cubicBezTo>
                  <a:close/>
                  <a:moveTo>
                    <a:pt x="195" y="132"/>
                  </a:moveTo>
                  <a:cubicBezTo>
                    <a:pt x="181" y="127"/>
                    <a:pt x="170" y="137"/>
                    <a:pt x="145" y="147"/>
                  </a:cubicBezTo>
                  <a:cubicBezTo>
                    <a:pt x="141" y="148"/>
                    <a:pt x="106" y="137"/>
                    <a:pt x="104" y="130"/>
                  </a:cubicBezTo>
                  <a:cubicBezTo>
                    <a:pt x="103" y="126"/>
                    <a:pt x="139" y="134"/>
                    <a:pt x="148" y="128"/>
                  </a:cubicBezTo>
                  <a:cubicBezTo>
                    <a:pt x="162" y="117"/>
                    <a:pt x="146" y="112"/>
                    <a:pt x="121" y="112"/>
                  </a:cubicBezTo>
                  <a:cubicBezTo>
                    <a:pt x="121" y="112"/>
                    <a:pt x="109" y="110"/>
                    <a:pt x="87" y="105"/>
                  </a:cubicBezTo>
                  <a:cubicBezTo>
                    <a:pt x="75" y="102"/>
                    <a:pt x="41" y="117"/>
                    <a:pt x="41" y="117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4"/>
                    <a:pt x="63" y="168"/>
                    <a:pt x="71" y="170"/>
                  </a:cubicBezTo>
                  <a:cubicBezTo>
                    <a:pt x="83" y="173"/>
                    <a:pt x="142" y="175"/>
                    <a:pt x="150" y="174"/>
                  </a:cubicBezTo>
                  <a:cubicBezTo>
                    <a:pt x="158" y="173"/>
                    <a:pt x="199" y="140"/>
                    <a:pt x="202" y="138"/>
                  </a:cubicBezTo>
                  <a:cubicBezTo>
                    <a:pt x="204" y="137"/>
                    <a:pt x="204" y="134"/>
                    <a:pt x="195" y="132"/>
                  </a:cubicBezTo>
                  <a:close/>
                  <a:moveTo>
                    <a:pt x="0" y="176"/>
                  </a:moveTo>
                  <a:cubicBezTo>
                    <a:pt x="33" y="176"/>
                    <a:pt x="33" y="176"/>
                    <a:pt x="33" y="176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0" y="176"/>
                  </a:lnTo>
                  <a:close/>
                </a:path>
              </a:pathLst>
            </a:custGeom>
            <a:solidFill>
              <a:srgbClr val="CFAF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8538532" y="2775827"/>
            <a:ext cx="2751768" cy="492432"/>
          </a:xfrm>
          <a:prstGeom prst="rect">
            <a:avLst/>
          </a:prstGeom>
        </p:spPr>
        <p:txBody>
          <a:bodyPr wrap="square" lIns="121908" tIns="60955" rIns="121908" bIns="60955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538532" y="3700017"/>
            <a:ext cx="2751768" cy="492432"/>
          </a:xfrm>
          <a:prstGeom prst="rect">
            <a:avLst/>
          </a:prstGeom>
        </p:spPr>
        <p:txBody>
          <a:bodyPr wrap="square" lIns="121908" tIns="60955" rIns="121908" bIns="60955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538532" y="4624207"/>
            <a:ext cx="2751768" cy="492432"/>
          </a:xfrm>
          <a:prstGeom prst="rect">
            <a:avLst/>
          </a:prstGeom>
        </p:spPr>
        <p:txBody>
          <a:bodyPr wrap="square" lIns="121908" tIns="60955" rIns="121908" bIns="60955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538532" y="5548396"/>
            <a:ext cx="2751768" cy="492432"/>
          </a:xfrm>
          <a:prstGeom prst="rect">
            <a:avLst/>
          </a:prstGeom>
        </p:spPr>
        <p:txBody>
          <a:bodyPr wrap="square" lIns="121908" tIns="60955" rIns="121908" bIns="60955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762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8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85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85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35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85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35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9" grpId="0"/>
      <p:bldP spid="80" grpId="0"/>
      <p:bldP spid="81" grpId="0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49525" y="2833303"/>
            <a:ext cx="709295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汉仪大宋简" panose="02010609000101010101" charset="-122"/>
                <a:ea typeface="汉仪大宋简" panose="02010609000101010101" charset="-122"/>
                <a:cs typeface="+mn-ea"/>
                <a:sym typeface="+mn-lt"/>
              </a:rPr>
              <a:t>Add title text</a:t>
            </a:r>
            <a:endParaRPr lang="zh-CN" altLang="en-US" sz="6000" dirty="0">
              <a:latin typeface="汉仪大宋简" panose="02010609000101010101" charset="-122"/>
              <a:ea typeface="汉仪大宋简" panose="02010609000101010101" charset="-122"/>
              <a:cs typeface="+mn-ea"/>
              <a:sym typeface="+mn-lt"/>
            </a:endParaRPr>
          </a:p>
        </p:txBody>
      </p:sp>
      <p:grpSp>
        <p:nvGrpSpPr>
          <p:cNvPr id="4" name="Group 113"/>
          <p:cNvGrpSpPr/>
          <p:nvPr/>
        </p:nvGrpSpPr>
        <p:grpSpPr>
          <a:xfrm>
            <a:off x="5470815" y="1114696"/>
            <a:ext cx="1250371" cy="1393947"/>
            <a:chOff x="2675797" y="5007875"/>
            <a:chExt cx="2383525" cy="2657222"/>
          </a:xfrm>
        </p:grpSpPr>
        <p:sp>
          <p:nvSpPr>
            <p:cNvPr id="5" name="Freeform: Shape 117"/>
            <p:cNvSpPr/>
            <p:nvPr/>
          </p:nvSpPr>
          <p:spPr>
            <a:xfrm rot="5400000">
              <a:off x="2538949" y="5144723"/>
              <a:ext cx="2657222" cy="2383525"/>
            </a:xfrm>
            <a:custGeom>
              <a:avLst/>
              <a:gdLst>
                <a:gd name="connsiteX0" fmla="*/ 1191768 w 2657219"/>
                <a:gd name="connsiteY0" fmla="*/ 0 h 2383528"/>
                <a:gd name="connsiteX1" fmla="*/ 2329957 w 2657219"/>
                <a:gd name="connsiteY1" fmla="*/ 837370 h 2383528"/>
                <a:gd name="connsiteX2" fmla="*/ 2342891 w 2657219"/>
                <a:gd name="connsiteY2" fmla="*/ 887674 h 2383528"/>
                <a:gd name="connsiteX3" fmla="*/ 2657219 w 2657219"/>
                <a:gd name="connsiteY3" fmla="*/ 1191764 h 2383528"/>
                <a:gd name="connsiteX4" fmla="*/ 2342891 w 2657219"/>
                <a:gd name="connsiteY4" fmla="*/ 1495855 h 2383528"/>
                <a:gd name="connsiteX5" fmla="*/ 2329957 w 2657219"/>
                <a:gd name="connsiteY5" fmla="*/ 1546158 h 2383528"/>
                <a:gd name="connsiteX6" fmla="*/ 1191768 w 2657219"/>
                <a:gd name="connsiteY6" fmla="*/ 2383528 h 2383528"/>
                <a:gd name="connsiteX7" fmla="*/ 0 w 2657219"/>
                <a:gd name="connsiteY7" fmla="*/ 1191764 h 2383528"/>
                <a:gd name="connsiteX8" fmla="*/ 1191768 w 2657219"/>
                <a:gd name="connsiteY8" fmla="*/ 0 h 238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219" h="2383528">
                  <a:moveTo>
                    <a:pt x="1191768" y="0"/>
                  </a:moveTo>
                  <a:cubicBezTo>
                    <a:pt x="1726552" y="0"/>
                    <a:pt x="2179065" y="352241"/>
                    <a:pt x="2329957" y="837370"/>
                  </a:cubicBezTo>
                  <a:lnTo>
                    <a:pt x="2342891" y="887674"/>
                  </a:lnTo>
                  <a:lnTo>
                    <a:pt x="2657219" y="1191764"/>
                  </a:lnTo>
                  <a:lnTo>
                    <a:pt x="2342891" y="1495855"/>
                  </a:lnTo>
                  <a:lnTo>
                    <a:pt x="2329957" y="1546158"/>
                  </a:lnTo>
                  <a:cubicBezTo>
                    <a:pt x="2179065" y="2031288"/>
                    <a:pt x="1726552" y="2383528"/>
                    <a:pt x="1191768" y="2383528"/>
                  </a:cubicBezTo>
                  <a:cubicBezTo>
                    <a:pt x="533573" y="2383528"/>
                    <a:pt x="0" y="1849957"/>
                    <a:pt x="0" y="1191764"/>
                  </a:cubicBezTo>
                  <a:cubicBezTo>
                    <a:pt x="0" y="533571"/>
                    <a:pt x="533573" y="0"/>
                    <a:pt x="1191768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CFAF76"/>
              </a:solidFill>
              <a:prstDash val="solid"/>
              <a:miter lim="800000"/>
            </a:ln>
            <a:effectLst>
              <a:outerShdw blurRad="635000" dist="457200" dir="2700000" sx="90000" sy="90000" algn="ctr" rotWithShape="0">
                <a:srgbClr val="000000">
                  <a:alpha val="1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12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118"/>
            <p:cNvSpPr/>
            <p:nvPr/>
          </p:nvSpPr>
          <p:spPr>
            <a:xfrm>
              <a:off x="2884111" y="5238792"/>
              <a:ext cx="1927563" cy="1927556"/>
            </a:xfrm>
            <a:prstGeom prst="ellipse">
              <a:avLst/>
            </a:prstGeom>
            <a:solidFill>
              <a:srgbClr val="3131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27256" y="1373011"/>
            <a:ext cx="113748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DDC281"/>
                </a:solidFill>
                <a:latin typeface="+mn-ea"/>
              </a:rPr>
              <a:t>04</a:t>
            </a:r>
            <a:endParaRPr lang="zh-CN" altLang="en-US" sz="4000">
              <a:solidFill>
                <a:srgbClr val="DDC281"/>
              </a:solidFill>
              <a:latin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74430" y="4928892"/>
            <a:ext cx="2243140" cy="527555"/>
            <a:chOff x="8222965" y="7595344"/>
            <a:chExt cx="3061547" cy="678712"/>
          </a:xfrm>
          <a:effectLst>
            <a:outerShdw blurRad="127000" dist="127000" dir="10800000" algn="r" rotWithShape="0">
              <a:sysClr val="window" lastClr="FFFFFF"/>
            </a:outerShdw>
          </a:effectLst>
        </p:grpSpPr>
        <p:sp>
          <p:nvSpPr>
            <p:cNvPr id="13" name="圆角矩形 16"/>
            <p:cNvSpPr/>
            <p:nvPr/>
          </p:nvSpPr>
          <p:spPr>
            <a:xfrm>
              <a:off x="8222965" y="7595344"/>
              <a:ext cx="3061547" cy="678712"/>
            </a:xfrm>
            <a:prstGeom prst="roundRect">
              <a:avLst>
                <a:gd name="adj" fmla="val 48214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>
              <a:outerShdw blurRad="381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0" cap="none" spc="300" normalizeH="0" baseline="0" noProof="0">
                <a:ln>
                  <a:noFill/>
                </a:ln>
                <a:solidFill>
                  <a:srgbClr val="182027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419839" y="7723823"/>
              <a:ext cx="2641287" cy="435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normalizeH="0" baseline="0" noProof="0" dirty="0">
                  <a:ln>
                    <a:noFill/>
                  </a:ln>
                  <a:solidFill>
                    <a:srgbClr val="CFAF76"/>
                  </a:solidFill>
                  <a:effectLst/>
                  <a:uLnTx/>
                  <a:uFillTx/>
                  <a:cs typeface="Arial" panose="020B0604020202020204" pitchFamily="34" charset="0"/>
                </a:rPr>
                <a:t>The part four</a:t>
              </a:r>
              <a:endParaRPr kumimoji="0" lang="zh-CN" altLang="en-US" sz="1600" b="0" i="0" u="none" strike="noStrike" kern="0" cap="none" normalizeH="0" baseline="0" noProof="0" dirty="0">
                <a:ln>
                  <a:noFill/>
                </a:ln>
                <a:solidFill>
                  <a:srgbClr val="CFAF76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5D30788B-FC26-DC48-1477-BB8A32B872D6}"/>
              </a:ext>
            </a:extLst>
          </p:cNvPr>
          <p:cNvSpPr/>
          <p:nvPr/>
        </p:nvSpPr>
        <p:spPr>
          <a:xfrm>
            <a:off x="3654163" y="3816148"/>
            <a:ext cx="4883674" cy="584784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1600" dirty="0">
                <a:solidFill>
                  <a:srgbClr val="DDC28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99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12"/>
                            </p:stCondLst>
                            <p:childTnLst>
                              <p:par>
                                <p:cTn id="15" presetID="23" presetClass="entr" presetSubtype="288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37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37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01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270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7645" y="1920343"/>
            <a:ext cx="6455486" cy="4066664"/>
            <a:chOff x="5409045" y="1888593"/>
            <a:chExt cx="6455486" cy="4066664"/>
          </a:xfrm>
        </p:grpSpPr>
        <p:pic>
          <p:nvPicPr>
            <p:cNvPr id="3" name="图片 2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09045" y="1888593"/>
              <a:ext cx="6455486" cy="4066664"/>
            </a:xfrm>
            <a:prstGeom prst="rect">
              <a:avLst/>
            </a:prstGeom>
          </p:spPr>
        </p:pic>
        <p:sp>
          <p:nvSpPr>
            <p:cNvPr id="4" name="矩形: 圆角 3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  <p:cNvSpPr/>
            <p:nvPr/>
          </p:nvSpPr>
          <p:spPr>
            <a:xfrm>
              <a:off x="6043186" y="2006081"/>
              <a:ext cx="5183849" cy="3476030"/>
            </a:xfrm>
            <a:prstGeom prst="roundRect">
              <a:avLst>
                <a:gd name="adj" fmla="val 3429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4" name="组合 33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GrpSpPr/>
          <p:nvPr/>
        </p:nvGrpSpPr>
        <p:grpSpPr>
          <a:xfrm>
            <a:off x="7124313" y="1055724"/>
            <a:ext cx="2116362" cy="1799690"/>
            <a:chOff x="1084038" y="1926322"/>
            <a:chExt cx="2116362" cy="1799690"/>
          </a:xfrm>
        </p:grpSpPr>
        <p:sp>
          <p:nvSpPr>
            <p:cNvPr id="35" name="矩形: 圆角 34"/>
            <p:cNvSpPr/>
            <p:nvPr/>
          </p:nvSpPr>
          <p:spPr>
            <a:xfrm>
              <a:off x="1163639" y="1926322"/>
              <a:ext cx="1957160" cy="1799690"/>
            </a:xfrm>
            <a:prstGeom prst="roundRect">
              <a:avLst>
                <a:gd name="adj" fmla="val 578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aphicFrame>
          <p:nvGraphicFramePr>
            <p:cNvPr id="36" name="图表 35"/>
            <p:cNvGraphicFramePr/>
            <p:nvPr/>
          </p:nvGraphicFramePr>
          <p:xfrm>
            <a:off x="1084038" y="1993123"/>
            <a:ext cx="2116362" cy="1410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7" name="椭圆 36"/>
            <p:cNvSpPr/>
            <p:nvPr/>
          </p:nvSpPr>
          <p:spPr>
            <a:xfrm>
              <a:off x="1642838" y="2199196"/>
              <a:ext cx="998762" cy="99876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+mn-ea"/>
                  <a:cs typeface="+mn-cs"/>
                </a:rPr>
                <a:t>20</a:t>
              </a:r>
              <a:r>
                <a:rPr kumimoji="0" lang="en-US" altLang="zh-CN" sz="1200" b="0" i="0" u="none" strike="noStrike" kern="0" cap="none" spc="0" normalizeH="0" baseline="0" noProof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+mn-ea"/>
                  <a:cs typeface="+mn-cs"/>
                </a:rPr>
                <a:t>%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8" name="文本框 37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/>
            <p:cNvSpPr txBox="1"/>
            <p:nvPr/>
          </p:nvSpPr>
          <p:spPr>
            <a:xfrm>
              <a:off x="1582611" y="3308862"/>
              <a:ext cx="11192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+mn-ea"/>
                  <a:cs typeface="Segoe UI Semibold" panose="020B0702040204020203" pitchFamily="34" charset="0"/>
                </a:rPr>
                <a:t>Add title text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n-ea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9" name="组合 38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GrpSpPr/>
          <p:nvPr/>
        </p:nvGrpSpPr>
        <p:grpSpPr>
          <a:xfrm>
            <a:off x="9236530" y="2212720"/>
            <a:ext cx="2116362" cy="1799690"/>
            <a:chOff x="3196255" y="1926322"/>
            <a:chExt cx="2116362" cy="1799690"/>
          </a:xfrm>
        </p:grpSpPr>
        <p:sp>
          <p:nvSpPr>
            <p:cNvPr id="40" name="矩形: 圆角 39"/>
            <p:cNvSpPr/>
            <p:nvPr/>
          </p:nvSpPr>
          <p:spPr>
            <a:xfrm>
              <a:off x="3290481" y="1926322"/>
              <a:ext cx="1957160" cy="1799690"/>
            </a:xfrm>
            <a:prstGeom prst="roundRect">
              <a:avLst>
                <a:gd name="adj" fmla="val 578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aphicFrame>
          <p:nvGraphicFramePr>
            <p:cNvPr id="41" name="图表 40"/>
            <p:cNvGraphicFramePr/>
            <p:nvPr/>
          </p:nvGraphicFramePr>
          <p:xfrm>
            <a:off x="3196255" y="1993123"/>
            <a:ext cx="2116362" cy="1410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2" name="椭圆 41"/>
            <p:cNvSpPr/>
            <p:nvPr/>
          </p:nvSpPr>
          <p:spPr>
            <a:xfrm>
              <a:off x="3755055" y="2199196"/>
              <a:ext cx="998762" cy="99876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+mn-ea"/>
                  <a:cs typeface="+mn-cs"/>
                </a:rPr>
                <a:t>40</a:t>
              </a:r>
              <a:r>
                <a:rPr kumimoji="0" lang="en-US" altLang="zh-CN" sz="1200" b="0" i="0" u="none" strike="noStrike" kern="0" cap="none" spc="0" normalizeH="0" baseline="0" noProof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+mn-ea"/>
                  <a:cs typeface="+mn-cs"/>
                </a:rPr>
                <a:t>%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3" name="文本框 42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/>
            <p:cNvSpPr txBox="1"/>
            <p:nvPr/>
          </p:nvSpPr>
          <p:spPr>
            <a:xfrm>
              <a:off x="3694828" y="3308862"/>
              <a:ext cx="11192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+mn-ea"/>
                  <a:cs typeface="Segoe UI Semibold" panose="020B0702040204020203" pitchFamily="34" charset="0"/>
                </a:rPr>
                <a:t>Add title text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n-ea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44" name="组合 43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GrpSpPr/>
          <p:nvPr/>
        </p:nvGrpSpPr>
        <p:grpSpPr>
          <a:xfrm>
            <a:off x="7124313" y="3017956"/>
            <a:ext cx="2116362" cy="1799690"/>
            <a:chOff x="1084038" y="3888554"/>
            <a:chExt cx="2116362" cy="1799690"/>
          </a:xfrm>
        </p:grpSpPr>
        <p:sp>
          <p:nvSpPr>
            <p:cNvPr id="45" name="矩形: 圆角 44"/>
            <p:cNvSpPr/>
            <p:nvPr/>
          </p:nvSpPr>
          <p:spPr>
            <a:xfrm>
              <a:off x="1163639" y="3888554"/>
              <a:ext cx="1957160" cy="1799690"/>
            </a:xfrm>
            <a:prstGeom prst="roundRect">
              <a:avLst>
                <a:gd name="adj" fmla="val 578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aphicFrame>
          <p:nvGraphicFramePr>
            <p:cNvPr id="46" name="图表 45"/>
            <p:cNvGraphicFramePr/>
            <p:nvPr/>
          </p:nvGraphicFramePr>
          <p:xfrm>
            <a:off x="1084038" y="3931352"/>
            <a:ext cx="2116362" cy="1410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7" name="椭圆 46"/>
            <p:cNvSpPr/>
            <p:nvPr/>
          </p:nvSpPr>
          <p:spPr>
            <a:xfrm>
              <a:off x="1642838" y="4137425"/>
              <a:ext cx="998762" cy="99876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+mn-ea"/>
                  <a:cs typeface="+mn-cs"/>
                </a:rPr>
                <a:t>50</a:t>
              </a:r>
              <a:r>
                <a:rPr kumimoji="0" lang="en-US" altLang="zh-CN" sz="1200" b="0" i="0" u="none" strike="noStrike" kern="0" cap="none" spc="0" normalizeH="0" baseline="0" noProof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+mn-ea"/>
                  <a:cs typeface="+mn-cs"/>
                </a:rPr>
                <a:t>%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8" name="文本框 47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/>
            <p:cNvSpPr txBox="1"/>
            <p:nvPr/>
          </p:nvSpPr>
          <p:spPr>
            <a:xfrm>
              <a:off x="1582611" y="5247091"/>
              <a:ext cx="11192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+mn-ea"/>
                  <a:cs typeface="Segoe UI Semibold" panose="020B0702040204020203" pitchFamily="34" charset="0"/>
                </a:rPr>
                <a:t>Add title text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n-ea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49" name="组合 48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GrpSpPr/>
          <p:nvPr/>
        </p:nvGrpSpPr>
        <p:grpSpPr>
          <a:xfrm>
            <a:off x="9236530" y="4174952"/>
            <a:ext cx="2116362" cy="1799690"/>
            <a:chOff x="3196255" y="3888554"/>
            <a:chExt cx="2116362" cy="1799690"/>
          </a:xfrm>
        </p:grpSpPr>
        <p:sp>
          <p:nvSpPr>
            <p:cNvPr id="50" name="矩形: 圆角 49"/>
            <p:cNvSpPr/>
            <p:nvPr/>
          </p:nvSpPr>
          <p:spPr>
            <a:xfrm>
              <a:off x="3290481" y="3888554"/>
              <a:ext cx="1957160" cy="1799690"/>
            </a:xfrm>
            <a:prstGeom prst="roundRect">
              <a:avLst>
                <a:gd name="adj" fmla="val 578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3196255" y="3931352"/>
              <a:ext cx="2116362" cy="1577349"/>
              <a:chOff x="3196255" y="3931352"/>
              <a:chExt cx="2116362" cy="1577349"/>
            </a:xfrm>
          </p:grpSpPr>
          <p:graphicFrame>
            <p:nvGraphicFramePr>
              <p:cNvPr id="52" name="图表 51"/>
              <p:cNvGraphicFramePr/>
              <p:nvPr/>
            </p:nvGraphicFramePr>
            <p:xfrm>
              <a:off x="3196255" y="3931352"/>
              <a:ext cx="2116362" cy="14109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53" name="椭圆 52"/>
              <p:cNvSpPr/>
              <p:nvPr/>
            </p:nvSpPr>
            <p:spPr>
              <a:xfrm>
                <a:off x="3755055" y="4137425"/>
                <a:ext cx="998762" cy="99876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80</a:t>
                </a:r>
                <a:r>
                  <a:rPr kumimoji="0" lang="en-US" altLang="zh-CN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%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54" name="文本框 53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/>
              <p:cNvSpPr txBox="1"/>
              <p:nvPr/>
            </p:nvSpPr>
            <p:spPr>
              <a:xfrm>
                <a:off x="3694828" y="5247091"/>
                <a:ext cx="111921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latin typeface="+mn-ea"/>
                    <a:cs typeface="Segoe UI Semibold" panose="020B0702040204020203" pitchFamily="34" charset="0"/>
                  </a:rPr>
                  <a:t>Add title text</a:t>
                </a:r>
                <a:endPara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+mn-ea"/>
                  <a:cs typeface="Segoe UI Semibold" panose="020B0702040204020203" pitchFamily="34" charset="0"/>
                </a:endParaRPr>
              </a:p>
            </p:txBody>
          </p:sp>
        </p:grpSp>
      </p:grpSp>
      <p:sp>
        <p:nvSpPr>
          <p:cNvPr id="55" name="Text Placeholder 32"/>
          <p:cNvSpPr txBox="1"/>
          <p:nvPr/>
        </p:nvSpPr>
        <p:spPr>
          <a:xfrm>
            <a:off x="9576830" y="1055015"/>
            <a:ext cx="1776061" cy="79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pic>
        <p:nvPicPr>
          <p:cNvPr id="56" name="图形 55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80568" y="5267956"/>
            <a:ext cx="386140" cy="444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25"/>
                            </p:stCondLst>
                            <p:childTnLst>
                              <p:par>
                                <p:cTn id="2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75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75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02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270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7861852" y="991642"/>
            <a:ext cx="2888697" cy="1200329"/>
            <a:chOff x="7779302" y="953542"/>
            <a:chExt cx="2888697" cy="1200329"/>
          </a:xfrm>
        </p:grpSpPr>
        <p:sp>
          <p:nvSpPr>
            <p:cNvPr id="3" name="Rectangle: Rounded Corners 206"/>
            <p:cNvSpPr/>
            <p:nvPr/>
          </p:nvSpPr>
          <p:spPr>
            <a:xfrm flipH="1">
              <a:off x="7779302" y="953542"/>
              <a:ext cx="2888697" cy="1200329"/>
            </a:xfrm>
            <a:prstGeom prst="roundRect">
              <a:avLst>
                <a:gd name="adj" fmla="val 13653"/>
              </a:avLst>
            </a:prstGeom>
            <a:solidFill>
              <a:srgbClr val="313131"/>
            </a:solidFill>
            <a:ln>
              <a:noFill/>
            </a:ln>
            <a:effectLst>
              <a:outerShdw blurRad="1016000" dist="889000" dir="8100000" sx="90000" sy="9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4" name="成组"/>
            <p:cNvGrpSpPr/>
            <p:nvPr/>
          </p:nvGrpSpPr>
          <p:grpSpPr>
            <a:xfrm>
              <a:off x="9931830" y="1344140"/>
              <a:ext cx="413174" cy="413174"/>
              <a:chOff x="0" y="0"/>
              <a:chExt cx="457200" cy="457200"/>
            </a:xfrm>
          </p:grpSpPr>
          <p:sp>
            <p:nvSpPr>
              <p:cNvPr id="13" name="任意形状 390"/>
              <p:cNvSpPr/>
              <p:nvPr/>
            </p:nvSpPr>
            <p:spPr>
              <a:xfrm>
                <a:off x="0" y="0"/>
                <a:ext cx="457200" cy="4572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sz="20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4" name="任意形状 391"/>
              <p:cNvSpPr/>
              <p:nvPr/>
            </p:nvSpPr>
            <p:spPr>
              <a:xfrm>
                <a:off x="38100" y="57150"/>
                <a:ext cx="381000" cy="34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60" y="19200"/>
                    </a:moveTo>
                    <a:lnTo>
                      <a:pt x="10800" y="19200"/>
                    </a:lnTo>
                    <a:lnTo>
                      <a:pt x="10800" y="11930"/>
                    </a:lnTo>
                    <a:lnTo>
                      <a:pt x="6480" y="7745"/>
                    </a:lnTo>
                    <a:lnTo>
                      <a:pt x="2160" y="11930"/>
                    </a:lnTo>
                    <a:lnTo>
                      <a:pt x="2160" y="19200"/>
                    </a:lnTo>
                    <a:lnTo>
                      <a:pt x="5400" y="19200"/>
                    </a:lnTo>
                    <a:lnTo>
                      <a:pt x="5400" y="14400"/>
                    </a:lnTo>
                    <a:lnTo>
                      <a:pt x="7560" y="14400"/>
                    </a:lnTo>
                    <a:lnTo>
                      <a:pt x="7560" y="19200"/>
                    </a:lnTo>
                    <a:close/>
                    <a:moveTo>
                      <a:pt x="20520" y="21600"/>
                    </a:moveTo>
                    <a:lnTo>
                      <a:pt x="1080" y="21600"/>
                    </a:lnTo>
                    <a:cubicBezTo>
                      <a:pt x="483" y="21600"/>
                      <a:pt x="0" y="21063"/>
                      <a:pt x="0" y="20400"/>
                    </a:cubicBezTo>
                    <a:lnTo>
                      <a:pt x="0" y="11384"/>
                    </a:lnTo>
                    <a:cubicBezTo>
                      <a:pt x="0" y="11037"/>
                      <a:pt x="135" y="10708"/>
                      <a:pt x="370" y="10480"/>
                    </a:cubicBezTo>
                    <a:lnTo>
                      <a:pt x="4320" y="6653"/>
                    </a:lnTo>
                    <a:lnTo>
                      <a:pt x="4320" y="1200"/>
                    </a:lnTo>
                    <a:cubicBezTo>
                      <a:pt x="4320" y="537"/>
                      <a:pt x="4803" y="0"/>
                      <a:pt x="5400" y="0"/>
                    </a:cubicBezTo>
                    <a:lnTo>
                      <a:pt x="20520" y="0"/>
                    </a:lnTo>
                    <a:cubicBezTo>
                      <a:pt x="21117" y="0"/>
                      <a:pt x="21600" y="537"/>
                      <a:pt x="21600" y="1200"/>
                    </a:cubicBezTo>
                    <a:lnTo>
                      <a:pt x="21600" y="20400"/>
                    </a:lnTo>
                    <a:cubicBezTo>
                      <a:pt x="21600" y="21063"/>
                      <a:pt x="21117" y="21600"/>
                      <a:pt x="20520" y="21600"/>
                    </a:cubicBezTo>
                    <a:close/>
                    <a:moveTo>
                      <a:pt x="15120" y="9600"/>
                    </a:moveTo>
                    <a:lnTo>
                      <a:pt x="15120" y="12000"/>
                    </a:lnTo>
                    <a:lnTo>
                      <a:pt x="17280" y="12000"/>
                    </a:lnTo>
                    <a:lnTo>
                      <a:pt x="17280" y="9600"/>
                    </a:lnTo>
                    <a:lnTo>
                      <a:pt x="15120" y="9600"/>
                    </a:lnTo>
                    <a:close/>
                    <a:moveTo>
                      <a:pt x="15120" y="14400"/>
                    </a:moveTo>
                    <a:lnTo>
                      <a:pt x="15120" y="16800"/>
                    </a:lnTo>
                    <a:lnTo>
                      <a:pt x="17280" y="16800"/>
                    </a:lnTo>
                    <a:lnTo>
                      <a:pt x="17280" y="14400"/>
                    </a:lnTo>
                    <a:lnTo>
                      <a:pt x="15120" y="14400"/>
                    </a:lnTo>
                    <a:close/>
                    <a:moveTo>
                      <a:pt x="15120" y="4800"/>
                    </a:moveTo>
                    <a:lnTo>
                      <a:pt x="15120" y="7200"/>
                    </a:lnTo>
                    <a:lnTo>
                      <a:pt x="17280" y="7200"/>
                    </a:lnTo>
                    <a:lnTo>
                      <a:pt x="17280" y="4800"/>
                    </a:lnTo>
                    <a:lnTo>
                      <a:pt x="15120" y="4800"/>
                    </a:lnTo>
                    <a:close/>
                    <a:moveTo>
                      <a:pt x="10800" y="4800"/>
                    </a:moveTo>
                    <a:lnTo>
                      <a:pt x="10800" y="7200"/>
                    </a:lnTo>
                    <a:lnTo>
                      <a:pt x="12960" y="7200"/>
                    </a:lnTo>
                    <a:lnTo>
                      <a:pt x="12960" y="4800"/>
                    </a:lnTo>
                    <a:lnTo>
                      <a:pt x="10800" y="4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sz="20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6" name="TextBox 211"/>
            <p:cNvSpPr txBox="1"/>
            <p:nvPr/>
          </p:nvSpPr>
          <p:spPr>
            <a:xfrm>
              <a:off x="8102299" y="1250246"/>
              <a:ext cx="1945641" cy="3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latin typeface="+mn-ea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TextBox 212"/>
            <p:cNvSpPr txBox="1"/>
            <p:nvPr/>
          </p:nvSpPr>
          <p:spPr>
            <a:xfrm>
              <a:off x="8102299" y="1530865"/>
              <a:ext cx="1244254" cy="3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1400">
                  <a:solidFill>
                    <a:schemeClr val="bg1"/>
                  </a:solidFill>
                  <a:latin typeface="+mn-ea"/>
                </a:rPr>
                <a:t>$ 7,529.00</a:t>
              </a:r>
            </a:p>
          </p:txBody>
        </p:sp>
      </p:grpSp>
      <p:grpSp>
        <p:nvGrpSpPr>
          <p:cNvPr id="15" name="Group 3"/>
          <p:cNvGrpSpPr/>
          <p:nvPr/>
        </p:nvGrpSpPr>
        <p:grpSpPr>
          <a:xfrm>
            <a:off x="4823376" y="991642"/>
            <a:ext cx="2888697" cy="1200329"/>
            <a:chOff x="4740826" y="953542"/>
            <a:chExt cx="2888697" cy="1200329"/>
          </a:xfrm>
        </p:grpSpPr>
        <p:sp>
          <p:nvSpPr>
            <p:cNvPr id="16" name="Rectangle: Rounded Corners 207"/>
            <p:cNvSpPr/>
            <p:nvPr/>
          </p:nvSpPr>
          <p:spPr>
            <a:xfrm flipH="1">
              <a:off x="4740826" y="953542"/>
              <a:ext cx="2888697" cy="1200329"/>
            </a:xfrm>
            <a:prstGeom prst="roundRect">
              <a:avLst>
                <a:gd name="adj" fmla="val 11537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0" dist="889000" dir="8100000" sx="90000" sy="9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17" name="成组"/>
            <p:cNvGrpSpPr/>
            <p:nvPr/>
          </p:nvGrpSpPr>
          <p:grpSpPr>
            <a:xfrm>
              <a:off x="6893354" y="1344140"/>
              <a:ext cx="413174" cy="413174"/>
              <a:chOff x="0" y="0"/>
              <a:chExt cx="457200" cy="457200"/>
            </a:xfrm>
          </p:grpSpPr>
          <p:sp>
            <p:nvSpPr>
              <p:cNvPr id="21" name="任意形状 390"/>
              <p:cNvSpPr/>
              <p:nvPr/>
            </p:nvSpPr>
            <p:spPr>
              <a:xfrm>
                <a:off x="0" y="0"/>
                <a:ext cx="457200" cy="4572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" name="任意形状 391"/>
              <p:cNvSpPr/>
              <p:nvPr/>
            </p:nvSpPr>
            <p:spPr>
              <a:xfrm>
                <a:off x="38100" y="57150"/>
                <a:ext cx="381000" cy="34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60" y="19200"/>
                    </a:moveTo>
                    <a:lnTo>
                      <a:pt x="10800" y="19200"/>
                    </a:lnTo>
                    <a:lnTo>
                      <a:pt x="10800" y="11930"/>
                    </a:lnTo>
                    <a:lnTo>
                      <a:pt x="6480" y="7745"/>
                    </a:lnTo>
                    <a:lnTo>
                      <a:pt x="2160" y="11930"/>
                    </a:lnTo>
                    <a:lnTo>
                      <a:pt x="2160" y="19200"/>
                    </a:lnTo>
                    <a:lnTo>
                      <a:pt x="5400" y="19200"/>
                    </a:lnTo>
                    <a:lnTo>
                      <a:pt x="5400" y="14400"/>
                    </a:lnTo>
                    <a:lnTo>
                      <a:pt x="7560" y="14400"/>
                    </a:lnTo>
                    <a:lnTo>
                      <a:pt x="7560" y="19200"/>
                    </a:lnTo>
                    <a:close/>
                    <a:moveTo>
                      <a:pt x="20520" y="21600"/>
                    </a:moveTo>
                    <a:lnTo>
                      <a:pt x="1080" y="21600"/>
                    </a:lnTo>
                    <a:cubicBezTo>
                      <a:pt x="483" y="21600"/>
                      <a:pt x="0" y="21063"/>
                      <a:pt x="0" y="20400"/>
                    </a:cubicBezTo>
                    <a:lnTo>
                      <a:pt x="0" y="11384"/>
                    </a:lnTo>
                    <a:cubicBezTo>
                      <a:pt x="0" y="11037"/>
                      <a:pt x="135" y="10708"/>
                      <a:pt x="370" y="10480"/>
                    </a:cubicBezTo>
                    <a:lnTo>
                      <a:pt x="4320" y="6653"/>
                    </a:lnTo>
                    <a:lnTo>
                      <a:pt x="4320" y="1200"/>
                    </a:lnTo>
                    <a:cubicBezTo>
                      <a:pt x="4320" y="537"/>
                      <a:pt x="4803" y="0"/>
                      <a:pt x="5400" y="0"/>
                    </a:cubicBezTo>
                    <a:lnTo>
                      <a:pt x="20520" y="0"/>
                    </a:lnTo>
                    <a:cubicBezTo>
                      <a:pt x="21117" y="0"/>
                      <a:pt x="21600" y="537"/>
                      <a:pt x="21600" y="1200"/>
                    </a:cubicBezTo>
                    <a:lnTo>
                      <a:pt x="21600" y="20400"/>
                    </a:lnTo>
                    <a:cubicBezTo>
                      <a:pt x="21600" y="21063"/>
                      <a:pt x="21117" y="21600"/>
                      <a:pt x="20520" y="21600"/>
                    </a:cubicBezTo>
                    <a:close/>
                    <a:moveTo>
                      <a:pt x="15120" y="9600"/>
                    </a:moveTo>
                    <a:lnTo>
                      <a:pt x="15120" y="12000"/>
                    </a:lnTo>
                    <a:lnTo>
                      <a:pt x="17280" y="12000"/>
                    </a:lnTo>
                    <a:lnTo>
                      <a:pt x="17280" y="9600"/>
                    </a:lnTo>
                    <a:lnTo>
                      <a:pt x="15120" y="9600"/>
                    </a:lnTo>
                    <a:close/>
                    <a:moveTo>
                      <a:pt x="15120" y="14400"/>
                    </a:moveTo>
                    <a:lnTo>
                      <a:pt x="15120" y="16800"/>
                    </a:lnTo>
                    <a:lnTo>
                      <a:pt x="17280" y="16800"/>
                    </a:lnTo>
                    <a:lnTo>
                      <a:pt x="17280" y="14400"/>
                    </a:lnTo>
                    <a:lnTo>
                      <a:pt x="15120" y="14400"/>
                    </a:lnTo>
                    <a:close/>
                    <a:moveTo>
                      <a:pt x="15120" y="4800"/>
                    </a:moveTo>
                    <a:lnTo>
                      <a:pt x="15120" y="7200"/>
                    </a:lnTo>
                    <a:lnTo>
                      <a:pt x="17280" y="7200"/>
                    </a:lnTo>
                    <a:lnTo>
                      <a:pt x="17280" y="4800"/>
                    </a:lnTo>
                    <a:lnTo>
                      <a:pt x="15120" y="4800"/>
                    </a:lnTo>
                    <a:close/>
                    <a:moveTo>
                      <a:pt x="10800" y="4800"/>
                    </a:moveTo>
                    <a:lnTo>
                      <a:pt x="10800" y="7200"/>
                    </a:lnTo>
                    <a:lnTo>
                      <a:pt x="12960" y="7200"/>
                    </a:lnTo>
                    <a:lnTo>
                      <a:pt x="12960" y="4800"/>
                    </a:lnTo>
                    <a:lnTo>
                      <a:pt x="10800" y="4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18" name="TextBox 222"/>
            <p:cNvSpPr txBox="1"/>
            <p:nvPr/>
          </p:nvSpPr>
          <p:spPr>
            <a:xfrm>
              <a:off x="5063823" y="1250246"/>
              <a:ext cx="1945641" cy="3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9" name="TextBox 223"/>
            <p:cNvSpPr txBox="1"/>
            <p:nvPr/>
          </p:nvSpPr>
          <p:spPr>
            <a:xfrm>
              <a:off x="5063823" y="1530865"/>
              <a:ext cx="1244254" cy="3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$ 4,529.00</a:t>
              </a:r>
            </a:p>
          </p:txBody>
        </p:sp>
        <p:sp>
          <p:nvSpPr>
            <p:cNvPr id="20" name="Rectangle: Rounded Corners 226"/>
            <p:cNvSpPr/>
            <p:nvPr/>
          </p:nvSpPr>
          <p:spPr>
            <a:xfrm>
              <a:off x="6942487" y="1372124"/>
              <a:ext cx="363166" cy="363164"/>
            </a:xfrm>
            <a:prstGeom prst="round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 detail="2"/>
                        </a14:imgEffect>
                        <a14:imgEffect>
                          <a14:brightnessContrast bright="-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44500" dist="254000" dir="8100000" sx="85000" sy="8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23" name="Group 5"/>
          <p:cNvGrpSpPr/>
          <p:nvPr/>
        </p:nvGrpSpPr>
        <p:grpSpPr>
          <a:xfrm>
            <a:off x="4823378" y="2391653"/>
            <a:ext cx="5927172" cy="2640544"/>
            <a:chOff x="4740828" y="2353553"/>
            <a:chExt cx="5927172" cy="2640544"/>
          </a:xfrm>
        </p:grpSpPr>
        <p:sp>
          <p:nvSpPr>
            <p:cNvPr id="24" name="Rectangle: Rounded Corners 184"/>
            <p:cNvSpPr/>
            <p:nvPr/>
          </p:nvSpPr>
          <p:spPr>
            <a:xfrm flipH="1">
              <a:off x="4740828" y="2353553"/>
              <a:ext cx="5927172" cy="2640544"/>
            </a:xfrm>
            <a:prstGeom prst="roundRect">
              <a:avLst>
                <a:gd name="adj" fmla="val 806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0" dist="889000" dir="8100000" sx="90000" sy="9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5" name="Rectangle 191"/>
            <p:cNvSpPr/>
            <p:nvPr/>
          </p:nvSpPr>
          <p:spPr>
            <a:xfrm>
              <a:off x="6000495" y="4600889"/>
              <a:ext cx="3407839" cy="316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400" b="1" dirty="0">
                  <a:latin typeface="+mn-ea"/>
                  <a:cs typeface="Calibri" panose="020F0502020204030204"/>
                </a:rPr>
                <a:t>40-60%    </a:t>
              </a:r>
              <a:r>
                <a:rPr lang="en-US" altLang="zh-CN" sz="1400" b="1" dirty="0">
                  <a:solidFill>
                    <a:srgbClr val="CFAF76"/>
                  </a:solidFill>
                  <a:latin typeface="+mn-ea"/>
                  <a:cs typeface="Calibri" panose="020F0502020204030204"/>
                </a:rPr>
                <a:t>Add title text</a:t>
              </a:r>
              <a:endParaRPr lang="zh-CN" altLang="en-US" sz="1400" b="1" dirty="0">
                <a:solidFill>
                  <a:srgbClr val="CFAF76"/>
                </a:solidFill>
                <a:latin typeface="+mn-ea"/>
                <a:cs typeface="Calibri" panose="020F0502020204030204"/>
              </a:endParaRPr>
            </a:p>
          </p:txBody>
        </p:sp>
        <p:grpSp>
          <p:nvGrpSpPr>
            <p:cNvPr id="26" name="Group 192"/>
            <p:cNvGrpSpPr/>
            <p:nvPr/>
          </p:nvGrpSpPr>
          <p:grpSpPr>
            <a:xfrm>
              <a:off x="5112326" y="2993761"/>
              <a:ext cx="5184176" cy="1591121"/>
              <a:chOff x="7425310" y="3453355"/>
              <a:chExt cx="3035830" cy="919095"/>
            </a:xfrm>
          </p:grpSpPr>
          <p:grpSp>
            <p:nvGrpSpPr>
              <p:cNvPr id="29" name="Group 193"/>
              <p:cNvGrpSpPr/>
              <p:nvPr/>
            </p:nvGrpSpPr>
            <p:grpSpPr>
              <a:xfrm>
                <a:off x="7425310" y="3453355"/>
                <a:ext cx="3035830" cy="888608"/>
                <a:chOff x="9324690" y="3302807"/>
                <a:chExt cx="2481219" cy="1258533"/>
              </a:xfrm>
            </p:grpSpPr>
            <p:sp>
              <p:nvSpPr>
                <p:cNvPr id="31" name="Rectangle: Top Corners Rounded 195"/>
                <p:cNvSpPr/>
                <p:nvPr/>
              </p:nvSpPr>
              <p:spPr>
                <a:xfrm>
                  <a:off x="9324690" y="3902579"/>
                  <a:ext cx="189603" cy="658761"/>
                </a:xfrm>
                <a:prstGeom prst="round2SameRect">
                  <a:avLst>
                    <a:gd name="adj1" fmla="val 29508"/>
                    <a:gd name="adj2" fmla="val 0"/>
                  </a:avLst>
                </a:prstGeom>
                <a:solidFill>
                  <a:schemeClr val="bg1">
                    <a:lumMod val="6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n-ea"/>
                  </a:endParaRPr>
                </a:p>
              </p:txBody>
            </p:sp>
            <p:sp>
              <p:nvSpPr>
                <p:cNvPr id="32" name="Rectangle: Top Corners Rounded 196"/>
                <p:cNvSpPr/>
                <p:nvPr/>
              </p:nvSpPr>
              <p:spPr>
                <a:xfrm>
                  <a:off x="9611142" y="3673758"/>
                  <a:ext cx="189603" cy="887582"/>
                </a:xfrm>
                <a:prstGeom prst="round2SameRect">
                  <a:avLst>
                    <a:gd name="adj1" fmla="val 25782"/>
                    <a:gd name="adj2" fmla="val 0"/>
                  </a:avLst>
                </a:prstGeom>
                <a:solidFill>
                  <a:schemeClr val="bg1">
                    <a:lumMod val="6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n-ea"/>
                  </a:endParaRPr>
                </a:p>
              </p:txBody>
            </p:sp>
            <p:sp>
              <p:nvSpPr>
                <p:cNvPr id="33" name="Rectangle: Top Corners Rounded 197"/>
                <p:cNvSpPr/>
                <p:nvPr/>
              </p:nvSpPr>
              <p:spPr>
                <a:xfrm>
                  <a:off x="9897594" y="4252088"/>
                  <a:ext cx="189603" cy="309252"/>
                </a:xfrm>
                <a:prstGeom prst="round2SameRect">
                  <a:avLst>
                    <a:gd name="adj1" fmla="val 20193"/>
                    <a:gd name="adj2" fmla="val 0"/>
                  </a:avLst>
                </a:prstGeom>
                <a:solidFill>
                  <a:schemeClr val="accent3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n-ea"/>
                  </a:endParaRPr>
                </a:p>
              </p:txBody>
            </p:sp>
            <p:sp>
              <p:nvSpPr>
                <p:cNvPr id="34" name="Rectangle: Top Corners Rounded 198"/>
                <p:cNvSpPr/>
                <p:nvPr/>
              </p:nvSpPr>
              <p:spPr>
                <a:xfrm>
                  <a:off x="10184046" y="3997232"/>
                  <a:ext cx="189603" cy="564108"/>
                </a:xfrm>
                <a:prstGeom prst="round2SameRect">
                  <a:avLst>
                    <a:gd name="adj1" fmla="val 23919"/>
                    <a:gd name="adj2" fmla="val 0"/>
                  </a:avLst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n-ea"/>
                  </a:endParaRPr>
                </a:p>
              </p:txBody>
            </p:sp>
            <p:sp>
              <p:nvSpPr>
                <p:cNvPr id="35" name="Rectangle: Top Corners Rounded 199"/>
                <p:cNvSpPr/>
                <p:nvPr/>
              </p:nvSpPr>
              <p:spPr>
                <a:xfrm>
                  <a:off x="10470498" y="3302807"/>
                  <a:ext cx="189603" cy="1258533"/>
                </a:xfrm>
                <a:prstGeom prst="round2SameRect">
                  <a:avLst>
                    <a:gd name="adj1" fmla="val 23920"/>
                    <a:gd name="adj2" fmla="val 0"/>
                  </a:avLst>
                </a:prstGeom>
                <a:solidFill>
                  <a:srgbClr val="3131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n-ea"/>
                  </a:endParaRPr>
                </a:p>
              </p:txBody>
            </p:sp>
            <p:sp>
              <p:nvSpPr>
                <p:cNvPr id="36" name="Rectangle: Top Corners Rounded 200"/>
                <p:cNvSpPr/>
                <p:nvPr/>
              </p:nvSpPr>
              <p:spPr>
                <a:xfrm>
                  <a:off x="10756950" y="3465743"/>
                  <a:ext cx="189603" cy="1095597"/>
                </a:xfrm>
                <a:prstGeom prst="round2SameRect">
                  <a:avLst>
                    <a:gd name="adj1" fmla="val 25782"/>
                    <a:gd name="adj2" fmla="val 0"/>
                  </a:avLst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n-ea"/>
                  </a:endParaRPr>
                </a:p>
              </p:txBody>
            </p:sp>
            <p:sp>
              <p:nvSpPr>
                <p:cNvPr id="37" name="Rectangle: Top Corners Rounded 201"/>
                <p:cNvSpPr/>
                <p:nvPr/>
              </p:nvSpPr>
              <p:spPr>
                <a:xfrm>
                  <a:off x="11043402" y="3736025"/>
                  <a:ext cx="189603" cy="825315"/>
                </a:xfrm>
                <a:prstGeom prst="round2SameRect">
                  <a:avLst>
                    <a:gd name="adj1" fmla="val 22056"/>
                    <a:gd name="adj2" fmla="val 0"/>
                  </a:avLst>
                </a:prstGeom>
                <a:solidFill>
                  <a:schemeClr val="accent3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n-ea"/>
                  </a:endParaRPr>
                </a:p>
              </p:txBody>
            </p:sp>
            <p:sp>
              <p:nvSpPr>
                <p:cNvPr id="38" name="Rectangle: Top Corners Rounded 202"/>
                <p:cNvSpPr/>
                <p:nvPr/>
              </p:nvSpPr>
              <p:spPr>
                <a:xfrm>
                  <a:off x="11329854" y="4081832"/>
                  <a:ext cx="189603" cy="479508"/>
                </a:xfrm>
                <a:prstGeom prst="round2SameRect">
                  <a:avLst>
                    <a:gd name="adj1" fmla="val 25782"/>
                    <a:gd name="adj2" fmla="val 0"/>
                  </a:avLst>
                </a:prstGeom>
                <a:solidFill>
                  <a:schemeClr val="bg1">
                    <a:lumMod val="6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n-ea"/>
                  </a:endParaRPr>
                </a:p>
              </p:txBody>
            </p:sp>
            <p:sp>
              <p:nvSpPr>
                <p:cNvPr id="39" name="Rectangle: Top Corners Rounded 203"/>
                <p:cNvSpPr/>
                <p:nvPr/>
              </p:nvSpPr>
              <p:spPr>
                <a:xfrm>
                  <a:off x="11616306" y="3947438"/>
                  <a:ext cx="189603" cy="613902"/>
                </a:xfrm>
                <a:prstGeom prst="round2SameRect">
                  <a:avLst>
                    <a:gd name="adj1" fmla="val 25782"/>
                    <a:gd name="adj2" fmla="val 0"/>
                  </a:avLst>
                </a:prstGeom>
                <a:solidFill>
                  <a:schemeClr val="bg1">
                    <a:lumMod val="6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n-ea"/>
                  </a:endParaRPr>
                </a:p>
              </p:txBody>
            </p:sp>
          </p:grpSp>
          <p:cxnSp>
            <p:nvCxnSpPr>
              <p:cNvPr id="30" name="Straight Connector 194"/>
              <p:cNvCxnSpPr/>
              <p:nvPr/>
            </p:nvCxnSpPr>
            <p:spPr>
              <a:xfrm>
                <a:off x="7425310" y="4372450"/>
                <a:ext cx="3035830" cy="0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04"/>
            <p:cNvSpPr txBox="1"/>
            <p:nvPr/>
          </p:nvSpPr>
          <p:spPr>
            <a:xfrm>
              <a:off x="6957618" y="2435619"/>
              <a:ext cx="1493592" cy="3497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200"/>
                </a:spcBef>
                <a:defRPr sz="1400">
                  <a:solidFill>
                    <a:schemeClr val="tx2"/>
                  </a:solidFill>
                  <a:ea typeface="Open Sans" panose="020B0606030504020204" pitchFamily="34" charset="0"/>
                  <a:cs typeface="Rubik Light" pitchFamily="2" charset="-79"/>
                </a:defRPr>
              </a:lvl1pPr>
            </a:lstStyle>
            <a:p>
              <a:pPr algn="ctr">
                <a:spcBef>
                  <a:spcPct val="0"/>
                </a:spcBef>
                <a:spcAft>
                  <a:spcPts val="600"/>
                </a:spcAft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8" name="Speech Bubble: Rectangle with Corners Rounded 205"/>
            <p:cNvSpPr/>
            <p:nvPr/>
          </p:nvSpPr>
          <p:spPr>
            <a:xfrm>
              <a:off x="8653563" y="2531149"/>
              <a:ext cx="1700212" cy="923620"/>
            </a:xfrm>
            <a:prstGeom prst="wedgeRoundRectCallout">
              <a:avLst>
                <a:gd name="adj1" fmla="val -100945"/>
                <a:gd name="adj2" fmla="val 10937"/>
                <a:gd name="adj3" fmla="val 16667"/>
              </a:avLst>
            </a:prstGeom>
            <a:solidFill>
              <a:srgbClr val="CFA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n-ea"/>
                </a:rPr>
                <a:t>$4,685,500.00</a:t>
              </a: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Add title text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0" name="Group 6"/>
          <p:cNvGrpSpPr/>
          <p:nvPr/>
        </p:nvGrpSpPr>
        <p:grpSpPr>
          <a:xfrm>
            <a:off x="4823378" y="5232670"/>
            <a:ext cx="5927172" cy="977630"/>
            <a:chOff x="4740828" y="5194570"/>
            <a:chExt cx="5927172" cy="977630"/>
          </a:xfrm>
        </p:grpSpPr>
        <p:sp>
          <p:nvSpPr>
            <p:cNvPr id="41" name="Rectangle: Rounded Corners 185"/>
            <p:cNvSpPr/>
            <p:nvPr/>
          </p:nvSpPr>
          <p:spPr>
            <a:xfrm flipH="1">
              <a:off x="4740828" y="5194570"/>
              <a:ext cx="5927172" cy="977630"/>
            </a:xfrm>
            <a:prstGeom prst="roundRect">
              <a:avLst>
                <a:gd name="adj" fmla="val 2000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0" dist="889000" dir="8100000" sx="90000" sy="9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42" name="Rectangle 186"/>
            <p:cNvSpPr/>
            <p:nvPr/>
          </p:nvSpPr>
          <p:spPr>
            <a:xfrm>
              <a:off x="5879516" y="5363222"/>
              <a:ext cx="4540834" cy="628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Rubik Light" pitchFamily="2" charset="-79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Rubik Light" pitchFamily="2" charset="-79"/>
              </a:endParaRPr>
            </a:p>
          </p:txBody>
        </p:sp>
        <p:sp>
          <p:nvSpPr>
            <p:cNvPr id="43" name="Rectangle: Rounded Corners 188"/>
            <p:cNvSpPr/>
            <p:nvPr/>
          </p:nvSpPr>
          <p:spPr>
            <a:xfrm>
              <a:off x="5088372" y="5367590"/>
              <a:ext cx="654114" cy="654114"/>
            </a:xfrm>
            <a:prstGeom prst="roundRect">
              <a:avLst>
                <a:gd name="adj" fmla="val 50000"/>
              </a:avLst>
            </a:prstGeom>
            <a:solidFill>
              <a:srgbClr val="CFAF76"/>
            </a:solidFill>
            <a:ln>
              <a:noFill/>
            </a:ln>
            <a:effectLst>
              <a:outerShdw blurRad="635000" dist="254000" dir="27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200">
                <a:latin typeface="+mn-ea"/>
              </a:endParaRPr>
            </a:p>
          </p:txBody>
        </p:sp>
        <p:sp>
          <p:nvSpPr>
            <p:cNvPr id="44" name="任意形状 558"/>
            <p:cNvSpPr/>
            <p:nvPr/>
          </p:nvSpPr>
          <p:spPr>
            <a:xfrm>
              <a:off x="5253259" y="5532487"/>
              <a:ext cx="324340" cy="32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6104"/>
                  </a:moveTo>
                  <a:lnTo>
                    <a:pt x="21598" y="20347"/>
                  </a:lnTo>
                  <a:cubicBezTo>
                    <a:pt x="21599" y="20978"/>
                    <a:pt x="21111" y="21501"/>
                    <a:pt x="20482" y="21545"/>
                  </a:cubicBezTo>
                  <a:cubicBezTo>
                    <a:pt x="19958" y="21581"/>
                    <a:pt x="19530" y="21600"/>
                    <a:pt x="19199" y="21600"/>
                  </a:cubicBezTo>
                  <a:cubicBezTo>
                    <a:pt x="8595" y="21600"/>
                    <a:pt x="0" y="13004"/>
                    <a:pt x="0" y="2400"/>
                  </a:cubicBezTo>
                  <a:cubicBezTo>
                    <a:pt x="0" y="2069"/>
                    <a:pt x="18" y="1641"/>
                    <a:pt x="55" y="1116"/>
                  </a:cubicBezTo>
                  <a:cubicBezTo>
                    <a:pt x="99" y="487"/>
                    <a:pt x="622" y="0"/>
                    <a:pt x="1253" y="0"/>
                  </a:cubicBezTo>
                  <a:lnTo>
                    <a:pt x="5496" y="0"/>
                  </a:lnTo>
                  <a:cubicBezTo>
                    <a:pt x="5804" y="0"/>
                    <a:pt x="6062" y="233"/>
                    <a:pt x="6093" y="540"/>
                  </a:cubicBezTo>
                  <a:cubicBezTo>
                    <a:pt x="6121" y="816"/>
                    <a:pt x="6146" y="1036"/>
                    <a:pt x="6170" y="1203"/>
                  </a:cubicBezTo>
                  <a:cubicBezTo>
                    <a:pt x="6408" y="2867"/>
                    <a:pt x="6897" y="4486"/>
                    <a:pt x="7619" y="6004"/>
                  </a:cubicBezTo>
                  <a:cubicBezTo>
                    <a:pt x="7733" y="6244"/>
                    <a:pt x="7659" y="6531"/>
                    <a:pt x="7443" y="6684"/>
                  </a:cubicBezTo>
                  <a:lnTo>
                    <a:pt x="4854" y="8535"/>
                  </a:lnTo>
                  <a:cubicBezTo>
                    <a:pt x="6437" y="12224"/>
                    <a:pt x="9377" y="15164"/>
                    <a:pt x="13066" y="16747"/>
                  </a:cubicBezTo>
                  <a:lnTo>
                    <a:pt x="14914" y="14162"/>
                  </a:lnTo>
                  <a:cubicBezTo>
                    <a:pt x="15070" y="13945"/>
                    <a:pt x="15359" y="13869"/>
                    <a:pt x="15601" y="13984"/>
                  </a:cubicBezTo>
                  <a:cubicBezTo>
                    <a:pt x="17119" y="14705"/>
                    <a:pt x="18737" y="15192"/>
                    <a:pt x="20401" y="15430"/>
                  </a:cubicBezTo>
                  <a:cubicBezTo>
                    <a:pt x="20568" y="15454"/>
                    <a:pt x="20787" y="15480"/>
                    <a:pt x="21061" y="15506"/>
                  </a:cubicBezTo>
                  <a:cubicBezTo>
                    <a:pt x="21367" y="15538"/>
                    <a:pt x="21600" y="15796"/>
                    <a:pt x="21600" y="161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>
                <a:latin typeface="+mn-ea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939122" y="2548966"/>
            <a:ext cx="3175677" cy="199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FAF76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+mn-ea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etc.Click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ea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14000" decel="8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4.07407E-06 L -2.5E-06 0.20138" pathEditMode="relative" rAng="0" ptsTypes="AA">
                                      <p:cBhvr>
                                        <p:cTn id="18" dur="1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14000" decel="8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06 4.07407E-06 L -1.25E-06 0.20138" pathEditMode="relative" rAng="0" ptsTypes="AA">
                                      <p:cBhvr>
                                        <p:cTn id="23" dur="1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14000" decel="8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-3.7037E-06 L -1.875E-06 0.20139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14000" decel="8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7.40741E-07 L -1.875E-06 0.20139" pathEditMode="relative" rAng="0" ptsTypes="AA">
                                      <p:cBhvr>
                                        <p:cTn id="33" dur="22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75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03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270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828800" y="1807839"/>
            <a:ext cx="2308225" cy="1730375"/>
            <a:chOff x="1828800" y="2554288"/>
            <a:chExt cx="2308225" cy="1730375"/>
          </a:xfrm>
        </p:grpSpPr>
        <p:sp>
          <p:nvSpPr>
            <p:cNvPr id="3" name="Freeform 6"/>
            <p:cNvSpPr/>
            <p:nvPr/>
          </p:nvSpPr>
          <p:spPr bwMode="auto">
            <a:xfrm>
              <a:off x="1828800" y="2554288"/>
              <a:ext cx="2308225" cy="1730375"/>
            </a:xfrm>
            <a:custGeom>
              <a:avLst/>
              <a:gdLst>
                <a:gd name="T0" fmla="*/ 379 w 606"/>
                <a:gd name="T1" fmla="*/ 0 h 454"/>
                <a:gd name="T2" fmla="*/ 0 w 606"/>
                <a:gd name="T3" fmla="*/ 0 h 454"/>
                <a:gd name="T4" fmla="*/ 123 w 606"/>
                <a:gd name="T5" fmla="*/ 227 h 454"/>
                <a:gd name="T6" fmla="*/ 0 w 606"/>
                <a:gd name="T7" fmla="*/ 454 h 454"/>
                <a:gd name="T8" fmla="*/ 379 w 606"/>
                <a:gd name="T9" fmla="*/ 454 h 454"/>
                <a:gd name="T10" fmla="*/ 606 w 606"/>
                <a:gd name="T11" fmla="*/ 227 h 454"/>
                <a:gd name="T12" fmla="*/ 379 w 606"/>
                <a:gd name="T1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6" h="453">
                  <a:moveTo>
                    <a:pt x="3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48"/>
                    <a:pt x="123" y="132"/>
                    <a:pt x="123" y="227"/>
                  </a:cubicBezTo>
                  <a:cubicBezTo>
                    <a:pt x="123" y="322"/>
                    <a:pt x="74" y="405"/>
                    <a:pt x="0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504" y="454"/>
                    <a:pt x="606" y="352"/>
                    <a:pt x="606" y="227"/>
                  </a:cubicBezTo>
                  <a:cubicBezTo>
                    <a:pt x="606" y="101"/>
                    <a:pt x="504" y="0"/>
                    <a:pt x="379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+mn-ea"/>
              </a:endParaRPr>
            </a:p>
          </p:txBody>
        </p:sp>
        <p:grpSp>
          <p:nvGrpSpPr>
            <p:cNvPr id="4" name="Group 22"/>
            <p:cNvGrpSpPr/>
            <p:nvPr/>
          </p:nvGrpSpPr>
          <p:grpSpPr>
            <a:xfrm>
              <a:off x="2553872" y="2676020"/>
              <a:ext cx="1391155" cy="1391155"/>
              <a:chOff x="7017281" y="2258750"/>
              <a:chExt cx="1072619" cy="1072619"/>
            </a:xfrm>
            <a:effectLst>
              <a:outerShdw blurRad="152400" dist="88900" dir="2700000" algn="tl" rotWithShape="0">
                <a:prstClr val="black">
                  <a:alpha val="24000"/>
                </a:prstClr>
              </a:outerShdw>
            </a:effectLst>
          </p:grpSpPr>
          <p:sp>
            <p:nvSpPr>
              <p:cNvPr id="6" name="Oval 23"/>
              <p:cNvSpPr>
                <a:spLocks noChangeArrowheads="1"/>
              </p:cNvSpPr>
              <p:nvPr/>
            </p:nvSpPr>
            <p:spPr bwMode="auto">
              <a:xfrm>
                <a:off x="7088188" y="2349500"/>
                <a:ext cx="939800" cy="939800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2" name="Oval 24"/>
              <p:cNvSpPr/>
              <p:nvPr/>
            </p:nvSpPr>
            <p:spPr>
              <a:xfrm>
                <a:off x="7091101" y="2346062"/>
                <a:ext cx="962845" cy="962845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FFFFFF">
                      <a:lumMod val="7500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13" name="Oval 25"/>
              <p:cNvSpPr/>
              <p:nvPr/>
            </p:nvSpPr>
            <p:spPr>
              <a:xfrm>
                <a:off x="7017281" y="2258750"/>
                <a:ext cx="1072619" cy="1072619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143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grpSp>
        <p:nvGrpSpPr>
          <p:cNvPr id="14" name="Group 3"/>
          <p:cNvGrpSpPr/>
          <p:nvPr/>
        </p:nvGrpSpPr>
        <p:grpSpPr>
          <a:xfrm>
            <a:off x="3892550" y="1807839"/>
            <a:ext cx="2308225" cy="1730375"/>
            <a:chOff x="3892550" y="2554288"/>
            <a:chExt cx="2308225" cy="1730375"/>
          </a:xfrm>
        </p:grpSpPr>
        <p:sp>
          <p:nvSpPr>
            <p:cNvPr id="15" name="Freeform 7"/>
            <p:cNvSpPr/>
            <p:nvPr/>
          </p:nvSpPr>
          <p:spPr bwMode="auto">
            <a:xfrm>
              <a:off x="3892550" y="2554288"/>
              <a:ext cx="2308225" cy="1730375"/>
            </a:xfrm>
            <a:custGeom>
              <a:avLst/>
              <a:gdLst>
                <a:gd name="T0" fmla="*/ 379 w 606"/>
                <a:gd name="T1" fmla="*/ 0 h 454"/>
                <a:gd name="T2" fmla="*/ 0 w 606"/>
                <a:gd name="T3" fmla="*/ 0 h 454"/>
                <a:gd name="T4" fmla="*/ 123 w 606"/>
                <a:gd name="T5" fmla="*/ 227 h 454"/>
                <a:gd name="T6" fmla="*/ 0 w 606"/>
                <a:gd name="T7" fmla="*/ 454 h 454"/>
                <a:gd name="T8" fmla="*/ 379 w 606"/>
                <a:gd name="T9" fmla="*/ 454 h 454"/>
                <a:gd name="T10" fmla="*/ 606 w 606"/>
                <a:gd name="T11" fmla="*/ 227 h 454"/>
                <a:gd name="T12" fmla="*/ 379 w 606"/>
                <a:gd name="T1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6" h="453">
                  <a:moveTo>
                    <a:pt x="3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48"/>
                    <a:pt x="123" y="132"/>
                    <a:pt x="123" y="227"/>
                  </a:cubicBezTo>
                  <a:cubicBezTo>
                    <a:pt x="123" y="322"/>
                    <a:pt x="74" y="405"/>
                    <a:pt x="0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505" y="454"/>
                    <a:pt x="606" y="352"/>
                    <a:pt x="606" y="227"/>
                  </a:cubicBezTo>
                  <a:cubicBezTo>
                    <a:pt x="606" y="101"/>
                    <a:pt x="505" y="0"/>
                    <a:pt x="379" y="0"/>
                  </a:cubicBezTo>
                  <a:close/>
                </a:path>
              </a:pathLst>
            </a:custGeom>
            <a:solidFill>
              <a:srgbClr val="CFA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+mn-ea"/>
              </a:endParaRPr>
            </a:p>
          </p:txBody>
        </p:sp>
        <p:grpSp>
          <p:nvGrpSpPr>
            <p:cNvPr id="16" name="Group 26"/>
            <p:cNvGrpSpPr/>
            <p:nvPr/>
          </p:nvGrpSpPr>
          <p:grpSpPr>
            <a:xfrm>
              <a:off x="4612198" y="2676020"/>
              <a:ext cx="1391155" cy="1391155"/>
              <a:chOff x="7017281" y="2258750"/>
              <a:chExt cx="1072619" cy="1072619"/>
            </a:xfrm>
            <a:effectLst>
              <a:outerShdw blurRad="152400" dist="88900" dir="2700000" algn="tl" rotWithShape="0">
                <a:prstClr val="black">
                  <a:alpha val="24000"/>
                </a:prstClr>
              </a:outerShdw>
            </a:effectLst>
          </p:grpSpPr>
          <p:sp>
            <p:nvSpPr>
              <p:cNvPr id="17" name="Oval 27"/>
              <p:cNvSpPr>
                <a:spLocks noChangeArrowheads="1"/>
              </p:cNvSpPr>
              <p:nvPr/>
            </p:nvSpPr>
            <p:spPr bwMode="auto">
              <a:xfrm>
                <a:off x="7088188" y="2349500"/>
                <a:ext cx="939800" cy="939800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8" name="Oval 28"/>
              <p:cNvSpPr/>
              <p:nvPr/>
            </p:nvSpPr>
            <p:spPr>
              <a:xfrm>
                <a:off x="7091101" y="2346062"/>
                <a:ext cx="962845" cy="962845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FFFFFF">
                      <a:lumMod val="7500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19" name="Oval 29"/>
              <p:cNvSpPr/>
              <p:nvPr/>
            </p:nvSpPr>
            <p:spPr>
              <a:xfrm>
                <a:off x="7017281" y="2258750"/>
                <a:ext cx="1072619" cy="1072619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143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grpSp>
        <p:nvGrpSpPr>
          <p:cNvPr id="20" name="Group 2"/>
          <p:cNvGrpSpPr/>
          <p:nvPr/>
        </p:nvGrpSpPr>
        <p:grpSpPr>
          <a:xfrm>
            <a:off x="5961063" y="1807839"/>
            <a:ext cx="2308225" cy="1730375"/>
            <a:chOff x="5961063" y="2554288"/>
            <a:chExt cx="2308225" cy="1730375"/>
          </a:xfrm>
        </p:grpSpPr>
        <p:sp>
          <p:nvSpPr>
            <p:cNvPr id="21" name="Freeform 8"/>
            <p:cNvSpPr/>
            <p:nvPr/>
          </p:nvSpPr>
          <p:spPr bwMode="auto">
            <a:xfrm>
              <a:off x="5961063" y="2554288"/>
              <a:ext cx="2308225" cy="1730375"/>
            </a:xfrm>
            <a:custGeom>
              <a:avLst/>
              <a:gdLst>
                <a:gd name="T0" fmla="*/ 379 w 606"/>
                <a:gd name="T1" fmla="*/ 0 h 454"/>
                <a:gd name="T2" fmla="*/ 0 w 606"/>
                <a:gd name="T3" fmla="*/ 0 h 454"/>
                <a:gd name="T4" fmla="*/ 123 w 606"/>
                <a:gd name="T5" fmla="*/ 227 h 454"/>
                <a:gd name="T6" fmla="*/ 0 w 606"/>
                <a:gd name="T7" fmla="*/ 454 h 454"/>
                <a:gd name="T8" fmla="*/ 379 w 606"/>
                <a:gd name="T9" fmla="*/ 454 h 454"/>
                <a:gd name="T10" fmla="*/ 606 w 606"/>
                <a:gd name="T11" fmla="*/ 227 h 454"/>
                <a:gd name="T12" fmla="*/ 379 w 606"/>
                <a:gd name="T1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6" h="453">
                  <a:moveTo>
                    <a:pt x="3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48"/>
                    <a:pt x="123" y="132"/>
                    <a:pt x="123" y="227"/>
                  </a:cubicBezTo>
                  <a:cubicBezTo>
                    <a:pt x="123" y="322"/>
                    <a:pt x="74" y="405"/>
                    <a:pt x="0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504" y="454"/>
                    <a:pt x="606" y="352"/>
                    <a:pt x="606" y="227"/>
                  </a:cubicBezTo>
                  <a:cubicBezTo>
                    <a:pt x="606" y="101"/>
                    <a:pt x="504" y="0"/>
                    <a:pt x="379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+mn-ea"/>
              </a:endParaRPr>
            </a:p>
          </p:txBody>
        </p:sp>
        <p:grpSp>
          <p:nvGrpSpPr>
            <p:cNvPr id="22" name="Group 30"/>
            <p:cNvGrpSpPr/>
            <p:nvPr/>
          </p:nvGrpSpPr>
          <p:grpSpPr>
            <a:xfrm>
              <a:off x="6683960" y="2676020"/>
              <a:ext cx="1391155" cy="1391155"/>
              <a:chOff x="7017281" y="2258750"/>
              <a:chExt cx="1072619" cy="1072619"/>
            </a:xfrm>
            <a:effectLst>
              <a:outerShdw blurRad="152400" dist="88900" dir="2700000" algn="tl" rotWithShape="0">
                <a:prstClr val="black">
                  <a:alpha val="24000"/>
                </a:prstClr>
              </a:outerShdw>
            </a:effectLst>
          </p:grpSpPr>
          <p:sp>
            <p:nvSpPr>
              <p:cNvPr id="23" name="Oval 31"/>
              <p:cNvSpPr>
                <a:spLocks noChangeArrowheads="1"/>
              </p:cNvSpPr>
              <p:nvPr/>
            </p:nvSpPr>
            <p:spPr bwMode="auto">
              <a:xfrm>
                <a:off x="7088188" y="2349500"/>
                <a:ext cx="939800" cy="939800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4" name="Oval 32"/>
              <p:cNvSpPr/>
              <p:nvPr/>
            </p:nvSpPr>
            <p:spPr>
              <a:xfrm>
                <a:off x="7091101" y="2346062"/>
                <a:ext cx="962845" cy="962845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FFFFFF">
                      <a:lumMod val="7500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25" name="Oval 33"/>
              <p:cNvSpPr/>
              <p:nvPr/>
            </p:nvSpPr>
            <p:spPr>
              <a:xfrm>
                <a:off x="7017281" y="2258750"/>
                <a:ext cx="1072619" cy="1072619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143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grpSp>
        <p:nvGrpSpPr>
          <p:cNvPr id="26" name="Group 1"/>
          <p:cNvGrpSpPr/>
          <p:nvPr/>
        </p:nvGrpSpPr>
        <p:grpSpPr>
          <a:xfrm>
            <a:off x="8029575" y="1807839"/>
            <a:ext cx="2308225" cy="1730375"/>
            <a:chOff x="8029575" y="2554288"/>
            <a:chExt cx="2308225" cy="1730375"/>
          </a:xfrm>
        </p:grpSpPr>
        <p:sp>
          <p:nvSpPr>
            <p:cNvPr id="27" name="Freeform 9"/>
            <p:cNvSpPr/>
            <p:nvPr/>
          </p:nvSpPr>
          <p:spPr bwMode="auto">
            <a:xfrm>
              <a:off x="8029575" y="2554288"/>
              <a:ext cx="2308225" cy="1730375"/>
            </a:xfrm>
            <a:custGeom>
              <a:avLst/>
              <a:gdLst>
                <a:gd name="T0" fmla="*/ 379 w 606"/>
                <a:gd name="T1" fmla="*/ 0 h 454"/>
                <a:gd name="T2" fmla="*/ 0 w 606"/>
                <a:gd name="T3" fmla="*/ 0 h 454"/>
                <a:gd name="T4" fmla="*/ 122 w 606"/>
                <a:gd name="T5" fmla="*/ 227 h 454"/>
                <a:gd name="T6" fmla="*/ 0 w 606"/>
                <a:gd name="T7" fmla="*/ 454 h 454"/>
                <a:gd name="T8" fmla="*/ 379 w 606"/>
                <a:gd name="T9" fmla="*/ 454 h 454"/>
                <a:gd name="T10" fmla="*/ 606 w 606"/>
                <a:gd name="T11" fmla="*/ 227 h 454"/>
                <a:gd name="T12" fmla="*/ 379 w 606"/>
                <a:gd name="T1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6" h="453">
                  <a:moveTo>
                    <a:pt x="3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48"/>
                    <a:pt x="122" y="132"/>
                    <a:pt x="122" y="227"/>
                  </a:cubicBezTo>
                  <a:cubicBezTo>
                    <a:pt x="122" y="322"/>
                    <a:pt x="74" y="405"/>
                    <a:pt x="0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504" y="454"/>
                    <a:pt x="606" y="352"/>
                    <a:pt x="606" y="227"/>
                  </a:cubicBezTo>
                  <a:cubicBezTo>
                    <a:pt x="606" y="101"/>
                    <a:pt x="504" y="0"/>
                    <a:pt x="379" y="0"/>
                  </a:cubicBezTo>
                  <a:close/>
                </a:path>
              </a:pathLst>
            </a:custGeom>
            <a:solidFill>
              <a:srgbClr val="CFA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+mn-ea"/>
              </a:endParaRPr>
            </a:p>
          </p:txBody>
        </p:sp>
        <p:grpSp>
          <p:nvGrpSpPr>
            <p:cNvPr id="28" name="Group 34"/>
            <p:cNvGrpSpPr/>
            <p:nvPr/>
          </p:nvGrpSpPr>
          <p:grpSpPr>
            <a:xfrm>
              <a:off x="8754646" y="2676020"/>
              <a:ext cx="1391155" cy="1391155"/>
              <a:chOff x="7017281" y="2258750"/>
              <a:chExt cx="1072619" cy="1072619"/>
            </a:xfrm>
            <a:effectLst>
              <a:outerShdw blurRad="152400" dist="88900" dir="2700000" algn="tl" rotWithShape="0">
                <a:prstClr val="black">
                  <a:alpha val="24000"/>
                </a:prstClr>
              </a:outerShdw>
            </a:effectLst>
          </p:grpSpPr>
          <p:sp>
            <p:nvSpPr>
              <p:cNvPr id="29" name="Oval 35"/>
              <p:cNvSpPr>
                <a:spLocks noChangeArrowheads="1"/>
              </p:cNvSpPr>
              <p:nvPr/>
            </p:nvSpPr>
            <p:spPr bwMode="auto">
              <a:xfrm>
                <a:off x="7088188" y="2349500"/>
                <a:ext cx="939800" cy="939800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0" name="Oval 36"/>
              <p:cNvSpPr/>
              <p:nvPr/>
            </p:nvSpPr>
            <p:spPr>
              <a:xfrm>
                <a:off x="7091101" y="2346062"/>
                <a:ext cx="962845" cy="962845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FFFFFF">
                      <a:lumMod val="7500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31" name="Oval 37"/>
              <p:cNvSpPr/>
              <p:nvPr/>
            </p:nvSpPr>
            <p:spPr>
              <a:xfrm>
                <a:off x="7017281" y="2258750"/>
                <a:ext cx="1072619" cy="1072619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143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sp>
        <p:nvSpPr>
          <p:cNvPr id="32" name="Freeform 14"/>
          <p:cNvSpPr>
            <a:spLocks noEditPoints="1"/>
          </p:cNvSpPr>
          <p:nvPr/>
        </p:nvSpPr>
        <p:spPr bwMode="auto">
          <a:xfrm>
            <a:off x="7278688" y="2534914"/>
            <a:ext cx="250825" cy="271463"/>
          </a:xfrm>
          <a:custGeom>
            <a:avLst/>
            <a:gdLst>
              <a:gd name="T0" fmla="*/ 58 w 66"/>
              <a:gd name="T1" fmla="*/ 41 h 71"/>
              <a:gd name="T2" fmla="*/ 66 w 66"/>
              <a:gd name="T3" fmla="*/ 49 h 71"/>
              <a:gd name="T4" fmla="*/ 61 w 66"/>
              <a:gd name="T5" fmla="*/ 58 h 71"/>
              <a:gd name="T6" fmla="*/ 50 w 66"/>
              <a:gd name="T7" fmla="*/ 55 h 71"/>
              <a:gd name="T8" fmla="*/ 41 w 66"/>
              <a:gd name="T9" fmla="*/ 60 h 71"/>
              <a:gd name="T10" fmla="*/ 38 w 66"/>
              <a:gd name="T11" fmla="*/ 71 h 71"/>
              <a:gd name="T12" fmla="*/ 28 w 66"/>
              <a:gd name="T13" fmla="*/ 71 h 71"/>
              <a:gd name="T14" fmla="*/ 24 w 66"/>
              <a:gd name="T15" fmla="*/ 60 h 71"/>
              <a:gd name="T16" fmla="*/ 16 w 66"/>
              <a:gd name="T17" fmla="*/ 55 h 71"/>
              <a:gd name="T18" fmla="*/ 5 w 66"/>
              <a:gd name="T19" fmla="*/ 58 h 71"/>
              <a:gd name="T20" fmla="*/ 0 w 66"/>
              <a:gd name="T21" fmla="*/ 49 h 71"/>
              <a:gd name="T22" fmla="*/ 8 w 66"/>
              <a:gd name="T23" fmla="*/ 41 h 71"/>
              <a:gd name="T24" fmla="*/ 7 w 66"/>
              <a:gd name="T25" fmla="*/ 36 h 71"/>
              <a:gd name="T26" fmla="*/ 8 w 66"/>
              <a:gd name="T27" fmla="*/ 31 h 71"/>
              <a:gd name="T28" fmla="*/ 0 w 66"/>
              <a:gd name="T29" fmla="*/ 23 h 71"/>
              <a:gd name="T30" fmla="*/ 5 w 66"/>
              <a:gd name="T31" fmla="*/ 14 h 71"/>
              <a:gd name="T32" fmla="*/ 16 w 66"/>
              <a:gd name="T33" fmla="*/ 16 h 71"/>
              <a:gd name="T34" fmla="*/ 24 w 66"/>
              <a:gd name="T35" fmla="*/ 12 h 71"/>
              <a:gd name="T36" fmla="*/ 28 w 66"/>
              <a:gd name="T37" fmla="*/ 0 h 71"/>
              <a:gd name="T38" fmla="*/ 38 w 66"/>
              <a:gd name="T39" fmla="*/ 0 h 71"/>
              <a:gd name="T40" fmla="*/ 41 w 66"/>
              <a:gd name="T41" fmla="*/ 12 h 71"/>
              <a:gd name="T42" fmla="*/ 50 w 66"/>
              <a:gd name="T43" fmla="*/ 16 h 71"/>
              <a:gd name="T44" fmla="*/ 61 w 66"/>
              <a:gd name="T45" fmla="*/ 14 h 71"/>
              <a:gd name="T46" fmla="*/ 66 w 66"/>
              <a:gd name="T47" fmla="*/ 23 h 71"/>
              <a:gd name="T48" fmla="*/ 58 w 66"/>
              <a:gd name="T49" fmla="*/ 31 h 71"/>
              <a:gd name="T50" fmla="*/ 59 w 66"/>
              <a:gd name="T51" fmla="*/ 36 h 71"/>
              <a:gd name="T52" fmla="*/ 58 w 66"/>
              <a:gd name="T53" fmla="*/ 41 h 71"/>
              <a:gd name="T54" fmla="*/ 33 w 66"/>
              <a:gd name="T55" fmla="*/ 24 h 71"/>
              <a:gd name="T56" fmla="*/ 21 w 66"/>
              <a:gd name="T57" fmla="*/ 36 h 71"/>
              <a:gd name="T58" fmla="*/ 33 w 66"/>
              <a:gd name="T59" fmla="*/ 48 h 71"/>
              <a:gd name="T60" fmla="*/ 45 w 66"/>
              <a:gd name="T61" fmla="*/ 36 h 71"/>
              <a:gd name="T62" fmla="*/ 33 w 66"/>
              <a:gd name="T63" fmla="*/ 2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" h="71">
                <a:moveTo>
                  <a:pt x="58" y="41"/>
                </a:moveTo>
                <a:cubicBezTo>
                  <a:pt x="66" y="49"/>
                  <a:pt x="66" y="49"/>
                  <a:pt x="66" y="49"/>
                </a:cubicBezTo>
                <a:cubicBezTo>
                  <a:pt x="61" y="58"/>
                  <a:pt x="61" y="58"/>
                  <a:pt x="61" y="58"/>
                </a:cubicBezTo>
                <a:cubicBezTo>
                  <a:pt x="50" y="55"/>
                  <a:pt x="50" y="55"/>
                  <a:pt x="50" y="55"/>
                </a:cubicBezTo>
                <a:cubicBezTo>
                  <a:pt x="47" y="58"/>
                  <a:pt x="44" y="59"/>
                  <a:pt x="41" y="60"/>
                </a:cubicBezTo>
                <a:cubicBezTo>
                  <a:pt x="38" y="71"/>
                  <a:pt x="38" y="71"/>
                  <a:pt x="38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24" y="60"/>
                  <a:pt x="24" y="60"/>
                  <a:pt x="24" y="60"/>
                </a:cubicBezTo>
                <a:cubicBezTo>
                  <a:pt x="21" y="59"/>
                  <a:pt x="18" y="58"/>
                  <a:pt x="16" y="55"/>
                </a:cubicBezTo>
                <a:cubicBezTo>
                  <a:pt x="5" y="58"/>
                  <a:pt x="5" y="58"/>
                  <a:pt x="5" y="58"/>
                </a:cubicBezTo>
                <a:cubicBezTo>
                  <a:pt x="0" y="49"/>
                  <a:pt x="0" y="49"/>
                  <a:pt x="0" y="49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39"/>
                  <a:pt x="7" y="38"/>
                  <a:pt x="7" y="36"/>
                </a:cubicBezTo>
                <a:cubicBezTo>
                  <a:pt x="7" y="34"/>
                  <a:pt x="7" y="33"/>
                  <a:pt x="8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5" y="14"/>
                  <a:pt x="5" y="14"/>
                  <a:pt x="5" y="14"/>
                </a:cubicBez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21" y="13"/>
                  <a:pt x="24" y="12"/>
                </a:cubicBezTo>
                <a:cubicBezTo>
                  <a:pt x="28" y="0"/>
                  <a:pt x="28" y="0"/>
                  <a:pt x="2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1" y="12"/>
                  <a:pt x="41" y="12"/>
                  <a:pt x="41" y="12"/>
                </a:cubicBezTo>
                <a:cubicBezTo>
                  <a:pt x="44" y="13"/>
                  <a:pt x="47" y="14"/>
                  <a:pt x="50" y="16"/>
                </a:cubicBezTo>
                <a:cubicBezTo>
                  <a:pt x="61" y="14"/>
                  <a:pt x="61" y="14"/>
                  <a:pt x="61" y="14"/>
                </a:cubicBezTo>
                <a:cubicBezTo>
                  <a:pt x="66" y="23"/>
                  <a:pt x="66" y="23"/>
                  <a:pt x="66" y="23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3"/>
                  <a:pt x="59" y="34"/>
                  <a:pt x="59" y="36"/>
                </a:cubicBezTo>
                <a:cubicBezTo>
                  <a:pt x="59" y="38"/>
                  <a:pt x="58" y="39"/>
                  <a:pt x="58" y="41"/>
                </a:cubicBezTo>
                <a:close/>
                <a:moveTo>
                  <a:pt x="33" y="24"/>
                </a:moveTo>
                <a:cubicBezTo>
                  <a:pt x="26" y="24"/>
                  <a:pt x="21" y="29"/>
                  <a:pt x="21" y="36"/>
                </a:cubicBezTo>
                <a:cubicBezTo>
                  <a:pt x="21" y="43"/>
                  <a:pt x="26" y="48"/>
                  <a:pt x="33" y="48"/>
                </a:cubicBezTo>
                <a:cubicBezTo>
                  <a:pt x="40" y="48"/>
                  <a:pt x="45" y="43"/>
                  <a:pt x="45" y="36"/>
                </a:cubicBezTo>
                <a:cubicBezTo>
                  <a:pt x="45" y="29"/>
                  <a:pt x="40" y="24"/>
                  <a:pt x="33" y="24"/>
                </a:cubicBezTo>
                <a:close/>
              </a:path>
            </a:pathLst>
          </a:custGeom>
          <a:noFill/>
          <a:ln w="15875" cap="flat">
            <a:solidFill>
              <a:srgbClr val="999999">
                <a:lumMod val="5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3" name="Freeform 15"/>
          <p:cNvSpPr>
            <a:spLocks noEditPoints="1"/>
          </p:cNvSpPr>
          <p:nvPr/>
        </p:nvSpPr>
        <p:spPr bwMode="auto">
          <a:xfrm>
            <a:off x="9374188" y="2539676"/>
            <a:ext cx="193675" cy="266700"/>
          </a:xfrm>
          <a:custGeom>
            <a:avLst/>
            <a:gdLst>
              <a:gd name="T0" fmla="*/ 4 w 51"/>
              <a:gd name="T1" fmla="*/ 39 h 70"/>
              <a:gd name="T2" fmla="*/ 0 w 51"/>
              <a:gd name="T3" fmla="*/ 25 h 70"/>
              <a:gd name="T4" fmla="*/ 26 w 51"/>
              <a:gd name="T5" fmla="*/ 0 h 70"/>
              <a:gd name="T6" fmla="*/ 51 w 51"/>
              <a:gd name="T7" fmla="*/ 25 h 70"/>
              <a:gd name="T8" fmla="*/ 47 w 51"/>
              <a:gd name="T9" fmla="*/ 39 h 70"/>
              <a:gd name="T10" fmla="*/ 40 w 51"/>
              <a:gd name="T11" fmla="*/ 56 h 70"/>
              <a:gd name="T12" fmla="*/ 11 w 51"/>
              <a:gd name="T13" fmla="*/ 56 h 70"/>
              <a:gd name="T14" fmla="*/ 4 w 51"/>
              <a:gd name="T15" fmla="*/ 39 h 70"/>
              <a:gd name="T16" fmla="*/ 11 w 51"/>
              <a:gd name="T17" fmla="*/ 70 h 70"/>
              <a:gd name="T18" fmla="*/ 40 w 51"/>
              <a:gd name="T19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70">
                <a:moveTo>
                  <a:pt x="4" y="39"/>
                </a:moveTo>
                <a:cubicBezTo>
                  <a:pt x="1" y="35"/>
                  <a:pt x="0" y="30"/>
                  <a:pt x="0" y="25"/>
                </a:cubicBezTo>
                <a:cubicBezTo>
                  <a:pt x="0" y="11"/>
                  <a:pt x="11" y="0"/>
                  <a:pt x="26" y="0"/>
                </a:cubicBezTo>
                <a:cubicBezTo>
                  <a:pt x="40" y="0"/>
                  <a:pt x="51" y="11"/>
                  <a:pt x="51" y="25"/>
                </a:cubicBezTo>
                <a:cubicBezTo>
                  <a:pt x="51" y="30"/>
                  <a:pt x="50" y="35"/>
                  <a:pt x="47" y="39"/>
                </a:cubicBezTo>
                <a:cubicBezTo>
                  <a:pt x="41" y="48"/>
                  <a:pt x="40" y="52"/>
                  <a:pt x="40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1" y="52"/>
                  <a:pt x="10" y="48"/>
                  <a:pt x="4" y="39"/>
                </a:cubicBezTo>
                <a:close/>
                <a:moveTo>
                  <a:pt x="11" y="70"/>
                </a:moveTo>
                <a:cubicBezTo>
                  <a:pt x="40" y="70"/>
                  <a:pt x="40" y="70"/>
                  <a:pt x="40" y="70"/>
                </a:cubicBezTo>
              </a:path>
            </a:pathLst>
          </a:custGeom>
          <a:noFill/>
          <a:ln w="15875" cap="flat">
            <a:solidFill>
              <a:srgbClr val="999999">
                <a:lumMod val="5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4" name="Freeform 16"/>
          <p:cNvSpPr>
            <a:spLocks noEditPoints="1"/>
          </p:cNvSpPr>
          <p:nvPr/>
        </p:nvSpPr>
        <p:spPr bwMode="auto">
          <a:xfrm>
            <a:off x="5191125" y="2550789"/>
            <a:ext cx="290513" cy="244475"/>
          </a:xfrm>
          <a:custGeom>
            <a:avLst/>
            <a:gdLst>
              <a:gd name="T0" fmla="*/ 76 w 76"/>
              <a:gd name="T1" fmla="*/ 64 h 64"/>
              <a:gd name="T2" fmla="*/ 0 w 76"/>
              <a:gd name="T3" fmla="*/ 64 h 64"/>
              <a:gd name="T4" fmla="*/ 0 w 76"/>
              <a:gd name="T5" fmla="*/ 12 h 64"/>
              <a:gd name="T6" fmla="*/ 76 w 76"/>
              <a:gd name="T7" fmla="*/ 12 h 64"/>
              <a:gd name="T8" fmla="*/ 76 w 76"/>
              <a:gd name="T9" fmla="*/ 64 h 64"/>
              <a:gd name="T10" fmla="*/ 52 w 76"/>
              <a:gd name="T11" fmla="*/ 0 h 64"/>
              <a:gd name="T12" fmla="*/ 25 w 76"/>
              <a:gd name="T13" fmla="*/ 0 h 64"/>
              <a:gd name="T14" fmla="*/ 25 w 76"/>
              <a:gd name="T15" fmla="*/ 12 h 64"/>
              <a:gd name="T16" fmla="*/ 52 w 76"/>
              <a:gd name="T17" fmla="*/ 12 h 64"/>
              <a:gd name="T18" fmla="*/ 52 w 76"/>
              <a:gd name="T19" fmla="*/ 0 h 64"/>
              <a:gd name="T20" fmla="*/ 0 w 76"/>
              <a:gd name="T21" fmla="*/ 28 h 64"/>
              <a:gd name="T22" fmla="*/ 21 w 76"/>
              <a:gd name="T23" fmla="*/ 36 h 64"/>
              <a:gd name="T24" fmla="*/ 55 w 76"/>
              <a:gd name="T25" fmla="*/ 36 h 64"/>
              <a:gd name="T26" fmla="*/ 76 w 76"/>
              <a:gd name="T27" fmla="*/ 28 h 64"/>
              <a:gd name="T28" fmla="*/ 38 w 76"/>
              <a:gd name="T29" fmla="*/ 48 h 64"/>
              <a:gd name="T30" fmla="*/ 38 w 76"/>
              <a:gd name="T31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" h="64">
                <a:moveTo>
                  <a:pt x="76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12"/>
                  <a:pt x="0" y="12"/>
                  <a:pt x="0" y="12"/>
                </a:cubicBezTo>
                <a:cubicBezTo>
                  <a:pt x="76" y="12"/>
                  <a:pt x="76" y="12"/>
                  <a:pt x="76" y="12"/>
                </a:cubicBezTo>
                <a:lnTo>
                  <a:pt x="76" y="64"/>
                </a:lnTo>
                <a:close/>
                <a:moveTo>
                  <a:pt x="52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12"/>
                  <a:pt x="25" y="12"/>
                  <a:pt x="25" y="12"/>
                </a:cubicBezTo>
                <a:cubicBezTo>
                  <a:pt x="52" y="12"/>
                  <a:pt x="52" y="12"/>
                  <a:pt x="52" y="12"/>
                </a:cubicBezTo>
                <a:lnTo>
                  <a:pt x="52" y="0"/>
                </a:lnTo>
                <a:close/>
                <a:moveTo>
                  <a:pt x="0" y="28"/>
                </a:moveTo>
                <a:cubicBezTo>
                  <a:pt x="21" y="36"/>
                  <a:pt x="21" y="36"/>
                  <a:pt x="21" y="36"/>
                </a:cubicBezTo>
                <a:cubicBezTo>
                  <a:pt x="32" y="40"/>
                  <a:pt x="44" y="40"/>
                  <a:pt x="55" y="36"/>
                </a:cubicBezTo>
                <a:cubicBezTo>
                  <a:pt x="76" y="28"/>
                  <a:pt x="76" y="28"/>
                  <a:pt x="76" y="28"/>
                </a:cubicBezTo>
                <a:moveTo>
                  <a:pt x="38" y="48"/>
                </a:moveTo>
                <a:cubicBezTo>
                  <a:pt x="38" y="30"/>
                  <a:pt x="38" y="30"/>
                  <a:pt x="38" y="30"/>
                </a:cubicBezTo>
              </a:path>
            </a:pathLst>
          </a:custGeom>
          <a:noFill/>
          <a:ln w="15875" cap="flat">
            <a:solidFill>
              <a:srgbClr val="999999">
                <a:lumMod val="5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5" name="Freeform 17"/>
          <p:cNvSpPr>
            <a:spLocks noEditPoints="1"/>
          </p:cNvSpPr>
          <p:nvPr/>
        </p:nvSpPr>
        <p:spPr bwMode="auto">
          <a:xfrm>
            <a:off x="3152110" y="2516426"/>
            <a:ext cx="293688" cy="296863"/>
          </a:xfrm>
          <a:custGeom>
            <a:avLst/>
            <a:gdLst>
              <a:gd name="T0" fmla="*/ 39 w 77"/>
              <a:gd name="T1" fmla="*/ 39 h 78"/>
              <a:gd name="T2" fmla="*/ 77 w 77"/>
              <a:gd name="T3" fmla="*/ 39 h 78"/>
              <a:gd name="T4" fmla="*/ 39 w 77"/>
              <a:gd name="T5" fmla="*/ 78 h 78"/>
              <a:gd name="T6" fmla="*/ 0 w 77"/>
              <a:gd name="T7" fmla="*/ 39 h 78"/>
              <a:gd name="T8" fmla="*/ 39 w 77"/>
              <a:gd name="T9" fmla="*/ 0 h 78"/>
              <a:gd name="T10" fmla="*/ 39 w 77"/>
              <a:gd name="T11" fmla="*/ 39 h 78"/>
              <a:gd name="T12" fmla="*/ 76 w 77"/>
              <a:gd name="T13" fmla="*/ 26 h 78"/>
              <a:gd name="T14" fmla="*/ 51 w 77"/>
              <a:gd name="T15" fmla="*/ 1 h 78"/>
              <a:gd name="T16" fmla="*/ 51 w 77"/>
              <a:gd name="T17" fmla="*/ 26 h 78"/>
              <a:gd name="T18" fmla="*/ 76 w 77"/>
              <a:gd name="T19" fmla="*/ 2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" h="78">
                <a:moveTo>
                  <a:pt x="39" y="39"/>
                </a:moveTo>
                <a:cubicBezTo>
                  <a:pt x="77" y="39"/>
                  <a:pt x="77" y="39"/>
                  <a:pt x="77" y="39"/>
                </a:cubicBezTo>
                <a:cubicBezTo>
                  <a:pt x="77" y="60"/>
                  <a:pt x="60" y="78"/>
                  <a:pt x="39" y="78"/>
                </a:cubicBezTo>
                <a:cubicBezTo>
                  <a:pt x="17" y="78"/>
                  <a:pt x="0" y="60"/>
                  <a:pt x="0" y="39"/>
                </a:cubicBezTo>
                <a:cubicBezTo>
                  <a:pt x="0" y="17"/>
                  <a:pt x="17" y="0"/>
                  <a:pt x="39" y="0"/>
                </a:cubicBezTo>
                <a:lnTo>
                  <a:pt x="39" y="39"/>
                </a:lnTo>
                <a:close/>
                <a:moveTo>
                  <a:pt x="76" y="26"/>
                </a:moveTo>
                <a:cubicBezTo>
                  <a:pt x="74" y="14"/>
                  <a:pt x="64" y="4"/>
                  <a:pt x="51" y="1"/>
                </a:cubicBezTo>
                <a:cubicBezTo>
                  <a:pt x="51" y="26"/>
                  <a:pt x="51" y="26"/>
                  <a:pt x="51" y="26"/>
                </a:cubicBezTo>
                <a:lnTo>
                  <a:pt x="76" y="26"/>
                </a:lnTo>
                <a:close/>
              </a:path>
            </a:pathLst>
          </a:custGeom>
          <a:noFill/>
          <a:ln w="15875" cap="flat">
            <a:solidFill>
              <a:srgbClr val="999999">
                <a:lumMod val="5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6" name="Rectangle 70"/>
          <p:cNvSpPr>
            <a:spLocks noChangeArrowheads="1"/>
          </p:cNvSpPr>
          <p:nvPr/>
        </p:nvSpPr>
        <p:spPr bwMode="auto">
          <a:xfrm>
            <a:off x="1337791" y="4048757"/>
            <a:ext cx="2399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noProof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800" b="1" noProof="1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7" name="Rectangle 70"/>
          <p:cNvSpPr>
            <a:spLocks noChangeArrowheads="1"/>
          </p:cNvSpPr>
          <p:nvPr/>
        </p:nvSpPr>
        <p:spPr bwMode="auto">
          <a:xfrm>
            <a:off x="3701112" y="4048757"/>
            <a:ext cx="2399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noProof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800" b="1" noProof="1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Rectangle 70"/>
          <p:cNvSpPr>
            <a:spLocks noChangeArrowheads="1"/>
          </p:cNvSpPr>
          <p:nvPr/>
        </p:nvSpPr>
        <p:spPr bwMode="auto">
          <a:xfrm>
            <a:off x="6064433" y="4048757"/>
            <a:ext cx="2399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noProof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800" b="1" noProof="1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Rectangle 70"/>
          <p:cNvSpPr>
            <a:spLocks noChangeArrowheads="1"/>
          </p:cNvSpPr>
          <p:nvPr/>
        </p:nvSpPr>
        <p:spPr bwMode="auto">
          <a:xfrm>
            <a:off x="8427753" y="4048757"/>
            <a:ext cx="2399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noProof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800" b="1" noProof="1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98947" y="4495954"/>
            <a:ext cx="227703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here to add content, content to match the title. </a:t>
            </a:r>
            <a:endParaRPr lang="zh-CN" altLang="en-US" sz="1200" kern="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762268" y="4495954"/>
            <a:ext cx="227703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here to add content, content to match the title. </a:t>
            </a:r>
            <a:endParaRPr lang="zh-CN" altLang="en-US" sz="1200" kern="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25589" y="4495954"/>
            <a:ext cx="227703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here to add content, content to match the title. </a:t>
            </a:r>
            <a:endParaRPr lang="zh-CN" altLang="en-US" sz="1200" kern="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488909" y="4495954"/>
            <a:ext cx="227703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here to add content, content to match the title. </a:t>
            </a:r>
            <a:endParaRPr lang="zh-CN" altLang="en-US" sz="1200" kern="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75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25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5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75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835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995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155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 animBg="1"/>
      <p:bldP spid="33" grpId="0" animBg="1"/>
      <p:bldP spid="34" grpId="0" animBg="1"/>
      <p:bldP spid="35" grpId="0" animBg="1"/>
      <p:bldP spid="36" grpId="0" build="p"/>
      <p:bldP spid="37" grpId="0" build="p"/>
      <p:bldP spid="38" grpId="0" build="p"/>
      <p:bldP spid="39" grpId="0" build="p"/>
      <p:bldP spid="40" grpId="0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图片 1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7506"/>
            <a:ext cx="12191999" cy="395049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04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270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7589856" y="1109168"/>
            <a:ext cx="3773099" cy="2365195"/>
            <a:chOff x="1311573" y="1371289"/>
            <a:chExt cx="3773099" cy="2365195"/>
          </a:xfrm>
        </p:grpSpPr>
        <p:sp>
          <p:nvSpPr>
            <p:cNvPr id="73" name="Rectangle: Rounded Corners 69"/>
            <p:cNvSpPr/>
            <p:nvPr/>
          </p:nvSpPr>
          <p:spPr>
            <a:xfrm>
              <a:off x="1311573" y="1371289"/>
              <a:ext cx="3773099" cy="2365195"/>
            </a:xfrm>
            <a:prstGeom prst="roundRect">
              <a:avLst>
                <a:gd name="adj" fmla="val 2422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11200" dist="381000" dir="5400000" sx="87000" sy="87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grpSp>
          <p:nvGrpSpPr>
            <p:cNvPr id="74" name="Group 110"/>
            <p:cNvGrpSpPr/>
            <p:nvPr/>
          </p:nvGrpSpPr>
          <p:grpSpPr>
            <a:xfrm>
              <a:off x="1520815" y="1595369"/>
              <a:ext cx="3359213" cy="1987372"/>
              <a:chOff x="4418692" y="3128290"/>
              <a:chExt cx="3359213" cy="1987372"/>
            </a:xfrm>
          </p:grpSpPr>
          <p:sp>
            <p:nvSpPr>
              <p:cNvPr id="75" name="TextBox 111"/>
              <p:cNvSpPr txBox="1"/>
              <p:nvPr/>
            </p:nvSpPr>
            <p:spPr>
              <a:xfrm>
                <a:off x="4418692" y="3128290"/>
                <a:ext cx="13996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F3F"/>
                    </a:solidFill>
                    <a:effectLst/>
                    <a:uLnTx/>
                    <a:uFillTx/>
                    <a:latin typeface="+mn-ea"/>
                    <a:cs typeface="Poppins SemiBold" panose="00000700000000000000" pitchFamily="2" charset="0"/>
                  </a:rPr>
                  <a:t>Add title text 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F3F"/>
                    </a:solidFill>
                    <a:effectLst/>
                    <a:uLnTx/>
                    <a:uFillTx/>
                    <a:latin typeface="+mn-ea"/>
                    <a:cs typeface="Poppins SemiBold" panose="00000700000000000000" pitchFamily="2" charset="0"/>
                  </a:rPr>
                  <a:t>1</a:t>
                </a:r>
              </a:p>
            </p:txBody>
          </p:sp>
          <p:sp>
            <p:nvSpPr>
              <p:cNvPr id="76" name="TextBox 112"/>
              <p:cNvSpPr txBox="1"/>
              <p:nvPr/>
            </p:nvSpPr>
            <p:spPr>
              <a:xfrm>
                <a:off x="6646459" y="3135984"/>
                <a:ext cx="11314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ea"/>
                    <a:cs typeface="Poppins" panose="00000500000000000000" pitchFamily="2" charset="0"/>
                  </a:rPr>
                  <a:t>Add title text 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Poppins" panose="00000500000000000000" pitchFamily="2" charset="0"/>
                </a:endParaRPr>
              </a:p>
            </p:txBody>
          </p:sp>
          <p:grpSp>
            <p:nvGrpSpPr>
              <p:cNvPr id="77" name="Group 113"/>
              <p:cNvGrpSpPr/>
              <p:nvPr/>
            </p:nvGrpSpPr>
            <p:grpSpPr>
              <a:xfrm>
                <a:off x="4423300" y="3523049"/>
                <a:ext cx="3345399" cy="1592613"/>
                <a:chOff x="4286899" y="3471633"/>
                <a:chExt cx="3345399" cy="1592613"/>
              </a:xfrm>
            </p:grpSpPr>
            <p:sp>
              <p:nvSpPr>
                <p:cNvPr id="86" name="Rectangle: Top Corners Rounded 82"/>
                <p:cNvSpPr/>
                <p:nvPr/>
              </p:nvSpPr>
              <p:spPr>
                <a:xfrm>
                  <a:off x="4681258" y="4095750"/>
                  <a:ext cx="86283" cy="673369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87" name="TextBox 124"/>
                <p:cNvSpPr txBox="1"/>
                <p:nvPr/>
              </p:nvSpPr>
              <p:spPr>
                <a:xfrm>
                  <a:off x="45597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11</a:t>
                  </a:r>
                </a:p>
              </p:txBody>
            </p:sp>
            <p:sp>
              <p:nvSpPr>
                <p:cNvPr id="88" name="Rectangle: Top Corners Rounded 84"/>
                <p:cNvSpPr/>
                <p:nvPr/>
              </p:nvSpPr>
              <p:spPr>
                <a:xfrm>
                  <a:off x="4986058" y="4512469"/>
                  <a:ext cx="86283" cy="256650"/>
                </a:xfrm>
                <a:prstGeom prst="round2SameRect">
                  <a:avLst>
                    <a:gd name="adj1" fmla="val 49999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89" name="TextBox 126"/>
                <p:cNvSpPr txBox="1"/>
                <p:nvPr/>
              </p:nvSpPr>
              <p:spPr>
                <a:xfrm>
                  <a:off x="48645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12</a:t>
                  </a:r>
                </a:p>
              </p:txBody>
            </p:sp>
            <p:sp>
              <p:nvSpPr>
                <p:cNvPr id="90" name="Rectangle: Top Corners Rounded 86"/>
                <p:cNvSpPr/>
                <p:nvPr/>
              </p:nvSpPr>
              <p:spPr>
                <a:xfrm>
                  <a:off x="5290858" y="3982023"/>
                  <a:ext cx="86283" cy="78709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91" name="TextBox 128"/>
                <p:cNvSpPr txBox="1"/>
                <p:nvPr/>
              </p:nvSpPr>
              <p:spPr>
                <a:xfrm>
                  <a:off x="51693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13</a:t>
                  </a:r>
                </a:p>
              </p:txBody>
            </p:sp>
            <p:sp>
              <p:nvSpPr>
                <p:cNvPr id="92" name="Rectangle: Top Corners Rounded 88"/>
                <p:cNvSpPr/>
                <p:nvPr/>
              </p:nvSpPr>
              <p:spPr>
                <a:xfrm>
                  <a:off x="5595658" y="3692752"/>
                  <a:ext cx="86283" cy="107636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93" name="TextBox 130"/>
                <p:cNvSpPr txBox="1"/>
                <p:nvPr/>
              </p:nvSpPr>
              <p:spPr>
                <a:xfrm>
                  <a:off x="54741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14</a:t>
                  </a:r>
                </a:p>
              </p:txBody>
            </p:sp>
            <p:sp>
              <p:nvSpPr>
                <p:cNvPr id="94" name="Rectangle: Top Corners Rounded 90"/>
                <p:cNvSpPr/>
                <p:nvPr/>
              </p:nvSpPr>
              <p:spPr>
                <a:xfrm>
                  <a:off x="5900458" y="4141476"/>
                  <a:ext cx="86283" cy="627643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95" name="TextBox 132"/>
                <p:cNvSpPr txBox="1"/>
                <p:nvPr/>
              </p:nvSpPr>
              <p:spPr>
                <a:xfrm>
                  <a:off x="57789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15</a:t>
                  </a:r>
                </a:p>
              </p:txBody>
            </p:sp>
            <p:sp>
              <p:nvSpPr>
                <p:cNvPr id="96" name="Rectangle: Top Corners Rounded 92"/>
                <p:cNvSpPr/>
                <p:nvPr/>
              </p:nvSpPr>
              <p:spPr>
                <a:xfrm>
                  <a:off x="6205258" y="3765400"/>
                  <a:ext cx="86283" cy="99535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31313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97" name="TextBox 134"/>
                <p:cNvSpPr txBox="1"/>
                <p:nvPr/>
              </p:nvSpPr>
              <p:spPr>
                <a:xfrm>
                  <a:off x="60837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16</a:t>
                  </a:r>
                </a:p>
              </p:txBody>
            </p:sp>
            <p:sp>
              <p:nvSpPr>
                <p:cNvPr id="98" name="Rectangle: Top Corners Rounded 94"/>
                <p:cNvSpPr/>
                <p:nvPr/>
              </p:nvSpPr>
              <p:spPr>
                <a:xfrm>
                  <a:off x="6510058" y="3600746"/>
                  <a:ext cx="86283" cy="115592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99" name="TextBox 136"/>
                <p:cNvSpPr txBox="1"/>
                <p:nvPr/>
              </p:nvSpPr>
              <p:spPr>
                <a:xfrm>
                  <a:off x="63885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18</a:t>
                  </a:r>
                </a:p>
              </p:txBody>
            </p:sp>
            <p:sp>
              <p:nvSpPr>
                <p:cNvPr id="100" name="Rectangle: Top Corners Rounded 96"/>
                <p:cNvSpPr/>
                <p:nvPr/>
              </p:nvSpPr>
              <p:spPr>
                <a:xfrm>
                  <a:off x="6814858" y="3790907"/>
                  <a:ext cx="86283" cy="97821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01" name="TextBox 138"/>
                <p:cNvSpPr txBox="1"/>
                <p:nvPr/>
              </p:nvSpPr>
              <p:spPr>
                <a:xfrm>
                  <a:off x="66933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19</a:t>
                  </a:r>
                </a:p>
              </p:txBody>
            </p:sp>
            <p:sp>
              <p:nvSpPr>
                <p:cNvPr id="102" name="Rectangle: Top Corners Rounded 98"/>
                <p:cNvSpPr/>
                <p:nvPr/>
              </p:nvSpPr>
              <p:spPr>
                <a:xfrm>
                  <a:off x="7119658" y="3720064"/>
                  <a:ext cx="86283" cy="104905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03" name="TextBox 140"/>
                <p:cNvSpPr txBox="1"/>
                <p:nvPr/>
              </p:nvSpPr>
              <p:spPr>
                <a:xfrm>
                  <a:off x="69981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20</a:t>
                  </a:r>
                </a:p>
              </p:txBody>
            </p:sp>
            <p:sp>
              <p:nvSpPr>
                <p:cNvPr id="104" name="Rectangle: Top Corners Rounded 100"/>
                <p:cNvSpPr/>
                <p:nvPr/>
              </p:nvSpPr>
              <p:spPr>
                <a:xfrm>
                  <a:off x="7424458" y="3478839"/>
                  <a:ext cx="86283" cy="129028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05" name="TextBox 142"/>
                <p:cNvSpPr txBox="1"/>
                <p:nvPr/>
              </p:nvSpPr>
              <p:spPr>
                <a:xfrm>
                  <a:off x="73029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21</a:t>
                  </a:r>
                </a:p>
              </p:txBody>
            </p:sp>
            <p:sp>
              <p:nvSpPr>
                <p:cNvPr id="106" name="TextBox 143"/>
                <p:cNvSpPr txBox="1"/>
                <p:nvPr/>
              </p:nvSpPr>
              <p:spPr>
                <a:xfrm>
                  <a:off x="4286899" y="4622007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70</a:t>
                  </a:r>
                </a:p>
              </p:txBody>
            </p:sp>
            <p:sp>
              <p:nvSpPr>
                <p:cNvPr id="107" name="TextBox 144"/>
                <p:cNvSpPr txBox="1"/>
                <p:nvPr/>
              </p:nvSpPr>
              <p:spPr>
                <a:xfrm>
                  <a:off x="4286899" y="4334415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75</a:t>
                  </a:r>
                </a:p>
              </p:txBody>
            </p:sp>
            <p:sp>
              <p:nvSpPr>
                <p:cNvPr id="108" name="TextBox 145"/>
                <p:cNvSpPr txBox="1"/>
                <p:nvPr/>
              </p:nvSpPr>
              <p:spPr>
                <a:xfrm>
                  <a:off x="4286899" y="4046821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80</a:t>
                  </a:r>
                </a:p>
              </p:txBody>
            </p:sp>
            <p:sp>
              <p:nvSpPr>
                <p:cNvPr id="109" name="TextBox 146"/>
                <p:cNvSpPr txBox="1"/>
                <p:nvPr/>
              </p:nvSpPr>
              <p:spPr>
                <a:xfrm>
                  <a:off x="4286899" y="3759227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85</a:t>
                  </a:r>
                </a:p>
              </p:txBody>
            </p:sp>
            <p:sp>
              <p:nvSpPr>
                <p:cNvPr id="110" name="TextBox 147"/>
                <p:cNvSpPr txBox="1"/>
                <p:nvPr/>
              </p:nvSpPr>
              <p:spPr>
                <a:xfrm>
                  <a:off x="4286899" y="3471633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90</a:t>
                  </a:r>
                </a:p>
              </p:txBody>
            </p:sp>
          </p:grpSp>
          <p:grpSp>
            <p:nvGrpSpPr>
              <p:cNvPr id="78" name="Group 114"/>
              <p:cNvGrpSpPr/>
              <p:nvPr/>
            </p:nvGrpSpPr>
            <p:grpSpPr>
              <a:xfrm>
                <a:off x="5878045" y="3356913"/>
                <a:ext cx="1009696" cy="428276"/>
                <a:chOff x="5878045" y="3356913"/>
                <a:chExt cx="1009696" cy="428276"/>
              </a:xfrm>
            </p:grpSpPr>
            <p:grpSp>
              <p:nvGrpSpPr>
                <p:cNvPr id="79" name="Group 115"/>
                <p:cNvGrpSpPr/>
                <p:nvPr/>
              </p:nvGrpSpPr>
              <p:grpSpPr>
                <a:xfrm>
                  <a:off x="5881859" y="3356913"/>
                  <a:ext cx="1005882" cy="428276"/>
                  <a:chOff x="5881859" y="3356913"/>
                  <a:chExt cx="1005882" cy="428276"/>
                </a:xfrm>
              </p:grpSpPr>
              <p:sp>
                <p:nvSpPr>
                  <p:cNvPr id="84" name="Rectangle: Rounded Corners 80"/>
                  <p:cNvSpPr/>
                  <p:nvPr/>
                </p:nvSpPr>
                <p:spPr>
                  <a:xfrm>
                    <a:off x="5881859" y="3356913"/>
                    <a:ext cx="1005882" cy="369555"/>
                  </a:xfrm>
                  <a:prstGeom prst="roundRect">
                    <a:avLst>
                      <a:gd name="adj" fmla="val 11873"/>
                    </a:avLst>
                  </a:prstGeom>
                  <a:solidFill>
                    <a:srgbClr val="CFAF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711200" dist="381000" dir="5400000" sx="87000" sy="87000" algn="t" rotWithShape="0">
                      <a:prstClr val="black">
                        <a:alpha val="15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</a:endParaRPr>
                  </a:p>
                </p:txBody>
              </p:sp>
              <p:sp>
                <p:nvSpPr>
                  <p:cNvPr id="85" name="Isosceles Triangle 81"/>
                  <p:cNvSpPr/>
                  <p:nvPr/>
                </p:nvSpPr>
                <p:spPr>
                  <a:xfrm rot="10800000">
                    <a:off x="6324273" y="3721935"/>
                    <a:ext cx="121055" cy="63254"/>
                  </a:xfrm>
                  <a:prstGeom prst="triangle">
                    <a:avLst/>
                  </a:prstGeom>
                  <a:solidFill>
                    <a:srgbClr val="CFAF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</a:endParaRPr>
                  </a:p>
                </p:txBody>
              </p:sp>
            </p:grpSp>
            <p:sp>
              <p:nvSpPr>
                <p:cNvPr id="80" name="TextBox 117"/>
                <p:cNvSpPr txBox="1"/>
                <p:nvPr/>
              </p:nvSpPr>
              <p:spPr>
                <a:xfrm>
                  <a:off x="5888054" y="3476665"/>
                  <a:ext cx="496746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  <a:cs typeface="Poppins SemiBold" panose="00000700000000000000" pitchFamily="2" charset="0"/>
                    </a:rPr>
                    <a:t>74,2K</a:t>
                  </a:r>
                </a:p>
              </p:txBody>
            </p:sp>
            <p:sp>
              <p:nvSpPr>
                <p:cNvPr id="81" name="TextBox 118"/>
                <p:cNvSpPr txBox="1"/>
                <p:nvPr/>
              </p:nvSpPr>
              <p:spPr>
                <a:xfrm>
                  <a:off x="6390995" y="3476665"/>
                  <a:ext cx="496746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  <a:cs typeface="Poppins SemiBold" panose="00000700000000000000" pitchFamily="2" charset="0"/>
                    </a:rPr>
                    <a:t>90,6$</a:t>
                  </a:r>
                </a:p>
              </p:txBody>
            </p:sp>
            <p:sp>
              <p:nvSpPr>
                <p:cNvPr id="82" name="TextBox 119"/>
                <p:cNvSpPr txBox="1"/>
                <p:nvPr/>
              </p:nvSpPr>
              <p:spPr>
                <a:xfrm>
                  <a:off x="5878045" y="3380073"/>
                  <a:ext cx="399665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5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Qty</a:t>
                  </a:r>
                </a:p>
              </p:txBody>
            </p:sp>
            <p:sp>
              <p:nvSpPr>
                <p:cNvPr id="83" name="TextBox 120"/>
                <p:cNvSpPr txBox="1"/>
                <p:nvPr/>
              </p:nvSpPr>
              <p:spPr>
                <a:xfrm>
                  <a:off x="6390995" y="3380073"/>
                  <a:ext cx="399665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5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Price</a:t>
                  </a:r>
                </a:p>
              </p:txBody>
            </p:sp>
          </p:grpSp>
        </p:grpSp>
      </p:grpSp>
      <p:grpSp>
        <p:nvGrpSpPr>
          <p:cNvPr id="111" name="组合 110"/>
          <p:cNvGrpSpPr/>
          <p:nvPr/>
        </p:nvGrpSpPr>
        <p:grpSpPr>
          <a:xfrm>
            <a:off x="7589856" y="3654681"/>
            <a:ext cx="3773099" cy="2365195"/>
            <a:chOff x="1311573" y="4111271"/>
            <a:chExt cx="3773099" cy="2365195"/>
          </a:xfrm>
        </p:grpSpPr>
        <p:sp>
          <p:nvSpPr>
            <p:cNvPr id="112" name="Rectangle: Rounded Corners 69"/>
            <p:cNvSpPr/>
            <p:nvPr/>
          </p:nvSpPr>
          <p:spPr>
            <a:xfrm>
              <a:off x="1311573" y="4111271"/>
              <a:ext cx="3773099" cy="2365195"/>
            </a:xfrm>
            <a:prstGeom prst="roundRect">
              <a:avLst>
                <a:gd name="adj" fmla="val 2422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11200" dist="381000" dir="5400000" sx="87000" sy="87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grpSp>
          <p:nvGrpSpPr>
            <p:cNvPr id="113" name="Group 70"/>
            <p:cNvGrpSpPr/>
            <p:nvPr/>
          </p:nvGrpSpPr>
          <p:grpSpPr>
            <a:xfrm>
              <a:off x="1520815" y="4335351"/>
              <a:ext cx="3359213" cy="1987372"/>
              <a:chOff x="4418692" y="3128290"/>
              <a:chExt cx="3359213" cy="1987372"/>
            </a:xfrm>
          </p:grpSpPr>
          <p:sp>
            <p:nvSpPr>
              <p:cNvPr id="114" name="TextBox 71"/>
              <p:cNvSpPr txBox="1"/>
              <p:nvPr/>
            </p:nvSpPr>
            <p:spPr>
              <a:xfrm>
                <a:off x="4418692" y="3128290"/>
                <a:ext cx="14593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F3F"/>
                    </a:solidFill>
                    <a:effectLst/>
                    <a:uLnTx/>
                    <a:uFillTx/>
                    <a:latin typeface="+mn-ea"/>
                    <a:cs typeface="Poppins SemiBold" panose="00000700000000000000" pitchFamily="2" charset="0"/>
                  </a:rPr>
                  <a:t>Add title text 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F3F"/>
                    </a:solidFill>
                    <a:effectLst/>
                    <a:uLnTx/>
                    <a:uFillTx/>
                    <a:latin typeface="+mn-ea"/>
                    <a:cs typeface="Poppins SemiBold" panose="00000700000000000000" pitchFamily="2" charset="0"/>
                  </a:rPr>
                  <a:t>2</a:t>
                </a:r>
              </a:p>
            </p:txBody>
          </p:sp>
          <p:sp>
            <p:nvSpPr>
              <p:cNvPr id="115" name="TextBox 72"/>
              <p:cNvSpPr txBox="1"/>
              <p:nvPr/>
            </p:nvSpPr>
            <p:spPr>
              <a:xfrm>
                <a:off x="6646459" y="3135984"/>
                <a:ext cx="11314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ea"/>
                    <a:cs typeface="Poppins" panose="00000500000000000000" pitchFamily="2" charset="0"/>
                  </a:rPr>
                  <a:t>Add title text 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Poppins" panose="00000500000000000000" pitchFamily="2" charset="0"/>
                </a:endParaRPr>
              </a:p>
            </p:txBody>
          </p:sp>
          <p:grpSp>
            <p:nvGrpSpPr>
              <p:cNvPr id="116" name="Group 73"/>
              <p:cNvGrpSpPr/>
              <p:nvPr/>
            </p:nvGrpSpPr>
            <p:grpSpPr>
              <a:xfrm>
                <a:off x="4423300" y="3523049"/>
                <a:ext cx="3345399" cy="1592613"/>
                <a:chOff x="4286899" y="3471633"/>
                <a:chExt cx="3345399" cy="1592613"/>
              </a:xfrm>
            </p:grpSpPr>
            <p:sp>
              <p:nvSpPr>
                <p:cNvPr id="125" name="Rectangle: Top Corners Rounded 82"/>
                <p:cNvSpPr/>
                <p:nvPr/>
              </p:nvSpPr>
              <p:spPr>
                <a:xfrm>
                  <a:off x="4681258" y="4095750"/>
                  <a:ext cx="86283" cy="673369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26" name="TextBox 83"/>
                <p:cNvSpPr txBox="1"/>
                <p:nvPr/>
              </p:nvSpPr>
              <p:spPr>
                <a:xfrm>
                  <a:off x="45597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11</a:t>
                  </a:r>
                </a:p>
              </p:txBody>
            </p:sp>
            <p:sp>
              <p:nvSpPr>
                <p:cNvPr id="127" name="Rectangle: Top Corners Rounded 84"/>
                <p:cNvSpPr/>
                <p:nvPr/>
              </p:nvSpPr>
              <p:spPr>
                <a:xfrm>
                  <a:off x="4986058" y="4512469"/>
                  <a:ext cx="86283" cy="256650"/>
                </a:xfrm>
                <a:prstGeom prst="round2SameRect">
                  <a:avLst>
                    <a:gd name="adj1" fmla="val 49999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28" name="TextBox 85"/>
                <p:cNvSpPr txBox="1"/>
                <p:nvPr/>
              </p:nvSpPr>
              <p:spPr>
                <a:xfrm>
                  <a:off x="48645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12</a:t>
                  </a:r>
                </a:p>
              </p:txBody>
            </p:sp>
            <p:sp>
              <p:nvSpPr>
                <p:cNvPr id="129" name="Rectangle: Top Corners Rounded 86"/>
                <p:cNvSpPr/>
                <p:nvPr/>
              </p:nvSpPr>
              <p:spPr>
                <a:xfrm>
                  <a:off x="5290858" y="3982023"/>
                  <a:ext cx="86283" cy="78709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30" name="TextBox 87"/>
                <p:cNvSpPr txBox="1"/>
                <p:nvPr/>
              </p:nvSpPr>
              <p:spPr>
                <a:xfrm>
                  <a:off x="51693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13</a:t>
                  </a:r>
                </a:p>
              </p:txBody>
            </p:sp>
            <p:sp>
              <p:nvSpPr>
                <p:cNvPr id="131" name="Rectangle: Top Corners Rounded 88"/>
                <p:cNvSpPr/>
                <p:nvPr/>
              </p:nvSpPr>
              <p:spPr>
                <a:xfrm>
                  <a:off x="5595658" y="3692752"/>
                  <a:ext cx="86283" cy="107636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32" name="TextBox 89"/>
                <p:cNvSpPr txBox="1"/>
                <p:nvPr/>
              </p:nvSpPr>
              <p:spPr>
                <a:xfrm>
                  <a:off x="54741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14</a:t>
                  </a:r>
                </a:p>
              </p:txBody>
            </p:sp>
            <p:sp>
              <p:nvSpPr>
                <p:cNvPr id="133" name="Rectangle: Top Corners Rounded 90"/>
                <p:cNvSpPr/>
                <p:nvPr/>
              </p:nvSpPr>
              <p:spPr>
                <a:xfrm>
                  <a:off x="5900458" y="4141476"/>
                  <a:ext cx="86283" cy="627643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34" name="TextBox 91"/>
                <p:cNvSpPr txBox="1"/>
                <p:nvPr/>
              </p:nvSpPr>
              <p:spPr>
                <a:xfrm>
                  <a:off x="57789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15</a:t>
                  </a:r>
                </a:p>
              </p:txBody>
            </p:sp>
            <p:sp>
              <p:nvSpPr>
                <p:cNvPr id="135" name="Rectangle: Top Corners Rounded 92"/>
                <p:cNvSpPr/>
                <p:nvPr/>
              </p:nvSpPr>
              <p:spPr>
                <a:xfrm>
                  <a:off x="6205258" y="3765400"/>
                  <a:ext cx="86283" cy="99535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31313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36" name="TextBox 93"/>
                <p:cNvSpPr txBox="1"/>
                <p:nvPr/>
              </p:nvSpPr>
              <p:spPr>
                <a:xfrm>
                  <a:off x="60837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16</a:t>
                  </a:r>
                </a:p>
              </p:txBody>
            </p:sp>
            <p:sp>
              <p:nvSpPr>
                <p:cNvPr id="137" name="Rectangle: Top Corners Rounded 94"/>
                <p:cNvSpPr/>
                <p:nvPr/>
              </p:nvSpPr>
              <p:spPr>
                <a:xfrm>
                  <a:off x="6510058" y="3600746"/>
                  <a:ext cx="86283" cy="115592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38" name="TextBox 95"/>
                <p:cNvSpPr txBox="1"/>
                <p:nvPr/>
              </p:nvSpPr>
              <p:spPr>
                <a:xfrm>
                  <a:off x="63885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18</a:t>
                  </a:r>
                </a:p>
              </p:txBody>
            </p:sp>
            <p:sp>
              <p:nvSpPr>
                <p:cNvPr id="139" name="Rectangle: Top Corners Rounded 96"/>
                <p:cNvSpPr/>
                <p:nvPr/>
              </p:nvSpPr>
              <p:spPr>
                <a:xfrm>
                  <a:off x="6814858" y="3790907"/>
                  <a:ext cx="86283" cy="97821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40" name="TextBox 97"/>
                <p:cNvSpPr txBox="1"/>
                <p:nvPr/>
              </p:nvSpPr>
              <p:spPr>
                <a:xfrm>
                  <a:off x="66933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19</a:t>
                  </a:r>
                </a:p>
              </p:txBody>
            </p:sp>
            <p:sp>
              <p:nvSpPr>
                <p:cNvPr id="141" name="Rectangle: Top Corners Rounded 98"/>
                <p:cNvSpPr/>
                <p:nvPr/>
              </p:nvSpPr>
              <p:spPr>
                <a:xfrm>
                  <a:off x="7119658" y="3720064"/>
                  <a:ext cx="86283" cy="104905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42" name="TextBox 99"/>
                <p:cNvSpPr txBox="1"/>
                <p:nvPr/>
              </p:nvSpPr>
              <p:spPr>
                <a:xfrm>
                  <a:off x="69981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20</a:t>
                  </a:r>
                </a:p>
              </p:txBody>
            </p:sp>
            <p:sp>
              <p:nvSpPr>
                <p:cNvPr id="143" name="Rectangle: Top Corners Rounded 100"/>
                <p:cNvSpPr/>
                <p:nvPr/>
              </p:nvSpPr>
              <p:spPr>
                <a:xfrm>
                  <a:off x="7424458" y="3478839"/>
                  <a:ext cx="86283" cy="129028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44" name="TextBox 101"/>
                <p:cNvSpPr txBox="1"/>
                <p:nvPr/>
              </p:nvSpPr>
              <p:spPr>
                <a:xfrm>
                  <a:off x="7302900" y="4833414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21</a:t>
                  </a:r>
                </a:p>
              </p:txBody>
            </p:sp>
            <p:sp>
              <p:nvSpPr>
                <p:cNvPr id="145" name="TextBox 102"/>
                <p:cNvSpPr txBox="1"/>
                <p:nvPr/>
              </p:nvSpPr>
              <p:spPr>
                <a:xfrm>
                  <a:off x="4286899" y="4622007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70</a:t>
                  </a:r>
                </a:p>
              </p:txBody>
            </p:sp>
            <p:sp>
              <p:nvSpPr>
                <p:cNvPr id="146" name="TextBox 103"/>
                <p:cNvSpPr txBox="1"/>
                <p:nvPr/>
              </p:nvSpPr>
              <p:spPr>
                <a:xfrm>
                  <a:off x="4286899" y="4334415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75</a:t>
                  </a:r>
                </a:p>
              </p:txBody>
            </p:sp>
            <p:sp>
              <p:nvSpPr>
                <p:cNvPr id="147" name="TextBox 104"/>
                <p:cNvSpPr txBox="1"/>
                <p:nvPr/>
              </p:nvSpPr>
              <p:spPr>
                <a:xfrm>
                  <a:off x="4286899" y="4046821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80</a:t>
                  </a:r>
                </a:p>
              </p:txBody>
            </p:sp>
            <p:sp>
              <p:nvSpPr>
                <p:cNvPr id="148" name="TextBox 105"/>
                <p:cNvSpPr txBox="1"/>
                <p:nvPr/>
              </p:nvSpPr>
              <p:spPr>
                <a:xfrm>
                  <a:off x="4286899" y="3759227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85</a:t>
                  </a:r>
                </a:p>
              </p:txBody>
            </p:sp>
            <p:sp>
              <p:nvSpPr>
                <p:cNvPr id="149" name="TextBox 106"/>
                <p:cNvSpPr txBox="1"/>
                <p:nvPr/>
              </p:nvSpPr>
              <p:spPr>
                <a:xfrm>
                  <a:off x="4286899" y="3471633"/>
                  <a:ext cx="32939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E2F3F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90</a:t>
                  </a:r>
                </a:p>
              </p:txBody>
            </p:sp>
          </p:grpSp>
          <p:grpSp>
            <p:nvGrpSpPr>
              <p:cNvPr id="117" name="Group 74"/>
              <p:cNvGrpSpPr/>
              <p:nvPr/>
            </p:nvGrpSpPr>
            <p:grpSpPr>
              <a:xfrm>
                <a:off x="5878045" y="3356913"/>
                <a:ext cx="1009696" cy="428276"/>
                <a:chOff x="5878045" y="3356913"/>
                <a:chExt cx="1009696" cy="428276"/>
              </a:xfrm>
            </p:grpSpPr>
            <p:grpSp>
              <p:nvGrpSpPr>
                <p:cNvPr id="118" name="Group 75"/>
                <p:cNvGrpSpPr/>
                <p:nvPr/>
              </p:nvGrpSpPr>
              <p:grpSpPr>
                <a:xfrm>
                  <a:off x="5881859" y="3356913"/>
                  <a:ext cx="1005882" cy="428276"/>
                  <a:chOff x="5881859" y="3356913"/>
                  <a:chExt cx="1005882" cy="428276"/>
                </a:xfrm>
              </p:grpSpPr>
              <p:sp>
                <p:nvSpPr>
                  <p:cNvPr id="123" name="Rectangle: Rounded Corners 80"/>
                  <p:cNvSpPr/>
                  <p:nvPr/>
                </p:nvSpPr>
                <p:spPr>
                  <a:xfrm>
                    <a:off x="5881859" y="3356913"/>
                    <a:ext cx="1005882" cy="369555"/>
                  </a:xfrm>
                  <a:prstGeom prst="roundRect">
                    <a:avLst>
                      <a:gd name="adj" fmla="val 11873"/>
                    </a:avLst>
                  </a:prstGeom>
                  <a:solidFill>
                    <a:srgbClr val="CFAF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711200" dist="381000" dir="5400000" sx="87000" sy="87000" algn="t" rotWithShape="0">
                      <a:prstClr val="black">
                        <a:alpha val="15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</a:endParaRPr>
                  </a:p>
                </p:txBody>
              </p:sp>
              <p:sp>
                <p:nvSpPr>
                  <p:cNvPr id="124" name="Isosceles Triangle 81"/>
                  <p:cNvSpPr/>
                  <p:nvPr/>
                </p:nvSpPr>
                <p:spPr>
                  <a:xfrm rot="10800000">
                    <a:off x="6324273" y="3721935"/>
                    <a:ext cx="121055" cy="63254"/>
                  </a:xfrm>
                  <a:prstGeom prst="triangle">
                    <a:avLst/>
                  </a:prstGeom>
                  <a:solidFill>
                    <a:srgbClr val="CFAF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</a:endParaRPr>
                  </a:p>
                </p:txBody>
              </p:sp>
            </p:grpSp>
            <p:sp>
              <p:nvSpPr>
                <p:cNvPr id="119" name="TextBox 76"/>
                <p:cNvSpPr txBox="1"/>
                <p:nvPr/>
              </p:nvSpPr>
              <p:spPr>
                <a:xfrm>
                  <a:off x="5888054" y="3476665"/>
                  <a:ext cx="496746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  <a:cs typeface="Poppins SemiBold" panose="00000700000000000000" pitchFamily="2" charset="0"/>
                    </a:rPr>
                    <a:t>74,2K</a:t>
                  </a:r>
                </a:p>
              </p:txBody>
            </p:sp>
            <p:sp>
              <p:nvSpPr>
                <p:cNvPr id="120" name="TextBox 77"/>
                <p:cNvSpPr txBox="1"/>
                <p:nvPr/>
              </p:nvSpPr>
              <p:spPr>
                <a:xfrm>
                  <a:off x="6390995" y="3476665"/>
                  <a:ext cx="496746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  <a:cs typeface="Poppins SemiBold" panose="00000700000000000000" pitchFamily="2" charset="0"/>
                    </a:rPr>
                    <a:t>90,6$</a:t>
                  </a:r>
                </a:p>
              </p:txBody>
            </p:sp>
            <p:sp>
              <p:nvSpPr>
                <p:cNvPr id="121" name="TextBox 78"/>
                <p:cNvSpPr txBox="1"/>
                <p:nvPr/>
              </p:nvSpPr>
              <p:spPr>
                <a:xfrm>
                  <a:off x="5878045" y="3380073"/>
                  <a:ext cx="399665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5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Qty</a:t>
                  </a:r>
                </a:p>
              </p:txBody>
            </p:sp>
            <p:sp>
              <p:nvSpPr>
                <p:cNvPr id="122" name="TextBox 79"/>
                <p:cNvSpPr txBox="1"/>
                <p:nvPr/>
              </p:nvSpPr>
              <p:spPr>
                <a:xfrm>
                  <a:off x="6390995" y="3380073"/>
                  <a:ext cx="399665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5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  <a:cs typeface="Poppins Medium" panose="00000600000000000000" pitchFamily="2" charset="0"/>
                    </a:rPr>
                    <a:t>Price</a:t>
                  </a:r>
                </a:p>
              </p:txBody>
            </p:sp>
          </p:grpSp>
        </p:grpSp>
      </p:grpSp>
      <p:sp>
        <p:nvSpPr>
          <p:cNvPr id="150" name="Rectangle: Rounded Corners 4"/>
          <p:cNvSpPr/>
          <p:nvPr/>
        </p:nvSpPr>
        <p:spPr>
          <a:xfrm>
            <a:off x="1381376" y="4028394"/>
            <a:ext cx="1666624" cy="357188"/>
          </a:xfrm>
          <a:prstGeom prst="roundRect">
            <a:avLst>
              <a:gd name="adj" fmla="val 50000"/>
            </a:avLst>
          </a:prstGeom>
          <a:solidFill>
            <a:srgbClr val="CFAF76"/>
          </a:solidFill>
          <a:ln w="12700" cap="flat" cmpd="sng" algn="ctr">
            <a:noFill/>
            <a:prstDash val="solid"/>
            <a:miter lim="800000"/>
          </a:ln>
          <a:effectLst>
            <a:outerShdw blurRad="431800" dist="203200" dir="5400000" sx="70000" sy="7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altLang="zh-CN" sz="1465" kern="0" dirty="0">
                <a:solidFill>
                  <a:prstClr val="white"/>
                </a:solidFill>
                <a:latin typeface="+mn-ea"/>
              </a:rPr>
              <a:t>Add title text</a:t>
            </a:r>
            <a:endParaRPr kumimoji="0" lang="id-ID" sz="146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51" name="Rectangle 8"/>
          <p:cNvSpPr/>
          <p:nvPr/>
        </p:nvSpPr>
        <p:spPr>
          <a:xfrm>
            <a:off x="1327871" y="2153044"/>
            <a:ext cx="5394397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rPr>
              <a:t>etc.Click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rPr>
              <a:t> here to add content, content to match the title. </a:t>
            </a:r>
          </a:p>
        </p:txBody>
      </p:sp>
      <p:sp>
        <p:nvSpPr>
          <p:cNvPr id="152" name="Rectangle 9"/>
          <p:cNvSpPr/>
          <p:nvPr/>
        </p:nvSpPr>
        <p:spPr>
          <a:xfrm>
            <a:off x="1306769" y="1619750"/>
            <a:ext cx="3175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+mn-ea"/>
                <a:cs typeface="Segoe UI" panose="020B0502040204020203" pitchFamily="34" charset="0"/>
              </a:rPr>
              <a:t>Add title text</a:t>
            </a:r>
            <a:endParaRPr lang="en-US" sz="2000" b="1" dirty="0">
              <a:solidFill>
                <a:prstClr val="black"/>
              </a:solidFill>
              <a:latin typeface="+mn-ea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25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75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75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75"/>
                            </p:stCondLst>
                            <p:childTnLst>
                              <p:par>
                                <p:cTn id="3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0" grpId="0" animBg="1"/>
      <p:bldP spid="151" grpId="0"/>
      <p:bldP spid="1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36201" y="3571753"/>
            <a:ext cx="5651211" cy="461673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r>
              <a:rPr lang="en-US" altLang="zh-CN" sz="1200" dirty="0">
                <a:solidFill>
                  <a:srgbClr val="CFAF76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36199" y="5538492"/>
            <a:ext cx="2338354" cy="527555"/>
            <a:chOff x="8093012" y="7595344"/>
            <a:chExt cx="3191500" cy="678712"/>
          </a:xfrm>
          <a:effectLst>
            <a:outerShdw blurRad="127000" dist="127000" dir="10800000" algn="r" rotWithShape="0">
              <a:sysClr val="window" lastClr="FFFFFF"/>
            </a:outerShdw>
          </a:effectLst>
        </p:grpSpPr>
        <p:sp>
          <p:nvSpPr>
            <p:cNvPr id="17" name="圆角矩形 16"/>
            <p:cNvSpPr/>
            <p:nvPr/>
          </p:nvSpPr>
          <p:spPr>
            <a:xfrm>
              <a:off x="8222965" y="7595344"/>
              <a:ext cx="3061547" cy="678712"/>
            </a:xfrm>
            <a:prstGeom prst="roundRect">
              <a:avLst>
                <a:gd name="adj" fmla="val 48214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>
              <a:outerShdw blurRad="381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0" cap="none" spc="300" normalizeH="0" baseline="0" noProof="0">
                <a:ln>
                  <a:noFill/>
                </a:ln>
                <a:solidFill>
                  <a:srgbClr val="182027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093012" y="7723823"/>
              <a:ext cx="3191500" cy="435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kern="0" dirty="0">
                  <a:solidFill>
                    <a:srgbClr val="CFAF76"/>
                  </a:solidFill>
                  <a:cs typeface="Arial" panose="020B0604020202020204" pitchFamily="34" charset="0"/>
                </a:rPr>
                <a:t>www.freeppt7.com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FAF76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936200" y="2251353"/>
            <a:ext cx="496583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CFAF76"/>
                </a:solidFill>
                <a:latin typeface="+mn-ea"/>
              </a:rPr>
              <a:t>THANKS</a:t>
            </a:r>
            <a:endParaRPr lang="zh-CN" altLang="en-US" sz="7200" b="1" dirty="0">
              <a:solidFill>
                <a:srgbClr val="CFAF76"/>
              </a:solidFill>
              <a:latin typeface="+mn-ea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03F4F336-80BB-E2DF-610C-1E4645B949D4}"/>
              </a:ext>
            </a:extLst>
          </p:cNvPr>
          <p:cNvSpPr/>
          <p:nvPr/>
        </p:nvSpPr>
        <p:spPr>
          <a:xfrm>
            <a:off x="888162" y="31362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CFAF76"/>
                </a:solidFill>
              </a:rPr>
              <a:t>LOGO</a:t>
            </a:r>
            <a:endParaRPr lang="ko-KR" altLang="en-US" sz="2700" dirty="0">
              <a:solidFill>
                <a:srgbClr val="CFAF7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762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38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38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49525" y="2833303"/>
            <a:ext cx="709295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汉仪大宋简" panose="02010609000101010101" charset="-122"/>
                <a:ea typeface="汉仪大宋简" panose="02010609000101010101" charset="-122"/>
                <a:cs typeface="+mn-ea"/>
                <a:sym typeface="+mn-lt"/>
              </a:rPr>
              <a:t>Add title text</a:t>
            </a:r>
            <a:endParaRPr lang="zh-CN" altLang="en-US" sz="6000" dirty="0">
              <a:latin typeface="汉仪大宋简" panose="02010609000101010101" charset="-122"/>
              <a:ea typeface="汉仪大宋简" panose="02010609000101010101" charset="-122"/>
              <a:cs typeface="+mn-ea"/>
              <a:sym typeface="+mn-lt"/>
            </a:endParaRPr>
          </a:p>
        </p:txBody>
      </p:sp>
      <p:grpSp>
        <p:nvGrpSpPr>
          <p:cNvPr id="4" name="Group 113"/>
          <p:cNvGrpSpPr/>
          <p:nvPr/>
        </p:nvGrpSpPr>
        <p:grpSpPr>
          <a:xfrm>
            <a:off x="5470815" y="1114696"/>
            <a:ext cx="1250371" cy="1393947"/>
            <a:chOff x="2675797" y="5007875"/>
            <a:chExt cx="2383525" cy="2657222"/>
          </a:xfrm>
        </p:grpSpPr>
        <p:sp>
          <p:nvSpPr>
            <p:cNvPr id="5" name="Freeform: Shape 117"/>
            <p:cNvSpPr/>
            <p:nvPr/>
          </p:nvSpPr>
          <p:spPr>
            <a:xfrm rot="5400000">
              <a:off x="2538949" y="5144723"/>
              <a:ext cx="2657222" cy="2383525"/>
            </a:xfrm>
            <a:custGeom>
              <a:avLst/>
              <a:gdLst>
                <a:gd name="connsiteX0" fmla="*/ 1191768 w 2657219"/>
                <a:gd name="connsiteY0" fmla="*/ 0 h 2383528"/>
                <a:gd name="connsiteX1" fmla="*/ 2329957 w 2657219"/>
                <a:gd name="connsiteY1" fmla="*/ 837370 h 2383528"/>
                <a:gd name="connsiteX2" fmla="*/ 2342891 w 2657219"/>
                <a:gd name="connsiteY2" fmla="*/ 887674 h 2383528"/>
                <a:gd name="connsiteX3" fmla="*/ 2657219 w 2657219"/>
                <a:gd name="connsiteY3" fmla="*/ 1191764 h 2383528"/>
                <a:gd name="connsiteX4" fmla="*/ 2342891 w 2657219"/>
                <a:gd name="connsiteY4" fmla="*/ 1495855 h 2383528"/>
                <a:gd name="connsiteX5" fmla="*/ 2329957 w 2657219"/>
                <a:gd name="connsiteY5" fmla="*/ 1546158 h 2383528"/>
                <a:gd name="connsiteX6" fmla="*/ 1191768 w 2657219"/>
                <a:gd name="connsiteY6" fmla="*/ 2383528 h 2383528"/>
                <a:gd name="connsiteX7" fmla="*/ 0 w 2657219"/>
                <a:gd name="connsiteY7" fmla="*/ 1191764 h 2383528"/>
                <a:gd name="connsiteX8" fmla="*/ 1191768 w 2657219"/>
                <a:gd name="connsiteY8" fmla="*/ 0 h 238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219" h="2383528">
                  <a:moveTo>
                    <a:pt x="1191768" y="0"/>
                  </a:moveTo>
                  <a:cubicBezTo>
                    <a:pt x="1726552" y="0"/>
                    <a:pt x="2179065" y="352241"/>
                    <a:pt x="2329957" y="837370"/>
                  </a:cubicBezTo>
                  <a:lnTo>
                    <a:pt x="2342891" y="887674"/>
                  </a:lnTo>
                  <a:lnTo>
                    <a:pt x="2657219" y="1191764"/>
                  </a:lnTo>
                  <a:lnTo>
                    <a:pt x="2342891" y="1495855"/>
                  </a:lnTo>
                  <a:lnTo>
                    <a:pt x="2329957" y="1546158"/>
                  </a:lnTo>
                  <a:cubicBezTo>
                    <a:pt x="2179065" y="2031288"/>
                    <a:pt x="1726552" y="2383528"/>
                    <a:pt x="1191768" y="2383528"/>
                  </a:cubicBezTo>
                  <a:cubicBezTo>
                    <a:pt x="533573" y="2383528"/>
                    <a:pt x="0" y="1849957"/>
                    <a:pt x="0" y="1191764"/>
                  </a:cubicBezTo>
                  <a:cubicBezTo>
                    <a:pt x="0" y="533571"/>
                    <a:pt x="533573" y="0"/>
                    <a:pt x="1191768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CFAF76"/>
              </a:solidFill>
              <a:prstDash val="solid"/>
              <a:miter lim="800000"/>
            </a:ln>
            <a:effectLst>
              <a:outerShdw blurRad="635000" dist="457200" dir="2700000" sx="90000" sy="90000" algn="ctr" rotWithShape="0">
                <a:srgbClr val="000000">
                  <a:alpha val="1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12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118"/>
            <p:cNvSpPr/>
            <p:nvPr/>
          </p:nvSpPr>
          <p:spPr>
            <a:xfrm>
              <a:off x="2884111" y="5238792"/>
              <a:ext cx="1927563" cy="1927556"/>
            </a:xfrm>
            <a:prstGeom prst="ellipse">
              <a:avLst/>
            </a:prstGeom>
            <a:solidFill>
              <a:srgbClr val="3131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27256" y="1373011"/>
            <a:ext cx="113748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DDC281"/>
                </a:solidFill>
                <a:latin typeface="+mn-ea"/>
              </a:rPr>
              <a:t>01</a:t>
            </a:r>
            <a:endParaRPr lang="zh-CN" altLang="en-US" sz="4000">
              <a:solidFill>
                <a:srgbClr val="DDC281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4163" y="3816148"/>
            <a:ext cx="4883674" cy="584784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1600" dirty="0">
                <a:solidFill>
                  <a:srgbClr val="DDC28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974430" y="4928892"/>
            <a:ext cx="2243140" cy="527555"/>
            <a:chOff x="8222965" y="7595344"/>
            <a:chExt cx="3061547" cy="678712"/>
          </a:xfrm>
          <a:effectLst>
            <a:outerShdw blurRad="127000" dist="127000" dir="10800000" algn="r" rotWithShape="0">
              <a:sysClr val="window" lastClr="FFFFFF"/>
            </a:outerShdw>
          </a:effectLst>
        </p:grpSpPr>
        <p:sp>
          <p:nvSpPr>
            <p:cNvPr id="13" name="圆角矩形 16"/>
            <p:cNvSpPr/>
            <p:nvPr/>
          </p:nvSpPr>
          <p:spPr>
            <a:xfrm>
              <a:off x="8222965" y="7595344"/>
              <a:ext cx="3061547" cy="678712"/>
            </a:xfrm>
            <a:prstGeom prst="roundRect">
              <a:avLst>
                <a:gd name="adj" fmla="val 48214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>
              <a:outerShdw blurRad="381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0" cap="none" spc="300" normalizeH="0" baseline="0" noProof="0">
                <a:ln>
                  <a:noFill/>
                </a:ln>
                <a:solidFill>
                  <a:srgbClr val="182027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419839" y="7723823"/>
              <a:ext cx="2641287" cy="435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300" normalizeH="0" baseline="0" noProof="0">
                  <a:ln>
                    <a:noFill/>
                  </a:ln>
                  <a:solidFill>
                    <a:srgbClr val="CFAF76"/>
                  </a:solidFill>
                  <a:effectLst/>
                  <a:uLnTx/>
                  <a:uFillTx/>
                  <a:cs typeface="Arial" panose="020B0604020202020204" pitchFamily="34" charset="0"/>
                </a:rPr>
                <a:t>The part one</a:t>
              </a:r>
              <a:endParaRPr kumimoji="0" lang="zh-CN" altLang="en-US" sz="1600" b="0" i="0" u="none" strike="noStrike" kern="0" cap="none" spc="300" normalizeH="0" baseline="0" noProof="0">
                <a:ln>
                  <a:noFill/>
                </a:ln>
                <a:solidFill>
                  <a:srgbClr val="CFAF76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99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12"/>
                            </p:stCondLst>
                            <p:childTnLst>
                              <p:par>
                                <p:cTn id="15" presetID="23" presetClass="entr" presetSubtype="288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37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37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01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307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latin typeface="+mn-ea"/>
              <a:cs typeface="+mn-ea"/>
              <a:sym typeface="+mn-lt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15425" r="10054" b="11323"/>
          <a:stretch>
            <a:fillRect/>
          </a:stretch>
        </p:blipFill>
        <p:spPr>
          <a:xfrm flipH="1">
            <a:off x="895349" y="1911349"/>
            <a:ext cx="4059176" cy="4000501"/>
          </a:xfrm>
          <a:prstGeom prst="rect">
            <a:avLst/>
          </a:prstGeom>
        </p:spPr>
      </p:pic>
      <p:grpSp>
        <p:nvGrpSpPr>
          <p:cNvPr id="74" name="Group 33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GrpSpPr/>
          <p:nvPr/>
        </p:nvGrpSpPr>
        <p:grpSpPr>
          <a:xfrm>
            <a:off x="6204604" y="1265404"/>
            <a:ext cx="4953771" cy="924966"/>
            <a:chOff x="5211421" y="8224099"/>
            <a:chExt cx="7244105" cy="1352616"/>
          </a:xfrm>
        </p:grpSpPr>
        <p:grpSp>
          <p:nvGrpSpPr>
            <p:cNvPr id="75" name="Group 39"/>
            <p:cNvGrpSpPr/>
            <p:nvPr/>
          </p:nvGrpSpPr>
          <p:grpSpPr>
            <a:xfrm>
              <a:off x="5211421" y="8224099"/>
              <a:ext cx="7244105" cy="1352616"/>
              <a:chOff x="2006641" y="2397544"/>
              <a:chExt cx="8599254" cy="1179971"/>
            </a:xfrm>
          </p:grpSpPr>
          <p:sp>
            <p:nvSpPr>
              <p:cNvPr id="80" name="Rectangle: Rounded Corners 42"/>
              <p:cNvSpPr/>
              <p:nvPr/>
            </p:nvSpPr>
            <p:spPr>
              <a:xfrm>
                <a:off x="2006641" y="2397544"/>
                <a:ext cx="8599254" cy="1179971"/>
              </a:xfrm>
              <a:prstGeom prst="roundRect">
                <a:avLst>
                  <a:gd name="adj" fmla="val 6269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23900" sx="90000" sy="9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grpSp>
            <p:nvGrpSpPr>
              <p:cNvPr id="81" name="Group 43"/>
              <p:cNvGrpSpPr/>
              <p:nvPr/>
            </p:nvGrpSpPr>
            <p:grpSpPr>
              <a:xfrm>
                <a:off x="2006641" y="2397545"/>
                <a:ext cx="8599254" cy="807405"/>
                <a:chOff x="1093904" y="3847347"/>
                <a:chExt cx="14402898" cy="1066370"/>
              </a:xfrm>
            </p:grpSpPr>
            <p:sp>
              <p:nvSpPr>
                <p:cNvPr id="82" name="Rectangle: Top Corners Rounded 44"/>
                <p:cNvSpPr/>
                <p:nvPr/>
              </p:nvSpPr>
              <p:spPr>
                <a:xfrm>
                  <a:off x="1093904" y="3847347"/>
                  <a:ext cx="14402898" cy="6131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DDC28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83" name="TextBox 46"/>
                <p:cNvSpPr txBox="1"/>
                <p:nvPr/>
              </p:nvSpPr>
              <p:spPr>
                <a:xfrm>
                  <a:off x="3364041" y="4307209"/>
                  <a:ext cx="10644295" cy="606508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+mn-ea"/>
                      <a:cs typeface="+mn-cs"/>
                    </a:rPr>
                    <a:t>Click here to add text content, such as keywords, some brief introductions, etc.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</p:grpSp>
        <p:grpSp>
          <p:nvGrpSpPr>
            <p:cNvPr id="76" name="Group 35"/>
            <p:cNvGrpSpPr/>
            <p:nvPr/>
          </p:nvGrpSpPr>
          <p:grpSpPr>
            <a:xfrm>
              <a:off x="5600297" y="8510575"/>
              <a:ext cx="485834" cy="485832"/>
              <a:chOff x="8332318" y="3422521"/>
              <a:chExt cx="485834" cy="485832"/>
            </a:xfrm>
          </p:grpSpPr>
          <p:sp>
            <p:nvSpPr>
              <p:cNvPr id="77" name="Oval 36"/>
              <p:cNvSpPr/>
              <p:nvPr/>
            </p:nvSpPr>
            <p:spPr>
              <a:xfrm>
                <a:off x="8332318" y="3422521"/>
                <a:ext cx="485834" cy="485832"/>
              </a:xfrm>
              <a:prstGeom prst="ellipse">
                <a:avLst/>
              </a:prstGeom>
              <a:solidFill>
                <a:srgbClr val="DDC2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78" name="Oval 37"/>
              <p:cNvSpPr/>
              <p:nvPr/>
            </p:nvSpPr>
            <p:spPr>
              <a:xfrm>
                <a:off x="8385361" y="3475564"/>
                <a:ext cx="379747" cy="379746"/>
              </a:xfrm>
              <a:prstGeom prst="ellipse">
                <a:avLst/>
              </a:prstGeom>
              <a:solidFill>
                <a:srgbClr val="3131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79" name="Freeform 229"/>
              <p:cNvSpPr/>
              <p:nvPr/>
            </p:nvSpPr>
            <p:spPr bwMode="auto">
              <a:xfrm>
                <a:off x="8504072" y="3616544"/>
                <a:ext cx="142328" cy="97786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7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84" name="Group 33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GrpSpPr/>
          <p:nvPr/>
        </p:nvGrpSpPr>
        <p:grpSpPr>
          <a:xfrm>
            <a:off x="6204604" y="2546361"/>
            <a:ext cx="4953771" cy="924966"/>
            <a:chOff x="5211421" y="8224099"/>
            <a:chExt cx="7244105" cy="1352616"/>
          </a:xfrm>
        </p:grpSpPr>
        <p:grpSp>
          <p:nvGrpSpPr>
            <p:cNvPr id="85" name="Group 39"/>
            <p:cNvGrpSpPr/>
            <p:nvPr/>
          </p:nvGrpSpPr>
          <p:grpSpPr>
            <a:xfrm>
              <a:off x="5211421" y="8224099"/>
              <a:ext cx="7244105" cy="1352616"/>
              <a:chOff x="2006641" y="2397544"/>
              <a:chExt cx="8599254" cy="1179971"/>
            </a:xfrm>
          </p:grpSpPr>
          <p:sp>
            <p:nvSpPr>
              <p:cNvPr id="90" name="Rectangle: Rounded Corners 42"/>
              <p:cNvSpPr/>
              <p:nvPr/>
            </p:nvSpPr>
            <p:spPr>
              <a:xfrm>
                <a:off x="2006641" y="2397544"/>
                <a:ext cx="8599254" cy="1179971"/>
              </a:xfrm>
              <a:prstGeom prst="roundRect">
                <a:avLst>
                  <a:gd name="adj" fmla="val 6269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23900" sx="90000" sy="9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grpSp>
            <p:nvGrpSpPr>
              <p:cNvPr id="91" name="Group 43"/>
              <p:cNvGrpSpPr/>
              <p:nvPr/>
            </p:nvGrpSpPr>
            <p:grpSpPr>
              <a:xfrm>
                <a:off x="2006641" y="2397545"/>
                <a:ext cx="8599254" cy="807405"/>
                <a:chOff x="1093904" y="3847347"/>
                <a:chExt cx="14402898" cy="1066370"/>
              </a:xfrm>
            </p:grpSpPr>
            <p:sp>
              <p:nvSpPr>
                <p:cNvPr id="92" name="Rectangle: Top Corners Rounded 44"/>
                <p:cNvSpPr/>
                <p:nvPr/>
              </p:nvSpPr>
              <p:spPr>
                <a:xfrm>
                  <a:off x="1093904" y="3847347"/>
                  <a:ext cx="14402898" cy="6131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DDC28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93" name="TextBox 46"/>
                <p:cNvSpPr txBox="1"/>
                <p:nvPr/>
              </p:nvSpPr>
              <p:spPr>
                <a:xfrm>
                  <a:off x="3364041" y="4307209"/>
                  <a:ext cx="10644295" cy="606508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+mn-ea"/>
                      <a:cs typeface="+mn-cs"/>
                    </a:rPr>
                    <a:t>Click here to add text content, such as keywords, some brief introductions, etc.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</p:grpSp>
        <p:grpSp>
          <p:nvGrpSpPr>
            <p:cNvPr id="86" name="Group 35"/>
            <p:cNvGrpSpPr/>
            <p:nvPr/>
          </p:nvGrpSpPr>
          <p:grpSpPr>
            <a:xfrm>
              <a:off x="5600297" y="8510575"/>
              <a:ext cx="485834" cy="485832"/>
              <a:chOff x="8332318" y="3422521"/>
              <a:chExt cx="485834" cy="485832"/>
            </a:xfrm>
          </p:grpSpPr>
          <p:sp>
            <p:nvSpPr>
              <p:cNvPr id="87" name="Oval 36"/>
              <p:cNvSpPr/>
              <p:nvPr/>
            </p:nvSpPr>
            <p:spPr>
              <a:xfrm>
                <a:off x="8332318" y="3422521"/>
                <a:ext cx="485834" cy="485832"/>
              </a:xfrm>
              <a:prstGeom prst="ellipse">
                <a:avLst/>
              </a:prstGeom>
              <a:solidFill>
                <a:srgbClr val="DDC2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88" name="Oval 37"/>
              <p:cNvSpPr/>
              <p:nvPr/>
            </p:nvSpPr>
            <p:spPr>
              <a:xfrm>
                <a:off x="8385361" y="3475564"/>
                <a:ext cx="379747" cy="379746"/>
              </a:xfrm>
              <a:prstGeom prst="ellipse">
                <a:avLst/>
              </a:prstGeom>
              <a:solidFill>
                <a:srgbClr val="3131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89" name="Freeform 229"/>
              <p:cNvSpPr/>
              <p:nvPr/>
            </p:nvSpPr>
            <p:spPr bwMode="auto">
              <a:xfrm>
                <a:off x="8504072" y="3616544"/>
                <a:ext cx="142328" cy="97786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7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94" name="Group 33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GrpSpPr/>
          <p:nvPr/>
        </p:nvGrpSpPr>
        <p:grpSpPr>
          <a:xfrm>
            <a:off x="6204604" y="3827318"/>
            <a:ext cx="4953771" cy="924966"/>
            <a:chOff x="5211421" y="8224099"/>
            <a:chExt cx="7244105" cy="1352616"/>
          </a:xfrm>
        </p:grpSpPr>
        <p:grpSp>
          <p:nvGrpSpPr>
            <p:cNvPr id="95" name="Group 39"/>
            <p:cNvGrpSpPr/>
            <p:nvPr/>
          </p:nvGrpSpPr>
          <p:grpSpPr>
            <a:xfrm>
              <a:off x="5211421" y="8224099"/>
              <a:ext cx="7244105" cy="1352616"/>
              <a:chOff x="2006641" y="2397544"/>
              <a:chExt cx="8599254" cy="1179971"/>
            </a:xfrm>
          </p:grpSpPr>
          <p:sp>
            <p:nvSpPr>
              <p:cNvPr id="100" name="Rectangle: Rounded Corners 42"/>
              <p:cNvSpPr/>
              <p:nvPr/>
            </p:nvSpPr>
            <p:spPr>
              <a:xfrm>
                <a:off x="2006641" y="2397544"/>
                <a:ext cx="8599254" cy="1179971"/>
              </a:xfrm>
              <a:prstGeom prst="roundRect">
                <a:avLst>
                  <a:gd name="adj" fmla="val 6269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23900" sx="90000" sy="9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grpSp>
            <p:nvGrpSpPr>
              <p:cNvPr id="101" name="Group 43"/>
              <p:cNvGrpSpPr/>
              <p:nvPr/>
            </p:nvGrpSpPr>
            <p:grpSpPr>
              <a:xfrm>
                <a:off x="2006641" y="2397545"/>
                <a:ext cx="8599254" cy="807405"/>
                <a:chOff x="1093904" y="3847347"/>
                <a:chExt cx="14402898" cy="1066370"/>
              </a:xfrm>
            </p:grpSpPr>
            <p:sp>
              <p:nvSpPr>
                <p:cNvPr id="102" name="Rectangle: Top Corners Rounded 44"/>
                <p:cNvSpPr/>
                <p:nvPr/>
              </p:nvSpPr>
              <p:spPr>
                <a:xfrm>
                  <a:off x="1093904" y="3847347"/>
                  <a:ext cx="14402898" cy="6131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DDC28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103" name="TextBox 46"/>
                <p:cNvSpPr txBox="1"/>
                <p:nvPr/>
              </p:nvSpPr>
              <p:spPr>
                <a:xfrm>
                  <a:off x="3364041" y="4307209"/>
                  <a:ext cx="10644295" cy="606508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+mn-ea"/>
                      <a:cs typeface="+mn-cs"/>
                    </a:rPr>
                    <a:t>Click here to add text content, such as keywords, some brief introductions, etc.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</p:grpSp>
        <p:grpSp>
          <p:nvGrpSpPr>
            <p:cNvPr id="96" name="Group 35"/>
            <p:cNvGrpSpPr/>
            <p:nvPr/>
          </p:nvGrpSpPr>
          <p:grpSpPr>
            <a:xfrm>
              <a:off x="5600297" y="8510575"/>
              <a:ext cx="485834" cy="485832"/>
              <a:chOff x="8332318" y="3422521"/>
              <a:chExt cx="485834" cy="485832"/>
            </a:xfrm>
          </p:grpSpPr>
          <p:sp>
            <p:nvSpPr>
              <p:cNvPr id="97" name="Oval 36"/>
              <p:cNvSpPr/>
              <p:nvPr/>
            </p:nvSpPr>
            <p:spPr>
              <a:xfrm>
                <a:off x="8332318" y="3422521"/>
                <a:ext cx="485834" cy="485832"/>
              </a:xfrm>
              <a:prstGeom prst="ellipse">
                <a:avLst/>
              </a:prstGeom>
              <a:solidFill>
                <a:srgbClr val="DDC2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98" name="Oval 37"/>
              <p:cNvSpPr/>
              <p:nvPr/>
            </p:nvSpPr>
            <p:spPr>
              <a:xfrm>
                <a:off x="8385361" y="3475564"/>
                <a:ext cx="379747" cy="379746"/>
              </a:xfrm>
              <a:prstGeom prst="ellipse">
                <a:avLst/>
              </a:prstGeom>
              <a:solidFill>
                <a:srgbClr val="3131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99" name="Freeform 229"/>
              <p:cNvSpPr/>
              <p:nvPr/>
            </p:nvSpPr>
            <p:spPr bwMode="auto">
              <a:xfrm>
                <a:off x="8504072" y="3616544"/>
                <a:ext cx="142328" cy="97786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7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104" name="Group 33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GrpSpPr/>
          <p:nvPr/>
        </p:nvGrpSpPr>
        <p:grpSpPr>
          <a:xfrm>
            <a:off x="6204604" y="5108276"/>
            <a:ext cx="4953771" cy="924966"/>
            <a:chOff x="5211421" y="8224099"/>
            <a:chExt cx="7244105" cy="1352616"/>
          </a:xfrm>
        </p:grpSpPr>
        <p:grpSp>
          <p:nvGrpSpPr>
            <p:cNvPr id="105" name="Group 39"/>
            <p:cNvGrpSpPr/>
            <p:nvPr/>
          </p:nvGrpSpPr>
          <p:grpSpPr>
            <a:xfrm>
              <a:off x="5211421" y="8224099"/>
              <a:ext cx="7244105" cy="1352616"/>
              <a:chOff x="2006641" y="2397544"/>
              <a:chExt cx="8599254" cy="1179971"/>
            </a:xfrm>
          </p:grpSpPr>
          <p:sp>
            <p:nvSpPr>
              <p:cNvPr id="110" name="Rectangle: Rounded Corners 42"/>
              <p:cNvSpPr/>
              <p:nvPr/>
            </p:nvSpPr>
            <p:spPr>
              <a:xfrm>
                <a:off x="2006641" y="2397544"/>
                <a:ext cx="8599254" cy="1179971"/>
              </a:xfrm>
              <a:prstGeom prst="roundRect">
                <a:avLst>
                  <a:gd name="adj" fmla="val 6269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23900" sx="90000" sy="90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grpSp>
            <p:nvGrpSpPr>
              <p:cNvPr id="111" name="Group 43"/>
              <p:cNvGrpSpPr/>
              <p:nvPr/>
            </p:nvGrpSpPr>
            <p:grpSpPr>
              <a:xfrm>
                <a:off x="2006641" y="2397545"/>
                <a:ext cx="8599254" cy="807405"/>
                <a:chOff x="1093904" y="3847347"/>
                <a:chExt cx="14402898" cy="1066370"/>
              </a:xfrm>
            </p:grpSpPr>
            <p:sp>
              <p:nvSpPr>
                <p:cNvPr id="112" name="Rectangle: Top Corners Rounded 44"/>
                <p:cNvSpPr/>
                <p:nvPr/>
              </p:nvSpPr>
              <p:spPr>
                <a:xfrm>
                  <a:off x="1093904" y="3847347"/>
                  <a:ext cx="14402898" cy="6131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DDC28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113" name="TextBox 46"/>
                <p:cNvSpPr txBox="1"/>
                <p:nvPr/>
              </p:nvSpPr>
              <p:spPr>
                <a:xfrm>
                  <a:off x="3364041" y="4307209"/>
                  <a:ext cx="10644295" cy="606508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+mn-ea"/>
                      <a:cs typeface="+mn-cs"/>
                    </a:rPr>
                    <a:t>Click here to add text content, such as keywords, some brief introductions, etc.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</p:grpSp>
        <p:grpSp>
          <p:nvGrpSpPr>
            <p:cNvPr id="106" name="Group 35"/>
            <p:cNvGrpSpPr/>
            <p:nvPr/>
          </p:nvGrpSpPr>
          <p:grpSpPr>
            <a:xfrm>
              <a:off x="5600297" y="8510575"/>
              <a:ext cx="485834" cy="485832"/>
              <a:chOff x="8332318" y="3422521"/>
              <a:chExt cx="485834" cy="485832"/>
            </a:xfrm>
          </p:grpSpPr>
          <p:sp>
            <p:nvSpPr>
              <p:cNvPr id="107" name="Oval 36"/>
              <p:cNvSpPr/>
              <p:nvPr/>
            </p:nvSpPr>
            <p:spPr>
              <a:xfrm>
                <a:off x="8332318" y="3422521"/>
                <a:ext cx="485834" cy="485832"/>
              </a:xfrm>
              <a:prstGeom prst="ellipse">
                <a:avLst/>
              </a:prstGeom>
              <a:solidFill>
                <a:srgbClr val="DDC2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108" name="Oval 37"/>
              <p:cNvSpPr/>
              <p:nvPr/>
            </p:nvSpPr>
            <p:spPr>
              <a:xfrm>
                <a:off x="8385361" y="3475564"/>
                <a:ext cx="379747" cy="379746"/>
              </a:xfrm>
              <a:prstGeom prst="ellipse">
                <a:avLst/>
              </a:prstGeom>
              <a:solidFill>
                <a:srgbClr val="3131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109" name="Freeform 229"/>
              <p:cNvSpPr/>
              <p:nvPr/>
            </p:nvSpPr>
            <p:spPr bwMode="auto">
              <a:xfrm>
                <a:off x="8504072" y="3616544"/>
                <a:ext cx="142328" cy="97786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7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Open Sans" panose="020B0606030504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25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25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25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25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02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307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80474" y="697006"/>
            <a:ext cx="6048074" cy="6048074"/>
            <a:chOff x="3090441" y="405114"/>
            <a:chExt cx="6048074" cy="6048074"/>
          </a:xfrm>
        </p:grpSpPr>
        <p:sp>
          <p:nvSpPr>
            <p:cNvPr id="3" name="Pie 8"/>
            <p:cNvSpPr/>
            <p:nvPr/>
          </p:nvSpPr>
          <p:spPr>
            <a:xfrm>
              <a:off x="3114996" y="447996"/>
              <a:ext cx="5962005" cy="5962005"/>
            </a:xfrm>
            <a:prstGeom prst="pie">
              <a:avLst>
                <a:gd name="adj1" fmla="val 16199694"/>
                <a:gd name="adj2" fmla="val 18487769"/>
              </a:avLst>
            </a:prstGeom>
            <a:solidFill>
              <a:srgbClr val="3131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CFAF76"/>
                </a:solidFill>
                <a:effectLst/>
                <a:uLnTx/>
                <a:uFillTx/>
                <a:latin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090441" y="405114"/>
              <a:ext cx="6048074" cy="604807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0" cap="none" spc="0" normalizeH="0" baseline="0" noProof="0">
                <a:ln>
                  <a:noFill/>
                </a:ln>
                <a:solidFill>
                  <a:srgbClr val="CFAF76"/>
                </a:solidFill>
                <a:effectLst/>
                <a:uLnTx/>
                <a:uFillTx/>
                <a:latin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5" name="图片占位符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r="28713"/>
          <a:stretch>
            <a:fillRect/>
          </a:stretch>
        </p:blipFill>
        <p:spPr>
          <a:xfrm>
            <a:off x="7085833" y="2120692"/>
            <a:ext cx="3200400" cy="3200400"/>
          </a:xfrm>
          <a:prstGeom prst="ellipse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8339624" y="152107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CFAF76"/>
                </a:solidFill>
                <a:cs typeface="Source Sans Pro" charset="0"/>
              </a:rPr>
              <a:t>0%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8235428" y="5408177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CFAF76"/>
                </a:solidFill>
                <a:cs typeface="Source Sans Pro" charset="0"/>
              </a:rPr>
              <a:t>50%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10365181" y="3597781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CFAF76"/>
                </a:solidFill>
                <a:cs typeface="Source Sans Pro" charset="0"/>
              </a:rPr>
              <a:t>25%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6105671" y="3597781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>
                <a:solidFill>
                  <a:srgbClr val="CFAF76"/>
                </a:solidFill>
                <a:cs typeface="Source Sans Pro" charset="0"/>
              </a:rPr>
              <a:t>75%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543150" y="4242379"/>
            <a:ext cx="853853" cy="853853"/>
            <a:chOff x="7018448" y="4423723"/>
            <a:chExt cx="853853" cy="853853"/>
          </a:xfrm>
        </p:grpSpPr>
        <p:sp>
          <p:nvSpPr>
            <p:cNvPr id="48" name="椭圆 47"/>
            <p:cNvSpPr/>
            <p:nvPr/>
          </p:nvSpPr>
          <p:spPr>
            <a:xfrm>
              <a:off x="7018448" y="4423723"/>
              <a:ext cx="853853" cy="853853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椭圆 10"/>
            <p:cNvSpPr/>
            <p:nvPr/>
          </p:nvSpPr>
          <p:spPr>
            <a:xfrm>
              <a:off x="7221746" y="4629135"/>
              <a:ext cx="447258" cy="44303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00205" h="594532">
                  <a:moveTo>
                    <a:pt x="205953" y="525072"/>
                  </a:moveTo>
                  <a:cubicBezTo>
                    <a:pt x="205236" y="528413"/>
                    <a:pt x="204041" y="531516"/>
                    <a:pt x="202607" y="534619"/>
                  </a:cubicBezTo>
                  <a:cubicBezTo>
                    <a:pt x="204041" y="534857"/>
                    <a:pt x="205714" y="535335"/>
                    <a:pt x="207387" y="535812"/>
                  </a:cubicBezTo>
                  <a:cubicBezTo>
                    <a:pt x="207387" y="535335"/>
                    <a:pt x="207148" y="534857"/>
                    <a:pt x="207148" y="534380"/>
                  </a:cubicBezTo>
                  <a:cubicBezTo>
                    <a:pt x="207148" y="534141"/>
                    <a:pt x="207148" y="533903"/>
                    <a:pt x="207148" y="533664"/>
                  </a:cubicBezTo>
                  <a:cubicBezTo>
                    <a:pt x="206670" y="530800"/>
                    <a:pt x="206431" y="527936"/>
                    <a:pt x="205953" y="525072"/>
                  </a:cubicBezTo>
                  <a:close/>
                  <a:moveTo>
                    <a:pt x="410316" y="467074"/>
                  </a:moveTo>
                  <a:cubicBezTo>
                    <a:pt x="411034" y="469461"/>
                    <a:pt x="411034" y="472086"/>
                    <a:pt x="410316" y="474234"/>
                  </a:cubicBezTo>
                  <a:cubicBezTo>
                    <a:pt x="412229" y="473279"/>
                    <a:pt x="414141" y="472086"/>
                    <a:pt x="416053" y="471131"/>
                  </a:cubicBezTo>
                  <a:cubicBezTo>
                    <a:pt x="414141" y="470177"/>
                    <a:pt x="412707" y="468744"/>
                    <a:pt x="411751" y="467074"/>
                  </a:cubicBezTo>
                  <a:cubicBezTo>
                    <a:pt x="411273" y="467074"/>
                    <a:pt x="410795" y="467074"/>
                    <a:pt x="410316" y="467074"/>
                  </a:cubicBezTo>
                  <a:close/>
                  <a:moveTo>
                    <a:pt x="489194" y="451799"/>
                  </a:moveTo>
                  <a:cubicBezTo>
                    <a:pt x="489194" y="451799"/>
                    <a:pt x="489194" y="452037"/>
                    <a:pt x="489194" y="452276"/>
                  </a:cubicBezTo>
                  <a:cubicBezTo>
                    <a:pt x="489433" y="452276"/>
                    <a:pt x="489672" y="452276"/>
                    <a:pt x="489911" y="452515"/>
                  </a:cubicBezTo>
                  <a:cubicBezTo>
                    <a:pt x="491823" y="453469"/>
                    <a:pt x="493257" y="454663"/>
                    <a:pt x="494213" y="456333"/>
                  </a:cubicBezTo>
                  <a:cubicBezTo>
                    <a:pt x="495886" y="455140"/>
                    <a:pt x="497559" y="453947"/>
                    <a:pt x="499233" y="452753"/>
                  </a:cubicBezTo>
                  <a:cubicBezTo>
                    <a:pt x="495886" y="452515"/>
                    <a:pt x="492540" y="452037"/>
                    <a:pt x="489194" y="451799"/>
                  </a:cubicBezTo>
                  <a:close/>
                  <a:moveTo>
                    <a:pt x="68289" y="451088"/>
                  </a:moveTo>
                  <a:cubicBezTo>
                    <a:pt x="70441" y="456817"/>
                    <a:pt x="73071" y="462306"/>
                    <a:pt x="75941" y="467319"/>
                  </a:cubicBezTo>
                  <a:cubicBezTo>
                    <a:pt x="73789" y="462068"/>
                    <a:pt x="71637" y="456578"/>
                    <a:pt x="69724" y="451327"/>
                  </a:cubicBezTo>
                  <a:cubicBezTo>
                    <a:pt x="69245" y="451327"/>
                    <a:pt x="68767" y="451327"/>
                    <a:pt x="68289" y="451088"/>
                  </a:cubicBezTo>
                  <a:close/>
                  <a:moveTo>
                    <a:pt x="424180" y="447502"/>
                  </a:moveTo>
                  <a:cubicBezTo>
                    <a:pt x="425614" y="448457"/>
                    <a:pt x="426570" y="449650"/>
                    <a:pt x="427048" y="451083"/>
                  </a:cubicBezTo>
                  <a:cubicBezTo>
                    <a:pt x="428482" y="451083"/>
                    <a:pt x="429677" y="451083"/>
                    <a:pt x="430872" y="451083"/>
                  </a:cubicBezTo>
                  <a:cubicBezTo>
                    <a:pt x="430872" y="449889"/>
                    <a:pt x="431111" y="448696"/>
                    <a:pt x="431111" y="447741"/>
                  </a:cubicBezTo>
                  <a:cubicBezTo>
                    <a:pt x="428960" y="447502"/>
                    <a:pt x="426570" y="447502"/>
                    <a:pt x="424180" y="447502"/>
                  </a:cubicBezTo>
                  <a:close/>
                  <a:moveTo>
                    <a:pt x="373029" y="423874"/>
                  </a:moveTo>
                  <a:cubicBezTo>
                    <a:pt x="403146" y="423874"/>
                    <a:pt x="433024" y="424112"/>
                    <a:pt x="463140" y="426260"/>
                  </a:cubicBezTo>
                  <a:cubicBezTo>
                    <a:pt x="487281" y="427692"/>
                    <a:pt x="516442" y="426499"/>
                    <a:pt x="539149" y="435807"/>
                  </a:cubicBezTo>
                  <a:cubicBezTo>
                    <a:pt x="548232" y="439626"/>
                    <a:pt x="547037" y="451321"/>
                    <a:pt x="537715" y="453231"/>
                  </a:cubicBezTo>
                  <a:cubicBezTo>
                    <a:pt x="535564" y="482110"/>
                    <a:pt x="510467" y="510990"/>
                    <a:pt x="488955" y="527459"/>
                  </a:cubicBezTo>
                  <a:cubicBezTo>
                    <a:pt x="459794" y="550371"/>
                    <a:pt x="426331" y="566601"/>
                    <a:pt x="390717" y="576864"/>
                  </a:cubicBezTo>
                  <a:cubicBezTo>
                    <a:pt x="327854" y="595481"/>
                    <a:pt x="244196" y="606937"/>
                    <a:pt x="184441" y="571613"/>
                  </a:cubicBezTo>
                  <a:cubicBezTo>
                    <a:pt x="182529" y="572329"/>
                    <a:pt x="180139" y="572091"/>
                    <a:pt x="178226" y="570659"/>
                  </a:cubicBezTo>
                  <a:cubicBezTo>
                    <a:pt x="162451" y="559680"/>
                    <a:pt x="165797" y="529607"/>
                    <a:pt x="166514" y="513138"/>
                  </a:cubicBezTo>
                  <a:cubicBezTo>
                    <a:pt x="167470" y="487838"/>
                    <a:pt x="170339" y="461584"/>
                    <a:pt x="175836" y="437001"/>
                  </a:cubicBezTo>
                  <a:cubicBezTo>
                    <a:pt x="176792" y="433421"/>
                    <a:pt x="179422" y="431989"/>
                    <a:pt x="182290" y="432227"/>
                  </a:cubicBezTo>
                  <a:cubicBezTo>
                    <a:pt x="245392" y="424590"/>
                    <a:pt x="309688" y="423396"/>
                    <a:pt x="373029" y="423874"/>
                  </a:cubicBezTo>
                  <a:close/>
                  <a:moveTo>
                    <a:pt x="62310" y="389031"/>
                  </a:moveTo>
                  <a:cubicBezTo>
                    <a:pt x="59680" y="391179"/>
                    <a:pt x="57288" y="393327"/>
                    <a:pt x="54897" y="395476"/>
                  </a:cubicBezTo>
                  <a:cubicBezTo>
                    <a:pt x="55614" y="395953"/>
                    <a:pt x="56332" y="396669"/>
                    <a:pt x="56810" y="397146"/>
                  </a:cubicBezTo>
                  <a:cubicBezTo>
                    <a:pt x="58484" y="394282"/>
                    <a:pt x="60397" y="391657"/>
                    <a:pt x="62310" y="389031"/>
                  </a:cubicBezTo>
                  <a:close/>
                  <a:moveTo>
                    <a:pt x="469860" y="341756"/>
                  </a:moveTo>
                  <a:cubicBezTo>
                    <a:pt x="467948" y="354167"/>
                    <a:pt x="465318" y="366578"/>
                    <a:pt x="461972" y="378750"/>
                  </a:cubicBezTo>
                  <a:cubicBezTo>
                    <a:pt x="462211" y="378750"/>
                    <a:pt x="462450" y="378750"/>
                    <a:pt x="462689" y="378511"/>
                  </a:cubicBezTo>
                  <a:cubicBezTo>
                    <a:pt x="462211" y="375170"/>
                    <a:pt x="463406" y="371828"/>
                    <a:pt x="465796" y="369680"/>
                  </a:cubicBezTo>
                  <a:cubicBezTo>
                    <a:pt x="464840" y="366100"/>
                    <a:pt x="465796" y="362043"/>
                    <a:pt x="468426" y="359179"/>
                  </a:cubicBezTo>
                  <a:cubicBezTo>
                    <a:pt x="467948" y="355838"/>
                    <a:pt x="469143" y="352019"/>
                    <a:pt x="471533" y="349632"/>
                  </a:cubicBezTo>
                  <a:cubicBezTo>
                    <a:pt x="471533" y="348677"/>
                    <a:pt x="471533" y="347961"/>
                    <a:pt x="471294" y="347007"/>
                  </a:cubicBezTo>
                  <a:cubicBezTo>
                    <a:pt x="470816" y="345097"/>
                    <a:pt x="470338" y="343427"/>
                    <a:pt x="469860" y="341756"/>
                  </a:cubicBezTo>
                  <a:close/>
                  <a:moveTo>
                    <a:pt x="143856" y="302390"/>
                  </a:moveTo>
                  <a:cubicBezTo>
                    <a:pt x="147324" y="304538"/>
                    <a:pt x="149596" y="308834"/>
                    <a:pt x="148878" y="313846"/>
                  </a:cubicBezTo>
                  <a:cubicBezTo>
                    <a:pt x="137639" y="384257"/>
                    <a:pt x="139313" y="454669"/>
                    <a:pt x="137400" y="525796"/>
                  </a:cubicBezTo>
                  <a:cubicBezTo>
                    <a:pt x="136921" y="536536"/>
                    <a:pt x="123290" y="538207"/>
                    <a:pt x="118747" y="531047"/>
                  </a:cubicBezTo>
                  <a:cubicBezTo>
                    <a:pt x="96268" y="532240"/>
                    <a:pt x="72354" y="502644"/>
                    <a:pt x="60397" y="487845"/>
                  </a:cubicBezTo>
                  <a:cubicBezTo>
                    <a:pt x="43418" y="466841"/>
                    <a:pt x="25483" y="437961"/>
                    <a:pt x="26918" y="409796"/>
                  </a:cubicBezTo>
                  <a:cubicBezTo>
                    <a:pt x="26918" y="408603"/>
                    <a:pt x="27157" y="407887"/>
                    <a:pt x="27635" y="406932"/>
                  </a:cubicBezTo>
                  <a:cubicBezTo>
                    <a:pt x="25722" y="404784"/>
                    <a:pt x="25483" y="401681"/>
                    <a:pt x="27635" y="398578"/>
                  </a:cubicBezTo>
                  <a:cubicBezTo>
                    <a:pt x="55854" y="361344"/>
                    <a:pt x="96985" y="334850"/>
                    <a:pt x="131660" y="303822"/>
                  </a:cubicBezTo>
                  <a:cubicBezTo>
                    <a:pt x="135726" y="300242"/>
                    <a:pt x="140389" y="300242"/>
                    <a:pt x="143856" y="302390"/>
                  </a:cubicBezTo>
                  <a:close/>
                  <a:moveTo>
                    <a:pt x="567143" y="210010"/>
                  </a:moveTo>
                  <a:cubicBezTo>
                    <a:pt x="566665" y="210726"/>
                    <a:pt x="565709" y="211203"/>
                    <a:pt x="564992" y="211680"/>
                  </a:cubicBezTo>
                  <a:cubicBezTo>
                    <a:pt x="564992" y="211919"/>
                    <a:pt x="565231" y="212158"/>
                    <a:pt x="565231" y="212396"/>
                  </a:cubicBezTo>
                  <a:cubicBezTo>
                    <a:pt x="566904" y="213351"/>
                    <a:pt x="568338" y="214783"/>
                    <a:pt x="569295" y="216454"/>
                  </a:cubicBezTo>
                  <a:cubicBezTo>
                    <a:pt x="568578" y="214306"/>
                    <a:pt x="567860" y="212158"/>
                    <a:pt x="567143" y="210010"/>
                  </a:cubicBezTo>
                  <a:close/>
                  <a:moveTo>
                    <a:pt x="166506" y="187807"/>
                  </a:moveTo>
                  <a:cubicBezTo>
                    <a:pt x="166267" y="187807"/>
                    <a:pt x="166028" y="187807"/>
                    <a:pt x="165789" y="188046"/>
                  </a:cubicBezTo>
                  <a:cubicBezTo>
                    <a:pt x="164594" y="189717"/>
                    <a:pt x="163399" y="191626"/>
                    <a:pt x="161965" y="193297"/>
                  </a:cubicBezTo>
                  <a:cubicBezTo>
                    <a:pt x="162443" y="193535"/>
                    <a:pt x="162921" y="193774"/>
                    <a:pt x="163399" y="194012"/>
                  </a:cubicBezTo>
                  <a:cubicBezTo>
                    <a:pt x="164833" y="193058"/>
                    <a:pt x="166267" y="191865"/>
                    <a:pt x="167462" y="190910"/>
                  </a:cubicBezTo>
                  <a:cubicBezTo>
                    <a:pt x="166984" y="189955"/>
                    <a:pt x="166745" y="188762"/>
                    <a:pt x="166506" y="187807"/>
                  </a:cubicBezTo>
                  <a:close/>
                  <a:moveTo>
                    <a:pt x="479182" y="82082"/>
                  </a:moveTo>
                  <a:cubicBezTo>
                    <a:pt x="479182" y="82321"/>
                    <a:pt x="479182" y="82321"/>
                    <a:pt x="479182" y="82560"/>
                  </a:cubicBezTo>
                  <a:lnTo>
                    <a:pt x="480828" y="83519"/>
                  </a:lnTo>
                  <a:lnTo>
                    <a:pt x="483497" y="85847"/>
                  </a:lnTo>
                  <a:lnTo>
                    <a:pt x="492089" y="95448"/>
                  </a:lnTo>
                  <a:cubicBezTo>
                    <a:pt x="493045" y="95686"/>
                    <a:pt x="494241" y="96164"/>
                    <a:pt x="495197" y="96880"/>
                  </a:cubicBezTo>
                  <a:cubicBezTo>
                    <a:pt x="498065" y="99028"/>
                    <a:pt x="500933" y="101176"/>
                    <a:pt x="503802" y="103563"/>
                  </a:cubicBezTo>
                  <a:lnTo>
                    <a:pt x="483497" y="85847"/>
                  </a:lnTo>
                  <a:lnTo>
                    <a:pt x="482050" y="84230"/>
                  </a:lnTo>
                  <a:lnTo>
                    <a:pt x="480828" y="83519"/>
                  </a:lnTo>
                  <a:close/>
                  <a:moveTo>
                    <a:pt x="461016" y="53203"/>
                  </a:moveTo>
                  <a:cubicBezTo>
                    <a:pt x="479421" y="52248"/>
                    <a:pt x="501172" y="69671"/>
                    <a:pt x="512167" y="80412"/>
                  </a:cubicBezTo>
                  <a:cubicBezTo>
                    <a:pt x="535114" y="103085"/>
                    <a:pt x="554236" y="130294"/>
                    <a:pt x="569056" y="158934"/>
                  </a:cubicBezTo>
                  <a:cubicBezTo>
                    <a:pt x="585548" y="191155"/>
                    <a:pt x="599412" y="226000"/>
                    <a:pt x="600129" y="262756"/>
                  </a:cubicBezTo>
                  <a:cubicBezTo>
                    <a:pt x="601085" y="304046"/>
                    <a:pt x="592958" y="345336"/>
                    <a:pt x="585548" y="385910"/>
                  </a:cubicBezTo>
                  <a:cubicBezTo>
                    <a:pt x="584353" y="392593"/>
                    <a:pt x="575748" y="393309"/>
                    <a:pt x="571446" y="389729"/>
                  </a:cubicBezTo>
                  <a:cubicBezTo>
                    <a:pt x="560929" y="401662"/>
                    <a:pt x="537026" y="399276"/>
                    <a:pt x="522924" y="399037"/>
                  </a:cubicBezTo>
                  <a:cubicBezTo>
                    <a:pt x="499738" y="398321"/>
                    <a:pt x="476553" y="396650"/>
                    <a:pt x="453367" y="393309"/>
                  </a:cubicBezTo>
                  <a:cubicBezTo>
                    <a:pt x="447630" y="392593"/>
                    <a:pt x="447391" y="386865"/>
                    <a:pt x="450021" y="382807"/>
                  </a:cubicBezTo>
                  <a:cubicBezTo>
                    <a:pt x="449782" y="382330"/>
                    <a:pt x="449543" y="381614"/>
                    <a:pt x="449782" y="380659"/>
                  </a:cubicBezTo>
                  <a:cubicBezTo>
                    <a:pt x="452172" y="325288"/>
                    <a:pt x="455279" y="269916"/>
                    <a:pt x="454323" y="214544"/>
                  </a:cubicBezTo>
                  <a:cubicBezTo>
                    <a:pt x="453845" y="184949"/>
                    <a:pt x="452650" y="155593"/>
                    <a:pt x="450977" y="126236"/>
                  </a:cubicBezTo>
                  <a:cubicBezTo>
                    <a:pt x="450021" y="108097"/>
                    <a:pt x="447630" y="89481"/>
                    <a:pt x="448348" y="71342"/>
                  </a:cubicBezTo>
                  <a:cubicBezTo>
                    <a:pt x="443567" y="68001"/>
                    <a:pt x="443089" y="61557"/>
                    <a:pt x="448348" y="57738"/>
                  </a:cubicBezTo>
                  <a:cubicBezTo>
                    <a:pt x="449065" y="57260"/>
                    <a:pt x="449782" y="57022"/>
                    <a:pt x="450260" y="56544"/>
                  </a:cubicBezTo>
                  <a:cubicBezTo>
                    <a:pt x="452411" y="52964"/>
                    <a:pt x="456952" y="52010"/>
                    <a:pt x="461016" y="53203"/>
                  </a:cubicBezTo>
                  <a:close/>
                  <a:moveTo>
                    <a:pt x="158857" y="41271"/>
                  </a:moveTo>
                  <a:cubicBezTo>
                    <a:pt x="163160" y="40794"/>
                    <a:pt x="166267" y="42942"/>
                    <a:pt x="168179" y="46283"/>
                  </a:cubicBezTo>
                  <a:cubicBezTo>
                    <a:pt x="183476" y="55352"/>
                    <a:pt x="197340" y="68956"/>
                    <a:pt x="210486" y="80173"/>
                  </a:cubicBezTo>
                  <a:cubicBezTo>
                    <a:pt x="227456" y="94731"/>
                    <a:pt x="243948" y="109528"/>
                    <a:pt x="260680" y="124086"/>
                  </a:cubicBezTo>
                  <a:cubicBezTo>
                    <a:pt x="263309" y="126472"/>
                    <a:pt x="264982" y="131723"/>
                    <a:pt x="263548" y="135064"/>
                  </a:cubicBezTo>
                  <a:cubicBezTo>
                    <a:pt x="263070" y="135780"/>
                    <a:pt x="262831" y="136496"/>
                    <a:pt x="262592" y="136973"/>
                  </a:cubicBezTo>
                  <a:cubicBezTo>
                    <a:pt x="264026" y="140553"/>
                    <a:pt x="263548" y="144372"/>
                    <a:pt x="259724" y="147713"/>
                  </a:cubicBezTo>
                  <a:cubicBezTo>
                    <a:pt x="203554" y="191865"/>
                    <a:pt x="158618" y="249143"/>
                    <a:pt x="105556" y="296875"/>
                  </a:cubicBezTo>
                  <a:cubicBezTo>
                    <a:pt x="86674" y="313581"/>
                    <a:pt x="68269" y="330525"/>
                    <a:pt x="49387" y="346993"/>
                  </a:cubicBezTo>
                  <a:cubicBezTo>
                    <a:pt x="42455" y="352959"/>
                    <a:pt x="35284" y="360596"/>
                    <a:pt x="27397" y="365369"/>
                  </a:cubicBezTo>
                  <a:cubicBezTo>
                    <a:pt x="25485" y="366324"/>
                    <a:pt x="22138" y="366085"/>
                    <a:pt x="20226" y="366085"/>
                  </a:cubicBezTo>
                  <a:cubicBezTo>
                    <a:pt x="17597" y="371336"/>
                    <a:pt x="8514" y="371813"/>
                    <a:pt x="7319" y="365131"/>
                  </a:cubicBezTo>
                  <a:cubicBezTo>
                    <a:pt x="-18973" y="238642"/>
                    <a:pt x="25246" y="103561"/>
                    <a:pt x="145233" y="46999"/>
                  </a:cubicBezTo>
                  <a:cubicBezTo>
                    <a:pt x="147145" y="42226"/>
                    <a:pt x="153360" y="38885"/>
                    <a:pt x="158857" y="41271"/>
                  </a:cubicBezTo>
                  <a:close/>
                  <a:moveTo>
                    <a:pt x="237532" y="29356"/>
                  </a:moveTo>
                  <a:cubicBezTo>
                    <a:pt x="236098" y="29594"/>
                    <a:pt x="234663" y="29594"/>
                    <a:pt x="233229" y="29833"/>
                  </a:cubicBezTo>
                  <a:cubicBezTo>
                    <a:pt x="235620" y="30788"/>
                    <a:pt x="237771" y="31981"/>
                    <a:pt x="239922" y="33175"/>
                  </a:cubicBezTo>
                  <a:cubicBezTo>
                    <a:pt x="239683" y="32936"/>
                    <a:pt x="239683" y="32459"/>
                    <a:pt x="239683" y="31981"/>
                  </a:cubicBezTo>
                  <a:cubicBezTo>
                    <a:pt x="238488" y="31265"/>
                    <a:pt x="237771" y="30549"/>
                    <a:pt x="237532" y="29356"/>
                  </a:cubicBezTo>
                  <a:close/>
                  <a:moveTo>
                    <a:pt x="304522" y="175"/>
                  </a:moveTo>
                  <a:cubicBezTo>
                    <a:pt x="339899" y="-1018"/>
                    <a:pt x="374858" y="3696"/>
                    <a:pt x="406052" y="19808"/>
                  </a:cubicBezTo>
                  <a:cubicBezTo>
                    <a:pt x="412745" y="23388"/>
                    <a:pt x="412984" y="30310"/>
                    <a:pt x="409876" y="35084"/>
                  </a:cubicBezTo>
                  <a:cubicBezTo>
                    <a:pt x="416808" y="67070"/>
                    <a:pt x="412028" y="105500"/>
                    <a:pt x="412506" y="137485"/>
                  </a:cubicBezTo>
                  <a:cubicBezTo>
                    <a:pt x="412745" y="151568"/>
                    <a:pt x="419199" y="187134"/>
                    <a:pt x="412506" y="205752"/>
                  </a:cubicBezTo>
                  <a:cubicBezTo>
                    <a:pt x="412984" y="206468"/>
                    <a:pt x="413462" y="207184"/>
                    <a:pt x="413940" y="207900"/>
                  </a:cubicBezTo>
                  <a:cubicBezTo>
                    <a:pt x="420155" y="216732"/>
                    <a:pt x="406769" y="226519"/>
                    <a:pt x="399359" y="219119"/>
                  </a:cubicBezTo>
                  <a:cubicBezTo>
                    <a:pt x="336493" y="154671"/>
                    <a:pt x="287251" y="78288"/>
                    <a:pt x="204784" y="36039"/>
                  </a:cubicBezTo>
                  <a:cubicBezTo>
                    <a:pt x="202872" y="35084"/>
                    <a:pt x="201915" y="33891"/>
                    <a:pt x="201198" y="32459"/>
                  </a:cubicBezTo>
                  <a:cubicBezTo>
                    <a:pt x="193071" y="31265"/>
                    <a:pt x="191876" y="17898"/>
                    <a:pt x="200481" y="15989"/>
                  </a:cubicBezTo>
                  <a:cubicBezTo>
                    <a:pt x="233349" y="8470"/>
                    <a:pt x="269144" y="1369"/>
                    <a:pt x="304522" y="175"/>
                  </a:cubicBezTo>
                  <a:close/>
                </a:path>
              </a:pathLst>
            </a:custGeom>
            <a:solidFill>
              <a:srgbClr val="CFAF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859188" y="4242379"/>
            <a:ext cx="853853" cy="853853"/>
            <a:chOff x="8334486" y="4423723"/>
            <a:chExt cx="853853" cy="853853"/>
          </a:xfrm>
        </p:grpSpPr>
        <p:sp>
          <p:nvSpPr>
            <p:cNvPr id="51" name="椭圆 50"/>
            <p:cNvSpPr/>
            <p:nvPr/>
          </p:nvSpPr>
          <p:spPr>
            <a:xfrm>
              <a:off x="8334486" y="4423723"/>
              <a:ext cx="853853" cy="853853"/>
            </a:xfrm>
            <a:prstGeom prst="ellipse">
              <a:avLst/>
            </a:prstGeom>
            <a:solidFill>
              <a:srgbClr val="313131"/>
            </a:solidFill>
            <a:ln w="28575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椭圆 13"/>
            <p:cNvSpPr/>
            <p:nvPr/>
          </p:nvSpPr>
          <p:spPr>
            <a:xfrm>
              <a:off x="8537784" y="4664125"/>
              <a:ext cx="447258" cy="373050"/>
            </a:xfrm>
            <a:custGeom>
              <a:avLst/>
              <a:gdLst>
                <a:gd name="connsiteX0" fmla="*/ 28404 w 606599"/>
                <a:gd name="connsiteY0" fmla="*/ 220235 h 505954"/>
                <a:gd name="connsiteX1" fmla="*/ 578196 w 606599"/>
                <a:gd name="connsiteY1" fmla="*/ 220235 h 505954"/>
                <a:gd name="connsiteX2" fmla="*/ 599672 w 606599"/>
                <a:gd name="connsiteY2" fmla="*/ 230044 h 505954"/>
                <a:gd name="connsiteX3" fmla="*/ 606316 w 606599"/>
                <a:gd name="connsiteY3" fmla="*/ 252644 h 505954"/>
                <a:gd name="connsiteX4" fmla="*/ 573092 w 606599"/>
                <a:gd name="connsiteY4" fmla="*/ 481719 h 505954"/>
                <a:gd name="connsiteX5" fmla="*/ 544972 w 606599"/>
                <a:gd name="connsiteY5" fmla="*/ 505954 h 505954"/>
                <a:gd name="connsiteX6" fmla="*/ 61628 w 606599"/>
                <a:gd name="connsiteY6" fmla="*/ 505954 h 505954"/>
                <a:gd name="connsiteX7" fmla="*/ 33508 w 606599"/>
                <a:gd name="connsiteY7" fmla="*/ 481719 h 505954"/>
                <a:gd name="connsiteX8" fmla="*/ 284 w 606599"/>
                <a:gd name="connsiteY8" fmla="*/ 252644 h 505954"/>
                <a:gd name="connsiteX9" fmla="*/ 6929 w 606599"/>
                <a:gd name="connsiteY9" fmla="*/ 230044 h 505954"/>
                <a:gd name="connsiteX10" fmla="*/ 28404 w 606599"/>
                <a:gd name="connsiteY10" fmla="*/ 220235 h 505954"/>
                <a:gd name="connsiteX11" fmla="*/ 112249 w 606599"/>
                <a:gd name="connsiteY11" fmla="*/ 67743 h 505954"/>
                <a:gd name="connsiteX12" fmla="*/ 116102 w 606599"/>
                <a:gd name="connsiteY12" fmla="*/ 68512 h 505954"/>
                <a:gd name="connsiteX13" fmla="*/ 310367 w 606599"/>
                <a:gd name="connsiteY13" fmla="*/ 151676 h 505954"/>
                <a:gd name="connsiteX14" fmla="*/ 315568 w 606599"/>
                <a:gd name="connsiteY14" fmla="*/ 156963 h 505954"/>
                <a:gd name="connsiteX15" fmla="*/ 315472 w 606599"/>
                <a:gd name="connsiteY15" fmla="*/ 164463 h 505954"/>
                <a:gd name="connsiteX16" fmla="*/ 309211 w 606599"/>
                <a:gd name="connsiteY16" fmla="*/ 178884 h 505954"/>
                <a:gd name="connsiteX17" fmla="*/ 58121 w 606599"/>
                <a:gd name="connsiteY17" fmla="*/ 178884 h 505954"/>
                <a:gd name="connsiteX18" fmla="*/ 103292 w 606599"/>
                <a:gd name="connsiteY18" fmla="*/ 73608 h 505954"/>
                <a:gd name="connsiteX19" fmla="*/ 112249 w 606599"/>
                <a:gd name="connsiteY19" fmla="*/ 67743 h 505954"/>
                <a:gd name="connsiteX20" fmla="*/ 496166 w 606599"/>
                <a:gd name="connsiteY20" fmla="*/ 48408 h 505954"/>
                <a:gd name="connsiteX21" fmla="*/ 505123 w 606599"/>
                <a:gd name="connsiteY21" fmla="*/ 54369 h 505954"/>
                <a:gd name="connsiteX22" fmla="*/ 557229 w 606599"/>
                <a:gd name="connsiteY22" fmla="*/ 178883 h 505954"/>
                <a:gd name="connsiteX23" fmla="*/ 489424 w 606599"/>
                <a:gd name="connsiteY23" fmla="*/ 178883 h 505954"/>
                <a:gd name="connsiteX24" fmla="*/ 493566 w 606599"/>
                <a:gd name="connsiteY24" fmla="*/ 155615 h 505954"/>
                <a:gd name="connsiteX25" fmla="*/ 478252 w 606599"/>
                <a:gd name="connsiteY25" fmla="*/ 128501 h 505954"/>
                <a:gd name="connsiteX26" fmla="*/ 416804 w 606599"/>
                <a:gd name="connsiteY26" fmla="*/ 80618 h 505954"/>
                <a:gd name="connsiteX27" fmla="*/ 492410 w 606599"/>
                <a:gd name="connsiteY27" fmla="*/ 49177 h 505954"/>
                <a:gd name="connsiteX28" fmla="*/ 496166 w 606599"/>
                <a:gd name="connsiteY28" fmla="*/ 48408 h 505954"/>
                <a:gd name="connsiteX29" fmla="*/ 286487 w 606599"/>
                <a:gd name="connsiteY29" fmla="*/ 20958 h 505954"/>
                <a:gd name="connsiteX30" fmla="*/ 292460 w 606599"/>
                <a:gd name="connsiteY30" fmla="*/ 22978 h 505954"/>
                <a:gd name="connsiteX31" fmla="*/ 459005 w 606599"/>
                <a:gd name="connsiteY31" fmla="*/ 152819 h 505954"/>
                <a:gd name="connsiteX32" fmla="*/ 462665 w 606599"/>
                <a:gd name="connsiteY32" fmla="*/ 159359 h 505954"/>
                <a:gd name="connsiteX33" fmla="*/ 460739 w 606599"/>
                <a:gd name="connsiteY33" fmla="*/ 166572 h 505954"/>
                <a:gd name="connsiteX34" fmla="*/ 451010 w 606599"/>
                <a:gd name="connsiteY34" fmla="*/ 178883 h 505954"/>
                <a:gd name="connsiteX35" fmla="*/ 343030 w 606599"/>
                <a:gd name="connsiteY35" fmla="*/ 178883 h 505954"/>
                <a:gd name="connsiteX36" fmla="*/ 343993 w 606599"/>
                <a:gd name="connsiteY36" fmla="*/ 176671 h 505954"/>
                <a:gd name="connsiteX37" fmla="*/ 344475 w 606599"/>
                <a:gd name="connsiteY37" fmla="*/ 145509 h 505954"/>
                <a:gd name="connsiteX38" fmla="*/ 322513 w 606599"/>
                <a:gd name="connsiteY38" fmla="*/ 123100 h 505954"/>
                <a:gd name="connsiteX39" fmla="*/ 232064 w 606599"/>
                <a:gd name="connsiteY39" fmla="*/ 84340 h 505954"/>
                <a:gd name="connsiteX40" fmla="*/ 278781 w 606599"/>
                <a:gd name="connsiteY40" fmla="*/ 24709 h 505954"/>
                <a:gd name="connsiteX41" fmla="*/ 286487 w 606599"/>
                <a:gd name="connsiteY41" fmla="*/ 20958 h 505954"/>
                <a:gd name="connsiteX42" fmla="*/ 313356 w 606599"/>
                <a:gd name="connsiteY42" fmla="*/ 0 h 505954"/>
                <a:gd name="connsiteX43" fmla="*/ 552129 w 606599"/>
                <a:gd name="connsiteY43" fmla="*/ 0 h 505954"/>
                <a:gd name="connsiteX44" fmla="*/ 580446 w 606599"/>
                <a:gd name="connsiteY44" fmla="*/ 28280 h 505954"/>
                <a:gd name="connsiteX45" fmla="*/ 580446 w 606599"/>
                <a:gd name="connsiteY45" fmla="*/ 153903 h 505954"/>
                <a:gd name="connsiteX46" fmla="*/ 533828 w 606599"/>
                <a:gd name="connsiteY46" fmla="*/ 42420 h 505954"/>
                <a:gd name="connsiteX47" fmla="*/ 496168 w 606599"/>
                <a:gd name="connsiteY47" fmla="*/ 17314 h 505954"/>
                <a:gd name="connsiteX48" fmla="*/ 480372 w 606599"/>
                <a:gd name="connsiteY48" fmla="*/ 20488 h 505954"/>
                <a:gd name="connsiteX49" fmla="*/ 388677 w 606599"/>
                <a:gd name="connsiteY49" fmla="*/ 58676 h 505954"/>
                <a:gd name="connsiteX50" fmla="*/ 54492 w 606599"/>
                <a:gd name="connsiteY50" fmla="*/ 0 h 505954"/>
                <a:gd name="connsiteX51" fmla="*/ 259796 w 606599"/>
                <a:gd name="connsiteY51" fmla="*/ 0 h 505954"/>
                <a:gd name="connsiteX52" fmla="*/ 254307 w 606599"/>
                <a:gd name="connsiteY52" fmla="*/ 5579 h 505954"/>
                <a:gd name="connsiteX53" fmla="*/ 202596 w 606599"/>
                <a:gd name="connsiteY53" fmla="*/ 71763 h 505954"/>
                <a:gd name="connsiteX54" fmla="*/ 128351 w 606599"/>
                <a:gd name="connsiteY54" fmla="*/ 40018 h 505954"/>
                <a:gd name="connsiteX55" fmla="*/ 112270 w 606599"/>
                <a:gd name="connsiteY55" fmla="*/ 36651 h 505954"/>
                <a:gd name="connsiteX56" fmla="*/ 74810 w 606599"/>
                <a:gd name="connsiteY56" fmla="*/ 61470 h 505954"/>
                <a:gd name="connsiteX57" fmla="*/ 26084 w 606599"/>
                <a:gd name="connsiteY57" fmla="*/ 174791 h 505954"/>
                <a:gd name="connsiteX58" fmla="*/ 26084 w 606599"/>
                <a:gd name="connsiteY58" fmla="*/ 28282 h 505954"/>
                <a:gd name="connsiteX59" fmla="*/ 54492 w 606599"/>
                <a:gd name="connsiteY59" fmla="*/ 0 h 50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6599" h="505954">
                  <a:moveTo>
                    <a:pt x="28404" y="220235"/>
                  </a:moveTo>
                  <a:lnTo>
                    <a:pt x="578196" y="220235"/>
                  </a:lnTo>
                  <a:cubicBezTo>
                    <a:pt x="586478" y="220235"/>
                    <a:pt x="594279" y="223793"/>
                    <a:pt x="599672" y="230044"/>
                  </a:cubicBezTo>
                  <a:cubicBezTo>
                    <a:pt x="605064" y="236295"/>
                    <a:pt x="607472" y="244566"/>
                    <a:pt x="606316" y="252644"/>
                  </a:cubicBezTo>
                  <a:lnTo>
                    <a:pt x="573092" y="481719"/>
                  </a:lnTo>
                  <a:cubicBezTo>
                    <a:pt x="571070" y="495664"/>
                    <a:pt x="559032" y="505954"/>
                    <a:pt x="544972" y="505954"/>
                  </a:cubicBezTo>
                  <a:lnTo>
                    <a:pt x="61628" y="505954"/>
                  </a:lnTo>
                  <a:cubicBezTo>
                    <a:pt x="47472" y="505954"/>
                    <a:pt x="35530" y="495664"/>
                    <a:pt x="33508" y="481719"/>
                  </a:cubicBezTo>
                  <a:lnTo>
                    <a:pt x="284" y="252644"/>
                  </a:lnTo>
                  <a:cubicBezTo>
                    <a:pt x="-872" y="244566"/>
                    <a:pt x="1536" y="236295"/>
                    <a:pt x="6929" y="230044"/>
                  </a:cubicBezTo>
                  <a:cubicBezTo>
                    <a:pt x="12322" y="223793"/>
                    <a:pt x="20122" y="220235"/>
                    <a:pt x="28404" y="220235"/>
                  </a:cubicBezTo>
                  <a:close/>
                  <a:moveTo>
                    <a:pt x="112249" y="67743"/>
                  </a:moveTo>
                  <a:cubicBezTo>
                    <a:pt x="113598" y="67743"/>
                    <a:pt x="114850" y="68031"/>
                    <a:pt x="116102" y="68512"/>
                  </a:cubicBezTo>
                  <a:lnTo>
                    <a:pt x="310367" y="151676"/>
                  </a:lnTo>
                  <a:cubicBezTo>
                    <a:pt x="312678" y="152637"/>
                    <a:pt x="314605" y="154560"/>
                    <a:pt x="315568" y="156963"/>
                  </a:cubicBezTo>
                  <a:cubicBezTo>
                    <a:pt x="316531" y="159367"/>
                    <a:pt x="316435" y="162059"/>
                    <a:pt x="315472" y="164463"/>
                  </a:cubicBezTo>
                  <a:lnTo>
                    <a:pt x="309211" y="178884"/>
                  </a:lnTo>
                  <a:lnTo>
                    <a:pt x="58121" y="178884"/>
                  </a:lnTo>
                  <a:lnTo>
                    <a:pt x="103292" y="73608"/>
                  </a:lnTo>
                  <a:cubicBezTo>
                    <a:pt x="104930" y="69954"/>
                    <a:pt x="108493" y="67743"/>
                    <a:pt x="112249" y="67743"/>
                  </a:cubicBezTo>
                  <a:close/>
                  <a:moveTo>
                    <a:pt x="496166" y="48408"/>
                  </a:moveTo>
                  <a:cubicBezTo>
                    <a:pt x="499923" y="48408"/>
                    <a:pt x="503582" y="50619"/>
                    <a:pt x="505123" y="54369"/>
                  </a:cubicBezTo>
                  <a:lnTo>
                    <a:pt x="557229" y="178883"/>
                  </a:lnTo>
                  <a:lnTo>
                    <a:pt x="489424" y="178883"/>
                  </a:lnTo>
                  <a:cubicBezTo>
                    <a:pt x="492988" y="171768"/>
                    <a:pt x="494529" y="163595"/>
                    <a:pt x="493566" y="155615"/>
                  </a:cubicBezTo>
                  <a:cubicBezTo>
                    <a:pt x="492217" y="144846"/>
                    <a:pt x="486824" y="135231"/>
                    <a:pt x="478252" y="128501"/>
                  </a:cubicBezTo>
                  <a:lnTo>
                    <a:pt x="416804" y="80618"/>
                  </a:lnTo>
                  <a:lnTo>
                    <a:pt x="492410" y="49177"/>
                  </a:lnTo>
                  <a:cubicBezTo>
                    <a:pt x="493566" y="48600"/>
                    <a:pt x="494914" y="48408"/>
                    <a:pt x="496166" y="48408"/>
                  </a:cubicBezTo>
                  <a:close/>
                  <a:moveTo>
                    <a:pt x="286487" y="20958"/>
                  </a:moveTo>
                  <a:cubicBezTo>
                    <a:pt x="288510" y="20958"/>
                    <a:pt x="290629" y="21631"/>
                    <a:pt x="292460" y="22978"/>
                  </a:cubicBezTo>
                  <a:lnTo>
                    <a:pt x="459005" y="152819"/>
                  </a:lnTo>
                  <a:cubicBezTo>
                    <a:pt x="461028" y="154454"/>
                    <a:pt x="462376" y="156762"/>
                    <a:pt x="462665" y="159359"/>
                  </a:cubicBezTo>
                  <a:cubicBezTo>
                    <a:pt x="462954" y="161956"/>
                    <a:pt x="462280" y="164456"/>
                    <a:pt x="460739" y="166572"/>
                  </a:cubicBezTo>
                  <a:lnTo>
                    <a:pt x="451010" y="178883"/>
                  </a:lnTo>
                  <a:lnTo>
                    <a:pt x="343030" y="178883"/>
                  </a:lnTo>
                  <a:lnTo>
                    <a:pt x="343993" y="176671"/>
                  </a:lnTo>
                  <a:cubicBezTo>
                    <a:pt x="348328" y="166668"/>
                    <a:pt x="348424" y="155608"/>
                    <a:pt x="344475" y="145509"/>
                  </a:cubicBezTo>
                  <a:cubicBezTo>
                    <a:pt x="340429" y="135410"/>
                    <a:pt x="332434" y="127331"/>
                    <a:pt x="322513" y="123100"/>
                  </a:cubicBezTo>
                  <a:lnTo>
                    <a:pt x="232064" y="84340"/>
                  </a:lnTo>
                  <a:lnTo>
                    <a:pt x="278781" y="24709"/>
                  </a:lnTo>
                  <a:cubicBezTo>
                    <a:pt x="280708" y="22208"/>
                    <a:pt x="283598" y="20958"/>
                    <a:pt x="286487" y="20958"/>
                  </a:cubicBezTo>
                  <a:close/>
                  <a:moveTo>
                    <a:pt x="313356" y="0"/>
                  </a:moveTo>
                  <a:lnTo>
                    <a:pt x="552129" y="0"/>
                  </a:lnTo>
                  <a:cubicBezTo>
                    <a:pt x="567732" y="0"/>
                    <a:pt x="580446" y="12601"/>
                    <a:pt x="580446" y="28280"/>
                  </a:cubicBezTo>
                  <a:lnTo>
                    <a:pt x="580446" y="153903"/>
                  </a:lnTo>
                  <a:lnTo>
                    <a:pt x="533828" y="42420"/>
                  </a:lnTo>
                  <a:cubicBezTo>
                    <a:pt x="527471" y="27125"/>
                    <a:pt x="512638" y="17314"/>
                    <a:pt x="496168" y="17314"/>
                  </a:cubicBezTo>
                  <a:cubicBezTo>
                    <a:pt x="490678" y="17314"/>
                    <a:pt x="485380" y="18372"/>
                    <a:pt x="480372" y="20488"/>
                  </a:cubicBezTo>
                  <a:lnTo>
                    <a:pt x="388677" y="58676"/>
                  </a:lnTo>
                  <a:close/>
                  <a:moveTo>
                    <a:pt x="54492" y="0"/>
                  </a:moveTo>
                  <a:lnTo>
                    <a:pt x="259796" y="0"/>
                  </a:lnTo>
                  <a:cubicBezTo>
                    <a:pt x="257870" y="1635"/>
                    <a:pt x="255944" y="3463"/>
                    <a:pt x="254307" y="5579"/>
                  </a:cubicBezTo>
                  <a:lnTo>
                    <a:pt x="202596" y="71763"/>
                  </a:lnTo>
                  <a:lnTo>
                    <a:pt x="128351" y="40018"/>
                  </a:lnTo>
                  <a:cubicBezTo>
                    <a:pt x="123247" y="37806"/>
                    <a:pt x="117855" y="36651"/>
                    <a:pt x="112270" y="36651"/>
                  </a:cubicBezTo>
                  <a:cubicBezTo>
                    <a:pt x="95899" y="36651"/>
                    <a:pt x="81166" y="46367"/>
                    <a:pt x="74810" y="61470"/>
                  </a:cubicBezTo>
                  <a:lnTo>
                    <a:pt x="26084" y="174791"/>
                  </a:lnTo>
                  <a:lnTo>
                    <a:pt x="26084" y="28282"/>
                  </a:lnTo>
                  <a:cubicBezTo>
                    <a:pt x="26084" y="12602"/>
                    <a:pt x="38795" y="0"/>
                    <a:pt x="54492" y="0"/>
                  </a:cubicBezTo>
                  <a:close/>
                </a:path>
              </a:pathLst>
            </a:custGeom>
            <a:solidFill>
              <a:srgbClr val="DDC28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75225" y="4242379"/>
            <a:ext cx="853853" cy="853853"/>
            <a:chOff x="9650523" y="4423723"/>
            <a:chExt cx="853853" cy="853853"/>
          </a:xfrm>
        </p:grpSpPr>
        <p:sp>
          <p:nvSpPr>
            <p:cNvPr id="54" name="椭圆 53"/>
            <p:cNvSpPr/>
            <p:nvPr/>
          </p:nvSpPr>
          <p:spPr>
            <a:xfrm>
              <a:off x="9650523" y="4423723"/>
              <a:ext cx="853853" cy="853853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椭圆 16"/>
            <p:cNvSpPr/>
            <p:nvPr/>
          </p:nvSpPr>
          <p:spPr>
            <a:xfrm>
              <a:off x="9853821" y="4679591"/>
              <a:ext cx="447258" cy="342119"/>
            </a:xfrm>
            <a:custGeom>
              <a:avLst/>
              <a:gdLst>
                <a:gd name="connsiteX0" fmla="*/ 361794 w 551492"/>
                <a:gd name="connsiteY0" fmla="*/ 308363 h 421851"/>
                <a:gd name="connsiteX1" fmla="*/ 530845 w 551492"/>
                <a:gd name="connsiteY1" fmla="*/ 308363 h 421851"/>
                <a:gd name="connsiteX2" fmla="*/ 551492 w 551492"/>
                <a:gd name="connsiteY2" fmla="*/ 329044 h 421851"/>
                <a:gd name="connsiteX3" fmla="*/ 551492 w 551492"/>
                <a:gd name="connsiteY3" fmla="*/ 362650 h 421851"/>
                <a:gd name="connsiteX4" fmla="*/ 530845 w 551492"/>
                <a:gd name="connsiteY4" fmla="*/ 383331 h 421851"/>
                <a:gd name="connsiteX5" fmla="*/ 378570 w 551492"/>
                <a:gd name="connsiteY5" fmla="*/ 383331 h 421851"/>
                <a:gd name="connsiteX6" fmla="*/ 378570 w 551492"/>
                <a:gd name="connsiteY6" fmla="*/ 369113 h 421851"/>
                <a:gd name="connsiteX7" fmla="*/ 361794 w 551492"/>
                <a:gd name="connsiteY7" fmla="*/ 308363 h 421851"/>
                <a:gd name="connsiteX8" fmla="*/ 313904 w 551492"/>
                <a:gd name="connsiteY8" fmla="*/ 172924 h 421851"/>
                <a:gd name="connsiteX9" fmla="*/ 530832 w 551492"/>
                <a:gd name="connsiteY9" fmla="*/ 172924 h 421851"/>
                <a:gd name="connsiteX10" fmla="*/ 551492 w 551492"/>
                <a:gd name="connsiteY10" fmla="*/ 193548 h 421851"/>
                <a:gd name="connsiteX11" fmla="*/ 551492 w 551492"/>
                <a:gd name="connsiteY11" fmla="*/ 225772 h 421851"/>
                <a:gd name="connsiteX12" fmla="*/ 530832 w 551492"/>
                <a:gd name="connsiteY12" fmla="*/ 247685 h 421851"/>
                <a:gd name="connsiteX13" fmla="*/ 271293 w 551492"/>
                <a:gd name="connsiteY13" fmla="*/ 247685 h 421851"/>
                <a:gd name="connsiteX14" fmla="*/ 271293 w 551492"/>
                <a:gd name="connsiteY14" fmla="*/ 227061 h 421851"/>
                <a:gd name="connsiteX15" fmla="*/ 272584 w 551492"/>
                <a:gd name="connsiteY15" fmla="*/ 224483 h 421851"/>
                <a:gd name="connsiteX16" fmla="*/ 313904 w 551492"/>
                <a:gd name="connsiteY16" fmla="*/ 172924 h 421851"/>
                <a:gd name="connsiteX17" fmla="*/ 281648 w 551492"/>
                <a:gd name="connsiteY17" fmla="*/ 36241 h 421851"/>
                <a:gd name="connsiteX18" fmla="*/ 530834 w 551492"/>
                <a:gd name="connsiteY18" fmla="*/ 36241 h 421851"/>
                <a:gd name="connsiteX19" fmla="*/ 551492 w 551492"/>
                <a:gd name="connsiteY19" fmla="*/ 58154 h 421851"/>
                <a:gd name="connsiteX20" fmla="*/ 551492 w 551492"/>
                <a:gd name="connsiteY20" fmla="*/ 90378 h 421851"/>
                <a:gd name="connsiteX21" fmla="*/ 530834 w 551492"/>
                <a:gd name="connsiteY21" fmla="*/ 111002 h 421851"/>
                <a:gd name="connsiteX22" fmla="*/ 308761 w 551492"/>
                <a:gd name="connsiteY22" fmla="*/ 111002 h 421851"/>
                <a:gd name="connsiteX23" fmla="*/ 295850 w 551492"/>
                <a:gd name="connsiteY23" fmla="*/ 96823 h 421851"/>
                <a:gd name="connsiteX24" fmla="*/ 281648 w 551492"/>
                <a:gd name="connsiteY24" fmla="*/ 36241 h 421851"/>
                <a:gd name="connsiteX25" fmla="*/ 176987 w 551492"/>
                <a:gd name="connsiteY25" fmla="*/ 0 h 421851"/>
                <a:gd name="connsiteX26" fmla="*/ 271294 w 551492"/>
                <a:gd name="connsiteY26" fmla="*/ 117396 h 421851"/>
                <a:gd name="connsiteX27" fmla="*/ 276461 w 551492"/>
                <a:gd name="connsiteY27" fmla="*/ 117396 h 421851"/>
                <a:gd name="connsiteX28" fmla="*/ 290672 w 551492"/>
                <a:gd name="connsiteY28" fmla="*/ 152228 h 421851"/>
                <a:gd name="connsiteX29" fmla="*/ 262251 w 551492"/>
                <a:gd name="connsiteY29" fmla="*/ 199960 h 421851"/>
                <a:gd name="connsiteX30" fmla="*/ 257083 w 551492"/>
                <a:gd name="connsiteY30" fmla="*/ 197380 h 421851"/>
                <a:gd name="connsiteX31" fmla="*/ 224786 w 551492"/>
                <a:gd name="connsiteY31" fmla="*/ 247692 h 421851"/>
                <a:gd name="connsiteX32" fmla="*/ 219619 w 551492"/>
                <a:gd name="connsiteY32" fmla="*/ 259303 h 421851"/>
                <a:gd name="connsiteX33" fmla="*/ 241581 w 551492"/>
                <a:gd name="connsiteY33" fmla="*/ 279944 h 421851"/>
                <a:gd name="connsiteX34" fmla="*/ 263543 w 551492"/>
                <a:gd name="connsiteY34" fmla="*/ 279944 h 421851"/>
                <a:gd name="connsiteX35" fmla="*/ 352682 w 551492"/>
                <a:gd name="connsiteY35" fmla="*/ 368958 h 421851"/>
                <a:gd name="connsiteX36" fmla="*/ 352682 w 551492"/>
                <a:gd name="connsiteY36" fmla="*/ 393470 h 421851"/>
                <a:gd name="connsiteX37" fmla="*/ 325553 w 551492"/>
                <a:gd name="connsiteY37" fmla="*/ 421851 h 421851"/>
                <a:gd name="connsiteX38" fmla="*/ 28421 w 551492"/>
                <a:gd name="connsiteY38" fmla="*/ 421851 h 421851"/>
                <a:gd name="connsiteX39" fmla="*/ 0 w 551492"/>
                <a:gd name="connsiteY39" fmla="*/ 393470 h 421851"/>
                <a:gd name="connsiteX40" fmla="*/ 0 w 551492"/>
                <a:gd name="connsiteY40" fmla="*/ 368958 h 421851"/>
                <a:gd name="connsiteX41" fmla="*/ 89139 w 551492"/>
                <a:gd name="connsiteY41" fmla="*/ 279944 h 421851"/>
                <a:gd name="connsiteX42" fmla="*/ 112393 w 551492"/>
                <a:gd name="connsiteY42" fmla="*/ 279944 h 421851"/>
                <a:gd name="connsiteX43" fmla="*/ 133063 w 551492"/>
                <a:gd name="connsiteY43" fmla="*/ 259303 h 421851"/>
                <a:gd name="connsiteX44" fmla="*/ 127896 w 551492"/>
                <a:gd name="connsiteY44" fmla="*/ 247692 h 421851"/>
                <a:gd name="connsiteX45" fmla="*/ 95599 w 551492"/>
                <a:gd name="connsiteY45" fmla="*/ 198670 h 421851"/>
                <a:gd name="connsiteX46" fmla="*/ 91723 w 551492"/>
                <a:gd name="connsiteY46" fmla="*/ 199960 h 421851"/>
                <a:gd name="connsiteX47" fmla="*/ 63302 w 551492"/>
                <a:gd name="connsiteY47" fmla="*/ 152228 h 421851"/>
                <a:gd name="connsiteX48" fmla="*/ 78804 w 551492"/>
                <a:gd name="connsiteY48" fmla="*/ 117396 h 421851"/>
                <a:gd name="connsiteX49" fmla="*/ 81388 w 551492"/>
                <a:gd name="connsiteY49" fmla="*/ 117396 h 421851"/>
                <a:gd name="connsiteX50" fmla="*/ 176987 w 551492"/>
                <a:gd name="connsiteY50" fmla="*/ 0 h 42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51492" h="421850">
                  <a:moveTo>
                    <a:pt x="361794" y="308363"/>
                  </a:moveTo>
                  <a:lnTo>
                    <a:pt x="530845" y="308363"/>
                  </a:lnTo>
                  <a:cubicBezTo>
                    <a:pt x="541168" y="308363"/>
                    <a:pt x="551492" y="317411"/>
                    <a:pt x="551492" y="329044"/>
                  </a:cubicBezTo>
                  <a:lnTo>
                    <a:pt x="551492" y="362650"/>
                  </a:lnTo>
                  <a:cubicBezTo>
                    <a:pt x="551492" y="374283"/>
                    <a:pt x="541168" y="383331"/>
                    <a:pt x="530845" y="383331"/>
                  </a:cubicBezTo>
                  <a:lnTo>
                    <a:pt x="378570" y="383331"/>
                  </a:lnTo>
                  <a:lnTo>
                    <a:pt x="378570" y="369113"/>
                  </a:lnTo>
                  <a:cubicBezTo>
                    <a:pt x="378570" y="347140"/>
                    <a:pt x="372118" y="326459"/>
                    <a:pt x="361794" y="308363"/>
                  </a:cubicBezTo>
                  <a:close/>
                  <a:moveTo>
                    <a:pt x="313904" y="172924"/>
                  </a:moveTo>
                  <a:lnTo>
                    <a:pt x="530832" y="172924"/>
                  </a:lnTo>
                  <a:cubicBezTo>
                    <a:pt x="541162" y="172924"/>
                    <a:pt x="551492" y="181947"/>
                    <a:pt x="551492" y="193548"/>
                  </a:cubicBezTo>
                  <a:lnTo>
                    <a:pt x="551492" y="225772"/>
                  </a:lnTo>
                  <a:cubicBezTo>
                    <a:pt x="551492" y="237373"/>
                    <a:pt x="541162" y="247685"/>
                    <a:pt x="530832" y="247685"/>
                  </a:cubicBezTo>
                  <a:lnTo>
                    <a:pt x="271293" y="247685"/>
                  </a:lnTo>
                  <a:lnTo>
                    <a:pt x="271293" y="227061"/>
                  </a:lnTo>
                  <a:cubicBezTo>
                    <a:pt x="271293" y="225772"/>
                    <a:pt x="272584" y="225772"/>
                    <a:pt x="272584" y="224483"/>
                  </a:cubicBezTo>
                  <a:cubicBezTo>
                    <a:pt x="293244" y="218038"/>
                    <a:pt x="307448" y="194837"/>
                    <a:pt x="313904" y="172924"/>
                  </a:cubicBezTo>
                  <a:close/>
                  <a:moveTo>
                    <a:pt x="281648" y="36241"/>
                  </a:moveTo>
                  <a:lnTo>
                    <a:pt x="530834" y="36241"/>
                  </a:lnTo>
                  <a:cubicBezTo>
                    <a:pt x="541163" y="36241"/>
                    <a:pt x="551492" y="46553"/>
                    <a:pt x="551492" y="58154"/>
                  </a:cubicBezTo>
                  <a:lnTo>
                    <a:pt x="551492" y="90378"/>
                  </a:lnTo>
                  <a:cubicBezTo>
                    <a:pt x="551492" y="101979"/>
                    <a:pt x="541163" y="111002"/>
                    <a:pt x="530834" y="111002"/>
                  </a:cubicBezTo>
                  <a:lnTo>
                    <a:pt x="308761" y="111002"/>
                  </a:lnTo>
                  <a:cubicBezTo>
                    <a:pt x="304888" y="104557"/>
                    <a:pt x="301015" y="99401"/>
                    <a:pt x="295850" y="96823"/>
                  </a:cubicBezTo>
                  <a:cubicBezTo>
                    <a:pt x="293268" y="72333"/>
                    <a:pt x="288104" y="52998"/>
                    <a:pt x="281648" y="36241"/>
                  </a:cubicBezTo>
                  <a:close/>
                  <a:moveTo>
                    <a:pt x="176987" y="0"/>
                  </a:moveTo>
                  <a:cubicBezTo>
                    <a:pt x="257083" y="0"/>
                    <a:pt x="270002" y="64503"/>
                    <a:pt x="271294" y="117396"/>
                  </a:cubicBezTo>
                  <a:cubicBezTo>
                    <a:pt x="272586" y="117396"/>
                    <a:pt x="273878" y="117396"/>
                    <a:pt x="276461" y="117396"/>
                  </a:cubicBezTo>
                  <a:cubicBezTo>
                    <a:pt x="289380" y="117396"/>
                    <a:pt x="290672" y="132877"/>
                    <a:pt x="290672" y="152228"/>
                  </a:cubicBezTo>
                  <a:cubicBezTo>
                    <a:pt x="290672" y="171579"/>
                    <a:pt x="275169" y="199960"/>
                    <a:pt x="262251" y="199960"/>
                  </a:cubicBezTo>
                  <a:cubicBezTo>
                    <a:pt x="260959" y="199960"/>
                    <a:pt x="258375" y="198670"/>
                    <a:pt x="257083" y="197380"/>
                  </a:cubicBezTo>
                  <a:cubicBezTo>
                    <a:pt x="249332" y="216731"/>
                    <a:pt x="237705" y="233502"/>
                    <a:pt x="224786" y="247692"/>
                  </a:cubicBezTo>
                  <a:cubicBezTo>
                    <a:pt x="220911" y="250272"/>
                    <a:pt x="219619" y="254143"/>
                    <a:pt x="219619" y="259303"/>
                  </a:cubicBezTo>
                  <a:cubicBezTo>
                    <a:pt x="219619" y="270913"/>
                    <a:pt x="228662" y="279944"/>
                    <a:pt x="241581" y="279944"/>
                  </a:cubicBezTo>
                  <a:lnTo>
                    <a:pt x="263543" y="279944"/>
                  </a:lnTo>
                  <a:cubicBezTo>
                    <a:pt x="312634" y="279944"/>
                    <a:pt x="352682" y="319936"/>
                    <a:pt x="352682" y="368958"/>
                  </a:cubicBezTo>
                  <a:lnTo>
                    <a:pt x="352682" y="393470"/>
                  </a:lnTo>
                  <a:cubicBezTo>
                    <a:pt x="352682" y="408950"/>
                    <a:pt x="341055" y="421851"/>
                    <a:pt x="325553" y="421851"/>
                  </a:cubicBezTo>
                  <a:lnTo>
                    <a:pt x="28421" y="421851"/>
                  </a:lnTo>
                  <a:cubicBezTo>
                    <a:pt x="12919" y="421851"/>
                    <a:pt x="0" y="408950"/>
                    <a:pt x="0" y="393470"/>
                  </a:cubicBezTo>
                  <a:lnTo>
                    <a:pt x="0" y="368958"/>
                  </a:lnTo>
                  <a:cubicBezTo>
                    <a:pt x="0" y="319936"/>
                    <a:pt x="40048" y="279944"/>
                    <a:pt x="89139" y="279944"/>
                  </a:cubicBezTo>
                  <a:lnTo>
                    <a:pt x="112393" y="279944"/>
                  </a:lnTo>
                  <a:cubicBezTo>
                    <a:pt x="124020" y="279944"/>
                    <a:pt x="133063" y="270913"/>
                    <a:pt x="133063" y="259303"/>
                  </a:cubicBezTo>
                  <a:cubicBezTo>
                    <a:pt x="133063" y="254143"/>
                    <a:pt x="131771" y="250272"/>
                    <a:pt x="127896" y="247692"/>
                  </a:cubicBezTo>
                  <a:cubicBezTo>
                    <a:pt x="114977" y="234792"/>
                    <a:pt x="104642" y="216731"/>
                    <a:pt x="95599" y="198670"/>
                  </a:cubicBezTo>
                  <a:cubicBezTo>
                    <a:pt x="94307" y="199960"/>
                    <a:pt x="93015" y="199960"/>
                    <a:pt x="91723" y="199960"/>
                  </a:cubicBezTo>
                  <a:cubicBezTo>
                    <a:pt x="78804" y="199960"/>
                    <a:pt x="63302" y="171579"/>
                    <a:pt x="63302" y="152228"/>
                  </a:cubicBezTo>
                  <a:cubicBezTo>
                    <a:pt x="63302" y="132877"/>
                    <a:pt x="65886" y="117396"/>
                    <a:pt x="78804" y="117396"/>
                  </a:cubicBezTo>
                  <a:cubicBezTo>
                    <a:pt x="80096" y="117396"/>
                    <a:pt x="80096" y="117396"/>
                    <a:pt x="81388" y="117396"/>
                  </a:cubicBezTo>
                  <a:cubicBezTo>
                    <a:pt x="82680" y="64503"/>
                    <a:pt x="93015" y="0"/>
                    <a:pt x="176987" y="0"/>
                  </a:cubicBezTo>
                  <a:close/>
                </a:path>
              </a:pathLst>
            </a:custGeom>
            <a:solidFill>
              <a:srgbClr val="CFAF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447870" y="1927708"/>
            <a:ext cx="3911530" cy="1738136"/>
            <a:chOff x="1964420" y="3357618"/>
            <a:chExt cx="4922750" cy="1738136"/>
          </a:xfrm>
        </p:grpSpPr>
        <p:sp>
          <p:nvSpPr>
            <p:cNvPr id="57" name="文本框 56"/>
            <p:cNvSpPr txBox="1"/>
            <p:nvPr/>
          </p:nvSpPr>
          <p:spPr>
            <a:xfrm>
              <a:off x="1964420" y="3748847"/>
              <a:ext cx="4922750" cy="134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r>
                <a:rPr lang="zh-CN" altLang="en-US" sz="14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004379" y="3357618"/>
              <a:ext cx="2282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:defRPr>
              </a:lvl1pPr>
            </a:lstStyle>
            <a:p>
              <a:pPr algn="l">
                <a:defRPr/>
              </a:pPr>
              <a:r>
                <a:rPr lang="en-US" altLang="zh-CN" sz="1800" kern="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kern="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25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accel="38000" decel="3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75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75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03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366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50" name="Group 14"/>
          <p:cNvGrpSpPr/>
          <p:nvPr/>
        </p:nvGrpSpPr>
        <p:grpSpPr>
          <a:xfrm>
            <a:off x="1212851" y="2370699"/>
            <a:ext cx="6404041" cy="3801499"/>
            <a:chOff x="1524001" y="2370699"/>
            <a:chExt cx="6404041" cy="3801499"/>
          </a:xfrm>
        </p:grpSpPr>
        <p:sp>
          <p:nvSpPr>
            <p:cNvPr id="51" name="Rectangle: Rounded Corners 7"/>
            <p:cNvSpPr/>
            <p:nvPr/>
          </p:nvSpPr>
          <p:spPr>
            <a:xfrm flipH="1">
              <a:off x="1524001" y="2370699"/>
              <a:ext cx="6404041" cy="3801499"/>
            </a:xfrm>
            <a:prstGeom prst="roundRect">
              <a:avLst>
                <a:gd name="adj" fmla="val 485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0" dist="8890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aphicFrame>
          <p:nvGraphicFramePr>
            <p:cNvPr id="52" name="Chart 8"/>
            <p:cNvGraphicFramePr/>
            <p:nvPr/>
          </p:nvGraphicFramePr>
          <p:xfrm>
            <a:off x="1748222" y="3013585"/>
            <a:ext cx="5955598" cy="31203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3" name="TextBox 10"/>
            <p:cNvSpPr txBox="1"/>
            <p:nvPr/>
          </p:nvSpPr>
          <p:spPr>
            <a:xfrm>
              <a:off x="3644629" y="2557688"/>
              <a:ext cx="2162784" cy="423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200"/>
                </a:spcBef>
                <a:defRPr sz="1400">
                  <a:solidFill>
                    <a:schemeClr val="tx2"/>
                  </a:solidFill>
                  <a:ea typeface="Open Sans" panose="020B0606030504020204" pitchFamily="34" charset="0"/>
                  <a:cs typeface="Rubik Light" pitchFamily="2" charset="-79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+mn-ea"/>
                  <a:ea typeface="+mn-ea"/>
                  <a:cs typeface="Rubik Light" pitchFamily="2" charset="-79"/>
                </a:rPr>
                <a:t>Add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ea"/>
                <a:ea typeface="+mn-ea"/>
                <a:cs typeface="Rubik Light" pitchFamily="2" charset="-79"/>
              </a:endParaRPr>
            </a:p>
          </p:txBody>
        </p:sp>
      </p:grpSp>
      <p:grpSp>
        <p:nvGrpSpPr>
          <p:cNvPr id="54" name="Group 9"/>
          <p:cNvGrpSpPr/>
          <p:nvPr/>
        </p:nvGrpSpPr>
        <p:grpSpPr>
          <a:xfrm>
            <a:off x="8144509" y="919244"/>
            <a:ext cx="2606039" cy="1200329"/>
            <a:chOff x="8061959" y="919244"/>
            <a:chExt cx="2606039" cy="1200329"/>
          </a:xfrm>
        </p:grpSpPr>
        <p:sp>
          <p:nvSpPr>
            <p:cNvPr id="55" name="Rectangle: Rounded Corners 3"/>
            <p:cNvSpPr/>
            <p:nvPr/>
          </p:nvSpPr>
          <p:spPr>
            <a:xfrm flipH="1">
              <a:off x="8061959" y="919244"/>
              <a:ext cx="2606039" cy="1200329"/>
            </a:xfrm>
            <a:prstGeom prst="roundRect">
              <a:avLst>
                <a:gd name="adj" fmla="val 8060"/>
              </a:avLst>
            </a:prstGeom>
            <a:solidFill>
              <a:srgbClr val="3131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0" dist="8890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56" name="TextBox 19"/>
            <p:cNvSpPr txBox="1"/>
            <p:nvPr/>
          </p:nvSpPr>
          <p:spPr>
            <a:xfrm>
              <a:off x="8534977" y="1091530"/>
              <a:ext cx="167640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Poppins" panose="00000500000000000000" pitchFamily="2" charset="0"/>
                </a:rPr>
                <a:t>Add title text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Poppins" panose="00000500000000000000" pitchFamily="2" charset="0"/>
              </a:endParaRPr>
            </a:p>
          </p:txBody>
        </p:sp>
        <p:sp>
          <p:nvSpPr>
            <p:cNvPr id="57" name="TextBox 20"/>
            <p:cNvSpPr txBox="1"/>
            <p:nvPr/>
          </p:nvSpPr>
          <p:spPr>
            <a:xfrm>
              <a:off x="8286178" y="1408027"/>
              <a:ext cx="2157600" cy="549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30000"/>
                </a:lnSpc>
                <a:defRPr sz="1200">
                  <a:solidFill>
                    <a:schemeClr val="bg1"/>
                  </a:solidFill>
                  <a:latin typeface="+mj-lt"/>
                  <a:cs typeface="Poppins" panose="00000500000000000000" pitchFamily="2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Poppins" panose="00000500000000000000" pitchFamily="2" charset="0"/>
                </a:rPr>
                <a:t>Click here to add content, content to match the title.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Poppins" panose="00000500000000000000" pitchFamily="2" charset="0"/>
              </a:endParaRPr>
            </a:p>
          </p:txBody>
        </p:sp>
      </p:grpSp>
      <p:grpSp>
        <p:nvGrpSpPr>
          <p:cNvPr id="58" name="Group 11"/>
          <p:cNvGrpSpPr/>
          <p:nvPr/>
        </p:nvGrpSpPr>
        <p:grpSpPr>
          <a:xfrm>
            <a:off x="8144509" y="2270120"/>
            <a:ext cx="2606039" cy="1200329"/>
            <a:chOff x="8061959" y="2270120"/>
            <a:chExt cx="2606039" cy="1200329"/>
          </a:xfrm>
        </p:grpSpPr>
        <p:sp>
          <p:nvSpPr>
            <p:cNvPr id="59" name="Rectangle: Rounded Corners 4"/>
            <p:cNvSpPr/>
            <p:nvPr/>
          </p:nvSpPr>
          <p:spPr>
            <a:xfrm flipH="1">
              <a:off x="8061959" y="2270120"/>
              <a:ext cx="2606039" cy="1200329"/>
            </a:xfrm>
            <a:prstGeom prst="roundRect">
              <a:avLst>
                <a:gd name="adj" fmla="val 806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0" dist="8890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0" name="TextBox 16"/>
            <p:cNvSpPr txBox="1"/>
            <p:nvPr/>
          </p:nvSpPr>
          <p:spPr>
            <a:xfrm>
              <a:off x="8410286" y="2422654"/>
              <a:ext cx="180109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Poppins" panose="00000500000000000000" pitchFamily="2" charset="0"/>
                </a:rPr>
                <a:t>Add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Poppins" panose="00000500000000000000" pitchFamily="2" charset="0"/>
              </a:endParaRPr>
            </a:p>
          </p:txBody>
        </p:sp>
        <p:sp>
          <p:nvSpPr>
            <p:cNvPr id="61" name="TextBox 21"/>
            <p:cNvSpPr txBox="1"/>
            <p:nvPr/>
          </p:nvSpPr>
          <p:spPr>
            <a:xfrm>
              <a:off x="8286178" y="2745198"/>
              <a:ext cx="2157600" cy="549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ea"/>
                  <a:cs typeface="Poppins" panose="00000500000000000000" pitchFamily="2" charset="0"/>
                </a:rPr>
                <a:t>Click here to add content, content to match the title.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  <a:cs typeface="Poppins" panose="00000500000000000000" pitchFamily="2" charset="0"/>
              </a:endParaRPr>
            </a:p>
          </p:txBody>
        </p:sp>
      </p:grpSp>
      <p:grpSp>
        <p:nvGrpSpPr>
          <p:cNvPr id="62" name="Group 12"/>
          <p:cNvGrpSpPr/>
          <p:nvPr/>
        </p:nvGrpSpPr>
        <p:grpSpPr>
          <a:xfrm>
            <a:off x="8144509" y="3620996"/>
            <a:ext cx="2606039" cy="1200329"/>
            <a:chOff x="8061959" y="3620996"/>
            <a:chExt cx="2606039" cy="1200329"/>
          </a:xfrm>
        </p:grpSpPr>
        <p:sp>
          <p:nvSpPr>
            <p:cNvPr id="63" name="Rectangle: Rounded Corners 5"/>
            <p:cNvSpPr/>
            <p:nvPr/>
          </p:nvSpPr>
          <p:spPr>
            <a:xfrm flipH="1">
              <a:off x="8061959" y="3620996"/>
              <a:ext cx="2606039" cy="1200329"/>
            </a:xfrm>
            <a:prstGeom prst="roundRect">
              <a:avLst>
                <a:gd name="adj" fmla="val 8060"/>
              </a:avLst>
            </a:prstGeom>
            <a:solidFill>
              <a:srgbClr val="3131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0" dist="8890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4" name="TextBox 17"/>
            <p:cNvSpPr txBox="1"/>
            <p:nvPr/>
          </p:nvSpPr>
          <p:spPr>
            <a:xfrm>
              <a:off x="8286177" y="3790276"/>
              <a:ext cx="192519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Poppins" panose="00000500000000000000" pitchFamily="2" charset="0"/>
                </a:rPr>
                <a:t>Add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Poppins" panose="00000500000000000000" pitchFamily="2" charset="0"/>
              </a:endParaRPr>
            </a:p>
          </p:txBody>
        </p:sp>
        <p:sp>
          <p:nvSpPr>
            <p:cNvPr id="65" name="TextBox 26"/>
            <p:cNvSpPr txBox="1"/>
            <p:nvPr/>
          </p:nvSpPr>
          <p:spPr>
            <a:xfrm>
              <a:off x="8286178" y="4111025"/>
              <a:ext cx="2157600" cy="549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30000"/>
                </a:lnSpc>
                <a:defRPr sz="1200">
                  <a:solidFill>
                    <a:schemeClr val="bg1"/>
                  </a:solidFill>
                  <a:latin typeface="+mj-lt"/>
                  <a:cs typeface="Poppins" panose="00000500000000000000" pitchFamily="2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Poppins" panose="00000500000000000000" pitchFamily="2" charset="0"/>
                </a:rPr>
                <a:t>Click here to add content, content to match the title.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Poppins" panose="00000500000000000000" pitchFamily="2" charset="0"/>
              </a:endParaRPr>
            </a:p>
          </p:txBody>
        </p:sp>
      </p:grpSp>
      <p:grpSp>
        <p:nvGrpSpPr>
          <p:cNvPr id="66" name="Group 13"/>
          <p:cNvGrpSpPr/>
          <p:nvPr/>
        </p:nvGrpSpPr>
        <p:grpSpPr>
          <a:xfrm>
            <a:off x="8144509" y="4971871"/>
            <a:ext cx="2606039" cy="1200329"/>
            <a:chOff x="8061959" y="4971871"/>
            <a:chExt cx="2606039" cy="1200329"/>
          </a:xfrm>
        </p:grpSpPr>
        <p:sp>
          <p:nvSpPr>
            <p:cNvPr id="67" name="Rectangle: Rounded Corners 6"/>
            <p:cNvSpPr/>
            <p:nvPr/>
          </p:nvSpPr>
          <p:spPr>
            <a:xfrm flipH="1">
              <a:off x="8061959" y="4971871"/>
              <a:ext cx="2606039" cy="1200329"/>
            </a:xfrm>
            <a:prstGeom prst="roundRect">
              <a:avLst>
                <a:gd name="adj" fmla="val 806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0" dist="8890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8" name="TextBox 18"/>
            <p:cNvSpPr txBox="1"/>
            <p:nvPr/>
          </p:nvSpPr>
          <p:spPr>
            <a:xfrm>
              <a:off x="8410285" y="5139649"/>
              <a:ext cx="1898073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Poppins" panose="00000500000000000000" pitchFamily="2" charset="0"/>
                </a:rPr>
                <a:t>Add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Poppins" panose="00000500000000000000" pitchFamily="2" charset="0"/>
              </a:endParaRPr>
            </a:p>
          </p:txBody>
        </p:sp>
        <p:sp>
          <p:nvSpPr>
            <p:cNvPr id="69" name="TextBox 27"/>
            <p:cNvSpPr txBox="1"/>
            <p:nvPr/>
          </p:nvSpPr>
          <p:spPr>
            <a:xfrm>
              <a:off x="8286178" y="5453581"/>
              <a:ext cx="2157600" cy="549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30000"/>
                </a:lnSpc>
                <a:defRPr sz="1200">
                  <a:solidFill>
                    <a:schemeClr val="bg1"/>
                  </a:solidFill>
                  <a:latin typeface="+mj-lt"/>
                  <a:cs typeface="Poppins" panose="00000500000000000000" pitchFamily="2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ea"/>
                  <a:cs typeface="Poppins" panose="00000500000000000000" pitchFamily="2" charset="0"/>
                </a:rPr>
                <a:t>Click here to add content, content to match the title.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  <a:cs typeface="Poppins" panose="00000500000000000000" pitchFamily="2" charset="0"/>
              </a:endParaRPr>
            </a:p>
          </p:txBody>
        </p:sp>
      </p:grpSp>
      <p:sp>
        <p:nvSpPr>
          <p:cNvPr id="70" name="TextBox 5"/>
          <p:cNvSpPr txBox="1"/>
          <p:nvPr/>
        </p:nvSpPr>
        <p:spPr>
          <a:xfrm>
            <a:off x="1282358" y="1360498"/>
            <a:ext cx="5791542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Click here to add text content, such as keywords, some brief introductions, etc.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25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14000" decel="8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4.81481E-06 L 6.25E-07 0.20138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14000" decel="8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2.22222E-06 L 2.08333E-07 0.20139" pathEditMode="relative" rAng="0" ptsTypes="AA">
                                      <p:cBhvr>
                                        <p:cTn id="27" dur="17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14000" decel="8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1.48148E-06 L 2.08333E-07 0.20139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14000" decel="8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7.40741E-07 L 2.08333E-07 0.20139" pathEditMode="relative" rAng="0" ptsTypes="AA">
                                      <p:cBhvr>
                                        <p:cTn id="37" dur="225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14000" decel="8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0 L 2.08333E-07 0.20139" pathEditMode="relative" rAng="0" ptsTypes="AA">
                                      <p:cBhvr>
                                        <p:cTn id="42" dur="25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04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366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29" name="图片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r="21125"/>
          <a:stretch>
            <a:fillRect/>
          </a:stretch>
        </p:blipFill>
        <p:spPr>
          <a:xfrm>
            <a:off x="1651890" y="1764874"/>
            <a:ext cx="1873567" cy="202768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</p:spPr>
      </p:pic>
      <p:grpSp>
        <p:nvGrpSpPr>
          <p:cNvPr id="30" name="组合 29"/>
          <p:cNvGrpSpPr/>
          <p:nvPr/>
        </p:nvGrpSpPr>
        <p:grpSpPr>
          <a:xfrm>
            <a:off x="2020538" y="2163846"/>
            <a:ext cx="1136271" cy="1229738"/>
            <a:chOff x="2102265" y="2138730"/>
            <a:chExt cx="1463840" cy="1584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AutoShape 2"/>
            <p:cNvSpPr/>
            <p:nvPr/>
          </p:nvSpPr>
          <p:spPr bwMode="auto">
            <a:xfrm>
              <a:off x="2102265" y="2138730"/>
              <a:ext cx="1463840" cy="1584252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" name="Shape 3627"/>
            <p:cNvSpPr/>
            <p:nvPr/>
          </p:nvSpPr>
          <p:spPr>
            <a:xfrm>
              <a:off x="2628787" y="2744129"/>
              <a:ext cx="410797" cy="37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+mn-ea"/>
              </a:endParaRPr>
            </a:p>
          </p:txBody>
        </p:sp>
      </p:grpSp>
      <p:pic>
        <p:nvPicPr>
          <p:cNvPr id="33" name="图片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r="21125"/>
          <a:stretch>
            <a:fillRect/>
          </a:stretch>
        </p:blipFill>
        <p:spPr>
          <a:xfrm>
            <a:off x="5290057" y="3997688"/>
            <a:ext cx="1873567" cy="202768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</p:spPr>
      </p:pic>
      <p:grpSp>
        <p:nvGrpSpPr>
          <p:cNvPr id="34" name="组合 33"/>
          <p:cNvGrpSpPr/>
          <p:nvPr/>
        </p:nvGrpSpPr>
        <p:grpSpPr>
          <a:xfrm>
            <a:off x="5658705" y="4396660"/>
            <a:ext cx="1136271" cy="1229738"/>
            <a:chOff x="2102265" y="2138730"/>
            <a:chExt cx="1463840" cy="1584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AutoShape 2"/>
            <p:cNvSpPr/>
            <p:nvPr/>
          </p:nvSpPr>
          <p:spPr bwMode="auto">
            <a:xfrm>
              <a:off x="2102265" y="2138730"/>
              <a:ext cx="1463840" cy="1584252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6" name="Shape 3627"/>
            <p:cNvSpPr/>
            <p:nvPr/>
          </p:nvSpPr>
          <p:spPr>
            <a:xfrm>
              <a:off x="2628787" y="2744129"/>
              <a:ext cx="410797" cy="37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+mn-ea"/>
              </a:endParaRPr>
            </a:p>
          </p:txBody>
        </p:sp>
      </p:grpSp>
      <p:pic>
        <p:nvPicPr>
          <p:cNvPr id="37" name="图片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r="21125"/>
          <a:stretch>
            <a:fillRect/>
          </a:stretch>
        </p:blipFill>
        <p:spPr>
          <a:xfrm>
            <a:off x="8825978" y="1764874"/>
            <a:ext cx="1873567" cy="202768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</p:spPr>
      </p:pic>
      <p:grpSp>
        <p:nvGrpSpPr>
          <p:cNvPr id="38" name="组合 37"/>
          <p:cNvGrpSpPr/>
          <p:nvPr/>
        </p:nvGrpSpPr>
        <p:grpSpPr>
          <a:xfrm>
            <a:off x="9194626" y="2163846"/>
            <a:ext cx="1136271" cy="1229738"/>
            <a:chOff x="2102265" y="2138730"/>
            <a:chExt cx="1463840" cy="1584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AutoShape 2"/>
            <p:cNvSpPr/>
            <p:nvPr/>
          </p:nvSpPr>
          <p:spPr bwMode="auto">
            <a:xfrm>
              <a:off x="2102265" y="2138730"/>
              <a:ext cx="1463840" cy="1584252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" name="Shape 3627"/>
            <p:cNvSpPr/>
            <p:nvPr/>
          </p:nvSpPr>
          <p:spPr>
            <a:xfrm>
              <a:off x="2628787" y="2744129"/>
              <a:ext cx="410797" cy="37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+mn-ea"/>
              </a:endParaRPr>
            </a:p>
          </p:txBody>
        </p:sp>
      </p:grpSp>
      <p:sp>
        <p:nvSpPr>
          <p:cNvPr id="41" name="Rectangle 42"/>
          <p:cNvSpPr/>
          <p:nvPr/>
        </p:nvSpPr>
        <p:spPr>
          <a:xfrm>
            <a:off x="1413186" y="4576585"/>
            <a:ext cx="2327564" cy="79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3"/>
          <p:cNvSpPr txBox="1"/>
          <p:nvPr/>
        </p:nvSpPr>
        <p:spPr>
          <a:xfrm>
            <a:off x="1902578" y="4191528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latin typeface="+mn-ea"/>
                <a:cs typeface="+mn-ea"/>
                <a:sym typeface="Arial" panose="020B0604020202020204" pitchFamily="34" charset="0"/>
              </a:rPr>
              <a:t>Add title text</a:t>
            </a:r>
            <a:endParaRPr lang="en-GB" sz="1600" b="1" dirty="0">
              <a:latin typeface="+mn-ea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01491" y="2526265"/>
            <a:ext cx="2327564" cy="79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90883" y="2141208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latin typeface="+mn-ea"/>
                <a:cs typeface="+mn-ea"/>
                <a:sym typeface="Arial" panose="020B0604020202020204" pitchFamily="34" charset="0"/>
              </a:rPr>
              <a:t>Add title text</a:t>
            </a:r>
            <a:endParaRPr lang="en-GB" sz="1600" b="1" dirty="0">
              <a:latin typeface="+mn-ea"/>
              <a:sym typeface="Arial" panose="020B0604020202020204" pitchFamily="34" charset="0"/>
            </a:endParaRPr>
          </a:p>
        </p:txBody>
      </p:sp>
      <p:sp>
        <p:nvSpPr>
          <p:cNvPr id="45" name="Rectangle 42"/>
          <p:cNvSpPr/>
          <p:nvPr/>
        </p:nvSpPr>
        <p:spPr>
          <a:xfrm>
            <a:off x="8554493" y="4576585"/>
            <a:ext cx="2327564" cy="79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3"/>
          <p:cNvSpPr txBox="1"/>
          <p:nvPr/>
        </p:nvSpPr>
        <p:spPr>
          <a:xfrm>
            <a:off x="9043885" y="4191528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latin typeface="+mn-ea"/>
                <a:cs typeface="+mn-ea"/>
                <a:sym typeface="Arial" panose="020B0604020202020204" pitchFamily="34" charset="0"/>
              </a:rPr>
              <a:t>Add title text</a:t>
            </a:r>
            <a:endParaRPr lang="en-GB" sz="1600" b="1" dirty="0"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2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2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2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2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2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82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49525" y="2833303"/>
            <a:ext cx="709295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汉仪大宋简" panose="02010609000101010101" charset="-122"/>
                <a:ea typeface="汉仪大宋简" panose="02010609000101010101" charset="-122"/>
                <a:cs typeface="+mn-ea"/>
                <a:sym typeface="+mn-lt"/>
              </a:rPr>
              <a:t>Add title text</a:t>
            </a:r>
            <a:endParaRPr lang="zh-CN" altLang="en-US" sz="6000" dirty="0">
              <a:latin typeface="汉仪大宋简" panose="02010609000101010101" charset="-122"/>
              <a:ea typeface="汉仪大宋简" panose="02010609000101010101" charset="-122"/>
              <a:cs typeface="+mn-ea"/>
              <a:sym typeface="+mn-lt"/>
            </a:endParaRPr>
          </a:p>
        </p:txBody>
      </p:sp>
      <p:grpSp>
        <p:nvGrpSpPr>
          <p:cNvPr id="4" name="Group 113"/>
          <p:cNvGrpSpPr/>
          <p:nvPr/>
        </p:nvGrpSpPr>
        <p:grpSpPr>
          <a:xfrm>
            <a:off x="5470815" y="1114696"/>
            <a:ext cx="1250371" cy="1393947"/>
            <a:chOff x="2675797" y="5007875"/>
            <a:chExt cx="2383525" cy="2657222"/>
          </a:xfrm>
        </p:grpSpPr>
        <p:sp>
          <p:nvSpPr>
            <p:cNvPr id="5" name="Freeform: Shape 117"/>
            <p:cNvSpPr/>
            <p:nvPr/>
          </p:nvSpPr>
          <p:spPr>
            <a:xfrm rot="5400000">
              <a:off x="2538949" y="5144723"/>
              <a:ext cx="2657222" cy="2383525"/>
            </a:xfrm>
            <a:custGeom>
              <a:avLst/>
              <a:gdLst>
                <a:gd name="connsiteX0" fmla="*/ 1191768 w 2657219"/>
                <a:gd name="connsiteY0" fmla="*/ 0 h 2383528"/>
                <a:gd name="connsiteX1" fmla="*/ 2329957 w 2657219"/>
                <a:gd name="connsiteY1" fmla="*/ 837370 h 2383528"/>
                <a:gd name="connsiteX2" fmla="*/ 2342891 w 2657219"/>
                <a:gd name="connsiteY2" fmla="*/ 887674 h 2383528"/>
                <a:gd name="connsiteX3" fmla="*/ 2657219 w 2657219"/>
                <a:gd name="connsiteY3" fmla="*/ 1191764 h 2383528"/>
                <a:gd name="connsiteX4" fmla="*/ 2342891 w 2657219"/>
                <a:gd name="connsiteY4" fmla="*/ 1495855 h 2383528"/>
                <a:gd name="connsiteX5" fmla="*/ 2329957 w 2657219"/>
                <a:gd name="connsiteY5" fmla="*/ 1546158 h 2383528"/>
                <a:gd name="connsiteX6" fmla="*/ 1191768 w 2657219"/>
                <a:gd name="connsiteY6" fmla="*/ 2383528 h 2383528"/>
                <a:gd name="connsiteX7" fmla="*/ 0 w 2657219"/>
                <a:gd name="connsiteY7" fmla="*/ 1191764 h 2383528"/>
                <a:gd name="connsiteX8" fmla="*/ 1191768 w 2657219"/>
                <a:gd name="connsiteY8" fmla="*/ 0 h 238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219" h="2383528">
                  <a:moveTo>
                    <a:pt x="1191768" y="0"/>
                  </a:moveTo>
                  <a:cubicBezTo>
                    <a:pt x="1726552" y="0"/>
                    <a:pt x="2179065" y="352241"/>
                    <a:pt x="2329957" y="837370"/>
                  </a:cubicBezTo>
                  <a:lnTo>
                    <a:pt x="2342891" y="887674"/>
                  </a:lnTo>
                  <a:lnTo>
                    <a:pt x="2657219" y="1191764"/>
                  </a:lnTo>
                  <a:lnTo>
                    <a:pt x="2342891" y="1495855"/>
                  </a:lnTo>
                  <a:lnTo>
                    <a:pt x="2329957" y="1546158"/>
                  </a:lnTo>
                  <a:cubicBezTo>
                    <a:pt x="2179065" y="2031288"/>
                    <a:pt x="1726552" y="2383528"/>
                    <a:pt x="1191768" y="2383528"/>
                  </a:cubicBezTo>
                  <a:cubicBezTo>
                    <a:pt x="533573" y="2383528"/>
                    <a:pt x="0" y="1849957"/>
                    <a:pt x="0" y="1191764"/>
                  </a:cubicBezTo>
                  <a:cubicBezTo>
                    <a:pt x="0" y="533571"/>
                    <a:pt x="533573" y="0"/>
                    <a:pt x="1191768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CFAF76"/>
              </a:solidFill>
              <a:prstDash val="solid"/>
              <a:miter lim="800000"/>
            </a:ln>
            <a:effectLst>
              <a:outerShdw blurRad="635000" dist="457200" dir="2700000" sx="90000" sy="90000" algn="ctr" rotWithShape="0">
                <a:srgbClr val="000000">
                  <a:alpha val="1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12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118"/>
            <p:cNvSpPr/>
            <p:nvPr/>
          </p:nvSpPr>
          <p:spPr>
            <a:xfrm>
              <a:off x="2884111" y="5238792"/>
              <a:ext cx="1927563" cy="1927556"/>
            </a:xfrm>
            <a:prstGeom prst="ellipse">
              <a:avLst/>
            </a:prstGeom>
            <a:solidFill>
              <a:srgbClr val="3131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27256" y="1373011"/>
            <a:ext cx="113748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DDC281"/>
                </a:solidFill>
                <a:latin typeface="+mn-ea"/>
              </a:rPr>
              <a:t>02</a:t>
            </a:r>
            <a:endParaRPr lang="zh-CN" altLang="en-US" sz="4000">
              <a:solidFill>
                <a:srgbClr val="DDC281"/>
              </a:solidFill>
              <a:latin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74430" y="4928892"/>
            <a:ext cx="2243140" cy="527555"/>
            <a:chOff x="8222965" y="7595344"/>
            <a:chExt cx="3061547" cy="678712"/>
          </a:xfrm>
          <a:effectLst>
            <a:outerShdw blurRad="127000" dist="127000" dir="10800000" algn="r" rotWithShape="0">
              <a:sysClr val="window" lastClr="FFFFFF"/>
            </a:outerShdw>
          </a:effectLst>
        </p:grpSpPr>
        <p:sp>
          <p:nvSpPr>
            <p:cNvPr id="13" name="圆角矩形 16"/>
            <p:cNvSpPr/>
            <p:nvPr/>
          </p:nvSpPr>
          <p:spPr>
            <a:xfrm>
              <a:off x="8222965" y="7595344"/>
              <a:ext cx="3061547" cy="678712"/>
            </a:xfrm>
            <a:prstGeom prst="roundRect">
              <a:avLst>
                <a:gd name="adj" fmla="val 48214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>
              <a:outerShdw blurRad="381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0" cap="none" spc="300" normalizeH="0" baseline="0" noProof="0">
                <a:ln>
                  <a:noFill/>
                </a:ln>
                <a:solidFill>
                  <a:srgbClr val="182027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419839" y="7723823"/>
              <a:ext cx="2641287" cy="435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300" normalizeH="0" baseline="0" noProof="0">
                  <a:ln>
                    <a:noFill/>
                  </a:ln>
                  <a:solidFill>
                    <a:srgbClr val="CFAF76"/>
                  </a:solidFill>
                  <a:effectLst/>
                  <a:uLnTx/>
                  <a:uFillTx/>
                  <a:cs typeface="Arial" panose="020B0604020202020204" pitchFamily="34" charset="0"/>
                </a:rPr>
                <a:t>The part two</a:t>
              </a:r>
              <a:endParaRPr kumimoji="0" lang="zh-CN" altLang="en-US" sz="1600" b="0" i="0" u="none" strike="noStrike" kern="0" cap="none" spc="300" normalizeH="0" baseline="0" noProof="0">
                <a:ln>
                  <a:noFill/>
                </a:ln>
                <a:solidFill>
                  <a:srgbClr val="CFAF76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843490C-AE43-78BC-69E3-3DBE6A3C46E4}"/>
              </a:ext>
            </a:extLst>
          </p:cNvPr>
          <p:cNvSpPr/>
          <p:nvPr/>
        </p:nvSpPr>
        <p:spPr>
          <a:xfrm>
            <a:off x="3654163" y="3816148"/>
            <a:ext cx="4883674" cy="584784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1600" dirty="0">
                <a:solidFill>
                  <a:srgbClr val="DDC28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99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12"/>
                            </p:stCondLst>
                            <p:childTnLst>
                              <p:par>
                                <p:cTn id="15" presetID="23" presetClass="entr" presetSubtype="288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37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37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8356" y="289642"/>
            <a:ext cx="1039459" cy="904184"/>
            <a:chOff x="358356" y="289642"/>
            <a:chExt cx="1039459" cy="904184"/>
          </a:xfrm>
        </p:grpSpPr>
        <p:grpSp>
          <p:nvGrpSpPr>
            <p:cNvPr id="5" name="Group 113"/>
            <p:cNvGrpSpPr/>
            <p:nvPr/>
          </p:nvGrpSpPr>
          <p:grpSpPr>
            <a:xfrm>
              <a:off x="389806" y="289642"/>
              <a:ext cx="1008009" cy="904184"/>
              <a:chOff x="2656125" y="5010806"/>
              <a:chExt cx="2657219" cy="2383528"/>
            </a:xfrm>
          </p:grpSpPr>
          <p:sp>
            <p:nvSpPr>
              <p:cNvPr id="7" name="Freeform: Shape 117"/>
              <p:cNvSpPr/>
              <p:nvPr/>
            </p:nvSpPr>
            <p:spPr>
              <a:xfrm>
                <a:off x="2656125" y="5010806"/>
                <a:ext cx="2657219" cy="2383528"/>
              </a:xfrm>
              <a:custGeom>
                <a:avLst/>
                <a:gdLst>
                  <a:gd name="connsiteX0" fmla="*/ 1191768 w 2657219"/>
                  <a:gd name="connsiteY0" fmla="*/ 0 h 2383528"/>
                  <a:gd name="connsiteX1" fmla="*/ 2329957 w 2657219"/>
                  <a:gd name="connsiteY1" fmla="*/ 837370 h 2383528"/>
                  <a:gd name="connsiteX2" fmla="*/ 2342891 w 2657219"/>
                  <a:gd name="connsiteY2" fmla="*/ 887674 h 2383528"/>
                  <a:gd name="connsiteX3" fmla="*/ 2657219 w 2657219"/>
                  <a:gd name="connsiteY3" fmla="*/ 1191764 h 2383528"/>
                  <a:gd name="connsiteX4" fmla="*/ 2342891 w 2657219"/>
                  <a:gd name="connsiteY4" fmla="*/ 1495855 h 2383528"/>
                  <a:gd name="connsiteX5" fmla="*/ 2329957 w 2657219"/>
                  <a:gd name="connsiteY5" fmla="*/ 1546158 h 2383528"/>
                  <a:gd name="connsiteX6" fmla="*/ 1191768 w 2657219"/>
                  <a:gd name="connsiteY6" fmla="*/ 2383528 h 2383528"/>
                  <a:gd name="connsiteX7" fmla="*/ 0 w 2657219"/>
                  <a:gd name="connsiteY7" fmla="*/ 1191764 h 2383528"/>
                  <a:gd name="connsiteX8" fmla="*/ 1191768 w 2657219"/>
                  <a:gd name="connsiteY8" fmla="*/ 0 h 23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7219" h="2383528">
                    <a:moveTo>
                      <a:pt x="1191768" y="0"/>
                    </a:moveTo>
                    <a:cubicBezTo>
                      <a:pt x="1726552" y="0"/>
                      <a:pt x="2179065" y="352241"/>
                      <a:pt x="2329957" y="837370"/>
                    </a:cubicBezTo>
                    <a:lnTo>
                      <a:pt x="2342891" y="887674"/>
                    </a:lnTo>
                    <a:lnTo>
                      <a:pt x="2657219" y="1191764"/>
                    </a:lnTo>
                    <a:lnTo>
                      <a:pt x="2342891" y="1495855"/>
                    </a:lnTo>
                    <a:lnTo>
                      <a:pt x="2329957" y="1546158"/>
                    </a:lnTo>
                    <a:cubicBezTo>
                      <a:pt x="2179065" y="2031288"/>
                      <a:pt x="1726552" y="2383528"/>
                      <a:pt x="1191768" y="2383528"/>
                    </a:cubicBezTo>
                    <a:cubicBezTo>
                      <a:pt x="533573" y="2383528"/>
                      <a:pt x="0" y="1849957"/>
                      <a:pt x="0" y="1191764"/>
                    </a:cubicBezTo>
                    <a:cubicBezTo>
                      <a:pt x="0" y="533571"/>
                      <a:pt x="533573" y="0"/>
                      <a:pt x="11917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99000">
                    <a:srgbClr val="F2F4F8"/>
                  </a:gs>
                </a:gsLst>
                <a:lin ang="2700000" scaled="0"/>
                <a:tileRect l="-160468" t="-73581" r="-440994" b="-220991"/>
              </a:gradFill>
              <a:ln w="38100" cap="flat" cmpd="sng" algn="ctr">
                <a:solidFill>
                  <a:srgbClr val="CFAF76"/>
                </a:solidFill>
                <a:prstDash val="solid"/>
                <a:miter lim="800000"/>
              </a:ln>
              <a:effectLst>
                <a:outerShdw blurRad="635000" dist="457200" dir="2700000" sx="90000" sy="9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2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118"/>
              <p:cNvSpPr/>
              <p:nvPr/>
            </p:nvSpPr>
            <p:spPr>
              <a:xfrm>
                <a:off x="2884111" y="5238792"/>
                <a:ext cx="1927563" cy="1927556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58356" y="480124"/>
              <a:ext cx="98149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FAF76"/>
                  </a:solidFill>
                  <a:latin typeface="+mn-ea"/>
                </a:rPr>
                <a:t>01</a:t>
              </a:r>
              <a:endParaRPr lang="zh-CN" altLang="en-US" sz="2800">
                <a:solidFill>
                  <a:srgbClr val="CFAF76"/>
                </a:solidFill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52858" y="510902"/>
            <a:ext cx="307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20" name="Group 124"/>
          <p:cNvGrpSpPr/>
          <p:nvPr/>
        </p:nvGrpSpPr>
        <p:grpSpPr>
          <a:xfrm>
            <a:off x="1468308" y="1532106"/>
            <a:ext cx="3376742" cy="4340366"/>
            <a:chOff x="7291258" y="852656"/>
            <a:chExt cx="3376742" cy="4340366"/>
          </a:xfrm>
        </p:grpSpPr>
        <p:sp>
          <p:nvSpPr>
            <p:cNvPr id="21" name="Rectangle: Rounded Corners 125"/>
            <p:cNvSpPr/>
            <p:nvPr/>
          </p:nvSpPr>
          <p:spPr>
            <a:xfrm>
              <a:off x="7291258" y="852656"/>
              <a:ext cx="3376742" cy="4340366"/>
            </a:xfrm>
            <a:prstGeom prst="roundRect">
              <a:avLst>
                <a:gd name="adj" fmla="val 306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0" dist="8890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" name="TextBox 126"/>
            <p:cNvSpPr txBox="1"/>
            <p:nvPr/>
          </p:nvSpPr>
          <p:spPr>
            <a:xfrm>
              <a:off x="7950023" y="1094364"/>
              <a:ext cx="20592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+mn-ea"/>
                </a:rPr>
                <a:t>Add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ea"/>
              </a:endParaRPr>
            </a:p>
          </p:txBody>
        </p:sp>
        <p:graphicFrame>
          <p:nvGraphicFramePr>
            <p:cNvPr id="23" name="Chart 127"/>
            <p:cNvGraphicFramePr/>
            <p:nvPr/>
          </p:nvGraphicFramePr>
          <p:xfrm>
            <a:off x="7467474" y="1492766"/>
            <a:ext cx="3024311" cy="34924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24" name="Group 128"/>
          <p:cNvGrpSpPr/>
          <p:nvPr/>
        </p:nvGrpSpPr>
        <p:grpSpPr>
          <a:xfrm>
            <a:off x="6611264" y="4999030"/>
            <a:ext cx="3339186" cy="804870"/>
            <a:chOff x="7328814" y="5367330"/>
            <a:chExt cx="3339186" cy="804870"/>
          </a:xfrm>
        </p:grpSpPr>
        <p:sp>
          <p:nvSpPr>
            <p:cNvPr id="25" name="Rectangle: Rounded Corners 129"/>
            <p:cNvSpPr/>
            <p:nvPr/>
          </p:nvSpPr>
          <p:spPr>
            <a:xfrm>
              <a:off x="7328814" y="5367330"/>
              <a:ext cx="3339186" cy="804870"/>
            </a:xfrm>
            <a:prstGeom prst="roundRect">
              <a:avLst>
                <a:gd name="adj" fmla="val 1840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0" dist="8890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" name="TextBox 130"/>
            <p:cNvSpPr txBox="1"/>
            <p:nvPr/>
          </p:nvSpPr>
          <p:spPr>
            <a:xfrm>
              <a:off x="8159008" y="5585099"/>
              <a:ext cx="2440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200"/>
                </a:spcBef>
                <a:defRPr sz="1400">
                  <a:solidFill>
                    <a:schemeClr val="tx2"/>
                  </a:solidFill>
                  <a:ea typeface="Open Sans" panose="020B0606030504020204" pitchFamily="34" charset="0"/>
                  <a:cs typeface="Rubik Light" pitchFamily="2" charset="-79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+mn-ea"/>
                  <a:ea typeface="+mn-ea"/>
                  <a:cs typeface="Rubik Light" pitchFamily="2" charset="-79"/>
                </a:rPr>
                <a:t>123,654.10M + 10K </a:t>
              </a:r>
            </a:p>
          </p:txBody>
        </p:sp>
        <p:grpSp>
          <p:nvGrpSpPr>
            <p:cNvPr id="27" name="Group 131"/>
            <p:cNvGrpSpPr/>
            <p:nvPr/>
          </p:nvGrpSpPr>
          <p:grpSpPr>
            <a:xfrm>
              <a:off x="7629716" y="5534186"/>
              <a:ext cx="471159" cy="471159"/>
              <a:chOff x="5442643" y="2826099"/>
              <a:chExt cx="295995" cy="295995"/>
            </a:xfrm>
          </p:grpSpPr>
          <p:sp>
            <p:nvSpPr>
              <p:cNvPr id="28" name="Oval 132"/>
              <p:cNvSpPr/>
              <p:nvPr/>
            </p:nvSpPr>
            <p:spPr>
              <a:xfrm>
                <a:off x="5442643" y="2826099"/>
                <a:ext cx="295995" cy="295995"/>
              </a:xfrm>
              <a:prstGeom prst="ellipse">
                <a:avLst/>
              </a:prstGeom>
              <a:solidFill>
                <a:srgbClr val="03D990">
                  <a:alpha val="0"/>
                </a:srgbClr>
              </a:solidFill>
              <a:ln w="6350" cap="flat" cmpd="sng" algn="ctr">
                <a:solidFill>
                  <a:srgbClr val="CFAF7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srgbClr val="03D99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29" name="Freeform: Shape 133"/>
              <p:cNvSpPr/>
              <p:nvPr/>
            </p:nvSpPr>
            <p:spPr>
              <a:xfrm flipV="1">
                <a:off x="5527024" y="2901296"/>
                <a:ext cx="127235" cy="145602"/>
              </a:xfrm>
              <a:custGeom>
                <a:avLst/>
                <a:gdLst>
                  <a:gd name="connsiteX0" fmla="*/ 4255217 w 4263029"/>
                  <a:gd name="connsiteY0" fmla="*/ 2704386 h 4878438"/>
                  <a:gd name="connsiteX1" fmla="*/ 4161338 w 4263029"/>
                  <a:gd name="connsiteY1" fmla="*/ 2641597 h 4878438"/>
                  <a:gd name="connsiteX2" fmla="*/ 3048009 w 4263029"/>
                  <a:gd name="connsiteY2" fmla="*/ 2641597 h 4878438"/>
                  <a:gd name="connsiteX3" fmla="*/ 3048009 w 4263029"/>
                  <a:gd name="connsiteY3" fmla="*/ 101603 h 4878438"/>
                  <a:gd name="connsiteX4" fmla="*/ 2946406 w 4263029"/>
                  <a:gd name="connsiteY4" fmla="*/ 0 h 4878438"/>
                  <a:gd name="connsiteX5" fmla="*/ 1320802 w 4263029"/>
                  <a:gd name="connsiteY5" fmla="*/ 0 h 4878438"/>
                  <a:gd name="connsiteX6" fmla="*/ 1219199 w 4263029"/>
                  <a:gd name="connsiteY6" fmla="*/ 101603 h 4878438"/>
                  <a:gd name="connsiteX7" fmla="*/ 1219199 w 4263029"/>
                  <a:gd name="connsiteY7" fmla="*/ 2641607 h 4878438"/>
                  <a:gd name="connsiteX8" fmla="*/ 101602 w 4263029"/>
                  <a:gd name="connsiteY8" fmla="*/ 2641607 h 4878438"/>
                  <a:gd name="connsiteX9" fmla="*/ 7724 w 4263029"/>
                  <a:gd name="connsiteY9" fmla="*/ 2704195 h 4878438"/>
                  <a:gd name="connsiteX10" fmla="*/ 29669 w 4263029"/>
                  <a:gd name="connsiteY10" fmla="*/ 2814943 h 4878438"/>
                  <a:gd name="connsiteX11" fmla="*/ 2056589 w 4263029"/>
                  <a:gd name="connsiteY11" fmla="*/ 4848568 h 4878438"/>
                  <a:gd name="connsiteX12" fmla="*/ 2128522 w 4263029"/>
                  <a:gd name="connsiteY12" fmla="*/ 4878439 h 4878438"/>
                  <a:gd name="connsiteX13" fmla="*/ 2200455 w 4263029"/>
                  <a:gd name="connsiteY13" fmla="*/ 4848768 h 4878438"/>
                  <a:gd name="connsiteX14" fmla="*/ 4233271 w 4263029"/>
                  <a:gd name="connsiteY14" fmla="*/ 2815143 h 4878438"/>
                  <a:gd name="connsiteX15" fmla="*/ 4255217 w 4263029"/>
                  <a:gd name="connsiteY15" fmla="*/ 2704386 h 48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63029" h="4878438">
                    <a:moveTo>
                      <a:pt x="4255217" y="2704386"/>
                    </a:moveTo>
                    <a:cubicBezTo>
                      <a:pt x="4239367" y="2666391"/>
                      <a:pt x="4202382" y="2641597"/>
                      <a:pt x="4161338" y="2641597"/>
                    </a:cubicBezTo>
                    <a:lnTo>
                      <a:pt x="3048009" y="2641597"/>
                    </a:lnTo>
                    <a:lnTo>
                      <a:pt x="3048009" y="101603"/>
                    </a:lnTo>
                    <a:cubicBezTo>
                      <a:pt x="3048009" y="45520"/>
                      <a:pt x="3002489" y="0"/>
                      <a:pt x="2946406" y="0"/>
                    </a:cubicBezTo>
                    <a:lnTo>
                      <a:pt x="1320802" y="0"/>
                    </a:lnTo>
                    <a:cubicBezTo>
                      <a:pt x="1264719" y="0"/>
                      <a:pt x="1219199" y="45520"/>
                      <a:pt x="1219199" y="101603"/>
                    </a:cubicBezTo>
                    <a:lnTo>
                      <a:pt x="1219199" y="2641607"/>
                    </a:lnTo>
                    <a:lnTo>
                      <a:pt x="101602" y="2641607"/>
                    </a:lnTo>
                    <a:cubicBezTo>
                      <a:pt x="60559" y="2641607"/>
                      <a:pt x="23573" y="2666400"/>
                      <a:pt x="7724" y="2704195"/>
                    </a:cubicBezTo>
                    <a:cubicBezTo>
                      <a:pt x="-7926" y="2742191"/>
                      <a:pt x="609" y="2785882"/>
                      <a:pt x="29669" y="2814943"/>
                    </a:cubicBezTo>
                    <a:lnTo>
                      <a:pt x="2056589" y="4848568"/>
                    </a:lnTo>
                    <a:cubicBezTo>
                      <a:pt x="2075687" y="4867666"/>
                      <a:pt x="2101500" y="4878439"/>
                      <a:pt x="2128522" y="4878439"/>
                    </a:cubicBezTo>
                    <a:cubicBezTo>
                      <a:pt x="2155545" y="4878439"/>
                      <a:pt x="2181357" y="4867666"/>
                      <a:pt x="2200455" y="4848768"/>
                    </a:cubicBezTo>
                    <a:lnTo>
                      <a:pt x="4233271" y="2815143"/>
                    </a:lnTo>
                    <a:cubicBezTo>
                      <a:pt x="4262332" y="2786072"/>
                      <a:pt x="4271066" y="2742391"/>
                      <a:pt x="4255217" y="2704386"/>
                    </a:cubicBezTo>
                    <a:close/>
                  </a:path>
                </a:pathLst>
              </a:custGeom>
              <a:solidFill>
                <a:srgbClr val="DDC281"/>
              </a:solidFill>
              <a:ln w="72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srgbClr val="03D99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</p:grpSp>
      <p:sp>
        <p:nvSpPr>
          <p:cNvPr id="31" name="Rectangle 8"/>
          <p:cNvSpPr/>
          <p:nvPr/>
        </p:nvSpPr>
        <p:spPr>
          <a:xfrm>
            <a:off x="6501541" y="2545184"/>
            <a:ext cx="4085817" cy="138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Click here to add text content, such as keywords, some brief introductions, etc.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bg1">
                  <a:lumMod val="65000"/>
                </a:schemeClr>
              </a:solidFill>
              <a:latin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Click here to add text content, such as keywords, some brief introductions, etc.</a:t>
            </a:r>
          </a:p>
        </p:txBody>
      </p:sp>
      <p:sp>
        <p:nvSpPr>
          <p:cNvPr id="32" name="Rectangle 9"/>
          <p:cNvSpPr/>
          <p:nvPr/>
        </p:nvSpPr>
        <p:spPr>
          <a:xfrm>
            <a:off x="6501540" y="1681299"/>
            <a:ext cx="4277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+mn-ea"/>
                <a:cs typeface="Segoe UI" panose="020B0502040204020203" pitchFamily="34" charset="0"/>
              </a:rPr>
              <a:t>Add title text</a:t>
            </a:r>
            <a:endParaRPr lang="en-US" sz="2000" b="1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501542" y="2057082"/>
            <a:ext cx="1035861" cy="256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65" i="1" dirty="0">
                <a:solidFill>
                  <a:srgbClr val="CFAF76"/>
                </a:solidFill>
                <a:latin typeface="+mn-ea"/>
                <a:cs typeface="Segoe UI" panose="020B0502040204020203" pitchFamily="34" charset="0"/>
              </a:rPr>
              <a:t>Add title text</a:t>
            </a:r>
            <a:endParaRPr lang="zh-CN" altLang="en-US" sz="1065" i="1" dirty="0">
              <a:solidFill>
                <a:srgbClr val="CFAF76"/>
              </a:solidFill>
              <a:latin typeface="+mn-ea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5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14000" decel="8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4.81481E-06 L -4.16667E-06 0.20139" pathEditMode="relative" rAng="0" ptsTypes="AA">
                                      <p:cBhvr>
                                        <p:cTn id="18" dur="1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14000" decel="8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0 L 3.33333E-06 0.20139" pathEditMode="relative" rAng="0" ptsTypes="AA">
                                      <p:cBhvr>
                                        <p:cTn id="23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25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KSO_WPP_MARK_KEY" val="56e53a68-e78e-460c-8430-7771aa1e37b4"/>
  <p:tag name="COMMONDATA" val="eyJoZGlkIjoiMmMxNzY4NzliODJmOGYzMWEyZDdkODA0MWI0NTdiODcifQ==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c1bi2dm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#2021 00 Blue green orange">
    <a:dk1>
      <a:srgbClr val="000000"/>
    </a:dk1>
    <a:lt1>
      <a:srgbClr val="FFFFFF"/>
    </a:lt1>
    <a:dk2>
      <a:srgbClr val="2D3847"/>
    </a:dk2>
    <a:lt2>
      <a:srgbClr val="E7E6E6"/>
    </a:lt2>
    <a:accent1>
      <a:srgbClr val="4D69FA"/>
    </a:accent1>
    <a:accent2>
      <a:srgbClr val="2859DF"/>
    </a:accent2>
    <a:accent3>
      <a:srgbClr val="03D990"/>
    </a:accent3>
    <a:accent4>
      <a:srgbClr val="35D94B"/>
    </a:accent4>
    <a:accent5>
      <a:srgbClr val="FF6626"/>
    </a:accent5>
    <a:accent6>
      <a:srgbClr val="FF2F30"/>
    </a:accent6>
    <a:hlink>
      <a:srgbClr val="0563C1"/>
    </a:hlink>
    <a:folHlink>
      <a:srgbClr val="954F72"/>
    </a:folHlink>
  </a:clrScheme>
  <a:fontScheme name="2021 inter inter">
    <a:majorFont>
      <a:latin typeface="Inter"/>
      <a:ea typeface="Inter"/>
      <a:cs typeface="Arial"/>
    </a:majorFont>
    <a:minorFont>
      <a:latin typeface="Inter"/>
      <a:ea typeface="Inter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#2021 00 Blue green orange">
    <a:dk1>
      <a:srgbClr val="000000"/>
    </a:dk1>
    <a:lt1>
      <a:srgbClr val="FFFFFF"/>
    </a:lt1>
    <a:dk2>
      <a:srgbClr val="2D3847"/>
    </a:dk2>
    <a:lt2>
      <a:srgbClr val="E7E6E6"/>
    </a:lt2>
    <a:accent1>
      <a:srgbClr val="4D69FA"/>
    </a:accent1>
    <a:accent2>
      <a:srgbClr val="2859DF"/>
    </a:accent2>
    <a:accent3>
      <a:srgbClr val="03D990"/>
    </a:accent3>
    <a:accent4>
      <a:srgbClr val="35D94B"/>
    </a:accent4>
    <a:accent5>
      <a:srgbClr val="FF6626"/>
    </a:accent5>
    <a:accent6>
      <a:srgbClr val="FF2F30"/>
    </a:accent6>
    <a:hlink>
      <a:srgbClr val="0563C1"/>
    </a:hlink>
    <a:folHlink>
      <a:srgbClr val="954F72"/>
    </a:folHlink>
  </a:clrScheme>
  <a:fontScheme name="2021 inter inter">
    <a:majorFont>
      <a:latin typeface="Inter"/>
      <a:ea typeface="Inter"/>
      <a:cs typeface="Arial"/>
    </a:majorFont>
    <a:minorFont>
      <a:latin typeface="Inter"/>
      <a:ea typeface="Inter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Red 02">
    <a:dk1>
      <a:srgbClr val="3A3838"/>
    </a:dk1>
    <a:lt1>
      <a:srgbClr val="FFFFFF"/>
    </a:lt1>
    <a:dk2>
      <a:srgbClr val="44546A"/>
    </a:dk2>
    <a:lt2>
      <a:srgbClr val="E7E6E6"/>
    </a:lt2>
    <a:accent1>
      <a:srgbClr val="DD0000"/>
    </a:accent1>
    <a:accent2>
      <a:srgbClr val="F23000"/>
    </a:accent2>
    <a:accent3>
      <a:srgbClr val="F35500"/>
    </a:accent3>
    <a:accent4>
      <a:srgbClr val="F28121"/>
    </a:accent4>
    <a:accent5>
      <a:srgbClr val="F79E2B"/>
    </a:accent5>
    <a:accent6>
      <a:srgbClr val="F9B556"/>
    </a:accent6>
    <a:hlink>
      <a:srgbClr val="0563C1"/>
    </a:hlink>
    <a:folHlink>
      <a:srgbClr val="954F72"/>
    </a:folHlink>
  </a:clrScheme>
  <a:fontScheme name="Office">
    <a:majorFont>
      <a:latin typeface="等线 Light"/>
      <a:ea typeface="等线 Light"/>
      <a:cs typeface="Arial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等线"/>
      <a:cs typeface="Arial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Red 02">
    <a:dk1>
      <a:srgbClr val="3A3838"/>
    </a:dk1>
    <a:lt1>
      <a:srgbClr val="FFFFFF"/>
    </a:lt1>
    <a:dk2>
      <a:srgbClr val="44546A"/>
    </a:dk2>
    <a:lt2>
      <a:srgbClr val="E7E6E6"/>
    </a:lt2>
    <a:accent1>
      <a:srgbClr val="DD0000"/>
    </a:accent1>
    <a:accent2>
      <a:srgbClr val="F23000"/>
    </a:accent2>
    <a:accent3>
      <a:srgbClr val="F35500"/>
    </a:accent3>
    <a:accent4>
      <a:srgbClr val="F28121"/>
    </a:accent4>
    <a:accent5>
      <a:srgbClr val="F79E2B"/>
    </a:accent5>
    <a:accent6>
      <a:srgbClr val="F9B556"/>
    </a:accent6>
    <a:hlink>
      <a:srgbClr val="0563C1"/>
    </a:hlink>
    <a:folHlink>
      <a:srgbClr val="954F72"/>
    </a:folHlink>
  </a:clrScheme>
  <a:fontScheme name="Office">
    <a:majorFont>
      <a:latin typeface="等线 Light"/>
      <a:ea typeface="等线 Light"/>
      <a:cs typeface="Arial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等线"/>
      <a:cs typeface="Arial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Red 02">
    <a:dk1>
      <a:srgbClr val="3A3838"/>
    </a:dk1>
    <a:lt1>
      <a:srgbClr val="FFFFFF"/>
    </a:lt1>
    <a:dk2>
      <a:srgbClr val="44546A"/>
    </a:dk2>
    <a:lt2>
      <a:srgbClr val="E7E6E6"/>
    </a:lt2>
    <a:accent1>
      <a:srgbClr val="DD0000"/>
    </a:accent1>
    <a:accent2>
      <a:srgbClr val="F23000"/>
    </a:accent2>
    <a:accent3>
      <a:srgbClr val="F35500"/>
    </a:accent3>
    <a:accent4>
      <a:srgbClr val="F28121"/>
    </a:accent4>
    <a:accent5>
      <a:srgbClr val="F79E2B"/>
    </a:accent5>
    <a:accent6>
      <a:srgbClr val="F9B556"/>
    </a:accent6>
    <a:hlink>
      <a:srgbClr val="0563C1"/>
    </a:hlink>
    <a:folHlink>
      <a:srgbClr val="954F72"/>
    </a:folHlink>
  </a:clrScheme>
  <a:fontScheme name="Office">
    <a:majorFont>
      <a:latin typeface="等线 Light"/>
      <a:ea typeface="等线 Light"/>
      <a:cs typeface="Arial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等线"/>
      <a:cs typeface="Arial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Red 02">
    <a:dk1>
      <a:srgbClr val="3A3838"/>
    </a:dk1>
    <a:lt1>
      <a:srgbClr val="FFFFFF"/>
    </a:lt1>
    <a:dk2>
      <a:srgbClr val="44546A"/>
    </a:dk2>
    <a:lt2>
      <a:srgbClr val="E7E6E6"/>
    </a:lt2>
    <a:accent1>
      <a:srgbClr val="DD0000"/>
    </a:accent1>
    <a:accent2>
      <a:srgbClr val="F23000"/>
    </a:accent2>
    <a:accent3>
      <a:srgbClr val="F35500"/>
    </a:accent3>
    <a:accent4>
      <a:srgbClr val="F28121"/>
    </a:accent4>
    <a:accent5>
      <a:srgbClr val="F79E2B"/>
    </a:accent5>
    <a:accent6>
      <a:srgbClr val="F9B556"/>
    </a:accent6>
    <a:hlink>
      <a:srgbClr val="0563C1"/>
    </a:hlink>
    <a:folHlink>
      <a:srgbClr val="954F72"/>
    </a:folHlink>
  </a:clrScheme>
  <a:fontScheme name="Office">
    <a:majorFont>
      <a:latin typeface="等线 Light"/>
      <a:ea typeface="等线 Light"/>
      <a:cs typeface="Arial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等线"/>
      <a:cs typeface="Arial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27</TotalTime>
  <Words>1618</Words>
  <Application>Microsoft Office PowerPoint</Application>
  <PresentationFormat>宽屏</PresentationFormat>
  <Paragraphs>280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Manrope</vt:lpstr>
      <vt:lpstr>等线</vt:lpstr>
      <vt:lpstr>汉仪大宋简</vt:lpstr>
      <vt:lpstr>微软雅黑</vt:lpstr>
      <vt:lpstr>Arial</vt:lpstr>
      <vt:lpstr>Calibri</vt:lpstr>
      <vt:lpstr>MS Reference Sans Serif</vt:lpstr>
      <vt:lpstr>Open Sans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www.freeppt7.com</dc:creator>
  <cp:keywords>www.freeppt7.com</cp:keywords>
  <dc:description>www.freeppt7.com</dc:description>
  <cp:lastModifiedBy>之灵</cp:lastModifiedBy>
  <cp:revision>58</cp:revision>
  <dcterms:created xsi:type="dcterms:W3CDTF">2023-05-25T04:16:00Z</dcterms:created>
  <dcterms:modified xsi:type="dcterms:W3CDTF">2024-05-16T14:58:53Z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53A5D201DDFD49F691A06384C375AFFD_12</vt:lpwstr>
  </property>
  <property fmtid="{D5CDD505-2E9C-101B-9397-08002B2CF9AE}" pid="3" name="KSOProductBuildVer">
    <vt:lpwstr>2052-12.1.0.16729</vt:lpwstr>
  </property>
</Properties>
</file>