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6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7.xml" ContentType="application/vnd.openxmlformats-officedocument.presentationml.notesSlide+xml"/>
  <Override PartName="/ppt/tags/tag12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300" r:id="rId4"/>
    <p:sldId id="299" r:id="rId5"/>
    <p:sldId id="271" r:id="rId6"/>
    <p:sldId id="327" r:id="rId7"/>
    <p:sldId id="326" r:id="rId8"/>
    <p:sldId id="371" r:id="rId9"/>
    <p:sldId id="265" r:id="rId10"/>
    <p:sldId id="261" r:id="rId11"/>
    <p:sldId id="369" r:id="rId12"/>
    <p:sldId id="350" r:id="rId13"/>
    <p:sldId id="262" r:id="rId14"/>
    <p:sldId id="269" r:id="rId15"/>
    <p:sldId id="272" r:id="rId16"/>
    <p:sldId id="273" r:id="rId17"/>
    <p:sldId id="367" r:id="rId18"/>
    <p:sldId id="368" r:id="rId19"/>
    <p:sldId id="351" r:id="rId20"/>
    <p:sldId id="274" r:id="rId21"/>
    <p:sldId id="292" r:id="rId22"/>
    <p:sldId id="352" r:id="rId23"/>
    <p:sldId id="290" r:id="rId24"/>
    <p:sldId id="353" r:id="rId25"/>
    <p:sldId id="295" r:id="rId26"/>
    <p:sldId id="373" r:id="rId27"/>
    <p:sldId id="294" r:id="rId28"/>
    <p:sldId id="372" r:id="rId29"/>
    <p:sldId id="296" r:id="rId30"/>
    <p:sldId id="366" r:id="rId31"/>
    <p:sldId id="32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3704">
          <p15:clr>
            <a:srgbClr val="A4A3A4"/>
          </p15:clr>
        </p15:guide>
        <p15:guide id="3" pos="615">
          <p15:clr>
            <a:srgbClr val="A4A3A4"/>
          </p15:clr>
        </p15:guide>
        <p15:guide id="4" pos="7059">
          <p15:clr>
            <a:srgbClr val="A4A3A4"/>
          </p15:clr>
        </p15:guide>
        <p15:guide id="5" pos="3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4E878E"/>
    <a:srgbClr val="34A471"/>
    <a:srgbClr val="56CA95"/>
    <a:srgbClr val="FFFFFF"/>
    <a:srgbClr val="162022"/>
    <a:srgbClr val="9ADFBF"/>
    <a:srgbClr val="D0DECD"/>
    <a:srgbClr val="026160"/>
    <a:srgbClr val="21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2322" autoAdjust="0"/>
  </p:normalViewPr>
  <p:slideViewPr>
    <p:cSldViewPr snapToGrid="0" showGuides="1">
      <p:cViewPr varScale="1">
        <p:scale>
          <a:sx n="67" d="100"/>
          <a:sy n="67" d="100"/>
        </p:scale>
        <p:origin x="852" y="78"/>
      </p:cViewPr>
      <p:guideLst>
        <p:guide orient="horz" pos="1659"/>
        <p:guide orient="horz" pos="3704"/>
        <p:guide pos="615"/>
        <p:guide pos="7059"/>
        <p:guide pos="38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96E-3"/>
          <c:y val="5.0000000000000096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789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56CA95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2-4F6F-A6CD-E7554AAD4405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2-4F6F-A6CD-E7554AAD4405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2-4F6F-A6CD-E7554AAD4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9046999999999996E-2"/>
          <c:y val="9.6222500000000002E-2"/>
          <c:w val="0.900953"/>
          <c:h val="0.860904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E878E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8-4183-8D6B-76F23EAB8F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6CA9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8-4183-8D6B-76F23EAB8F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0DEC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8-4183-8D6B-76F23EAB8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502676480"/>
        <c:axId val="505171968"/>
      </c:barChart>
      <c:catAx>
        <c:axId val="50267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5171968"/>
        <c:crosses val="autoZero"/>
        <c:auto val="1"/>
        <c:lblAlgn val="ctr"/>
        <c:lblOffset val="100"/>
        <c:noMultiLvlLbl val="1"/>
      </c:catAx>
      <c:valAx>
        <c:axId val="505171968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2676480"/>
        <c:crosses val="autoZero"/>
        <c:crossBetween val="between"/>
        <c:majorUnit val="1.25"/>
        <c:minorUnit val="0.6250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96E-3"/>
          <c:y val="5.0000000000000096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1940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4E878E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73-4FF2-9CAC-965FB3CDDEB9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73-4FF2-9CAC-965FB3CDDEB9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3-4FF2-9CAC-965FB3CDD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E878E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A-46D8-87AE-61ABEA97A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0507648"/>
        <c:axId val="765635200"/>
      </c:barChart>
      <c:catAx>
        <c:axId val="68050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65635200"/>
        <c:crosses val="autoZero"/>
        <c:auto val="1"/>
        <c:lblAlgn val="ctr"/>
        <c:lblOffset val="100"/>
        <c:noMultiLvlLbl val="0"/>
      </c:catAx>
      <c:valAx>
        <c:axId val="765635200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8050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6CA95">
                <a:lumMod val="60000"/>
                <a:lumOff val="40000"/>
              </a:srgb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528</c:v>
                </c:pt>
                <c:pt idx="1">
                  <c:v>253</c:v>
                </c:pt>
                <c:pt idx="2">
                  <c:v>430</c:v>
                </c:pt>
                <c:pt idx="3">
                  <c:v>571</c:v>
                </c:pt>
                <c:pt idx="4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E-482B-A674-A9A91A461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7360768"/>
        <c:axId val="845189504"/>
      </c:barChart>
      <c:catAx>
        <c:axId val="82736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45189504"/>
        <c:crosses val="autoZero"/>
        <c:auto val="1"/>
        <c:lblAlgn val="ctr"/>
        <c:lblOffset val="100"/>
        <c:noMultiLvlLbl val="0"/>
      </c:catAx>
      <c:valAx>
        <c:axId val="8451895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2736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05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484-5BC4-4B49-AAD6-69BEA70CBA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484-5BC4-4B49-AAD6-69BEA70CBA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484-5BC4-4B49-AAD6-69BEA70CBA5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484-5BC4-4B49-AAD6-69BEA70CBA5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hyperlink" Target="http://www.1ppt.com/xiazai/" TargetMode="Externa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04866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0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4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82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2024/5/30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4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tags" Target="../tags/tag120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tags" Target="../tags/tag122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40" Type="http://schemas.openxmlformats.org/officeDocument/2006/relationships/tags" Target="../tags/tag121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43" Type="http://schemas.openxmlformats.org/officeDocument/2006/relationships/image" Target="../media/image18.jpeg"/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5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4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.jpeg"/><Relationship Id="rId5" Type="http://schemas.openxmlformats.org/officeDocument/2006/relationships/tags" Target="../tags/tag68.xml"/><Relationship Id="rId10" Type="http://schemas.openxmlformats.org/officeDocument/2006/relationships/image" Target="../media/image2.pn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3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P1373819-C030B3C9-3840x25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6611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96269" y="3596728"/>
            <a:ext cx="858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Insert the Subtitle of Your Presentation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746116" y="810897"/>
            <a:ext cx="771525" cy="766445"/>
            <a:chOff x="1205677" y="199094"/>
            <a:chExt cx="1563688" cy="1347788"/>
          </a:xfrm>
          <a:solidFill>
            <a:schemeClr val="bg1"/>
          </a:solidFill>
        </p:grpSpPr>
        <p:sp>
          <p:nvSpPr>
            <p:cNvPr id="22" name="Freeform 3774"/>
            <p:cNvSpPr/>
            <p:nvPr/>
          </p:nvSpPr>
          <p:spPr bwMode="auto">
            <a:xfrm>
              <a:off x="1937515" y="199094"/>
              <a:ext cx="831850" cy="1112838"/>
            </a:xfrm>
            <a:custGeom>
              <a:avLst/>
              <a:gdLst>
                <a:gd name="T0" fmla="*/ 137 w 262"/>
                <a:gd name="T1" fmla="*/ 0 h 350"/>
                <a:gd name="T2" fmla="*/ 0 w 262"/>
                <a:gd name="T3" fmla="*/ 155 h 350"/>
                <a:gd name="T4" fmla="*/ 33 w 262"/>
                <a:gd name="T5" fmla="*/ 261 h 350"/>
                <a:gd name="T6" fmla="*/ 91 w 262"/>
                <a:gd name="T7" fmla="*/ 162 h 350"/>
                <a:gd name="T8" fmla="*/ 50 w 262"/>
                <a:gd name="T9" fmla="*/ 350 h 350"/>
                <a:gd name="T10" fmla="*/ 137 w 262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350">
                  <a:moveTo>
                    <a:pt x="137" y="0"/>
                  </a:moveTo>
                  <a:cubicBezTo>
                    <a:pt x="60" y="55"/>
                    <a:pt x="19" y="108"/>
                    <a:pt x="0" y="155"/>
                  </a:cubicBezTo>
                  <a:cubicBezTo>
                    <a:pt x="16" y="182"/>
                    <a:pt x="29" y="217"/>
                    <a:pt x="33" y="261"/>
                  </a:cubicBezTo>
                  <a:cubicBezTo>
                    <a:pt x="57" y="187"/>
                    <a:pt x="91" y="162"/>
                    <a:pt x="91" y="162"/>
                  </a:cubicBezTo>
                  <a:cubicBezTo>
                    <a:pt x="39" y="280"/>
                    <a:pt x="50" y="350"/>
                    <a:pt x="50" y="350"/>
                  </a:cubicBezTo>
                  <a:cubicBezTo>
                    <a:pt x="262" y="159"/>
                    <a:pt x="137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1493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3775"/>
            <p:cNvSpPr/>
            <p:nvPr/>
          </p:nvSpPr>
          <p:spPr bwMode="auto">
            <a:xfrm>
              <a:off x="1205677" y="449919"/>
              <a:ext cx="785813" cy="1096963"/>
            </a:xfrm>
            <a:custGeom>
              <a:avLst/>
              <a:gdLst>
                <a:gd name="T0" fmla="*/ 209 w 247"/>
                <a:gd name="T1" fmla="*/ 90 h 345"/>
                <a:gd name="T2" fmla="*/ 102 w 247"/>
                <a:gd name="T3" fmla="*/ 0 h 345"/>
                <a:gd name="T4" fmla="*/ 198 w 247"/>
                <a:gd name="T5" fmla="*/ 345 h 345"/>
                <a:gd name="T6" fmla="*/ 158 w 247"/>
                <a:gd name="T7" fmla="*/ 159 h 345"/>
                <a:gd name="T8" fmla="*/ 232 w 247"/>
                <a:gd name="T9" fmla="*/ 336 h 345"/>
                <a:gd name="T10" fmla="*/ 243 w 247"/>
                <a:gd name="T11" fmla="*/ 196 h 345"/>
                <a:gd name="T12" fmla="*/ 209 w 247"/>
                <a:gd name="T13" fmla="*/ 9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45">
                  <a:moveTo>
                    <a:pt x="209" y="90"/>
                  </a:moveTo>
                  <a:cubicBezTo>
                    <a:pt x="167" y="20"/>
                    <a:pt x="102" y="0"/>
                    <a:pt x="102" y="0"/>
                  </a:cubicBezTo>
                  <a:cubicBezTo>
                    <a:pt x="0" y="288"/>
                    <a:pt x="198" y="345"/>
                    <a:pt x="198" y="345"/>
                  </a:cubicBezTo>
                  <a:cubicBezTo>
                    <a:pt x="134" y="225"/>
                    <a:pt x="158" y="159"/>
                    <a:pt x="158" y="159"/>
                  </a:cubicBezTo>
                  <a:cubicBezTo>
                    <a:pt x="182" y="285"/>
                    <a:pt x="232" y="336"/>
                    <a:pt x="232" y="336"/>
                  </a:cubicBezTo>
                  <a:cubicBezTo>
                    <a:pt x="245" y="281"/>
                    <a:pt x="247" y="235"/>
                    <a:pt x="243" y="196"/>
                  </a:cubicBezTo>
                  <a:cubicBezTo>
                    <a:pt x="238" y="152"/>
                    <a:pt x="225" y="117"/>
                    <a:pt x="20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1493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029811" y="2194620"/>
            <a:ext cx="10319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FREE PPT TEMPLATES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DAB87A-AB7B-E67F-1990-687F8F5F9D2B}"/>
              </a:ext>
            </a:extLst>
          </p:cNvPr>
          <p:cNvGrpSpPr/>
          <p:nvPr/>
        </p:nvGrpSpPr>
        <p:grpSpPr>
          <a:xfrm>
            <a:off x="4322424" y="4932395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9D2707B-55CF-BAAB-AA73-70770E078BE8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AE964CDC-8167-1777-30B9-40476A43B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18917EF0-9A25-596B-D7CA-24899AD6A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F87CAF98-D051-A972-F50F-528FA6AE9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E67C143D-2CD1-5C38-E301-918400883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C420C11-3CE5-331D-430C-DC57F142AA2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BCDD603D-BCD0-6A3D-CB79-F5F109290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F933E780-00BE-F6B3-1245-28D5C08728D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73EAC4AC-BF65-7C2F-C09D-2DB022B36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BCF9BE94-24BA-5E06-D9FF-8554341B7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408CD8A9-7F5B-95B9-A821-8848EB9B1D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697C669-53B5-C8E1-0E4B-696770F518B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5834382" y="1501140"/>
            <a:ext cx="653415" cy="4062730"/>
          </a:xfrm>
          <a:custGeom>
            <a:avLst/>
            <a:gdLst>
              <a:gd name="T0" fmla="*/ 182 w 260"/>
              <a:gd name="T1" fmla="*/ 130 h 1902"/>
              <a:gd name="T2" fmla="*/ 182 w 260"/>
              <a:gd name="T3" fmla="*/ 1902 h 1902"/>
              <a:gd name="T4" fmla="*/ 75 w 260"/>
              <a:gd name="T5" fmla="*/ 1902 h 1902"/>
              <a:gd name="T6" fmla="*/ 75 w 260"/>
              <a:gd name="T7" fmla="*/ 130 h 1902"/>
              <a:gd name="T8" fmla="*/ 0 w 260"/>
              <a:gd name="T9" fmla="*/ 130 h 1902"/>
              <a:gd name="T10" fmla="*/ 130 w 260"/>
              <a:gd name="T11" fmla="*/ 0 h 1902"/>
              <a:gd name="T12" fmla="*/ 260 w 260"/>
              <a:gd name="T13" fmla="*/ 130 h 1902"/>
              <a:gd name="T14" fmla="*/ 182 w 260"/>
              <a:gd name="T15" fmla="*/ 130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1902">
                <a:moveTo>
                  <a:pt x="182" y="130"/>
                </a:moveTo>
                <a:lnTo>
                  <a:pt x="182" y="1902"/>
                </a:lnTo>
                <a:lnTo>
                  <a:pt x="75" y="1902"/>
                </a:lnTo>
                <a:lnTo>
                  <a:pt x="75" y="130"/>
                </a:lnTo>
                <a:lnTo>
                  <a:pt x="0" y="130"/>
                </a:lnTo>
                <a:lnTo>
                  <a:pt x="130" y="0"/>
                </a:lnTo>
                <a:lnTo>
                  <a:pt x="260" y="130"/>
                </a:lnTo>
                <a:lnTo>
                  <a:pt x="182" y="130"/>
                </a:lnTo>
                <a:close/>
              </a:path>
            </a:pathLst>
          </a:custGeom>
          <a:solidFill>
            <a:srgbClr val="4E878E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7" rIns="91412" bIns="4570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104641" y="3542665"/>
            <a:ext cx="2694305" cy="2009140"/>
          </a:xfrm>
          <a:custGeom>
            <a:avLst/>
            <a:gdLst>
              <a:gd name="T0" fmla="*/ 225 w 454"/>
              <a:gd name="T1" fmla="*/ 35 h 481"/>
              <a:gd name="T2" fmla="*/ 55 w 454"/>
              <a:gd name="T3" fmla="*/ 35 h 481"/>
              <a:gd name="T4" fmla="*/ 55 w 454"/>
              <a:gd name="T5" fmla="*/ 0 h 481"/>
              <a:gd name="T6" fmla="*/ 0 w 454"/>
              <a:gd name="T7" fmla="*/ 55 h 481"/>
              <a:gd name="T8" fmla="*/ 55 w 454"/>
              <a:gd name="T9" fmla="*/ 110 h 481"/>
              <a:gd name="T10" fmla="*/ 55 w 454"/>
              <a:gd name="T11" fmla="*/ 80 h 481"/>
              <a:gd name="T12" fmla="*/ 224 w 454"/>
              <a:gd name="T13" fmla="*/ 80 h 481"/>
              <a:gd name="T14" fmla="*/ 409 w 454"/>
              <a:gd name="T15" fmla="*/ 277 h 481"/>
              <a:gd name="T16" fmla="*/ 409 w 454"/>
              <a:gd name="T17" fmla="*/ 481 h 481"/>
              <a:gd name="T18" fmla="*/ 454 w 454"/>
              <a:gd name="T19" fmla="*/ 481 h 481"/>
              <a:gd name="T20" fmla="*/ 454 w 454"/>
              <a:gd name="T21" fmla="*/ 277 h 481"/>
              <a:gd name="T22" fmla="*/ 225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5" y="80"/>
                  <a:pt x="55" y="80"/>
                  <a:pt x="55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340" y="80"/>
                  <a:pt x="409" y="168"/>
                  <a:pt x="409" y="277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54" y="481"/>
                  <a:pt x="454" y="481"/>
                  <a:pt x="454" y="481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145"/>
                  <a:pt x="363" y="35"/>
                  <a:pt x="225" y="35"/>
                </a:cubicBezTo>
                <a:close/>
              </a:path>
            </a:pathLst>
          </a:custGeom>
          <a:solidFill>
            <a:srgbClr val="D0DECD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7" rIns="91412" bIns="4570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514502" y="2323819"/>
            <a:ext cx="980273" cy="977936"/>
          </a:xfrm>
          <a:prstGeom prst="ellipse">
            <a:avLst/>
          </a:prstGeom>
          <a:solidFill>
            <a:srgbClr val="4E878E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07" rIns="0" bIns="4570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1Q</a:t>
            </a:r>
            <a:endParaRPr lang="zh-CN" altLang="en-US" sz="1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19402" y="2323819"/>
            <a:ext cx="985300" cy="977936"/>
          </a:xfrm>
          <a:prstGeom prst="ellipse">
            <a:avLst/>
          </a:prstGeom>
          <a:solidFill>
            <a:srgbClr val="9ADFB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07" rIns="0" bIns="4570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2Q</a:t>
            </a:r>
            <a:endParaRPr lang="zh-CN" altLang="en-US" sz="1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1264590" y="4746832"/>
            <a:ext cx="2634532" cy="623286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buClrTx/>
              <a:buSzTx/>
              <a:buFontTx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1609091" y="4458971"/>
            <a:ext cx="2314575" cy="307777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976649" y="2322199"/>
          <a:ext cx="2922475" cy="198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62"/>
          <p:cNvSpPr txBox="1"/>
          <p:nvPr/>
        </p:nvSpPr>
        <p:spPr>
          <a:xfrm>
            <a:off x="8364871" y="4746832"/>
            <a:ext cx="2634532" cy="623286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63"/>
          <p:cNvSpPr txBox="1"/>
          <p:nvPr/>
        </p:nvSpPr>
        <p:spPr>
          <a:xfrm>
            <a:off x="8364855" y="4458971"/>
            <a:ext cx="2646680" cy="307777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8292881" y="2322199"/>
          <a:ext cx="2922475" cy="198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Freeform 7"/>
          <p:cNvSpPr/>
          <p:nvPr/>
        </p:nvSpPr>
        <p:spPr bwMode="auto">
          <a:xfrm>
            <a:off x="5507357" y="3542030"/>
            <a:ext cx="2694305" cy="2009140"/>
          </a:xfrm>
          <a:custGeom>
            <a:avLst/>
            <a:gdLst>
              <a:gd name="T0" fmla="*/ 229 w 454"/>
              <a:gd name="T1" fmla="*/ 35 h 481"/>
              <a:gd name="T2" fmla="*/ 399 w 454"/>
              <a:gd name="T3" fmla="*/ 35 h 481"/>
              <a:gd name="T4" fmla="*/ 399 w 454"/>
              <a:gd name="T5" fmla="*/ 0 h 481"/>
              <a:gd name="T6" fmla="*/ 454 w 454"/>
              <a:gd name="T7" fmla="*/ 55 h 481"/>
              <a:gd name="T8" fmla="*/ 399 w 454"/>
              <a:gd name="T9" fmla="*/ 110 h 481"/>
              <a:gd name="T10" fmla="*/ 399 w 454"/>
              <a:gd name="T11" fmla="*/ 80 h 481"/>
              <a:gd name="T12" fmla="*/ 230 w 454"/>
              <a:gd name="T13" fmla="*/ 80 h 481"/>
              <a:gd name="T14" fmla="*/ 45 w 454"/>
              <a:gd name="T15" fmla="*/ 277 h 481"/>
              <a:gd name="T16" fmla="*/ 45 w 454"/>
              <a:gd name="T17" fmla="*/ 481 h 481"/>
              <a:gd name="T18" fmla="*/ 0 w 454"/>
              <a:gd name="T19" fmla="*/ 481 h 481"/>
              <a:gd name="T20" fmla="*/ 0 w 454"/>
              <a:gd name="T21" fmla="*/ 277 h 481"/>
              <a:gd name="T22" fmla="*/ 229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9" y="35"/>
                </a:moveTo>
                <a:cubicBezTo>
                  <a:pt x="399" y="35"/>
                  <a:pt x="399" y="35"/>
                  <a:pt x="399" y="35"/>
                </a:cubicBezTo>
                <a:cubicBezTo>
                  <a:pt x="399" y="0"/>
                  <a:pt x="399" y="0"/>
                  <a:pt x="399" y="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399" y="110"/>
                  <a:pt x="399" y="110"/>
                  <a:pt x="399" y="110"/>
                </a:cubicBezTo>
                <a:cubicBezTo>
                  <a:pt x="399" y="80"/>
                  <a:pt x="399" y="80"/>
                  <a:pt x="399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114" y="80"/>
                  <a:pt x="45" y="168"/>
                  <a:pt x="45" y="277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45"/>
                  <a:pt x="90" y="35"/>
                  <a:pt x="229" y="3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7" rIns="91412" bIns="4570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3717" y="337822"/>
            <a:ext cx="3522345" cy="559435"/>
            <a:chOff x="809" y="532"/>
            <a:chExt cx="5547" cy="881"/>
          </a:xfrm>
        </p:grpSpPr>
        <p:sp>
          <p:nvSpPr>
            <p:cNvPr id="22" name="文本框 2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9" y="532"/>
              <a:ext cx="4981" cy="777"/>
              <a:chOff x="809" y="532"/>
              <a:chExt cx="4981" cy="77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  <p:bldGraphic spid="14" grpId="0">
        <p:bldAsOne/>
      </p:bldGraphic>
      <p:bldP spid="15" grpId="0"/>
      <p:bldP spid="16" grpId="0"/>
      <p:bldGraphic spid="19" grpId="0">
        <p:bldAsOne/>
      </p:bldGraphic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1171486-E136C8FB"/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51" y="-599440"/>
            <a:ext cx="4971415" cy="7457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16980" y="282576"/>
            <a:ext cx="6812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TWO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2585" y="1149351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altLang="zh-CN" sz="4000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PART.TWO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85435" y="1622427"/>
            <a:ext cx="6855460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80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38142" y="3318512"/>
            <a:ext cx="623125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3151" y="1"/>
            <a:ext cx="4062095" cy="6872605"/>
          </a:xfrm>
          <a:prstGeom prst="rect">
            <a:avLst/>
          </a:pr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 descr="51miz-P1373819-C030B3C9-3840x25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7820" y="0"/>
            <a:ext cx="5164455" cy="691261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407797" y="1325245"/>
            <a:ext cx="2131694" cy="3235960"/>
            <a:chOff x="2217" y="2087"/>
            <a:chExt cx="3357" cy="5096"/>
          </a:xfrm>
        </p:grpSpPr>
        <p:grpSp>
          <p:nvGrpSpPr>
            <p:cNvPr id="43" name="组合 42"/>
            <p:cNvGrpSpPr/>
            <p:nvPr/>
          </p:nvGrpSpPr>
          <p:grpSpPr>
            <a:xfrm>
              <a:off x="2419" y="2087"/>
              <a:ext cx="2952" cy="3188"/>
              <a:chOff x="2394" y="2087"/>
              <a:chExt cx="2952" cy="3188"/>
            </a:xfrm>
          </p:grpSpPr>
          <p:sp>
            <p:nvSpPr>
              <p:cNvPr id="40" name="任意多边形: 形状 11"/>
              <p:cNvSpPr/>
              <p:nvPr/>
            </p:nvSpPr>
            <p:spPr bwMode="auto">
              <a:xfrm>
                <a:off x="2394" y="2087"/>
                <a:ext cx="2952" cy="3188"/>
              </a:xfrm>
              <a:custGeom>
                <a:avLst/>
                <a:gdLst>
                  <a:gd name="connsiteX0" fmla="*/ 922128 w 1874838"/>
                  <a:gd name="connsiteY0" fmla="*/ 111810 h 2025160"/>
                  <a:gd name="connsiteX1" fmla="*/ 730995 w 1874838"/>
                  <a:gd name="connsiteY1" fmla="*/ 172823 h 2025160"/>
                  <a:gd name="connsiteX2" fmla="*/ 394600 w 1874838"/>
                  <a:gd name="connsiteY2" fmla="*/ 366031 h 2025160"/>
                  <a:gd name="connsiteX3" fmla="*/ 256984 w 1874838"/>
                  <a:gd name="connsiteY3" fmla="*/ 452466 h 2025160"/>
                  <a:gd name="connsiteX4" fmla="*/ 251887 w 1874838"/>
                  <a:gd name="connsiteY4" fmla="*/ 452466 h 2025160"/>
                  <a:gd name="connsiteX5" fmla="*/ 185627 w 1874838"/>
                  <a:gd name="connsiteY5" fmla="*/ 513479 h 2025160"/>
                  <a:gd name="connsiteX6" fmla="*/ 139755 w 1874838"/>
                  <a:gd name="connsiteY6" fmla="*/ 594829 h 2025160"/>
                  <a:gd name="connsiteX7" fmla="*/ 109174 w 1874838"/>
                  <a:gd name="connsiteY7" fmla="*/ 721939 h 2025160"/>
                  <a:gd name="connsiteX8" fmla="*/ 104077 w 1874838"/>
                  <a:gd name="connsiteY8" fmla="*/ 1250718 h 2025160"/>
                  <a:gd name="connsiteX9" fmla="*/ 160143 w 1874838"/>
                  <a:gd name="connsiteY9" fmla="*/ 1469348 h 2025160"/>
                  <a:gd name="connsiteX10" fmla="*/ 190724 w 1874838"/>
                  <a:gd name="connsiteY10" fmla="*/ 1515108 h 2025160"/>
                  <a:gd name="connsiteX11" fmla="*/ 206015 w 1874838"/>
                  <a:gd name="connsiteY11" fmla="*/ 1530361 h 2025160"/>
                  <a:gd name="connsiteX12" fmla="*/ 216209 w 1874838"/>
                  <a:gd name="connsiteY12" fmla="*/ 1540530 h 2025160"/>
                  <a:gd name="connsiteX13" fmla="*/ 272274 w 1874838"/>
                  <a:gd name="connsiteY13" fmla="*/ 1581205 h 2025160"/>
                  <a:gd name="connsiteX14" fmla="*/ 680026 w 1874838"/>
                  <a:gd name="connsiteY14" fmla="*/ 1820172 h 2025160"/>
                  <a:gd name="connsiteX15" fmla="*/ 802351 w 1874838"/>
                  <a:gd name="connsiteY15" fmla="*/ 1886270 h 2025160"/>
                  <a:gd name="connsiteX16" fmla="*/ 1001130 w 1874838"/>
                  <a:gd name="connsiteY16" fmla="*/ 1906607 h 2025160"/>
                  <a:gd name="connsiteX17" fmla="*/ 1220296 w 1874838"/>
                  <a:gd name="connsiteY17" fmla="*/ 1810004 h 2025160"/>
                  <a:gd name="connsiteX18" fmla="*/ 1556691 w 1874838"/>
                  <a:gd name="connsiteY18" fmla="*/ 1616796 h 2025160"/>
                  <a:gd name="connsiteX19" fmla="*/ 1643338 w 1874838"/>
                  <a:gd name="connsiteY19" fmla="*/ 1555783 h 2025160"/>
                  <a:gd name="connsiteX20" fmla="*/ 1653532 w 1874838"/>
                  <a:gd name="connsiteY20" fmla="*/ 1550699 h 2025160"/>
                  <a:gd name="connsiteX21" fmla="*/ 1673919 w 1874838"/>
                  <a:gd name="connsiteY21" fmla="*/ 1530361 h 2025160"/>
                  <a:gd name="connsiteX22" fmla="*/ 1704501 w 1874838"/>
                  <a:gd name="connsiteY22" fmla="*/ 1484601 h 2025160"/>
                  <a:gd name="connsiteX23" fmla="*/ 1765663 w 1874838"/>
                  <a:gd name="connsiteY23" fmla="*/ 1316816 h 2025160"/>
                  <a:gd name="connsiteX24" fmla="*/ 1770760 w 1874838"/>
                  <a:gd name="connsiteY24" fmla="*/ 721939 h 2025160"/>
                  <a:gd name="connsiteX25" fmla="*/ 1694307 w 1874838"/>
                  <a:gd name="connsiteY25" fmla="*/ 528732 h 2025160"/>
                  <a:gd name="connsiteX26" fmla="*/ 1694307 w 1874838"/>
                  <a:gd name="connsiteY26" fmla="*/ 518563 h 2025160"/>
                  <a:gd name="connsiteX27" fmla="*/ 1617853 w 1874838"/>
                  <a:gd name="connsiteY27" fmla="*/ 447381 h 2025160"/>
                  <a:gd name="connsiteX28" fmla="*/ 1470044 w 1874838"/>
                  <a:gd name="connsiteY28" fmla="*/ 360946 h 2025160"/>
                  <a:gd name="connsiteX29" fmla="*/ 1113261 w 1874838"/>
                  <a:gd name="connsiteY29" fmla="*/ 157570 h 2025160"/>
                  <a:gd name="connsiteX30" fmla="*/ 922128 w 1874838"/>
                  <a:gd name="connsiteY30" fmla="*/ 111810 h 2025160"/>
                  <a:gd name="connsiteX31" fmla="*/ 920219 w 1874838"/>
                  <a:gd name="connsiteY31" fmla="*/ 685 h 2025160"/>
                  <a:gd name="connsiteX32" fmla="*/ 1135223 w 1874838"/>
                  <a:gd name="connsiteY32" fmla="*/ 52160 h 2025160"/>
                  <a:gd name="connsiteX33" fmla="*/ 1536565 w 1874838"/>
                  <a:gd name="connsiteY33" fmla="*/ 280936 h 2025160"/>
                  <a:gd name="connsiteX34" fmla="*/ 1702835 w 1874838"/>
                  <a:gd name="connsiteY34" fmla="*/ 378166 h 2025160"/>
                  <a:gd name="connsiteX35" fmla="*/ 1788836 w 1874838"/>
                  <a:gd name="connsiteY35" fmla="*/ 458238 h 2025160"/>
                  <a:gd name="connsiteX36" fmla="*/ 1788836 w 1874838"/>
                  <a:gd name="connsiteY36" fmla="*/ 469677 h 2025160"/>
                  <a:gd name="connsiteX37" fmla="*/ 1874838 w 1874838"/>
                  <a:gd name="connsiteY37" fmla="*/ 687014 h 2025160"/>
                  <a:gd name="connsiteX38" fmla="*/ 1869105 w 1874838"/>
                  <a:gd name="connsiteY38" fmla="*/ 1356186 h 2025160"/>
                  <a:gd name="connsiteX39" fmla="*/ 1800303 w 1874838"/>
                  <a:gd name="connsiteY39" fmla="*/ 1544926 h 2025160"/>
                  <a:gd name="connsiteX40" fmla="*/ 1765903 w 1874838"/>
                  <a:gd name="connsiteY40" fmla="*/ 1596401 h 2025160"/>
                  <a:gd name="connsiteX41" fmla="*/ 1742969 w 1874838"/>
                  <a:gd name="connsiteY41" fmla="*/ 1619279 h 2025160"/>
                  <a:gd name="connsiteX42" fmla="*/ 1731502 w 1874838"/>
                  <a:gd name="connsiteY42" fmla="*/ 1624998 h 2025160"/>
                  <a:gd name="connsiteX43" fmla="*/ 1634033 w 1874838"/>
                  <a:gd name="connsiteY43" fmla="*/ 1693631 h 2025160"/>
                  <a:gd name="connsiteX44" fmla="*/ 1255626 w 1874838"/>
                  <a:gd name="connsiteY44" fmla="*/ 1910969 h 2025160"/>
                  <a:gd name="connsiteX45" fmla="*/ 1009087 w 1874838"/>
                  <a:gd name="connsiteY45" fmla="*/ 2019637 h 2025160"/>
                  <a:gd name="connsiteX46" fmla="*/ 785483 w 1874838"/>
                  <a:gd name="connsiteY46" fmla="*/ 1996760 h 2025160"/>
                  <a:gd name="connsiteX47" fmla="*/ 647880 w 1874838"/>
                  <a:gd name="connsiteY47" fmla="*/ 1922407 h 2025160"/>
                  <a:gd name="connsiteX48" fmla="*/ 189204 w 1874838"/>
                  <a:gd name="connsiteY48" fmla="*/ 1653595 h 2025160"/>
                  <a:gd name="connsiteX49" fmla="*/ 126136 w 1874838"/>
                  <a:gd name="connsiteY49" fmla="*/ 1607840 h 2025160"/>
                  <a:gd name="connsiteX50" fmla="*/ 114669 w 1874838"/>
                  <a:gd name="connsiteY50" fmla="*/ 1596401 h 2025160"/>
                  <a:gd name="connsiteX51" fmla="*/ 97469 w 1874838"/>
                  <a:gd name="connsiteY51" fmla="*/ 1579243 h 2025160"/>
                  <a:gd name="connsiteX52" fmla="*/ 63068 w 1874838"/>
                  <a:gd name="connsiteY52" fmla="*/ 1527768 h 2025160"/>
                  <a:gd name="connsiteX53" fmla="*/ 0 w 1874838"/>
                  <a:gd name="connsiteY53" fmla="*/ 1281833 h 2025160"/>
                  <a:gd name="connsiteX54" fmla="*/ 5734 w 1874838"/>
                  <a:gd name="connsiteY54" fmla="*/ 687014 h 2025160"/>
                  <a:gd name="connsiteX55" fmla="*/ 40134 w 1874838"/>
                  <a:gd name="connsiteY55" fmla="*/ 544029 h 2025160"/>
                  <a:gd name="connsiteX56" fmla="*/ 91735 w 1874838"/>
                  <a:gd name="connsiteY56" fmla="*/ 452519 h 2025160"/>
                  <a:gd name="connsiteX57" fmla="*/ 166270 w 1874838"/>
                  <a:gd name="connsiteY57" fmla="*/ 383886 h 2025160"/>
                  <a:gd name="connsiteX58" fmla="*/ 172004 w 1874838"/>
                  <a:gd name="connsiteY58" fmla="*/ 383886 h 2025160"/>
                  <a:gd name="connsiteX59" fmla="*/ 326807 w 1874838"/>
                  <a:gd name="connsiteY59" fmla="*/ 286656 h 2025160"/>
                  <a:gd name="connsiteX60" fmla="*/ 705214 w 1874838"/>
                  <a:gd name="connsiteY60" fmla="*/ 69318 h 2025160"/>
                  <a:gd name="connsiteX61" fmla="*/ 920219 w 1874838"/>
                  <a:gd name="connsiteY61" fmla="*/ 685 h 202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74838" h="2025160">
                    <a:moveTo>
                      <a:pt x="922128" y="111810"/>
                    </a:moveTo>
                    <a:cubicBezTo>
                      <a:pt x="858417" y="115623"/>
                      <a:pt x="794706" y="137232"/>
                      <a:pt x="730995" y="172823"/>
                    </a:cubicBezTo>
                    <a:cubicBezTo>
                      <a:pt x="618863" y="233836"/>
                      <a:pt x="506731" y="299933"/>
                      <a:pt x="394600" y="366031"/>
                    </a:cubicBezTo>
                    <a:cubicBezTo>
                      <a:pt x="348728" y="391453"/>
                      <a:pt x="302856" y="421959"/>
                      <a:pt x="256984" y="452466"/>
                    </a:cubicBezTo>
                    <a:cubicBezTo>
                      <a:pt x="256984" y="452466"/>
                      <a:pt x="251887" y="452466"/>
                      <a:pt x="251887" y="452466"/>
                    </a:cubicBezTo>
                    <a:cubicBezTo>
                      <a:pt x="231499" y="472803"/>
                      <a:pt x="206015" y="493141"/>
                      <a:pt x="185627" y="513479"/>
                    </a:cubicBezTo>
                    <a:cubicBezTo>
                      <a:pt x="170337" y="538901"/>
                      <a:pt x="149949" y="569407"/>
                      <a:pt x="139755" y="594829"/>
                    </a:cubicBezTo>
                    <a:cubicBezTo>
                      <a:pt x="129562" y="635504"/>
                      <a:pt x="114271" y="676180"/>
                      <a:pt x="109174" y="721939"/>
                    </a:cubicBezTo>
                    <a:cubicBezTo>
                      <a:pt x="109174" y="894809"/>
                      <a:pt x="109174" y="1072764"/>
                      <a:pt x="104077" y="1250718"/>
                    </a:cubicBezTo>
                    <a:cubicBezTo>
                      <a:pt x="104077" y="1326984"/>
                      <a:pt x="119368" y="1403251"/>
                      <a:pt x="160143" y="1469348"/>
                    </a:cubicBezTo>
                    <a:cubicBezTo>
                      <a:pt x="170337" y="1484601"/>
                      <a:pt x="180530" y="1499854"/>
                      <a:pt x="190724" y="1515108"/>
                    </a:cubicBezTo>
                    <a:cubicBezTo>
                      <a:pt x="195821" y="1520192"/>
                      <a:pt x="200918" y="1525277"/>
                      <a:pt x="206015" y="1530361"/>
                    </a:cubicBezTo>
                    <a:cubicBezTo>
                      <a:pt x="206015" y="1535445"/>
                      <a:pt x="211112" y="1540530"/>
                      <a:pt x="216209" y="1540530"/>
                    </a:cubicBezTo>
                    <a:cubicBezTo>
                      <a:pt x="231499" y="1555783"/>
                      <a:pt x="251887" y="1571036"/>
                      <a:pt x="272274" y="1581205"/>
                    </a:cubicBezTo>
                    <a:cubicBezTo>
                      <a:pt x="404794" y="1662556"/>
                      <a:pt x="542410" y="1743906"/>
                      <a:pt x="680026" y="1820172"/>
                    </a:cubicBezTo>
                    <a:cubicBezTo>
                      <a:pt x="720801" y="1845594"/>
                      <a:pt x="761576" y="1865932"/>
                      <a:pt x="802351" y="1886270"/>
                    </a:cubicBezTo>
                    <a:cubicBezTo>
                      <a:pt x="868611" y="1911692"/>
                      <a:pt x="929773" y="1916776"/>
                      <a:pt x="1001130" y="1906607"/>
                    </a:cubicBezTo>
                    <a:cubicBezTo>
                      <a:pt x="1082680" y="1891354"/>
                      <a:pt x="1154037" y="1850679"/>
                      <a:pt x="1220296" y="1810004"/>
                    </a:cubicBezTo>
                    <a:cubicBezTo>
                      <a:pt x="1332428" y="1743906"/>
                      <a:pt x="1444559" y="1682893"/>
                      <a:pt x="1556691" y="1616796"/>
                    </a:cubicBezTo>
                    <a:cubicBezTo>
                      <a:pt x="1587272" y="1601543"/>
                      <a:pt x="1612757" y="1576121"/>
                      <a:pt x="1643338" y="1555783"/>
                    </a:cubicBezTo>
                    <a:cubicBezTo>
                      <a:pt x="1643338" y="1555783"/>
                      <a:pt x="1648435" y="1550699"/>
                      <a:pt x="1653532" y="1550699"/>
                    </a:cubicBezTo>
                    <a:cubicBezTo>
                      <a:pt x="1663725" y="1540530"/>
                      <a:pt x="1668822" y="1535445"/>
                      <a:pt x="1673919" y="1530361"/>
                    </a:cubicBezTo>
                    <a:cubicBezTo>
                      <a:pt x="1684113" y="1515108"/>
                      <a:pt x="1694307" y="1499854"/>
                      <a:pt x="1704501" y="1484601"/>
                    </a:cubicBezTo>
                    <a:cubicBezTo>
                      <a:pt x="1745276" y="1433757"/>
                      <a:pt x="1765663" y="1377829"/>
                      <a:pt x="1765663" y="1316816"/>
                    </a:cubicBezTo>
                    <a:cubicBezTo>
                      <a:pt x="1770760" y="1118524"/>
                      <a:pt x="1770760" y="920232"/>
                      <a:pt x="1770760" y="721939"/>
                    </a:cubicBezTo>
                    <a:cubicBezTo>
                      <a:pt x="1770760" y="650758"/>
                      <a:pt x="1745276" y="584660"/>
                      <a:pt x="1694307" y="528732"/>
                    </a:cubicBezTo>
                    <a:cubicBezTo>
                      <a:pt x="1694307" y="528732"/>
                      <a:pt x="1694307" y="523647"/>
                      <a:pt x="1694307" y="518563"/>
                    </a:cubicBezTo>
                    <a:cubicBezTo>
                      <a:pt x="1668822" y="498225"/>
                      <a:pt x="1643338" y="472803"/>
                      <a:pt x="1617853" y="447381"/>
                    </a:cubicBezTo>
                    <a:cubicBezTo>
                      <a:pt x="1571981" y="416875"/>
                      <a:pt x="1521013" y="386368"/>
                      <a:pt x="1470044" y="360946"/>
                    </a:cubicBezTo>
                    <a:cubicBezTo>
                      <a:pt x="1352815" y="289765"/>
                      <a:pt x="1235587" y="218583"/>
                      <a:pt x="1113261" y="157570"/>
                    </a:cubicBezTo>
                    <a:cubicBezTo>
                      <a:pt x="1049550" y="121979"/>
                      <a:pt x="985839" y="107997"/>
                      <a:pt x="922128" y="111810"/>
                    </a:cubicBezTo>
                    <a:close/>
                    <a:moveTo>
                      <a:pt x="920219" y="685"/>
                    </a:moveTo>
                    <a:cubicBezTo>
                      <a:pt x="991887" y="-3604"/>
                      <a:pt x="1063555" y="12124"/>
                      <a:pt x="1135223" y="52160"/>
                    </a:cubicBezTo>
                    <a:cubicBezTo>
                      <a:pt x="1272826" y="120793"/>
                      <a:pt x="1404695" y="200865"/>
                      <a:pt x="1536565" y="280936"/>
                    </a:cubicBezTo>
                    <a:cubicBezTo>
                      <a:pt x="1593899" y="309533"/>
                      <a:pt x="1651234" y="343850"/>
                      <a:pt x="1702835" y="378166"/>
                    </a:cubicBezTo>
                    <a:cubicBezTo>
                      <a:pt x="1731502" y="406763"/>
                      <a:pt x="1760169" y="435360"/>
                      <a:pt x="1788836" y="458238"/>
                    </a:cubicBezTo>
                    <a:cubicBezTo>
                      <a:pt x="1788836" y="463957"/>
                      <a:pt x="1788836" y="469677"/>
                      <a:pt x="1788836" y="469677"/>
                    </a:cubicBezTo>
                    <a:cubicBezTo>
                      <a:pt x="1846171" y="532590"/>
                      <a:pt x="1874838" y="606943"/>
                      <a:pt x="1874838" y="687014"/>
                    </a:cubicBezTo>
                    <a:cubicBezTo>
                      <a:pt x="1874838" y="910072"/>
                      <a:pt x="1874838" y="1133129"/>
                      <a:pt x="1869105" y="1356186"/>
                    </a:cubicBezTo>
                    <a:cubicBezTo>
                      <a:pt x="1869105" y="1424819"/>
                      <a:pt x="1846171" y="1487732"/>
                      <a:pt x="1800303" y="1544926"/>
                    </a:cubicBezTo>
                    <a:cubicBezTo>
                      <a:pt x="1788836" y="1562084"/>
                      <a:pt x="1777370" y="1579243"/>
                      <a:pt x="1765903" y="1596401"/>
                    </a:cubicBezTo>
                    <a:cubicBezTo>
                      <a:pt x="1760169" y="1602120"/>
                      <a:pt x="1754436" y="1607840"/>
                      <a:pt x="1742969" y="1619279"/>
                    </a:cubicBezTo>
                    <a:cubicBezTo>
                      <a:pt x="1737235" y="1619279"/>
                      <a:pt x="1731502" y="1624998"/>
                      <a:pt x="1731502" y="1624998"/>
                    </a:cubicBezTo>
                    <a:cubicBezTo>
                      <a:pt x="1697101" y="1647876"/>
                      <a:pt x="1668434" y="1676473"/>
                      <a:pt x="1634033" y="1693631"/>
                    </a:cubicBezTo>
                    <a:cubicBezTo>
                      <a:pt x="1507897" y="1767983"/>
                      <a:pt x="1381762" y="1836616"/>
                      <a:pt x="1255626" y="1910969"/>
                    </a:cubicBezTo>
                    <a:cubicBezTo>
                      <a:pt x="1181091" y="1956724"/>
                      <a:pt x="1100822" y="2002479"/>
                      <a:pt x="1009087" y="2019637"/>
                    </a:cubicBezTo>
                    <a:cubicBezTo>
                      <a:pt x="928819" y="2031076"/>
                      <a:pt x="860018" y="2025357"/>
                      <a:pt x="785483" y="1996760"/>
                    </a:cubicBezTo>
                    <a:cubicBezTo>
                      <a:pt x="739615" y="1973882"/>
                      <a:pt x="693748" y="1951004"/>
                      <a:pt x="647880" y="1922407"/>
                    </a:cubicBezTo>
                    <a:cubicBezTo>
                      <a:pt x="493077" y="1836616"/>
                      <a:pt x="338274" y="1745106"/>
                      <a:pt x="189204" y="1653595"/>
                    </a:cubicBezTo>
                    <a:cubicBezTo>
                      <a:pt x="166270" y="1642156"/>
                      <a:pt x="143336" y="1624998"/>
                      <a:pt x="126136" y="1607840"/>
                    </a:cubicBezTo>
                    <a:cubicBezTo>
                      <a:pt x="120403" y="1607840"/>
                      <a:pt x="114669" y="1602120"/>
                      <a:pt x="114669" y="1596401"/>
                    </a:cubicBezTo>
                    <a:cubicBezTo>
                      <a:pt x="108936" y="1590682"/>
                      <a:pt x="103202" y="1584962"/>
                      <a:pt x="97469" y="1579243"/>
                    </a:cubicBezTo>
                    <a:cubicBezTo>
                      <a:pt x="86002" y="1562084"/>
                      <a:pt x="74535" y="1544926"/>
                      <a:pt x="63068" y="1527768"/>
                    </a:cubicBezTo>
                    <a:cubicBezTo>
                      <a:pt x="17200" y="1453416"/>
                      <a:pt x="0" y="1367624"/>
                      <a:pt x="0" y="1281833"/>
                    </a:cubicBezTo>
                    <a:cubicBezTo>
                      <a:pt x="5734" y="1081654"/>
                      <a:pt x="5734" y="881474"/>
                      <a:pt x="5734" y="687014"/>
                    </a:cubicBezTo>
                    <a:cubicBezTo>
                      <a:pt x="11467" y="635540"/>
                      <a:pt x="28667" y="589784"/>
                      <a:pt x="40134" y="544029"/>
                    </a:cubicBezTo>
                    <a:cubicBezTo>
                      <a:pt x="51601" y="515432"/>
                      <a:pt x="74535" y="481116"/>
                      <a:pt x="91735" y="452519"/>
                    </a:cubicBezTo>
                    <a:cubicBezTo>
                      <a:pt x="114669" y="429641"/>
                      <a:pt x="143336" y="406763"/>
                      <a:pt x="166270" y="383886"/>
                    </a:cubicBezTo>
                    <a:cubicBezTo>
                      <a:pt x="166270" y="383886"/>
                      <a:pt x="172004" y="383886"/>
                      <a:pt x="172004" y="383886"/>
                    </a:cubicBezTo>
                    <a:cubicBezTo>
                      <a:pt x="223605" y="349569"/>
                      <a:pt x="275206" y="315253"/>
                      <a:pt x="326807" y="286656"/>
                    </a:cubicBezTo>
                    <a:cubicBezTo>
                      <a:pt x="452943" y="212303"/>
                      <a:pt x="579079" y="137951"/>
                      <a:pt x="705214" y="69318"/>
                    </a:cubicBezTo>
                    <a:cubicBezTo>
                      <a:pt x="776883" y="29282"/>
                      <a:pt x="848551" y="4975"/>
                      <a:pt x="920219" y="685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EAB39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42" name="图片 41" descr="F:\图库\人物\51miz-P1259687-8130C0F9-3840x2160.jpg51miz-P1259687-8130C0F9-3840x216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42" y="2453"/>
                <a:ext cx="2456" cy="2456"/>
              </a:xfrm>
              <a:custGeom>
                <a:avLst/>
                <a:gdLst>
                  <a:gd name="connsiteX0" fmla="*/ 756053 w 1540370"/>
                  <a:gd name="connsiteY0" fmla="*/ 563 h 1663875"/>
                  <a:gd name="connsiteX1" fmla="*/ 932701 w 1540370"/>
                  <a:gd name="connsiteY1" fmla="*/ 42854 h 1663875"/>
                  <a:gd name="connsiteX2" fmla="*/ 1262444 w 1540370"/>
                  <a:gd name="connsiteY2" fmla="*/ 230817 h 1663875"/>
                  <a:gd name="connsiteX3" fmla="*/ 1399052 w 1540370"/>
                  <a:gd name="connsiteY3" fmla="*/ 310702 h 1663875"/>
                  <a:gd name="connsiteX4" fmla="*/ 1469711 w 1540370"/>
                  <a:gd name="connsiteY4" fmla="*/ 376489 h 1663875"/>
                  <a:gd name="connsiteX5" fmla="*/ 1469711 w 1540370"/>
                  <a:gd name="connsiteY5" fmla="*/ 385887 h 1663875"/>
                  <a:gd name="connsiteX6" fmla="*/ 1540370 w 1540370"/>
                  <a:gd name="connsiteY6" fmla="*/ 564452 h 1663875"/>
                  <a:gd name="connsiteX7" fmla="*/ 1535660 w 1540370"/>
                  <a:gd name="connsiteY7" fmla="*/ 1114244 h 1663875"/>
                  <a:gd name="connsiteX8" fmla="*/ 1479132 w 1540370"/>
                  <a:gd name="connsiteY8" fmla="*/ 1269314 h 1663875"/>
                  <a:gd name="connsiteX9" fmla="*/ 1450869 w 1540370"/>
                  <a:gd name="connsiteY9" fmla="*/ 1311605 h 1663875"/>
                  <a:gd name="connsiteX10" fmla="*/ 1432026 w 1540370"/>
                  <a:gd name="connsiteY10" fmla="*/ 1330402 h 1663875"/>
                  <a:gd name="connsiteX11" fmla="*/ 1422605 w 1540370"/>
                  <a:gd name="connsiteY11" fmla="*/ 1335101 h 1663875"/>
                  <a:gd name="connsiteX12" fmla="*/ 1342524 w 1540370"/>
                  <a:gd name="connsiteY12" fmla="*/ 1391490 h 1663875"/>
                  <a:gd name="connsiteX13" fmla="*/ 1031624 w 1540370"/>
                  <a:gd name="connsiteY13" fmla="*/ 1570055 h 1663875"/>
                  <a:gd name="connsiteX14" fmla="*/ 829068 w 1540370"/>
                  <a:gd name="connsiteY14" fmla="*/ 1659337 h 1663875"/>
                  <a:gd name="connsiteX15" fmla="*/ 645354 w 1540370"/>
                  <a:gd name="connsiteY15" fmla="*/ 1640541 h 1663875"/>
                  <a:gd name="connsiteX16" fmla="*/ 532299 w 1540370"/>
                  <a:gd name="connsiteY16" fmla="*/ 1579453 h 1663875"/>
                  <a:gd name="connsiteX17" fmla="*/ 155450 w 1540370"/>
                  <a:gd name="connsiteY17" fmla="*/ 1358596 h 1663875"/>
                  <a:gd name="connsiteX18" fmla="*/ 103634 w 1540370"/>
                  <a:gd name="connsiteY18" fmla="*/ 1321003 h 1663875"/>
                  <a:gd name="connsiteX19" fmla="*/ 94212 w 1540370"/>
                  <a:gd name="connsiteY19" fmla="*/ 1311605 h 1663875"/>
                  <a:gd name="connsiteX20" fmla="*/ 80080 w 1540370"/>
                  <a:gd name="connsiteY20" fmla="*/ 1297508 h 1663875"/>
                  <a:gd name="connsiteX21" fmla="*/ 51817 w 1540370"/>
                  <a:gd name="connsiteY21" fmla="*/ 1255216 h 1663875"/>
                  <a:gd name="connsiteX22" fmla="*/ 0 w 1540370"/>
                  <a:gd name="connsiteY22" fmla="*/ 1053156 h 1663875"/>
                  <a:gd name="connsiteX23" fmla="*/ 4711 w 1540370"/>
                  <a:gd name="connsiteY23" fmla="*/ 564452 h 1663875"/>
                  <a:gd name="connsiteX24" fmla="*/ 32974 w 1540370"/>
                  <a:gd name="connsiteY24" fmla="*/ 446975 h 1663875"/>
                  <a:gd name="connsiteX25" fmla="*/ 75370 w 1540370"/>
                  <a:gd name="connsiteY25" fmla="*/ 371790 h 1663875"/>
                  <a:gd name="connsiteX26" fmla="*/ 136608 w 1540370"/>
                  <a:gd name="connsiteY26" fmla="*/ 315401 h 1663875"/>
                  <a:gd name="connsiteX27" fmla="*/ 141318 w 1540370"/>
                  <a:gd name="connsiteY27" fmla="*/ 315401 h 1663875"/>
                  <a:gd name="connsiteX28" fmla="*/ 268505 w 1540370"/>
                  <a:gd name="connsiteY28" fmla="*/ 235516 h 1663875"/>
                  <a:gd name="connsiteX29" fmla="*/ 579405 w 1540370"/>
                  <a:gd name="connsiteY29" fmla="*/ 56952 h 1663875"/>
                  <a:gd name="connsiteX30" fmla="*/ 756053 w 1540370"/>
                  <a:gd name="connsiteY30" fmla="*/ 563 h 166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0370" h="1663875">
                    <a:moveTo>
                      <a:pt x="756053" y="563"/>
                    </a:moveTo>
                    <a:cubicBezTo>
                      <a:pt x="814936" y="-2962"/>
                      <a:pt x="873819" y="9961"/>
                      <a:pt x="932701" y="42854"/>
                    </a:cubicBezTo>
                    <a:cubicBezTo>
                      <a:pt x="1045756" y="99243"/>
                      <a:pt x="1154100" y="165030"/>
                      <a:pt x="1262444" y="230817"/>
                    </a:cubicBezTo>
                    <a:cubicBezTo>
                      <a:pt x="1309550" y="254313"/>
                      <a:pt x="1356656" y="282507"/>
                      <a:pt x="1399052" y="310702"/>
                    </a:cubicBezTo>
                    <a:cubicBezTo>
                      <a:pt x="1422605" y="334197"/>
                      <a:pt x="1446158" y="357692"/>
                      <a:pt x="1469711" y="376489"/>
                    </a:cubicBezTo>
                    <a:cubicBezTo>
                      <a:pt x="1469711" y="381188"/>
                      <a:pt x="1469711" y="385887"/>
                      <a:pt x="1469711" y="385887"/>
                    </a:cubicBezTo>
                    <a:cubicBezTo>
                      <a:pt x="1516817" y="437577"/>
                      <a:pt x="1540370" y="498665"/>
                      <a:pt x="1540370" y="564452"/>
                    </a:cubicBezTo>
                    <a:cubicBezTo>
                      <a:pt x="1540370" y="747716"/>
                      <a:pt x="1540370" y="930980"/>
                      <a:pt x="1535660" y="1114244"/>
                    </a:cubicBezTo>
                    <a:cubicBezTo>
                      <a:pt x="1535660" y="1170633"/>
                      <a:pt x="1516817" y="1222323"/>
                      <a:pt x="1479132" y="1269314"/>
                    </a:cubicBezTo>
                    <a:cubicBezTo>
                      <a:pt x="1469711" y="1283411"/>
                      <a:pt x="1460290" y="1297508"/>
                      <a:pt x="1450869" y="1311605"/>
                    </a:cubicBezTo>
                    <a:cubicBezTo>
                      <a:pt x="1446158" y="1316304"/>
                      <a:pt x="1441447" y="1321003"/>
                      <a:pt x="1432026" y="1330402"/>
                    </a:cubicBezTo>
                    <a:cubicBezTo>
                      <a:pt x="1427316" y="1330402"/>
                      <a:pt x="1422605" y="1335101"/>
                      <a:pt x="1422605" y="1335101"/>
                    </a:cubicBezTo>
                    <a:cubicBezTo>
                      <a:pt x="1394341" y="1353897"/>
                      <a:pt x="1370788" y="1377392"/>
                      <a:pt x="1342524" y="1391490"/>
                    </a:cubicBezTo>
                    <a:cubicBezTo>
                      <a:pt x="1238891" y="1452578"/>
                      <a:pt x="1135258" y="1508967"/>
                      <a:pt x="1031624" y="1570055"/>
                    </a:cubicBezTo>
                    <a:cubicBezTo>
                      <a:pt x="970386" y="1607647"/>
                      <a:pt x="904438" y="1645240"/>
                      <a:pt x="829068" y="1659337"/>
                    </a:cubicBezTo>
                    <a:cubicBezTo>
                      <a:pt x="763119" y="1668735"/>
                      <a:pt x="706592" y="1664036"/>
                      <a:pt x="645354" y="1640541"/>
                    </a:cubicBezTo>
                    <a:cubicBezTo>
                      <a:pt x="607669" y="1621744"/>
                      <a:pt x="569984" y="1602948"/>
                      <a:pt x="532299" y="1579453"/>
                    </a:cubicBezTo>
                    <a:cubicBezTo>
                      <a:pt x="405113" y="1508967"/>
                      <a:pt x="277926" y="1433781"/>
                      <a:pt x="155450" y="1358596"/>
                    </a:cubicBezTo>
                    <a:cubicBezTo>
                      <a:pt x="136608" y="1349198"/>
                      <a:pt x="117765" y="1335101"/>
                      <a:pt x="103634" y="1321003"/>
                    </a:cubicBezTo>
                    <a:cubicBezTo>
                      <a:pt x="98923" y="1321003"/>
                      <a:pt x="94212" y="1316304"/>
                      <a:pt x="94212" y="1311605"/>
                    </a:cubicBezTo>
                    <a:cubicBezTo>
                      <a:pt x="89502" y="1306906"/>
                      <a:pt x="84791" y="1302207"/>
                      <a:pt x="80080" y="1297508"/>
                    </a:cubicBezTo>
                    <a:cubicBezTo>
                      <a:pt x="70659" y="1283411"/>
                      <a:pt x="61238" y="1269314"/>
                      <a:pt x="51817" y="1255216"/>
                    </a:cubicBezTo>
                    <a:cubicBezTo>
                      <a:pt x="14132" y="1194128"/>
                      <a:pt x="0" y="1123642"/>
                      <a:pt x="0" y="1053156"/>
                    </a:cubicBezTo>
                    <a:cubicBezTo>
                      <a:pt x="4711" y="888688"/>
                      <a:pt x="4711" y="724221"/>
                      <a:pt x="4711" y="564452"/>
                    </a:cubicBezTo>
                    <a:cubicBezTo>
                      <a:pt x="9421" y="522160"/>
                      <a:pt x="23553" y="484568"/>
                      <a:pt x="32974" y="446975"/>
                    </a:cubicBezTo>
                    <a:cubicBezTo>
                      <a:pt x="42396" y="423480"/>
                      <a:pt x="61238" y="395285"/>
                      <a:pt x="75370" y="371790"/>
                    </a:cubicBezTo>
                    <a:cubicBezTo>
                      <a:pt x="94212" y="352993"/>
                      <a:pt x="117765" y="334197"/>
                      <a:pt x="136608" y="315401"/>
                    </a:cubicBezTo>
                    <a:cubicBezTo>
                      <a:pt x="136608" y="315401"/>
                      <a:pt x="141318" y="315401"/>
                      <a:pt x="141318" y="315401"/>
                    </a:cubicBezTo>
                    <a:cubicBezTo>
                      <a:pt x="183714" y="287206"/>
                      <a:pt x="226109" y="259012"/>
                      <a:pt x="268505" y="235516"/>
                    </a:cubicBezTo>
                    <a:cubicBezTo>
                      <a:pt x="372138" y="174428"/>
                      <a:pt x="475772" y="113340"/>
                      <a:pt x="579405" y="56952"/>
                    </a:cubicBezTo>
                    <a:cubicBezTo>
                      <a:pt x="638288" y="24058"/>
                      <a:pt x="697171" y="4087"/>
                      <a:pt x="756053" y="563"/>
                    </a:cubicBezTo>
                    <a:close/>
                  </a:path>
                </a:pathLst>
              </a:cu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524" y="5485"/>
              <a:ext cx="2957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217" y="6219"/>
              <a:ext cx="3357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>
                <a:lnSpc>
                  <a:spcPct val="150000"/>
                </a:lnSpc>
              </a:pPr>
              <a:r>
                <a:rPr lang="en-US" sz="1200" b="0" dirty="0">
                  <a:solidFill>
                    <a:schemeClr val="bg1"/>
                  </a:solidFill>
                  <a:latin typeface="Arial"/>
                  <a:ea typeface="微软雅黑"/>
                  <a:cs typeface="Times New Roman" panose="020206030504050203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pic>
        <p:nvPicPr>
          <p:cNvPr id="45" name="图片 44" descr="51miz-E1138284-BEA621CB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700" y="4082417"/>
            <a:ext cx="6185535" cy="386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45541" y="1144905"/>
            <a:ext cx="9836785" cy="7853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</a:t>
            </a:r>
            <a:r>
              <a:rPr lang="en-US" altLang="zh-CN" sz="160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etc.Click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 here to add text content, such as keywords, some brief introductions, etc.</a:t>
            </a:r>
            <a:endParaRPr lang="en-US" altLang="en-US" sz="1600" b="0" dirty="0"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76961" y="2635885"/>
            <a:ext cx="3055620" cy="1170940"/>
            <a:chOff x="1025" y="4212"/>
            <a:chExt cx="4812" cy="1844"/>
          </a:xfrm>
        </p:grpSpPr>
        <p:grpSp>
          <p:nvGrpSpPr>
            <p:cNvPr id="4" name="组合 3"/>
            <p:cNvGrpSpPr/>
            <p:nvPr/>
          </p:nvGrpSpPr>
          <p:grpSpPr>
            <a:xfrm>
              <a:off x="1161" y="4212"/>
              <a:ext cx="2753" cy="757"/>
              <a:chOff x="1435" y="4212"/>
              <a:chExt cx="2753" cy="757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1435" y="4212"/>
                <a:ext cx="2752" cy="757"/>
              </a:xfrm>
              <a:prstGeom prst="roundRect">
                <a:avLst>
                  <a:gd name="adj" fmla="val 14266"/>
                </a:avLst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435" y="4331"/>
                <a:ext cx="275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025" y="5092"/>
              <a:ext cx="4812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69460" y="2635885"/>
            <a:ext cx="3321685" cy="1170940"/>
            <a:chOff x="1025" y="4212"/>
            <a:chExt cx="5231" cy="1844"/>
          </a:xfrm>
        </p:grpSpPr>
        <p:grpSp>
          <p:nvGrpSpPr>
            <p:cNvPr id="8" name="组合 7"/>
            <p:cNvGrpSpPr/>
            <p:nvPr/>
          </p:nvGrpSpPr>
          <p:grpSpPr>
            <a:xfrm>
              <a:off x="1161" y="4212"/>
              <a:ext cx="2753" cy="757"/>
              <a:chOff x="1435" y="4212"/>
              <a:chExt cx="2753" cy="757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1435" y="4212"/>
                <a:ext cx="2752" cy="757"/>
              </a:xfrm>
              <a:prstGeom prst="roundRect">
                <a:avLst>
                  <a:gd name="adj" fmla="val 14266"/>
                </a:avLst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435" y="4331"/>
                <a:ext cx="275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25" y="5092"/>
              <a:ext cx="5231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52766" y="2635885"/>
            <a:ext cx="2803525" cy="1170940"/>
            <a:chOff x="1025" y="4212"/>
            <a:chExt cx="4415" cy="1844"/>
          </a:xfrm>
        </p:grpSpPr>
        <p:grpSp>
          <p:nvGrpSpPr>
            <p:cNvPr id="14" name="组合 13"/>
            <p:cNvGrpSpPr/>
            <p:nvPr/>
          </p:nvGrpSpPr>
          <p:grpSpPr>
            <a:xfrm>
              <a:off x="1161" y="4212"/>
              <a:ext cx="2753" cy="757"/>
              <a:chOff x="1435" y="4212"/>
              <a:chExt cx="2753" cy="757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435" y="4212"/>
                <a:ext cx="2752" cy="757"/>
              </a:xfrm>
              <a:prstGeom prst="roundRect">
                <a:avLst>
                  <a:gd name="adj" fmla="val 14266"/>
                </a:avLst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435" y="4331"/>
                <a:ext cx="275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25" y="5092"/>
              <a:ext cx="4415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76961" y="4414520"/>
            <a:ext cx="2969260" cy="1170940"/>
            <a:chOff x="1025" y="4212"/>
            <a:chExt cx="4676" cy="184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61" y="4212"/>
              <a:ext cx="2753" cy="757"/>
              <a:chOff x="1435" y="4212"/>
              <a:chExt cx="2753" cy="757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435" y="4212"/>
                <a:ext cx="2752" cy="757"/>
              </a:xfrm>
              <a:prstGeom prst="roundRect">
                <a:avLst>
                  <a:gd name="adj" fmla="val 14266"/>
                </a:avLst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435" y="4331"/>
                <a:ext cx="275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025" y="5092"/>
              <a:ext cx="4676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69461" y="4414520"/>
            <a:ext cx="3171191" cy="1170940"/>
            <a:chOff x="1025" y="4212"/>
            <a:chExt cx="4994" cy="1844"/>
          </a:xfrm>
        </p:grpSpPr>
        <p:grpSp>
          <p:nvGrpSpPr>
            <p:cNvPr id="25" name="组合 24"/>
            <p:cNvGrpSpPr/>
            <p:nvPr/>
          </p:nvGrpSpPr>
          <p:grpSpPr>
            <a:xfrm>
              <a:off x="1161" y="4212"/>
              <a:ext cx="2753" cy="757"/>
              <a:chOff x="1435" y="4212"/>
              <a:chExt cx="2753" cy="757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435" y="4212"/>
                <a:ext cx="2752" cy="757"/>
              </a:xfrm>
              <a:prstGeom prst="roundRect">
                <a:avLst>
                  <a:gd name="adj" fmla="val 14266"/>
                </a:avLst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435" y="4331"/>
                <a:ext cx="275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025" y="5092"/>
              <a:ext cx="4994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52766" y="4414520"/>
            <a:ext cx="2807335" cy="1170940"/>
            <a:chOff x="1025" y="4212"/>
            <a:chExt cx="4421" cy="1844"/>
          </a:xfrm>
        </p:grpSpPr>
        <p:grpSp>
          <p:nvGrpSpPr>
            <p:cNvPr id="30" name="组合 29"/>
            <p:cNvGrpSpPr/>
            <p:nvPr/>
          </p:nvGrpSpPr>
          <p:grpSpPr>
            <a:xfrm>
              <a:off x="1161" y="4212"/>
              <a:ext cx="2753" cy="757"/>
              <a:chOff x="1435" y="4212"/>
              <a:chExt cx="2753" cy="757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1435" y="4212"/>
                <a:ext cx="2752" cy="757"/>
              </a:xfrm>
              <a:prstGeom prst="roundRect">
                <a:avLst>
                  <a:gd name="adj" fmla="val 14266"/>
                </a:avLst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435" y="4331"/>
                <a:ext cx="275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25" y="5092"/>
              <a:ext cx="4421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3717" y="337820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138295" y="2400935"/>
            <a:ext cx="3600000" cy="36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98340" y="2760980"/>
            <a:ext cx="2880000" cy="28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019" y="3272475"/>
            <a:ext cx="1943735" cy="1857375"/>
          </a:xfrm>
          <a:prstGeom prst="ellipse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99820" y="1144905"/>
            <a:ext cx="9844405" cy="7853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</a:t>
            </a:r>
            <a:r>
              <a:rPr lang="en-US" altLang="zh-CN" sz="160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etc.Click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 here to add text content, such as keywords, some brief introductions, etc.</a:t>
            </a:r>
            <a:endParaRPr lang="en-US" altLang="en-US" sz="1600" b="0" dirty="0"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9710" y="2249170"/>
            <a:ext cx="2369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89661" y="2741297"/>
            <a:ext cx="2769871" cy="13450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etc.</a:t>
            </a:r>
            <a:endParaRPr lang="en-US" altLang="en-US" sz="14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  <a:p>
            <a:pPr marL="0" marR="0" lvl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4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10271" y="3838575"/>
            <a:ext cx="2369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64551" y="4330700"/>
            <a:ext cx="2499995" cy="10218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etc.</a:t>
            </a:r>
            <a:endParaRPr lang="en-US" altLang="en-US" sz="14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70655" y="2521585"/>
            <a:ext cx="899160" cy="899160"/>
            <a:chOff x="6253" y="3971"/>
            <a:chExt cx="1416" cy="1416"/>
          </a:xfrm>
        </p:grpSpPr>
        <p:sp>
          <p:nvSpPr>
            <p:cNvPr id="8" name="椭圆 7"/>
            <p:cNvSpPr/>
            <p:nvPr/>
          </p:nvSpPr>
          <p:spPr>
            <a:xfrm>
              <a:off x="6253" y="3971"/>
              <a:ext cx="1417" cy="1417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5" name="Freeform 65"/>
            <p:cNvSpPr>
              <a:spLocks noEditPoints="1"/>
            </p:cNvSpPr>
            <p:nvPr/>
          </p:nvSpPr>
          <p:spPr bwMode="auto">
            <a:xfrm>
              <a:off x="6685" y="4317"/>
              <a:ext cx="553" cy="613"/>
            </a:xfrm>
            <a:custGeom>
              <a:avLst/>
              <a:gdLst>
                <a:gd name="T0" fmla="*/ 157 w 178"/>
                <a:gd name="T1" fmla="*/ 53 h 197"/>
                <a:gd name="T2" fmla="*/ 125 w 178"/>
                <a:gd name="T3" fmla="*/ 21 h 197"/>
                <a:gd name="T4" fmla="*/ 141 w 178"/>
                <a:gd name="T5" fmla="*/ 5 h 197"/>
                <a:gd name="T6" fmla="*/ 160 w 178"/>
                <a:gd name="T7" fmla="*/ 5 h 197"/>
                <a:gd name="T8" fmla="*/ 173 w 178"/>
                <a:gd name="T9" fmla="*/ 18 h 197"/>
                <a:gd name="T10" fmla="*/ 173 w 178"/>
                <a:gd name="T11" fmla="*/ 37 h 197"/>
                <a:gd name="T12" fmla="*/ 157 w 178"/>
                <a:gd name="T13" fmla="*/ 53 h 197"/>
                <a:gd name="T14" fmla="*/ 65 w 178"/>
                <a:gd name="T15" fmla="*/ 144 h 197"/>
                <a:gd name="T16" fmla="*/ 33 w 178"/>
                <a:gd name="T17" fmla="*/ 113 h 197"/>
                <a:gd name="T18" fmla="*/ 119 w 178"/>
                <a:gd name="T19" fmla="*/ 28 h 197"/>
                <a:gd name="T20" fmla="*/ 151 w 178"/>
                <a:gd name="T21" fmla="*/ 59 h 197"/>
                <a:gd name="T22" fmla="*/ 65 w 178"/>
                <a:gd name="T23" fmla="*/ 144 h 197"/>
                <a:gd name="T24" fmla="*/ 8 w 178"/>
                <a:gd name="T25" fmla="*/ 170 h 197"/>
                <a:gd name="T26" fmla="*/ 27 w 178"/>
                <a:gd name="T27" fmla="*/ 119 h 197"/>
                <a:gd name="T28" fmla="*/ 59 w 178"/>
                <a:gd name="T29" fmla="*/ 150 h 197"/>
                <a:gd name="T30" fmla="*/ 8 w 178"/>
                <a:gd name="T31" fmla="*/ 170 h 197"/>
                <a:gd name="T32" fmla="*/ 150 w 178"/>
                <a:gd name="T33" fmla="*/ 181 h 197"/>
                <a:gd name="T34" fmla="*/ 158 w 178"/>
                <a:gd name="T35" fmla="*/ 189 h 197"/>
                <a:gd name="T36" fmla="*/ 150 w 178"/>
                <a:gd name="T37" fmla="*/ 197 h 197"/>
                <a:gd name="T38" fmla="*/ 8 w 178"/>
                <a:gd name="T39" fmla="*/ 197 h 197"/>
                <a:gd name="T40" fmla="*/ 0 w 178"/>
                <a:gd name="T41" fmla="*/ 189 h 197"/>
                <a:gd name="T42" fmla="*/ 8 w 178"/>
                <a:gd name="T43" fmla="*/ 181 h 197"/>
                <a:gd name="T44" fmla="*/ 150 w 178"/>
                <a:gd name="T45" fmla="*/ 18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197">
                  <a:moveTo>
                    <a:pt x="157" y="53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6" y="0"/>
                    <a:pt x="155" y="0"/>
                    <a:pt x="160" y="5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8" y="23"/>
                    <a:pt x="178" y="32"/>
                    <a:pt x="173" y="37"/>
                  </a:cubicBezTo>
                  <a:lnTo>
                    <a:pt x="157" y="53"/>
                  </a:lnTo>
                  <a:close/>
                  <a:moveTo>
                    <a:pt x="65" y="144"/>
                  </a:moveTo>
                  <a:cubicBezTo>
                    <a:pt x="33" y="113"/>
                    <a:pt x="33" y="113"/>
                    <a:pt x="33" y="113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51" y="59"/>
                    <a:pt x="151" y="59"/>
                    <a:pt x="151" y="59"/>
                  </a:cubicBezTo>
                  <a:lnTo>
                    <a:pt x="65" y="144"/>
                  </a:lnTo>
                  <a:close/>
                  <a:moveTo>
                    <a:pt x="8" y="170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59" y="150"/>
                    <a:pt x="59" y="150"/>
                    <a:pt x="59" y="150"/>
                  </a:cubicBezTo>
                  <a:lnTo>
                    <a:pt x="8" y="170"/>
                  </a:lnTo>
                  <a:close/>
                  <a:moveTo>
                    <a:pt x="150" y="181"/>
                  </a:moveTo>
                  <a:cubicBezTo>
                    <a:pt x="154" y="181"/>
                    <a:pt x="158" y="185"/>
                    <a:pt x="158" y="189"/>
                  </a:cubicBezTo>
                  <a:cubicBezTo>
                    <a:pt x="158" y="194"/>
                    <a:pt x="154" y="197"/>
                    <a:pt x="150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4" y="197"/>
                    <a:pt x="0" y="194"/>
                    <a:pt x="0" y="189"/>
                  </a:cubicBezTo>
                  <a:cubicBezTo>
                    <a:pt x="0" y="185"/>
                    <a:pt x="4" y="181"/>
                    <a:pt x="8" y="181"/>
                  </a:cubicBezTo>
                  <a:lnTo>
                    <a:pt x="15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60615" y="3838575"/>
            <a:ext cx="899160" cy="899160"/>
            <a:chOff x="11749" y="6045"/>
            <a:chExt cx="1416" cy="1416"/>
          </a:xfrm>
        </p:grpSpPr>
        <p:sp>
          <p:nvSpPr>
            <p:cNvPr id="9" name="椭圆 8"/>
            <p:cNvSpPr/>
            <p:nvPr/>
          </p:nvSpPr>
          <p:spPr>
            <a:xfrm>
              <a:off x="11749" y="6045"/>
              <a:ext cx="1417" cy="1417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1" name="Freeform 41"/>
            <p:cNvSpPr>
              <a:spLocks noEditPoints="1"/>
            </p:cNvSpPr>
            <p:nvPr/>
          </p:nvSpPr>
          <p:spPr bwMode="auto">
            <a:xfrm>
              <a:off x="12165" y="6442"/>
              <a:ext cx="618" cy="622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3717" y="337820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0" grpId="0"/>
      <p:bldP spid="100" grpId="1"/>
      <p:bldP spid="10" grpId="0"/>
      <p:bldP spid="10" grpId="1"/>
      <p:bldP spid="33" grpId="0"/>
      <p:bldP spid="33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85215" y="4228466"/>
            <a:ext cx="3061335" cy="612140"/>
            <a:chOff x="1709" y="6659"/>
            <a:chExt cx="4821" cy="964"/>
          </a:xfrm>
        </p:grpSpPr>
        <p:grpSp>
          <p:nvGrpSpPr>
            <p:cNvPr id="3" name="组合 2"/>
            <p:cNvGrpSpPr/>
            <p:nvPr/>
          </p:nvGrpSpPr>
          <p:grpSpPr>
            <a:xfrm>
              <a:off x="1709" y="6824"/>
              <a:ext cx="571" cy="576"/>
              <a:chOff x="10848" y="7340"/>
              <a:chExt cx="571" cy="576"/>
            </a:xfrm>
            <a:solidFill>
              <a:srgbClr val="4E878E"/>
            </a:solidFill>
          </p:grpSpPr>
          <p:sp>
            <p:nvSpPr>
              <p:cNvPr id="706" name="Freeform 13"/>
              <p:cNvSpPr>
                <a:spLocks noEditPoints="1"/>
              </p:cNvSpPr>
              <p:nvPr/>
            </p:nvSpPr>
            <p:spPr bwMode="auto">
              <a:xfrm>
                <a:off x="10848" y="7398"/>
                <a:ext cx="517" cy="518"/>
              </a:xfrm>
              <a:custGeom>
                <a:avLst/>
                <a:gdLst>
                  <a:gd name="T0" fmla="*/ 129 w 259"/>
                  <a:gd name="T1" fmla="*/ 260 h 260"/>
                  <a:gd name="T2" fmla="*/ 259 w 259"/>
                  <a:gd name="T3" fmla="*/ 130 h 260"/>
                  <a:gd name="T4" fmla="*/ 243 w 259"/>
                  <a:gd name="T5" fmla="*/ 69 h 260"/>
                  <a:gd name="T6" fmla="*/ 240 w 259"/>
                  <a:gd name="T7" fmla="*/ 69 h 260"/>
                  <a:gd name="T8" fmla="*/ 238 w 259"/>
                  <a:gd name="T9" fmla="*/ 69 h 260"/>
                  <a:gd name="T10" fmla="*/ 222 w 259"/>
                  <a:gd name="T11" fmla="*/ 68 h 260"/>
                  <a:gd name="T12" fmla="*/ 210 w 259"/>
                  <a:gd name="T13" fmla="*/ 80 h 260"/>
                  <a:gd name="T14" fmla="*/ 224 w 259"/>
                  <a:gd name="T15" fmla="*/ 130 h 260"/>
                  <a:gd name="T16" fmla="*/ 129 w 259"/>
                  <a:gd name="T17" fmla="*/ 225 h 260"/>
                  <a:gd name="T18" fmla="*/ 34 w 259"/>
                  <a:gd name="T19" fmla="*/ 130 h 260"/>
                  <a:gd name="T20" fmla="*/ 129 w 259"/>
                  <a:gd name="T21" fmla="*/ 35 h 260"/>
                  <a:gd name="T22" fmla="*/ 179 w 259"/>
                  <a:gd name="T23" fmla="*/ 49 h 260"/>
                  <a:gd name="T24" fmla="*/ 190 w 259"/>
                  <a:gd name="T25" fmla="*/ 38 h 260"/>
                  <a:gd name="T26" fmla="*/ 189 w 259"/>
                  <a:gd name="T27" fmla="*/ 19 h 260"/>
                  <a:gd name="T28" fmla="*/ 189 w 259"/>
                  <a:gd name="T29" fmla="*/ 15 h 260"/>
                  <a:gd name="T30" fmla="*/ 129 w 259"/>
                  <a:gd name="T31" fmla="*/ 0 h 260"/>
                  <a:gd name="T32" fmla="*/ 0 w 259"/>
                  <a:gd name="T33" fmla="*/ 130 h 260"/>
                  <a:gd name="T34" fmla="*/ 129 w 259"/>
                  <a:gd name="T35" fmla="*/ 260 h 260"/>
                  <a:gd name="T36" fmla="*/ 129 w 259"/>
                  <a:gd name="T37" fmla="*/ 260 h 260"/>
                  <a:gd name="T38" fmla="*/ 129 w 259"/>
                  <a:gd name="T3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9" h="260">
                    <a:moveTo>
                      <a:pt x="129" y="260"/>
                    </a:moveTo>
                    <a:cubicBezTo>
                      <a:pt x="201" y="260"/>
                      <a:pt x="259" y="202"/>
                      <a:pt x="259" y="130"/>
                    </a:cubicBezTo>
                    <a:cubicBezTo>
                      <a:pt x="259" y="108"/>
                      <a:pt x="253" y="87"/>
                      <a:pt x="243" y="69"/>
                    </a:cubicBezTo>
                    <a:cubicBezTo>
                      <a:pt x="242" y="69"/>
                      <a:pt x="241" y="69"/>
                      <a:pt x="240" y="69"/>
                    </a:cubicBezTo>
                    <a:cubicBezTo>
                      <a:pt x="240" y="69"/>
                      <a:pt x="239" y="69"/>
                      <a:pt x="238" y="69"/>
                    </a:cubicBezTo>
                    <a:cubicBezTo>
                      <a:pt x="222" y="68"/>
                      <a:pt x="222" y="68"/>
                      <a:pt x="222" y="68"/>
                    </a:cubicBezTo>
                    <a:cubicBezTo>
                      <a:pt x="210" y="80"/>
                      <a:pt x="210" y="80"/>
                      <a:pt x="210" y="80"/>
                    </a:cubicBezTo>
                    <a:cubicBezTo>
                      <a:pt x="219" y="94"/>
                      <a:pt x="224" y="112"/>
                      <a:pt x="224" y="130"/>
                    </a:cubicBezTo>
                    <a:cubicBezTo>
                      <a:pt x="224" y="183"/>
                      <a:pt x="182" y="225"/>
                      <a:pt x="129" y="225"/>
                    </a:cubicBezTo>
                    <a:cubicBezTo>
                      <a:pt x="77" y="225"/>
                      <a:pt x="34" y="183"/>
                      <a:pt x="34" y="130"/>
                    </a:cubicBezTo>
                    <a:cubicBezTo>
                      <a:pt x="34" y="77"/>
                      <a:pt x="76" y="35"/>
                      <a:pt x="129" y="35"/>
                    </a:cubicBezTo>
                    <a:cubicBezTo>
                      <a:pt x="147" y="35"/>
                      <a:pt x="165" y="40"/>
                      <a:pt x="179" y="49"/>
                    </a:cubicBezTo>
                    <a:cubicBezTo>
                      <a:pt x="190" y="38"/>
                      <a:pt x="190" y="38"/>
                      <a:pt x="190" y="38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8" y="18"/>
                      <a:pt x="188" y="16"/>
                      <a:pt x="189" y="15"/>
                    </a:cubicBezTo>
                    <a:cubicBezTo>
                      <a:pt x="171" y="6"/>
                      <a:pt x="151" y="0"/>
                      <a:pt x="129" y="0"/>
                    </a:cubicBezTo>
                    <a:cubicBezTo>
                      <a:pt x="58" y="0"/>
                      <a:pt x="0" y="58"/>
                      <a:pt x="0" y="130"/>
                    </a:cubicBezTo>
                    <a:cubicBezTo>
                      <a:pt x="0" y="202"/>
                      <a:pt x="58" y="260"/>
                      <a:pt x="129" y="260"/>
                    </a:cubicBezTo>
                    <a:close/>
                    <a:moveTo>
                      <a:pt x="129" y="260"/>
                    </a:moveTo>
                    <a:cubicBezTo>
                      <a:pt x="129" y="260"/>
                      <a:pt x="129" y="260"/>
                      <a:pt x="129" y="2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7" name="Freeform 14"/>
              <p:cNvSpPr>
                <a:spLocks noEditPoints="1"/>
              </p:cNvSpPr>
              <p:nvPr/>
            </p:nvSpPr>
            <p:spPr bwMode="auto">
              <a:xfrm>
                <a:off x="10978" y="7529"/>
                <a:ext cx="255" cy="255"/>
              </a:xfrm>
              <a:custGeom>
                <a:avLst/>
                <a:gdLst>
                  <a:gd name="T0" fmla="*/ 64 w 128"/>
                  <a:gd name="T1" fmla="*/ 31 h 128"/>
                  <a:gd name="T2" fmla="*/ 67 w 128"/>
                  <a:gd name="T3" fmla="*/ 31 h 128"/>
                  <a:gd name="T4" fmla="*/ 91 w 128"/>
                  <a:gd name="T5" fmla="*/ 7 h 128"/>
                  <a:gd name="T6" fmla="*/ 91 w 128"/>
                  <a:gd name="T7" fmla="*/ 6 h 128"/>
                  <a:gd name="T8" fmla="*/ 64 w 128"/>
                  <a:gd name="T9" fmla="*/ 0 h 128"/>
                  <a:gd name="T10" fmla="*/ 0 w 128"/>
                  <a:gd name="T11" fmla="*/ 64 h 128"/>
                  <a:gd name="T12" fmla="*/ 64 w 128"/>
                  <a:gd name="T13" fmla="*/ 128 h 128"/>
                  <a:gd name="T14" fmla="*/ 128 w 128"/>
                  <a:gd name="T15" fmla="*/ 64 h 128"/>
                  <a:gd name="T16" fmla="*/ 122 w 128"/>
                  <a:gd name="T17" fmla="*/ 37 h 128"/>
                  <a:gd name="T18" fmla="*/ 121 w 128"/>
                  <a:gd name="T19" fmla="*/ 38 h 128"/>
                  <a:gd name="T20" fmla="*/ 97 w 128"/>
                  <a:gd name="T21" fmla="*/ 61 h 128"/>
                  <a:gd name="T22" fmla="*/ 98 w 128"/>
                  <a:gd name="T23" fmla="*/ 64 h 128"/>
                  <a:gd name="T24" fmla="*/ 64 w 128"/>
                  <a:gd name="T25" fmla="*/ 98 h 128"/>
                  <a:gd name="T26" fmla="*/ 31 w 128"/>
                  <a:gd name="T27" fmla="*/ 64 h 128"/>
                  <a:gd name="T28" fmla="*/ 64 w 128"/>
                  <a:gd name="T29" fmla="*/ 31 h 128"/>
                  <a:gd name="T30" fmla="*/ 64 w 128"/>
                  <a:gd name="T31" fmla="*/ 31 h 128"/>
                  <a:gd name="T32" fmla="*/ 64 w 128"/>
                  <a:gd name="T33" fmla="*/ 3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28">
                    <a:moveTo>
                      <a:pt x="64" y="31"/>
                    </a:moveTo>
                    <a:cubicBezTo>
                      <a:pt x="65" y="31"/>
                      <a:pt x="66" y="31"/>
                      <a:pt x="67" y="31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83" y="2"/>
                      <a:pt x="74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8"/>
                      <a:pt x="64" y="128"/>
                    </a:cubicBezTo>
                    <a:cubicBezTo>
                      <a:pt x="99" y="128"/>
                      <a:pt x="128" y="99"/>
                      <a:pt x="128" y="64"/>
                    </a:cubicBezTo>
                    <a:cubicBezTo>
                      <a:pt x="128" y="54"/>
                      <a:pt x="126" y="45"/>
                      <a:pt x="122" y="37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2"/>
                      <a:pt x="98" y="63"/>
                      <a:pt x="98" y="64"/>
                    </a:cubicBezTo>
                    <a:cubicBezTo>
                      <a:pt x="98" y="83"/>
                      <a:pt x="83" y="98"/>
                      <a:pt x="64" y="98"/>
                    </a:cubicBezTo>
                    <a:cubicBezTo>
                      <a:pt x="46" y="98"/>
                      <a:pt x="31" y="83"/>
                      <a:pt x="31" y="64"/>
                    </a:cubicBezTo>
                    <a:cubicBezTo>
                      <a:pt x="31" y="46"/>
                      <a:pt x="46" y="31"/>
                      <a:pt x="64" y="31"/>
                    </a:cubicBezTo>
                    <a:close/>
                    <a:moveTo>
                      <a:pt x="64" y="31"/>
                    </a:moveTo>
                    <a:cubicBezTo>
                      <a:pt x="64" y="31"/>
                      <a:pt x="64" y="31"/>
                      <a:pt x="6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8" name="Freeform 15"/>
              <p:cNvSpPr>
                <a:spLocks noEditPoints="1"/>
              </p:cNvSpPr>
              <p:nvPr/>
            </p:nvSpPr>
            <p:spPr bwMode="auto">
              <a:xfrm>
                <a:off x="11105" y="7340"/>
                <a:ext cx="314" cy="315"/>
              </a:xfrm>
              <a:custGeom>
                <a:avLst/>
                <a:gdLst>
                  <a:gd name="T0" fmla="*/ 134 w 158"/>
                  <a:gd name="T1" fmla="*/ 43 h 158"/>
                  <a:gd name="T2" fmla="*/ 141 w 158"/>
                  <a:gd name="T3" fmla="*/ 36 h 158"/>
                  <a:gd name="T4" fmla="*/ 141 w 158"/>
                  <a:gd name="T5" fmla="*/ 23 h 158"/>
                  <a:gd name="T6" fmla="*/ 136 w 158"/>
                  <a:gd name="T7" fmla="*/ 18 h 158"/>
                  <a:gd name="T8" fmla="*/ 130 w 158"/>
                  <a:gd name="T9" fmla="*/ 15 h 158"/>
                  <a:gd name="T10" fmla="*/ 123 w 158"/>
                  <a:gd name="T11" fmla="*/ 18 h 158"/>
                  <a:gd name="T12" fmla="*/ 115 w 158"/>
                  <a:gd name="T13" fmla="*/ 27 h 158"/>
                  <a:gd name="T14" fmla="*/ 113 w 158"/>
                  <a:gd name="T15" fmla="*/ 3 h 158"/>
                  <a:gd name="T16" fmla="*/ 110 w 158"/>
                  <a:gd name="T17" fmla="*/ 0 h 158"/>
                  <a:gd name="T18" fmla="*/ 108 w 158"/>
                  <a:gd name="T19" fmla="*/ 1 h 158"/>
                  <a:gd name="T20" fmla="*/ 73 w 158"/>
                  <a:gd name="T21" fmla="*/ 36 h 158"/>
                  <a:gd name="T22" fmla="*/ 69 w 158"/>
                  <a:gd name="T23" fmla="*/ 48 h 158"/>
                  <a:gd name="T24" fmla="*/ 69 w 158"/>
                  <a:gd name="T25" fmla="*/ 49 h 158"/>
                  <a:gd name="T26" fmla="*/ 70 w 158"/>
                  <a:gd name="T27" fmla="*/ 71 h 158"/>
                  <a:gd name="T28" fmla="*/ 58 w 158"/>
                  <a:gd name="T29" fmla="*/ 83 h 158"/>
                  <a:gd name="T30" fmla="*/ 35 w 158"/>
                  <a:gd name="T31" fmla="*/ 106 h 158"/>
                  <a:gd name="T32" fmla="*/ 35 w 158"/>
                  <a:gd name="T33" fmla="*/ 106 h 158"/>
                  <a:gd name="T34" fmla="*/ 13 w 158"/>
                  <a:gd name="T35" fmla="*/ 128 h 158"/>
                  <a:gd name="T36" fmla="*/ 3 w 158"/>
                  <a:gd name="T37" fmla="*/ 138 h 158"/>
                  <a:gd name="T38" fmla="*/ 1 w 158"/>
                  <a:gd name="T39" fmla="*/ 143 h 158"/>
                  <a:gd name="T40" fmla="*/ 0 w 158"/>
                  <a:gd name="T41" fmla="*/ 150 h 158"/>
                  <a:gd name="T42" fmla="*/ 8 w 158"/>
                  <a:gd name="T43" fmla="*/ 158 h 158"/>
                  <a:gd name="T44" fmla="*/ 8 w 158"/>
                  <a:gd name="T45" fmla="*/ 158 h 158"/>
                  <a:gd name="T46" fmla="*/ 16 w 158"/>
                  <a:gd name="T47" fmla="*/ 158 h 158"/>
                  <a:gd name="T48" fmla="*/ 21 w 158"/>
                  <a:gd name="T49" fmla="*/ 156 h 158"/>
                  <a:gd name="T50" fmla="*/ 89 w 158"/>
                  <a:gd name="T51" fmla="*/ 88 h 158"/>
                  <a:gd name="T52" fmla="*/ 109 w 158"/>
                  <a:gd name="T53" fmla="*/ 89 h 158"/>
                  <a:gd name="T54" fmla="*/ 110 w 158"/>
                  <a:gd name="T55" fmla="*/ 89 h 158"/>
                  <a:gd name="T56" fmla="*/ 111 w 158"/>
                  <a:gd name="T57" fmla="*/ 89 h 158"/>
                  <a:gd name="T58" fmla="*/ 122 w 158"/>
                  <a:gd name="T59" fmla="*/ 85 h 158"/>
                  <a:gd name="T60" fmla="*/ 157 w 158"/>
                  <a:gd name="T61" fmla="*/ 50 h 158"/>
                  <a:gd name="T62" fmla="*/ 155 w 158"/>
                  <a:gd name="T63" fmla="*/ 45 h 158"/>
                  <a:gd name="T64" fmla="*/ 134 w 158"/>
                  <a:gd name="T65" fmla="*/ 43 h 158"/>
                  <a:gd name="T66" fmla="*/ 134 w 158"/>
                  <a:gd name="T67" fmla="*/ 43 h 158"/>
                  <a:gd name="T68" fmla="*/ 134 w 158"/>
                  <a:gd name="T69" fmla="*/ 4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" h="158">
                    <a:moveTo>
                      <a:pt x="134" y="43"/>
                    </a:move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2"/>
                      <a:pt x="145" y="27"/>
                      <a:pt x="141" y="23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4" y="16"/>
                      <a:pt x="132" y="15"/>
                      <a:pt x="130" y="15"/>
                    </a:cubicBezTo>
                    <a:cubicBezTo>
                      <a:pt x="127" y="15"/>
                      <a:pt x="125" y="16"/>
                      <a:pt x="123" y="18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1" y="0"/>
                      <a:pt x="110" y="0"/>
                    </a:cubicBezTo>
                    <a:cubicBezTo>
                      <a:pt x="109" y="0"/>
                      <a:pt x="108" y="1"/>
                      <a:pt x="108" y="1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0" y="39"/>
                      <a:pt x="68" y="43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2" y="139"/>
                      <a:pt x="1" y="141"/>
                      <a:pt x="1" y="14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5"/>
                      <a:pt x="4" y="158"/>
                      <a:pt x="8" y="158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16" y="158"/>
                      <a:pt x="16" y="158"/>
                      <a:pt x="16" y="158"/>
                    </a:cubicBezTo>
                    <a:cubicBezTo>
                      <a:pt x="18" y="158"/>
                      <a:pt x="20" y="157"/>
                      <a:pt x="21" y="156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10" y="89"/>
                      <a:pt x="111" y="89"/>
                      <a:pt x="111" y="89"/>
                    </a:cubicBezTo>
                    <a:cubicBezTo>
                      <a:pt x="115" y="89"/>
                      <a:pt x="119" y="88"/>
                      <a:pt x="122" y="85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8" y="48"/>
                      <a:pt x="157" y="45"/>
                      <a:pt x="155" y="45"/>
                    </a:cubicBezTo>
                    <a:lnTo>
                      <a:pt x="134" y="43"/>
                    </a:lnTo>
                    <a:close/>
                    <a:moveTo>
                      <a:pt x="134" y="43"/>
                    </a:moveTo>
                    <a:cubicBezTo>
                      <a:pt x="134" y="43"/>
                      <a:pt x="134" y="43"/>
                      <a:pt x="13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479" y="6659"/>
              <a:ext cx="4051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zh-CN" altLang="en-US" sz="1200" b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5215" y="5344795"/>
            <a:ext cx="3089911" cy="613410"/>
            <a:chOff x="1709" y="8417"/>
            <a:chExt cx="4866" cy="966"/>
          </a:xfrm>
        </p:grpSpPr>
        <p:sp>
          <p:nvSpPr>
            <p:cNvPr id="4" name="文本框 3"/>
            <p:cNvSpPr txBox="1"/>
            <p:nvPr/>
          </p:nvSpPr>
          <p:spPr>
            <a:xfrm>
              <a:off x="2479" y="8417"/>
              <a:ext cx="4096" cy="9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sp>
          <p:nvSpPr>
            <p:cNvPr id="560" name="Freeform 99"/>
            <p:cNvSpPr>
              <a:spLocks noEditPoints="1"/>
            </p:cNvSpPr>
            <p:nvPr/>
          </p:nvSpPr>
          <p:spPr bwMode="auto">
            <a:xfrm>
              <a:off x="1709" y="8532"/>
              <a:ext cx="487" cy="78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rgbClr val="4E878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44390" y="4228465"/>
            <a:ext cx="3084831" cy="613410"/>
            <a:chOff x="7314" y="6659"/>
            <a:chExt cx="4858" cy="966"/>
          </a:xfrm>
        </p:grpSpPr>
        <p:sp>
          <p:nvSpPr>
            <p:cNvPr id="5" name="文本框 4"/>
            <p:cNvSpPr txBox="1"/>
            <p:nvPr/>
          </p:nvSpPr>
          <p:spPr>
            <a:xfrm>
              <a:off x="8086" y="6659"/>
              <a:ext cx="4086" cy="9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sp>
          <p:nvSpPr>
            <p:cNvPr id="216" name="Freeform 46"/>
            <p:cNvSpPr>
              <a:spLocks noEditPoints="1"/>
            </p:cNvSpPr>
            <p:nvPr/>
          </p:nvSpPr>
          <p:spPr bwMode="auto">
            <a:xfrm>
              <a:off x="7314" y="6925"/>
              <a:ext cx="622" cy="626"/>
            </a:xfrm>
            <a:custGeom>
              <a:avLst/>
              <a:gdLst>
                <a:gd name="T0" fmla="*/ 198 w 201"/>
                <a:gd name="T1" fmla="*/ 35 h 202"/>
                <a:gd name="T2" fmla="*/ 188 w 201"/>
                <a:gd name="T3" fmla="*/ 44 h 202"/>
                <a:gd name="T4" fmla="*/ 157 w 201"/>
                <a:gd name="T5" fmla="*/ 13 h 202"/>
                <a:gd name="T6" fmla="*/ 167 w 201"/>
                <a:gd name="T7" fmla="*/ 4 h 202"/>
                <a:gd name="T8" fmla="*/ 179 w 201"/>
                <a:gd name="T9" fmla="*/ 3 h 202"/>
                <a:gd name="T10" fmla="*/ 198 w 201"/>
                <a:gd name="T11" fmla="*/ 23 h 202"/>
                <a:gd name="T12" fmla="*/ 198 w 201"/>
                <a:gd name="T13" fmla="*/ 35 h 202"/>
                <a:gd name="T14" fmla="*/ 115 w 201"/>
                <a:gd name="T15" fmla="*/ 117 h 202"/>
                <a:gd name="T16" fmla="*/ 84 w 201"/>
                <a:gd name="T17" fmla="*/ 86 h 202"/>
                <a:gd name="T18" fmla="*/ 153 w 201"/>
                <a:gd name="T19" fmla="*/ 18 h 202"/>
                <a:gd name="T20" fmla="*/ 184 w 201"/>
                <a:gd name="T21" fmla="*/ 49 h 202"/>
                <a:gd name="T22" fmla="*/ 115 w 201"/>
                <a:gd name="T23" fmla="*/ 117 h 202"/>
                <a:gd name="T24" fmla="*/ 111 w 201"/>
                <a:gd name="T25" fmla="*/ 121 h 202"/>
                <a:gd name="T26" fmla="*/ 67 w 201"/>
                <a:gd name="T27" fmla="*/ 133 h 202"/>
                <a:gd name="T28" fmla="*/ 80 w 201"/>
                <a:gd name="T29" fmla="*/ 90 h 202"/>
                <a:gd name="T30" fmla="*/ 111 w 201"/>
                <a:gd name="T31" fmla="*/ 121 h 202"/>
                <a:gd name="T32" fmla="*/ 39 w 201"/>
                <a:gd name="T33" fmla="*/ 26 h 202"/>
                <a:gd name="T34" fmla="*/ 20 w 201"/>
                <a:gd name="T35" fmla="*/ 45 h 202"/>
                <a:gd name="T36" fmla="*/ 20 w 201"/>
                <a:gd name="T37" fmla="*/ 162 h 202"/>
                <a:gd name="T38" fmla="*/ 39 w 201"/>
                <a:gd name="T39" fmla="*/ 182 h 202"/>
                <a:gd name="T40" fmla="*/ 156 w 201"/>
                <a:gd name="T41" fmla="*/ 182 h 202"/>
                <a:gd name="T42" fmla="*/ 176 w 201"/>
                <a:gd name="T43" fmla="*/ 162 h 202"/>
                <a:gd name="T44" fmla="*/ 176 w 201"/>
                <a:gd name="T45" fmla="*/ 85 h 202"/>
                <a:gd name="T46" fmla="*/ 196 w 201"/>
                <a:gd name="T47" fmla="*/ 66 h 202"/>
                <a:gd name="T48" fmla="*/ 196 w 201"/>
                <a:gd name="T49" fmla="*/ 169 h 202"/>
                <a:gd name="T50" fmla="*/ 163 w 201"/>
                <a:gd name="T51" fmla="*/ 202 h 202"/>
                <a:gd name="T52" fmla="*/ 32 w 201"/>
                <a:gd name="T53" fmla="*/ 202 h 202"/>
                <a:gd name="T54" fmla="*/ 0 w 201"/>
                <a:gd name="T55" fmla="*/ 169 h 202"/>
                <a:gd name="T56" fmla="*/ 0 w 201"/>
                <a:gd name="T57" fmla="*/ 40 h 202"/>
                <a:gd name="T58" fmla="*/ 32 w 201"/>
                <a:gd name="T59" fmla="*/ 6 h 202"/>
                <a:gd name="T60" fmla="*/ 136 w 201"/>
                <a:gd name="T61" fmla="*/ 6 h 202"/>
                <a:gd name="T62" fmla="*/ 116 w 201"/>
                <a:gd name="T63" fmla="*/ 26 h 202"/>
                <a:gd name="T64" fmla="*/ 39 w 201"/>
                <a:gd name="T65" fmla="*/ 2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02">
                  <a:moveTo>
                    <a:pt x="198" y="35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70" y="0"/>
                    <a:pt x="175" y="0"/>
                    <a:pt x="179" y="3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201" y="26"/>
                    <a:pt x="201" y="31"/>
                    <a:pt x="198" y="35"/>
                  </a:cubicBezTo>
                  <a:close/>
                  <a:moveTo>
                    <a:pt x="115" y="117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84" y="49"/>
                    <a:pt x="184" y="49"/>
                    <a:pt x="184" y="49"/>
                  </a:cubicBezTo>
                  <a:lnTo>
                    <a:pt x="115" y="117"/>
                  </a:lnTo>
                  <a:close/>
                  <a:moveTo>
                    <a:pt x="111" y="121"/>
                  </a:moveTo>
                  <a:cubicBezTo>
                    <a:pt x="67" y="133"/>
                    <a:pt x="67" y="133"/>
                    <a:pt x="67" y="133"/>
                  </a:cubicBezTo>
                  <a:cubicBezTo>
                    <a:pt x="80" y="90"/>
                    <a:pt x="80" y="90"/>
                    <a:pt x="80" y="90"/>
                  </a:cubicBezTo>
                  <a:lnTo>
                    <a:pt x="111" y="121"/>
                  </a:lnTo>
                  <a:close/>
                  <a:moveTo>
                    <a:pt x="39" y="26"/>
                  </a:moveTo>
                  <a:cubicBezTo>
                    <a:pt x="28" y="26"/>
                    <a:pt x="20" y="34"/>
                    <a:pt x="20" y="4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73"/>
                    <a:pt x="28" y="182"/>
                    <a:pt x="39" y="182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67" y="182"/>
                    <a:pt x="176" y="173"/>
                    <a:pt x="176" y="16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87"/>
                    <a:pt x="181" y="202"/>
                    <a:pt x="163" y="202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14" y="202"/>
                    <a:pt x="0" y="187"/>
                    <a:pt x="0" y="1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14" y="6"/>
                    <a:pt x="32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16" y="26"/>
                    <a:pt x="116" y="26"/>
                    <a:pt x="116" y="26"/>
                  </a:cubicBezTo>
                  <a:lnTo>
                    <a:pt x="39" y="26"/>
                  </a:ln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81526" y="5267960"/>
            <a:ext cx="3067049" cy="613410"/>
            <a:chOff x="7215" y="8296"/>
            <a:chExt cx="4830" cy="966"/>
          </a:xfrm>
        </p:grpSpPr>
        <p:sp>
          <p:nvSpPr>
            <p:cNvPr id="8" name="文本框 7"/>
            <p:cNvSpPr txBox="1"/>
            <p:nvPr/>
          </p:nvSpPr>
          <p:spPr>
            <a:xfrm>
              <a:off x="8086" y="8296"/>
              <a:ext cx="3959" cy="9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sp>
          <p:nvSpPr>
            <p:cNvPr id="581" name="Freeform 143"/>
            <p:cNvSpPr>
              <a:spLocks noEditPoints="1"/>
            </p:cNvSpPr>
            <p:nvPr/>
          </p:nvSpPr>
          <p:spPr bwMode="auto">
            <a:xfrm>
              <a:off x="7215" y="8441"/>
              <a:ext cx="721" cy="820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3717" y="337820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pic>
        <p:nvPicPr>
          <p:cNvPr id="9" name="图片 8" descr="51miz-E811424-A57300BD-1920x60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4785"/>
            <a:ext cx="12307571" cy="22796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378189" y="4276090"/>
            <a:ext cx="2564766" cy="612140"/>
            <a:chOff x="13194" y="6734"/>
            <a:chExt cx="4039" cy="964"/>
          </a:xfrm>
        </p:grpSpPr>
        <p:sp>
          <p:nvSpPr>
            <p:cNvPr id="10" name="文本框 9"/>
            <p:cNvSpPr txBox="1"/>
            <p:nvPr/>
          </p:nvSpPr>
          <p:spPr>
            <a:xfrm>
              <a:off x="13966" y="6734"/>
              <a:ext cx="3267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 bwMode="auto">
            <a:xfrm>
              <a:off x="13194" y="7000"/>
              <a:ext cx="622" cy="626"/>
            </a:xfrm>
            <a:custGeom>
              <a:avLst/>
              <a:gdLst>
                <a:gd name="T0" fmla="*/ 198 w 201"/>
                <a:gd name="T1" fmla="*/ 35 h 202"/>
                <a:gd name="T2" fmla="*/ 188 w 201"/>
                <a:gd name="T3" fmla="*/ 44 h 202"/>
                <a:gd name="T4" fmla="*/ 157 w 201"/>
                <a:gd name="T5" fmla="*/ 13 h 202"/>
                <a:gd name="T6" fmla="*/ 167 w 201"/>
                <a:gd name="T7" fmla="*/ 4 h 202"/>
                <a:gd name="T8" fmla="*/ 179 w 201"/>
                <a:gd name="T9" fmla="*/ 3 h 202"/>
                <a:gd name="T10" fmla="*/ 198 w 201"/>
                <a:gd name="T11" fmla="*/ 23 h 202"/>
                <a:gd name="T12" fmla="*/ 198 w 201"/>
                <a:gd name="T13" fmla="*/ 35 h 202"/>
                <a:gd name="T14" fmla="*/ 115 w 201"/>
                <a:gd name="T15" fmla="*/ 117 h 202"/>
                <a:gd name="T16" fmla="*/ 84 w 201"/>
                <a:gd name="T17" fmla="*/ 86 h 202"/>
                <a:gd name="T18" fmla="*/ 153 w 201"/>
                <a:gd name="T19" fmla="*/ 18 h 202"/>
                <a:gd name="T20" fmla="*/ 184 w 201"/>
                <a:gd name="T21" fmla="*/ 49 h 202"/>
                <a:gd name="T22" fmla="*/ 115 w 201"/>
                <a:gd name="T23" fmla="*/ 117 h 202"/>
                <a:gd name="T24" fmla="*/ 111 w 201"/>
                <a:gd name="T25" fmla="*/ 121 h 202"/>
                <a:gd name="T26" fmla="*/ 67 w 201"/>
                <a:gd name="T27" fmla="*/ 133 h 202"/>
                <a:gd name="T28" fmla="*/ 80 w 201"/>
                <a:gd name="T29" fmla="*/ 90 h 202"/>
                <a:gd name="T30" fmla="*/ 111 w 201"/>
                <a:gd name="T31" fmla="*/ 121 h 202"/>
                <a:gd name="T32" fmla="*/ 39 w 201"/>
                <a:gd name="T33" fmla="*/ 26 h 202"/>
                <a:gd name="T34" fmla="*/ 20 w 201"/>
                <a:gd name="T35" fmla="*/ 45 h 202"/>
                <a:gd name="T36" fmla="*/ 20 w 201"/>
                <a:gd name="T37" fmla="*/ 162 h 202"/>
                <a:gd name="T38" fmla="*/ 39 w 201"/>
                <a:gd name="T39" fmla="*/ 182 h 202"/>
                <a:gd name="T40" fmla="*/ 156 w 201"/>
                <a:gd name="T41" fmla="*/ 182 h 202"/>
                <a:gd name="T42" fmla="*/ 176 w 201"/>
                <a:gd name="T43" fmla="*/ 162 h 202"/>
                <a:gd name="T44" fmla="*/ 176 w 201"/>
                <a:gd name="T45" fmla="*/ 85 h 202"/>
                <a:gd name="T46" fmla="*/ 196 w 201"/>
                <a:gd name="T47" fmla="*/ 66 h 202"/>
                <a:gd name="T48" fmla="*/ 196 w 201"/>
                <a:gd name="T49" fmla="*/ 169 h 202"/>
                <a:gd name="T50" fmla="*/ 163 w 201"/>
                <a:gd name="T51" fmla="*/ 202 h 202"/>
                <a:gd name="T52" fmla="*/ 32 w 201"/>
                <a:gd name="T53" fmla="*/ 202 h 202"/>
                <a:gd name="T54" fmla="*/ 0 w 201"/>
                <a:gd name="T55" fmla="*/ 169 h 202"/>
                <a:gd name="T56" fmla="*/ 0 w 201"/>
                <a:gd name="T57" fmla="*/ 40 h 202"/>
                <a:gd name="T58" fmla="*/ 32 w 201"/>
                <a:gd name="T59" fmla="*/ 6 h 202"/>
                <a:gd name="T60" fmla="*/ 136 w 201"/>
                <a:gd name="T61" fmla="*/ 6 h 202"/>
                <a:gd name="T62" fmla="*/ 116 w 201"/>
                <a:gd name="T63" fmla="*/ 26 h 202"/>
                <a:gd name="T64" fmla="*/ 39 w 201"/>
                <a:gd name="T65" fmla="*/ 2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02">
                  <a:moveTo>
                    <a:pt x="198" y="35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70" y="0"/>
                    <a:pt x="175" y="0"/>
                    <a:pt x="179" y="3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201" y="26"/>
                    <a:pt x="201" y="31"/>
                    <a:pt x="198" y="35"/>
                  </a:cubicBezTo>
                  <a:close/>
                  <a:moveTo>
                    <a:pt x="115" y="117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84" y="49"/>
                    <a:pt x="184" y="49"/>
                    <a:pt x="184" y="49"/>
                  </a:cubicBezTo>
                  <a:lnTo>
                    <a:pt x="115" y="117"/>
                  </a:lnTo>
                  <a:close/>
                  <a:moveTo>
                    <a:pt x="111" y="121"/>
                  </a:moveTo>
                  <a:cubicBezTo>
                    <a:pt x="67" y="133"/>
                    <a:pt x="67" y="133"/>
                    <a:pt x="67" y="133"/>
                  </a:cubicBezTo>
                  <a:cubicBezTo>
                    <a:pt x="80" y="90"/>
                    <a:pt x="80" y="90"/>
                    <a:pt x="80" y="90"/>
                  </a:cubicBezTo>
                  <a:lnTo>
                    <a:pt x="111" y="121"/>
                  </a:lnTo>
                  <a:close/>
                  <a:moveTo>
                    <a:pt x="39" y="26"/>
                  </a:moveTo>
                  <a:cubicBezTo>
                    <a:pt x="28" y="26"/>
                    <a:pt x="20" y="34"/>
                    <a:pt x="20" y="4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73"/>
                    <a:pt x="28" y="182"/>
                    <a:pt x="39" y="182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67" y="182"/>
                    <a:pt x="176" y="173"/>
                    <a:pt x="176" y="16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87"/>
                    <a:pt x="181" y="202"/>
                    <a:pt x="163" y="202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14" y="202"/>
                    <a:pt x="0" y="187"/>
                    <a:pt x="0" y="1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14" y="6"/>
                    <a:pt x="32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16" y="26"/>
                    <a:pt x="116" y="26"/>
                    <a:pt x="116" y="26"/>
                  </a:cubicBezTo>
                  <a:lnTo>
                    <a:pt x="39" y="26"/>
                  </a:ln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15325" y="5315585"/>
            <a:ext cx="2599689" cy="612775"/>
            <a:chOff x="13095" y="8371"/>
            <a:chExt cx="4094" cy="965"/>
          </a:xfrm>
        </p:grpSpPr>
        <p:sp>
          <p:nvSpPr>
            <p:cNvPr id="16" name="文本框 15"/>
            <p:cNvSpPr txBox="1"/>
            <p:nvPr/>
          </p:nvSpPr>
          <p:spPr>
            <a:xfrm>
              <a:off x="13966" y="8371"/>
              <a:ext cx="3223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sp>
          <p:nvSpPr>
            <p:cNvPr id="18" name="Freeform 143"/>
            <p:cNvSpPr>
              <a:spLocks noEditPoints="1"/>
            </p:cNvSpPr>
            <p:nvPr/>
          </p:nvSpPr>
          <p:spPr bwMode="auto">
            <a:xfrm>
              <a:off x="13095" y="8516"/>
              <a:ext cx="721" cy="820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02346" y="1229995"/>
            <a:ext cx="2618740" cy="52006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0761" y="2090422"/>
            <a:ext cx="3242311" cy="901065"/>
            <a:chOff x="1576" y="3292"/>
            <a:chExt cx="5106" cy="1419"/>
          </a:xfrm>
        </p:grpSpPr>
        <p:sp>
          <p:nvSpPr>
            <p:cNvPr id="13" name="文本框 12"/>
            <p:cNvSpPr txBox="1"/>
            <p:nvPr/>
          </p:nvSpPr>
          <p:spPr>
            <a:xfrm>
              <a:off x="1613" y="3292"/>
              <a:ext cx="4868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00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76" y="3634"/>
              <a:ext cx="510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723" y="4711"/>
              <a:ext cx="1496" cy="0"/>
            </a:xfrm>
            <a:prstGeom prst="line">
              <a:avLst/>
            </a:prstGeom>
            <a:ln w="60325">
              <a:solidFill>
                <a:srgbClr val="4E87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1066166" y="3303270"/>
            <a:ext cx="3451860" cy="1154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etc.</a:t>
            </a:r>
            <a:endParaRPr lang="en-US" altLang="en-US" sz="16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66135" y="5033645"/>
            <a:ext cx="960120" cy="895350"/>
            <a:chOff x="5301" y="7927"/>
            <a:chExt cx="1512" cy="1410"/>
          </a:xfrm>
        </p:grpSpPr>
        <p:sp>
          <p:nvSpPr>
            <p:cNvPr id="16" name="矩形 15"/>
            <p:cNvSpPr/>
            <p:nvPr/>
          </p:nvSpPr>
          <p:spPr>
            <a:xfrm>
              <a:off x="5301" y="7927"/>
              <a:ext cx="1513" cy="1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1" name="Freeform 108"/>
            <p:cNvSpPr>
              <a:spLocks noEditPoints="1"/>
            </p:cNvSpPr>
            <p:nvPr/>
          </p:nvSpPr>
          <p:spPr bwMode="auto">
            <a:xfrm>
              <a:off x="5796" y="8230"/>
              <a:ext cx="522" cy="831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707E8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57425" y="5033645"/>
            <a:ext cx="960120" cy="895350"/>
            <a:chOff x="3555" y="7927"/>
            <a:chExt cx="1512" cy="1410"/>
          </a:xfrm>
        </p:grpSpPr>
        <p:sp>
          <p:nvSpPr>
            <p:cNvPr id="12" name="矩形 11"/>
            <p:cNvSpPr/>
            <p:nvPr/>
          </p:nvSpPr>
          <p:spPr>
            <a:xfrm>
              <a:off x="3555" y="7927"/>
              <a:ext cx="1513" cy="1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0" name="Freeform 50"/>
            <p:cNvSpPr>
              <a:spLocks noEditPoints="1"/>
            </p:cNvSpPr>
            <p:nvPr/>
          </p:nvSpPr>
          <p:spPr bwMode="auto">
            <a:xfrm>
              <a:off x="3871" y="8273"/>
              <a:ext cx="897" cy="709"/>
            </a:xfrm>
            <a:custGeom>
              <a:avLst/>
              <a:gdLst>
                <a:gd name="T0" fmla="*/ 51 w 55"/>
                <a:gd name="T1" fmla="*/ 51 h 51"/>
                <a:gd name="T2" fmla="*/ 43 w 55"/>
                <a:gd name="T3" fmla="*/ 51 h 51"/>
                <a:gd name="T4" fmla="*/ 43 w 55"/>
                <a:gd name="T5" fmla="*/ 8 h 51"/>
                <a:gd name="T6" fmla="*/ 51 w 55"/>
                <a:gd name="T7" fmla="*/ 8 h 51"/>
                <a:gd name="T8" fmla="*/ 55 w 55"/>
                <a:gd name="T9" fmla="*/ 12 h 51"/>
                <a:gd name="T10" fmla="*/ 55 w 55"/>
                <a:gd name="T11" fmla="*/ 47 h 51"/>
                <a:gd name="T12" fmla="*/ 51 w 55"/>
                <a:gd name="T13" fmla="*/ 51 h 51"/>
                <a:gd name="T14" fmla="*/ 16 w 55"/>
                <a:gd name="T15" fmla="*/ 8 h 51"/>
                <a:gd name="T16" fmla="*/ 16 w 55"/>
                <a:gd name="T17" fmla="*/ 8 h 51"/>
                <a:gd name="T18" fmla="*/ 16 w 55"/>
                <a:gd name="T19" fmla="*/ 4 h 51"/>
                <a:gd name="T20" fmla="*/ 21 w 55"/>
                <a:gd name="T21" fmla="*/ 0 h 51"/>
                <a:gd name="T22" fmla="*/ 35 w 55"/>
                <a:gd name="T23" fmla="*/ 0 h 51"/>
                <a:gd name="T24" fmla="*/ 39 w 55"/>
                <a:gd name="T25" fmla="*/ 4 h 51"/>
                <a:gd name="T26" fmla="*/ 39 w 55"/>
                <a:gd name="T27" fmla="*/ 8 h 51"/>
                <a:gd name="T28" fmla="*/ 39 w 55"/>
                <a:gd name="T29" fmla="*/ 51 h 51"/>
                <a:gd name="T30" fmla="*/ 16 w 55"/>
                <a:gd name="T31" fmla="*/ 51 h 51"/>
                <a:gd name="T32" fmla="*/ 16 w 55"/>
                <a:gd name="T33" fmla="*/ 8 h 51"/>
                <a:gd name="T34" fmla="*/ 21 w 55"/>
                <a:gd name="T35" fmla="*/ 8 h 51"/>
                <a:gd name="T36" fmla="*/ 35 w 55"/>
                <a:gd name="T37" fmla="*/ 8 h 51"/>
                <a:gd name="T38" fmla="*/ 35 w 55"/>
                <a:gd name="T39" fmla="*/ 6 h 51"/>
                <a:gd name="T40" fmla="*/ 33 w 55"/>
                <a:gd name="T41" fmla="*/ 4 h 51"/>
                <a:gd name="T42" fmla="*/ 23 w 55"/>
                <a:gd name="T43" fmla="*/ 4 h 51"/>
                <a:gd name="T44" fmla="*/ 21 w 55"/>
                <a:gd name="T45" fmla="*/ 6 h 51"/>
                <a:gd name="T46" fmla="*/ 21 w 55"/>
                <a:gd name="T47" fmla="*/ 8 h 51"/>
                <a:gd name="T48" fmla="*/ 0 w 55"/>
                <a:gd name="T49" fmla="*/ 47 h 51"/>
                <a:gd name="T50" fmla="*/ 0 w 55"/>
                <a:gd name="T51" fmla="*/ 12 h 51"/>
                <a:gd name="T52" fmla="*/ 4 w 55"/>
                <a:gd name="T53" fmla="*/ 8 h 51"/>
                <a:gd name="T54" fmla="*/ 12 w 55"/>
                <a:gd name="T55" fmla="*/ 8 h 51"/>
                <a:gd name="T56" fmla="*/ 12 w 55"/>
                <a:gd name="T57" fmla="*/ 51 h 51"/>
                <a:gd name="T58" fmla="*/ 4 w 55"/>
                <a:gd name="T59" fmla="*/ 51 h 51"/>
                <a:gd name="T60" fmla="*/ 0 w 55"/>
                <a:gd name="T6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1">
                  <a:moveTo>
                    <a:pt x="51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8"/>
                    <a:pt x="55" y="10"/>
                    <a:pt x="55" y="12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3" y="51"/>
                    <a:pt x="51" y="51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8" y="0"/>
                    <a:pt x="2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2"/>
                    <a:pt x="39" y="4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16" y="8"/>
                  </a:lnTo>
                  <a:close/>
                  <a:moveTo>
                    <a:pt x="21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7"/>
                    <a:pt x="35" y="6"/>
                  </a:cubicBezTo>
                  <a:cubicBezTo>
                    <a:pt x="35" y="5"/>
                    <a:pt x="34" y="4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8"/>
                    <a:pt x="21" y="8"/>
                  </a:cubicBezTo>
                  <a:close/>
                  <a:moveTo>
                    <a:pt x="0" y="4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2" y="8"/>
                    <a:pt x="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1"/>
                    <a:pt x="0" y="49"/>
                    <a:pt x="0" y="47"/>
                  </a:cubicBezTo>
                  <a:close/>
                </a:path>
              </a:pathLst>
            </a:custGeom>
            <a:solidFill>
              <a:srgbClr val="707E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9511" y="5033645"/>
            <a:ext cx="960120" cy="895350"/>
            <a:chOff x="1826" y="7927"/>
            <a:chExt cx="1512" cy="1410"/>
          </a:xfrm>
        </p:grpSpPr>
        <p:sp>
          <p:nvSpPr>
            <p:cNvPr id="9" name="矩形 8"/>
            <p:cNvSpPr/>
            <p:nvPr/>
          </p:nvSpPr>
          <p:spPr>
            <a:xfrm>
              <a:off x="1826" y="7927"/>
              <a:ext cx="1513" cy="1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3" name="Freeform 33"/>
            <p:cNvSpPr>
              <a:spLocks noEditPoints="1"/>
            </p:cNvSpPr>
            <p:nvPr/>
          </p:nvSpPr>
          <p:spPr bwMode="auto">
            <a:xfrm>
              <a:off x="2219" y="8227"/>
              <a:ext cx="795" cy="716"/>
            </a:xfrm>
            <a:custGeom>
              <a:avLst/>
              <a:gdLst>
                <a:gd name="T0" fmla="*/ 195 w 201"/>
                <a:gd name="T1" fmla="*/ 53 h 201"/>
                <a:gd name="T2" fmla="*/ 181 w 201"/>
                <a:gd name="T3" fmla="*/ 67 h 201"/>
                <a:gd name="T4" fmla="*/ 133 w 201"/>
                <a:gd name="T5" fmla="*/ 20 h 201"/>
                <a:gd name="T6" fmla="*/ 148 w 201"/>
                <a:gd name="T7" fmla="*/ 5 h 201"/>
                <a:gd name="T8" fmla="*/ 166 w 201"/>
                <a:gd name="T9" fmla="*/ 5 h 201"/>
                <a:gd name="T10" fmla="*/ 196 w 201"/>
                <a:gd name="T11" fmla="*/ 35 h 201"/>
                <a:gd name="T12" fmla="*/ 195 w 201"/>
                <a:gd name="T13" fmla="*/ 53 h 201"/>
                <a:gd name="T14" fmla="*/ 71 w 201"/>
                <a:gd name="T15" fmla="*/ 177 h 201"/>
                <a:gd name="T16" fmla="*/ 24 w 201"/>
                <a:gd name="T17" fmla="*/ 129 h 201"/>
                <a:gd name="T18" fmla="*/ 129 w 201"/>
                <a:gd name="T19" fmla="*/ 24 h 201"/>
                <a:gd name="T20" fmla="*/ 176 w 201"/>
                <a:gd name="T21" fmla="*/ 72 h 201"/>
                <a:gd name="T22" fmla="*/ 71 w 201"/>
                <a:gd name="T23" fmla="*/ 177 h 201"/>
                <a:gd name="T24" fmla="*/ 0 w 201"/>
                <a:gd name="T25" fmla="*/ 201 h 201"/>
                <a:gd name="T26" fmla="*/ 19 w 201"/>
                <a:gd name="T27" fmla="*/ 134 h 201"/>
                <a:gd name="T28" fmla="*/ 66 w 201"/>
                <a:gd name="T29" fmla="*/ 182 h 201"/>
                <a:gd name="T30" fmla="*/ 0 w 201"/>
                <a:gd name="T3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" h="201">
                  <a:moveTo>
                    <a:pt x="195" y="53"/>
                  </a:moveTo>
                  <a:cubicBezTo>
                    <a:pt x="181" y="67"/>
                    <a:pt x="181" y="67"/>
                    <a:pt x="181" y="67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53" y="0"/>
                    <a:pt x="161" y="0"/>
                    <a:pt x="166" y="5"/>
                  </a:cubicBezTo>
                  <a:cubicBezTo>
                    <a:pt x="196" y="35"/>
                    <a:pt x="196" y="35"/>
                    <a:pt x="196" y="35"/>
                  </a:cubicBezTo>
                  <a:cubicBezTo>
                    <a:pt x="201" y="39"/>
                    <a:pt x="201" y="48"/>
                    <a:pt x="195" y="53"/>
                  </a:cubicBezTo>
                  <a:close/>
                  <a:moveTo>
                    <a:pt x="71" y="177"/>
                  </a:moveTo>
                  <a:cubicBezTo>
                    <a:pt x="24" y="129"/>
                    <a:pt x="24" y="129"/>
                    <a:pt x="24" y="129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76" y="72"/>
                    <a:pt x="176" y="72"/>
                    <a:pt x="176" y="72"/>
                  </a:cubicBezTo>
                  <a:lnTo>
                    <a:pt x="71" y="177"/>
                  </a:lnTo>
                  <a:close/>
                  <a:moveTo>
                    <a:pt x="0" y="201"/>
                  </a:moveTo>
                  <a:cubicBezTo>
                    <a:pt x="19" y="134"/>
                    <a:pt x="19" y="134"/>
                    <a:pt x="19" y="134"/>
                  </a:cubicBezTo>
                  <a:cubicBezTo>
                    <a:pt x="66" y="182"/>
                    <a:pt x="66" y="182"/>
                    <a:pt x="66" y="182"/>
                  </a:cubicBezTo>
                  <a:lnTo>
                    <a:pt x="0" y="201"/>
                  </a:lnTo>
                  <a:close/>
                </a:path>
              </a:pathLst>
            </a:custGeom>
            <a:solidFill>
              <a:srgbClr val="70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3717" y="337820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pic>
        <p:nvPicPr>
          <p:cNvPr id="7" name="图片 6" descr="51miz-E811460-8B1D088D-1920x7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8126" y="1699897"/>
            <a:ext cx="5605780" cy="21202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5900" y="3920490"/>
            <a:ext cx="5628005" cy="2138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13717" y="337820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grpSp>
        <p:nvGrpSpPr>
          <p:cNvPr id="23" name="P组合 3"/>
          <p:cNvGrpSpPr/>
          <p:nvPr>
            <p:custDataLst>
              <p:tags r:id="rId2"/>
            </p:custDataLst>
          </p:nvPr>
        </p:nvGrpSpPr>
        <p:grpSpPr>
          <a:xfrm>
            <a:off x="1911846" y="1881739"/>
            <a:ext cx="277561" cy="276819"/>
            <a:chOff x="2138511" y="2464802"/>
            <a:chExt cx="354012" cy="352956"/>
          </a:xfrm>
          <a:solidFill>
            <a:srgbClr val="4E878E"/>
          </a:solidFill>
        </p:grpSpPr>
        <p:sp>
          <p:nvSpPr>
            <p:cNvPr id="24" name="PA_椭圆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id-ID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PA_任意多边形 7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id-ID" sz="240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6" name="文本框 8"/>
          <p:cNvSpPr txBox="1"/>
          <p:nvPr>
            <p:custDataLst>
              <p:tags r:id="rId3"/>
            </p:custDataLst>
          </p:nvPr>
        </p:nvSpPr>
        <p:spPr>
          <a:xfrm>
            <a:off x="2256759" y="1811631"/>
            <a:ext cx="1686624" cy="420858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pPr algn="l"/>
            <a:r>
              <a:rPr lang="en-US" altLang="zh-CN" sz="2135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文本框 9"/>
          <p:cNvSpPr txBox="1"/>
          <p:nvPr>
            <p:custDataLst>
              <p:tags r:id="rId4"/>
            </p:custDataLst>
          </p:nvPr>
        </p:nvSpPr>
        <p:spPr>
          <a:xfrm>
            <a:off x="3043382" y="2503785"/>
            <a:ext cx="2496892" cy="698691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defTabSz="1450340">
              <a:lnSpc>
                <a:spcPct val="150000"/>
              </a:lnSpc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grpSp>
        <p:nvGrpSpPr>
          <p:cNvPr id="33" name="组合 15"/>
          <p:cNvGrpSpPr/>
          <p:nvPr>
            <p:custDataLst>
              <p:tags r:id="rId5"/>
            </p:custDataLst>
          </p:nvPr>
        </p:nvGrpSpPr>
        <p:grpSpPr>
          <a:xfrm>
            <a:off x="1888354" y="2459550"/>
            <a:ext cx="1198855" cy="1053563"/>
            <a:chOff x="2080132" y="2668213"/>
            <a:chExt cx="1199225" cy="1053563"/>
          </a:xfrm>
        </p:grpSpPr>
        <p:grpSp>
          <p:nvGrpSpPr>
            <p:cNvPr id="2" name="Group 16"/>
            <p:cNvGrpSpPr/>
            <p:nvPr/>
          </p:nvGrpSpPr>
          <p:grpSpPr>
            <a:xfrm>
              <a:off x="2080132" y="2668213"/>
              <a:ext cx="1199225" cy="1053563"/>
              <a:chOff x="2894013" y="1827213"/>
              <a:chExt cx="1346200" cy="1182687"/>
            </a:xfrm>
          </p:grpSpPr>
          <p:sp>
            <p:nvSpPr>
              <p:cNvPr id="3" name="PA_任意多边形 25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000378" y="1893890"/>
                <a:ext cx="1039814" cy="1041401"/>
              </a:xfrm>
              <a:custGeom>
                <a:avLst/>
                <a:gdLst>
                  <a:gd name="T0" fmla="*/ 117 w 235"/>
                  <a:gd name="T1" fmla="*/ 218 h 235"/>
                  <a:gd name="T2" fmla="*/ 46 w 235"/>
                  <a:gd name="T3" fmla="*/ 188 h 235"/>
                  <a:gd name="T4" fmla="*/ 46 w 235"/>
                  <a:gd name="T5" fmla="*/ 47 h 235"/>
                  <a:gd name="T6" fmla="*/ 117 w 235"/>
                  <a:gd name="T7" fmla="*/ 17 h 235"/>
                  <a:gd name="T8" fmla="*/ 188 w 235"/>
                  <a:gd name="T9" fmla="*/ 47 h 235"/>
                  <a:gd name="T10" fmla="*/ 188 w 235"/>
                  <a:gd name="T11" fmla="*/ 188 h 235"/>
                  <a:gd name="T12" fmla="*/ 117 w 235"/>
                  <a:gd name="T13" fmla="*/ 218 h 235"/>
                  <a:gd name="T14" fmla="*/ 117 w 235"/>
                  <a:gd name="T15" fmla="*/ 0 h 235"/>
                  <a:gd name="T16" fmla="*/ 34 w 235"/>
                  <a:gd name="T17" fmla="*/ 34 h 235"/>
                  <a:gd name="T18" fmla="*/ 0 w 235"/>
                  <a:gd name="T19" fmla="*/ 117 h 235"/>
                  <a:gd name="T20" fmla="*/ 34 w 235"/>
                  <a:gd name="T21" fmla="*/ 200 h 235"/>
                  <a:gd name="T22" fmla="*/ 117 w 235"/>
                  <a:gd name="T23" fmla="*/ 235 h 235"/>
                  <a:gd name="T24" fmla="*/ 200 w 235"/>
                  <a:gd name="T25" fmla="*/ 200 h 235"/>
                  <a:gd name="T26" fmla="*/ 235 w 235"/>
                  <a:gd name="T27" fmla="*/ 117 h 235"/>
                  <a:gd name="T28" fmla="*/ 200 w 235"/>
                  <a:gd name="T29" fmla="*/ 34 h 235"/>
                  <a:gd name="T30" fmla="*/ 117 w 235"/>
                  <a:gd name="T3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235">
                    <a:moveTo>
                      <a:pt x="117" y="218"/>
                    </a:moveTo>
                    <a:cubicBezTo>
                      <a:pt x="92" y="218"/>
                      <a:pt x="66" y="208"/>
                      <a:pt x="46" y="188"/>
                    </a:cubicBezTo>
                    <a:cubicBezTo>
                      <a:pt x="7" y="149"/>
                      <a:pt x="7" y="86"/>
                      <a:pt x="46" y="47"/>
                    </a:cubicBezTo>
                    <a:cubicBezTo>
                      <a:pt x="66" y="27"/>
                      <a:pt x="92" y="17"/>
                      <a:pt x="117" y="17"/>
                    </a:cubicBezTo>
                    <a:cubicBezTo>
                      <a:pt x="143" y="17"/>
                      <a:pt x="169" y="27"/>
                      <a:pt x="188" y="47"/>
                    </a:cubicBezTo>
                    <a:cubicBezTo>
                      <a:pt x="227" y="86"/>
                      <a:pt x="227" y="149"/>
                      <a:pt x="188" y="188"/>
                    </a:cubicBezTo>
                    <a:cubicBezTo>
                      <a:pt x="169" y="208"/>
                      <a:pt x="143" y="218"/>
                      <a:pt x="117" y="218"/>
                    </a:cubicBezTo>
                    <a:moveTo>
                      <a:pt x="117" y="0"/>
                    </a:moveTo>
                    <a:cubicBezTo>
                      <a:pt x="87" y="0"/>
                      <a:pt x="57" y="12"/>
                      <a:pt x="34" y="34"/>
                    </a:cubicBezTo>
                    <a:cubicBezTo>
                      <a:pt x="11" y="57"/>
                      <a:pt x="0" y="87"/>
                      <a:pt x="0" y="117"/>
                    </a:cubicBezTo>
                    <a:cubicBezTo>
                      <a:pt x="0" y="147"/>
                      <a:pt x="11" y="178"/>
                      <a:pt x="34" y="200"/>
                    </a:cubicBezTo>
                    <a:cubicBezTo>
                      <a:pt x="57" y="223"/>
                      <a:pt x="87" y="235"/>
                      <a:pt x="117" y="235"/>
                    </a:cubicBezTo>
                    <a:cubicBezTo>
                      <a:pt x="147" y="235"/>
                      <a:pt x="177" y="223"/>
                      <a:pt x="200" y="200"/>
                    </a:cubicBezTo>
                    <a:cubicBezTo>
                      <a:pt x="223" y="178"/>
                      <a:pt x="235" y="147"/>
                      <a:pt x="235" y="117"/>
                    </a:cubicBezTo>
                    <a:cubicBezTo>
                      <a:pt x="235" y="87"/>
                      <a:pt x="223" y="57"/>
                      <a:pt x="200" y="34"/>
                    </a:cubicBezTo>
                    <a:cubicBezTo>
                      <a:pt x="177" y="12"/>
                      <a:pt x="147" y="0"/>
                      <a:pt x="117" y="0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" name="PA_任意多边形 26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894013" y="1827213"/>
                <a:ext cx="1265238" cy="1169988"/>
              </a:xfrm>
              <a:custGeom>
                <a:avLst/>
                <a:gdLst>
                  <a:gd name="T0" fmla="*/ 141 w 286"/>
                  <a:gd name="T1" fmla="*/ 261 h 264"/>
                  <a:gd name="T2" fmla="*/ 50 w 286"/>
                  <a:gd name="T3" fmla="*/ 223 h 264"/>
                  <a:gd name="T4" fmla="*/ 50 w 286"/>
                  <a:gd name="T5" fmla="*/ 41 h 264"/>
                  <a:gd name="T6" fmla="*/ 141 w 286"/>
                  <a:gd name="T7" fmla="*/ 4 h 264"/>
                  <a:gd name="T8" fmla="*/ 232 w 286"/>
                  <a:gd name="T9" fmla="*/ 41 h 264"/>
                  <a:gd name="T10" fmla="*/ 232 w 286"/>
                  <a:gd name="T11" fmla="*/ 223 h 264"/>
                  <a:gd name="T12" fmla="*/ 141 w 286"/>
                  <a:gd name="T13" fmla="*/ 261 h 264"/>
                  <a:gd name="T14" fmla="*/ 141 w 286"/>
                  <a:gd name="T15" fmla="*/ 0 h 264"/>
                  <a:gd name="T16" fmla="*/ 48 w 286"/>
                  <a:gd name="T17" fmla="*/ 39 h 264"/>
                  <a:gd name="T18" fmla="*/ 9 w 286"/>
                  <a:gd name="T19" fmla="*/ 132 h 264"/>
                  <a:gd name="T20" fmla="*/ 48 w 286"/>
                  <a:gd name="T21" fmla="*/ 226 h 264"/>
                  <a:gd name="T22" fmla="*/ 141 w 286"/>
                  <a:gd name="T23" fmla="*/ 264 h 264"/>
                  <a:gd name="T24" fmla="*/ 141 w 286"/>
                  <a:gd name="T25" fmla="*/ 264 h 264"/>
                  <a:gd name="T26" fmla="*/ 235 w 286"/>
                  <a:gd name="T27" fmla="*/ 226 h 264"/>
                  <a:gd name="T28" fmla="*/ 235 w 286"/>
                  <a:gd name="T29" fmla="*/ 39 h 264"/>
                  <a:gd name="T30" fmla="*/ 141 w 286"/>
                  <a:gd name="T3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6" h="264">
                    <a:moveTo>
                      <a:pt x="141" y="261"/>
                    </a:moveTo>
                    <a:cubicBezTo>
                      <a:pt x="107" y="261"/>
                      <a:pt x="75" y="248"/>
                      <a:pt x="50" y="223"/>
                    </a:cubicBezTo>
                    <a:cubicBezTo>
                      <a:pt x="0" y="173"/>
                      <a:pt x="0" y="92"/>
                      <a:pt x="50" y="41"/>
                    </a:cubicBezTo>
                    <a:cubicBezTo>
                      <a:pt x="75" y="17"/>
                      <a:pt x="107" y="4"/>
                      <a:pt x="141" y="4"/>
                    </a:cubicBezTo>
                    <a:cubicBezTo>
                      <a:pt x="176" y="4"/>
                      <a:pt x="208" y="17"/>
                      <a:pt x="232" y="41"/>
                    </a:cubicBezTo>
                    <a:cubicBezTo>
                      <a:pt x="283" y="92"/>
                      <a:pt x="283" y="173"/>
                      <a:pt x="232" y="223"/>
                    </a:cubicBezTo>
                    <a:cubicBezTo>
                      <a:pt x="208" y="248"/>
                      <a:pt x="176" y="261"/>
                      <a:pt x="141" y="261"/>
                    </a:cubicBezTo>
                    <a:moveTo>
                      <a:pt x="141" y="0"/>
                    </a:moveTo>
                    <a:cubicBezTo>
                      <a:pt x="106" y="0"/>
                      <a:pt x="73" y="14"/>
                      <a:pt x="48" y="39"/>
                    </a:cubicBezTo>
                    <a:cubicBezTo>
                      <a:pt x="23" y="64"/>
                      <a:pt x="9" y="97"/>
                      <a:pt x="9" y="132"/>
                    </a:cubicBezTo>
                    <a:cubicBezTo>
                      <a:pt x="9" y="168"/>
                      <a:pt x="23" y="201"/>
                      <a:pt x="48" y="226"/>
                    </a:cubicBezTo>
                    <a:cubicBezTo>
                      <a:pt x="73" y="251"/>
                      <a:pt x="106" y="264"/>
                      <a:pt x="141" y="264"/>
                    </a:cubicBezTo>
                    <a:cubicBezTo>
                      <a:pt x="141" y="264"/>
                      <a:pt x="141" y="264"/>
                      <a:pt x="141" y="264"/>
                    </a:cubicBezTo>
                    <a:cubicBezTo>
                      <a:pt x="177" y="264"/>
                      <a:pt x="210" y="251"/>
                      <a:pt x="235" y="226"/>
                    </a:cubicBezTo>
                    <a:cubicBezTo>
                      <a:pt x="286" y="174"/>
                      <a:pt x="286" y="91"/>
                      <a:pt x="235" y="39"/>
                    </a:cubicBezTo>
                    <a:cubicBezTo>
                      <a:pt x="210" y="14"/>
                      <a:pt x="177" y="0"/>
                      <a:pt x="141" y="0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" name="PA_任意多边形 2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032126" y="1970088"/>
                <a:ext cx="973138" cy="889000"/>
              </a:xfrm>
              <a:custGeom>
                <a:avLst/>
                <a:gdLst>
                  <a:gd name="T0" fmla="*/ 110 w 220"/>
                  <a:gd name="T1" fmla="*/ 0 h 201"/>
                  <a:gd name="T2" fmla="*/ 39 w 220"/>
                  <a:gd name="T3" fmla="*/ 30 h 201"/>
                  <a:gd name="T4" fmla="*/ 39 w 220"/>
                  <a:gd name="T5" fmla="*/ 171 h 201"/>
                  <a:gd name="T6" fmla="*/ 110 w 220"/>
                  <a:gd name="T7" fmla="*/ 201 h 201"/>
                  <a:gd name="T8" fmla="*/ 181 w 220"/>
                  <a:gd name="T9" fmla="*/ 171 h 201"/>
                  <a:gd name="T10" fmla="*/ 181 w 220"/>
                  <a:gd name="T11" fmla="*/ 30 h 201"/>
                  <a:gd name="T12" fmla="*/ 110 w 220"/>
                  <a:gd name="T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201">
                    <a:moveTo>
                      <a:pt x="110" y="0"/>
                    </a:moveTo>
                    <a:cubicBezTo>
                      <a:pt x="85" y="0"/>
                      <a:pt x="59" y="10"/>
                      <a:pt x="39" y="30"/>
                    </a:cubicBezTo>
                    <a:cubicBezTo>
                      <a:pt x="0" y="69"/>
                      <a:pt x="0" y="132"/>
                      <a:pt x="39" y="171"/>
                    </a:cubicBezTo>
                    <a:cubicBezTo>
                      <a:pt x="59" y="191"/>
                      <a:pt x="85" y="201"/>
                      <a:pt x="110" y="201"/>
                    </a:cubicBezTo>
                    <a:cubicBezTo>
                      <a:pt x="136" y="201"/>
                      <a:pt x="162" y="191"/>
                      <a:pt x="181" y="171"/>
                    </a:cubicBezTo>
                    <a:cubicBezTo>
                      <a:pt x="220" y="132"/>
                      <a:pt x="220" y="69"/>
                      <a:pt x="181" y="30"/>
                    </a:cubicBezTo>
                    <a:cubicBezTo>
                      <a:pt x="162" y="10"/>
                      <a:pt x="136" y="0"/>
                      <a:pt x="110" y="0"/>
                    </a:cubicBezTo>
                  </a:path>
                </a:pathLst>
              </a:custGeom>
              <a:solidFill>
                <a:srgbClr val="4E878E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" name="PA_任意多边形 40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16363" y="2682875"/>
                <a:ext cx="323850" cy="327025"/>
              </a:xfrm>
              <a:custGeom>
                <a:avLst/>
                <a:gdLst>
                  <a:gd name="T0" fmla="*/ 181 w 204"/>
                  <a:gd name="T1" fmla="*/ 0 h 206"/>
                  <a:gd name="T2" fmla="*/ 0 w 204"/>
                  <a:gd name="T3" fmla="*/ 184 h 206"/>
                  <a:gd name="T4" fmla="*/ 204 w 204"/>
                  <a:gd name="T5" fmla="*/ 206 h 206"/>
                  <a:gd name="T6" fmla="*/ 181 w 204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206">
                    <a:moveTo>
                      <a:pt x="181" y="0"/>
                    </a:moveTo>
                    <a:lnTo>
                      <a:pt x="0" y="184"/>
                    </a:lnTo>
                    <a:lnTo>
                      <a:pt x="204" y="206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7" name="PA_任意多边形 96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706" y="2967963"/>
              <a:ext cx="398078" cy="464762"/>
            </a:xfrm>
            <a:custGeom>
              <a:avLst/>
              <a:gdLst>
                <a:gd name="T0" fmla="*/ 46 w 55"/>
                <a:gd name="T1" fmla="*/ 24 h 64"/>
                <a:gd name="T2" fmla="*/ 36 w 55"/>
                <a:gd name="T3" fmla="*/ 28 h 64"/>
                <a:gd name="T4" fmla="*/ 36 w 55"/>
                <a:gd name="T5" fmla="*/ 27 h 64"/>
                <a:gd name="T6" fmla="*/ 38 w 55"/>
                <a:gd name="T7" fmla="*/ 12 h 64"/>
                <a:gd name="T8" fmla="*/ 30 w 55"/>
                <a:gd name="T9" fmla="*/ 18 h 64"/>
                <a:gd name="T10" fmla="*/ 30 w 55"/>
                <a:gd name="T11" fmla="*/ 0 h 64"/>
                <a:gd name="T12" fmla="*/ 2 w 55"/>
                <a:gd name="T13" fmla="*/ 42 h 64"/>
                <a:gd name="T14" fmla="*/ 22 w 55"/>
                <a:gd name="T15" fmla="*/ 64 h 64"/>
                <a:gd name="T16" fmla="*/ 46 w 55"/>
                <a:gd name="T17" fmla="*/ 24 h 64"/>
                <a:gd name="T18" fmla="*/ 24 w 55"/>
                <a:gd name="T19" fmla="*/ 58 h 64"/>
                <a:gd name="T20" fmla="*/ 13 w 55"/>
                <a:gd name="T21" fmla="*/ 40 h 64"/>
                <a:gd name="T22" fmla="*/ 20 w 55"/>
                <a:gd name="T23" fmla="*/ 50 h 64"/>
                <a:gd name="T24" fmla="*/ 26 w 55"/>
                <a:gd name="T25" fmla="*/ 36 h 64"/>
                <a:gd name="T26" fmla="*/ 29 w 55"/>
                <a:gd name="T27" fmla="*/ 50 h 64"/>
                <a:gd name="T28" fmla="*/ 37 w 55"/>
                <a:gd name="T29" fmla="*/ 37 h 64"/>
                <a:gd name="T30" fmla="*/ 24 w 55"/>
                <a:gd name="T31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4">
                  <a:moveTo>
                    <a:pt x="46" y="24"/>
                  </a:moveTo>
                  <a:cubicBezTo>
                    <a:pt x="46" y="24"/>
                    <a:pt x="43" y="24"/>
                    <a:pt x="36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2"/>
                    <a:pt x="37" y="16"/>
                    <a:pt x="38" y="12"/>
                  </a:cubicBezTo>
                  <a:cubicBezTo>
                    <a:pt x="37" y="12"/>
                    <a:pt x="34" y="15"/>
                    <a:pt x="30" y="18"/>
                  </a:cubicBezTo>
                  <a:cubicBezTo>
                    <a:pt x="28" y="13"/>
                    <a:pt x="28" y="5"/>
                    <a:pt x="30" y="0"/>
                  </a:cubicBezTo>
                  <a:cubicBezTo>
                    <a:pt x="12" y="13"/>
                    <a:pt x="2" y="31"/>
                    <a:pt x="2" y="42"/>
                  </a:cubicBezTo>
                  <a:cubicBezTo>
                    <a:pt x="2" y="51"/>
                    <a:pt x="1" y="64"/>
                    <a:pt x="22" y="64"/>
                  </a:cubicBezTo>
                  <a:cubicBezTo>
                    <a:pt x="55" y="64"/>
                    <a:pt x="38" y="40"/>
                    <a:pt x="46" y="24"/>
                  </a:cubicBezTo>
                  <a:close/>
                  <a:moveTo>
                    <a:pt x="24" y="58"/>
                  </a:moveTo>
                  <a:cubicBezTo>
                    <a:pt x="0" y="58"/>
                    <a:pt x="16" y="35"/>
                    <a:pt x="13" y="40"/>
                  </a:cubicBezTo>
                  <a:cubicBezTo>
                    <a:pt x="13" y="40"/>
                    <a:pt x="11" y="46"/>
                    <a:pt x="20" y="50"/>
                  </a:cubicBezTo>
                  <a:cubicBezTo>
                    <a:pt x="15" y="45"/>
                    <a:pt x="23" y="39"/>
                    <a:pt x="26" y="36"/>
                  </a:cubicBezTo>
                  <a:cubicBezTo>
                    <a:pt x="26" y="43"/>
                    <a:pt x="29" y="50"/>
                    <a:pt x="29" y="50"/>
                  </a:cubicBezTo>
                  <a:cubicBezTo>
                    <a:pt x="29" y="50"/>
                    <a:pt x="34" y="47"/>
                    <a:pt x="37" y="37"/>
                  </a:cubicBezTo>
                  <a:cubicBezTo>
                    <a:pt x="40" y="50"/>
                    <a:pt x="38" y="57"/>
                    <a:pt x="24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id-ID" sz="240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9" name="组合 31"/>
          <p:cNvGrpSpPr/>
          <p:nvPr>
            <p:custDataLst>
              <p:tags r:id="rId6"/>
            </p:custDataLst>
          </p:nvPr>
        </p:nvGrpSpPr>
        <p:grpSpPr>
          <a:xfrm>
            <a:off x="1832693" y="3814194"/>
            <a:ext cx="3594599" cy="287284"/>
            <a:chOff x="1886328" y="4022857"/>
            <a:chExt cx="3595708" cy="287284"/>
          </a:xfrm>
        </p:grpSpPr>
        <p:sp>
          <p:nvSpPr>
            <p:cNvPr id="50" name="PA_矩形 32"/>
            <p:cNvSpPr/>
            <p:nvPr>
              <p:custDataLst>
                <p:tags r:id="rId30"/>
              </p:custDataLst>
            </p:nvPr>
          </p:nvSpPr>
          <p:spPr>
            <a:xfrm>
              <a:off x="2177438" y="4032503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PA_矩形 33"/>
            <p:cNvSpPr/>
            <p:nvPr>
              <p:custDataLst>
                <p:tags r:id="rId31"/>
              </p:custDataLst>
            </p:nvPr>
          </p:nvSpPr>
          <p:spPr>
            <a:xfrm>
              <a:off x="2177438" y="4032503"/>
              <a:ext cx="1652299" cy="267753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PA_内容占位符 2"/>
            <p:cNvSpPr txBox="1"/>
            <p:nvPr>
              <p:custDataLst>
                <p:tags r:id="rId32"/>
              </p:custDataLst>
            </p:nvPr>
          </p:nvSpPr>
          <p:spPr>
            <a:xfrm>
              <a:off x="2162579" y="4022857"/>
              <a:ext cx="769356" cy="287284"/>
            </a:xfrm>
            <a:prstGeom prst="rect">
              <a:avLst/>
            </a:prstGeom>
            <a:noFill/>
          </p:spPr>
          <p:txBody>
            <a:bodyPr vert="horz" wrap="square" lIns="121883" tIns="60941" rIns="121883" bIns="60941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50%</a:t>
              </a:r>
            </a:p>
          </p:txBody>
        </p:sp>
        <p:sp>
          <p:nvSpPr>
            <p:cNvPr id="53" name="PA_任意多边形 5"/>
            <p:cNvSpPr/>
            <p:nvPr>
              <p:custDataLst>
                <p:tags r:id="rId33"/>
              </p:custDataLst>
            </p:nvPr>
          </p:nvSpPr>
          <p:spPr bwMode="auto">
            <a:xfrm>
              <a:off x="1905976" y="4145969"/>
              <a:ext cx="107049" cy="96886"/>
            </a:xfrm>
            <a:custGeom>
              <a:avLst/>
              <a:gdLst>
                <a:gd name="T0" fmla="*/ 36 w 44"/>
                <a:gd name="T1" fmla="*/ 32 h 40"/>
                <a:gd name="T2" fmla="*/ 32 w 44"/>
                <a:gd name="T3" fmla="*/ 32 h 40"/>
                <a:gd name="T4" fmla="*/ 32 w 44"/>
                <a:gd name="T5" fmla="*/ 0 h 40"/>
                <a:gd name="T6" fmla="*/ 24 w 44"/>
                <a:gd name="T7" fmla="*/ 0 h 40"/>
                <a:gd name="T8" fmla="*/ 24 w 44"/>
                <a:gd name="T9" fmla="*/ 32 h 40"/>
                <a:gd name="T10" fmla="*/ 20 w 44"/>
                <a:gd name="T11" fmla="*/ 32 h 40"/>
                <a:gd name="T12" fmla="*/ 20 w 44"/>
                <a:gd name="T13" fmla="*/ 0 h 40"/>
                <a:gd name="T14" fmla="*/ 12 w 44"/>
                <a:gd name="T15" fmla="*/ 0 h 40"/>
                <a:gd name="T16" fmla="*/ 12 w 44"/>
                <a:gd name="T17" fmla="*/ 32 h 40"/>
                <a:gd name="T18" fmla="*/ 8 w 44"/>
                <a:gd name="T19" fmla="*/ 32 h 40"/>
                <a:gd name="T20" fmla="*/ 8 w 44"/>
                <a:gd name="T21" fmla="*/ 0 h 40"/>
                <a:gd name="T22" fmla="*/ 0 w 44"/>
                <a:gd name="T23" fmla="*/ 0 h 40"/>
                <a:gd name="T24" fmla="*/ 0 w 44"/>
                <a:gd name="T25" fmla="*/ 38 h 40"/>
                <a:gd name="T26" fmla="*/ 2 w 44"/>
                <a:gd name="T27" fmla="*/ 40 h 40"/>
                <a:gd name="T28" fmla="*/ 42 w 44"/>
                <a:gd name="T29" fmla="*/ 40 h 40"/>
                <a:gd name="T30" fmla="*/ 44 w 44"/>
                <a:gd name="T31" fmla="*/ 38 h 40"/>
                <a:gd name="T32" fmla="*/ 44 w 44"/>
                <a:gd name="T33" fmla="*/ 0 h 40"/>
                <a:gd name="T34" fmla="*/ 36 w 44"/>
                <a:gd name="T35" fmla="*/ 0 h 40"/>
                <a:gd name="T36" fmla="*/ 36 w 44"/>
                <a:gd name="T3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0">
                  <a:moveTo>
                    <a:pt x="3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4" y="39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3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id-ID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PA_任意多边形 6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1886328" y="4087702"/>
              <a:ext cx="146345" cy="48782"/>
            </a:xfrm>
            <a:custGeom>
              <a:avLst/>
              <a:gdLst>
                <a:gd name="T0" fmla="*/ 56 w 60"/>
                <a:gd name="T1" fmla="*/ 8 h 20"/>
                <a:gd name="T2" fmla="*/ 40 w 60"/>
                <a:gd name="T3" fmla="*/ 8 h 20"/>
                <a:gd name="T4" fmla="*/ 40 w 60"/>
                <a:gd name="T5" fmla="*/ 2 h 20"/>
                <a:gd name="T6" fmla="*/ 38 w 60"/>
                <a:gd name="T7" fmla="*/ 0 h 20"/>
                <a:gd name="T8" fmla="*/ 22 w 60"/>
                <a:gd name="T9" fmla="*/ 0 h 20"/>
                <a:gd name="T10" fmla="*/ 20 w 60"/>
                <a:gd name="T11" fmla="*/ 2 h 20"/>
                <a:gd name="T12" fmla="*/ 20 w 60"/>
                <a:gd name="T13" fmla="*/ 8 h 20"/>
                <a:gd name="T14" fmla="*/ 4 w 60"/>
                <a:gd name="T15" fmla="*/ 8 h 20"/>
                <a:gd name="T16" fmla="*/ 0 w 60"/>
                <a:gd name="T17" fmla="*/ 12 h 20"/>
                <a:gd name="T18" fmla="*/ 0 w 60"/>
                <a:gd name="T19" fmla="*/ 16 h 20"/>
                <a:gd name="T20" fmla="*/ 4 w 60"/>
                <a:gd name="T21" fmla="*/ 20 h 20"/>
                <a:gd name="T22" fmla="*/ 56 w 60"/>
                <a:gd name="T23" fmla="*/ 20 h 20"/>
                <a:gd name="T24" fmla="*/ 60 w 60"/>
                <a:gd name="T25" fmla="*/ 16 h 20"/>
                <a:gd name="T26" fmla="*/ 60 w 60"/>
                <a:gd name="T27" fmla="*/ 12 h 20"/>
                <a:gd name="T28" fmla="*/ 56 w 60"/>
                <a:gd name="T29" fmla="*/ 8 h 20"/>
                <a:gd name="T30" fmla="*/ 24 w 60"/>
                <a:gd name="T31" fmla="*/ 8 h 20"/>
                <a:gd name="T32" fmla="*/ 24 w 60"/>
                <a:gd name="T33" fmla="*/ 4 h 20"/>
                <a:gd name="T34" fmla="*/ 36 w 60"/>
                <a:gd name="T35" fmla="*/ 4 h 20"/>
                <a:gd name="T36" fmla="*/ 36 w 60"/>
                <a:gd name="T37" fmla="*/ 8 h 20"/>
                <a:gd name="T38" fmla="*/ 24 w 60"/>
                <a:gd name="T3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0">
                  <a:moveTo>
                    <a:pt x="56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20"/>
                    <a:pt x="60" y="18"/>
                    <a:pt x="60" y="1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58" y="8"/>
                    <a:pt x="56" y="8"/>
                  </a:cubicBezTo>
                  <a:close/>
                  <a:moveTo>
                    <a:pt x="24" y="8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8"/>
                    <a:pt x="36" y="8"/>
                    <a:pt x="36" y="8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id-ID" sz="240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5" name="组合 37"/>
          <p:cNvGrpSpPr/>
          <p:nvPr>
            <p:custDataLst>
              <p:tags r:id="rId7"/>
            </p:custDataLst>
          </p:nvPr>
        </p:nvGrpSpPr>
        <p:grpSpPr>
          <a:xfrm>
            <a:off x="1852331" y="4212683"/>
            <a:ext cx="3574959" cy="287284"/>
            <a:chOff x="1905975" y="4421330"/>
            <a:chExt cx="3576061" cy="287282"/>
          </a:xfrm>
        </p:grpSpPr>
        <p:sp>
          <p:nvSpPr>
            <p:cNvPr id="56" name="PA_矩形 38"/>
            <p:cNvSpPr/>
            <p:nvPr>
              <p:custDataLst>
                <p:tags r:id="rId26"/>
              </p:custDataLst>
            </p:nvPr>
          </p:nvSpPr>
          <p:spPr>
            <a:xfrm>
              <a:off x="2177438" y="4430975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PA_矩形 39"/>
            <p:cNvSpPr/>
            <p:nvPr>
              <p:custDataLst>
                <p:tags r:id="rId27"/>
              </p:custDataLst>
            </p:nvPr>
          </p:nvSpPr>
          <p:spPr>
            <a:xfrm>
              <a:off x="2177438" y="4430975"/>
              <a:ext cx="1943882" cy="2677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PA_内容占位符 2"/>
            <p:cNvSpPr txBox="1"/>
            <p:nvPr>
              <p:custDataLst>
                <p:tags r:id="rId28"/>
              </p:custDataLst>
            </p:nvPr>
          </p:nvSpPr>
          <p:spPr>
            <a:xfrm>
              <a:off x="2162578" y="4421330"/>
              <a:ext cx="727097" cy="287282"/>
            </a:xfrm>
            <a:prstGeom prst="rect">
              <a:avLst/>
            </a:prstGeom>
            <a:noFill/>
          </p:spPr>
          <p:txBody>
            <a:bodyPr vert="horz" wrap="square" lIns="121883" tIns="60941" rIns="121883" bIns="60941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62%</a:t>
              </a:r>
            </a:p>
          </p:txBody>
        </p:sp>
        <p:sp>
          <p:nvSpPr>
            <p:cNvPr id="59" name="PA_任意多边形 7"/>
            <p:cNvSpPr/>
            <p:nvPr>
              <p:custDataLst>
                <p:tags r:id="rId29"/>
              </p:custDataLst>
            </p:nvPr>
          </p:nvSpPr>
          <p:spPr bwMode="auto">
            <a:xfrm>
              <a:off x="1905975" y="4513723"/>
              <a:ext cx="107049" cy="136183"/>
            </a:xfrm>
            <a:custGeom>
              <a:avLst/>
              <a:gdLst>
                <a:gd name="T0" fmla="*/ 40 w 44"/>
                <a:gd name="T1" fmla="*/ 24 h 56"/>
                <a:gd name="T2" fmla="*/ 36 w 44"/>
                <a:gd name="T3" fmla="*/ 28 h 56"/>
                <a:gd name="T4" fmla="*/ 36 w 44"/>
                <a:gd name="T5" fmla="*/ 28 h 56"/>
                <a:gd name="T6" fmla="*/ 36 w 44"/>
                <a:gd name="T7" fmla="*/ 24 h 56"/>
                <a:gd name="T8" fmla="*/ 32 w 44"/>
                <a:gd name="T9" fmla="*/ 20 h 56"/>
                <a:gd name="T10" fmla="*/ 28 w 44"/>
                <a:gd name="T11" fmla="*/ 24 h 56"/>
                <a:gd name="T12" fmla="*/ 28 w 44"/>
                <a:gd name="T13" fmla="*/ 20 h 56"/>
                <a:gd name="T14" fmla="*/ 24 w 44"/>
                <a:gd name="T15" fmla="*/ 16 h 56"/>
                <a:gd name="T16" fmla="*/ 20 w 44"/>
                <a:gd name="T17" fmla="*/ 20 h 56"/>
                <a:gd name="T18" fmla="*/ 20 w 44"/>
                <a:gd name="T19" fmla="*/ 4 h 56"/>
                <a:gd name="T20" fmla="*/ 16 w 44"/>
                <a:gd name="T21" fmla="*/ 0 h 56"/>
                <a:gd name="T22" fmla="*/ 12 w 44"/>
                <a:gd name="T23" fmla="*/ 4 h 56"/>
                <a:gd name="T24" fmla="*/ 12 w 44"/>
                <a:gd name="T25" fmla="*/ 7 h 56"/>
                <a:gd name="T26" fmla="*/ 12 w 44"/>
                <a:gd name="T27" fmla="*/ 28 h 56"/>
                <a:gd name="T28" fmla="*/ 12 w 44"/>
                <a:gd name="T29" fmla="*/ 31 h 56"/>
                <a:gd name="T30" fmla="*/ 11 w 44"/>
                <a:gd name="T31" fmla="*/ 32 h 56"/>
                <a:gd name="T32" fmla="*/ 10 w 44"/>
                <a:gd name="T33" fmla="*/ 32 h 56"/>
                <a:gd name="T34" fmla="*/ 3 w 44"/>
                <a:gd name="T35" fmla="*/ 24 h 56"/>
                <a:gd name="T36" fmla="*/ 0 w 44"/>
                <a:gd name="T37" fmla="*/ 25 h 56"/>
                <a:gd name="T38" fmla="*/ 0 w 44"/>
                <a:gd name="T39" fmla="*/ 28 h 56"/>
                <a:gd name="T40" fmla="*/ 13 w 44"/>
                <a:gd name="T41" fmla="*/ 55 h 56"/>
                <a:gd name="T42" fmla="*/ 15 w 44"/>
                <a:gd name="T43" fmla="*/ 56 h 56"/>
                <a:gd name="T44" fmla="*/ 38 w 44"/>
                <a:gd name="T45" fmla="*/ 56 h 56"/>
                <a:gd name="T46" fmla="*/ 44 w 44"/>
                <a:gd name="T47" fmla="*/ 50 h 56"/>
                <a:gd name="T48" fmla="*/ 44 w 44"/>
                <a:gd name="T49" fmla="*/ 28 h 56"/>
                <a:gd name="T50" fmla="*/ 40 w 44"/>
                <a:gd name="T5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56">
                  <a:moveTo>
                    <a:pt x="40" y="24"/>
                  </a:moveTo>
                  <a:cubicBezTo>
                    <a:pt x="38" y="24"/>
                    <a:pt x="36" y="26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2"/>
                    <a:pt x="34" y="20"/>
                    <a:pt x="32" y="20"/>
                  </a:cubicBezTo>
                  <a:cubicBezTo>
                    <a:pt x="30" y="20"/>
                    <a:pt x="28" y="22"/>
                    <a:pt x="28" y="2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8"/>
                    <a:pt x="26" y="16"/>
                    <a:pt x="24" y="16"/>
                  </a:cubicBezTo>
                  <a:cubicBezTo>
                    <a:pt x="22" y="16"/>
                    <a:pt x="20" y="18"/>
                    <a:pt x="20" y="2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28"/>
                    <a:pt x="7" y="24"/>
                    <a:pt x="3" y="24"/>
                  </a:cubicBezTo>
                  <a:cubicBezTo>
                    <a:pt x="2" y="24"/>
                    <a:pt x="1" y="24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4" y="56"/>
                    <a:pt x="15" y="56"/>
                  </a:cubicBezTo>
                  <a:cubicBezTo>
                    <a:pt x="18" y="56"/>
                    <a:pt x="30" y="56"/>
                    <a:pt x="38" y="56"/>
                  </a:cubicBezTo>
                  <a:cubicBezTo>
                    <a:pt x="41" y="56"/>
                    <a:pt x="44" y="53"/>
                    <a:pt x="44" y="50"/>
                  </a:cubicBezTo>
                  <a:cubicBezTo>
                    <a:pt x="44" y="39"/>
                    <a:pt x="44" y="28"/>
                    <a:pt x="44" y="28"/>
                  </a:cubicBezTo>
                  <a:cubicBezTo>
                    <a:pt x="44" y="26"/>
                    <a:pt x="42" y="24"/>
                    <a:pt x="40" y="2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id-ID" sz="240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0" name="组合 42"/>
          <p:cNvGrpSpPr/>
          <p:nvPr>
            <p:custDataLst>
              <p:tags r:id="rId8"/>
            </p:custDataLst>
          </p:nvPr>
        </p:nvGrpSpPr>
        <p:grpSpPr>
          <a:xfrm>
            <a:off x="1837808" y="4633851"/>
            <a:ext cx="3589480" cy="286963"/>
            <a:chOff x="1891448" y="4842512"/>
            <a:chExt cx="3590588" cy="286963"/>
          </a:xfrm>
        </p:grpSpPr>
        <p:sp>
          <p:nvSpPr>
            <p:cNvPr id="61" name="PA_矩形 43"/>
            <p:cNvSpPr/>
            <p:nvPr>
              <p:custDataLst>
                <p:tags r:id="rId20"/>
              </p:custDataLst>
            </p:nvPr>
          </p:nvSpPr>
          <p:spPr>
            <a:xfrm>
              <a:off x="2177438" y="4852158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PA_矩形 44"/>
            <p:cNvSpPr/>
            <p:nvPr>
              <p:custDataLst>
                <p:tags r:id="rId21"/>
              </p:custDataLst>
            </p:nvPr>
          </p:nvSpPr>
          <p:spPr>
            <a:xfrm>
              <a:off x="2177438" y="4852158"/>
              <a:ext cx="826149" cy="2677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PA_内容占位符 2"/>
            <p:cNvSpPr txBox="1"/>
            <p:nvPr>
              <p:custDataLst>
                <p:tags r:id="rId22"/>
              </p:custDataLst>
            </p:nvPr>
          </p:nvSpPr>
          <p:spPr>
            <a:xfrm>
              <a:off x="2162578" y="4842512"/>
              <a:ext cx="606953" cy="286963"/>
            </a:xfrm>
            <a:prstGeom prst="rect">
              <a:avLst/>
            </a:prstGeom>
            <a:noFill/>
          </p:spPr>
          <p:txBody>
            <a:bodyPr vert="horz" wrap="square" lIns="121883" tIns="60941" rIns="121883" bIns="60941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25%</a:t>
              </a:r>
            </a:p>
          </p:txBody>
        </p:sp>
        <p:grpSp>
          <p:nvGrpSpPr>
            <p:cNvPr id="64" name="Group 46"/>
            <p:cNvGrpSpPr/>
            <p:nvPr/>
          </p:nvGrpSpPr>
          <p:grpSpPr>
            <a:xfrm>
              <a:off x="1891448" y="4920774"/>
              <a:ext cx="148377" cy="145668"/>
              <a:chOff x="3294063" y="1474788"/>
              <a:chExt cx="347662" cy="341313"/>
            </a:xfrm>
            <a:solidFill>
              <a:schemeClr val="bg2">
                <a:lumMod val="90000"/>
              </a:schemeClr>
            </a:solidFill>
          </p:grpSpPr>
          <p:sp>
            <p:nvSpPr>
              <p:cNvPr id="65" name="PA_任意多边形 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294063" y="1701801"/>
                <a:ext cx="112712" cy="114300"/>
              </a:xfrm>
              <a:custGeom>
                <a:avLst/>
                <a:gdLst>
                  <a:gd name="T0" fmla="*/ 10 w 71"/>
                  <a:gd name="T1" fmla="*/ 0 h 72"/>
                  <a:gd name="T2" fmla="*/ 3 w 71"/>
                  <a:gd name="T3" fmla="*/ 36 h 72"/>
                  <a:gd name="T4" fmla="*/ 0 w 71"/>
                  <a:gd name="T5" fmla="*/ 72 h 72"/>
                  <a:gd name="T6" fmla="*/ 35 w 71"/>
                  <a:gd name="T7" fmla="*/ 69 h 72"/>
                  <a:gd name="T8" fmla="*/ 71 w 71"/>
                  <a:gd name="T9" fmla="*/ 61 h 72"/>
                  <a:gd name="T10" fmla="*/ 39 w 71"/>
                  <a:gd name="T11" fmla="*/ 33 h 72"/>
                  <a:gd name="T12" fmla="*/ 10 w 71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72">
                    <a:moveTo>
                      <a:pt x="10" y="0"/>
                    </a:moveTo>
                    <a:lnTo>
                      <a:pt x="3" y="36"/>
                    </a:lnTo>
                    <a:lnTo>
                      <a:pt x="0" y="72"/>
                    </a:lnTo>
                    <a:lnTo>
                      <a:pt x="35" y="69"/>
                    </a:lnTo>
                    <a:lnTo>
                      <a:pt x="71" y="61"/>
                    </a:lnTo>
                    <a:lnTo>
                      <a:pt x="39" y="3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6" name="PA_任意多边形 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327400" y="1525588"/>
                <a:ext cx="250825" cy="257175"/>
              </a:xfrm>
              <a:custGeom>
                <a:avLst/>
                <a:gdLst>
                  <a:gd name="T0" fmla="*/ 58 w 158"/>
                  <a:gd name="T1" fmla="*/ 144 h 162"/>
                  <a:gd name="T2" fmla="*/ 50 w 158"/>
                  <a:gd name="T3" fmla="*/ 133 h 162"/>
                  <a:gd name="T4" fmla="*/ 140 w 158"/>
                  <a:gd name="T5" fmla="*/ 43 h 162"/>
                  <a:gd name="T6" fmla="*/ 119 w 158"/>
                  <a:gd name="T7" fmla="*/ 22 h 162"/>
                  <a:gd name="T8" fmla="*/ 29 w 158"/>
                  <a:gd name="T9" fmla="*/ 111 h 162"/>
                  <a:gd name="T10" fmla="*/ 18 w 158"/>
                  <a:gd name="T11" fmla="*/ 101 h 162"/>
                  <a:gd name="T12" fmla="*/ 108 w 158"/>
                  <a:gd name="T13" fmla="*/ 11 h 162"/>
                  <a:gd name="T14" fmla="*/ 101 w 158"/>
                  <a:gd name="T15" fmla="*/ 0 h 162"/>
                  <a:gd name="T16" fmla="*/ 0 w 158"/>
                  <a:gd name="T17" fmla="*/ 101 h 162"/>
                  <a:gd name="T18" fmla="*/ 58 w 158"/>
                  <a:gd name="T19" fmla="*/ 162 h 162"/>
                  <a:gd name="T20" fmla="*/ 158 w 158"/>
                  <a:gd name="T21" fmla="*/ 61 h 162"/>
                  <a:gd name="T22" fmla="*/ 151 w 158"/>
                  <a:gd name="T23" fmla="*/ 50 h 162"/>
                  <a:gd name="T24" fmla="*/ 58 w 158"/>
                  <a:gd name="T25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162">
                    <a:moveTo>
                      <a:pt x="58" y="144"/>
                    </a:moveTo>
                    <a:lnTo>
                      <a:pt x="50" y="133"/>
                    </a:lnTo>
                    <a:lnTo>
                      <a:pt x="140" y="43"/>
                    </a:lnTo>
                    <a:lnTo>
                      <a:pt x="119" y="22"/>
                    </a:lnTo>
                    <a:lnTo>
                      <a:pt x="29" y="111"/>
                    </a:lnTo>
                    <a:lnTo>
                      <a:pt x="18" y="101"/>
                    </a:lnTo>
                    <a:lnTo>
                      <a:pt x="108" y="11"/>
                    </a:lnTo>
                    <a:lnTo>
                      <a:pt x="101" y="0"/>
                    </a:lnTo>
                    <a:lnTo>
                      <a:pt x="0" y="101"/>
                    </a:lnTo>
                    <a:lnTo>
                      <a:pt x="58" y="162"/>
                    </a:lnTo>
                    <a:lnTo>
                      <a:pt x="158" y="61"/>
                    </a:lnTo>
                    <a:lnTo>
                      <a:pt x="151" y="50"/>
                    </a:lnTo>
                    <a:lnTo>
                      <a:pt x="58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7" name="PA_任意多边形 1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503613" y="1474788"/>
                <a:ext cx="138112" cy="136525"/>
              </a:xfrm>
              <a:custGeom>
                <a:avLst/>
                <a:gdLst>
                  <a:gd name="T0" fmla="*/ 22 w 24"/>
                  <a:gd name="T1" fmla="*/ 12 h 24"/>
                  <a:gd name="T2" fmla="*/ 11 w 24"/>
                  <a:gd name="T3" fmla="*/ 1 h 24"/>
                  <a:gd name="T4" fmla="*/ 5 w 24"/>
                  <a:gd name="T5" fmla="*/ 1 h 24"/>
                  <a:gd name="T6" fmla="*/ 5 w 24"/>
                  <a:gd name="T7" fmla="*/ 1 h 24"/>
                  <a:gd name="T8" fmla="*/ 5 w 24"/>
                  <a:gd name="T9" fmla="*/ 1 h 24"/>
                  <a:gd name="T10" fmla="*/ 0 w 24"/>
                  <a:gd name="T11" fmla="*/ 7 h 24"/>
                  <a:gd name="T12" fmla="*/ 17 w 24"/>
                  <a:gd name="T13" fmla="*/ 24 h 24"/>
                  <a:gd name="T14" fmla="*/ 22 w 24"/>
                  <a:gd name="T15" fmla="*/ 18 h 24"/>
                  <a:gd name="T16" fmla="*/ 22 w 24"/>
                  <a:gd name="T17" fmla="*/ 18 h 24"/>
                  <a:gd name="T18" fmla="*/ 22 w 24"/>
                  <a:gd name="T19" fmla="*/ 18 h 24"/>
                  <a:gd name="T20" fmla="*/ 22 w 2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22" y="12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4" y="16"/>
                      <a:pt x="24" y="14"/>
                      <a:pt x="2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8" name="组合 50"/>
          <p:cNvGrpSpPr/>
          <p:nvPr>
            <p:custDataLst>
              <p:tags r:id="rId9"/>
            </p:custDataLst>
          </p:nvPr>
        </p:nvGrpSpPr>
        <p:grpSpPr>
          <a:xfrm>
            <a:off x="1832693" y="5039065"/>
            <a:ext cx="3594599" cy="286963"/>
            <a:chOff x="1886328" y="5247727"/>
            <a:chExt cx="3595708" cy="286963"/>
          </a:xfrm>
        </p:grpSpPr>
        <p:sp>
          <p:nvSpPr>
            <p:cNvPr id="69" name="PA_矩形 51"/>
            <p:cNvSpPr/>
            <p:nvPr>
              <p:custDataLst>
                <p:tags r:id="rId16"/>
              </p:custDataLst>
            </p:nvPr>
          </p:nvSpPr>
          <p:spPr>
            <a:xfrm>
              <a:off x="2177438" y="5257373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PA_矩形 52"/>
            <p:cNvSpPr/>
            <p:nvPr>
              <p:custDataLst>
                <p:tags r:id="rId17"/>
              </p:custDataLst>
            </p:nvPr>
          </p:nvSpPr>
          <p:spPr>
            <a:xfrm>
              <a:off x="2177438" y="5257373"/>
              <a:ext cx="2462249" cy="2677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PA_内容占位符 2"/>
            <p:cNvSpPr txBox="1"/>
            <p:nvPr>
              <p:custDataLst>
                <p:tags r:id="rId18"/>
              </p:custDataLst>
            </p:nvPr>
          </p:nvSpPr>
          <p:spPr>
            <a:xfrm>
              <a:off x="2162579" y="5247727"/>
              <a:ext cx="626223" cy="286963"/>
            </a:xfrm>
            <a:prstGeom prst="rect">
              <a:avLst/>
            </a:prstGeom>
            <a:noFill/>
          </p:spPr>
          <p:txBody>
            <a:bodyPr vert="horz" wrap="square" lIns="121883" tIns="60941" rIns="121883" bIns="60941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75%</a:t>
              </a:r>
            </a:p>
          </p:txBody>
        </p:sp>
        <p:sp>
          <p:nvSpPr>
            <p:cNvPr id="72" name="PA_任意多边形 11"/>
            <p:cNvSpPr/>
            <p:nvPr>
              <p:custDataLst>
                <p:tags r:id="rId19"/>
              </p:custDataLst>
            </p:nvPr>
          </p:nvSpPr>
          <p:spPr bwMode="auto">
            <a:xfrm>
              <a:off x="1886328" y="5360007"/>
              <a:ext cx="172768" cy="148377"/>
            </a:xfrm>
            <a:custGeom>
              <a:avLst/>
              <a:gdLst>
                <a:gd name="T0" fmla="*/ 19 w 71"/>
                <a:gd name="T1" fmla="*/ 61 h 61"/>
                <a:gd name="T2" fmla="*/ 12 w 71"/>
                <a:gd name="T3" fmla="*/ 57 h 61"/>
                <a:gd name="T4" fmla="*/ 12 w 71"/>
                <a:gd name="T5" fmla="*/ 57 h 61"/>
                <a:gd name="T6" fmla="*/ 12 w 71"/>
                <a:gd name="T7" fmla="*/ 35 h 61"/>
                <a:gd name="T8" fmla="*/ 30 w 71"/>
                <a:gd name="T9" fmla="*/ 18 h 61"/>
                <a:gd name="T10" fmla="*/ 41 w 71"/>
                <a:gd name="T11" fmla="*/ 6 h 61"/>
                <a:gd name="T12" fmla="*/ 61 w 71"/>
                <a:gd name="T13" fmla="*/ 8 h 61"/>
                <a:gd name="T14" fmla="*/ 68 w 71"/>
                <a:gd name="T15" fmla="*/ 30 h 61"/>
                <a:gd name="T16" fmla="*/ 42 w 71"/>
                <a:gd name="T17" fmla="*/ 57 h 61"/>
                <a:gd name="T18" fmla="*/ 37 w 71"/>
                <a:gd name="T19" fmla="*/ 57 h 61"/>
                <a:gd name="T20" fmla="*/ 37 w 71"/>
                <a:gd name="T21" fmla="*/ 53 h 61"/>
                <a:gd name="T22" fmla="*/ 63 w 71"/>
                <a:gd name="T23" fmla="*/ 27 h 61"/>
                <a:gd name="T24" fmla="*/ 57 w 71"/>
                <a:gd name="T25" fmla="*/ 13 h 61"/>
                <a:gd name="T26" fmla="*/ 45 w 71"/>
                <a:gd name="T27" fmla="*/ 10 h 61"/>
                <a:gd name="T28" fmla="*/ 34 w 71"/>
                <a:gd name="T29" fmla="*/ 22 h 61"/>
                <a:gd name="T30" fmla="*/ 16 w 71"/>
                <a:gd name="T31" fmla="*/ 39 h 61"/>
                <a:gd name="T32" fmla="*/ 16 w 71"/>
                <a:gd name="T33" fmla="*/ 53 h 61"/>
                <a:gd name="T34" fmla="*/ 16 w 71"/>
                <a:gd name="T35" fmla="*/ 53 h 61"/>
                <a:gd name="T36" fmla="*/ 23 w 71"/>
                <a:gd name="T37" fmla="*/ 53 h 61"/>
                <a:gd name="T38" fmla="*/ 28 w 71"/>
                <a:gd name="T39" fmla="*/ 48 h 61"/>
                <a:gd name="T40" fmla="*/ 48 w 71"/>
                <a:gd name="T41" fmla="*/ 28 h 61"/>
                <a:gd name="T42" fmla="*/ 49 w 71"/>
                <a:gd name="T43" fmla="*/ 24 h 61"/>
                <a:gd name="T44" fmla="*/ 44 w 71"/>
                <a:gd name="T45" fmla="*/ 26 h 61"/>
                <a:gd name="T46" fmla="*/ 25 w 71"/>
                <a:gd name="T47" fmla="*/ 45 h 61"/>
                <a:gd name="T48" fmla="*/ 21 w 71"/>
                <a:gd name="T49" fmla="*/ 45 h 61"/>
                <a:gd name="T50" fmla="*/ 21 w 71"/>
                <a:gd name="T51" fmla="*/ 41 h 61"/>
                <a:gd name="T52" fmla="*/ 40 w 71"/>
                <a:gd name="T53" fmla="*/ 22 h 61"/>
                <a:gd name="T54" fmla="*/ 53 w 71"/>
                <a:gd name="T55" fmla="*/ 20 h 61"/>
                <a:gd name="T56" fmla="*/ 52 w 71"/>
                <a:gd name="T57" fmla="*/ 32 h 61"/>
                <a:gd name="T58" fmla="*/ 32 w 71"/>
                <a:gd name="T59" fmla="*/ 52 h 61"/>
                <a:gd name="T60" fmla="*/ 27 w 71"/>
                <a:gd name="T61" fmla="*/ 57 h 61"/>
                <a:gd name="T62" fmla="*/ 19 w 71"/>
                <a:gd name="T6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61">
                  <a:moveTo>
                    <a:pt x="19" y="61"/>
                  </a:moveTo>
                  <a:cubicBezTo>
                    <a:pt x="17" y="61"/>
                    <a:pt x="15" y="60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0" y="55"/>
                    <a:pt x="0" y="47"/>
                    <a:pt x="12" y="35"/>
                  </a:cubicBezTo>
                  <a:cubicBezTo>
                    <a:pt x="17" y="31"/>
                    <a:pt x="23" y="24"/>
                    <a:pt x="30" y="18"/>
                  </a:cubicBezTo>
                  <a:cubicBezTo>
                    <a:pt x="33" y="14"/>
                    <a:pt x="37" y="10"/>
                    <a:pt x="41" y="6"/>
                  </a:cubicBezTo>
                  <a:cubicBezTo>
                    <a:pt x="48" y="0"/>
                    <a:pt x="53" y="1"/>
                    <a:pt x="61" y="8"/>
                  </a:cubicBezTo>
                  <a:cubicBezTo>
                    <a:pt x="70" y="17"/>
                    <a:pt x="71" y="26"/>
                    <a:pt x="68" y="30"/>
                  </a:cubicBezTo>
                  <a:cubicBezTo>
                    <a:pt x="62" y="36"/>
                    <a:pt x="42" y="56"/>
                    <a:pt x="42" y="57"/>
                  </a:cubicBezTo>
                  <a:cubicBezTo>
                    <a:pt x="40" y="58"/>
                    <a:pt x="39" y="58"/>
                    <a:pt x="37" y="57"/>
                  </a:cubicBezTo>
                  <a:cubicBezTo>
                    <a:pt x="36" y="56"/>
                    <a:pt x="36" y="54"/>
                    <a:pt x="37" y="53"/>
                  </a:cubicBezTo>
                  <a:cubicBezTo>
                    <a:pt x="38" y="53"/>
                    <a:pt x="58" y="32"/>
                    <a:pt x="63" y="27"/>
                  </a:cubicBezTo>
                  <a:cubicBezTo>
                    <a:pt x="64" y="25"/>
                    <a:pt x="65" y="20"/>
                    <a:pt x="57" y="13"/>
                  </a:cubicBezTo>
                  <a:cubicBezTo>
                    <a:pt x="52" y="8"/>
                    <a:pt x="51" y="5"/>
                    <a:pt x="45" y="10"/>
                  </a:cubicBezTo>
                  <a:cubicBezTo>
                    <a:pt x="41" y="14"/>
                    <a:pt x="37" y="18"/>
                    <a:pt x="34" y="22"/>
                  </a:cubicBezTo>
                  <a:cubicBezTo>
                    <a:pt x="27" y="28"/>
                    <a:pt x="21" y="35"/>
                    <a:pt x="16" y="39"/>
                  </a:cubicBezTo>
                  <a:cubicBezTo>
                    <a:pt x="9" y="47"/>
                    <a:pt x="13" y="51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8" y="55"/>
                    <a:pt x="20" y="56"/>
                    <a:pt x="23" y="53"/>
                  </a:cubicBezTo>
                  <a:cubicBezTo>
                    <a:pt x="24" y="52"/>
                    <a:pt x="26" y="50"/>
                    <a:pt x="28" y="48"/>
                  </a:cubicBezTo>
                  <a:cubicBezTo>
                    <a:pt x="34" y="42"/>
                    <a:pt x="46" y="31"/>
                    <a:pt x="48" y="28"/>
                  </a:cubicBezTo>
                  <a:cubicBezTo>
                    <a:pt x="49" y="27"/>
                    <a:pt x="50" y="25"/>
                    <a:pt x="49" y="24"/>
                  </a:cubicBezTo>
                  <a:cubicBezTo>
                    <a:pt x="47" y="23"/>
                    <a:pt x="45" y="25"/>
                    <a:pt x="44" y="26"/>
                  </a:cubicBezTo>
                  <a:cubicBezTo>
                    <a:pt x="36" y="35"/>
                    <a:pt x="25" y="45"/>
                    <a:pt x="25" y="45"/>
                  </a:cubicBezTo>
                  <a:cubicBezTo>
                    <a:pt x="24" y="46"/>
                    <a:pt x="22" y="46"/>
                    <a:pt x="21" y="45"/>
                  </a:cubicBezTo>
                  <a:cubicBezTo>
                    <a:pt x="20" y="44"/>
                    <a:pt x="20" y="42"/>
                    <a:pt x="21" y="41"/>
                  </a:cubicBezTo>
                  <a:cubicBezTo>
                    <a:pt x="21" y="41"/>
                    <a:pt x="32" y="31"/>
                    <a:pt x="40" y="22"/>
                  </a:cubicBezTo>
                  <a:cubicBezTo>
                    <a:pt x="45" y="17"/>
                    <a:pt x="50" y="17"/>
                    <a:pt x="53" y="20"/>
                  </a:cubicBezTo>
                  <a:cubicBezTo>
                    <a:pt x="56" y="23"/>
                    <a:pt x="55" y="28"/>
                    <a:pt x="52" y="32"/>
                  </a:cubicBezTo>
                  <a:cubicBezTo>
                    <a:pt x="50" y="35"/>
                    <a:pt x="41" y="43"/>
                    <a:pt x="32" y="52"/>
                  </a:cubicBezTo>
                  <a:cubicBezTo>
                    <a:pt x="30" y="54"/>
                    <a:pt x="28" y="56"/>
                    <a:pt x="27" y="57"/>
                  </a:cubicBezTo>
                  <a:cubicBezTo>
                    <a:pt x="25" y="60"/>
                    <a:pt x="22" y="61"/>
                    <a:pt x="19" y="6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id-ID" sz="240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3" name="组合 55"/>
          <p:cNvGrpSpPr/>
          <p:nvPr>
            <p:custDataLst>
              <p:tags r:id="rId10"/>
            </p:custDataLst>
          </p:nvPr>
        </p:nvGrpSpPr>
        <p:grpSpPr>
          <a:xfrm>
            <a:off x="1832693" y="5445381"/>
            <a:ext cx="3594599" cy="286963"/>
            <a:chOff x="1886328" y="5654042"/>
            <a:chExt cx="3595708" cy="286963"/>
          </a:xfrm>
        </p:grpSpPr>
        <p:sp>
          <p:nvSpPr>
            <p:cNvPr id="74" name="PA_矩形 56"/>
            <p:cNvSpPr/>
            <p:nvPr>
              <p:custDataLst>
                <p:tags r:id="rId11"/>
              </p:custDataLst>
            </p:nvPr>
          </p:nvSpPr>
          <p:spPr>
            <a:xfrm>
              <a:off x="2177438" y="5662588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PA_矩形 57"/>
            <p:cNvSpPr/>
            <p:nvPr>
              <p:custDataLst>
                <p:tags r:id="rId12"/>
              </p:custDataLst>
            </p:nvPr>
          </p:nvSpPr>
          <p:spPr>
            <a:xfrm>
              <a:off x="2177438" y="5662588"/>
              <a:ext cx="1360716" cy="26775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PA_内容占位符 2"/>
            <p:cNvSpPr txBox="1"/>
            <p:nvPr>
              <p:custDataLst>
                <p:tags r:id="rId13"/>
              </p:custDataLst>
            </p:nvPr>
          </p:nvSpPr>
          <p:spPr>
            <a:xfrm>
              <a:off x="2162579" y="5654042"/>
              <a:ext cx="626223" cy="286963"/>
            </a:xfrm>
            <a:prstGeom prst="rect">
              <a:avLst/>
            </a:prstGeom>
            <a:noFill/>
          </p:spPr>
          <p:txBody>
            <a:bodyPr vert="horz" wrap="square" lIns="121883" tIns="60941" rIns="121883" bIns="60941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45%</a:t>
              </a:r>
            </a:p>
          </p:txBody>
        </p:sp>
        <p:grpSp>
          <p:nvGrpSpPr>
            <p:cNvPr id="77" name="Group 59"/>
            <p:cNvGrpSpPr/>
            <p:nvPr/>
          </p:nvGrpSpPr>
          <p:grpSpPr>
            <a:xfrm>
              <a:off x="1886328" y="5764687"/>
              <a:ext cx="153120" cy="153120"/>
              <a:chOff x="1839913" y="1474788"/>
              <a:chExt cx="358775" cy="358775"/>
            </a:xfrm>
            <a:solidFill>
              <a:schemeClr val="bg2">
                <a:lumMod val="90000"/>
              </a:schemeClr>
            </a:solidFill>
          </p:grpSpPr>
          <p:sp>
            <p:nvSpPr>
              <p:cNvPr id="78" name="PA_任意多边形 1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930400" y="1565276"/>
                <a:ext cx="138112" cy="136525"/>
              </a:xfrm>
              <a:custGeom>
                <a:avLst/>
                <a:gdLst>
                  <a:gd name="T0" fmla="*/ 58 w 87"/>
                  <a:gd name="T1" fmla="*/ 0 h 86"/>
                  <a:gd name="T2" fmla="*/ 29 w 87"/>
                  <a:gd name="T3" fmla="*/ 0 h 86"/>
                  <a:gd name="T4" fmla="*/ 29 w 87"/>
                  <a:gd name="T5" fmla="*/ 29 h 86"/>
                  <a:gd name="T6" fmla="*/ 0 w 87"/>
                  <a:gd name="T7" fmla="*/ 29 h 86"/>
                  <a:gd name="T8" fmla="*/ 0 w 87"/>
                  <a:gd name="T9" fmla="*/ 58 h 86"/>
                  <a:gd name="T10" fmla="*/ 29 w 87"/>
                  <a:gd name="T11" fmla="*/ 58 h 86"/>
                  <a:gd name="T12" fmla="*/ 29 w 87"/>
                  <a:gd name="T13" fmla="*/ 86 h 86"/>
                  <a:gd name="T14" fmla="*/ 58 w 87"/>
                  <a:gd name="T15" fmla="*/ 86 h 86"/>
                  <a:gd name="T16" fmla="*/ 58 w 87"/>
                  <a:gd name="T17" fmla="*/ 58 h 86"/>
                  <a:gd name="T18" fmla="*/ 87 w 87"/>
                  <a:gd name="T19" fmla="*/ 58 h 86"/>
                  <a:gd name="T20" fmla="*/ 87 w 87"/>
                  <a:gd name="T21" fmla="*/ 29 h 86"/>
                  <a:gd name="T22" fmla="*/ 58 w 87"/>
                  <a:gd name="T23" fmla="*/ 29 h 86"/>
                  <a:gd name="T24" fmla="*/ 58 w 87"/>
                  <a:gd name="T2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6">
                    <a:moveTo>
                      <a:pt x="58" y="0"/>
                    </a:moveTo>
                    <a:lnTo>
                      <a:pt x="29" y="0"/>
                    </a:lnTo>
                    <a:lnTo>
                      <a:pt x="29" y="29"/>
                    </a:lnTo>
                    <a:lnTo>
                      <a:pt x="0" y="29"/>
                    </a:lnTo>
                    <a:lnTo>
                      <a:pt x="0" y="58"/>
                    </a:lnTo>
                    <a:lnTo>
                      <a:pt x="29" y="58"/>
                    </a:lnTo>
                    <a:lnTo>
                      <a:pt x="29" y="86"/>
                    </a:lnTo>
                    <a:lnTo>
                      <a:pt x="58" y="86"/>
                    </a:lnTo>
                    <a:lnTo>
                      <a:pt x="58" y="58"/>
                    </a:lnTo>
                    <a:lnTo>
                      <a:pt x="87" y="58"/>
                    </a:lnTo>
                    <a:lnTo>
                      <a:pt x="87" y="29"/>
                    </a:lnTo>
                    <a:lnTo>
                      <a:pt x="58" y="29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9" name="PA_任意多边形 13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839913" y="1474788"/>
                <a:ext cx="358775" cy="358775"/>
              </a:xfrm>
              <a:custGeom>
                <a:avLst/>
                <a:gdLst>
                  <a:gd name="T0" fmla="*/ 62 w 63"/>
                  <a:gd name="T1" fmla="*/ 54 h 63"/>
                  <a:gd name="T2" fmla="*/ 51 w 63"/>
                  <a:gd name="T3" fmla="*/ 43 h 63"/>
                  <a:gd name="T4" fmla="*/ 56 w 63"/>
                  <a:gd name="T5" fmla="*/ 28 h 63"/>
                  <a:gd name="T6" fmla="*/ 28 w 63"/>
                  <a:gd name="T7" fmla="*/ 0 h 63"/>
                  <a:gd name="T8" fmla="*/ 0 w 63"/>
                  <a:gd name="T9" fmla="*/ 28 h 63"/>
                  <a:gd name="T10" fmla="*/ 28 w 63"/>
                  <a:gd name="T11" fmla="*/ 56 h 63"/>
                  <a:gd name="T12" fmla="*/ 43 w 63"/>
                  <a:gd name="T13" fmla="*/ 52 h 63"/>
                  <a:gd name="T14" fmla="*/ 54 w 63"/>
                  <a:gd name="T15" fmla="*/ 63 h 63"/>
                  <a:gd name="T16" fmla="*/ 57 w 63"/>
                  <a:gd name="T17" fmla="*/ 63 h 63"/>
                  <a:gd name="T18" fmla="*/ 62 w 63"/>
                  <a:gd name="T19" fmla="*/ 57 h 63"/>
                  <a:gd name="T20" fmla="*/ 62 w 63"/>
                  <a:gd name="T21" fmla="*/ 54 h 63"/>
                  <a:gd name="T22" fmla="*/ 28 w 63"/>
                  <a:gd name="T23" fmla="*/ 48 h 63"/>
                  <a:gd name="T24" fmla="*/ 8 w 63"/>
                  <a:gd name="T25" fmla="*/ 28 h 63"/>
                  <a:gd name="T26" fmla="*/ 28 w 63"/>
                  <a:gd name="T27" fmla="*/ 8 h 63"/>
                  <a:gd name="T28" fmla="*/ 48 w 63"/>
                  <a:gd name="T29" fmla="*/ 28 h 63"/>
                  <a:gd name="T30" fmla="*/ 28 w 63"/>
                  <a:gd name="T31" fmla="*/ 4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3">
                    <a:moveTo>
                      <a:pt x="62" y="54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4" y="39"/>
                      <a:pt x="56" y="34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8" y="56"/>
                    </a:cubicBezTo>
                    <a:cubicBezTo>
                      <a:pt x="33" y="56"/>
                      <a:pt x="39" y="54"/>
                      <a:pt x="43" y="5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5" y="63"/>
                      <a:pt x="56" y="63"/>
                      <a:pt x="57" y="63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3" y="56"/>
                      <a:pt x="63" y="55"/>
                      <a:pt x="62" y="54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39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39" y="8"/>
                      <a:pt x="48" y="17"/>
                      <a:pt x="48" y="28"/>
                    </a:cubicBezTo>
                    <a:cubicBezTo>
                      <a:pt x="48" y="39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id-ID" sz="240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pic>
        <p:nvPicPr>
          <p:cNvPr id="10" name="图片 9" descr="51miz-P1259687-8130C0F9-3840x2160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8986" y="2636520"/>
            <a:ext cx="5031105" cy="3075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13717" y="337820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sp>
        <p:nvSpPr>
          <p:cNvPr id="102" name="Freeform: Shape 3"/>
          <p:cNvSpPr/>
          <p:nvPr/>
        </p:nvSpPr>
        <p:spPr>
          <a:xfrm>
            <a:off x="4685258" y="2605099"/>
            <a:ext cx="2824319" cy="1186384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Arial"/>
              <a:ea typeface="微软雅黑"/>
              <a:sym typeface="Arial"/>
            </a:endParaRPr>
          </a:p>
        </p:txBody>
      </p:sp>
      <p:sp>
        <p:nvSpPr>
          <p:cNvPr id="103" name="Freeform: Shape 4"/>
          <p:cNvSpPr/>
          <p:nvPr/>
        </p:nvSpPr>
        <p:spPr>
          <a:xfrm>
            <a:off x="4683786" y="3390079"/>
            <a:ext cx="2824319" cy="1186384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Arial"/>
              <a:ea typeface="微软雅黑"/>
              <a:sym typeface="Arial"/>
            </a:endParaRPr>
          </a:p>
        </p:txBody>
      </p:sp>
      <p:sp>
        <p:nvSpPr>
          <p:cNvPr id="104" name="Freeform: Shape 5"/>
          <p:cNvSpPr/>
          <p:nvPr/>
        </p:nvSpPr>
        <p:spPr>
          <a:xfrm>
            <a:off x="4682315" y="4177673"/>
            <a:ext cx="2824319" cy="1186384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Arial"/>
              <a:ea typeface="微软雅黑"/>
              <a:sym typeface="Arial"/>
            </a:endParaRPr>
          </a:p>
        </p:txBody>
      </p:sp>
      <p:sp>
        <p:nvSpPr>
          <p:cNvPr id="105" name="Freeform: Shape 6"/>
          <p:cNvSpPr/>
          <p:nvPr/>
        </p:nvSpPr>
        <p:spPr>
          <a:xfrm>
            <a:off x="4686867" y="1806051"/>
            <a:ext cx="2821760" cy="1200993"/>
          </a:xfrm>
          <a:custGeom>
            <a:avLst/>
            <a:gdLst>
              <a:gd name="connsiteX0" fmla="*/ 2527030 w 2529192"/>
              <a:gd name="connsiteY0" fmla="*/ 0 h 1290537"/>
              <a:gd name="connsiteX1" fmla="*/ 2162 w 2529192"/>
              <a:gd name="connsiteY1" fmla="*/ 925209 h 1290537"/>
              <a:gd name="connsiteX2" fmla="*/ 0 w 2529192"/>
              <a:gd name="connsiteY2" fmla="*/ 1290537 h 1290537"/>
              <a:gd name="connsiteX3" fmla="*/ 2529192 w 2529192"/>
              <a:gd name="connsiteY3" fmla="*/ 631217 h 1290537"/>
              <a:gd name="connsiteX4" fmla="*/ 2527030 w 2529192"/>
              <a:gd name="connsiteY4" fmla="*/ 0 h 1290537"/>
              <a:gd name="connsiteX0-1" fmla="*/ 2527238 w 2529400"/>
              <a:gd name="connsiteY0-2" fmla="*/ 0 h 1290537"/>
              <a:gd name="connsiteX1-3" fmla="*/ 208 w 2529400"/>
              <a:gd name="connsiteY1-4" fmla="*/ 927371 h 1290537"/>
              <a:gd name="connsiteX2-5" fmla="*/ 208 w 2529400"/>
              <a:gd name="connsiteY2-6" fmla="*/ 1290537 h 1290537"/>
              <a:gd name="connsiteX3-7" fmla="*/ 2529400 w 2529400"/>
              <a:gd name="connsiteY3-8" fmla="*/ 631217 h 1290537"/>
              <a:gd name="connsiteX4-9" fmla="*/ 2527238 w 2529400"/>
              <a:gd name="connsiteY4-10" fmla="*/ 0 h 1290537"/>
              <a:gd name="connsiteX0-11" fmla="*/ 2529192 w 2531354"/>
              <a:gd name="connsiteY0-12" fmla="*/ 0 h 1297022"/>
              <a:gd name="connsiteX1-13" fmla="*/ 2162 w 2531354"/>
              <a:gd name="connsiteY1-14" fmla="*/ 927371 h 1297022"/>
              <a:gd name="connsiteX2-15" fmla="*/ 0 w 2531354"/>
              <a:gd name="connsiteY2-16" fmla="*/ 1297022 h 1297022"/>
              <a:gd name="connsiteX3-17" fmla="*/ 2531354 w 2531354"/>
              <a:gd name="connsiteY3-18" fmla="*/ 631217 h 1297022"/>
              <a:gd name="connsiteX4-19" fmla="*/ 2529192 w 2531354"/>
              <a:gd name="connsiteY4-20" fmla="*/ 0 h 1297022"/>
              <a:gd name="connsiteX0-21" fmla="*/ 2529400 w 2531562"/>
              <a:gd name="connsiteY0-22" fmla="*/ 0 h 1297022"/>
              <a:gd name="connsiteX1-23" fmla="*/ 208 w 2531562"/>
              <a:gd name="connsiteY1-24" fmla="*/ 927371 h 1297022"/>
              <a:gd name="connsiteX2-25" fmla="*/ 208 w 2531562"/>
              <a:gd name="connsiteY2-26" fmla="*/ 1297022 h 1297022"/>
              <a:gd name="connsiteX3-27" fmla="*/ 2531562 w 2531562"/>
              <a:gd name="connsiteY3-28" fmla="*/ 631217 h 1297022"/>
              <a:gd name="connsiteX4-29" fmla="*/ 2529400 w 2531562"/>
              <a:gd name="connsiteY4-30" fmla="*/ 0 h 1297022"/>
              <a:gd name="connsiteX0-31" fmla="*/ 2529400 w 2531562"/>
              <a:gd name="connsiteY0-32" fmla="*/ 0 h 1288375"/>
              <a:gd name="connsiteX1-33" fmla="*/ 208 w 2531562"/>
              <a:gd name="connsiteY1-34" fmla="*/ 927371 h 1288375"/>
              <a:gd name="connsiteX2-35" fmla="*/ 208 w 2531562"/>
              <a:gd name="connsiteY2-36" fmla="*/ 1288375 h 1288375"/>
              <a:gd name="connsiteX3-37" fmla="*/ 2531562 w 2531562"/>
              <a:gd name="connsiteY3-38" fmla="*/ 631217 h 1288375"/>
              <a:gd name="connsiteX4-39" fmla="*/ 2529400 w 2531562"/>
              <a:gd name="connsiteY4-40" fmla="*/ 0 h 1288375"/>
              <a:gd name="connsiteX0-41" fmla="*/ 2525077 w 2531562"/>
              <a:gd name="connsiteY0-42" fmla="*/ 0 h 1286213"/>
              <a:gd name="connsiteX1-43" fmla="*/ 208 w 2531562"/>
              <a:gd name="connsiteY1-44" fmla="*/ 925209 h 1286213"/>
              <a:gd name="connsiteX2-45" fmla="*/ 208 w 2531562"/>
              <a:gd name="connsiteY2-46" fmla="*/ 1286213 h 1286213"/>
              <a:gd name="connsiteX3-47" fmla="*/ 2531562 w 2531562"/>
              <a:gd name="connsiteY3-48" fmla="*/ 629055 h 1286213"/>
              <a:gd name="connsiteX4-49" fmla="*/ 2525077 w 2531562"/>
              <a:gd name="connsiteY4-50" fmla="*/ 0 h 1286213"/>
              <a:gd name="connsiteX0-51" fmla="*/ 2525077 w 2527239"/>
              <a:gd name="connsiteY0-52" fmla="*/ 0 h 1286213"/>
              <a:gd name="connsiteX1-53" fmla="*/ 208 w 2527239"/>
              <a:gd name="connsiteY1-54" fmla="*/ 925209 h 1286213"/>
              <a:gd name="connsiteX2-55" fmla="*/ 208 w 2527239"/>
              <a:gd name="connsiteY2-56" fmla="*/ 1286213 h 1286213"/>
              <a:gd name="connsiteX3-57" fmla="*/ 2527239 w 2527239"/>
              <a:gd name="connsiteY3-58" fmla="*/ 631217 h 1286213"/>
              <a:gd name="connsiteX4-59" fmla="*/ 2525077 w 2527239"/>
              <a:gd name="connsiteY4-60" fmla="*/ 0 h 1286213"/>
              <a:gd name="connsiteX0-61" fmla="*/ 2525077 w 2527239"/>
              <a:gd name="connsiteY0-62" fmla="*/ 0 h 1286213"/>
              <a:gd name="connsiteX1-63" fmla="*/ 208 w 2527239"/>
              <a:gd name="connsiteY1-64" fmla="*/ 925209 h 1286213"/>
              <a:gd name="connsiteX2-65" fmla="*/ 208 w 2527239"/>
              <a:gd name="connsiteY2-66" fmla="*/ 1286213 h 1286213"/>
              <a:gd name="connsiteX3-67" fmla="*/ 2527239 w 2527239"/>
              <a:gd name="connsiteY3-68" fmla="*/ 600953 h 1286213"/>
              <a:gd name="connsiteX4-69" fmla="*/ 2525077 w 2527239"/>
              <a:gd name="connsiteY4-70" fmla="*/ 0 h 1286213"/>
              <a:gd name="connsiteX0-71" fmla="*/ 2531571 w 2531633"/>
              <a:gd name="connsiteY0-72" fmla="*/ 0 h 1320800"/>
              <a:gd name="connsiteX1-73" fmla="*/ 208 w 2531633"/>
              <a:gd name="connsiteY1-74" fmla="*/ 959796 h 1320800"/>
              <a:gd name="connsiteX2-75" fmla="*/ 208 w 2531633"/>
              <a:gd name="connsiteY2-76" fmla="*/ 1320800 h 1320800"/>
              <a:gd name="connsiteX3-77" fmla="*/ 2527239 w 2531633"/>
              <a:gd name="connsiteY3-78" fmla="*/ 635540 h 1320800"/>
              <a:gd name="connsiteX4-79" fmla="*/ 2531571 w 2531633"/>
              <a:gd name="connsiteY4-80" fmla="*/ 0 h 1320800"/>
              <a:gd name="connsiteX0-81" fmla="*/ 2527756 w 2527918"/>
              <a:gd name="connsiteY0-82" fmla="*/ 0 h 1318895"/>
              <a:gd name="connsiteX1-83" fmla="*/ 208 w 2527918"/>
              <a:gd name="connsiteY1-84" fmla="*/ 957891 h 1318895"/>
              <a:gd name="connsiteX2-85" fmla="*/ 208 w 2527918"/>
              <a:gd name="connsiteY2-86" fmla="*/ 1318895 h 1318895"/>
              <a:gd name="connsiteX3-87" fmla="*/ 2527239 w 2527918"/>
              <a:gd name="connsiteY3-88" fmla="*/ 633635 h 1318895"/>
              <a:gd name="connsiteX4-89" fmla="*/ 2527756 w 2527918"/>
              <a:gd name="connsiteY4-90" fmla="*/ 0 h 1318895"/>
              <a:gd name="connsiteX0-91" fmla="*/ 2527548 w 2527710"/>
              <a:gd name="connsiteY0-92" fmla="*/ 0 h 1318895"/>
              <a:gd name="connsiteX1-93" fmla="*/ 1908 w 2527710"/>
              <a:gd name="connsiteY1-94" fmla="*/ 929316 h 1318895"/>
              <a:gd name="connsiteX2-95" fmla="*/ 0 w 2527710"/>
              <a:gd name="connsiteY2-96" fmla="*/ 1318895 h 1318895"/>
              <a:gd name="connsiteX3-97" fmla="*/ 2527031 w 2527710"/>
              <a:gd name="connsiteY3-98" fmla="*/ 633635 h 1318895"/>
              <a:gd name="connsiteX4-99" fmla="*/ 2527548 w 2527710"/>
              <a:gd name="connsiteY4-100" fmla="*/ 0 h 1318895"/>
              <a:gd name="connsiteX0-101" fmla="*/ 2525849 w 2526011"/>
              <a:gd name="connsiteY0-102" fmla="*/ 0 h 1286510"/>
              <a:gd name="connsiteX1-103" fmla="*/ 209 w 2526011"/>
              <a:gd name="connsiteY1-104" fmla="*/ 929316 h 1286510"/>
              <a:gd name="connsiteX2-105" fmla="*/ 209 w 2526011"/>
              <a:gd name="connsiteY2-106" fmla="*/ 1286510 h 1286510"/>
              <a:gd name="connsiteX3-107" fmla="*/ 2525332 w 2526011"/>
              <a:gd name="connsiteY3-108" fmla="*/ 633635 h 1286510"/>
              <a:gd name="connsiteX4-109" fmla="*/ 2525849 w 2526011"/>
              <a:gd name="connsiteY4-110" fmla="*/ 0 h 1286510"/>
              <a:gd name="connsiteX0-111" fmla="*/ 2525849 w 2526011"/>
              <a:gd name="connsiteY0-112" fmla="*/ 0 h 1273175"/>
              <a:gd name="connsiteX1-113" fmla="*/ 209 w 2526011"/>
              <a:gd name="connsiteY1-114" fmla="*/ 929316 h 1273175"/>
              <a:gd name="connsiteX2-115" fmla="*/ 209 w 2526011"/>
              <a:gd name="connsiteY2-116" fmla="*/ 1273175 h 1273175"/>
              <a:gd name="connsiteX3-117" fmla="*/ 2525332 w 2526011"/>
              <a:gd name="connsiteY3-118" fmla="*/ 633635 h 1273175"/>
              <a:gd name="connsiteX4-119" fmla="*/ 2525849 w 2526011"/>
              <a:gd name="connsiteY4-120" fmla="*/ 0 h 1273175"/>
              <a:gd name="connsiteX0-121" fmla="*/ 2525849 w 2526011"/>
              <a:gd name="connsiteY0-122" fmla="*/ 0 h 1282700"/>
              <a:gd name="connsiteX1-123" fmla="*/ 209 w 2526011"/>
              <a:gd name="connsiteY1-124" fmla="*/ 929316 h 1282700"/>
              <a:gd name="connsiteX2-125" fmla="*/ 209 w 2526011"/>
              <a:gd name="connsiteY2-126" fmla="*/ 1282700 h 1282700"/>
              <a:gd name="connsiteX3-127" fmla="*/ 2525332 w 2526011"/>
              <a:gd name="connsiteY3-128" fmla="*/ 633635 h 1282700"/>
              <a:gd name="connsiteX4-129" fmla="*/ 2525849 w 2526011"/>
              <a:gd name="connsiteY4-130" fmla="*/ 0 h 1282700"/>
              <a:gd name="connsiteX0-131" fmla="*/ 2527649 w 2527811"/>
              <a:gd name="connsiteY0-132" fmla="*/ 0 h 1282700"/>
              <a:gd name="connsiteX1-133" fmla="*/ 102 w 2527811"/>
              <a:gd name="connsiteY1-134" fmla="*/ 929316 h 1282700"/>
              <a:gd name="connsiteX2-135" fmla="*/ 2009 w 2527811"/>
              <a:gd name="connsiteY2-136" fmla="*/ 1282700 h 1282700"/>
              <a:gd name="connsiteX3-137" fmla="*/ 2527132 w 2527811"/>
              <a:gd name="connsiteY3-138" fmla="*/ 633635 h 1282700"/>
              <a:gd name="connsiteX4-139" fmla="*/ 2527649 w 2527811"/>
              <a:gd name="connsiteY4-140" fmla="*/ 0 h 1282700"/>
              <a:gd name="connsiteX0-141" fmla="*/ 2525848 w 2526010"/>
              <a:gd name="connsiteY0-142" fmla="*/ 0 h 1282700"/>
              <a:gd name="connsiteX1-143" fmla="*/ 209 w 2526010"/>
              <a:gd name="connsiteY1-144" fmla="*/ 923601 h 1282700"/>
              <a:gd name="connsiteX2-145" fmla="*/ 208 w 2526010"/>
              <a:gd name="connsiteY2-146" fmla="*/ 1282700 h 1282700"/>
              <a:gd name="connsiteX3-147" fmla="*/ 2525331 w 2526010"/>
              <a:gd name="connsiteY3-148" fmla="*/ 633635 h 1282700"/>
              <a:gd name="connsiteX4-149" fmla="*/ 2525848 w 2526010"/>
              <a:gd name="connsiteY4-150" fmla="*/ 0 h 1282700"/>
              <a:gd name="connsiteX0-151" fmla="*/ 2525848 w 2526010"/>
              <a:gd name="connsiteY0-152" fmla="*/ 0 h 1286510"/>
              <a:gd name="connsiteX1-153" fmla="*/ 209 w 2526010"/>
              <a:gd name="connsiteY1-154" fmla="*/ 923601 h 1286510"/>
              <a:gd name="connsiteX2-155" fmla="*/ 208 w 2526010"/>
              <a:gd name="connsiteY2-156" fmla="*/ 1286510 h 1286510"/>
              <a:gd name="connsiteX3-157" fmla="*/ 2525331 w 2526010"/>
              <a:gd name="connsiteY3-158" fmla="*/ 633635 h 1286510"/>
              <a:gd name="connsiteX4-159" fmla="*/ 2525848 w 2526010"/>
              <a:gd name="connsiteY4-160" fmla="*/ 0 h 1286510"/>
              <a:gd name="connsiteX0-161" fmla="*/ 2525742 w 2525904"/>
              <a:gd name="connsiteY0-162" fmla="*/ 0 h 1284605"/>
              <a:gd name="connsiteX1-163" fmla="*/ 103 w 2525904"/>
              <a:gd name="connsiteY1-164" fmla="*/ 923601 h 1284605"/>
              <a:gd name="connsiteX2-165" fmla="*/ 2010 w 2525904"/>
              <a:gd name="connsiteY2-166" fmla="*/ 1284605 h 1284605"/>
              <a:gd name="connsiteX3-167" fmla="*/ 2525225 w 2525904"/>
              <a:gd name="connsiteY3-168" fmla="*/ 633635 h 1284605"/>
              <a:gd name="connsiteX4-169" fmla="*/ 2525742 w 2525904"/>
              <a:gd name="connsiteY4-170" fmla="*/ 0 h 1284605"/>
              <a:gd name="connsiteX0-171" fmla="*/ 2525742 w 2525904"/>
              <a:gd name="connsiteY0-172" fmla="*/ 0 h 1284605"/>
              <a:gd name="connsiteX1-173" fmla="*/ 103 w 2525904"/>
              <a:gd name="connsiteY1-174" fmla="*/ 923601 h 1284605"/>
              <a:gd name="connsiteX2-175" fmla="*/ 2010 w 2525904"/>
              <a:gd name="connsiteY2-176" fmla="*/ 1284605 h 1284605"/>
              <a:gd name="connsiteX3-177" fmla="*/ 2525225 w 2525904"/>
              <a:gd name="connsiteY3-178" fmla="*/ 633635 h 1284605"/>
              <a:gd name="connsiteX4-179" fmla="*/ 2525742 w 2525904"/>
              <a:gd name="connsiteY4-180" fmla="*/ 0 h 1284605"/>
              <a:gd name="connsiteX0-181" fmla="*/ 2523732 w 2523894"/>
              <a:gd name="connsiteY0-182" fmla="*/ 0 h 1284605"/>
              <a:gd name="connsiteX1-183" fmla="*/ 1908 w 2523894"/>
              <a:gd name="connsiteY1-184" fmla="*/ 925506 h 1284605"/>
              <a:gd name="connsiteX2-185" fmla="*/ 0 w 2523894"/>
              <a:gd name="connsiteY2-186" fmla="*/ 1284605 h 1284605"/>
              <a:gd name="connsiteX3-187" fmla="*/ 2523215 w 2523894"/>
              <a:gd name="connsiteY3-188" fmla="*/ 633635 h 1284605"/>
              <a:gd name="connsiteX4-189" fmla="*/ 2523732 w 2523894"/>
              <a:gd name="connsiteY4-190" fmla="*/ 0 h 1284605"/>
              <a:gd name="connsiteX0-191" fmla="*/ 2523940 w 2524102"/>
              <a:gd name="connsiteY0-192" fmla="*/ 0 h 1284605"/>
              <a:gd name="connsiteX1-193" fmla="*/ 208 w 2524102"/>
              <a:gd name="connsiteY1-194" fmla="*/ 927411 h 1284605"/>
              <a:gd name="connsiteX2-195" fmla="*/ 208 w 2524102"/>
              <a:gd name="connsiteY2-196" fmla="*/ 1284605 h 1284605"/>
              <a:gd name="connsiteX3-197" fmla="*/ 2523423 w 2524102"/>
              <a:gd name="connsiteY3-198" fmla="*/ 633635 h 1284605"/>
              <a:gd name="connsiteX4-199" fmla="*/ 2523940 w 2524102"/>
              <a:gd name="connsiteY4-200" fmla="*/ 0 h 1284605"/>
              <a:gd name="connsiteX0-201" fmla="*/ 2525741 w 2525903"/>
              <a:gd name="connsiteY0-202" fmla="*/ 0 h 1284605"/>
              <a:gd name="connsiteX1-203" fmla="*/ 102 w 2525903"/>
              <a:gd name="connsiteY1-204" fmla="*/ 923601 h 1284605"/>
              <a:gd name="connsiteX2-205" fmla="*/ 2009 w 2525903"/>
              <a:gd name="connsiteY2-206" fmla="*/ 1284605 h 1284605"/>
              <a:gd name="connsiteX3-207" fmla="*/ 2525224 w 2525903"/>
              <a:gd name="connsiteY3-208" fmla="*/ 633635 h 1284605"/>
              <a:gd name="connsiteX4-209" fmla="*/ 2525741 w 2525903"/>
              <a:gd name="connsiteY4-210" fmla="*/ 0 h 1284605"/>
              <a:gd name="connsiteX0-211" fmla="*/ 2525847 w 2526009"/>
              <a:gd name="connsiteY0-212" fmla="*/ 0 h 1286510"/>
              <a:gd name="connsiteX1-213" fmla="*/ 208 w 2526009"/>
              <a:gd name="connsiteY1-214" fmla="*/ 923601 h 1286510"/>
              <a:gd name="connsiteX2-215" fmla="*/ 207 w 2526009"/>
              <a:gd name="connsiteY2-216" fmla="*/ 1286510 h 1286510"/>
              <a:gd name="connsiteX3-217" fmla="*/ 2525330 w 2526009"/>
              <a:gd name="connsiteY3-218" fmla="*/ 633635 h 1286510"/>
              <a:gd name="connsiteX4-219" fmla="*/ 2525847 w 2526009"/>
              <a:gd name="connsiteY4-220" fmla="*/ 0 h 1286510"/>
              <a:gd name="connsiteX0-221" fmla="*/ 2525847 w 2526009"/>
              <a:gd name="connsiteY0-222" fmla="*/ 0 h 1284605"/>
              <a:gd name="connsiteX1-223" fmla="*/ 208 w 2526009"/>
              <a:gd name="connsiteY1-224" fmla="*/ 923601 h 1284605"/>
              <a:gd name="connsiteX2-225" fmla="*/ 207 w 2526009"/>
              <a:gd name="connsiteY2-226" fmla="*/ 1284605 h 1284605"/>
              <a:gd name="connsiteX3-227" fmla="*/ 2525330 w 2526009"/>
              <a:gd name="connsiteY3-228" fmla="*/ 633635 h 1284605"/>
              <a:gd name="connsiteX4-229" fmla="*/ 2525847 w 2526009"/>
              <a:gd name="connsiteY4-230" fmla="*/ 0 h 1284605"/>
              <a:gd name="connsiteX0-231" fmla="*/ 2525847 w 2526009"/>
              <a:gd name="connsiteY0-232" fmla="*/ 0 h 1282700"/>
              <a:gd name="connsiteX1-233" fmla="*/ 208 w 2526009"/>
              <a:gd name="connsiteY1-234" fmla="*/ 923601 h 1282700"/>
              <a:gd name="connsiteX2-235" fmla="*/ 207 w 2526009"/>
              <a:gd name="connsiteY2-236" fmla="*/ 1282700 h 1282700"/>
              <a:gd name="connsiteX3-237" fmla="*/ 2525330 w 2526009"/>
              <a:gd name="connsiteY3-238" fmla="*/ 633635 h 1282700"/>
              <a:gd name="connsiteX4-239" fmla="*/ 2525847 w 2526009"/>
              <a:gd name="connsiteY4-240" fmla="*/ 0 h 1282700"/>
              <a:gd name="connsiteX0-241" fmla="*/ 2525847 w 2525937"/>
              <a:gd name="connsiteY0-242" fmla="*/ 0 h 1282700"/>
              <a:gd name="connsiteX1-243" fmla="*/ 208 w 2525937"/>
              <a:gd name="connsiteY1-244" fmla="*/ 923601 h 1282700"/>
              <a:gd name="connsiteX2-245" fmla="*/ 207 w 2525937"/>
              <a:gd name="connsiteY2-246" fmla="*/ 1282700 h 1282700"/>
              <a:gd name="connsiteX3-247" fmla="*/ 2523422 w 2525937"/>
              <a:gd name="connsiteY3-248" fmla="*/ 629825 h 1282700"/>
              <a:gd name="connsiteX4-249" fmla="*/ 2525847 w 2525937"/>
              <a:gd name="connsiteY4-250" fmla="*/ 0 h 1282700"/>
              <a:gd name="connsiteX0-251" fmla="*/ 2525847 w 2527238"/>
              <a:gd name="connsiteY0-252" fmla="*/ 0 h 1282700"/>
              <a:gd name="connsiteX1-253" fmla="*/ 208 w 2527238"/>
              <a:gd name="connsiteY1-254" fmla="*/ 923601 h 1282700"/>
              <a:gd name="connsiteX2-255" fmla="*/ 207 w 2527238"/>
              <a:gd name="connsiteY2-256" fmla="*/ 1282700 h 1282700"/>
              <a:gd name="connsiteX3-257" fmla="*/ 2527238 w 2527238"/>
              <a:gd name="connsiteY3-258" fmla="*/ 626015 h 1282700"/>
              <a:gd name="connsiteX4-259" fmla="*/ 2525847 w 2527238"/>
              <a:gd name="connsiteY4-260" fmla="*/ 0 h 1282700"/>
              <a:gd name="connsiteX0-261" fmla="*/ 2525847 w 2527238"/>
              <a:gd name="connsiteY0-262" fmla="*/ 0 h 1282700"/>
              <a:gd name="connsiteX1-263" fmla="*/ 208 w 2527238"/>
              <a:gd name="connsiteY1-264" fmla="*/ 923601 h 1282700"/>
              <a:gd name="connsiteX2-265" fmla="*/ 207 w 2527238"/>
              <a:gd name="connsiteY2-266" fmla="*/ 1282700 h 1282700"/>
              <a:gd name="connsiteX3-267" fmla="*/ 2527238 w 2527238"/>
              <a:gd name="connsiteY3-268" fmla="*/ 629825 h 1282700"/>
              <a:gd name="connsiteX4-269" fmla="*/ 2525847 w 2527238"/>
              <a:gd name="connsiteY4-270" fmla="*/ 0 h 1282700"/>
              <a:gd name="connsiteX0-271" fmla="*/ 2525847 w 2527238"/>
              <a:gd name="connsiteY0-272" fmla="*/ 0 h 1282700"/>
              <a:gd name="connsiteX1-273" fmla="*/ 208 w 2527238"/>
              <a:gd name="connsiteY1-274" fmla="*/ 923601 h 1282700"/>
              <a:gd name="connsiteX2-275" fmla="*/ 207 w 2527238"/>
              <a:gd name="connsiteY2-276" fmla="*/ 1282700 h 1282700"/>
              <a:gd name="connsiteX3-277" fmla="*/ 2527238 w 2527238"/>
              <a:gd name="connsiteY3-278" fmla="*/ 635540 h 1282700"/>
              <a:gd name="connsiteX4-279" fmla="*/ 2525847 w 2527238"/>
              <a:gd name="connsiteY4-280" fmla="*/ 0 h 1282700"/>
              <a:gd name="connsiteX0-281" fmla="*/ 2525847 w 2527238"/>
              <a:gd name="connsiteY0-282" fmla="*/ 0 h 1130300"/>
              <a:gd name="connsiteX1-283" fmla="*/ 208 w 2527238"/>
              <a:gd name="connsiteY1-284" fmla="*/ 771201 h 1130300"/>
              <a:gd name="connsiteX2-285" fmla="*/ 207 w 2527238"/>
              <a:gd name="connsiteY2-286" fmla="*/ 1130300 h 1130300"/>
              <a:gd name="connsiteX3-287" fmla="*/ 2527238 w 2527238"/>
              <a:gd name="connsiteY3-288" fmla="*/ 483140 h 1130300"/>
              <a:gd name="connsiteX4-289" fmla="*/ 2525847 w 2527238"/>
              <a:gd name="connsiteY4-290" fmla="*/ 0 h 1130300"/>
              <a:gd name="connsiteX0-291" fmla="*/ 2525847 w 2527238"/>
              <a:gd name="connsiteY0-292" fmla="*/ 0 h 1074152"/>
              <a:gd name="connsiteX1-293" fmla="*/ 208 w 2527238"/>
              <a:gd name="connsiteY1-294" fmla="*/ 715053 h 1074152"/>
              <a:gd name="connsiteX2-295" fmla="*/ 207 w 2527238"/>
              <a:gd name="connsiteY2-296" fmla="*/ 1074152 h 1074152"/>
              <a:gd name="connsiteX3-297" fmla="*/ 2527238 w 2527238"/>
              <a:gd name="connsiteY3-298" fmla="*/ 426992 h 1074152"/>
              <a:gd name="connsiteX4-299" fmla="*/ 2525847 w 2527238"/>
              <a:gd name="connsiteY4-300" fmla="*/ 0 h 107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7238" h="1074152">
                <a:moveTo>
                  <a:pt x="2525847" y="0"/>
                </a:moveTo>
                <a:lnTo>
                  <a:pt x="208" y="715053"/>
                </a:lnTo>
                <a:cubicBezTo>
                  <a:pt x="-513" y="836829"/>
                  <a:pt x="928" y="952376"/>
                  <a:pt x="207" y="1074152"/>
                </a:cubicBezTo>
                <a:lnTo>
                  <a:pt x="2527238" y="426992"/>
                </a:lnTo>
                <a:cubicBezTo>
                  <a:pt x="2526517" y="216586"/>
                  <a:pt x="2526568" y="210406"/>
                  <a:pt x="2525847" y="0"/>
                </a:cubicBezTo>
                <a:close/>
              </a:path>
            </a:pathLst>
          </a:cu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Arial"/>
              <a:ea typeface="微软雅黑"/>
              <a:sym typeface="Arial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684733" y="1571715"/>
            <a:ext cx="2824179" cy="708059"/>
            <a:chOff x="3513687" y="1178719"/>
            <a:chExt cx="2119441" cy="531372"/>
          </a:xfrm>
        </p:grpSpPr>
        <p:sp>
          <p:nvSpPr>
            <p:cNvPr id="107" name="Rectangle 7"/>
            <p:cNvSpPr/>
            <p:nvPr/>
          </p:nvSpPr>
          <p:spPr>
            <a:xfrm>
              <a:off x="3513687" y="1178719"/>
              <a:ext cx="2119441" cy="531372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" name="TextBox 12"/>
            <p:cNvSpPr txBox="1"/>
            <p:nvPr/>
          </p:nvSpPr>
          <p:spPr>
            <a:xfrm>
              <a:off x="4039981" y="131466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pPr algn="ctr"/>
              <a:r>
                <a:rPr lang="en-US" altLang="zh-CN" sz="213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35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684733" y="2604595"/>
            <a:ext cx="2824179" cy="402041"/>
            <a:chOff x="3513687" y="1953854"/>
            <a:chExt cx="2119441" cy="301717"/>
          </a:xfrm>
        </p:grpSpPr>
        <p:sp>
          <p:nvSpPr>
            <p:cNvPr id="110" name="Rectangle 8"/>
            <p:cNvSpPr/>
            <p:nvPr/>
          </p:nvSpPr>
          <p:spPr>
            <a:xfrm>
              <a:off x="3513687" y="1953854"/>
              <a:ext cx="2119441" cy="301717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" name="TextBox 13"/>
            <p:cNvSpPr txBox="1"/>
            <p:nvPr/>
          </p:nvSpPr>
          <p:spPr>
            <a:xfrm>
              <a:off x="4039981" y="1971669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pPr algn="ctr"/>
              <a:r>
                <a:rPr lang="en-US" altLang="zh-CN" sz="213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35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684445" y="4174423"/>
            <a:ext cx="2824179" cy="402041"/>
            <a:chOff x="3513473" y="3131952"/>
            <a:chExt cx="2119441" cy="301717"/>
          </a:xfrm>
          <a:solidFill>
            <a:srgbClr val="4E878E"/>
          </a:solidFill>
        </p:grpSpPr>
        <p:sp>
          <p:nvSpPr>
            <p:cNvPr id="113" name="Rectangle 10"/>
            <p:cNvSpPr/>
            <p:nvPr/>
          </p:nvSpPr>
          <p:spPr>
            <a:xfrm>
              <a:off x="3513473" y="3131952"/>
              <a:ext cx="2119441" cy="3017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4" name="TextBox 14"/>
            <p:cNvSpPr txBox="1"/>
            <p:nvPr/>
          </p:nvSpPr>
          <p:spPr>
            <a:xfrm>
              <a:off x="4039981" y="3157584"/>
              <a:ext cx="1061829" cy="253916"/>
            </a:xfrm>
            <a:prstGeom prst="rect">
              <a:avLst/>
            </a:prstGeom>
            <a:grpFill/>
          </p:spPr>
          <p:txBody>
            <a:bodyPr wrap="none">
              <a:normAutofit fontScale="90000" lnSpcReduction="20000"/>
            </a:bodyPr>
            <a:lstStyle/>
            <a:p>
              <a:pPr algn="ctr"/>
              <a:r>
                <a:rPr lang="en-US" altLang="zh-CN" sz="213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35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684733" y="3389980"/>
            <a:ext cx="2824179" cy="402041"/>
            <a:chOff x="3513687" y="2543257"/>
            <a:chExt cx="2119441" cy="301717"/>
          </a:xfrm>
          <a:solidFill>
            <a:srgbClr val="4E878E"/>
          </a:solidFill>
        </p:grpSpPr>
        <p:sp>
          <p:nvSpPr>
            <p:cNvPr id="116" name="Rectangle 9"/>
            <p:cNvSpPr/>
            <p:nvPr/>
          </p:nvSpPr>
          <p:spPr>
            <a:xfrm>
              <a:off x="3513687" y="2543257"/>
              <a:ext cx="2119441" cy="3017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7" name="TextBox 15"/>
            <p:cNvSpPr txBox="1"/>
            <p:nvPr/>
          </p:nvSpPr>
          <p:spPr>
            <a:xfrm>
              <a:off x="4041441" y="2549238"/>
              <a:ext cx="1061829" cy="253916"/>
            </a:xfrm>
            <a:prstGeom prst="rect">
              <a:avLst/>
            </a:prstGeom>
            <a:grpFill/>
          </p:spPr>
          <p:txBody>
            <a:bodyPr wrap="none">
              <a:normAutofit fontScale="90000" lnSpcReduction="20000"/>
            </a:bodyPr>
            <a:lstStyle/>
            <a:p>
              <a:pPr algn="ctr"/>
              <a:r>
                <a:rPr lang="en-US" altLang="zh-CN" sz="2135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35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680313" y="4967296"/>
            <a:ext cx="2826315" cy="727903"/>
            <a:chOff x="3510374" y="3726975"/>
            <a:chExt cx="2121044" cy="546264"/>
          </a:xfrm>
        </p:grpSpPr>
        <p:sp>
          <p:nvSpPr>
            <p:cNvPr id="119" name="Rectangle 11"/>
            <p:cNvSpPr/>
            <p:nvPr/>
          </p:nvSpPr>
          <p:spPr>
            <a:xfrm>
              <a:off x="3510374" y="3726975"/>
              <a:ext cx="2121044" cy="546264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" name="TextBox 16"/>
            <p:cNvSpPr txBox="1"/>
            <p:nvPr/>
          </p:nvSpPr>
          <p:spPr>
            <a:xfrm>
              <a:off x="4039981" y="3862841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pPr algn="ctr"/>
              <a:r>
                <a:rPr lang="en-US" altLang="zh-CN" sz="2135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135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1" name="Group 37"/>
          <p:cNvGrpSpPr/>
          <p:nvPr/>
        </p:nvGrpSpPr>
        <p:grpSpPr>
          <a:xfrm>
            <a:off x="8168477" y="1913203"/>
            <a:ext cx="2748027" cy="3461287"/>
            <a:chOff x="8170814" y="1912116"/>
            <a:chExt cx="2749722" cy="3463424"/>
          </a:xfrm>
        </p:grpSpPr>
        <p:grpSp>
          <p:nvGrpSpPr>
            <p:cNvPr id="122" name="Group 38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125" name="Group 41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2" name="TextBox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7500" lnSpcReduction="10000"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133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汉仪旗黑-55简" panose="00020600040101010101" charset="-128"/>
                    <a:sym typeface="Arial"/>
                  </a:endParaRPr>
                </a:p>
              </p:txBody>
            </p:sp>
            <p:sp>
              <p:nvSpPr>
                <p:cNvPr id="133" name="Rectangle 4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>
                    <a:buClrTx/>
                    <a:buSzTx/>
                    <a:buFontTx/>
                  </a:pPr>
                  <a:r>
                    <a:rPr lang="en-US" altLang="zh-CN" sz="2135" dirty="0">
                      <a:solidFill>
                        <a:srgbClr val="4E878E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5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26" name="Group 42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0" name="TextBox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7500" lnSpcReduction="10000"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133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汉仪旗黑-55简" panose="00020600040101010101" charset="-128"/>
                    <a:sym typeface="Arial"/>
                  </a:endParaRPr>
                </a:p>
              </p:txBody>
            </p:sp>
            <p:sp>
              <p:nvSpPr>
                <p:cNvPr id="131" name="Rectangle 4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>
                    <a:buClrTx/>
                    <a:buSzTx/>
                    <a:buFontTx/>
                  </a:pPr>
                  <a:r>
                    <a:rPr lang="en-US" altLang="zh-CN" sz="2135" dirty="0">
                      <a:solidFill>
                        <a:srgbClr val="4E878E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5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27" name="Group 43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8" name="TextBox 4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7500" lnSpcReduction="10000"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133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汉仪旗黑-55简" panose="00020600040101010101" charset="-128"/>
                    <a:sym typeface="Arial"/>
                  </a:endParaRPr>
                </a:p>
              </p:txBody>
            </p:sp>
            <p:sp>
              <p:nvSpPr>
                <p:cNvPr id="129" name="Rectangle 4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>
                    <a:buClrTx/>
                    <a:buSzTx/>
                    <a:buFontTx/>
                  </a:pPr>
                  <a:r>
                    <a:rPr lang="en-US" altLang="zh-CN" sz="2135" dirty="0">
                      <a:solidFill>
                        <a:srgbClr val="4E878E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5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cxnSp>
          <p:nvCxnSpPr>
            <p:cNvPr id="123" name="Straight Connector 39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40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50"/>
          <p:cNvGrpSpPr/>
          <p:nvPr/>
        </p:nvGrpSpPr>
        <p:grpSpPr>
          <a:xfrm>
            <a:off x="1309368" y="1913203"/>
            <a:ext cx="2712891" cy="3461287"/>
            <a:chOff x="1307468" y="1697288"/>
            <a:chExt cx="2714566" cy="3463424"/>
          </a:xfrm>
        </p:grpSpPr>
        <p:grpSp>
          <p:nvGrpSpPr>
            <p:cNvPr id="135" name="Group 51"/>
            <p:cNvGrpSpPr/>
            <p:nvPr/>
          </p:nvGrpSpPr>
          <p:grpSpPr>
            <a:xfrm>
              <a:off x="1410010" y="1697288"/>
              <a:ext cx="2612024" cy="3463424"/>
              <a:chOff x="1193500" y="1491637"/>
              <a:chExt cx="3762415" cy="3463424"/>
            </a:xfrm>
          </p:grpSpPr>
          <p:grpSp>
            <p:nvGrpSpPr>
              <p:cNvPr id="139" name="Group 5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6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7500" lnSpcReduction="10000"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133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汉仪旗黑-55简" panose="00020600040101010101" charset="-128"/>
                    <a:sym typeface="Arial"/>
                  </a:endParaRPr>
                </a:p>
              </p:txBody>
            </p:sp>
            <p:sp>
              <p:nvSpPr>
                <p:cNvPr id="147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l">
                    <a:buClrTx/>
                    <a:buSzTx/>
                    <a:buFontTx/>
                  </a:pPr>
                  <a:r>
                    <a:rPr lang="en-US" altLang="zh-CN" sz="2135" dirty="0">
                      <a:solidFill>
                        <a:srgbClr val="4E878E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5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40" name="Group 56"/>
              <p:cNvGrpSpPr/>
              <p:nvPr/>
            </p:nvGrpSpPr>
            <p:grpSpPr>
              <a:xfrm>
                <a:off x="1193500" y="2815545"/>
                <a:ext cx="3762415" cy="815608"/>
                <a:chOff x="1317257" y="1824875"/>
                <a:chExt cx="3762415" cy="815608"/>
              </a:xfrm>
            </p:grpSpPr>
            <p:sp>
              <p:nvSpPr>
                <p:cNvPr id="144" name="TextBox 60"/>
                <p:cNvSpPr txBox="1"/>
                <p:nvPr/>
              </p:nvSpPr>
              <p:spPr>
                <a:xfrm>
                  <a:off x="131847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7500" lnSpcReduction="10000"/>
                </a:bodyPr>
                <a:lstStyle/>
                <a:p>
                  <a:pPr algn="just">
                    <a:lnSpc>
                      <a:spcPct val="150000"/>
                    </a:lnSpc>
                    <a:buClrTx/>
                    <a:buSzTx/>
                    <a:buFontTx/>
                  </a:pPr>
                  <a:r>
                    <a:rPr lang="en-US" altLang="zh-CN" sz="133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45" name="Rectangle 6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l">
                    <a:buClrTx/>
                    <a:buSzTx/>
                    <a:buFontTx/>
                  </a:pPr>
                  <a:r>
                    <a:rPr lang="en-US" altLang="zh-CN" sz="2135" dirty="0">
                      <a:solidFill>
                        <a:srgbClr val="4E878E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5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41" name="Group 5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2" name="TextBox 5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7500" lnSpcReduction="10000"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1335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汉仪旗黑-55简" panose="00020600040101010101" charset="-128"/>
                    <a:sym typeface="Arial"/>
                  </a:endParaRPr>
                </a:p>
              </p:txBody>
            </p:sp>
            <p:sp>
              <p:nvSpPr>
                <p:cNvPr id="143" name="Rectangle 5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l">
                    <a:buClrTx/>
                    <a:buSzTx/>
                    <a:buFontTx/>
                  </a:pPr>
                  <a:r>
                    <a:rPr lang="en-US" altLang="zh-CN" sz="2135" dirty="0">
                      <a:solidFill>
                        <a:srgbClr val="4E878E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5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36" name="Group 52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137" name="Straight Connector 53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54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ldLvl="0" animBg="1"/>
      <p:bldP spid="103" grpId="0" bldLvl="0" animBg="1"/>
      <p:bldP spid="104" grpId="0" bldLvl="0" animBg="1"/>
      <p:bldP spid="10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1171486-E136C8FB"/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1" y="-599440"/>
            <a:ext cx="4971415" cy="7457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75097" y="701040"/>
            <a:ext cx="80244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THREE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2586" y="1149351"/>
            <a:ext cx="4331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altLang="zh-CN" sz="4000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PART.THREE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85435" y="1622426"/>
            <a:ext cx="6855460" cy="13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7000" b="1" dirty="0">
              <a:solidFill>
                <a:srgbClr val="4E878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8142" y="3416302"/>
            <a:ext cx="623125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3151" y="1"/>
            <a:ext cx="4062095" cy="6872605"/>
          </a:xfrm>
          <a:prstGeom prst="rect">
            <a:avLst/>
          </a:pr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 descr="51miz-P1373819-C030B3C9-3840x25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7820" y="0"/>
            <a:ext cx="5164455" cy="691261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407797" y="1325245"/>
            <a:ext cx="2131694" cy="3235960"/>
            <a:chOff x="2217" y="2087"/>
            <a:chExt cx="3357" cy="5096"/>
          </a:xfrm>
        </p:grpSpPr>
        <p:grpSp>
          <p:nvGrpSpPr>
            <p:cNvPr id="43" name="组合 42"/>
            <p:cNvGrpSpPr/>
            <p:nvPr/>
          </p:nvGrpSpPr>
          <p:grpSpPr>
            <a:xfrm>
              <a:off x="2419" y="2087"/>
              <a:ext cx="2952" cy="3188"/>
              <a:chOff x="2394" y="2087"/>
              <a:chExt cx="2952" cy="3188"/>
            </a:xfrm>
          </p:grpSpPr>
          <p:sp>
            <p:nvSpPr>
              <p:cNvPr id="40" name="任意多边形: 形状 11"/>
              <p:cNvSpPr/>
              <p:nvPr/>
            </p:nvSpPr>
            <p:spPr bwMode="auto">
              <a:xfrm>
                <a:off x="2394" y="2087"/>
                <a:ext cx="2952" cy="3188"/>
              </a:xfrm>
              <a:custGeom>
                <a:avLst/>
                <a:gdLst>
                  <a:gd name="connsiteX0" fmla="*/ 922128 w 1874838"/>
                  <a:gd name="connsiteY0" fmla="*/ 111810 h 2025160"/>
                  <a:gd name="connsiteX1" fmla="*/ 730995 w 1874838"/>
                  <a:gd name="connsiteY1" fmla="*/ 172823 h 2025160"/>
                  <a:gd name="connsiteX2" fmla="*/ 394600 w 1874838"/>
                  <a:gd name="connsiteY2" fmla="*/ 366031 h 2025160"/>
                  <a:gd name="connsiteX3" fmla="*/ 256984 w 1874838"/>
                  <a:gd name="connsiteY3" fmla="*/ 452466 h 2025160"/>
                  <a:gd name="connsiteX4" fmla="*/ 251887 w 1874838"/>
                  <a:gd name="connsiteY4" fmla="*/ 452466 h 2025160"/>
                  <a:gd name="connsiteX5" fmla="*/ 185627 w 1874838"/>
                  <a:gd name="connsiteY5" fmla="*/ 513479 h 2025160"/>
                  <a:gd name="connsiteX6" fmla="*/ 139755 w 1874838"/>
                  <a:gd name="connsiteY6" fmla="*/ 594829 h 2025160"/>
                  <a:gd name="connsiteX7" fmla="*/ 109174 w 1874838"/>
                  <a:gd name="connsiteY7" fmla="*/ 721939 h 2025160"/>
                  <a:gd name="connsiteX8" fmla="*/ 104077 w 1874838"/>
                  <a:gd name="connsiteY8" fmla="*/ 1250718 h 2025160"/>
                  <a:gd name="connsiteX9" fmla="*/ 160143 w 1874838"/>
                  <a:gd name="connsiteY9" fmla="*/ 1469348 h 2025160"/>
                  <a:gd name="connsiteX10" fmla="*/ 190724 w 1874838"/>
                  <a:gd name="connsiteY10" fmla="*/ 1515108 h 2025160"/>
                  <a:gd name="connsiteX11" fmla="*/ 206015 w 1874838"/>
                  <a:gd name="connsiteY11" fmla="*/ 1530361 h 2025160"/>
                  <a:gd name="connsiteX12" fmla="*/ 216209 w 1874838"/>
                  <a:gd name="connsiteY12" fmla="*/ 1540530 h 2025160"/>
                  <a:gd name="connsiteX13" fmla="*/ 272274 w 1874838"/>
                  <a:gd name="connsiteY13" fmla="*/ 1581205 h 2025160"/>
                  <a:gd name="connsiteX14" fmla="*/ 680026 w 1874838"/>
                  <a:gd name="connsiteY14" fmla="*/ 1820172 h 2025160"/>
                  <a:gd name="connsiteX15" fmla="*/ 802351 w 1874838"/>
                  <a:gd name="connsiteY15" fmla="*/ 1886270 h 2025160"/>
                  <a:gd name="connsiteX16" fmla="*/ 1001130 w 1874838"/>
                  <a:gd name="connsiteY16" fmla="*/ 1906607 h 2025160"/>
                  <a:gd name="connsiteX17" fmla="*/ 1220296 w 1874838"/>
                  <a:gd name="connsiteY17" fmla="*/ 1810004 h 2025160"/>
                  <a:gd name="connsiteX18" fmla="*/ 1556691 w 1874838"/>
                  <a:gd name="connsiteY18" fmla="*/ 1616796 h 2025160"/>
                  <a:gd name="connsiteX19" fmla="*/ 1643338 w 1874838"/>
                  <a:gd name="connsiteY19" fmla="*/ 1555783 h 2025160"/>
                  <a:gd name="connsiteX20" fmla="*/ 1653532 w 1874838"/>
                  <a:gd name="connsiteY20" fmla="*/ 1550699 h 2025160"/>
                  <a:gd name="connsiteX21" fmla="*/ 1673919 w 1874838"/>
                  <a:gd name="connsiteY21" fmla="*/ 1530361 h 2025160"/>
                  <a:gd name="connsiteX22" fmla="*/ 1704501 w 1874838"/>
                  <a:gd name="connsiteY22" fmla="*/ 1484601 h 2025160"/>
                  <a:gd name="connsiteX23" fmla="*/ 1765663 w 1874838"/>
                  <a:gd name="connsiteY23" fmla="*/ 1316816 h 2025160"/>
                  <a:gd name="connsiteX24" fmla="*/ 1770760 w 1874838"/>
                  <a:gd name="connsiteY24" fmla="*/ 721939 h 2025160"/>
                  <a:gd name="connsiteX25" fmla="*/ 1694307 w 1874838"/>
                  <a:gd name="connsiteY25" fmla="*/ 528732 h 2025160"/>
                  <a:gd name="connsiteX26" fmla="*/ 1694307 w 1874838"/>
                  <a:gd name="connsiteY26" fmla="*/ 518563 h 2025160"/>
                  <a:gd name="connsiteX27" fmla="*/ 1617853 w 1874838"/>
                  <a:gd name="connsiteY27" fmla="*/ 447381 h 2025160"/>
                  <a:gd name="connsiteX28" fmla="*/ 1470044 w 1874838"/>
                  <a:gd name="connsiteY28" fmla="*/ 360946 h 2025160"/>
                  <a:gd name="connsiteX29" fmla="*/ 1113261 w 1874838"/>
                  <a:gd name="connsiteY29" fmla="*/ 157570 h 2025160"/>
                  <a:gd name="connsiteX30" fmla="*/ 922128 w 1874838"/>
                  <a:gd name="connsiteY30" fmla="*/ 111810 h 2025160"/>
                  <a:gd name="connsiteX31" fmla="*/ 920219 w 1874838"/>
                  <a:gd name="connsiteY31" fmla="*/ 685 h 2025160"/>
                  <a:gd name="connsiteX32" fmla="*/ 1135223 w 1874838"/>
                  <a:gd name="connsiteY32" fmla="*/ 52160 h 2025160"/>
                  <a:gd name="connsiteX33" fmla="*/ 1536565 w 1874838"/>
                  <a:gd name="connsiteY33" fmla="*/ 280936 h 2025160"/>
                  <a:gd name="connsiteX34" fmla="*/ 1702835 w 1874838"/>
                  <a:gd name="connsiteY34" fmla="*/ 378166 h 2025160"/>
                  <a:gd name="connsiteX35" fmla="*/ 1788836 w 1874838"/>
                  <a:gd name="connsiteY35" fmla="*/ 458238 h 2025160"/>
                  <a:gd name="connsiteX36" fmla="*/ 1788836 w 1874838"/>
                  <a:gd name="connsiteY36" fmla="*/ 469677 h 2025160"/>
                  <a:gd name="connsiteX37" fmla="*/ 1874838 w 1874838"/>
                  <a:gd name="connsiteY37" fmla="*/ 687014 h 2025160"/>
                  <a:gd name="connsiteX38" fmla="*/ 1869105 w 1874838"/>
                  <a:gd name="connsiteY38" fmla="*/ 1356186 h 2025160"/>
                  <a:gd name="connsiteX39" fmla="*/ 1800303 w 1874838"/>
                  <a:gd name="connsiteY39" fmla="*/ 1544926 h 2025160"/>
                  <a:gd name="connsiteX40" fmla="*/ 1765903 w 1874838"/>
                  <a:gd name="connsiteY40" fmla="*/ 1596401 h 2025160"/>
                  <a:gd name="connsiteX41" fmla="*/ 1742969 w 1874838"/>
                  <a:gd name="connsiteY41" fmla="*/ 1619279 h 2025160"/>
                  <a:gd name="connsiteX42" fmla="*/ 1731502 w 1874838"/>
                  <a:gd name="connsiteY42" fmla="*/ 1624998 h 2025160"/>
                  <a:gd name="connsiteX43" fmla="*/ 1634033 w 1874838"/>
                  <a:gd name="connsiteY43" fmla="*/ 1693631 h 2025160"/>
                  <a:gd name="connsiteX44" fmla="*/ 1255626 w 1874838"/>
                  <a:gd name="connsiteY44" fmla="*/ 1910969 h 2025160"/>
                  <a:gd name="connsiteX45" fmla="*/ 1009087 w 1874838"/>
                  <a:gd name="connsiteY45" fmla="*/ 2019637 h 2025160"/>
                  <a:gd name="connsiteX46" fmla="*/ 785483 w 1874838"/>
                  <a:gd name="connsiteY46" fmla="*/ 1996760 h 2025160"/>
                  <a:gd name="connsiteX47" fmla="*/ 647880 w 1874838"/>
                  <a:gd name="connsiteY47" fmla="*/ 1922407 h 2025160"/>
                  <a:gd name="connsiteX48" fmla="*/ 189204 w 1874838"/>
                  <a:gd name="connsiteY48" fmla="*/ 1653595 h 2025160"/>
                  <a:gd name="connsiteX49" fmla="*/ 126136 w 1874838"/>
                  <a:gd name="connsiteY49" fmla="*/ 1607840 h 2025160"/>
                  <a:gd name="connsiteX50" fmla="*/ 114669 w 1874838"/>
                  <a:gd name="connsiteY50" fmla="*/ 1596401 h 2025160"/>
                  <a:gd name="connsiteX51" fmla="*/ 97469 w 1874838"/>
                  <a:gd name="connsiteY51" fmla="*/ 1579243 h 2025160"/>
                  <a:gd name="connsiteX52" fmla="*/ 63068 w 1874838"/>
                  <a:gd name="connsiteY52" fmla="*/ 1527768 h 2025160"/>
                  <a:gd name="connsiteX53" fmla="*/ 0 w 1874838"/>
                  <a:gd name="connsiteY53" fmla="*/ 1281833 h 2025160"/>
                  <a:gd name="connsiteX54" fmla="*/ 5734 w 1874838"/>
                  <a:gd name="connsiteY54" fmla="*/ 687014 h 2025160"/>
                  <a:gd name="connsiteX55" fmla="*/ 40134 w 1874838"/>
                  <a:gd name="connsiteY55" fmla="*/ 544029 h 2025160"/>
                  <a:gd name="connsiteX56" fmla="*/ 91735 w 1874838"/>
                  <a:gd name="connsiteY56" fmla="*/ 452519 h 2025160"/>
                  <a:gd name="connsiteX57" fmla="*/ 166270 w 1874838"/>
                  <a:gd name="connsiteY57" fmla="*/ 383886 h 2025160"/>
                  <a:gd name="connsiteX58" fmla="*/ 172004 w 1874838"/>
                  <a:gd name="connsiteY58" fmla="*/ 383886 h 2025160"/>
                  <a:gd name="connsiteX59" fmla="*/ 326807 w 1874838"/>
                  <a:gd name="connsiteY59" fmla="*/ 286656 h 2025160"/>
                  <a:gd name="connsiteX60" fmla="*/ 705214 w 1874838"/>
                  <a:gd name="connsiteY60" fmla="*/ 69318 h 2025160"/>
                  <a:gd name="connsiteX61" fmla="*/ 920219 w 1874838"/>
                  <a:gd name="connsiteY61" fmla="*/ 685 h 202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74838" h="2025160">
                    <a:moveTo>
                      <a:pt x="922128" y="111810"/>
                    </a:moveTo>
                    <a:cubicBezTo>
                      <a:pt x="858417" y="115623"/>
                      <a:pt x="794706" y="137232"/>
                      <a:pt x="730995" y="172823"/>
                    </a:cubicBezTo>
                    <a:cubicBezTo>
                      <a:pt x="618863" y="233836"/>
                      <a:pt x="506731" y="299933"/>
                      <a:pt x="394600" y="366031"/>
                    </a:cubicBezTo>
                    <a:cubicBezTo>
                      <a:pt x="348728" y="391453"/>
                      <a:pt x="302856" y="421959"/>
                      <a:pt x="256984" y="452466"/>
                    </a:cubicBezTo>
                    <a:cubicBezTo>
                      <a:pt x="256984" y="452466"/>
                      <a:pt x="251887" y="452466"/>
                      <a:pt x="251887" y="452466"/>
                    </a:cubicBezTo>
                    <a:cubicBezTo>
                      <a:pt x="231499" y="472803"/>
                      <a:pt x="206015" y="493141"/>
                      <a:pt x="185627" y="513479"/>
                    </a:cubicBezTo>
                    <a:cubicBezTo>
                      <a:pt x="170337" y="538901"/>
                      <a:pt x="149949" y="569407"/>
                      <a:pt x="139755" y="594829"/>
                    </a:cubicBezTo>
                    <a:cubicBezTo>
                      <a:pt x="129562" y="635504"/>
                      <a:pt x="114271" y="676180"/>
                      <a:pt x="109174" y="721939"/>
                    </a:cubicBezTo>
                    <a:cubicBezTo>
                      <a:pt x="109174" y="894809"/>
                      <a:pt x="109174" y="1072764"/>
                      <a:pt x="104077" y="1250718"/>
                    </a:cubicBezTo>
                    <a:cubicBezTo>
                      <a:pt x="104077" y="1326984"/>
                      <a:pt x="119368" y="1403251"/>
                      <a:pt x="160143" y="1469348"/>
                    </a:cubicBezTo>
                    <a:cubicBezTo>
                      <a:pt x="170337" y="1484601"/>
                      <a:pt x="180530" y="1499854"/>
                      <a:pt x="190724" y="1515108"/>
                    </a:cubicBezTo>
                    <a:cubicBezTo>
                      <a:pt x="195821" y="1520192"/>
                      <a:pt x="200918" y="1525277"/>
                      <a:pt x="206015" y="1530361"/>
                    </a:cubicBezTo>
                    <a:cubicBezTo>
                      <a:pt x="206015" y="1535445"/>
                      <a:pt x="211112" y="1540530"/>
                      <a:pt x="216209" y="1540530"/>
                    </a:cubicBezTo>
                    <a:cubicBezTo>
                      <a:pt x="231499" y="1555783"/>
                      <a:pt x="251887" y="1571036"/>
                      <a:pt x="272274" y="1581205"/>
                    </a:cubicBezTo>
                    <a:cubicBezTo>
                      <a:pt x="404794" y="1662556"/>
                      <a:pt x="542410" y="1743906"/>
                      <a:pt x="680026" y="1820172"/>
                    </a:cubicBezTo>
                    <a:cubicBezTo>
                      <a:pt x="720801" y="1845594"/>
                      <a:pt x="761576" y="1865932"/>
                      <a:pt x="802351" y="1886270"/>
                    </a:cubicBezTo>
                    <a:cubicBezTo>
                      <a:pt x="868611" y="1911692"/>
                      <a:pt x="929773" y="1916776"/>
                      <a:pt x="1001130" y="1906607"/>
                    </a:cubicBezTo>
                    <a:cubicBezTo>
                      <a:pt x="1082680" y="1891354"/>
                      <a:pt x="1154037" y="1850679"/>
                      <a:pt x="1220296" y="1810004"/>
                    </a:cubicBezTo>
                    <a:cubicBezTo>
                      <a:pt x="1332428" y="1743906"/>
                      <a:pt x="1444559" y="1682893"/>
                      <a:pt x="1556691" y="1616796"/>
                    </a:cubicBezTo>
                    <a:cubicBezTo>
                      <a:pt x="1587272" y="1601543"/>
                      <a:pt x="1612757" y="1576121"/>
                      <a:pt x="1643338" y="1555783"/>
                    </a:cubicBezTo>
                    <a:cubicBezTo>
                      <a:pt x="1643338" y="1555783"/>
                      <a:pt x="1648435" y="1550699"/>
                      <a:pt x="1653532" y="1550699"/>
                    </a:cubicBezTo>
                    <a:cubicBezTo>
                      <a:pt x="1663725" y="1540530"/>
                      <a:pt x="1668822" y="1535445"/>
                      <a:pt x="1673919" y="1530361"/>
                    </a:cubicBezTo>
                    <a:cubicBezTo>
                      <a:pt x="1684113" y="1515108"/>
                      <a:pt x="1694307" y="1499854"/>
                      <a:pt x="1704501" y="1484601"/>
                    </a:cubicBezTo>
                    <a:cubicBezTo>
                      <a:pt x="1745276" y="1433757"/>
                      <a:pt x="1765663" y="1377829"/>
                      <a:pt x="1765663" y="1316816"/>
                    </a:cubicBezTo>
                    <a:cubicBezTo>
                      <a:pt x="1770760" y="1118524"/>
                      <a:pt x="1770760" y="920232"/>
                      <a:pt x="1770760" y="721939"/>
                    </a:cubicBezTo>
                    <a:cubicBezTo>
                      <a:pt x="1770760" y="650758"/>
                      <a:pt x="1745276" y="584660"/>
                      <a:pt x="1694307" y="528732"/>
                    </a:cubicBezTo>
                    <a:cubicBezTo>
                      <a:pt x="1694307" y="528732"/>
                      <a:pt x="1694307" y="523647"/>
                      <a:pt x="1694307" y="518563"/>
                    </a:cubicBezTo>
                    <a:cubicBezTo>
                      <a:pt x="1668822" y="498225"/>
                      <a:pt x="1643338" y="472803"/>
                      <a:pt x="1617853" y="447381"/>
                    </a:cubicBezTo>
                    <a:cubicBezTo>
                      <a:pt x="1571981" y="416875"/>
                      <a:pt x="1521013" y="386368"/>
                      <a:pt x="1470044" y="360946"/>
                    </a:cubicBezTo>
                    <a:cubicBezTo>
                      <a:pt x="1352815" y="289765"/>
                      <a:pt x="1235587" y="218583"/>
                      <a:pt x="1113261" y="157570"/>
                    </a:cubicBezTo>
                    <a:cubicBezTo>
                      <a:pt x="1049550" y="121979"/>
                      <a:pt x="985839" y="107997"/>
                      <a:pt x="922128" y="111810"/>
                    </a:cubicBezTo>
                    <a:close/>
                    <a:moveTo>
                      <a:pt x="920219" y="685"/>
                    </a:moveTo>
                    <a:cubicBezTo>
                      <a:pt x="991887" y="-3604"/>
                      <a:pt x="1063555" y="12124"/>
                      <a:pt x="1135223" y="52160"/>
                    </a:cubicBezTo>
                    <a:cubicBezTo>
                      <a:pt x="1272826" y="120793"/>
                      <a:pt x="1404695" y="200865"/>
                      <a:pt x="1536565" y="280936"/>
                    </a:cubicBezTo>
                    <a:cubicBezTo>
                      <a:pt x="1593899" y="309533"/>
                      <a:pt x="1651234" y="343850"/>
                      <a:pt x="1702835" y="378166"/>
                    </a:cubicBezTo>
                    <a:cubicBezTo>
                      <a:pt x="1731502" y="406763"/>
                      <a:pt x="1760169" y="435360"/>
                      <a:pt x="1788836" y="458238"/>
                    </a:cubicBezTo>
                    <a:cubicBezTo>
                      <a:pt x="1788836" y="463957"/>
                      <a:pt x="1788836" y="469677"/>
                      <a:pt x="1788836" y="469677"/>
                    </a:cubicBezTo>
                    <a:cubicBezTo>
                      <a:pt x="1846171" y="532590"/>
                      <a:pt x="1874838" y="606943"/>
                      <a:pt x="1874838" y="687014"/>
                    </a:cubicBezTo>
                    <a:cubicBezTo>
                      <a:pt x="1874838" y="910072"/>
                      <a:pt x="1874838" y="1133129"/>
                      <a:pt x="1869105" y="1356186"/>
                    </a:cubicBezTo>
                    <a:cubicBezTo>
                      <a:pt x="1869105" y="1424819"/>
                      <a:pt x="1846171" y="1487732"/>
                      <a:pt x="1800303" y="1544926"/>
                    </a:cubicBezTo>
                    <a:cubicBezTo>
                      <a:pt x="1788836" y="1562084"/>
                      <a:pt x="1777370" y="1579243"/>
                      <a:pt x="1765903" y="1596401"/>
                    </a:cubicBezTo>
                    <a:cubicBezTo>
                      <a:pt x="1760169" y="1602120"/>
                      <a:pt x="1754436" y="1607840"/>
                      <a:pt x="1742969" y="1619279"/>
                    </a:cubicBezTo>
                    <a:cubicBezTo>
                      <a:pt x="1737235" y="1619279"/>
                      <a:pt x="1731502" y="1624998"/>
                      <a:pt x="1731502" y="1624998"/>
                    </a:cubicBezTo>
                    <a:cubicBezTo>
                      <a:pt x="1697101" y="1647876"/>
                      <a:pt x="1668434" y="1676473"/>
                      <a:pt x="1634033" y="1693631"/>
                    </a:cubicBezTo>
                    <a:cubicBezTo>
                      <a:pt x="1507897" y="1767983"/>
                      <a:pt x="1381762" y="1836616"/>
                      <a:pt x="1255626" y="1910969"/>
                    </a:cubicBezTo>
                    <a:cubicBezTo>
                      <a:pt x="1181091" y="1956724"/>
                      <a:pt x="1100822" y="2002479"/>
                      <a:pt x="1009087" y="2019637"/>
                    </a:cubicBezTo>
                    <a:cubicBezTo>
                      <a:pt x="928819" y="2031076"/>
                      <a:pt x="860018" y="2025357"/>
                      <a:pt x="785483" y="1996760"/>
                    </a:cubicBezTo>
                    <a:cubicBezTo>
                      <a:pt x="739615" y="1973882"/>
                      <a:pt x="693748" y="1951004"/>
                      <a:pt x="647880" y="1922407"/>
                    </a:cubicBezTo>
                    <a:cubicBezTo>
                      <a:pt x="493077" y="1836616"/>
                      <a:pt x="338274" y="1745106"/>
                      <a:pt x="189204" y="1653595"/>
                    </a:cubicBezTo>
                    <a:cubicBezTo>
                      <a:pt x="166270" y="1642156"/>
                      <a:pt x="143336" y="1624998"/>
                      <a:pt x="126136" y="1607840"/>
                    </a:cubicBezTo>
                    <a:cubicBezTo>
                      <a:pt x="120403" y="1607840"/>
                      <a:pt x="114669" y="1602120"/>
                      <a:pt x="114669" y="1596401"/>
                    </a:cubicBezTo>
                    <a:cubicBezTo>
                      <a:pt x="108936" y="1590682"/>
                      <a:pt x="103202" y="1584962"/>
                      <a:pt x="97469" y="1579243"/>
                    </a:cubicBezTo>
                    <a:cubicBezTo>
                      <a:pt x="86002" y="1562084"/>
                      <a:pt x="74535" y="1544926"/>
                      <a:pt x="63068" y="1527768"/>
                    </a:cubicBezTo>
                    <a:cubicBezTo>
                      <a:pt x="17200" y="1453416"/>
                      <a:pt x="0" y="1367624"/>
                      <a:pt x="0" y="1281833"/>
                    </a:cubicBezTo>
                    <a:cubicBezTo>
                      <a:pt x="5734" y="1081654"/>
                      <a:pt x="5734" y="881474"/>
                      <a:pt x="5734" y="687014"/>
                    </a:cubicBezTo>
                    <a:cubicBezTo>
                      <a:pt x="11467" y="635540"/>
                      <a:pt x="28667" y="589784"/>
                      <a:pt x="40134" y="544029"/>
                    </a:cubicBezTo>
                    <a:cubicBezTo>
                      <a:pt x="51601" y="515432"/>
                      <a:pt x="74535" y="481116"/>
                      <a:pt x="91735" y="452519"/>
                    </a:cubicBezTo>
                    <a:cubicBezTo>
                      <a:pt x="114669" y="429641"/>
                      <a:pt x="143336" y="406763"/>
                      <a:pt x="166270" y="383886"/>
                    </a:cubicBezTo>
                    <a:cubicBezTo>
                      <a:pt x="166270" y="383886"/>
                      <a:pt x="172004" y="383886"/>
                      <a:pt x="172004" y="383886"/>
                    </a:cubicBezTo>
                    <a:cubicBezTo>
                      <a:pt x="223605" y="349569"/>
                      <a:pt x="275206" y="315253"/>
                      <a:pt x="326807" y="286656"/>
                    </a:cubicBezTo>
                    <a:cubicBezTo>
                      <a:pt x="452943" y="212303"/>
                      <a:pt x="579079" y="137951"/>
                      <a:pt x="705214" y="69318"/>
                    </a:cubicBezTo>
                    <a:cubicBezTo>
                      <a:pt x="776883" y="29282"/>
                      <a:pt x="848551" y="4975"/>
                      <a:pt x="920219" y="685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EAB39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42" name="图片 41" descr="F:\图库\人物\51miz-P1259687-8130C0F9-3840x2160.jpg51miz-P1259687-8130C0F9-3840x216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42" y="2453"/>
                <a:ext cx="2456" cy="2456"/>
              </a:xfrm>
              <a:custGeom>
                <a:avLst/>
                <a:gdLst>
                  <a:gd name="connsiteX0" fmla="*/ 756053 w 1540370"/>
                  <a:gd name="connsiteY0" fmla="*/ 563 h 1663875"/>
                  <a:gd name="connsiteX1" fmla="*/ 932701 w 1540370"/>
                  <a:gd name="connsiteY1" fmla="*/ 42854 h 1663875"/>
                  <a:gd name="connsiteX2" fmla="*/ 1262444 w 1540370"/>
                  <a:gd name="connsiteY2" fmla="*/ 230817 h 1663875"/>
                  <a:gd name="connsiteX3" fmla="*/ 1399052 w 1540370"/>
                  <a:gd name="connsiteY3" fmla="*/ 310702 h 1663875"/>
                  <a:gd name="connsiteX4" fmla="*/ 1469711 w 1540370"/>
                  <a:gd name="connsiteY4" fmla="*/ 376489 h 1663875"/>
                  <a:gd name="connsiteX5" fmla="*/ 1469711 w 1540370"/>
                  <a:gd name="connsiteY5" fmla="*/ 385887 h 1663875"/>
                  <a:gd name="connsiteX6" fmla="*/ 1540370 w 1540370"/>
                  <a:gd name="connsiteY6" fmla="*/ 564452 h 1663875"/>
                  <a:gd name="connsiteX7" fmla="*/ 1535660 w 1540370"/>
                  <a:gd name="connsiteY7" fmla="*/ 1114244 h 1663875"/>
                  <a:gd name="connsiteX8" fmla="*/ 1479132 w 1540370"/>
                  <a:gd name="connsiteY8" fmla="*/ 1269314 h 1663875"/>
                  <a:gd name="connsiteX9" fmla="*/ 1450869 w 1540370"/>
                  <a:gd name="connsiteY9" fmla="*/ 1311605 h 1663875"/>
                  <a:gd name="connsiteX10" fmla="*/ 1432026 w 1540370"/>
                  <a:gd name="connsiteY10" fmla="*/ 1330402 h 1663875"/>
                  <a:gd name="connsiteX11" fmla="*/ 1422605 w 1540370"/>
                  <a:gd name="connsiteY11" fmla="*/ 1335101 h 1663875"/>
                  <a:gd name="connsiteX12" fmla="*/ 1342524 w 1540370"/>
                  <a:gd name="connsiteY12" fmla="*/ 1391490 h 1663875"/>
                  <a:gd name="connsiteX13" fmla="*/ 1031624 w 1540370"/>
                  <a:gd name="connsiteY13" fmla="*/ 1570055 h 1663875"/>
                  <a:gd name="connsiteX14" fmla="*/ 829068 w 1540370"/>
                  <a:gd name="connsiteY14" fmla="*/ 1659337 h 1663875"/>
                  <a:gd name="connsiteX15" fmla="*/ 645354 w 1540370"/>
                  <a:gd name="connsiteY15" fmla="*/ 1640541 h 1663875"/>
                  <a:gd name="connsiteX16" fmla="*/ 532299 w 1540370"/>
                  <a:gd name="connsiteY16" fmla="*/ 1579453 h 1663875"/>
                  <a:gd name="connsiteX17" fmla="*/ 155450 w 1540370"/>
                  <a:gd name="connsiteY17" fmla="*/ 1358596 h 1663875"/>
                  <a:gd name="connsiteX18" fmla="*/ 103634 w 1540370"/>
                  <a:gd name="connsiteY18" fmla="*/ 1321003 h 1663875"/>
                  <a:gd name="connsiteX19" fmla="*/ 94212 w 1540370"/>
                  <a:gd name="connsiteY19" fmla="*/ 1311605 h 1663875"/>
                  <a:gd name="connsiteX20" fmla="*/ 80080 w 1540370"/>
                  <a:gd name="connsiteY20" fmla="*/ 1297508 h 1663875"/>
                  <a:gd name="connsiteX21" fmla="*/ 51817 w 1540370"/>
                  <a:gd name="connsiteY21" fmla="*/ 1255216 h 1663875"/>
                  <a:gd name="connsiteX22" fmla="*/ 0 w 1540370"/>
                  <a:gd name="connsiteY22" fmla="*/ 1053156 h 1663875"/>
                  <a:gd name="connsiteX23" fmla="*/ 4711 w 1540370"/>
                  <a:gd name="connsiteY23" fmla="*/ 564452 h 1663875"/>
                  <a:gd name="connsiteX24" fmla="*/ 32974 w 1540370"/>
                  <a:gd name="connsiteY24" fmla="*/ 446975 h 1663875"/>
                  <a:gd name="connsiteX25" fmla="*/ 75370 w 1540370"/>
                  <a:gd name="connsiteY25" fmla="*/ 371790 h 1663875"/>
                  <a:gd name="connsiteX26" fmla="*/ 136608 w 1540370"/>
                  <a:gd name="connsiteY26" fmla="*/ 315401 h 1663875"/>
                  <a:gd name="connsiteX27" fmla="*/ 141318 w 1540370"/>
                  <a:gd name="connsiteY27" fmla="*/ 315401 h 1663875"/>
                  <a:gd name="connsiteX28" fmla="*/ 268505 w 1540370"/>
                  <a:gd name="connsiteY28" fmla="*/ 235516 h 1663875"/>
                  <a:gd name="connsiteX29" fmla="*/ 579405 w 1540370"/>
                  <a:gd name="connsiteY29" fmla="*/ 56952 h 1663875"/>
                  <a:gd name="connsiteX30" fmla="*/ 756053 w 1540370"/>
                  <a:gd name="connsiteY30" fmla="*/ 563 h 166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0370" h="1663875">
                    <a:moveTo>
                      <a:pt x="756053" y="563"/>
                    </a:moveTo>
                    <a:cubicBezTo>
                      <a:pt x="814936" y="-2962"/>
                      <a:pt x="873819" y="9961"/>
                      <a:pt x="932701" y="42854"/>
                    </a:cubicBezTo>
                    <a:cubicBezTo>
                      <a:pt x="1045756" y="99243"/>
                      <a:pt x="1154100" y="165030"/>
                      <a:pt x="1262444" y="230817"/>
                    </a:cubicBezTo>
                    <a:cubicBezTo>
                      <a:pt x="1309550" y="254313"/>
                      <a:pt x="1356656" y="282507"/>
                      <a:pt x="1399052" y="310702"/>
                    </a:cubicBezTo>
                    <a:cubicBezTo>
                      <a:pt x="1422605" y="334197"/>
                      <a:pt x="1446158" y="357692"/>
                      <a:pt x="1469711" y="376489"/>
                    </a:cubicBezTo>
                    <a:cubicBezTo>
                      <a:pt x="1469711" y="381188"/>
                      <a:pt x="1469711" y="385887"/>
                      <a:pt x="1469711" y="385887"/>
                    </a:cubicBezTo>
                    <a:cubicBezTo>
                      <a:pt x="1516817" y="437577"/>
                      <a:pt x="1540370" y="498665"/>
                      <a:pt x="1540370" y="564452"/>
                    </a:cubicBezTo>
                    <a:cubicBezTo>
                      <a:pt x="1540370" y="747716"/>
                      <a:pt x="1540370" y="930980"/>
                      <a:pt x="1535660" y="1114244"/>
                    </a:cubicBezTo>
                    <a:cubicBezTo>
                      <a:pt x="1535660" y="1170633"/>
                      <a:pt x="1516817" y="1222323"/>
                      <a:pt x="1479132" y="1269314"/>
                    </a:cubicBezTo>
                    <a:cubicBezTo>
                      <a:pt x="1469711" y="1283411"/>
                      <a:pt x="1460290" y="1297508"/>
                      <a:pt x="1450869" y="1311605"/>
                    </a:cubicBezTo>
                    <a:cubicBezTo>
                      <a:pt x="1446158" y="1316304"/>
                      <a:pt x="1441447" y="1321003"/>
                      <a:pt x="1432026" y="1330402"/>
                    </a:cubicBezTo>
                    <a:cubicBezTo>
                      <a:pt x="1427316" y="1330402"/>
                      <a:pt x="1422605" y="1335101"/>
                      <a:pt x="1422605" y="1335101"/>
                    </a:cubicBezTo>
                    <a:cubicBezTo>
                      <a:pt x="1394341" y="1353897"/>
                      <a:pt x="1370788" y="1377392"/>
                      <a:pt x="1342524" y="1391490"/>
                    </a:cubicBezTo>
                    <a:cubicBezTo>
                      <a:pt x="1238891" y="1452578"/>
                      <a:pt x="1135258" y="1508967"/>
                      <a:pt x="1031624" y="1570055"/>
                    </a:cubicBezTo>
                    <a:cubicBezTo>
                      <a:pt x="970386" y="1607647"/>
                      <a:pt x="904438" y="1645240"/>
                      <a:pt x="829068" y="1659337"/>
                    </a:cubicBezTo>
                    <a:cubicBezTo>
                      <a:pt x="763119" y="1668735"/>
                      <a:pt x="706592" y="1664036"/>
                      <a:pt x="645354" y="1640541"/>
                    </a:cubicBezTo>
                    <a:cubicBezTo>
                      <a:pt x="607669" y="1621744"/>
                      <a:pt x="569984" y="1602948"/>
                      <a:pt x="532299" y="1579453"/>
                    </a:cubicBezTo>
                    <a:cubicBezTo>
                      <a:pt x="405113" y="1508967"/>
                      <a:pt x="277926" y="1433781"/>
                      <a:pt x="155450" y="1358596"/>
                    </a:cubicBezTo>
                    <a:cubicBezTo>
                      <a:pt x="136608" y="1349198"/>
                      <a:pt x="117765" y="1335101"/>
                      <a:pt x="103634" y="1321003"/>
                    </a:cubicBezTo>
                    <a:cubicBezTo>
                      <a:pt x="98923" y="1321003"/>
                      <a:pt x="94212" y="1316304"/>
                      <a:pt x="94212" y="1311605"/>
                    </a:cubicBezTo>
                    <a:cubicBezTo>
                      <a:pt x="89502" y="1306906"/>
                      <a:pt x="84791" y="1302207"/>
                      <a:pt x="80080" y="1297508"/>
                    </a:cubicBezTo>
                    <a:cubicBezTo>
                      <a:pt x="70659" y="1283411"/>
                      <a:pt x="61238" y="1269314"/>
                      <a:pt x="51817" y="1255216"/>
                    </a:cubicBezTo>
                    <a:cubicBezTo>
                      <a:pt x="14132" y="1194128"/>
                      <a:pt x="0" y="1123642"/>
                      <a:pt x="0" y="1053156"/>
                    </a:cubicBezTo>
                    <a:cubicBezTo>
                      <a:pt x="4711" y="888688"/>
                      <a:pt x="4711" y="724221"/>
                      <a:pt x="4711" y="564452"/>
                    </a:cubicBezTo>
                    <a:cubicBezTo>
                      <a:pt x="9421" y="522160"/>
                      <a:pt x="23553" y="484568"/>
                      <a:pt x="32974" y="446975"/>
                    </a:cubicBezTo>
                    <a:cubicBezTo>
                      <a:pt x="42396" y="423480"/>
                      <a:pt x="61238" y="395285"/>
                      <a:pt x="75370" y="371790"/>
                    </a:cubicBezTo>
                    <a:cubicBezTo>
                      <a:pt x="94212" y="352993"/>
                      <a:pt x="117765" y="334197"/>
                      <a:pt x="136608" y="315401"/>
                    </a:cubicBezTo>
                    <a:cubicBezTo>
                      <a:pt x="136608" y="315401"/>
                      <a:pt x="141318" y="315401"/>
                      <a:pt x="141318" y="315401"/>
                    </a:cubicBezTo>
                    <a:cubicBezTo>
                      <a:pt x="183714" y="287206"/>
                      <a:pt x="226109" y="259012"/>
                      <a:pt x="268505" y="235516"/>
                    </a:cubicBezTo>
                    <a:cubicBezTo>
                      <a:pt x="372138" y="174428"/>
                      <a:pt x="475772" y="113340"/>
                      <a:pt x="579405" y="56952"/>
                    </a:cubicBezTo>
                    <a:cubicBezTo>
                      <a:pt x="638288" y="24058"/>
                      <a:pt x="697171" y="4087"/>
                      <a:pt x="756053" y="563"/>
                    </a:cubicBezTo>
                    <a:close/>
                  </a:path>
                </a:pathLst>
              </a:cu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408" y="5636"/>
              <a:ext cx="2957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217" y="6219"/>
              <a:ext cx="3357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>
                <a:lnSpc>
                  <a:spcPct val="150000"/>
                </a:lnSpc>
              </a:pPr>
              <a:r>
                <a:rPr lang="en-US" sz="1200" b="0" dirty="0">
                  <a:solidFill>
                    <a:schemeClr val="bg1"/>
                  </a:solidFill>
                  <a:latin typeface="Arial"/>
                  <a:ea typeface="微软雅黑"/>
                  <a:cs typeface="Times New Roman" panose="020206030504050203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pic>
        <p:nvPicPr>
          <p:cNvPr id="45" name="图片 44" descr="51miz-E1138284-BEA621CB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700" y="4082417"/>
            <a:ext cx="6185535" cy="386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3415" y="1471297"/>
            <a:ext cx="2651760" cy="4732655"/>
            <a:chOff x="1097" y="2283"/>
            <a:chExt cx="4651" cy="7453"/>
          </a:xfrm>
        </p:grpSpPr>
        <p:sp>
          <p:nvSpPr>
            <p:cNvPr id="3" name="圆角矩形 2"/>
            <p:cNvSpPr/>
            <p:nvPr/>
          </p:nvSpPr>
          <p:spPr>
            <a:xfrm>
              <a:off x="1097" y="2283"/>
              <a:ext cx="4651" cy="74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E8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25" name="组合 324"/>
            <p:cNvGrpSpPr/>
            <p:nvPr/>
          </p:nvGrpSpPr>
          <p:grpSpPr>
            <a:xfrm>
              <a:off x="3047" y="2896"/>
              <a:ext cx="862" cy="956"/>
              <a:chOff x="5346701" y="4424363"/>
              <a:chExt cx="573088" cy="728663"/>
            </a:xfrm>
            <a:solidFill>
              <a:srgbClr val="707E84"/>
            </a:solidFill>
          </p:grpSpPr>
          <p:sp>
            <p:nvSpPr>
              <p:cNvPr id="326" name="Freeform 98"/>
              <p:cNvSpPr/>
              <p:nvPr/>
            </p:nvSpPr>
            <p:spPr bwMode="auto">
              <a:xfrm>
                <a:off x="5472113" y="4424363"/>
                <a:ext cx="312738" cy="388938"/>
              </a:xfrm>
              <a:custGeom>
                <a:avLst/>
                <a:gdLst>
                  <a:gd name="T0" fmla="*/ 100 w 107"/>
                  <a:gd name="T1" fmla="*/ 52 h 133"/>
                  <a:gd name="T2" fmla="*/ 100 w 107"/>
                  <a:gd name="T3" fmla="*/ 44 h 133"/>
                  <a:gd name="T4" fmla="*/ 55 w 107"/>
                  <a:gd name="T5" fmla="*/ 0 h 133"/>
                  <a:gd name="T6" fmla="*/ 53 w 107"/>
                  <a:gd name="T7" fmla="*/ 0 h 133"/>
                  <a:gd name="T8" fmla="*/ 7 w 107"/>
                  <a:gd name="T9" fmla="*/ 44 h 133"/>
                  <a:gd name="T10" fmla="*/ 7 w 107"/>
                  <a:gd name="T11" fmla="*/ 52 h 133"/>
                  <a:gd name="T12" fmla="*/ 0 w 107"/>
                  <a:gd name="T13" fmla="*/ 59 h 133"/>
                  <a:gd name="T14" fmla="*/ 0 w 107"/>
                  <a:gd name="T15" fmla="*/ 76 h 133"/>
                  <a:gd name="T16" fmla="*/ 7 w 107"/>
                  <a:gd name="T17" fmla="*/ 82 h 133"/>
                  <a:gd name="T18" fmla="*/ 7 w 107"/>
                  <a:gd name="T19" fmla="*/ 82 h 133"/>
                  <a:gd name="T20" fmla="*/ 53 w 107"/>
                  <a:gd name="T21" fmla="*/ 133 h 133"/>
                  <a:gd name="T22" fmla="*/ 55 w 107"/>
                  <a:gd name="T23" fmla="*/ 133 h 133"/>
                  <a:gd name="T24" fmla="*/ 100 w 107"/>
                  <a:gd name="T25" fmla="*/ 82 h 133"/>
                  <a:gd name="T26" fmla="*/ 100 w 107"/>
                  <a:gd name="T27" fmla="*/ 82 h 133"/>
                  <a:gd name="T28" fmla="*/ 107 w 107"/>
                  <a:gd name="T29" fmla="*/ 76 h 133"/>
                  <a:gd name="T30" fmla="*/ 107 w 107"/>
                  <a:gd name="T31" fmla="*/ 59 h 133"/>
                  <a:gd name="T32" fmla="*/ 100 w 107"/>
                  <a:gd name="T33" fmla="*/ 5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33">
                    <a:moveTo>
                      <a:pt x="100" y="52"/>
                    </a:moveTo>
                    <a:cubicBezTo>
                      <a:pt x="100" y="48"/>
                      <a:pt x="100" y="45"/>
                      <a:pt x="100" y="44"/>
                    </a:cubicBezTo>
                    <a:cubicBezTo>
                      <a:pt x="100" y="28"/>
                      <a:pt x="89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6" y="0"/>
                      <a:pt x="7" y="28"/>
                      <a:pt x="7" y="44"/>
                    </a:cubicBezTo>
                    <a:cubicBezTo>
                      <a:pt x="7" y="45"/>
                      <a:pt x="7" y="48"/>
                      <a:pt x="7" y="52"/>
                    </a:cubicBezTo>
                    <a:cubicBezTo>
                      <a:pt x="3" y="52"/>
                      <a:pt x="0" y="55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7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10" y="106"/>
                      <a:pt x="38" y="133"/>
                      <a:pt x="53" y="133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70" y="133"/>
                      <a:pt x="97" y="106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4" y="82"/>
                      <a:pt x="107" y="79"/>
                      <a:pt x="107" y="76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5"/>
                      <a:pt x="104" y="52"/>
                      <a:pt x="10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7" name="Freeform 99"/>
              <p:cNvSpPr/>
              <p:nvPr/>
            </p:nvSpPr>
            <p:spPr bwMode="auto">
              <a:xfrm>
                <a:off x="5346701" y="4851401"/>
                <a:ext cx="285750" cy="301625"/>
              </a:xfrm>
              <a:custGeom>
                <a:avLst/>
                <a:gdLst>
                  <a:gd name="T0" fmla="*/ 51 w 98"/>
                  <a:gd name="T1" fmla="*/ 0 h 103"/>
                  <a:gd name="T2" fmla="*/ 0 w 98"/>
                  <a:gd name="T3" fmla="*/ 51 h 103"/>
                  <a:gd name="T4" fmla="*/ 0 w 98"/>
                  <a:gd name="T5" fmla="*/ 103 h 103"/>
                  <a:gd name="T6" fmla="*/ 98 w 98"/>
                  <a:gd name="T7" fmla="*/ 103 h 103"/>
                  <a:gd name="T8" fmla="*/ 53 w 98"/>
                  <a:gd name="T9" fmla="*/ 0 h 103"/>
                  <a:gd name="T10" fmla="*/ 51 w 98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98" y="103"/>
                      <a:pt x="98" y="103"/>
                      <a:pt x="98" y="103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8" name="Freeform 100"/>
              <p:cNvSpPr/>
              <p:nvPr/>
            </p:nvSpPr>
            <p:spPr bwMode="auto">
              <a:xfrm>
                <a:off x="5632451" y="4851401"/>
                <a:ext cx="287338" cy="301625"/>
              </a:xfrm>
              <a:custGeom>
                <a:avLst/>
                <a:gdLst>
                  <a:gd name="T0" fmla="*/ 47 w 98"/>
                  <a:gd name="T1" fmla="*/ 0 h 103"/>
                  <a:gd name="T2" fmla="*/ 42 w 98"/>
                  <a:gd name="T3" fmla="*/ 0 h 103"/>
                  <a:gd name="T4" fmla="*/ 0 w 98"/>
                  <a:gd name="T5" fmla="*/ 103 h 103"/>
                  <a:gd name="T6" fmla="*/ 98 w 98"/>
                  <a:gd name="T7" fmla="*/ 103 h 103"/>
                  <a:gd name="T8" fmla="*/ 98 w 98"/>
                  <a:gd name="T9" fmla="*/ 51 h 103"/>
                  <a:gd name="T10" fmla="*/ 47 w 98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3">
                    <a:moveTo>
                      <a:pt x="47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98" y="103"/>
                      <a:pt x="98" y="103"/>
                      <a:pt x="98" y="103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23"/>
                      <a:pt x="75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9" name="Freeform 101"/>
              <p:cNvSpPr/>
              <p:nvPr/>
            </p:nvSpPr>
            <p:spPr bwMode="auto">
              <a:xfrm>
                <a:off x="5554663" y="4822826"/>
                <a:ext cx="76200" cy="87313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0" name="Freeform 102"/>
              <p:cNvSpPr/>
              <p:nvPr/>
            </p:nvSpPr>
            <p:spPr bwMode="auto">
              <a:xfrm>
                <a:off x="5630863" y="4822826"/>
                <a:ext cx="74613" cy="87313"/>
              </a:xfrm>
              <a:custGeom>
                <a:avLst/>
                <a:gdLst>
                  <a:gd name="T0" fmla="*/ 0 w 47"/>
                  <a:gd name="T1" fmla="*/ 28 h 55"/>
                  <a:gd name="T2" fmla="*/ 47 w 47"/>
                  <a:gd name="T3" fmla="*/ 0 h 55"/>
                  <a:gd name="T4" fmla="*/ 47 w 47"/>
                  <a:gd name="T5" fmla="*/ 55 h 55"/>
                  <a:gd name="T6" fmla="*/ 0 w 47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28"/>
                    </a:moveTo>
                    <a:lnTo>
                      <a:pt x="47" y="0"/>
                    </a:lnTo>
                    <a:lnTo>
                      <a:pt x="47" y="55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1" name="Oval 103"/>
              <p:cNvSpPr>
                <a:spLocks noChangeArrowheads="1"/>
              </p:cNvSpPr>
              <p:nvPr/>
            </p:nvSpPr>
            <p:spPr bwMode="auto">
              <a:xfrm>
                <a:off x="5603876" y="4843463"/>
                <a:ext cx="49213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361" y="4499"/>
              <a:ext cx="42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2" y="5310"/>
              <a:ext cx="4076" cy="21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lang="en-US" sz="14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84551" y="1471296"/>
            <a:ext cx="2651760" cy="4732655"/>
            <a:chOff x="5330" y="2317"/>
            <a:chExt cx="4176" cy="7453"/>
          </a:xfrm>
        </p:grpSpPr>
        <p:sp>
          <p:nvSpPr>
            <p:cNvPr id="33" name="圆角矩形 32"/>
            <p:cNvSpPr/>
            <p:nvPr/>
          </p:nvSpPr>
          <p:spPr>
            <a:xfrm>
              <a:off x="5330" y="2317"/>
              <a:ext cx="4176" cy="74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E8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567" y="4533"/>
              <a:ext cx="37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572" y="5344"/>
              <a:ext cx="3778" cy="16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lang="en-US" sz="14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grpSp>
          <p:nvGrpSpPr>
            <p:cNvPr id="215" name="组合 214"/>
            <p:cNvGrpSpPr/>
            <p:nvPr/>
          </p:nvGrpSpPr>
          <p:grpSpPr>
            <a:xfrm>
              <a:off x="6931" y="3116"/>
              <a:ext cx="960" cy="770"/>
              <a:chOff x="10677526" y="5697538"/>
              <a:chExt cx="725488" cy="600076"/>
            </a:xfrm>
            <a:solidFill>
              <a:srgbClr val="707E84"/>
            </a:solidFill>
          </p:grpSpPr>
          <p:sp>
            <p:nvSpPr>
              <p:cNvPr id="216" name="Freeform 10"/>
              <p:cNvSpPr/>
              <p:nvPr/>
            </p:nvSpPr>
            <p:spPr bwMode="auto">
              <a:xfrm>
                <a:off x="10677526" y="5697538"/>
                <a:ext cx="725488" cy="219075"/>
              </a:xfrm>
              <a:custGeom>
                <a:avLst/>
                <a:gdLst>
                  <a:gd name="T0" fmla="*/ 248 w 248"/>
                  <a:gd name="T1" fmla="*/ 33 h 75"/>
                  <a:gd name="T2" fmla="*/ 210 w 248"/>
                  <a:gd name="T3" fmla="*/ 9 h 75"/>
                  <a:gd name="T4" fmla="*/ 38 w 248"/>
                  <a:gd name="T5" fmla="*/ 9 h 75"/>
                  <a:gd name="T6" fmla="*/ 0 w 248"/>
                  <a:gd name="T7" fmla="*/ 33 h 75"/>
                  <a:gd name="T8" fmla="*/ 0 w 248"/>
                  <a:gd name="T9" fmla="*/ 33 h 75"/>
                  <a:gd name="T10" fmla="*/ 0 w 248"/>
                  <a:gd name="T11" fmla="*/ 36 h 75"/>
                  <a:gd name="T12" fmla="*/ 0 w 248"/>
                  <a:gd name="T13" fmla="*/ 65 h 75"/>
                  <a:gd name="T14" fmla="*/ 7 w 248"/>
                  <a:gd name="T15" fmla="*/ 73 h 75"/>
                  <a:gd name="T16" fmla="*/ 46 w 248"/>
                  <a:gd name="T17" fmla="*/ 73 h 75"/>
                  <a:gd name="T18" fmla="*/ 53 w 248"/>
                  <a:gd name="T19" fmla="*/ 65 h 75"/>
                  <a:gd name="T20" fmla="*/ 53 w 248"/>
                  <a:gd name="T21" fmla="*/ 39 h 75"/>
                  <a:gd name="T22" fmla="*/ 195 w 248"/>
                  <a:gd name="T23" fmla="*/ 38 h 75"/>
                  <a:gd name="T24" fmla="*/ 195 w 248"/>
                  <a:gd name="T25" fmla="*/ 67 h 75"/>
                  <a:gd name="T26" fmla="*/ 202 w 248"/>
                  <a:gd name="T27" fmla="*/ 75 h 75"/>
                  <a:gd name="T28" fmla="*/ 241 w 248"/>
                  <a:gd name="T29" fmla="*/ 75 h 75"/>
                  <a:gd name="T30" fmla="*/ 248 w 248"/>
                  <a:gd name="T31" fmla="*/ 67 h 75"/>
                  <a:gd name="T32" fmla="*/ 248 w 248"/>
                  <a:gd name="T33" fmla="*/ 36 h 75"/>
                  <a:gd name="T34" fmla="*/ 248 w 248"/>
                  <a:gd name="T35" fmla="*/ 34 h 75"/>
                  <a:gd name="T36" fmla="*/ 248 w 248"/>
                  <a:gd name="T37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75">
                    <a:moveTo>
                      <a:pt x="248" y="33"/>
                    </a:moveTo>
                    <a:cubicBezTo>
                      <a:pt x="248" y="24"/>
                      <a:pt x="231" y="12"/>
                      <a:pt x="210" y="9"/>
                    </a:cubicBezTo>
                    <a:cubicBezTo>
                      <a:pt x="153" y="0"/>
                      <a:pt x="95" y="0"/>
                      <a:pt x="38" y="9"/>
                    </a:cubicBezTo>
                    <a:cubicBezTo>
                      <a:pt x="17" y="12"/>
                      <a:pt x="0" y="24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9"/>
                      <a:pt x="3" y="73"/>
                      <a:pt x="7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50" y="73"/>
                      <a:pt x="53" y="69"/>
                      <a:pt x="53" y="65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100" y="32"/>
                      <a:pt x="148" y="32"/>
                      <a:pt x="195" y="38"/>
                    </a:cubicBezTo>
                    <a:cubicBezTo>
                      <a:pt x="195" y="67"/>
                      <a:pt x="195" y="67"/>
                      <a:pt x="195" y="67"/>
                    </a:cubicBezTo>
                    <a:cubicBezTo>
                      <a:pt x="195" y="71"/>
                      <a:pt x="198" y="75"/>
                      <a:pt x="202" y="7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45" y="75"/>
                      <a:pt x="248" y="71"/>
                      <a:pt x="248" y="6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8" y="36"/>
                      <a:pt x="248" y="35"/>
                      <a:pt x="248" y="34"/>
                    </a:cubicBezTo>
                    <a:cubicBezTo>
                      <a:pt x="248" y="34"/>
                      <a:pt x="248" y="33"/>
                      <a:pt x="2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7" name="Freeform 11"/>
              <p:cNvSpPr>
                <a:spLocks noEditPoints="1"/>
              </p:cNvSpPr>
              <p:nvPr/>
            </p:nvSpPr>
            <p:spPr bwMode="auto">
              <a:xfrm>
                <a:off x="10701338" y="5870576"/>
                <a:ext cx="687388" cy="427038"/>
              </a:xfrm>
              <a:custGeom>
                <a:avLst/>
                <a:gdLst>
                  <a:gd name="T0" fmla="*/ 221 w 235"/>
                  <a:gd name="T1" fmla="*/ 63 h 146"/>
                  <a:gd name="T2" fmla="*/ 179 w 235"/>
                  <a:gd name="T3" fmla="*/ 49 h 146"/>
                  <a:gd name="T4" fmla="*/ 167 w 235"/>
                  <a:gd name="T5" fmla="*/ 46 h 146"/>
                  <a:gd name="T6" fmla="*/ 167 w 235"/>
                  <a:gd name="T7" fmla="*/ 0 h 146"/>
                  <a:gd name="T8" fmla="*/ 149 w 235"/>
                  <a:gd name="T9" fmla="*/ 0 h 146"/>
                  <a:gd name="T10" fmla="*/ 149 w 235"/>
                  <a:gd name="T11" fmla="*/ 27 h 146"/>
                  <a:gd name="T12" fmla="*/ 84 w 235"/>
                  <a:gd name="T13" fmla="*/ 27 h 146"/>
                  <a:gd name="T14" fmla="*/ 84 w 235"/>
                  <a:gd name="T15" fmla="*/ 0 h 146"/>
                  <a:gd name="T16" fmla="*/ 66 w 235"/>
                  <a:gd name="T17" fmla="*/ 0 h 146"/>
                  <a:gd name="T18" fmla="*/ 66 w 235"/>
                  <a:gd name="T19" fmla="*/ 47 h 146"/>
                  <a:gd name="T20" fmla="*/ 55 w 235"/>
                  <a:gd name="T21" fmla="*/ 49 h 146"/>
                  <a:gd name="T22" fmla="*/ 14 w 235"/>
                  <a:gd name="T23" fmla="*/ 63 h 146"/>
                  <a:gd name="T24" fmla="*/ 0 w 235"/>
                  <a:gd name="T25" fmla="*/ 83 h 146"/>
                  <a:gd name="T26" fmla="*/ 0 w 235"/>
                  <a:gd name="T27" fmla="*/ 131 h 146"/>
                  <a:gd name="T28" fmla="*/ 15 w 235"/>
                  <a:gd name="T29" fmla="*/ 146 h 146"/>
                  <a:gd name="T30" fmla="*/ 220 w 235"/>
                  <a:gd name="T31" fmla="*/ 146 h 146"/>
                  <a:gd name="T32" fmla="*/ 235 w 235"/>
                  <a:gd name="T33" fmla="*/ 131 h 146"/>
                  <a:gd name="T34" fmla="*/ 235 w 235"/>
                  <a:gd name="T35" fmla="*/ 83 h 146"/>
                  <a:gd name="T36" fmla="*/ 221 w 235"/>
                  <a:gd name="T37" fmla="*/ 63 h 146"/>
                  <a:gd name="T38" fmla="*/ 115 w 235"/>
                  <a:gd name="T39" fmla="*/ 129 h 146"/>
                  <a:gd name="T40" fmla="*/ 74 w 235"/>
                  <a:gd name="T41" fmla="*/ 87 h 146"/>
                  <a:gd name="T42" fmla="*/ 115 w 235"/>
                  <a:gd name="T43" fmla="*/ 46 h 146"/>
                  <a:gd name="T44" fmla="*/ 157 w 235"/>
                  <a:gd name="T45" fmla="*/ 87 h 146"/>
                  <a:gd name="T46" fmla="*/ 115 w 235"/>
                  <a:gd name="T47" fmla="*/ 12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5" h="146">
                    <a:moveTo>
                      <a:pt x="221" y="63"/>
                    </a:moveTo>
                    <a:cubicBezTo>
                      <a:pt x="179" y="49"/>
                      <a:pt x="179" y="49"/>
                      <a:pt x="179" y="49"/>
                    </a:cubicBezTo>
                    <a:cubicBezTo>
                      <a:pt x="175" y="48"/>
                      <a:pt x="171" y="47"/>
                      <a:pt x="167" y="46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27"/>
                      <a:pt x="149" y="27"/>
                      <a:pt x="149" y="2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2" y="47"/>
                      <a:pt x="58" y="48"/>
                      <a:pt x="55" y="49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6" y="66"/>
                      <a:pt x="0" y="75"/>
                      <a:pt x="0" y="83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6" y="146"/>
                      <a:pt x="15" y="146"/>
                    </a:cubicBezTo>
                    <a:cubicBezTo>
                      <a:pt x="220" y="146"/>
                      <a:pt x="220" y="146"/>
                      <a:pt x="220" y="146"/>
                    </a:cubicBezTo>
                    <a:cubicBezTo>
                      <a:pt x="228" y="146"/>
                      <a:pt x="235" y="139"/>
                      <a:pt x="235" y="131"/>
                    </a:cubicBezTo>
                    <a:cubicBezTo>
                      <a:pt x="235" y="83"/>
                      <a:pt x="235" y="83"/>
                      <a:pt x="235" y="83"/>
                    </a:cubicBezTo>
                    <a:cubicBezTo>
                      <a:pt x="235" y="75"/>
                      <a:pt x="229" y="66"/>
                      <a:pt x="221" y="63"/>
                    </a:cubicBezTo>
                    <a:close/>
                    <a:moveTo>
                      <a:pt x="115" y="129"/>
                    </a:moveTo>
                    <a:cubicBezTo>
                      <a:pt x="92" y="129"/>
                      <a:pt x="74" y="110"/>
                      <a:pt x="74" y="87"/>
                    </a:cubicBezTo>
                    <a:cubicBezTo>
                      <a:pt x="74" y="64"/>
                      <a:pt x="92" y="46"/>
                      <a:pt x="115" y="46"/>
                    </a:cubicBezTo>
                    <a:cubicBezTo>
                      <a:pt x="138" y="46"/>
                      <a:pt x="157" y="64"/>
                      <a:pt x="157" y="87"/>
                    </a:cubicBezTo>
                    <a:cubicBezTo>
                      <a:pt x="157" y="110"/>
                      <a:pt x="138" y="129"/>
                      <a:pt x="115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8" name="Oval 12"/>
              <p:cNvSpPr>
                <a:spLocks noChangeArrowheads="1"/>
              </p:cNvSpPr>
              <p:nvPr/>
            </p:nvSpPr>
            <p:spPr bwMode="auto">
              <a:xfrm>
                <a:off x="10972801" y="6061076"/>
                <a:ext cx="12858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115685" y="1471296"/>
            <a:ext cx="2651760" cy="4732655"/>
            <a:chOff x="9631" y="2317"/>
            <a:chExt cx="4176" cy="7453"/>
          </a:xfrm>
        </p:grpSpPr>
        <p:sp>
          <p:nvSpPr>
            <p:cNvPr id="44" name="圆角矩形 43"/>
            <p:cNvSpPr/>
            <p:nvPr/>
          </p:nvSpPr>
          <p:spPr>
            <a:xfrm>
              <a:off x="9631" y="2317"/>
              <a:ext cx="4176" cy="74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E8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868" y="4533"/>
              <a:ext cx="37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889" y="5344"/>
              <a:ext cx="3746" cy="21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lang="en-US" sz="14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grpSp>
          <p:nvGrpSpPr>
            <p:cNvPr id="278" name="组合 277"/>
            <p:cNvGrpSpPr/>
            <p:nvPr/>
          </p:nvGrpSpPr>
          <p:grpSpPr>
            <a:xfrm>
              <a:off x="11440" y="2930"/>
              <a:ext cx="860" cy="945"/>
              <a:chOff x="7777163" y="4395788"/>
              <a:chExt cx="639763" cy="690563"/>
            </a:xfrm>
            <a:solidFill>
              <a:srgbClr val="707E84"/>
            </a:solidFill>
          </p:grpSpPr>
          <p:sp>
            <p:nvSpPr>
              <p:cNvPr id="279" name="Freeform 58"/>
              <p:cNvSpPr/>
              <p:nvPr/>
            </p:nvSpPr>
            <p:spPr bwMode="auto">
              <a:xfrm>
                <a:off x="7926388" y="4395788"/>
                <a:ext cx="490538" cy="690563"/>
              </a:xfrm>
              <a:custGeom>
                <a:avLst/>
                <a:gdLst>
                  <a:gd name="T0" fmla="*/ 2 w 168"/>
                  <a:gd name="T1" fmla="*/ 226 h 236"/>
                  <a:gd name="T2" fmla="*/ 96 w 168"/>
                  <a:gd name="T3" fmla="*/ 236 h 236"/>
                  <a:gd name="T4" fmla="*/ 100 w 168"/>
                  <a:gd name="T5" fmla="*/ 236 h 236"/>
                  <a:gd name="T6" fmla="*/ 105 w 168"/>
                  <a:gd name="T7" fmla="*/ 236 h 236"/>
                  <a:gd name="T8" fmla="*/ 106 w 168"/>
                  <a:gd name="T9" fmla="*/ 236 h 236"/>
                  <a:gd name="T10" fmla="*/ 133 w 168"/>
                  <a:gd name="T11" fmla="*/ 233 h 236"/>
                  <a:gd name="T12" fmla="*/ 150 w 168"/>
                  <a:gd name="T13" fmla="*/ 217 h 236"/>
                  <a:gd name="T14" fmla="*/ 150 w 168"/>
                  <a:gd name="T15" fmla="*/ 212 h 236"/>
                  <a:gd name="T16" fmla="*/ 150 w 168"/>
                  <a:gd name="T17" fmla="*/ 204 h 236"/>
                  <a:gd name="T18" fmla="*/ 158 w 168"/>
                  <a:gd name="T19" fmla="*/ 194 h 236"/>
                  <a:gd name="T20" fmla="*/ 163 w 168"/>
                  <a:gd name="T21" fmla="*/ 186 h 236"/>
                  <a:gd name="T22" fmla="*/ 161 w 168"/>
                  <a:gd name="T23" fmla="*/ 179 h 236"/>
                  <a:gd name="T24" fmla="*/ 158 w 168"/>
                  <a:gd name="T25" fmla="*/ 168 h 236"/>
                  <a:gd name="T26" fmla="*/ 164 w 168"/>
                  <a:gd name="T27" fmla="*/ 158 h 236"/>
                  <a:gd name="T28" fmla="*/ 168 w 168"/>
                  <a:gd name="T29" fmla="*/ 151 h 236"/>
                  <a:gd name="T30" fmla="*/ 165 w 168"/>
                  <a:gd name="T31" fmla="*/ 145 h 236"/>
                  <a:gd name="T32" fmla="*/ 160 w 168"/>
                  <a:gd name="T33" fmla="*/ 133 h 236"/>
                  <a:gd name="T34" fmla="*/ 165 w 168"/>
                  <a:gd name="T35" fmla="*/ 124 h 236"/>
                  <a:gd name="T36" fmla="*/ 168 w 168"/>
                  <a:gd name="T37" fmla="*/ 119 h 236"/>
                  <a:gd name="T38" fmla="*/ 154 w 168"/>
                  <a:gd name="T39" fmla="*/ 98 h 236"/>
                  <a:gd name="T40" fmla="*/ 129 w 168"/>
                  <a:gd name="T41" fmla="*/ 96 h 236"/>
                  <a:gd name="T42" fmla="*/ 124 w 168"/>
                  <a:gd name="T43" fmla="*/ 96 h 236"/>
                  <a:gd name="T44" fmla="*/ 110 w 168"/>
                  <a:gd name="T45" fmla="*/ 96 h 236"/>
                  <a:gd name="T46" fmla="*/ 97 w 168"/>
                  <a:gd name="T47" fmla="*/ 97 h 236"/>
                  <a:gd name="T48" fmla="*/ 97 w 168"/>
                  <a:gd name="T49" fmla="*/ 97 h 236"/>
                  <a:gd name="T50" fmla="*/ 89 w 168"/>
                  <a:gd name="T51" fmla="*/ 96 h 236"/>
                  <a:gd name="T52" fmla="*/ 86 w 168"/>
                  <a:gd name="T53" fmla="*/ 96 h 236"/>
                  <a:gd name="T54" fmla="*/ 86 w 168"/>
                  <a:gd name="T55" fmla="*/ 93 h 236"/>
                  <a:gd name="T56" fmla="*/ 94 w 168"/>
                  <a:gd name="T57" fmla="*/ 61 h 236"/>
                  <a:gd name="T58" fmla="*/ 103 w 168"/>
                  <a:gd name="T59" fmla="*/ 24 h 236"/>
                  <a:gd name="T60" fmla="*/ 80 w 168"/>
                  <a:gd name="T61" fmla="*/ 0 h 236"/>
                  <a:gd name="T62" fmla="*/ 77 w 168"/>
                  <a:gd name="T63" fmla="*/ 0 h 236"/>
                  <a:gd name="T64" fmla="*/ 76 w 168"/>
                  <a:gd name="T65" fmla="*/ 7 h 236"/>
                  <a:gd name="T66" fmla="*/ 76 w 168"/>
                  <a:gd name="T67" fmla="*/ 12 h 236"/>
                  <a:gd name="T68" fmla="*/ 64 w 168"/>
                  <a:gd name="T69" fmla="*/ 53 h 236"/>
                  <a:gd name="T70" fmla="*/ 54 w 168"/>
                  <a:gd name="T71" fmla="*/ 63 h 236"/>
                  <a:gd name="T72" fmla="*/ 44 w 168"/>
                  <a:gd name="T73" fmla="*/ 72 h 236"/>
                  <a:gd name="T74" fmla="*/ 37 w 168"/>
                  <a:gd name="T75" fmla="*/ 88 h 236"/>
                  <a:gd name="T76" fmla="*/ 30 w 168"/>
                  <a:gd name="T77" fmla="*/ 105 h 236"/>
                  <a:gd name="T78" fmla="*/ 6 w 168"/>
                  <a:gd name="T79" fmla="*/ 132 h 236"/>
                  <a:gd name="T80" fmla="*/ 0 w 168"/>
                  <a:gd name="T81" fmla="*/ 133 h 236"/>
                  <a:gd name="T82" fmla="*/ 2 w 168"/>
                  <a:gd name="T83" fmla="*/ 22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8" h="236">
                    <a:moveTo>
                      <a:pt x="2" y="226"/>
                    </a:moveTo>
                    <a:cubicBezTo>
                      <a:pt x="37" y="233"/>
                      <a:pt x="69" y="236"/>
                      <a:pt x="96" y="236"/>
                    </a:cubicBezTo>
                    <a:cubicBezTo>
                      <a:pt x="97" y="236"/>
                      <a:pt x="98" y="236"/>
                      <a:pt x="100" y="236"/>
                    </a:cubicBezTo>
                    <a:cubicBezTo>
                      <a:pt x="101" y="236"/>
                      <a:pt x="103" y="236"/>
                      <a:pt x="105" y="236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15" y="236"/>
                      <a:pt x="126" y="236"/>
                      <a:pt x="133" y="233"/>
                    </a:cubicBezTo>
                    <a:cubicBezTo>
                      <a:pt x="139" y="231"/>
                      <a:pt x="149" y="222"/>
                      <a:pt x="150" y="217"/>
                    </a:cubicBezTo>
                    <a:cubicBezTo>
                      <a:pt x="150" y="216"/>
                      <a:pt x="150" y="214"/>
                      <a:pt x="150" y="212"/>
                    </a:cubicBezTo>
                    <a:cubicBezTo>
                      <a:pt x="150" y="209"/>
                      <a:pt x="149" y="207"/>
                      <a:pt x="150" y="204"/>
                    </a:cubicBezTo>
                    <a:cubicBezTo>
                      <a:pt x="151" y="199"/>
                      <a:pt x="155" y="197"/>
                      <a:pt x="158" y="194"/>
                    </a:cubicBezTo>
                    <a:cubicBezTo>
                      <a:pt x="161" y="192"/>
                      <a:pt x="163" y="190"/>
                      <a:pt x="163" y="186"/>
                    </a:cubicBezTo>
                    <a:cubicBezTo>
                      <a:pt x="164" y="184"/>
                      <a:pt x="162" y="181"/>
                      <a:pt x="161" y="179"/>
                    </a:cubicBezTo>
                    <a:cubicBezTo>
                      <a:pt x="159" y="175"/>
                      <a:pt x="158" y="172"/>
                      <a:pt x="158" y="168"/>
                    </a:cubicBezTo>
                    <a:cubicBezTo>
                      <a:pt x="158" y="163"/>
                      <a:pt x="161" y="160"/>
                      <a:pt x="164" y="158"/>
                    </a:cubicBezTo>
                    <a:cubicBezTo>
                      <a:pt x="167" y="155"/>
                      <a:pt x="168" y="154"/>
                      <a:pt x="168" y="151"/>
                    </a:cubicBezTo>
                    <a:cubicBezTo>
                      <a:pt x="168" y="149"/>
                      <a:pt x="167" y="147"/>
                      <a:pt x="165" y="145"/>
                    </a:cubicBezTo>
                    <a:cubicBezTo>
                      <a:pt x="163" y="142"/>
                      <a:pt x="160" y="138"/>
                      <a:pt x="160" y="133"/>
                    </a:cubicBezTo>
                    <a:cubicBezTo>
                      <a:pt x="160" y="129"/>
                      <a:pt x="163" y="126"/>
                      <a:pt x="165" y="124"/>
                    </a:cubicBezTo>
                    <a:cubicBezTo>
                      <a:pt x="167" y="122"/>
                      <a:pt x="168" y="121"/>
                      <a:pt x="168" y="119"/>
                    </a:cubicBezTo>
                    <a:cubicBezTo>
                      <a:pt x="168" y="111"/>
                      <a:pt x="159" y="100"/>
                      <a:pt x="154" y="98"/>
                    </a:cubicBezTo>
                    <a:cubicBezTo>
                      <a:pt x="148" y="96"/>
                      <a:pt x="138" y="96"/>
                      <a:pt x="129" y="96"/>
                    </a:cubicBezTo>
                    <a:cubicBezTo>
                      <a:pt x="127" y="96"/>
                      <a:pt x="125" y="96"/>
                      <a:pt x="124" y="96"/>
                    </a:cubicBezTo>
                    <a:cubicBezTo>
                      <a:pt x="119" y="96"/>
                      <a:pt x="115" y="96"/>
                      <a:pt x="110" y="96"/>
                    </a:cubicBezTo>
                    <a:cubicBezTo>
                      <a:pt x="106" y="96"/>
                      <a:pt x="101" y="97"/>
                      <a:pt x="97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4" y="97"/>
                      <a:pt x="92" y="97"/>
                      <a:pt x="89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5" y="81"/>
                      <a:pt x="89" y="71"/>
                      <a:pt x="94" y="61"/>
                    </a:cubicBezTo>
                    <a:cubicBezTo>
                      <a:pt x="99" y="51"/>
                      <a:pt x="104" y="40"/>
                      <a:pt x="103" y="24"/>
                    </a:cubicBezTo>
                    <a:cubicBezTo>
                      <a:pt x="102" y="14"/>
                      <a:pt x="94" y="0"/>
                      <a:pt x="80" y="0"/>
                    </a:cubicBezTo>
                    <a:cubicBezTo>
                      <a:pt x="79" y="0"/>
                      <a:pt x="78" y="0"/>
                      <a:pt x="77" y="0"/>
                    </a:cubicBezTo>
                    <a:cubicBezTo>
                      <a:pt x="76" y="1"/>
                      <a:pt x="76" y="2"/>
                      <a:pt x="76" y="7"/>
                    </a:cubicBezTo>
                    <a:cubicBezTo>
                      <a:pt x="76" y="9"/>
                      <a:pt x="76" y="10"/>
                      <a:pt x="76" y="12"/>
                    </a:cubicBezTo>
                    <a:cubicBezTo>
                      <a:pt x="74" y="26"/>
                      <a:pt x="72" y="42"/>
                      <a:pt x="64" y="53"/>
                    </a:cubicBezTo>
                    <a:cubicBezTo>
                      <a:pt x="61" y="57"/>
                      <a:pt x="57" y="60"/>
                      <a:pt x="54" y="63"/>
                    </a:cubicBezTo>
                    <a:cubicBezTo>
                      <a:pt x="50" y="65"/>
                      <a:pt x="46" y="68"/>
                      <a:pt x="44" y="72"/>
                    </a:cubicBezTo>
                    <a:cubicBezTo>
                      <a:pt x="42" y="77"/>
                      <a:pt x="39" y="82"/>
                      <a:pt x="37" y="88"/>
                    </a:cubicBezTo>
                    <a:cubicBezTo>
                      <a:pt x="35" y="94"/>
                      <a:pt x="33" y="99"/>
                      <a:pt x="30" y="105"/>
                    </a:cubicBezTo>
                    <a:cubicBezTo>
                      <a:pt x="22" y="121"/>
                      <a:pt x="14" y="129"/>
                      <a:pt x="6" y="132"/>
                    </a:cubicBezTo>
                    <a:cubicBezTo>
                      <a:pt x="4" y="133"/>
                      <a:pt x="2" y="133"/>
                      <a:pt x="0" y="133"/>
                    </a:cubicBezTo>
                    <a:lnTo>
                      <a:pt x="2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0" name="Freeform 59"/>
              <p:cNvSpPr/>
              <p:nvPr/>
            </p:nvSpPr>
            <p:spPr bwMode="auto">
              <a:xfrm>
                <a:off x="7777163" y="4778376"/>
                <a:ext cx="119063" cy="290513"/>
              </a:xfrm>
              <a:custGeom>
                <a:avLst/>
                <a:gdLst>
                  <a:gd name="T0" fmla="*/ 41 w 41"/>
                  <a:gd name="T1" fmla="*/ 84 h 99"/>
                  <a:gd name="T2" fmla="*/ 20 w 41"/>
                  <a:gd name="T3" fmla="*/ 99 h 99"/>
                  <a:gd name="T4" fmla="*/ 20 w 41"/>
                  <a:gd name="T5" fmla="*/ 99 h 99"/>
                  <a:gd name="T6" fmla="*/ 0 w 41"/>
                  <a:gd name="T7" fmla="*/ 84 h 99"/>
                  <a:gd name="T8" fmla="*/ 0 w 41"/>
                  <a:gd name="T9" fmla="*/ 14 h 99"/>
                  <a:gd name="T10" fmla="*/ 20 w 41"/>
                  <a:gd name="T11" fmla="*/ 0 h 99"/>
                  <a:gd name="T12" fmla="*/ 20 w 41"/>
                  <a:gd name="T13" fmla="*/ 0 h 99"/>
                  <a:gd name="T14" fmla="*/ 41 w 41"/>
                  <a:gd name="T15" fmla="*/ 14 h 99"/>
                  <a:gd name="T16" fmla="*/ 41 w 41"/>
                  <a:gd name="T17" fmla="*/ 8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99">
                    <a:moveTo>
                      <a:pt x="41" y="84"/>
                    </a:moveTo>
                    <a:cubicBezTo>
                      <a:pt x="41" y="95"/>
                      <a:pt x="32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0" y="95"/>
                      <a:pt x="0" y="8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2" y="0"/>
                      <a:pt x="41" y="2"/>
                      <a:pt x="41" y="14"/>
                    </a:cubicBezTo>
                    <a:lnTo>
                      <a:pt x="41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846820" y="1471296"/>
            <a:ext cx="2651760" cy="4732655"/>
            <a:chOff x="13932" y="2317"/>
            <a:chExt cx="4176" cy="7453"/>
          </a:xfrm>
        </p:grpSpPr>
        <p:sp>
          <p:nvSpPr>
            <p:cNvPr id="55" name="圆角矩形 54"/>
            <p:cNvSpPr/>
            <p:nvPr/>
          </p:nvSpPr>
          <p:spPr>
            <a:xfrm>
              <a:off x="13932" y="2317"/>
              <a:ext cx="4176" cy="74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E8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169" y="4533"/>
              <a:ext cx="37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80" y="5344"/>
              <a:ext cx="3767" cy="21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lang="en-US" sz="14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  <p:grpSp>
          <p:nvGrpSpPr>
            <p:cNvPr id="383" name="组合 382"/>
            <p:cNvGrpSpPr/>
            <p:nvPr/>
          </p:nvGrpSpPr>
          <p:grpSpPr>
            <a:xfrm>
              <a:off x="15571" y="3188"/>
              <a:ext cx="841" cy="835"/>
              <a:chOff x="2162176" y="-104775"/>
              <a:chExt cx="1655763" cy="1417638"/>
            </a:xfrm>
            <a:solidFill>
              <a:srgbClr val="707E84"/>
            </a:solidFill>
          </p:grpSpPr>
          <p:sp>
            <p:nvSpPr>
              <p:cNvPr id="384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5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1miz-E1171486-E136C8FB"/>
          <p:cNvPicPr>
            <a:picLocks noChangeAspect="1"/>
          </p:cNvPicPr>
          <p:nvPr/>
        </p:nvPicPr>
        <p:blipFill>
          <a:blip r:embed="rId10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2" y="-599440"/>
            <a:ext cx="4971415" cy="7457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18897" y="1"/>
            <a:ext cx="4062095" cy="6872605"/>
          </a:xfrm>
          <a:prstGeom prst="rect">
            <a:avLst/>
          </a:pr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75705" y="2271898"/>
            <a:ext cx="551180" cy="587865"/>
            <a:chOff x="7335520" y="-437099"/>
            <a:chExt cx="914400" cy="975261"/>
          </a:xfrm>
          <a:solidFill>
            <a:srgbClr val="4E878E"/>
          </a:solidFill>
        </p:grpSpPr>
        <p:sp>
          <p:nvSpPr>
            <p:cNvPr id="5" name="矩形 4"/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1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7" name="PA-文本框 10"/>
          <p:cNvSpPr txBox="1"/>
          <p:nvPr>
            <p:custDataLst>
              <p:tags r:id="rId1"/>
            </p:custDataLst>
          </p:nvPr>
        </p:nvSpPr>
        <p:spPr>
          <a:xfrm>
            <a:off x="7569813" y="2019204"/>
            <a:ext cx="325439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rgbClr val="4E878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PA-文本框 11"/>
          <p:cNvSpPr txBox="1"/>
          <p:nvPr>
            <p:custDataLst>
              <p:tags r:id="rId2"/>
            </p:custDataLst>
          </p:nvPr>
        </p:nvSpPr>
        <p:spPr>
          <a:xfrm>
            <a:off x="7569542" y="2475142"/>
            <a:ext cx="3910885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75705" y="3340859"/>
            <a:ext cx="551180" cy="587865"/>
            <a:chOff x="7335520" y="-437099"/>
            <a:chExt cx="914400" cy="975261"/>
          </a:xfrm>
          <a:solidFill>
            <a:srgbClr val="4E878E"/>
          </a:solidFill>
        </p:grpSpPr>
        <p:sp>
          <p:nvSpPr>
            <p:cNvPr id="20" name="矩形 19"/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2</a:t>
              </a:r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PA-文本框 10"/>
          <p:cNvSpPr txBox="1"/>
          <p:nvPr>
            <p:custDataLst>
              <p:tags r:id="rId3"/>
            </p:custDataLst>
          </p:nvPr>
        </p:nvSpPr>
        <p:spPr>
          <a:xfrm>
            <a:off x="7569813" y="3088166"/>
            <a:ext cx="325439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rgbClr val="4E878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PA-文本框 11"/>
          <p:cNvSpPr txBox="1"/>
          <p:nvPr>
            <p:custDataLst>
              <p:tags r:id="rId4"/>
            </p:custDataLst>
          </p:nvPr>
        </p:nvSpPr>
        <p:spPr>
          <a:xfrm>
            <a:off x="7569542" y="3544104"/>
            <a:ext cx="3910885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75705" y="4409820"/>
            <a:ext cx="551180" cy="587865"/>
            <a:chOff x="7335520" y="-437099"/>
            <a:chExt cx="914400" cy="975261"/>
          </a:xfrm>
          <a:solidFill>
            <a:srgbClr val="4E878E"/>
          </a:solidFill>
        </p:grpSpPr>
        <p:sp>
          <p:nvSpPr>
            <p:cNvPr id="25" name="矩形 24"/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3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7" name="PA-文本框 10"/>
          <p:cNvSpPr txBox="1"/>
          <p:nvPr>
            <p:custDataLst>
              <p:tags r:id="rId5"/>
            </p:custDataLst>
          </p:nvPr>
        </p:nvSpPr>
        <p:spPr>
          <a:xfrm>
            <a:off x="7569813" y="4157127"/>
            <a:ext cx="325439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rgbClr val="4E878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PA-文本框 11"/>
          <p:cNvSpPr txBox="1"/>
          <p:nvPr>
            <p:custDataLst>
              <p:tags r:id="rId6"/>
            </p:custDataLst>
          </p:nvPr>
        </p:nvSpPr>
        <p:spPr>
          <a:xfrm>
            <a:off x="7569542" y="4613065"/>
            <a:ext cx="3910885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75705" y="5478781"/>
            <a:ext cx="551180" cy="587865"/>
            <a:chOff x="7335520" y="-437099"/>
            <a:chExt cx="914400" cy="975261"/>
          </a:xfrm>
          <a:solidFill>
            <a:srgbClr val="4E878E"/>
          </a:solidFill>
        </p:grpSpPr>
        <p:sp>
          <p:nvSpPr>
            <p:cNvPr id="30" name="矩形 29"/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4</a:t>
              </a:r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2" name="PA-文本框 10"/>
          <p:cNvSpPr txBox="1"/>
          <p:nvPr>
            <p:custDataLst>
              <p:tags r:id="rId7"/>
            </p:custDataLst>
          </p:nvPr>
        </p:nvSpPr>
        <p:spPr>
          <a:xfrm>
            <a:off x="7569813" y="5226087"/>
            <a:ext cx="325439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rgbClr val="4E878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PA-文本框 11"/>
          <p:cNvSpPr txBox="1"/>
          <p:nvPr>
            <p:custDataLst>
              <p:tags r:id="rId8"/>
            </p:custDataLst>
          </p:nvPr>
        </p:nvSpPr>
        <p:spPr>
          <a:xfrm>
            <a:off x="7569542" y="5682026"/>
            <a:ext cx="3910885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57047" y="731612"/>
            <a:ext cx="48491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4800" b="1" dirty="0">
                <a:solidFill>
                  <a:srgbClr val="4E878E"/>
                </a:solidFill>
                <a:cs typeface="+mn-ea"/>
                <a:sym typeface="Arial"/>
              </a:rPr>
              <a:t>CONTENTS</a:t>
            </a:r>
          </a:p>
        </p:txBody>
      </p:sp>
      <p:pic>
        <p:nvPicPr>
          <p:cNvPr id="6" name="图片 5" descr="51miz-P1373819-C030B3C9-3840x256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104" y="0"/>
            <a:ext cx="5164455" cy="691261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407797" y="1325245"/>
            <a:ext cx="2131694" cy="3235960"/>
            <a:chOff x="2217" y="2087"/>
            <a:chExt cx="3357" cy="5096"/>
          </a:xfrm>
        </p:grpSpPr>
        <p:grpSp>
          <p:nvGrpSpPr>
            <p:cNvPr id="43" name="组合 42"/>
            <p:cNvGrpSpPr/>
            <p:nvPr/>
          </p:nvGrpSpPr>
          <p:grpSpPr>
            <a:xfrm>
              <a:off x="2419" y="2087"/>
              <a:ext cx="2952" cy="3188"/>
              <a:chOff x="2394" y="2087"/>
              <a:chExt cx="2952" cy="3188"/>
            </a:xfrm>
          </p:grpSpPr>
          <p:sp>
            <p:nvSpPr>
              <p:cNvPr id="40" name="任意多边形: 形状 11"/>
              <p:cNvSpPr/>
              <p:nvPr/>
            </p:nvSpPr>
            <p:spPr bwMode="auto">
              <a:xfrm>
                <a:off x="2394" y="2087"/>
                <a:ext cx="2952" cy="3188"/>
              </a:xfrm>
              <a:custGeom>
                <a:avLst/>
                <a:gdLst>
                  <a:gd name="connsiteX0" fmla="*/ 922128 w 1874838"/>
                  <a:gd name="connsiteY0" fmla="*/ 111810 h 2025160"/>
                  <a:gd name="connsiteX1" fmla="*/ 730995 w 1874838"/>
                  <a:gd name="connsiteY1" fmla="*/ 172823 h 2025160"/>
                  <a:gd name="connsiteX2" fmla="*/ 394600 w 1874838"/>
                  <a:gd name="connsiteY2" fmla="*/ 366031 h 2025160"/>
                  <a:gd name="connsiteX3" fmla="*/ 256984 w 1874838"/>
                  <a:gd name="connsiteY3" fmla="*/ 452466 h 2025160"/>
                  <a:gd name="connsiteX4" fmla="*/ 251887 w 1874838"/>
                  <a:gd name="connsiteY4" fmla="*/ 452466 h 2025160"/>
                  <a:gd name="connsiteX5" fmla="*/ 185627 w 1874838"/>
                  <a:gd name="connsiteY5" fmla="*/ 513479 h 2025160"/>
                  <a:gd name="connsiteX6" fmla="*/ 139755 w 1874838"/>
                  <a:gd name="connsiteY6" fmla="*/ 594829 h 2025160"/>
                  <a:gd name="connsiteX7" fmla="*/ 109174 w 1874838"/>
                  <a:gd name="connsiteY7" fmla="*/ 721939 h 2025160"/>
                  <a:gd name="connsiteX8" fmla="*/ 104077 w 1874838"/>
                  <a:gd name="connsiteY8" fmla="*/ 1250718 h 2025160"/>
                  <a:gd name="connsiteX9" fmla="*/ 160143 w 1874838"/>
                  <a:gd name="connsiteY9" fmla="*/ 1469348 h 2025160"/>
                  <a:gd name="connsiteX10" fmla="*/ 190724 w 1874838"/>
                  <a:gd name="connsiteY10" fmla="*/ 1515108 h 2025160"/>
                  <a:gd name="connsiteX11" fmla="*/ 206015 w 1874838"/>
                  <a:gd name="connsiteY11" fmla="*/ 1530361 h 2025160"/>
                  <a:gd name="connsiteX12" fmla="*/ 216209 w 1874838"/>
                  <a:gd name="connsiteY12" fmla="*/ 1540530 h 2025160"/>
                  <a:gd name="connsiteX13" fmla="*/ 272274 w 1874838"/>
                  <a:gd name="connsiteY13" fmla="*/ 1581205 h 2025160"/>
                  <a:gd name="connsiteX14" fmla="*/ 680026 w 1874838"/>
                  <a:gd name="connsiteY14" fmla="*/ 1820172 h 2025160"/>
                  <a:gd name="connsiteX15" fmla="*/ 802351 w 1874838"/>
                  <a:gd name="connsiteY15" fmla="*/ 1886270 h 2025160"/>
                  <a:gd name="connsiteX16" fmla="*/ 1001130 w 1874838"/>
                  <a:gd name="connsiteY16" fmla="*/ 1906607 h 2025160"/>
                  <a:gd name="connsiteX17" fmla="*/ 1220296 w 1874838"/>
                  <a:gd name="connsiteY17" fmla="*/ 1810004 h 2025160"/>
                  <a:gd name="connsiteX18" fmla="*/ 1556691 w 1874838"/>
                  <a:gd name="connsiteY18" fmla="*/ 1616796 h 2025160"/>
                  <a:gd name="connsiteX19" fmla="*/ 1643338 w 1874838"/>
                  <a:gd name="connsiteY19" fmla="*/ 1555783 h 2025160"/>
                  <a:gd name="connsiteX20" fmla="*/ 1653532 w 1874838"/>
                  <a:gd name="connsiteY20" fmla="*/ 1550699 h 2025160"/>
                  <a:gd name="connsiteX21" fmla="*/ 1673919 w 1874838"/>
                  <a:gd name="connsiteY21" fmla="*/ 1530361 h 2025160"/>
                  <a:gd name="connsiteX22" fmla="*/ 1704501 w 1874838"/>
                  <a:gd name="connsiteY22" fmla="*/ 1484601 h 2025160"/>
                  <a:gd name="connsiteX23" fmla="*/ 1765663 w 1874838"/>
                  <a:gd name="connsiteY23" fmla="*/ 1316816 h 2025160"/>
                  <a:gd name="connsiteX24" fmla="*/ 1770760 w 1874838"/>
                  <a:gd name="connsiteY24" fmla="*/ 721939 h 2025160"/>
                  <a:gd name="connsiteX25" fmla="*/ 1694307 w 1874838"/>
                  <a:gd name="connsiteY25" fmla="*/ 528732 h 2025160"/>
                  <a:gd name="connsiteX26" fmla="*/ 1694307 w 1874838"/>
                  <a:gd name="connsiteY26" fmla="*/ 518563 h 2025160"/>
                  <a:gd name="connsiteX27" fmla="*/ 1617853 w 1874838"/>
                  <a:gd name="connsiteY27" fmla="*/ 447381 h 2025160"/>
                  <a:gd name="connsiteX28" fmla="*/ 1470044 w 1874838"/>
                  <a:gd name="connsiteY28" fmla="*/ 360946 h 2025160"/>
                  <a:gd name="connsiteX29" fmla="*/ 1113261 w 1874838"/>
                  <a:gd name="connsiteY29" fmla="*/ 157570 h 2025160"/>
                  <a:gd name="connsiteX30" fmla="*/ 922128 w 1874838"/>
                  <a:gd name="connsiteY30" fmla="*/ 111810 h 2025160"/>
                  <a:gd name="connsiteX31" fmla="*/ 920219 w 1874838"/>
                  <a:gd name="connsiteY31" fmla="*/ 685 h 2025160"/>
                  <a:gd name="connsiteX32" fmla="*/ 1135223 w 1874838"/>
                  <a:gd name="connsiteY32" fmla="*/ 52160 h 2025160"/>
                  <a:gd name="connsiteX33" fmla="*/ 1536565 w 1874838"/>
                  <a:gd name="connsiteY33" fmla="*/ 280936 h 2025160"/>
                  <a:gd name="connsiteX34" fmla="*/ 1702835 w 1874838"/>
                  <a:gd name="connsiteY34" fmla="*/ 378166 h 2025160"/>
                  <a:gd name="connsiteX35" fmla="*/ 1788836 w 1874838"/>
                  <a:gd name="connsiteY35" fmla="*/ 458238 h 2025160"/>
                  <a:gd name="connsiteX36" fmla="*/ 1788836 w 1874838"/>
                  <a:gd name="connsiteY36" fmla="*/ 469677 h 2025160"/>
                  <a:gd name="connsiteX37" fmla="*/ 1874838 w 1874838"/>
                  <a:gd name="connsiteY37" fmla="*/ 687014 h 2025160"/>
                  <a:gd name="connsiteX38" fmla="*/ 1869105 w 1874838"/>
                  <a:gd name="connsiteY38" fmla="*/ 1356186 h 2025160"/>
                  <a:gd name="connsiteX39" fmla="*/ 1800303 w 1874838"/>
                  <a:gd name="connsiteY39" fmla="*/ 1544926 h 2025160"/>
                  <a:gd name="connsiteX40" fmla="*/ 1765903 w 1874838"/>
                  <a:gd name="connsiteY40" fmla="*/ 1596401 h 2025160"/>
                  <a:gd name="connsiteX41" fmla="*/ 1742969 w 1874838"/>
                  <a:gd name="connsiteY41" fmla="*/ 1619279 h 2025160"/>
                  <a:gd name="connsiteX42" fmla="*/ 1731502 w 1874838"/>
                  <a:gd name="connsiteY42" fmla="*/ 1624998 h 2025160"/>
                  <a:gd name="connsiteX43" fmla="*/ 1634033 w 1874838"/>
                  <a:gd name="connsiteY43" fmla="*/ 1693631 h 2025160"/>
                  <a:gd name="connsiteX44" fmla="*/ 1255626 w 1874838"/>
                  <a:gd name="connsiteY44" fmla="*/ 1910969 h 2025160"/>
                  <a:gd name="connsiteX45" fmla="*/ 1009087 w 1874838"/>
                  <a:gd name="connsiteY45" fmla="*/ 2019637 h 2025160"/>
                  <a:gd name="connsiteX46" fmla="*/ 785483 w 1874838"/>
                  <a:gd name="connsiteY46" fmla="*/ 1996760 h 2025160"/>
                  <a:gd name="connsiteX47" fmla="*/ 647880 w 1874838"/>
                  <a:gd name="connsiteY47" fmla="*/ 1922407 h 2025160"/>
                  <a:gd name="connsiteX48" fmla="*/ 189204 w 1874838"/>
                  <a:gd name="connsiteY48" fmla="*/ 1653595 h 2025160"/>
                  <a:gd name="connsiteX49" fmla="*/ 126136 w 1874838"/>
                  <a:gd name="connsiteY49" fmla="*/ 1607840 h 2025160"/>
                  <a:gd name="connsiteX50" fmla="*/ 114669 w 1874838"/>
                  <a:gd name="connsiteY50" fmla="*/ 1596401 h 2025160"/>
                  <a:gd name="connsiteX51" fmla="*/ 97469 w 1874838"/>
                  <a:gd name="connsiteY51" fmla="*/ 1579243 h 2025160"/>
                  <a:gd name="connsiteX52" fmla="*/ 63068 w 1874838"/>
                  <a:gd name="connsiteY52" fmla="*/ 1527768 h 2025160"/>
                  <a:gd name="connsiteX53" fmla="*/ 0 w 1874838"/>
                  <a:gd name="connsiteY53" fmla="*/ 1281833 h 2025160"/>
                  <a:gd name="connsiteX54" fmla="*/ 5734 w 1874838"/>
                  <a:gd name="connsiteY54" fmla="*/ 687014 h 2025160"/>
                  <a:gd name="connsiteX55" fmla="*/ 40134 w 1874838"/>
                  <a:gd name="connsiteY55" fmla="*/ 544029 h 2025160"/>
                  <a:gd name="connsiteX56" fmla="*/ 91735 w 1874838"/>
                  <a:gd name="connsiteY56" fmla="*/ 452519 h 2025160"/>
                  <a:gd name="connsiteX57" fmla="*/ 166270 w 1874838"/>
                  <a:gd name="connsiteY57" fmla="*/ 383886 h 2025160"/>
                  <a:gd name="connsiteX58" fmla="*/ 172004 w 1874838"/>
                  <a:gd name="connsiteY58" fmla="*/ 383886 h 2025160"/>
                  <a:gd name="connsiteX59" fmla="*/ 326807 w 1874838"/>
                  <a:gd name="connsiteY59" fmla="*/ 286656 h 2025160"/>
                  <a:gd name="connsiteX60" fmla="*/ 705214 w 1874838"/>
                  <a:gd name="connsiteY60" fmla="*/ 69318 h 2025160"/>
                  <a:gd name="connsiteX61" fmla="*/ 920219 w 1874838"/>
                  <a:gd name="connsiteY61" fmla="*/ 685 h 202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74838" h="2025160">
                    <a:moveTo>
                      <a:pt x="922128" y="111810"/>
                    </a:moveTo>
                    <a:cubicBezTo>
                      <a:pt x="858417" y="115623"/>
                      <a:pt x="794706" y="137232"/>
                      <a:pt x="730995" y="172823"/>
                    </a:cubicBezTo>
                    <a:cubicBezTo>
                      <a:pt x="618863" y="233836"/>
                      <a:pt x="506731" y="299933"/>
                      <a:pt x="394600" y="366031"/>
                    </a:cubicBezTo>
                    <a:cubicBezTo>
                      <a:pt x="348728" y="391453"/>
                      <a:pt x="302856" y="421959"/>
                      <a:pt x="256984" y="452466"/>
                    </a:cubicBezTo>
                    <a:cubicBezTo>
                      <a:pt x="256984" y="452466"/>
                      <a:pt x="251887" y="452466"/>
                      <a:pt x="251887" y="452466"/>
                    </a:cubicBezTo>
                    <a:cubicBezTo>
                      <a:pt x="231499" y="472803"/>
                      <a:pt x="206015" y="493141"/>
                      <a:pt x="185627" y="513479"/>
                    </a:cubicBezTo>
                    <a:cubicBezTo>
                      <a:pt x="170337" y="538901"/>
                      <a:pt x="149949" y="569407"/>
                      <a:pt x="139755" y="594829"/>
                    </a:cubicBezTo>
                    <a:cubicBezTo>
                      <a:pt x="129562" y="635504"/>
                      <a:pt x="114271" y="676180"/>
                      <a:pt x="109174" y="721939"/>
                    </a:cubicBezTo>
                    <a:cubicBezTo>
                      <a:pt x="109174" y="894809"/>
                      <a:pt x="109174" y="1072764"/>
                      <a:pt x="104077" y="1250718"/>
                    </a:cubicBezTo>
                    <a:cubicBezTo>
                      <a:pt x="104077" y="1326984"/>
                      <a:pt x="119368" y="1403251"/>
                      <a:pt x="160143" y="1469348"/>
                    </a:cubicBezTo>
                    <a:cubicBezTo>
                      <a:pt x="170337" y="1484601"/>
                      <a:pt x="180530" y="1499854"/>
                      <a:pt x="190724" y="1515108"/>
                    </a:cubicBezTo>
                    <a:cubicBezTo>
                      <a:pt x="195821" y="1520192"/>
                      <a:pt x="200918" y="1525277"/>
                      <a:pt x="206015" y="1530361"/>
                    </a:cubicBezTo>
                    <a:cubicBezTo>
                      <a:pt x="206015" y="1535445"/>
                      <a:pt x="211112" y="1540530"/>
                      <a:pt x="216209" y="1540530"/>
                    </a:cubicBezTo>
                    <a:cubicBezTo>
                      <a:pt x="231499" y="1555783"/>
                      <a:pt x="251887" y="1571036"/>
                      <a:pt x="272274" y="1581205"/>
                    </a:cubicBezTo>
                    <a:cubicBezTo>
                      <a:pt x="404794" y="1662556"/>
                      <a:pt x="542410" y="1743906"/>
                      <a:pt x="680026" y="1820172"/>
                    </a:cubicBezTo>
                    <a:cubicBezTo>
                      <a:pt x="720801" y="1845594"/>
                      <a:pt x="761576" y="1865932"/>
                      <a:pt x="802351" y="1886270"/>
                    </a:cubicBezTo>
                    <a:cubicBezTo>
                      <a:pt x="868611" y="1911692"/>
                      <a:pt x="929773" y="1916776"/>
                      <a:pt x="1001130" y="1906607"/>
                    </a:cubicBezTo>
                    <a:cubicBezTo>
                      <a:pt x="1082680" y="1891354"/>
                      <a:pt x="1154037" y="1850679"/>
                      <a:pt x="1220296" y="1810004"/>
                    </a:cubicBezTo>
                    <a:cubicBezTo>
                      <a:pt x="1332428" y="1743906"/>
                      <a:pt x="1444559" y="1682893"/>
                      <a:pt x="1556691" y="1616796"/>
                    </a:cubicBezTo>
                    <a:cubicBezTo>
                      <a:pt x="1587272" y="1601543"/>
                      <a:pt x="1612757" y="1576121"/>
                      <a:pt x="1643338" y="1555783"/>
                    </a:cubicBezTo>
                    <a:cubicBezTo>
                      <a:pt x="1643338" y="1555783"/>
                      <a:pt x="1648435" y="1550699"/>
                      <a:pt x="1653532" y="1550699"/>
                    </a:cubicBezTo>
                    <a:cubicBezTo>
                      <a:pt x="1663725" y="1540530"/>
                      <a:pt x="1668822" y="1535445"/>
                      <a:pt x="1673919" y="1530361"/>
                    </a:cubicBezTo>
                    <a:cubicBezTo>
                      <a:pt x="1684113" y="1515108"/>
                      <a:pt x="1694307" y="1499854"/>
                      <a:pt x="1704501" y="1484601"/>
                    </a:cubicBezTo>
                    <a:cubicBezTo>
                      <a:pt x="1745276" y="1433757"/>
                      <a:pt x="1765663" y="1377829"/>
                      <a:pt x="1765663" y="1316816"/>
                    </a:cubicBezTo>
                    <a:cubicBezTo>
                      <a:pt x="1770760" y="1118524"/>
                      <a:pt x="1770760" y="920232"/>
                      <a:pt x="1770760" y="721939"/>
                    </a:cubicBezTo>
                    <a:cubicBezTo>
                      <a:pt x="1770760" y="650758"/>
                      <a:pt x="1745276" y="584660"/>
                      <a:pt x="1694307" y="528732"/>
                    </a:cubicBezTo>
                    <a:cubicBezTo>
                      <a:pt x="1694307" y="528732"/>
                      <a:pt x="1694307" y="523647"/>
                      <a:pt x="1694307" y="518563"/>
                    </a:cubicBezTo>
                    <a:cubicBezTo>
                      <a:pt x="1668822" y="498225"/>
                      <a:pt x="1643338" y="472803"/>
                      <a:pt x="1617853" y="447381"/>
                    </a:cubicBezTo>
                    <a:cubicBezTo>
                      <a:pt x="1571981" y="416875"/>
                      <a:pt x="1521013" y="386368"/>
                      <a:pt x="1470044" y="360946"/>
                    </a:cubicBezTo>
                    <a:cubicBezTo>
                      <a:pt x="1352815" y="289765"/>
                      <a:pt x="1235587" y="218583"/>
                      <a:pt x="1113261" y="157570"/>
                    </a:cubicBezTo>
                    <a:cubicBezTo>
                      <a:pt x="1049550" y="121979"/>
                      <a:pt x="985839" y="107997"/>
                      <a:pt x="922128" y="111810"/>
                    </a:cubicBezTo>
                    <a:close/>
                    <a:moveTo>
                      <a:pt x="920219" y="685"/>
                    </a:moveTo>
                    <a:cubicBezTo>
                      <a:pt x="991887" y="-3604"/>
                      <a:pt x="1063555" y="12124"/>
                      <a:pt x="1135223" y="52160"/>
                    </a:cubicBezTo>
                    <a:cubicBezTo>
                      <a:pt x="1272826" y="120793"/>
                      <a:pt x="1404695" y="200865"/>
                      <a:pt x="1536565" y="280936"/>
                    </a:cubicBezTo>
                    <a:cubicBezTo>
                      <a:pt x="1593899" y="309533"/>
                      <a:pt x="1651234" y="343850"/>
                      <a:pt x="1702835" y="378166"/>
                    </a:cubicBezTo>
                    <a:cubicBezTo>
                      <a:pt x="1731502" y="406763"/>
                      <a:pt x="1760169" y="435360"/>
                      <a:pt x="1788836" y="458238"/>
                    </a:cubicBezTo>
                    <a:cubicBezTo>
                      <a:pt x="1788836" y="463957"/>
                      <a:pt x="1788836" y="469677"/>
                      <a:pt x="1788836" y="469677"/>
                    </a:cubicBezTo>
                    <a:cubicBezTo>
                      <a:pt x="1846171" y="532590"/>
                      <a:pt x="1874838" y="606943"/>
                      <a:pt x="1874838" y="687014"/>
                    </a:cubicBezTo>
                    <a:cubicBezTo>
                      <a:pt x="1874838" y="910072"/>
                      <a:pt x="1874838" y="1133129"/>
                      <a:pt x="1869105" y="1356186"/>
                    </a:cubicBezTo>
                    <a:cubicBezTo>
                      <a:pt x="1869105" y="1424819"/>
                      <a:pt x="1846171" y="1487732"/>
                      <a:pt x="1800303" y="1544926"/>
                    </a:cubicBezTo>
                    <a:cubicBezTo>
                      <a:pt x="1788836" y="1562084"/>
                      <a:pt x="1777370" y="1579243"/>
                      <a:pt x="1765903" y="1596401"/>
                    </a:cubicBezTo>
                    <a:cubicBezTo>
                      <a:pt x="1760169" y="1602120"/>
                      <a:pt x="1754436" y="1607840"/>
                      <a:pt x="1742969" y="1619279"/>
                    </a:cubicBezTo>
                    <a:cubicBezTo>
                      <a:pt x="1737235" y="1619279"/>
                      <a:pt x="1731502" y="1624998"/>
                      <a:pt x="1731502" y="1624998"/>
                    </a:cubicBezTo>
                    <a:cubicBezTo>
                      <a:pt x="1697101" y="1647876"/>
                      <a:pt x="1668434" y="1676473"/>
                      <a:pt x="1634033" y="1693631"/>
                    </a:cubicBezTo>
                    <a:cubicBezTo>
                      <a:pt x="1507897" y="1767983"/>
                      <a:pt x="1381762" y="1836616"/>
                      <a:pt x="1255626" y="1910969"/>
                    </a:cubicBezTo>
                    <a:cubicBezTo>
                      <a:pt x="1181091" y="1956724"/>
                      <a:pt x="1100822" y="2002479"/>
                      <a:pt x="1009087" y="2019637"/>
                    </a:cubicBezTo>
                    <a:cubicBezTo>
                      <a:pt x="928819" y="2031076"/>
                      <a:pt x="860018" y="2025357"/>
                      <a:pt x="785483" y="1996760"/>
                    </a:cubicBezTo>
                    <a:cubicBezTo>
                      <a:pt x="739615" y="1973882"/>
                      <a:pt x="693748" y="1951004"/>
                      <a:pt x="647880" y="1922407"/>
                    </a:cubicBezTo>
                    <a:cubicBezTo>
                      <a:pt x="493077" y="1836616"/>
                      <a:pt x="338274" y="1745106"/>
                      <a:pt x="189204" y="1653595"/>
                    </a:cubicBezTo>
                    <a:cubicBezTo>
                      <a:pt x="166270" y="1642156"/>
                      <a:pt x="143336" y="1624998"/>
                      <a:pt x="126136" y="1607840"/>
                    </a:cubicBezTo>
                    <a:cubicBezTo>
                      <a:pt x="120403" y="1607840"/>
                      <a:pt x="114669" y="1602120"/>
                      <a:pt x="114669" y="1596401"/>
                    </a:cubicBezTo>
                    <a:cubicBezTo>
                      <a:pt x="108936" y="1590682"/>
                      <a:pt x="103202" y="1584962"/>
                      <a:pt x="97469" y="1579243"/>
                    </a:cubicBezTo>
                    <a:cubicBezTo>
                      <a:pt x="86002" y="1562084"/>
                      <a:pt x="74535" y="1544926"/>
                      <a:pt x="63068" y="1527768"/>
                    </a:cubicBezTo>
                    <a:cubicBezTo>
                      <a:pt x="17200" y="1453416"/>
                      <a:pt x="0" y="1367624"/>
                      <a:pt x="0" y="1281833"/>
                    </a:cubicBezTo>
                    <a:cubicBezTo>
                      <a:pt x="5734" y="1081654"/>
                      <a:pt x="5734" y="881474"/>
                      <a:pt x="5734" y="687014"/>
                    </a:cubicBezTo>
                    <a:cubicBezTo>
                      <a:pt x="11467" y="635540"/>
                      <a:pt x="28667" y="589784"/>
                      <a:pt x="40134" y="544029"/>
                    </a:cubicBezTo>
                    <a:cubicBezTo>
                      <a:pt x="51601" y="515432"/>
                      <a:pt x="74535" y="481116"/>
                      <a:pt x="91735" y="452519"/>
                    </a:cubicBezTo>
                    <a:cubicBezTo>
                      <a:pt x="114669" y="429641"/>
                      <a:pt x="143336" y="406763"/>
                      <a:pt x="166270" y="383886"/>
                    </a:cubicBezTo>
                    <a:cubicBezTo>
                      <a:pt x="166270" y="383886"/>
                      <a:pt x="172004" y="383886"/>
                      <a:pt x="172004" y="383886"/>
                    </a:cubicBezTo>
                    <a:cubicBezTo>
                      <a:pt x="223605" y="349569"/>
                      <a:pt x="275206" y="315253"/>
                      <a:pt x="326807" y="286656"/>
                    </a:cubicBezTo>
                    <a:cubicBezTo>
                      <a:pt x="452943" y="212303"/>
                      <a:pt x="579079" y="137951"/>
                      <a:pt x="705214" y="69318"/>
                    </a:cubicBezTo>
                    <a:cubicBezTo>
                      <a:pt x="776883" y="29282"/>
                      <a:pt x="848551" y="4975"/>
                      <a:pt x="920219" y="685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EAB39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42" name="图片 41" descr="F:\图库\人物\51miz-P1259687-8130C0F9-3840x2160.jpg51miz-P1259687-8130C0F9-3840x2160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42" y="2453"/>
                <a:ext cx="2456" cy="2456"/>
              </a:xfrm>
              <a:custGeom>
                <a:avLst/>
                <a:gdLst>
                  <a:gd name="connsiteX0" fmla="*/ 756053 w 1540370"/>
                  <a:gd name="connsiteY0" fmla="*/ 563 h 1663875"/>
                  <a:gd name="connsiteX1" fmla="*/ 932701 w 1540370"/>
                  <a:gd name="connsiteY1" fmla="*/ 42854 h 1663875"/>
                  <a:gd name="connsiteX2" fmla="*/ 1262444 w 1540370"/>
                  <a:gd name="connsiteY2" fmla="*/ 230817 h 1663875"/>
                  <a:gd name="connsiteX3" fmla="*/ 1399052 w 1540370"/>
                  <a:gd name="connsiteY3" fmla="*/ 310702 h 1663875"/>
                  <a:gd name="connsiteX4" fmla="*/ 1469711 w 1540370"/>
                  <a:gd name="connsiteY4" fmla="*/ 376489 h 1663875"/>
                  <a:gd name="connsiteX5" fmla="*/ 1469711 w 1540370"/>
                  <a:gd name="connsiteY5" fmla="*/ 385887 h 1663875"/>
                  <a:gd name="connsiteX6" fmla="*/ 1540370 w 1540370"/>
                  <a:gd name="connsiteY6" fmla="*/ 564452 h 1663875"/>
                  <a:gd name="connsiteX7" fmla="*/ 1535660 w 1540370"/>
                  <a:gd name="connsiteY7" fmla="*/ 1114244 h 1663875"/>
                  <a:gd name="connsiteX8" fmla="*/ 1479132 w 1540370"/>
                  <a:gd name="connsiteY8" fmla="*/ 1269314 h 1663875"/>
                  <a:gd name="connsiteX9" fmla="*/ 1450869 w 1540370"/>
                  <a:gd name="connsiteY9" fmla="*/ 1311605 h 1663875"/>
                  <a:gd name="connsiteX10" fmla="*/ 1432026 w 1540370"/>
                  <a:gd name="connsiteY10" fmla="*/ 1330402 h 1663875"/>
                  <a:gd name="connsiteX11" fmla="*/ 1422605 w 1540370"/>
                  <a:gd name="connsiteY11" fmla="*/ 1335101 h 1663875"/>
                  <a:gd name="connsiteX12" fmla="*/ 1342524 w 1540370"/>
                  <a:gd name="connsiteY12" fmla="*/ 1391490 h 1663875"/>
                  <a:gd name="connsiteX13" fmla="*/ 1031624 w 1540370"/>
                  <a:gd name="connsiteY13" fmla="*/ 1570055 h 1663875"/>
                  <a:gd name="connsiteX14" fmla="*/ 829068 w 1540370"/>
                  <a:gd name="connsiteY14" fmla="*/ 1659337 h 1663875"/>
                  <a:gd name="connsiteX15" fmla="*/ 645354 w 1540370"/>
                  <a:gd name="connsiteY15" fmla="*/ 1640541 h 1663875"/>
                  <a:gd name="connsiteX16" fmla="*/ 532299 w 1540370"/>
                  <a:gd name="connsiteY16" fmla="*/ 1579453 h 1663875"/>
                  <a:gd name="connsiteX17" fmla="*/ 155450 w 1540370"/>
                  <a:gd name="connsiteY17" fmla="*/ 1358596 h 1663875"/>
                  <a:gd name="connsiteX18" fmla="*/ 103634 w 1540370"/>
                  <a:gd name="connsiteY18" fmla="*/ 1321003 h 1663875"/>
                  <a:gd name="connsiteX19" fmla="*/ 94212 w 1540370"/>
                  <a:gd name="connsiteY19" fmla="*/ 1311605 h 1663875"/>
                  <a:gd name="connsiteX20" fmla="*/ 80080 w 1540370"/>
                  <a:gd name="connsiteY20" fmla="*/ 1297508 h 1663875"/>
                  <a:gd name="connsiteX21" fmla="*/ 51817 w 1540370"/>
                  <a:gd name="connsiteY21" fmla="*/ 1255216 h 1663875"/>
                  <a:gd name="connsiteX22" fmla="*/ 0 w 1540370"/>
                  <a:gd name="connsiteY22" fmla="*/ 1053156 h 1663875"/>
                  <a:gd name="connsiteX23" fmla="*/ 4711 w 1540370"/>
                  <a:gd name="connsiteY23" fmla="*/ 564452 h 1663875"/>
                  <a:gd name="connsiteX24" fmla="*/ 32974 w 1540370"/>
                  <a:gd name="connsiteY24" fmla="*/ 446975 h 1663875"/>
                  <a:gd name="connsiteX25" fmla="*/ 75370 w 1540370"/>
                  <a:gd name="connsiteY25" fmla="*/ 371790 h 1663875"/>
                  <a:gd name="connsiteX26" fmla="*/ 136608 w 1540370"/>
                  <a:gd name="connsiteY26" fmla="*/ 315401 h 1663875"/>
                  <a:gd name="connsiteX27" fmla="*/ 141318 w 1540370"/>
                  <a:gd name="connsiteY27" fmla="*/ 315401 h 1663875"/>
                  <a:gd name="connsiteX28" fmla="*/ 268505 w 1540370"/>
                  <a:gd name="connsiteY28" fmla="*/ 235516 h 1663875"/>
                  <a:gd name="connsiteX29" fmla="*/ 579405 w 1540370"/>
                  <a:gd name="connsiteY29" fmla="*/ 56952 h 1663875"/>
                  <a:gd name="connsiteX30" fmla="*/ 756053 w 1540370"/>
                  <a:gd name="connsiteY30" fmla="*/ 563 h 166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0370" h="1663875">
                    <a:moveTo>
                      <a:pt x="756053" y="563"/>
                    </a:moveTo>
                    <a:cubicBezTo>
                      <a:pt x="814936" y="-2962"/>
                      <a:pt x="873819" y="9961"/>
                      <a:pt x="932701" y="42854"/>
                    </a:cubicBezTo>
                    <a:cubicBezTo>
                      <a:pt x="1045756" y="99243"/>
                      <a:pt x="1154100" y="165030"/>
                      <a:pt x="1262444" y="230817"/>
                    </a:cubicBezTo>
                    <a:cubicBezTo>
                      <a:pt x="1309550" y="254313"/>
                      <a:pt x="1356656" y="282507"/>
                      <a:pt x="1399052" y="310702"/>
                    </a:cubicBezTo>
                    <a:cubicBezTo>
                      <a:pt x="1422605" y="334197"/>
                      <a:pt x="1446158" y="357692"/>
                      <a:pt x="1469711" y="376489"/>
                    </a:cubicBezTo>
                    <a:cubicBezTo>
                      <a:pt x="1469711" y="381188"/>
                      <a:pt x="1469711" y="385887"/>
                      <a:pt x="1469711" y="385887"/>
                    </a:cubicBezTo>
                    <a:cubicBezTo>
                      <a:pt x="1516817" y="437577"/>
                      <a:pt x="1540370" y="498665"/>
                      <a:pt x="1540370" y="564452"/>
                    </a:cubicBezTo>
                    <a:cubicBezTo>
                      <a:pt x="1540370" y="747716"/>
                      <a:pt x="1540370" y="930980"/>
                      <a:pt x="1535660" y="1114244"/>
                    </a:cubicBezTo>
                    <a:cubicBezTo>
                      <a:pt x="1535660" y="1170633"/>
                      <a:pt x="1516817" y="1222323"/>
                      <a:pt x="1479132" y="1269314"/>
                    </a:cubicBezTo>
                    <a:cubicBezTo>
                      <a:pt x="1469711" y="1283411"/>
                      <a:pt x="1460290" y="1297508"/>
                      <a:pt x="1450869" y="1311605"/>
                    </a:cubicBezTo>
                    <a:cubicBezTo>
                      <a:pt x="1446158" y="1316304"/>
                      <a:pt x="1441447" y="1321003"/>
                      <a:pt x="1432026" y="1330402"/>
                    </a:cubicBezTo>
                    <a:cubicBezTo>
                      <a:pt x="1427316" y="1330402"/>
                      <a:pt x="1422605" y="1335101"/>
                      <a:pt x="1422605" y="1335101"/>
                    </a:cubicBezTo>
                    <a:cubicBezTo>
                      <a:pt x="1394341" y="1353897"/>
                      <a:pt x="1370788" y="1377392"/>
                      <a:pt x="1342524" y="1391490"/>
                    </a:cubicBezTo>
                    <a:cubicBezTo>
                      <a:pt x="1238891" y="1452578"/>
                      <a:pt x="1135258" y="1508967"/>
                      <a:pt x="1031624" y="1570055"/>
                    </a:cubicBezTo>
                    <a:cubicBezTo>
                      <a:pt x="970386" y="1607647"/>
                      <a:pt x="904438" y="1645240"/>
                      <a:pt x="829068" y="1659337"/>
                    </a:cubicBezTo>
                    <a:cubicBezTo>
                      <a:pt x="763119" y="1668735"/>
                      <a:pt x="706592" y="1664036"/>
                      <a:pt x="645354" y="1640541"/>
                    </a:cubicBezTo>
                    <a:cubicBezTo>
                      <a:pt x="607669" y="1621744"/>
                      <a:pt x="569984" y="1602948"/>
                      <a:pt x="532299" y="1579453"/>
                    </a:cubicBezTo>
                    <a:cubicBezTo>
                      <a:pt x="405113" y="1508967"/>
                      <a:pt x="277926" y="1433781"/>
                      <a:pt x="155450" y="1358596"/>
                    </a:cubicBezTo>
                    <a:cubicBezTo>
                      <a:pt x="136608" y="1349198"/>
                      <a:pt x="117765" y="1335101"/>
                      <a:pt x="103634" y="1321003"/>
                    </a:cubicBezTo>
                    <a:cubicBezTo>
                      <a:pt x="98923" y="1321003"/>
                      <a:pt x="94212" y="1316304"/>
                      <a:pt x="94212" y="1311605"/>
                    </a:cubicBezTo>
                    <a:cubicBezTo>
                      <a:pt x="89502" y="1306906"/>
                      <a:pt x="84791" y="1302207"/>
                      <a:pt x="80080" y="1297508"/>
                    </a:cubicBezTo>
                    <a:cubicBezTo>
                      <a:pt x="70659" y="1283411"/>
                      <a:pt x="61238" y="1269314"/>
                      <a:pt x="51817" y="1255216"/>
                    </a:cubicBezTo>
                    <a:cubicBezTo>
                      <a:pt x="14132" y="1194128"/>
                      <a:pt x="0" y="1123642"/>
                      <a:pt x="0" y="1053156"/>
                    </a:cubicBezTo>
                    <a:cubicBezTo>
                      <a:pt x="4711" y="888688"/>
                      <a:pt x="4711" y="724221"/>
                      <a:pt x="4711" y="564452"/>
                    </a:cubicBezTo>
                    <a:cubicBezTo>
                      <a:pt x="9421" y="522160"/>
                      <a:pt x="23553" y="484568"/>
                      <a:pt x="32974" y="446975"/>
                    </a:cubicBezTo>
                    <a:cubicBezTo>
                      <a:pt x="42396" y="423480"/>
                      <a:pt x="61238" y="395285"/>
                      <a:pt x="75370" y="371790"/>
                    </a:cubicBezTo>
                    <a:cubicBezTo>
                      <a:pt x="94212" y="352993"/>
                      <a:pt x="117765" y="334197"/>
                      <a:pt x="136608" y="315401"/>
                    </a:cubicBezTo>
                    <a:cubicBezTo>
                      <a:pt x="136608" y="315401"/>
                      <a:pt x="141318" y="315401"/>
                      <a:pt x="141318" y="315401"/>
                    </a:cubicBezTo>
                    <a:cubicBezTo>
                      <a:pt x="183714" y="287206"/>
                      <a:pt x="226109" y="259012"/>
                      <a:pt x="268505" y="235516"/>
                    </a:cubicBezTo>
                    <a:cubicBezTo>
                      <a:pt x="372138" y="174428"/>
                      <a:pt x="475772" y="113340"/>
                      <a:pt x="579405" y="56952"/>
                    </a:cubicBezTo>
                    <a:cubicBezTo>
                      <a:pt x="638288" y="24058"/>
                      <a:pt x="697171" y="4087"/>
                      <a:pt x="756053" y="563"/>
                    </a:cubicBezTo>
                    <a:close/>
                  </a:path>
                </a:pathLst>
              </a:cu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311" y="5710"/>
              <a:ext cx="2957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Add title text</a:t>
              </a:r>
              <a:endPara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217" y="6219"/>
              <a:ext cx="3357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>
                <a:lnSpc>
                  <a:spcPct val="150000"/>
                </a:lnSpc>
              </a:pPr>
              <a:r>
                <a:rPr lang="en-US" sz="1200" b="0" dirty="0">
                  <a:solidFill>
                    <a:schemeClr val="bg1"/>
                  </a:solidFill>
                  <a:latin typeface="Arial"/>
                  <a:ea typeface="微软雅黑"/>
                  <a:cs typeface="Times New Roman" panose="020206030504050203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pic>
        <p:nvPicPr>
          <p:cNvPr id="45" name="图片 44" descr="51miz-E1138284-BEA621CB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434" y="4134024"/>
            <a:ext cx="6185535" cy="3865245"/>
          </a:xfrm>
          <a:prstGeom prst="rect">
            <a:avLst/>
          </a:prstGeom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327045" y="1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8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61433" y="4063101"/>
            <a:ext cx="3201524" cy="1012161"/>
            <a:chOff x="760042" y="3733064"/>
            <a:chExt cx="3202358" cy="1012424"/>
          </a:xfrm>
        </p:grpSpPr>
        <p:sp>
          <p:nvSpPr>
            <p:cNvPr id="17" name="文本框 16"/>
            <p:cNvSpPr txBox="1"/>
            <p:nvPr/>
          </p:nvSpPr>
          <p:spPr>
            <a:xfrm>
              <a:off x="760042" y="4133174"/>
              <a:ext cx="3202358" cy="61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504951" y="3733064"/>
              <a:ext cx="1712541" cy="3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zh-CN" sz="2000" b="0" i="0" u="none" strike="noStrike" kern="1200" cap="none" spc="0" normalizeH="0" baseline="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43867" y="4063101"/>
            <a:ext cx="3201524" cy="1012161"/>
            <a:chOff x="760042" y="3733064"/>
            <a:chExt cx="3202358" cy="1012424"/>
          </a:xfrm>
        </p:grpSpPr>
        <p:sp>
          <p:nvSpPr>
            <p:cNvPr id="21" name="文本框 20"/>
            <p:cNvSpPr txBox="1"/>
            <p:nvPr/>
          </p:nvSpPr>
          <p:spPr>
            <a:xfrm>
              <a:off x="760042" y="4133174"/>
              <a:ext cx="3202358" cy="61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504951" y="3733064"/>
              <a:ext cx="1712541" cy="3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95238" y="2474036"/>
            <a:ext cx="3201524" cy="1012161"/>
            <a:chOff x="760042" y="3733064"/>
            <a:chExt cx="3202358" cy="1012424"/>
          </a:xfrm>
        </p:grpSpPr>
        <p:sp>
          <p:nvSpPr>
            <p:cNvPr id="24" name="文本框 23"/>
            <p:cNvSpPr txBox="1"/>
            <p:nvPr/>
          </p:nvSpPr>
          <p:spPr>
            <a:xfrm>
              <a:off x="760042" y="4133174"/>
              <a:ext cx="3202358" cy="61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flipH="1">
              <a:off x="1504951" y="3733064"/>
              <a:ext cx="1712541" cy="3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58740" y="3869055"/>
            <a:ext cx="1874520" cy="2024380"/>
            <a:chOff x="8124" y="6093"/>
            <a:chExt cx="2952" cy="3188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8124" y="6093"/>
              <a:ext cx="2952" cy="3188"/>
            </a:xfrm>
            <a:custGeom>
              <a:avLst/>
              <a:gdLst>
                <a:gd name="connsiteX0" fmla="*/ 922128 w 1874838"/>
                <a:gd name="connsiteY0" fmla="*/ 111810 h 2025160"/>
                <a:gd name="connsiteX1" fmla="*/ 730995 w 1874838"/>
                <a:gd name="connsiteY1" fmla="*/ 172823 h 2025160"/>
                <a:gd name="connsiteX2" fmla="*/ 394600 w 1874838"/>
                <a:gd name="connsiteY2" fmla="*/ 366031 h 2025160"/>
                <a:gd name="connsiteX3" fmla="*/ 256984 w 1874838"/>
                <a:gd name="connsiteY3" fmla="*/ 452466 h 2025160"/>
                <a:gd name="connsiteX4" fmla="*/ 251887 w 1874838"/>
                <a:gd name="connsiteY4" fmla="*/ 452466 h 2025160"/>
                <a:gd name="connsiteX5" fmla="*/ 185627 w 1874838"/>
                <a:gd name="connsiteY5" fmla="*/ 513479 h 2025160"/>
                <a:gd name="connsiteX6" fmla="*/ 139755 w 1874838"/>
                <a:gd name="connsiteY6" fmla="*/ 594829 h 2025160"/>
                <a:gd name="connsiteX7" fmla="*/ 109174 w 1874838"/>
                <a:gd name="connsiteY7" fmla="*/ 721939 h 2025160"/>
                <a:gd name="connsiteX8" fmla="*/ 104077 w 1874838"/>
                <a:gd name="connsiteY8" fmla="*/ 1250718 h 2025160"/>
                <a:gd name="connsiteX9" fmla="*/ 160143 w 1874838"/>
                <a:gd name="connsiteY9" fmla="*/ 1469348 h 2025160"/>
                <a:gd name="connsiteX10" fmla="*/ 190724 w 1874838"/>
                <a:gd name="connsiteY10" fmla="*/ 1515108 h 2025160"/>
                <a:gd name="connsiteX11" fmla="*/ 206015 w 1874838"/>
                <a:gd name="connsiteY11" fmla="*/ 1530361 h 2025160"/>
                <a:gd name="connsiteX12" fmla="*/ 216209 w 1874838"/>
                <a:gd name="connsiteY12" fmla="*/ 1540530 h 2025160"/>
                <a:gd name="connsiteX13" fmla="*/ 272274 w 1874838"/>
                <a:gd name="connsiteY13" fmla="*/ 1581205 h 2025160"/>
                <a:gd name="connsiteX14" fmla="*/ 680026 w 1874838"/>
                <a:gd name="connsiteY14" fmla="*/ 1820172 h 2025160"/>
                <a:gd name="connsiteX15" fmla="*/ 802351 w 1874838"/>
                <a:gd name="connsiteY15" fmla="*/ 1886270 h 2025160"/>
                <a:gd name="connsiteX16" fmla="*/ 1001130 w 1874838"/>
                <a:gd name="connsiteY16" fmla="*/ 1906607 h 2025160"/>
                <a:gd name="connsiteX17" fmla="*/ 1220296 w 1874838"/>
                <a:gd name="connsiteY17" fmla="*/ 1810004 h 2025160"/>
                <a:gd name="connsiteX18" fmla="*/ 1556691 w 1874838"/>
                <a:gd name="connsiteY18" fmla="*/ 1616796 h 2025160"/>
                <a:gd name="connsiteX19" fmla="*/ 1643338 w 1874838"/>
                <a:gd name="connsiteY19" fmla="*/ 1555783 h 2025160"/>
                <a:gd name="connsiteX20" fmla="*/ 1653532 w 1874838"/>
                <a:gd name="connsiteY20" fmla="*/ 1550699 h 2025160"/>
                <a:gd name="connsiteX21" fmla="*/ 1673919 w 1874838"/>
                <a:gd name="connsiteY21" fmla="*/ 1530361 h 2025160"/>
                <a:gd name="connsiteX22" fmla="*/ 1704501 w 1874838"/>
                <a:gd name="connsiteY22" fmla="*/ 1484601 h 2025160"/>
                <a:gd name="connsiteX23" fmla="*/ 1765663 w 1874838"/>
                <a:gd name="connsiteY23" fmla="*/ 1316816 h 2025160"/>
                <a:gd name="connsiteX24" fmla="*/ 1770760 w 1874838"/>
                <a:gd name="connsiteY24" fmla="*/ 721939 h 2025160"/>
                <a:gd name="connsiteX25" fmla="*/ 1694307 w 1874838"/>
                <a:gd name="connsiteY25" fmla="*/ 528732 h 2025160"/>
                <a:gd name="connsiteX26" fmla="*/ 1694307 w 1874838"/>
                <a:gd name="connsiteY26" fmla="*/ 518563 h 2025160"/>
                <a:gd name="connsiteX27" fmla="*/ 1617853 w 1874838"/>
                <a:gd name="connsiteY27" fmla="*/ 447381 h 2025160"/>
                <a:gd name="connsiteX28" fmla="*/ 1470044 w 1874838"/>
                <a:gd name="connsiteY28" fmla="*/ 360946 h 2025160"/>
                <a:gd name="connsiteX29" fmla="*/ 1113261 w 1874838"/>
                <a:gd name="connsiteY29" fmla="*/ 157570 h 2025160"/>
                <a:gd name="connsiteX30" fmla="*/ 922128 w 1874838"/>
                <a:gd name="connsiteY30" fmla="*/ 111810 h 2025160"/>
                <a:gd name="connsiteX31" fmla="*/ 920219 w 1874838"/>
                <a:gd name="connsiteY31" fmla="*/ 685 h 2025160"/>
                <a:gd name="connsiteX32" fmla="*/ 1135223 w 1874838"/>
                <a:gd name="connsiteY32" fmla="*/ 52160 h 2025160"/>
                <a:gd name="connsiteX33" fmla="*/ 1536565 w 1874838"/>
                <a:gd name="connsiteY33" fmla="*/ 280936 h 2025160"/>
                <a:gd name="connsiteX34" fmla="*/ 1702835 w 1874838"/>
                <a:gd name="connsiteY34" fmla="*/ 378166 h 2025160"/>
                <a:gd name="connsiteX35" fmla="*/ 1788836 w 1874838"/>
                <a:gd name="connsiteY35" fmla="*/ 458238 h 2025160"/>
                <a:gd name="connsiteX36" fmla="*/ 1788836 w 1874838"/>
                <a:gd name="connsiteY36" fmla="*/ 469677 h 2025160"/>
                <a:gd name="connsiteX37" fmla="*/ 1874838 w 1874838"/>
                <a:gd name="connsiteY37" fmla="*/ 687014 h 2025160"/>
                <a:gd name="connsiteX38" fmla="*/ 1869105 w 1874838"/>
                <a:gd name="connsiteY38" fmla="*/ 1356186 h 2025160"/>
                <a:gd name="connsiteX39" fmla="*/ 1800303 w 1874838"/>
                <a:gd name="connsiteY39" fmla="*/ 1544926 h 2025160"/>
                <a:gd name="connsiteX40" fmla="*/ 1765903 w 1874838"/>
                <a:gd name="connsiteY40" fmla="*/ 1596401 h 2025160"/>
                <a:gd name="connsiteX41" fmla="*/ 1742969 w 1874838"/>
                <a:gd name="connsiteY41" fmla="*/ 1619279 h 2025160"/>
                <a:gd name="connsiteX42" fmla="*/ 1731502 w 1874838"/>
                <a:gd name="connsiteY42" fmla="*/ 1624998 h 2025160"/>
                <a:gd name="connsiteX43" fmla="*/ 1634033 w 1874838"/>
                <a:gd name="connsiteY43" fmla="*/ 1693631 h 2025160"/>
                <a:gd name="connsiteX44" fmla="*/ 1255626 w 1874838"/>
                <a:gd name="connsiteY44" fmla="*/ 1910969 h 2025160"/>
                <a:gd name="connsiteX45" fmla="*/ 1009087 w 1874838"/>
                <a:gd name="connsiteY45" fmla="*/ 2019637 h 2025160"/>
                <a:gd name="connsiteX46" fmla="*/ 785483 w 1874838"/>
                <a:gd name="connsiteY46" fmla="*/ 1996760 h 2025160"/>
                <a:gd name="connsiteX47" fmla="*/ 647880 w 1874838"/>
                <a:gd name="connsiteY47" fmla="*/ 1922407 h 2025160"/>
                <a:gd name="connsiteX48" fmla="*/ 189204 w 1874838"/>
                <a:gd name="connsiteY48" fmla="*/ 1653595 h 2025160"/>
                <a:gd name="connsiteX49" fmla="*/ 126136 w 1874838"/>
                <a:gd name="connsiteY49" fmla="*/ 1607840 h 2025160"/>
                <a:gd name="connsiteX50" fmla="*/ 114669 w 1874838"/>
                <a:gd name="connsiteY50" fmla="*/ 1596401 h 2025160"/>
                <a:gd name="connsiteX51" fmla="*/ 97469 w 1874838"/>
                <a:gd name="connsiteY51" fmla="*/ 1579243 h 2025160"/>
                <a:gd name="connsiteX52" fmla="*/ 63068 w 1874838"/>
                <a:gd name="connsiteY52" fmla="*/ 1527768 h 2025160"/>
                <a:gd name="connsiteX53" fmla="*/ 0 w 1874838"/>
                <a:gd name="connsiteY53" fmla="*/ 1281833 h 2025160"/>
                <a:gd name="connsiteX54" fmla="*/ 5734 w 1874838"/>
                <a:gd name="connsiteY54" fmla="*/ 687014 h 2025160"/>
                <a:gd name="connsiteX55" fmla="*/ 40134 w 1874838"/>
                <a:gd name="connsiteY55" fmla="*/ 544029 h 2025160"/>
                <a:gd name="connsiteX56" fmla="*/ 91735 w 1874838"/>
                <a:gd name="connsiteY56" fmla="*/ 452519 h 2025160"/>
                <a:gd name="connsiteX57" fmla="*/ 166270 w 1874838"/>
                <a:gd name="connsiteY57" fmla="*/ 383886 h 2025160"/>
                <a:gd name="connsiteX58" fmla="*/ 172004 w 1874838"/>
                <a:gd name="connsiteY58" fmla="*/ 383886 h 2025160"/>
                <a:gd name="connsiteX59" fmla="*/ 326807 w 1874838"/>
                <a:gd name="connsiteY59" fmla="*/ 286656 h 2025160"/>
                <a:gd name="connsiteX60" fmla="*/ 705214 w 1874838"/>
                <a:gd name="connsiteY60" fmla="*/ 69318 h 2025160"/>
                <a:gd name="connsiteX61" fmla="*/ 920219 w 1874838"/>
                <a:gd name="connsiteY61" fmla="*/ 685 h 202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874838" h="2025160">
                  <a:moveTo>
                    <a:pt x="922128" y="111810"/>
                  </a:moveTo>
                  <a:cubicBezTo>
                    <a:pt x="858417" y="115623"/>
                    <a:pt x="794706" y="137232"/>
                    <a:pt x="730995" y="172823"/>
                  </a:cubicBezTo>
                  <a:cubicBezTo>
                    <a:pt x="618863" y="233836"/>
                    <a:pt x="506731" y="299933"/>
                    <a:pt x="394600" y="366031"/>
                  </a:cubicBezTo>
                  <a:cubicBezTo>
                    <a:pt x="348728" y="391453"/>
                    <a:pt x="302856" y="421959"/>
                    <a:pt x="256984" y="452466"/>
                  </a:cubicBezTo>
                  <a:cubicBezTo>
                    <a:pt x="256984" y="452466"/>
                    <a:pt x="251887" y="452466"/>
                    <a:pt x="251887" y="452466"/>
                  </a:cubicBezTo>
                  <a:cubicBezTo>
                    <a:pt x="231499" y="472803"/>
                    <a:pt x="206015" y="493141"/>
                    <a:pt x="185627" y="513479"/>
                  </a:cubicBezTo>
                  <a:cubicBezTo>
                    <a:pt x="170337" y="538901"/>
                    <a:pt x="149949" y="569407"/>
                    <a:pt x="139755" y="594829"/>
                  </a:cubicBezTo>
                  <a:cubicBezTo>
                    <a:pt x="129562" y="635504"/>
                    <a:pt x="114271" y="676180"/>
                    <a:pt x="109174" y="721939"/>
                  </a:cubicBezTo>
                  <a:cubicBezTo>
                    <a:pt x="109174" y="894809"/>
                    <a:pt x="109174" y="1072764"/>
                    <a:pt x="104077" y="1250718"/>
                  </a:cubicBezTo>
                  <a:cubicBezTo>
                    <a:pt x="104077" y="1326984"/>
                    <a:pt x="119368" y="1403251"/>
                    <a:pt x="160143" y="1469348"/>
                  </a:cubicBezTo>
                  <a:cubicBezTo>
                    <a:pt x="170337" y="1484601"/>
                    <a:pt x="180530" y="1499854"/>
                    <a:pt x="190724" y="1515108"/>
                  </a:cubicBezTo>
                  <a:cubicBezTo>
                    <a:pt x="195821" y="1520192"/>
                    <a:pt x="200918" y="1525277"/>
                    <a:pt x="206015" y="1530361"/>
                  </a:cubicBezTo>
                  <a:cubicBezTo>
                    <a:pt x="206015" y="1535445"/>
                    <a:pt x="211112" y="1540530"/>
                    <a:pt x="216209" y="1540530"/>
                  </a:cubicBezTo>
                  <a:cubicBezTo>
                    <a:pt x="231499" y="1555783"/>
                    <a:pt x="251887" y="1571036"/>
                    <a:pt x="272274" y="1581205"/>
                  </a:cubicBezTo>
                  <a:cubicBezTo>
                    <a:pt x="404794" y="1662556"/>
                    <a:pt x="542410" y="1743906"/>
                    <a:pt x="680026" y="1820172"/>
                  </a:cubicBezTo>
                  <a:cubicBezTo>
                    <a:pt x="720801" y="1845594"/>
                    <a:pt x="761576" y="1865932"/>
                    <a:pt x="802351" y="1886270"/>
                  </a:cubicBezTo>
                  <a:cubicBezTo>
                    <a:pt x="868611" y="1911692"/>
                    <a:pt x="929773" y="1916776"/>
                    <a:pt x="1001130" y="1906607"/>
                  </a:cubicBezTo>
                  <a:cubicBezTo>
                    <a:pt x="1082680" y="1891354"/>
                    <a:pt x="1154037" y="1850679"/>
                    <a:pt x="1220296" y="1810004"/>
                  </a:cubicBezTo>
                  <a:cubicBezTo>
                    <a:pt x="1332428" y="1743906"/>
                    <a:pt x="1444559" y="1682893"/>
                    <a:pt x="1556691" y="1616796"/>
                  </a:cubicBezTo>
                  <a:cubicBezTo>
                    <a:pt x="1587272" y="1601543"/>
                    <a:pt x="1612757" y="1576121"/>
                    <a:pt x="1643338" y="1555783"/>
                  </a:cubicBezTo>
                  <a:cubicBezTo>
                    <a:pt x="1643338" y="1555783"/>
                    <a:pt x="1648435" y="1550699"/>
                    <a:pt x="1653532" y="1550699"/>
                  </a:cubicBezTo>
                  <a:cubicBezTo>
                    <a:pt x="1663725" y="1540530"/>
                    <a:pt x="1668822" y="1535445"/>
                    <a:pt x="1673919" y="1530361"/>
                  </a:cubicBezTo>
                  <a:cubicBezTo>
                    <a:pt x="1684113" y="1515108"/>
                    <a:pt x="1694307" y="1499854"/>
                    <a:pt x="1704501" y="1484601"/>
                  </a:cubicBezTo>
                  <a:cubicBezTo>
                    <a:pt x="1745276" y="1433757"/>
                    <a:pt x="1765663" y="1377829"/>
                    <a:pt x="1765663" y="1316816"/>
                  </a:cubicBezTo>
                  <a:cubicBezTo>
                    <a:pt x="1770760" y="1118524"/>
                    <a:pt x="1770760" y="920232"/>
                    <a:pt x="1770760" y="721939"/>
                  </a:cubicBezTo>
                  <a:cubicBezTo>
                    <a:pt x="1770760" y="650758"/>
                    <a:pt x="1745276" y="584660"/>
                    <a:pt x="1694307" y="528732"/>
                  </a:cubicBezTo>
                  <a:cubicBezTo>
                    <a:pt x="1694307" y="528732"/>
                    <a:pt x="1694307" y="523647"/>
                    <a:pt x="1694307" y="518563"/>
                  </a:cubicBezTo>
                  <a:cubicBezTo>
                    <a:pt x="1668822" y="498225"/>
                    <a:pt x="1643338" y="472803"/>
                    <a:pt x="1617853" y="447381"/>
                  </a:cubicBezTo>
                  <a:cubicBezTo>
                    <a:pt x="1571981" y="416875"/>
                    <a:pt x="1521013" y="386368"/>
                    <a:pt x="1470044" y="360946"/>
                  </a:cubicBezTo>
                  <a:cubicBezTo>
                    <a:pt x="1352815" y="289765"/>
                    <a:pt x="1235587" y="218583"/>
                    <a:pt x="1113261" y="157570"/>
                  </a:cubicBezTo>
                  <a:cubicBezTo>
                    <a:pt x="1049550" y="121979"/>
                    <a:pt x="985839" y="107997"/>
                    <a:pt x="922128" y="111810"/>
                  </a:cubicBezTo>
                  <a:close/>
                  <a:moveTo>
                    <a:pt x="920219" y="685"/>
                  </a:moveTo>
                  <a:cubicBezTo>
                    <a:pt x="991887" y="-3604"/>
                    <a:pt x="1063555" y="12124"/>
                    <a:pt x="1135223" y="52160"/>
                  </a:cubicBezTo>
                  <a:cubicBezTo>
                    <a:pt x="1272826" y="120793"/>
                    <a:pt x="1404695" y="200865"/>
                    <a:pt x="1536565" y="280936"/>
                  </a:cubicBezTo>
                  <a:cubicBezTo>
                    <a:pt x="1593899" y="309533"/>
                    <a:pt x="1651234" y="343850"/>
                    <a:pt x="1702835" y="378166"/>
                  </a:cubicBezTo>
                  <a:cubicBezTo>
                    <a:pt x="1731502" y="406763"/>
                    <a:pt x="1760169" y="435360"/>
                    <a:pt x="1788836" y="458238"/>
                  </a:cubicBezTo>
                  <a:cubicBezTo>
                    <a:pt x="1788836" y="463957"/>
                    <a:pt x="1788836" y="469677"/>
                    <a:pt x="1788836" y="469677"/>
                  </a:cubicBezTo>
                  <a:cubicBezTo>
                    <a:pt x="1846171" y="532590"/>
                    <a:pt x="1874838" y="606943"/>
                    <a:pt x="1874838" y="687014"/>
                  </a:cubicBezTo>
                  <a:cubicBezTo>
                    <a:pt x="1874838" y="910072"/>
                    <a:pt x="1874838" y="1133129"/>
                    <a:pt x="1869105" y="1356186"/>
                  </a:cubicBezTo>
                  <a:cubicBezTo>
                    <a:pt x="1869105" y="1424819"/>
                    <a:pt x="1846171" y="1487732"/>
                    <a:pt x="1800303" y="1544926"/>
                  </a:cubicBezTo>
                  <a:cubicBezTo>
                    <a:pt x="1788836" y="1562084"/>
                    <a:pt x="1777370" y="1579243"/>
                    <a:pt x="1765903" y="1596401"/>
                  </a:cubicBezTo>
                  <a:cubicBezTo>
                    <a:pt x="1760169" y="1602120"/>
                    <a:pt x="1754436" y="1607840"/>
                    <a:pt x="1742969" y="1619279"/>
                  </a:cubicBezTo>
                  <a:cubicBezTo>
                    <a:pt x="1737235" y="1619279"/>
                    <a:pt x="1731502" y="1624998"/>
                    <a:pt x="1731502" y="1624998"/>
                  </a:cubicBezTo>
                  <a:cubicBezTo>
                    <a:pt x="1697101" y="1647876"/>
                    <a:pt x="1668434" y="1676473"/>
                    <a:pt x="1634033" y="1693631"/>
                  </a:cubicBezTo>
                  <a:cubicBezTo>
                    <a:pt x="1507897" y="1767983"/>
                    <a:pt x="1381762" y="1836616"/>
                    <a:pt x="1255626" y="1910969"/>
                  </a:cubicBezTo>
                  <a:cubicBezTo>
                    <a:pt x="1181091" y="1956724"/>
                    <a:pt x="1100822" y="2002479"/>
                    <a:pt x="1009087" y="2019637"/>
                  </a:cubicBezTo>
                  <a:cubicBezTo>
                    <a:pt x="928819" y="2031076"/>
                    <a:pt x="860018" y="2025357"/>
                    <a:pt x="785483" y="1996760"/>
                  </a:cubicBezTo>
                  <a:cubicBezTo>
                    <a:pt x="739615" y="1973882"/>
                    <a:pt x="693748" y="1951004"/>
                    <a:pt x="647880" y="1922407"/>
                  </a:cubicBezTo>
                  <a:cubicBezTo>
                    <a:pt x="493077" y="1836616"/>
                    <a:pt x="338274" y="1745106"/>
                    <a:pt x="189204" y="1653595"/>
                  </a:cubicBezTo>
                  <a:cubicBezTo>
                    <a:pt x="166270" y="1642156"/>
                    <a:pt x="143336" y="1624998"/>
                    <a:pt x="126136" y="1607840"/>
                  </a:cubicBezTo>
                  <a:cubicBezTo>
                    <a:pt x="120403" y="1607840"/>
                    <a:pt x="114669" y="1602120"/>
                    <a:pt x="114669" y="1596401"/>
                  </a:cubicBezTo>
                  <a:cubicBezTo>
                    <a:pt x="108936" y="1590682"/>
                    <a:pt x="103202" y="1584962"/>
                    <a:pt x="97469" y="1579243"/>
                  </a:cubicBezTo>
                  <a:cubicBezTo>
                    <a:pt x="86002" y="1562084"/>
                    <a:pt x="74535" y="1544926"/>
                    <a:pt x="63068" y="1527768"/>
                  </a:cubicBezTo>
                  <a:cubicBezTo>
                    <a:pt x="17200" y="1453416"/>
                    <a:pt x="0" y="1367624"/>
                    <a:pt x="0" y="1281833"/>
                  </a:cubicBezTo>
                  <a:cubicBezTo>
                    <a:pt x="5734" y="1081654"/>
                    <a:pt x="5734" y="881474"/>
                    <a:pt x="5734" y="687014"/>
                  </a:cubicBezTo>
                  <a:cubicBezTo>
                    <a:pt x="11467" y="635540"/>
                    <a:pt x="28667" y="589784"/>
                    <a:pt x="40134" y="544029"/>
                  </a:cubicBezTo>
                  <a:cubicBezTo>
                    <a:pt x="51601" y="515432"/>
                    <a:pt x="74535" y="481116"/>
                    <a:pt x="91735" y="452519"/>
                  </a:cubicBezTo>
                  <a:cubicBezTo>
                    <a:pt x="114669" y="429641"/>
                    <a:pt x="143336" y="406763"/>
                    <a:pt x="166270" y="383886"/>
                  </a:cubicBezTo>
                  <a:cubicBezTo>
                    <a:pt x="166270" y="383886"/>
                    <a:pt x="172004" y="383886"/>
                    <a:pt x="172004" y="383886"/>
                  </a:cubicBezTo>
                  <a:cubicBezTo>
                    <a:pt x="223605" y="349569"/>
                    <a:pt x="275206" y="315253"/>
                    <a:pt x="326807" y="286656"/>
                  </a:cubicBezTo>
                  <a:cubicBezTo>
                    <a:pt x="452943" y="212303"/>
                    <a:pt x="579079" y="137951"/>
                    <a:pt x="705214" y="69318"/>
                  </a:cubicBezTo>
                  <a:cubicBezTo>
                    <a:pt x="776883" y="29282"/>
                    <a:pt x="848551" y="4975"/>
                    <a:pt x="920219" y="685"/>
                  </a:cubicBezTo>
                  <a:close/>
                </a:path>
              </a:pathLst>
            </a:custGeom>
            <a:solidFill>
              <a:srgbClr val="26532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EAB39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39" name="图片 38" descr="G:\PPT资料\奇幻森林\资料\51miz-E811460-8B1D088D-1920x790.jpg51miz-E811460-8B1D088D-1920x79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68" y="6398"/>
              <a:ext cx="2477" cy="2590"/>
            </a:xfrm>
            <a:custGeom>
              <a:avLst/>
              <a:gdLst>
                <a:gd name="connsiteX0" fmla="*/ 756053 w 1540370"/>
                <a:gd name="connsiteY0" fmla="*/ 563 h 1663875"/>
                <a:gd name="connsiteX1" fmla="*/ 932701 w 1540370"/>
                <a:gd name="connsiteY1" fmla="*/ 42854 h 1663875"/>
                <a:gd name="connsiteX2" fmla="*/ 1262444 w 1540370"/>
                <a:gd name="connsiteY2" fmla="*/ 230817 h 1663875"/>
                <a:gd name="connsiteX3" fmla="*/ 1399052 w 1540370"/>
                <a:gd name="connsiteY3" fmla="*/ 310702 h 1663875"/>
                <a:gd name="connsiteX4" fmla="*/ 1469711 w 1540370"/>
                <a:gd name="connsiteY4" fmla="*/ 376489 h 1663875"/>
                <a:gd name="connsiteX5" fmla="*/ 1469711 w 1540370"/>
                <a:gd name="connsiteY5" fmla="*/ 385887 h 1663875"/>
                <a:gd name="connsiteX6" fmla="*/ 1540370 w 1540370"/>
                <a:gd name="connsiteY6" fmla="*/ 564452 h 1663875"/>
                <a:gd name="connsiteX7" fmla="*/ 1535660 w 1540370"/>
                <a:gd name="connsiteY7" fmla="*/ 1114244 h 1663875"/>
                <a:gd name="connsiteX8" fmla="*/ 1479132 w 1540370"/>
                <a:gd name="connsiteY8" fmla="*/ 1269314 h 1663875"/>
                <a:gd name="connsiteX9" fmla="*/ 1450869 w 1540370"/>
                <a:gd name="connsiteY9" fmla="*/ 1311605 h 1663875"/>
                <a:gd name="connsiteX10" fmla="*/ 1432026 w 1540370"/>
                <a:gd name="connsiteY10" fmla="*/ 1330402 h 1663875"/>
                <a:gd name="connsiteX11" fmla="*/ 1422605 w 1540370"/>
                <a:gd name="connsiteY11" fmla="*/ 1335101 h 1663875"/>
                <a:gd name="connsiteX12" fmla="*/ 1342524 w 1540370"/>
                <a:gd name="connsiteY12" fmla="*/ 1391490 h 1663875"/>
                <a:gd name="connsiteX13" fmla="*/ 1031624 w 1540370"/>
                <a:gd name="connsiteY13" fmla="*/ 1570055 h 1663875"/>
                <a:gd name="connsiteX14" fmla="*/ 829068 w 1540370"/>
                <a:gd name="connsiteY14" fmla="*/ 1659337 h 1663875"/>
                <a:gd name="connsiteX15" fmla="*/ 645354 w 1540370"/>
                <a:gd name="connsiteY15" fmla="*/ 1640541 h 1663875"/>
                <a:gd name="connsiteX16" fmla="*/ 532299 w 1540370"/>
                <a:gd name="connsiteY16" fmla="*/ 1579453 h 1663875"/>
                <a:gd name="connsiteX17" fmla="*/ 155450 w 1540370"/>
                <a:gd name="connsiteY17" fmla="*/ 1358596 h 1663875"/>
                <a:gd name="connsiteX18" fmla="*/ 103634 w 1540370"/>
                <a:gd name="connsiteY18" fmla="*/ 1321003 h 1663875"/>
                <a:gd name="connsiteX19" fmla="*/ 94212 w 1540370"/>
                <a:gd name="connsiteY19" fmla="*/ 1311605 h 1663875"/>
                <a:gd name="connsiteX20" fmla="*/ 80081 w 1540370"/>
                <a:gd name="connsiteY20" fmla="*/ 1297508 h 1663875"/>
                <a:gd name="connsiteX21" fmla="*/ 51817 w 1540370"/>
                <a:gd name="connsiteY21" fmla="*/ 1255216 h 1663875"/>
                <a:gd name="connsiteX22" fmla="*/ 0 w 1540370"/>
                <a:gd name="connsiteY22" fmla="*/ 1053156 h 1663875"/>
                <a:gd name="connsiteX23" fmla="*/ 4711 w 1540370"/>
                <a:gd name="connsiteY23" fmla="*/ 564452 h 1663875"/>
                <a:gd name="connsiteX24" fmla="*/ 32975 w 1540370"/>
                <a:gd name="connsiteY24" fmla="*/ 446975 h 1663875"/>
                <a:gd name="connsiteX25" fmla="*/ 75370 w 1540370"/>
                <a:gd name="connsiteY25" fmla="*/ 371790 h 1663875"/>
                <a:gd name="connsiteX26" fmla="*/ 136608 w 1540370"/>
                <a:gd name="connsiteY26" fmla="*/ 315401 h 1663875"/>
                <a:gd name="connsiteX27" fmla="*/ 141319 w 1540370"/>
                <a:gd name="connsiteY27" fmla="*/ 315401 h 1663875"/>
                <a:gd name="connsiteX28" fmla="*/ 268505 w 1540370"/>
                <a:gd name="connsiteY28" fmla="*/ 235516 h 1663875"/>
                <a:gd name="connsiteX29" fmla="*/ 579405 w 1540370"/>
                <a:gd name="connsiteY29" fmla="*/ 56951 h 1663875"/>
                <a:gd name="connsiteX30" fmla="*/ 756053 w 1540370"/>
                <a:gd name="connsiteY30" fmla="*/ 563 h 166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0370" h="1663875">
                  <a:moveTo>
                    <a:pt x="756053" y="563"/>
                  </a:moveTo>
                  <a:cubicBezTo>
                    <a:pt x="814936" y="-2962"/>
                    <a:pt x="873819" y="9961"/>
                    <a:pt x="932701" y="42854"/>
                  </a:cubicBezTo>
                  <a:cubicBezTo>
                    <a:pt x="1045756" y="99243"/>
                    <a:pt x="1154100" y="165030"/>
                    <a:pt x="1262444" y="230817"/>
                  </a:cubicBezTo>
                  <a:cubicBezTo>
                    <a:pt x="1309550" y="254313"/>
                    <a:pt x="1356656" y="282507"/>
                    <a:pt x="1399052" y="310702"/>
                  </a:cubicBezTo>
                  <a:cubicBezTo>
                    <a:pt x="1422605" y="334197"/>
                    <a:pt x="1446158" y="357692"/>
                    <a:pt x="1469711" y="376489"/>
                  </a:cubicBezTo>
                  <a:cubicBezTo>
                    <a:pt x="1469711" y="381188"/>
                    <a:pt x="1469711" y="385887"/>
                    <a:pt x="1469711" y="385887"/>
                  </a:cubicBezTo>
                  <a:cubicBezTo>
                    <a:pt x="1516817" y="437577"/>
                    <a:pt x="1540370" y="498665"/>
                    <a:pt x="1540370" y="564452"/>
                  </a:cubicBezTo>
                  <a:cubicBezTo>
                    <a:pt x="1540370" y="747716"/>
                    <a:pt x="1540370" y="930980"/>
                    <a:pt x="1535660" y="1114244"/>
                  </a:cubicBezTo>
                  <a:cubicBezTo>
                    <a:pt x="1535660" y="1170633"/>
                    <a:pt x="1516817" y="1222323"/>
                    <a:pt x="1479132" y="1269314"/>
                  </a:cubicBezTo>
                  <a:cubicBezTo>
                    <a:pt x="1469711" y="1283411"/>
                    <a:pt x="1460290" y="1297508"/>
                    <a:pt x="1450869" y="1311605"/>
                  </a:cubicBezTo>
                  <a:cubicBezTo>
                    <a:pt x="1446158" y="1316304"/>
                    <a:pt x="1441447" y="1321003"/>
                    <a:pt x="1432026" y="1330402"/>
                  </a:cubicBezTo>
                  <a:cubicBezTo>
                    <a:pt x="1427316" y="1330402"/>
                    <a:pt x="1422605" y="1335101"/>
                    <a:pt x="1422605" y="1335101"/>
                  </a:cubicBezTo>
                  <a:cubicBezTo>
                    <a:pt x="1394341" y="1353897"/>
                    <a:pt x="1370788" y="1377392"/>
                    <a:pt x="1342524" y="1391490"/>
                  </a:cubicBezTo>
                  <a:cubicBezTo>
                    <a:pt x="1238891" y="1452578"/>
                    <a:pt x="1135258" y="1508967"/>
                    <a:pt x="1031624" y="1570055"/>
                  </a:cubicBezTo>
                  <a:cubicBezTo>
                    <a:pt x="970386" y="1607647"/>
                    <a:pt x="904438" y="1645240"/>
                    <a:pt x="829068" y="1659337"/>
                  </a:cubicBezTo>
                  <a:cubicBezTo>
                    <a:pt x="763119" y="1668735"/>
                    <a:pt x="706592" y="1664036"/>
                    <a:pt x="645354" y="1640541"/>
                  </a:cubicBezTo>
                  <a:cubicBezTo>
                    <a:pt x="607669" y="1621744"/>
                    <a:pt x="569984" y="1602948"/>
                    <a:pt x="532299" y="1579453"/>
                  </a:cubicBezTo>
                  <a:cubicBezTo>
                    <a:pt x="405113" y="1508967"/>
                    <a:pt x="277926" y="1433781"/>
                    <a:pt x="155450" y="1358596"/>
                  </a:cubicBezTo>
                  <a:cubicBezTo>
                    <a:pt x="136608" y="1349198"/>
                    <a:pt x="117766" y="1335101"/>
                    <a:pt x="103634" y="1321003"/>
                  </a:cubicBezTo>
                  <a:cubicBezTo>
                    <a:pt x="98923" y="1321003"/>
                    <a:pt x="94212" y="1316304"/>
                    <a:pt x="94212" y="1311605"/>
                  </a:cubicBezTo>
                  <a:cubicBezTo>
                    <a:pt x="89502" y="1306906"/>
                    <a:pt x="84791" y="1302207"/>
                    <a:pt x="80081" y="1297508"/>
                  </a:cubicBezTo>
                  <a:cubicBezTo>
                    <a:pt x="70659" y="1283411"/>
                    <a:pt x="61238" y="1269314"/>
                    <a:pt x="51817" y="1255216"/>
                  </a:cubicBezTo>
                  <a:cubicBezTo>
                    <a:pt x="14132" y="1194128"/>
                    <a:pt x="0" y="1123642"/>
                    <a:pt x="0" y="1053156"/>
                  </a:cubicBezTo>
                  <a:cubicBezTo>
                    <a:pt x="4711" y="888688"/>
                    <a:pt x="4711" y="724221"/>
                    <a:pt x="4711" y="564452"/>
                  </a:cubicBezTo>
                  <a:cubicBezTo>
                    <a:pt x="9421" y="522160"/>
                    <a:pt x="23553" y="484568"/>
                    <a:pt x="32975" y="446975"/>
                  </a:cubicBezTo>
                  <a:cubicBezTo>
                    <a:pt x="42396" y="423480"/>
                    <a:pt x="61238" y="395285"/>
                    <a:pt x="75370" y="371790"/>
                  </a:cubicBezTo>
                  <a:cubicBezTo>
                    <a:pt x="94212" y="352993"/>
                    <a:pt x="117766" y="334197"/>
                    <a:pt x="136608" y="315401"/>
                  </a:cubicBezTo>
                  <a:cubicBezTo>
                    <a:pt x="136608" y="315401"/>
                    <a:pt x="141319" y="315401"/>
                    <a:pt x="141319" y="315401"/>
                  </a:cubicBezTo>
                  <a:cubicBezTo>
                    <a:pt x="183714" y="287206"/>
                    <a:pt x="226110" y="259012"/>
                    <a:pt x="268505" y="235516"/>
                  </a:cubicBezTo>
                  <a:cubicBezTo>
                    <a:pt x="372139" y="174428"/>
                    <a:pt x="475772" y="113340"/>
                    <a:pt x="579405" y="56951"/>
                  </a:cubicBezTo>
                  <a:cubicBezTo>
                    <a:pt x="638288" y="24058"/>
                    <a:pt x="697171" y="4087"/>
                    <a:pt x="756053" y="563"/>
                  </a:cubicBezTo>
                  <a:close/>
                </a:path>
              </a:pathLst>
            </a:custGeom>
          </p:spPr>
        </p:pic>
      </p:grpSp>
      <p:grpSp>
        <p:nvGrpSpPr>
          <p:cNvPr id="9" name="组合 8"/>
          <p:cNvGrpSpPr/>
          <p:nvPr/>
        </p:nvGrpSpPr>
        <p:grpSpPr>
          <a:xfrm>
            <a:off x="8707755" y="1734185"/>
            <a:ext cx="1874520" cy="2024380"/>
            <a:chOff x="13713" y="2731"/>
            <a:chExt cx="2952" cy="3188"/>
          </a:xfrm>
        </p:grpSpPr>
        <p:sp>
          <p:nvSpPr>
            <p:cNvPr id="15" name="任意多边形: 形状 14"/>
            <p:cNvSpPr/>
            <p:nvPr/>
          </p:nvSpPr>
          <p:spPr bwMode="auto">
            <a:xfrm>
              <a:off x="13713" y="2731"/>
              <a:ext cx="2952" cy="3188"/>
            </a:xfrm>
            <a:custGeom>
              <a:avLst/>
              <a:gdLst>
                <a:gd name="connsiteX0" fmla="*/ 922128 w 1874838"/>
                <a:gd name="connsiteY0" fmla="*/ 111810 h 2025160"/>
                <a:gd name="connsiteX1" fmla="*/ 730995 w 1874838"/>
                <a:gd name="connsiteY1" fmla="*/ 172823 h 2025160"/>
                <a:gd name="connsiteX2" fmla="*/ 394600 w 1874838"/>
                <a:gd name="connsiteY2" fmla="*/ 366031 h 2025160"/>
                <a:gd name="connsiteX3" fmla="*/ 256984 w 1874838"/>
                <a:gd name="connsiteY3" fmla="*/ 452466 h 2025160"/>
                <a:gd name="connsiteX4" fmla="*/ 251887 w 1874838"/>
                <a:gd name="connsiteY4" fmla="*/ 452466 h 2025160"/>
                <a:gd name="connsiteX5" fmla="*/ 185627 w 1874838"/>
                <a:gd name="connsiteY5" fmla="*/ 513479 h 2025160"/>
                <a:gd name="connsiteX6" fmla="*/ 139755 w 1874838"/>
                <a:gd name="connsiteY6" fmla="*/ 594829 h 2025160"/>
                <a:gd name="connsiteX7" fmla="*/ 109174 w 1874838"/>
                <a:gd name="connsiteY7" fmla="*/ 721939 h 2025160"/>
                <a:gd name="connsiteX8" fmla="*/ 104077 w 1874838"/>
                <a:gd name="connsiteY8" fmla="*/ 1250718 h 2025160"/>
                <a:gd name="connsiteX9" fmla="*/ 160143 w 1874838"/>
                <a:gd name="connsiteY9" fmla="*/ 1469348 h 2025160"/>
                <a:gd name="connsiteX10" fmla="*/ 190724 w 1874838"/>
                <a:gd name="connsiteY10" fmla="*/ 1515108 h 2025160"/>
                <a:gd name="connsiteX11" fmla="*/ 206015 w 1874838"/>
                <a:gd name="connsiteY11" fmla="*/ 1530361 h 2025160"/>
                <a:gd name="connsiteX12" fmla="*/ 216209 w 1874838"/>
                <a:gd name="connsiteY12" fmla="*/ 1540530 h 2025160"/>
                <a:gd name="connsiteX13" fmla="*/ 272274 w 1874838"/>
                <a:gd name="connsiteY13" fmla="*/ 1581205 h 2025160"/>
                <a:gd name="connsiteX14" fmla="*/ 680026 w 1874838"/>
                <a:gd name="connsiteY14" fmla="*/ 1820172 h 2025160"/>
                <a:gd name="connsiteX15" fmla="*/ 802351 w 1874838"/>
                <a:gd name="connsiteY15" fmla="*/ 1886270 h 2025160"/>
                <a:gd name="connsiteX16" fmla="*/ 1001130 w 1874838"/>
                <a:gd name="connsiteY16" fmla="*/ 1906607 h 2025160"/>
                <a:gd name="connsiteX17" fmla="*/ 1220296 w 1874838"/>
                <a:gd name="connsiteY17" fmla="*/ 1810004 h 2025160"/>
                <a:gd name="connsiteX18" fmla="*/ 1556691 w 1874838"/>
                <a:gd name="connsiteY18" fmla="*/ 1616796 h 2025160"/>
                <a:gd name="connsiteX19" fmla="*/ 1643338 w 1874838"/>
                <a:gd name="connsiteY19" fmla="*/ 1555783 h 2025160"/>
                <a:gd name="connsiteX20" fmla="*/ 1653532 w 1874838"/>
                <a:gd name="connsiteY20" fmla="*/ 1550699 h 2025160"/>
                <a:gd name="connsiteX21" fmla="*/ 1673919 w 1874838"/>
                <a:gd name="connsiteY21" fmla="*/ 1530361 h 2025160"/>
                <a:gd name="connsiteX22" fmla="*/ 1704501 w 1874838"/>
                <a:gd name="connsiteY22" fmla="*/ 1484601 h 2025160"/>
                <a:gd name="connsiteX23" fmla="*/ 1765663 w 1874838"/>
                <a:gd name="connsiteY23" fmla="*/ 1316816 h 2025160"/>
                <a:gd name="connsiteX24" fmla="*/ 1770760 w 1874838"/>
                <a:gd name="connsiteY24" fmla="*/ 721939 h 2025160"/>
                <a:gd name="connsiteX25" fmla="*/ 1694307 w 1874838"/>
                <a:gd name="connsiteY25" fmla="*/ 528732 h 2025160"/>
                <a:gd name="connsiteX26" fmla="*/ 1694307 w 1874838"/>
                <a:gd name="connsiteY26" fmla="*/ 518563 h 2025160"/>
                <a:gd name="connsiteX27" fmla="*/ 1617853 w 1874838"/>
                <a:gd name="connsiteY27" fmla="*/ 447381 h 2025160"/>
                <a:gd name="connsiteX28" fmla="*/ 1470044 w 1874838"/>
                <a:gd name="connsiteY28" fmla="*/ 360946 h 2025160"/>
                <a:gd name="connsiteX29" fmla="*/ 1113261 w 1874838"/>
                <a:gd name="connsiteY29" fmla="*/ 157570 h 2025160"/>
                <a:gd name="connsiteX30" fmla="*/ 922128 w 1874838"/>
                <a:gd name="connsiteY30" fmla="*/ 111810 h 2025160"/>
                <a:gd name="connsiteX31" fmla="*/ 920219 w 1874838"/>
                <a:gd name="connsiteY31" fmla="*/ 685 h 2025160"/>
                <a:gd name="connsiteX32" fmla="*/ 1135223 w 1874838"/>
                <a:gd name="connsiteY32" fmla="*/ 52160 h 2025160"/>
                <a:gd name="connsiteX33" fmla="*/ 1536565 w 1874838"/>
                <a:gd name="connsiteY33" fmla="*/ 280936 h 2025160"/>
                <a:gd name="connsiteX34" fmla="*/ 1702835 w 1874838"/>
                <a:gd name="connsiteY34" fmla="*/ 378166 h 2025160"/>
                <a:gd name="connsiteX35" fmla="*/ 1788836 w 1874838"/>
                <a:gd name="connsiteY35" fmla="*/ 458238 h 2025160"/>
                <a:gd name="connsiteX36" fmla="*/ 1788836 w 1874838"/>
                <a:gd name="connsiteY36" fmla="*/ 469677 h 2025160"/>
                <a:gd name="connsiteX37" fmla="*/ 1874838 w 1874838"/>
                <a:gd name="connsiteY37" fmla="*/ 687014 h 2025160"/>
                <a:gd name="connsiteX38" fmla="*/ 1869105 w 1874838"/>
                <a:gd name="connsiteY38" fmla="*/ 1356186 h 2025160"/>
                <a:gd name="connsiteX39" fmla="*/ 1800303 w 1874838"/>
                <a:gd name="connsiteY39" fmla="*/ 1544926 h 2025160"/>
                <a:gd name="connsiteX40" fmla="*/ 1765903 w 1874838"/>
                <a:gd name="connsiteY40" fmla="*/ 1596401 h 2025160"/>
                <a:gd name="connsiteX41" fmla="*/ 1742969 w 1874838"/>
                <a:gd name="connsiteY41" fmla="*/ 1619279 h 2025160"/>
                <a:gd name="connsiteX42" fmla="*/ 1731502 w 1874838"/>
                <a:gd name="connsiteY42" fmla="*/ 1624998 h 2025160"/>
                <a:gd name="connsiteX43" fmla="*/ 1634033 w 1874838"/>
                <a:gd name="connsiteY43" fmla="*/ 1693631 h 2025160"/>
                <a:gd name="connsiteX44" fmla="*/ 1255626 w 1874838"/>
                <a:gd name="connsiteY44" fmla="*/ 1910969 h 2025160"/>
                <a:gd name="connsiteX45" fmla="*/ 1009087 w 1874838"/>
                <a:gd name="connsiteY45" fmla="*/ 2019637 h 2025160"/>
                <a:gd name="connsiteX46" fmla="*/ 785483 w 1874838"/>
                <a:gd name="connsiteY46" fmla="*/ 1996760 h 2025160"/>
                <a:gd name="connsiteX47" fmla="*/ 647880 w 1874838"/>
                <a:gd name="connsiteY47" fmla="*/ 1922407 h 2025160"/>
                <a:gd name="connsiteX48" fmla="*/ 189204 w 1874838"/>
                <a:gd name="connsiteY48" fmla="*/ 1653595 h 2025160"/>
                <a:gd name="connsiteX49" fmla="*/ 126136 w 1874838"/>
                <a:gd name="connsiteY49" fmla="*/ 1607840 h 2025160"/>
                <a:gd name="connsiteX50" fmla="*/ 114669 w 1874838"/>
                <a:gd name="connsiteY50" fmla="*/ 1596401 h 2025160"/>
                <a:gd name="connsiteX51" fmla="*/ 97469 w 1874838"/>
                <a:gd name="connsiteY51" fmla="*/ 1579243 h 2025160"/>
                <a:gd name="connsiteX52" fmla="*/ 63068 w 1874838"/>
                <a:gd name="connsiteY52" fmla="*/ 1527768 h 2025160"/>
                <a:gd name="connsiteX53" fmla="*/ 0 w 1874838"/>
                <a:gd name="connsiteY53" fmla="*/ 1281833 h 2025160"/>
                <a:gd name="connsiteX54" fmla="*/ 5734 w 1874838"/>
                <a:gd name="connsiteY54" fmla="*/ 687014 h 2025160"/>
                <a:gd name="connsiteX55" fmla="*/ 40134 w 1874838"/>
                <a:gd name="connsiteY55" fmla="*/ 544029 h 2025160"/>
                <a:gd name="connsiteX56" fmla="*/ 91735 w 1874838"/>
                <a:gd name="connsiteY56" fmla="*/ 452519 h 2025160"/>
                <a:gd name="connsiteX57" fmla="*/ 166270 w 1874838"/>
                <a:gd name="connsiteY57" fmla="*/ 383886 h 2025160"/>
                <a:gd name="connsiteX58" fmla="*/ 172004 w 1874838"/>
                <a:gd name="connsiteY58" fmla="*/ 383886 h 2025160"/>
                <a:gd name="connsiteX59" fmla="*/ 326807 w 1874838"/>
                <a:gd name="connsiteY59" fmla="*/ 286656 h 2025160"/>
                <a:gd name="connsiteX60" fmla="*/ 705214 w 1874838"/>
                <a:gd name="connsiteY60" fmla="*/ 69318 h 2025160"/>
                <a:gd name="connsiteX61" fmla="*/ 920219 w 1874838"/>
                <a:gd name="connsiteY61" fmla="*/ 685 h 202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874838" h="2025160">
                  <a:moveTo>
                    <a:pt x="922128" y="111810"/>
                  </a:moveTo>
                  <a:cubicBezTo>
                    <a:pt x="858417" y="115623"/>
                    <a:pt x="794706" y="137232"/>
                    <a:pt x="730995" y="172823"/>
                  </a:cubicBezTo>
                  <a:cubicBezTo>
                    <a:pt x="618863" y="233836"/>
                    <a:pt x="506731" y="299933"/>
                    <a:pt x="394600" y="366031"/>
                  </a:cubicBezTo>
                  <a:cubicBezTo>
                    <a:pt x="348728" y="391453"/>
                    <a:pt x="302856" y="421959"/>
                    <a:pt x="256984" y="452466"/>
                  </a:cubicBezTo>
                  <a:cubicBezTo>
                    <a:pt x="256984" y="452466"/>
                    <a:pt x="251887" y="452466"/>
                    <a:pt x="251887" y="452466"/>
                  </a:cubicBezTo>
                  <a:cubicBezTo>
                    <a:pt x="231499" y="472803"/>
                    <a:pt x="206015" y="493141"/>
                    <a:pt x="185627" y="513479"/>
                  </a:cubicBezTo>
                  <a:cubicBezTo>
                    <a:pt x="170337" y="538901"/>
                    <a:pt x="149949" y="569407"/>
                    <a:pt x="139755" y="594829"/>
                  </a:cubicBezTo>
                  <a:cubicBezTo>
                    <a:pt x="129562" y="635504"/>
                    <a:pt x="114271" y="676180"/>
                    <a:pt x="109174" y="721939"/>
                  </a:cubicBezTo>
                  <a:cubicBezTo>
                    <a:pt x="109174" y="894809"/>
                    <a:pt x="109174" y="1072764"/>
                    <a:pt x="104077" y="1250718"/>
                  </a:cubicBezTo>
                  <a:cubicBezTo>
                    <a:pt x="104077" y="1326984"/>
                    <a:pt x="119368" y="1403251"/>
                    <a:pt x="160143" y="1469348"/>
                  </a:cubicBezTo>
                  <a:cubicBezTo>
                    <a:pt x="170337" y="1484601"/>
                    <a:pt x="180530" y="1499854"/>
                    <a:pt x="190724" y="1515108"/>
                  </a:cubicBezTo>
                  <a:cubicBezTo>
                    <a:pt x="195821" y="1520192"/>
                    <a:pt x="200918" y="1525277"/>
                    <a:pt x="206015" y="1530361"/>
                  </a:cubicBezTo>
                  <a:cubicBezTo>
                    <a:pt x="206015" y="1535445"/>
                    <a:pt x="211112" y="1540530"/>
                    <a:pt x="216209" y="1540530"/>
                  </a:cubicBezTo>
                  <a:cubicBezTo>
                    <a:pt x="231499" y="1555783"/>
                    <a:pt x="251887" y="1571036"/>
                    <a:pt x="272274" y="1581205"/>
                  </a:cubicBezTo>
                  <a:cubicBezTo>
                    <a:pt x="404794" y="1662556"/>
                    <a:pt x="542410" y="1743906"/>
                    <a:pt x="680026" y="1820172"/>
                  </a:cubicBezTo>
                  <a:cubicBezTo>
                    <a:pt x="720801" y="1845594"/>
                    <a:pt x="761576" y="1865932"/>
                    <a:pt x="802351" y="1886270"/>
                  </a:cubicBezTo>
                  <a:cubicBezTo>
                    <a:pt x="868611" y="1911692"/>
                    <a:pt x="929773" y="1916776"/>
                    <a:pt x="1001130" y="1906607"/>
                  </a:cubicBezTo>
                  <a:cubicBezTo>
                    <a:pt x="1082680" y="1891354"/>
                    <a:pt x="1154037" y="1850679"/>
                    <a:pt x="1220296" y="1810004"/>
                  </a:cubicBezTo>
                  <a:cubicBezTo>
                    <a:pt x="1332428" y="1743906"/>
                    <a:pt x="1444559" y="1682893"/>
                    <a:pt x="1556691" y="1616796"/>
                  </a:cubicBezTo>
                  <a:cubicBezTo>
                    <a:pt x="1587272" y="1601543"/>
                    <a:pt x="1612757" y="1576121"/>
                    <a:pt x="1643338" y="1555783"/>
                  </a:cubicBezTo>
                  <a:cubicBezTo>
                    <a:pt x="1643338" y="1555783"/>
                    <a:pt x="1648435" y="1550699"/>
                    <a:pt x="1653532" y="1550699"/>
                  </a:cubicBezTo>
                  <a:cubicBezTo>
                    <a:pt x="1663725" y="1540530"/>
                    <a:pt x="1668822" y="1535445"/>
                    <a:pt x="1673919" y="1530361"/>
                  </a:cubicBezTo>
                  <a:cubicBezTo>
                    <a:pt x="1684113" y="1515108"/>
                    <a:pt x="1694307" y="1499854"/>
                    <a:pt x="1704501" y="1484601"/>
                  </a:cubicBezTo>
                  <a:cubicBezTo>
                    <a:pt x="1745276" y="1433757"/>
                    <a:pt x="1765663" y="1377829"/>
                    <a:pt x="1765663" y="1316816"/>
                  </a:cubicBezTo>
                  <a:cubicBezTo>
                    <a:pt x="1770760" y="1118524"/>
                    <a:pt x="1770760" y="920232"/>
                    <a:pt x="1770760" y="721939"/>
                  </a:cubicBezTo>
                  <a:cubicBezTo>
                    <a:pt x="1770760" y="650758"/>
                    <a:pt x="1745276" y="584660"/>
                    <a:pt x="1694307" y="528732"/>
                  </a:cubicBezTo>
                  <a:cubicBezTo>
                    <a:pt x="1694307" y="528732"/>
                    <a:pt x="1694307" y="523647"/>
                    <a:pt x="1694307" y="518563"/>
                  </a:cubicBezTo>
                  <a:cubicBezTo>
                    <a:pt x="1668822" y="498225"/>
                    <a:pt x="1643338" y="472803"/>
                    <a:pt x="1617853" y="447381"/>
                  </a:cubicBezTo>
                  <a:cubicBezTo>
                    <a:pt x="1571981" y="416875"/>
                    <a:pt x="1521013" y="386368"/>
                    <a:pt x="1470044" y="360946"/>
                  </a:cubicBezTo>
                  <a:cubicBezTo>
                    <a:pt x="1352815" y="289765"/>
                    <a:pt x="1235587" y="218583"/>
                    <a:pt x="1113261" y="157570"/>
                  </a:cubicBezTo>
                  <a:cubicBezTo>
                    <a:pt x="1049550" y="121979"/>
                    <a:pt x="985839" y="107997"/>
                    <a:pt x="922128" y="111810"/>
                  </a:cubicBezTo>
                  <a:close/>
                  <a:moveTo>
                    <a:pt x="920219" y="685"/>
                  </a:moveTo>
                  <a:cubicBezTo>
                    <a:pt x="991887" y="-3604"/>
                    <a:pt x="1063555" y="12124"/>
                    <a:pt x="1135223" y="52160"/>
                  </a:cubicBezTo>
                  <a:cubicBezTo>
                    <a:pt x="1272826" y="120793"/>
                    <a:pt x="1404695" y="200865"/>
                    <a:pt x="1536565" y="280936"/>
                  </a:cubicBezTo>
                  <a:cubicBezTo>
                    <a:pt x="1593899" y="309533"/>
                    <a:pt x="1651234" y="343850"/>
                    <a:pt x="1702835" y="378166"/>
                  </a:cubicBezTo>
                  <a:cubicBezTo>
                    <a:pt x="1731502" y="406763"/>
                    <a:pt x="1760169" y="435360"/>
                    <a:pt x="1788836" y="458238"/>
                  </a:cubicBezTo>
                  <a:cubicBezTo>
                    <a:pt x="1788836" y="463957"/>
                    <a:pt x="1788836" y="469677"/>
                    <a:pt x="1788836" y="469677"/>
                  </a:cubicBezTo>
                  <a:cubicBezTo>
                    <a:pt x="1846171" y="532590"/>
                    <a:pt x="1874838" y="606943"/>
                    <a:pt x="1874838" y="687014"/>
                  </a:cubicBezTo>
                  <a:cubicBezTo>
                    <a:pt x="1874838" y="910072"/>
                    <a:pt x="1874838" y="1133129"/>
                    <a:pt x="1869105" y="1356186"/>
                  </a:cubicBezTo>
                  <a:cubicBezTo>
                    <a:pt x="1869105" y="1424819"/>
                    <a:pt x="1846171" y="1487732"/>
                    <a:pt x="1800303" y="1544926"/>
                  </a:cubicBezTo>
                  <a:cubicBezTo>
                    <a:pt x="1788836" y="1562084"/>
                    <a:pt x="1777370" y="1579243"/>
                    <a:pt x="1765903" y="1596401"/>
                  </a:cubicBezTo>
                  <a:cubicBezTo>
                    <a:pt x="1760169" y="1602120"/>
                    <a:pt x="1754436" y="1607840"/>
                    <a:pt x="1742969" y="1619279"/>
                  </a:cubicBezTo>
                  <a:cubicBezTo>
                    <a:pt x="1737235" y="1619279"/>
                    <a:pt x="1731502" y="1624998"/>
                    <a:pt x="1731502" y="1624998"/>
                  </a:cubicBezTo>
                  <a:cubicBezTo>
                    <a:pt x="1697101" y="1647876"/>
                    <a:pt x="1668434" y="1676473"/>
                    <a:pt x="1634033" y="1693631"/>
                  </a:cubicBezTo>
                  <a:cubicBezTo>
                    <a:pt x="1507897" y="1767983"/>
                    <a:pt x="1381762" y="1836616"/>
                    <a:pt x="1255626" y="1910969"/>
                  </a:cubicBezTo>
                  <a:cubicBezTo>
                    <a:pt x="1181091" y="1956724"/>
                    <a:pt x="1100822" y="2002479"/>
                    <a:pt x="1009087" y="2019637"/>
                  </a:cubicBezTo>
                  <a:cubicBezTo>
                    <a:pt x="928819" y="2031076"/>
                    <a:pt x="860018" y="2025357"/>
                    <a:pt x="785483" y="1996760"/>
                  </a:cubicBezTo>
                  <a:cubicBezTo>
                    <a:pt x="739615" y="1973882"/>
                    <a:pt x="693748" y="1951004"/>
                    <a:pt x="647880" y="1922407"/>
                  </a:cubicBezTo>
                  <a:cubicBezTo>
                    <a:pt x="493077" y="1836616"/>
                    <a:pt x="338274" y="1745106"/>
                    <a:pt x="189204" y="1653595"/>
                  </a:cubicBezTo>
                  <a:cubicBezTo>
                    <a:pt x="166270" y="1642156"/>
                    <a:pt x="143336" y="1624998"/>
                    <a:pt x="126136" y="1607840"/>
                  </a:cubicBezTo>
                  <a:cubicBezTo>
                    <a:pt x="120403" y="1607840"/>
                    <a:pt x="114669" y="1602120"/>
                    <a:pt x="114669" y="1596401"/>
                  </a:cubicBezTo>
                  <a:cubicBezTo>
                    <a:pt x="108936" y="1590682"/>
                    <a:pt x="103202" y="1584962"/>
                    <a:pt x="97469" y="1579243"/>
                  </a:cubicBezTo>
                  <a:cubicBezTo>
                    <a:pt x="86002" y="1562084"/>
                    <a:pt x="74535" y="1544926"/>
                    <a:pt x="63068" y="1527768"/>
                  </a:cubicBezTo>
                  <a:cubicBezTo>
                    <a:pt x="17200" y="1453416"/>
                    <a:pt x="0" y="1367624"/>
                    <a:pt x="0" y="1281833"/>
                  </a:cubicBezTo>
                  <a:cubicBezTo>
                    <a:pt x="5734" y="1081654"/>
                    <a:pt x="5734" y="881474"/>
                    <a:pt x="5734" y="687014"/>
                  </a:cubicBezTo>
                  <a:cubicBezTo>
                    <a:pt x="11467" y="635540"/>
                    <a:pt x="28667" y="589784"/>
                    <a:pt x="40134" y="544029"/>
                  </a:cubicBezTo>
                  <a:cubicBezTo>
                    <a:pt x="51601" y="515432"/>
                    <a:pt x="74535" y="481116"/>
                    <a:pt x="91735" y="452519"/>
                  </a:cubicBezTo>
                  <a:cubicBezTo>
                    <a:pt x="114669" y="429641"/>
                    <a:pt x="143336" y="406763"/>
                    <a:pt x="166270" y="383886"/>
                  </a:cubicBezTo>
                  <a:cubicBezTo>
                    <a:pt x="166270" y="383886"/>
                    <a:pt x="172004" y="383886"/>
                    <a:pt x="172004" y="383886"/>
                  </a:cubicBezTo>
                  <a:cubicBezTo>
                    <a:pt x="223605" y="349569"/>
                    <a:pt x="275206" y="315253"/>
                    <a:pt x="326807" y="286656"/>
                  </a:cubicBezTo>
                  <a:cubicBezTo>
                    <a:pt x="452943" y="212303"/>
                    <a:pt x="579079" y="137951"/>
                    <a:pt x="705214" y="69318"/>
                  </a:cubicBezTo>
                  <a:cubicBezTo>
                    <a:pt x="776883" y="29282"/>
                    <a:pt x="848551" y="4975"/>
                    <a:pt x="920219" y="685"/>
                  </a:cubicBezTo>
                  <a:close/>
                </a:path>
              </a:pathLst>
            </a:custGeom>
            <a:solidFill>
              <a:srgbClr val="26532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EAB39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40" name="图片 39" descr="G:\PPT资料\奇幻森林\资料\51miz-E811501-7622118C-1920x814.jpg51miz-E811501-7622118C-1920x8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976" y="3019"/>
              <a:ext cx="2425" cy="2632"/>
            </a:xfrm>
            <a:custGeom>
              <a:avLst/>
              <a:gdLst>
                <a:gd name="connsiteX0" fmla="*/ 756053 w 1540370"/>
                <a:gd name="connsiteY0" fmla="*/ 563 h 1663876"/>
                <a:gd name="connsiteX1" fmla="*/ 932701 w 1540370"/>
                <a:gd name="connsiteY1" fmla="*/ 42855 h 1663876"/>
                <a:gd name="connsiteX2" fmla="*/ 1262444 w 1540370"/>
                <a:gd name="connsiteY2" fmla="*/ 230818 h 1663876"/>
                <a:gd name="connsiteX3" fmla="*/ 1399052 w 1540370"/>
                <a:gd name="connsiteY3" fmla="*/ 310703 h 1663876"/>
                <a:gd name="connsiteX4" fmla="*/ 1469711 w 1540370"/>
                <a:gd name="connsiteY4" fmla="*/ 376490 h 1663876"/>
                <a:gd name="connsiteX5" fmla="*/ 1469711 w 1540370"/>
                <a:gd name="connsiteY5" fmla="*/ 385888 h 1663876"/>
                <a:gd name="connsiteX6" fmla="*/ 1540370 w 1540370"/>
                <a:gd name="connsiteY6" fmla="*/ 564453 h 1663876"/>
                <a:gd name="connsiteX7" fmla="*/ 1535659 w 1540370"/>
                <a:gd name="connsiteY7" fmla="*/ 1114245 h 1663876"/>
                <a:gd name="connsiteX8" fmla="*/ 1479132 w 1540370"/>
                <a:gd name="connsiteY8" fmla="*/ 1269315 h 1663876"/>
                <a:gd name="connsiteX9" fmla="*/ 1450868 w 1540370"/>
                <a:gd name="connsiteY9" fmla="*/ 1311606 h 1663876"/>
                <a:gd name="connsiteX10" fmla="*/ 1432026 w 1540370"/>
                <a:gd name="connsiteY10" fmla="*/ 1330403 h 1663876"/>
                <a:gd name="connsiteX11" fmla="*/ 1422605 w 1540370"/>
                <a:gd name="connsiteY11" fmla="*/ 1335102 h 1663876"/>
                <a:gd name="connsiteX12" fmla="*/ 1342524 w 1540370"/>
                <a:gd name="connsiteY12" fmla="*/ 1391491 h 1663876"/>
                <a:gd name="connsiteX13" fmla="*/ 1031624 w 1540370"/>
                <a:gd name="connsiteY13" fmla="*/ 1570056 h 1663876"/>
                <a:gd name="connsiteX14" fmla="*/ 829068 w 1540370"/>
                <a:gd name="connsiteY14" fmla="*/ 1659338 h 1663876"/>
                <a:gd name="connsiteX15" fmla="*/ 645354 w 1540370"/>
                <a:gd name="connsiteY15" fmla="*/ 1640542 h 1663876"/>
                <a:gd name="connsiteX16" fmla="*/ 532299 w 1540370"/>
                <a:gd name="connsiteY16" fmla="*/ 1579454 h 1663876"/>
                <a:gd name="connsiteX17" fmla="*/ 155450 w 1540370"/>
                <a:gd name="connsiteY17" fmla="*/ 1358597 h 1663876"/>
                <a:gd name="connsiteX18" fmla="*/ 103633 w 1540370"/>
                <a:gd name="connsiteY18" fmla="*/ 1321004 h 1663876"/>
                <a:gd name="connsiteX19" fmla="*/ 94212 w 1540370"/>
                <a:gd name="connsiteY19" fmla="*/ 1311606 h 1663876"/>
                <a:gd name="connsiteX20" fmla="*/ 80080 w 1540370"/>
                <a:gd name="connsiteY20" fmla="*/ 1297509 h 1663876"/>
                <a:gd name="connsiteX21" fmla="*/ 51817 w 1540370"/>
                <a:gd name="connsiteY21" fmla="*/ 1255217 h 1663876"/>
                <a:gd name="connsiteX22" fmla="*/ 0 w 1540370"/>
                <a:gd name="connsiteY22" fmla="*/ 1053157 h 1663876"/>
                <a:gd name="connsiteX23" fmla="*/ 4711 w 1540370"/>
                <a:gd name="connsiteY23" fmla="*/ 564453 h 1663876"/>
                <a:gd name="connsiteX24" fmla="*/ 32974 w 1540370"/>
                <a:gd name="connsiteY24" fmla="*/ 446976 h 1663876"/>
                <a:gd name="connsiteX25" fmla="*/ 75370 w 1540370"/>
                <a:gd name="connsiteY25" fmla="*/ 371791 h 1663876"/>
                <a:gd name="connsiteX26" fmla="*/ 136608 w 1540370"/>
                <a:gd name="connsiteY26" fmla="*/ 315402 h 1663876"/>
                <a:gd name="connsiteX27" fmla="*/ 141318 w 1540370"/>
                <a:gd name="connsiteY27" fmla="*/ 315402 h 1663876"/>
                <a:gd name="connsiteX28" fmla="*/ 268505 w 1540370"/>
                <a:gd name="connsiteY28" fmla="*/ 235517 h 1663876"/>
                <a:gd name="connsiteX29" fmla="*/ 579405 w 1540370"/>
                <a:gd name="connsiteY29" fmla="*/ 56952 h 1663876"/>
                <a:gd name="connsiteX30" fmla="*/ 756053 w 1540370"/>
                <a:gd name="connsiteY30" fmla="*/ 563 h 166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0370" h="1663876">
                  <a:moveTo>
                    <a:pt x="756053" y="563"/>
                  </a:moveTo>
                  <a:cubicBezTo>
                    <a:pt x="814936" y="-2961"/>
                    <a:pt x="873819" y="9962"/>
                    <a:pt x="932701" y="42855"/>
                  </a:cubicBezTo>
                  <a:cubicBezTo>
                    <a:pt x="1045756" y="99244"/>
                    <a:pt x="1154100" y="165031"/>
                    <a:pt x="1262444" y="230818"/>
                  </a:cubicBezTo>
                  <a:cubicBezTo>
                    <a:pt x="1309550" y="254314"/>
                    <a:pt x="1356656" y="282508"/>
                    <a:pt x="1399052" y="310703"/>
                  </a:cubicBezTo>
                  <a:cubicBezTo>
                    <a:pt x="1422605" y="334198"/>
                    <a:pt x="1446158" y="357693"/>
                    <a:pt x="1469711" y="376490"/>
                  </a:cubicBezTo>
                  <a:cubicBezTo>
                    <a:pt x="1469711" y="381189"/>
                    <a:pt x="1469711" y="385888"/>
                    <a:pt x="1469711" y="385888"/>
                  </a:cubicBezTo>
                  <a:cubicBezTo>
                    <a:pt x="1516817" y="437578"/>
                    <a:pt x="1540370" y="498666"/>
                    <a:pt x="1540370" y="564453"/>
                  </a:cubicBezTo>
                  <a:cubicBezTo>
                    <a:pt x="1540370" y="747717"/>
                    <a:pt x="1540370" y="930981"/>
                    <a:pt x="1535659" y="1114245"/>
                  </a:cubicBezTo>
                  <a:cubicBezTo>
                    <a:pt x="1535659" y="1170634"/>
                    <a:pt x="1516817" y="1222324"/>
                    <a:pt x="1479132" y="1269315"/>
                  </a:cubicBezTo>
                  <a:cubicBezTo>
                    <a:pt x="1469711" y="1283412"/>
                    <a:pt x="1460290" y="1297509"/>
                    <a:pt x="1450868" y="1311606"/>
                  </a:cubicBezTo>
                  <a:cubicBezTo>
                    <a:pt x="1446158" y="1316305"/>
                    <a:pt x="1441447" y="1321004"/>
                    <a:pt x="1432026" y="1330403"/>
                  </a:cubicBezTo>
                  <a:cubicBezTo>
                    <a:pt x="1427315" y="1330403"/>
                    <a:pt x="1422605" y="1335102"/>
                    <a:pt x="1422605" y="1335102"/>
                  </a:cubicBezTo>
                  <a:cubicBezTo>
                    <a:pt x="1394341" y="1353898"/>
                    <a:pt x="1370788" y="1377393"/>
                    <a:pt x="1342524" y="1391491"/>
                  </a:cubicBezTo>
                  <a:cubicBezTo>
                    <a:pt x="1238891" y="1452579"/>
                    <a:pt x="1135257" y="1508968"/>
                    <a:pt x="1031624" y="1570056"/>
                  </a:cubicBezTo>
                  <a:cubicBezTo>
                    <a:pt x="970386" y="1607648"/>
                    <a:pt x="904437" y="1645241"/>
                    <a:pt x="829068" y="1659338"/>
                  </a:cubicBezTo>
                  <a:cubicBezTo>
                    <a:pt x="763119" y="1668736"/>
                    <a:pt x="706592" y="1664037"/>
                    <a:pt x="645354" y="1640542"/>
                  </a:cubicBezTo>
                  <a:cubicBezTo>
                    <a:pt x="607669" y="1621745"/>
                    <a:pt x="569984" y="1602949"/>
                    <a:pt x="532299" y="1579454"/>
                  </a:cubicBezTo>
                  <a:cubicBezTo>
                    <a:pt x="405113" y="1508968"/>
                    <a:pt x="277926" y="1433782"/>
                    <a:pt x="155450" y="1358597"/>
                  </a:cubicBezTo>
                  <a:cubicBezTo>
                    <a:pt x="136608" y="1349199"/>
                    <a:pt x="117765" y="1335102"/>
                    <a:pt x="103633" y="1321004"/>
                  </a:cubicBezTo>
                  <a:cubicBezTo>
                    <a:pt x="98923" y="1321004"/>
                    <a:pt x="94212" y="1316305"/>
                    <a:pt x="94212" y="1311606"/>
                  </a:cubicBezTo>
                  <a:cubicBezTo>
                    <a:pt x="89502" y="1306907"/>
                    <a:pt x="84791" y="1302208"/>
                    <a:pt x="80080" y="1297509"/>
                  </a:cubicBezTo>
                  <a:cubicBezTo>
                    <a:pt x="70659" y="1283412"/>
                    <a:pt x="61238" y="1269315"/>
                    <a:pt x="51817" y="1255217"/>
                  </a:cubicBezTo>
                  <a:cubicBezTo>
                    <a:pt x="14132" y="1194129"/>
                    <a:pt x="0" y="1123643"/>
                    <a:pt x="0" y="1053157"/>
                  </a:cubicBezTo>
                  <a:cubicBezTo>
                    <a:pt x="4711" y="888689"/>
                    <a:pt x="4711" y="724222"/>
                    <a:pt x="4711" y="564453"/>
                  </a:cubicBezTo>
                  <a:cubicBezTo>
                    <a:pt x="9421" y="522161"/>
                    <a:pt x="23553" y="484568"/>
                    <a:pt x="32974" y="446976"/>
                  </a:cubicBezTo>
                  <a:cubicBezTo>
                    <a:pt x="42396" y="423480"/>
                    <a:pt x="61238" y="395286"/>
                    <a:pt x="75370" y="371791"/>
                  </a:cubicBezTo>
                  <a:cubicBezTo>
                    <a:pt x="94212" y="352994"/>
                    <a:pt x="117765" y="334198"/>
                    <a:pt x="136608" y="315402"/>
                  </a:cubicBezTo>
                  <a:cubicBezTo>
                    <a:pt x="136608" y="315402"/>
                    <a:pt x="141318" y="315402"/>
                    <a:pt x="141318" y="315402"/>
                  </a:cubicBezTo>
                  <a:cubicBezTo>
                    <a:pt x="183714" y="287207"/>
                    <a:pt x="226109" y="259013"/>
                    <a:pt x="268505" y="235517"/>
                  </a:cubicBezTo>
                  <a:cubicBezTo>
                    <a:pt x="372138" y="174429"/>
                    <a:pt x="475772" y="113341"/>
                    <a:pt x="579405" y="56952"/>
                  </a:cubicBezTo>
                  <a:cubicBezTo>
                    <a:pt x="638288" y="24059"/>
                    <a:pt x="697170" y="4088"/>
                    <a:pt x="756053" y="563"/>
                  </a:cubicBezTo>
                  <a:close/>
                </a:path>
              </a:pathLst>
            </a:custGeom>
          </p:spPr>
        </p:pic>
      </p:grpSp>
      <p:grpSp>
        <p:nvGrpSpPr>
          <p:cNvPr id="7" name="组合 6"/>
          <p:cNvGrpSpPr/>
          <p:nvPr/>
        </p:nvGrpSpPr>
        <p:grpSpPr>
          <a:xfrm>
            <a:off x="1506220" y="1844675"/>
            <a:ext cx="1874520" cy="2024380"/>
            <a:chOff x="2372" y="2905"/>
            <a:chExt cx="2952" cy="3188"/>
          </a:xfrm>
        </p:grpSpPr>
        <p:sp>
          <p:nvSpPr>
            <p:cNvPr id="12" name="任意多边形: 形状 11"/>
            <p:cNvSpPr/>
            <p:nvPr/>
          </p:nvSpPr>
          <p:spPr bwMode="auto">
            <a:xfrm>
              <a:off x="2372" y="2905"/>
              <a:ext cx="2952" cy="3188"/>
            </a:xfrm>
            <a:custGeom>
              <a:avLst/>
              <a:gdLst>
                <a:gd name="connsiteX0" fmla="*/ 922128 w 1874838"/>
                <a:gd name="connsiteY0" fmla="*/ 111810 h 2025160"/>
                <a:gd name="connsiteX1" fmla="*/ 730995 w 1874838"/>
                <a:gd name="connsiteY1" fmla="*/ 172823 h 2025160"/>
                <a:gd name="connsiteX2" fmla="*/ 394600 w 1874838"/>
                <a:gd name="connsiteY2" fmla="*/ 366031 h 2025160"/>
                <a:gd name="connsiteX3" fmla="*/ 256984 w 1874838"/>
                <a:gd name="connsiteY3" fmla="*/ 452466 h 2025160"/>
                <a:gd name="connsiteX4" fmla="*/ 251887 w 1874838"/>
                <a:gd name="connsiteY4" fmla="*/ 452466 h 2025160"/>
                <a:gd name="connsiteX5" fmla="*/ 185627 w 1874838"/>
                <a:gd name="connsiteY5" fmla="*/ 513479 h 2025160"/>
                <a:gd name="connsiteX6" fmla="*/ 139755 w 1874838"/>
                <a:gd name="connsiteY6" fmla="*/ 594829 h 2025160"/>
                <a:gd name="connsiteX7" fmla="*/ 109174 w 1874838"/>
                <a:gd name="connsiteY7" fmla="*/ 721939 h 2025160"/>
                <a:gd name="connsiteX8" fmla="*/ 104077 w 1874838"/>
                <a:gd name="connsiteY8" fmla="*/ 1250718 h 2025160"/>
                <a:gd name="connsiteX9" fmla="*/ 160143 w 1874838"/>
                <a:gd name="connsiteY9" fmla="*/ 1469348 h 2025160"/>
                <a:gd name="connsiteX10" fmla="*/ 190724 w 1874838"/>
                <a:gd name="connsiteY10" fmla="*/ 1515108 h 2025160"/>
                <a:gd name="connsiteX11" fmla="*/ 206015 w 1874838"/>
                <a:gd name="connsiteY11" fmla="*/ 1530361 h 2025160"/>
                <a:gd name="connsiteX12" fmla="*/ 216209 w 1874838"/>
                <a:gd name="connsiteY12" fmla="*/ 1540530 h 2025160"/>
                <a:gd name="connsiteX13" fmla="*/ 272274 w 1874838"/>
                <a:gd name="connsiteY13" fmla="*/ 1581205 h 2025160"/>
                <a:gd name="connsiteX14" fmla="*/ 680026 w 1874838"/>
                <a:gd name="connsiteY14" fmla="*/ 1820172 h 2025160"/>
                <a:gd name="connsiteX15" fmla="*/ 802351 w 1874838"/>
                <a:gd name="connsiteY15" fmla="*/ 1886270 h 2025160"/>
                <a:gd name="connsiteX16" fmla="*/ 1001130 w 1874838"/>
                <a:gd name="connsiteY16" fmla="*/ 1906607 h 2025160"/>
                <a:gd name="connsiteX17" fmla="*/ 1220296 w 1874838"/>
                <a:gd name="connsiteY17" fmla="*/ 1810004 h 2025160"/>
                <a:gd name="connsiteX18" fmla="*/ 1556691 w 1874838"/>
                <a:gd name="connsiteY18" fmla="*/ 1616796 h 2025160"/>
                <a:gd name="connsiteX19" fmla="*/ 1643338 w 1874838"/>
                <a:gd name="connsiteY19" fmla="*/ 1555783 h 2025160"/>
                <a:gd name="connsiteX20" fmla="*/ 1653532 w 1874838"/>
                <a:gd name="connsiteY20" fmla="*/ 1550699 h 2025160"/>
                <a:gd name="connsiteX21" fmla="*/ 1673919 w 1874838"/>
                <a:gd name="connsiteY21" fmla="*/ 1530361 h 2025160"/>
                <a:gd name="connsiteX22" fmla="*/ 1704501 w 1874838"/>
                <a:gd name="connsiteY22" fmla="*/ 1484601 h 2025160"/>
                <a:gd name="connsiteX23" fmla="*/ 1765663 w 1874838"/>
                <a:gd name="connsiteY23" fmla="*/ 1316816 h 2025160"/>
                <a:gd name="connsiteX24" fmla="*/ 1770760 w 1874838"/>
                <a:gd name="connsiteY24" fmla="*/ 721939 h 2025160"/>
                <a:gd name="connsiteX25" fmla="*/ 1694307 w 1874838"/>
                <a:gd name="connsiteY25" fmla="*/ 528732 h 2025160"/>
                <a:gd name="connsiteX26" fmla="*/ 1694307 w 1874838"/>
                <a:gd name="connsiteY26" fmla="*/ 518563 h 2025160"/>
                <a:gd name="connsiteX27" fmla="*/ 1617853 w 1874838"/>
                <a:gd name="connsiteY27" fmla="*/ 447381 h 2025160"/>
                <a:gd name="connsiteX28" fmla="*/ 1470044 w 1874838"/>
                <a:gd name="connsiteY28" fmla="*/ 360946 h 2025160"/>
                <a:gd name="connsiteX29" fmla="*/ 1113261 w 1874838"/>
                <a:gd name="connsiteY29" fmla="*/ 157570 h 2025160"/>
                <a:gd name="connsiteX30" fmla="*/ 922128 w 1874838"/>
                <a:gd name="connsiteY30" fmla="*/ 111810 h 2025160"/>
                <a:gd name="connsiteX31" fmla="*/ 920219 w 1874838"/>
                <a:gd name="connsiteY31" fmla="*/ 685 h 2025160"/>
                <a:gd name="connsiteX32" fmla="*/ 1135223 w 1874838"/>
                <a:gd name="connsiteY32" fmla="*/ 52160 h 2025160"/>
                <a:gd name="connsiteX33" fmla="*/ 1536565 w 1874838"/>
                <a:gd name="connsiteY33" fmla="*/ 280936 h 2025160"/>
                <a:gd name="connsiteX34" fmla="*/ 1702835 w 1874838"/>
                <a:gd name="connsiteY34" fmla="*/ 378166 h 2025160"/>
                <a:gd name="connsiteX35" fmla="*/ 1788836 w 1874838"/>
                <a:gd name="connsiteY35" fmla="*/ 458238 h 2025160"/>
                <a:gd name="connsiteX36" fmla="*/ 1788836 w 1874838"/>
                <a:gd name="connsiteY36" fmla="*/ 469677 h 2025160"/>
                <a:gd name="connsiteX37" fmla="*/ 1874838 w 1874838"/>
                <a:gd name="connsiteY37" fmla="*/ 687014 h 2025160"/>
                <a:gd name="connsiteX38" fmla="*/ 1869105 w 1874838"/>
                <a:gd name="connsiteY38" fmla="*/ 1356186 h 2025160"/>
                <a:gd name="connsiteX39" fmla="*/ 1800303 w 1874838"/>
                <a:gd name="connsiteY39" fmla="*/ 1544926 h 2025160"/>
                <a:gd name="connsiteX40" fmla="*/ 1765903 w 1874838"/>
                <a:gd name="connsiteY40" fmla="*/ 1596401 h 2025160"/>
                <a:gd name="connsiteX41" fmla="*/ 1742969 w 1874838"/>
                <a:gd name="connsiteY41" fmla="*/ 1619279 h 2025160"/>
                <a:gd name="connsiteX42" fmla="*/ 1731502 w 1874838"/>
                <a:gd name="connsiteY42" fmla="*/ 1624998 h 2025160"/>
                <a:gd name="connsiteX43" fmla="*/ 1634033 w 1874838"/>
                <a:gd name="connsiteY43" fmla="*/ 1693631 h 2025160"/>
                <a:gd name="connsiteX44" fmla="*/ 1255626 w 1874838"/>
                <a:gd name="connsiteY44" fmla="*/ 1910969 h 2025160"/>
                <a:gd name="connsiteX45" fmla="*/ 1009087 w 1874838"/>
                <a:gd name="connsiteY45" fmla="*/ 2019637 h 2025160"/>
                <a:gd name="connsiteX46" fmla="*/ 785483 w 1874838"/>
                <a:gd name="connsiteY46" fmla="*/ 1996760 h 2025160"/>
                <a:gd name="connsiteX47" fmla="*/ 647880 w 1874838"/>
                <a:gd name="connsiteY47" fmla="*/ 1922407 h 2025160"/>
                <a:gd name="connsiteX48" fmla="*/ 189204 w 1874838"/>
                <a:gd name="connsiteY48" fmla="*/ 1653595 h 2025160"/>
                <a:gd name="connsiteX49" fmla="*/ 126136 w 1874838"/>
                <a:gd name="connsiteY49" fmla="*/ 1607840 h 2025160"/>
                <a:gd name="connsiteX50" fmla="*/ 114669 w 1874838"/>
                <a:gd name="connsiteY50" fmla="*/ 1596401 h 2025160"/>
                <a:gd name="connsiteX51" fmla="*/ 97469 w 1874838"/>
                <a:gd name="connsiteY51" fmla="*/ 1579243 h 2025160"/>
                <a:gd name="connsiteX52" fmla="*/ 63068 w 1874838"/>
                <a:gd name="connsiteY52" fmla="*/ 1527768 h 2025160"/>
                <a:gd name="connsiteX53" fmla="*/ 0 w 1874838"/>
                <a:gd name="connsiteY53" fmla="*/ 1281833 h 2025160"/>
                <a:gd name="connsiteX54" fmla="*/ 5734 w 1874838"/>
                <a:gd name="connsiteY54" fmla="*/ 687014 h 2025160"/>
                <a:gd name="connsiteX55" fmla="*/ 40134 w 1874838"/>
                <a:gd name="connsiteY55" fmla="*/ 544029 h 2025160"/>
                <a:gd name="connsiteX56" fmla="*/ 91735 w 1874838"/>
                <a:gd name="connsiteY56" fmla="*/ 452519 h 2025160"/>
                <a:gd name="connsiteX57" fmla="*/ 166270 w 1874838"/>
                <a:gd name="connsiteY57" fmla="*/ 383886 h 2025160"/>
                <a:gd name="connsiteX58" fmla="*/ 172004 w 1874838"/>
                <a:gd name="connsiteY58" fmla="*/ 383886 h 2025160"/>
                <a:gd name="connsiteX59" fmla="*/ 326807 w 1874838"/>
                <a:gd name="connsiteY59" fmla="*/ 286656 h 2025160"/>
                <a:gd name="connsiteX60" fmla="*/ 705214 w 1874838"/>
                <a:gd name="connsiteY60" fmla="*/ 69318 h 2025160"/>
                <a:gd name="connsiteX61" fmla="*/ 920219 w 1874838"/>
                <a:gd name="connsiteY61" fmla="*/ 685 h 202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874838" h="2025160">
                  <a:moveTo>
                    <a:pt x="922128" y="111810"/>
                  </a:moveTo>
                  <a:cubicBezTo>
                    <a:pt x="858417" y="115623"/>
                    <a:pt x="794706" y="137232"/>
                    <a:pt x="730995" y="172823"/>
                  </a:cubicBezTo>
                  <a:cubicBezTo>
                    <a:pt x="618863" y="233836"/>
                    <a:pt x="506731" y="299933"/>
                    <a:pt x="394600" y="366031"/>
                  </a:cubicBezTo>
                  <a:cubicBezTo>
                    <a:pt x="348728" y="391453"/>
                    <a:pt x="302856" y="421959"/>
                    <a:pt x="256984" y="452466"/>
                  </a:cubicBezTo>
                  <a:cubicBezTo>
                    <a:pt x="256984" y="452466"/>
                    <a:pt x="251887" y="452466"/>
                    <a:pt x="251887" y="452466"/>
                  </a:cubicBezTo>
                  <a:cubicBezTo>
                    <a:pt x="231499" y="472803"/>
                    <a:pt x="206015" y="493141"/>
                    <a:pt x="185627" y="513479"/>
                  </a:cubicBezTo>
                  <a:cubicBezTo>
                    <a:pt x="170337" y="538901"/>
                    <a:pt x="149949" y="569407"/>
                    <a:pt x="139755" y="594829"/>
                  </a:cubicBezTo>
                  <a:cubicBezTo>
                    <a:pt x="129562" y="635504"/>
                    <a:pt x="114271" y="676180"/>
                    <a:pt x="109174" y="721939"/>
                  </a:cubicBezTo>
                  <a:cubicBezTo>
                    <a:pt x="109174" y="894809"/>
                    <a:pt x="109174" y="1072764"/>
                    <a:pt x="104077" y="1250718"/>
                  </a:cubicBezTo>
                  <a:cubicBezTo>
                    <a:pt x="104077" y="1326984"/>
                    <a:pt x="119368" y="1403251"/>
                    <a:pt x="160143" y="1469348"/>
                  </a:cubicBezTo>
                  <a:cubicBezTo>
                    <a:pt x="170337" y="1484601"/>
                    <a:pt x="180530" y="1499854"/>
                    <a:pt x="190724" y="1515108"/>
                  </a:cubicBezTo>
                  <a:cubicBezTo>
                    <a:pt x="195821" y="1520192"/>
                    <a:pt x="200918" y="1525277"/>
                    <a:pt x="206015" y="1530361"/>
                  </a:cubicBezTo>
                  <a:cubicBezTo>
                    <a:pt x="206015" y="1535445"/>
                    <a:pt x="211112" y="1540530"/>
                    <a:pt x="216209" y="1540530"/>
                  </a:cubicBezTo>
                  <a:cubicBezTo>
                    <a:pt x="231499" y="1555783"/>
                    <a:pt x="251887" y="1571036"/>
                    <a:pt x="272274" y="1581205"/>
                  </a:cubicBezTo>
                  <a:cubicBezTo>
                    <a:pt x="404794" y="1662556"/>
                    <a:pt x="542410" y="1743906"/>
                    <a:pt x="680026" y="1820172"/>
                  </a:cubicBezTo>
                  <a:cubicBezTo>
                    <a:pt x="720801" y="1845594"/>
                    <a:pt x="761576" y="1865932"/>
                    <a:pt x="802351" y="1886270"/>
                  </a:cubicBezTo>
                  <a:cubicBezTo>
                    <a:pt x="868611" y="1911692"/>
                    <a:pt x="929773" y="1916776"/>
                    <a:pt x="1001130" y="1906607"/>
                  </a:cubicBezTo>
                  <a:cubicBezTo>
                    <a:pt x="1082680" y="1891354"/>
                    <a:pt x="1154037" y="1850679"/>
                    <a:pt x="1220296" y="1810004"/>
                  </a:cubicBezTo>
                  <a:cubicBezTo>
                    <a:pt x="1332428" y="1743906"/>
                    <a:pt x="1444559" y="1682893"/>
                    <a:pt x="1556691" y="1616796"/>
                  </a:cubicBezTo>
                  <a:cubicBezTo>
                    <a:pt x="1587272" y="1601543"/>
                    <a:pt x="1612757" y="1576121"/>
                    <a:pt x="1643338" y="1555783"/>
                  </a:cubicBezTo>
                  <a:cubicBezTo>
                    <a:pt x="1643338" y="1555783"/>
                    <a:pt x="1648435" y="1550699"/>
                    <a:pt x="1653532" y="1550699"/>
                  </a:cubicBezTo>
                  <a:cubicBezTo>
                    <a:pt x="1663725" y="1540530"/>
                    <a:pt x="1668822" y="1535445"/>
                    <a:pt x="1673919" y="1530361"/>
                  </a:cubicBezTo>
                  <a:cubicBezTo>
                    <a:pt x="1684113" y="1515108"/>
                    <a:pt x="1694307" y="1499854"/>
                    <a:pt x="1704501" y="1484601"/>
                  </a:cubicBezTo>
                  <a:cubicBezTo>
                    <a:pt x="1745276" y="1433757"/>
                    <a:pt x="1765663" y="1377829"/>
                    <a:pt x="1765663" y="1316816"/>
                  </a:cubicBezTo>
                  <a:cubicBezTo>
                    <a:pt x="1770760" y="1118524"/>
                    <a:pt x="1770760" y="920232"/>
                    <a:pt x="1770760" y="721939"/>
                  </a:cubicBezTo>
                  <a:cubicBezTo>
                    <a:pt x="1770760" y="650758"/>
                    <a:pt x="1745276" y="584660"/>
                    <a:pt x="1694307" y="528732"/>
                  </a:cubicBezTo>
                  <a:cubicBezTo>
                    <a:pt x="1694307" y="528732"/>
                    <a:pt x="1694307" y="523647"/>
                    <a:pt x="1694307" y="518563"/>
                  </a:cubicBezTo>
                  <a:cubicBezTo>
                    <a:pt x="1668822" y="498225"/>
                    <a:pt x="1643338" y="472803"/>
                    <a:pt x="1617853" y="447381"/>
                  </a:cubicBezTo>
                  <a:cubicBezTo>
                    <a:pt x="1571981" y="416875"/>
                    <a:pt x="1521013" y="386368"/>
                    <a:pt x="1470044" y="360946"/>
                  </a:cubicBezTo>
                  <a:cubicBezTo>
                    <a:pt x="1352815" y="289765"/>
                    <a:pt x="1235587" y="218583"/>
                    <a:pt x="1113261" y="157570"/>
                  </a:cubicBezTo>
                  <a:cubicBezTo>
                    <a:pt x="1049550" y="121979"/>
                    <a:pt x="985839" y="107997"/>
                    <a:pt x="922128" y="111810"/>
                  </a:cubicBezTo>
                  <a:close/>
                  <a:moveTo>
                    <a:pt x="920219" y="685"/>
                  </a:moveTo>
                  <a:cubicBezTo>
                    <a:pt x="991887" y="-3604"/>
                    <a:pt x="1063555" y="12124"/>
                    <a:pt x="1135223" y="52160"/>
                  </a:cubicBezTo>
                  <a:cubicBezTo>
                    <a:pt x="1272826" y="120793"/>
                    <a:pt x="1404695" y="200865"/>
                    <a:pt x="1536565" y="280936"/>
                  </a:cubicBezTo>
                  <a:cubicBezTo>
                    <a:pt x="1593899" y="309533"/>
                    <a:pt x="1651234" y="343850"/>
                    <a:pt x="1702835" y="378166"/>
                  </a:cubicBezTo>
                  <a:cubicBezTo>
                    <a:pt x="1731502" y="406763"/>
                    <a:pt x="1760169" y="435360"/>
                    <a:pt x="1788836" y="458238"/>
                  </a:cubicBezTo>
                  <a:cubicBezTo>
                    <a:pt x="1788836" y="463957"/>
                    <a:pt x="1788836" y="469677"/>
                    <a:pt x="1788836" y="469677"/>
                  </a:cubicBezTo>
                  <a:cubicBezTo>
                    <a:pt x="1846171" y="532590"/>
                    <a:pt x="1874838" y="606943"/>
                    <a:pt x="1874838" y="687014"/>
                  </a:cubicBezTo>
                  <a:cubicBezTo>
                    <a:pt x="1874838" y="910072"/>
                    <a:pt x="1874838" y="1133129"/>
                    <a:pt x="1869105" y="1356186"/>
                  </a:cubicBezTo>
                  <a:cubicBezTo>
                    <a:pt x="1869105" y="1424819"/>
                    <a:pt x="1846171" y="1487732"/>
                    <a:pt x="1800303" y="1544926"/>
                  </a:cubicBezTo>
                  <a:cubicBezTo>
                    <a:pt x="1788836" y="1562084"/>
                    <a:pt x="1777370" y="1579243"/>
                    <a:pt x="1765903" y="1596401"/>
                  </a:cubicBezTo>
                  <a:cubicBezTo>
                    <a:pt x="1760169" y="1602120"/>
                    <a:pt x="1754436" y="1607840"/>
                    <a:pt x="1742969" y="1619279"/>
                  </a:cubicBezTo>
                  <a:cubicBezTo>
                    <a:pt x="1737235" y="1619279"/>
                    <a:pt x="1731502" y="1624998"/>
                    <a:pt x="1731502" y="1624998"/>
                  </a:cubicBezTo>
                  <a:cubicBezTo>
                    <a:pt x="1697101" y="1647876"/>
                    <a:pt x="1668434" y="1676473"/>
                    <a:pt x="1634033" y="1693631"/>
                  </a:cubicBezTo>
                  <a:cubicBezTo>
                    <a:pt x="1507897" y="1767983"/>
                    <a:pt x="1381762" y="1836616"/>
                    <a:pt x="1255626" y="1910969"/>
                  </a:cubicBezTo>
                  <a:cubicBezTo>
                    <a:pt x="1181091" y="1956724"/>
                    <a:pt x="1100822" y="2002479"/>
                    <a:pt x="1009087" y="2019637"/>
                  </a:cubicBezTo>
                  <a:cubicBezTo>
                    <a:pt x="928819" y="2031076"/>
                    <a:pt x="860018" y="2025357"/>
                    <a:pt x="785483" y="1996760"/>
                  </a:cubicBezTo>
                  <a:cubicBezTo>
                    <a:pt x="739615" y="1973882"/>
                    <a:pt x="693748" y="1951004"/>
                    <a:pt x="647880" y="1922407"/>
                  </a:cubicBezTo>
                  <a:cubicBezTo>
                    <a:pt x="493077" y="1836616"/>
                    <a:pt x="338274" y="1745106"/>
                    <a:pt x="189204" y="1653595"/>
                  </a:cubicBezTo>
                  <a:cubicBezTo>
                    <a:pt x="166270" y="1642156"/>
                    <a:pt x="143336" y="1624998"/>
                    <a:pt x="126136" y="1607840"/>
                  </a:cubicBezTo>
                  <a:cubicBezTo>
                    <a:pt x="120403" y="1607840"/>
                    <a:pt x="114669" y="1602120"/>
                    <a:pt x="114669" y="1596401"/>
                  </a:cubicBezTo>
                  <a:cubicBezTo>
                    <a:pt x="108936" y="1590682"/>
                    <a:pt x="103202" y="1584962"/>
                    <a:pt x="97469" y="1579243"/>
                  </a:cubicBezTo>
                  <a:cubicBezTo>
                    <a:pt x="86002" y="1562084"/>
                    <a:pt x="74535" y="1544926"/>
                    <a:pt x="63068" y="1527768"/>
                  </a:cubicBezTo>
                  <a:cubicBezTo>
                    <a:pt x="17200" y="1453416"/>
                    <a:pt x="0" y="1367624"/>
                    <a:pt x="0" y="1281833"/>
                  </a:cubicBezTo>
                  <a:cubicBezTo>
                    <a:pt x="5734" y="1081654"/>
                    <a:pt x="5734" y="881474"/>
                    <a:pt x="5734" y="687014"/>
                  </a:cubicBezTo>
                  <a:cubicBezTo>
                    <a:pt x="11467" y="635540"/>
                    <a:pt x="28667" y="589784"/>
                    <a:pt x="40134" y="544029"/>
                  </a:cubicBezTo>
                  <a:cubicBezTo>
                    <a:pt x="51601" y="515432"/>
                    <a:pt x="74535" y="481116"/>
                    <a:pt x="91735" y="452519"/>
                  </a:cubicBezTo>
                  <a:cubicBezTo>
                    <a:pt x="114669" y="429641"/>
                    <a:pt x="143336" y="406763"/>
                    <a:pt x="166270" y="383886"/>
                  </a:cubicBezTo>
                  <a:cubicBezTo>
                    <a:pt x="166270" y="383886"/>
                    <a:pt x="172004" y="383886"/>
                    <a:pt x="172004" y="383886"/>
                  </a:cubicBezTo>
                  <a:cubicBezTo>
                    <a:pt x="223605" y="349569"/>
                    <a:pt x="275206" y="315253"/>
                    <a:pt x="326807" y="286656"/>
                  </a:cubicBezTo>
                  <a:cubicBezTo>
                    <a:pt x="452943" y="212303"/>
                    <a:pt x="579079" y="137951"/>
                    <a:pt x="705214" y="69318"/>
                  </a:cubicBezTo>
                  <a:cubicBezTo>
                    <a:pt x="776883" y="29282"/>
                    <a:pt x="848551" y="4975"/>
                    <a:pt x="920219" y="685"/>
                  </a:cubicBezTo>
                  <a:close/>
                </a:path>
              </a:pathLst>
            </a:custGeom>
            <a:solidFill>
              <a:srgbClr val="26532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EAB39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42" name="图片 41" descr="G:\PPT资料\奇幻森林\资料\51miz-E811400-B7CED3C4-1920x800.jpg51miz-E811400-B7CED3C4-1920x80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6" y="3164"/>
              <a:ext cx="2464" cy="2669"/>
            </a:xfrm>
            <a:custGeom>
              <a:avLst/>
              <a:gdLst>
                <a:gd name="connsiteX0" fmla="*/ 756053 w 1540370"/>
                <a:gd name="connsiteY0" fmla="*/ 563 h 1663875"/>
                <a:gd name="connsiteX1" fmla="*/ 932701 w 1540370"/>
                <a:gd name="connsiteY1" fmla="*/ 42854 h 1663875"/>
                <a:gd name="connsiteX2" fmla="*/ 1262444 w 1540370"/>
                <a:gd name="connsiteY2" fmla="*/ 230817 h 1663875"/>
                <a:gd name="connsiteX3" fmla="*/ 1399052 w 1540370"/>
                <a:gd name="connsiteY3" fmla="*/ 310702 h 1663875"/>
                <a:gd name="connsiteX4" fmla="*/ 1469711 w 1540370"/>
                <a:gd name="connsiteY4" fmla="*/ 376489 h 1663875"/>
                <a:gd name="connsiteX5" fmla="*/ 1469711 w 1540370"/>
                <a:gd name="connsiteY5" fmla="*/ 385887 h 1663875"/>
                <a:gd name="connsiteX6" fmla="*/ 1540370 w 1540370"/>
                <a:gd name="connsiteY6" fmla="*/ 564452 h 1663875"/>
                <a:gd name="connsiteX7" fmla="*/ 1535660 w 1540370"/>
                <a:gd name="connsiteY7" fmla="*/ 1114244 h 1663875"/>
                <a:gd name="connsiteX8" fmla="*/ 1479132 w 1540370"/>
                <a:gd name="connsiteY8" fmla="*/ 1269314 h 1663875"/>
                <a:gd name="connsiteX9" fmla="*/ 1450869 w 1540370"/>
                <a:gd name="connsiteY9" fmla="*/ 1311605 h 1663875"/>
                <a:gd name="connsiteX10" fmla="*/ 1432026 w 1540370"/>
                <a:gd name="connsiteY10" fmla="*/ 1330402 h 1663875"/>
                <a:gd name="connsiteX11" fmla="*/ 1422605 w 1540370"/>
                <a:gd name="connsiteY11" fmla="*/ 1335101 h 1663875"/>
                <a:gd name="connsiteX12" fmla="*/ 1342524 w 1540370"/>
                <a:gd name="connsiteY12" fmla="*/ 1391490 h 1663875"/>
                <a:gd name="connsiteX13" fmla="*/ 1031624 w 1540370"/>
                <a:gd name="connsiteY13" fmla="*/ 1570055 h 1663875"/>
                <a:gd name="connsiteX14" fmla="*/ 829068 w 1540370"/>
                <a:gd name="connsiteY14" fmla="*/ 1659337 h 1663875"/>
                <a:gd name="connsiteX15" fmla="*/ 645354 w 1540370"/>
                <a:gd name="connsiteY15" fmla="*/ 1640541 h 1663875"/>
                <a:gd name="connsiteX16" fmla="*/ 532299 w 1540370"/>
                <a:gd name="connsiteY16" fmla="*/ 1579453 h 1663875"/>
                <a:gd name="connsiteX17" fmla="*/ 155450 w 1540370"/>
                <a:gd name="connsiteY17" fmla="*/ 1358596 h 1663875"/>
                <a:gd name="connsiteX18" fmla="*/ 103634 w 1540370"/>
                <a:gd name="connsiteY18" fmla="*/ 1321003 h 1663875"/>
                <a:gd name="connsiteX19" fmla="*/ 94212 w 1540370"/>
                <a:gd name="connsiteY19" fmla="*/ 1311605 h 1663875"/>
                <a:gd name="connsiteX20" fmla="*/ 80080 w 1540370"/>
                <a:gd name="connsiteY20" fmla="*/ 1297508 h 1663875"/>
                <a:gd name="connsiteX21" fmla="*/ 51817 w 1540370"/>
                <a:gd name="connsiteY21" fmla="*/ 1255216 h 1663875"/>
                <a:gd name="connsiteX22" fmla="*/ 0 w 1540370"/>
                <a:gd name="connsiteY22" fmla="*/ 1053156 h 1663875"/>
                <a:gd name="connsiteX23" fmla="*/ 4711 w 1540370"/>
                <a:gd name="connsiteY23" fmla="*/ 564452 h 1663875"/>
                <a:gd name="connsiteX24" fmla="*/ 32974 w 1540370"/>
                <a:gd name="connsiteY24" fmla="*/ 446975 h 1663875"/>
                <a:gd name="connsiteX25" fmla="*/ 75370 w 1540370"/>
                <a:gd name="connsiteY25" fmla="*/ 371790 h 1663875"/>
                <a:gd name="connsiteX26" fmla="*/ 136608 w 1540370"/>
                <a:gd name="connsiteY26" fmla="*/ 315401 h 1663875"/>
                <a:gd name="connsiteX27" fmla="*/ 141318 w 1540370"/>
                <a:gd name="connsiteY27" fmla="*/ 315401 h 1663875"/>
                <a:gd name="connsiteX28" fmla="*/ 268505 w 1540370"/>
                <a:gd name="connsiteY28" fmla="*/ 235516 h 1663875"/>
                <a:gd name="connsiteX29" fmla="*/ 579405 w 1540370"/>
                <a:gd name="connsiteY29" fmla="*/ 56952 h 1663875"/>
                <a:gd name="connsiteX30" fmla="*/ 756053 w 1540370"/>
                <a:gd name="connsiteY30" fmla="*/ 563 h 166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0370" h="1663875">
                  <a:moveTo>
                    <a:pt x="756053" y="563"/>
                  </a:moveTo>
                  <a:cubicBezTo>
                    <a:pt x="814936" y="-2962"/>
                    <a:pt x="873819" y="9961"/>
                    <a:pt x="932701" y="42854"/>
                  </a:cubicBezTo>
                  <a:cubicBezTo>
                    <a:pt x="1045756" y="99243"/>
                    <a:pt x="1154100" y="165030"/>
                    <a:pt x="1262444" y="230817"/>
                  </a:cubicBezTo>
                  <a:cubicBezTo>
                    <a:pt x="1309550" y="254313"/>
                    <a:pt x="1356656" y="282507"/>
                    <a:pt x="1399052" y="310702"/>
                  </a:cubicBezTo>
                  <a:cubicBezTo>
                    <a:pt x="1422605" y="334197"/>
                    <a:pt x="1446158" y="357692"/>
                    <a:pt x="1469711" y="376489"/>
                  </a:cubicBezTo>
                  <a:cubicBezTo>
                    <a:pt x="1469711" y="381188"/>
                    <a:pt x="1469711" y="385887"/>
                    <a:pt x="1469711" y="385887"/>
                  </a:cubicBezTo>
                  <a:cubicBezTo>
                    <a:pt x="1516817" y="437577"/>
                    <a:pt x="1540370" y="498665"/>
                    <a:pt x="1540370" y="564452"/>
                  </a:cubicBezTo>
                  <a:cubicBezTo>
                    <a:pt x="1540370" y="747716"/>
                    <a:pt x="1540370" y="930980"/>
                    <a:pt x="1535660" y="1114244"/>
                  </a:cubicBezTo>
                  <a:cubicBezTo>
                    <a:pt x="1535660" y="1170633"/>
                    <a:pt x="1516817" y="1222323"/>
                    <a:pt x="1479132" y="1269314"/>
                  </a:cubicBezTo>
                  <a:cubicBezTo>
                    <a:pt x="1469711" y="1283411"/>
                    <a:pt x="1460290" y="1297508"/>
                    <a:pt x="1450869" y="1311605"/>
                  </a:cubicBezTo>
                  <a:cubicBezTo>
                    <a:pt x="1446158" y="1316304"/>
                    <a:pt x="1441447" y="1321003"/>
                    <a:pt x="1432026" y="1330402"/>
                  </a:cubicBezTo>
                  <a:cubicBezTo>
                    <a:pt x="1427316" y="1330402"/>
                    <a:pt x="1422605" y="1335101"/>
                    <a:pt x="1422605" y="1335101"/>
                  </a:cubicBezTo>
                  <a:cubicBezTo>
                    <a:pt x="1394341" y="1353897"/>
                    <a:pt x="1370788" y="1377392"/>
                    <a:pt x="1342524" y="1391490"/>
                  </a:cubicBezTo>
                  <a:cubicBezTo>
                    <a:pt x="1238891" y="1452578"/>
                    <a:pt x="1135258" y="1508967"/>
                    <a:pt x="1031624" y="1570055"/>
                  </a:cubicBezTo>
                  <a:cubicBezTo>
                    <a:pt x="970386" y="1607647"/>
                    <a:pt x="904438" y="1645240"/>
                    <a:pt x="829068" y="1659337"/>
                  </a:cubicBezTo>
                  <a:cubicBezTo>
                    <a:pt x="763119" y="1668735"/>
                    <a:pt x="706592" y="1664036"/>
                    <a:pt x="645354" y="1640541"/>
                  </a:cubicBezTo>
                  <a:cubicBezTo>
                    <a:pt x="607669" y="1621744"/>
                    <a:pt x="569984" y="1602948"/>
                    <a:pt x="532299" y="1579453"/>
                  </a:cubicBezTo>
                  <a:cubicBezTo>
                    <a:pt x="405113" y="1508967"/>
                    <a:pt x="277926" y="1433781"/>
                    <a:pt x="155450" y="1358596"/>
                  </a:cubicBezTo>
                  <a:cubicBezTo>
                    <a:pt x="136608" y="1349198"/>
                    <a:pt x="117765" y="1335101"/>
                    <a:pt x="103634" y="1321003"/>
                  </a:cubicBezTo>
                  <a:cubicBezTo>
                    <a:pt x="98923" y="1321003"/>
                    <a:pt x="94212" y="1316304"/>
                    <a:pt x="94212" y="1311605"/>
                  </a:cubicBezTo>
                  <a:cubicBezTo>
                    <a:pt x="89502" y="1306906"/>
                    <a:pt x="84791" y="1302207"/>
                    <a:pt x="80080" y="1297508"/>
                  </a:cubicBezTo>
                  <a:cubicBezTo>
                    <a:pt x="70659" y="1283411"/>
                    <a:pt x="61238" y="1269314"/>
                    <a:pt x="51817" y="1255216"/>
                  </a:cubicBezTo>
                  <a:cubicBezTo>
                    <a:pt x="14132" y="1194128"/>
                    <a:pt x="0" y="1123642"/>
                    <a:pt x="0" y="1053156"/>
                  </a:cubicBezTo>
                  <a:cubicBezTo>
                    <a:pt x="4711" y="888688"/>
                    <a:pt x="4711" y="724221"/>
                    <a:pt x="4711" y="564452"/>
                  </a:cubicBezTo>
                  <a:cubicBezTo>
                    <a:pt x="9421" y="522160"/>
                    <a:pt x="23553" y="484568"/>
                    <a:pt x="32974" y="446975"/>
                  </a:cubicBezTo>
                  <a:cubicBezTo>
                    <a:pt x="42396" y="423480"/>
                    <a:pt x="61238" y="395285"/>
                    <a:pt x="75370" y="371790"/>
                  </a:cubicBezTo>
                  <a:cubicBezTo>
                    <a:pt x="94212" y="352993"/>
                    <a:pt x="117765" y="334197"/>
                    <a:pt x="136608" y="315401"/>
                  </a:cubicBezTo>
                  <a:cubicBezTo>
                    <a:pt x="136608" y="315401"/>
                    <a:pt x="141318" y="315401"/>
                    <a:pt x="141318" y="315401"/>
                  </a:cubicBezTo>
                  <a:cubicBezTo>
                    <a:pt x="183714" y="287206"/>
                    <a:pt x="226109" y="259012"/>
                    <a:pt x="268505" y="235516"/>
                  </a:cubicBezTo>
                  <a:cubicBezTo>
                    <a:pt x="372138" y="174428"/>
                    <a:pt x="475772" y="113340"/>
                    <a:pt x="579405" y="56952"/>
                  </a:cubicBezTo>
                  <a:cubicBezTo>
                    <a:pt x="638288" y="24058"/>
                    <a:pt x="697171" y="4087"/>
                    <a:pt x="756053" y="563"/>
                  </a:cubicBezTo>
                  <a:close/>
                </a:path>
              </a:pathLst>
            </a:custGeom>
          </p:spPr>
        </p:pic>
      </p:grp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906261" y="1901826"/>
            <a:ext cx="4074795" cy="1010920"/>
            <a:chOff x="11237" y="2552"/>
            <a:chExt cx="6417" cy="1592"/>
          </a:xfrm>
        </p:grpSpPr>
        <p:grpSp>
          <p:nvGrpSpPr>
            <p:cNvPr id="9" name="组合 8"/>
            <p:cNvGrpSpPr/>
            <p:nvPr/>
          </p:nvGrpSpPr>
          <p:grpSpPr>
            <a:xfrm>
              <a:off x="11237" y="2657"/>
              <a:ext cx="1304" cy="1304"/>
              <a:chOff x="11237" y="2657"/>
              <a:chExt cx="1304" cy="1304"/>
            </a:xfrm>
          </p:grpSpPr>
          <p:sp>
            <p:nvSpPr>
              <p:cNvPr id="5" name="同心圆 4"/>
              <p:cNvSpPr/>
              <p:nvPr/>
            </p:nvSpPr>
            <p:spPr>
              <a:xfrm>
                <a:off x="11237" y="2657"/>
                <a:ext cx="1304" cy="1304"/>
              </a:xfrm>
              <a:prstGeom prst="donut">
                <a:avLst>
                  <a:gd name="adj" fmla="val 1011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54955C"/>
                  </a:gs>
                  <a:gs pos="99000">
                    <a:srgbClr val="21493E"/>
                  </a:gs>
                  <a:gs pos="83000">
                    <a:srgbClr val="4E878E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405" y="2795"/>
                <a:ext cx="9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rPr>
                  <a:t>1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2830" y="2552"/>
              <a:ext cx="4824" cy="1592"/>
              <a:chOff x="10270" y="5546"/>
              <a:chExt cx="4824" cy="1592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0270" y="5546"/>
                <a:ext cx="373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0270" y="6174"/>
                <a:ext cx="4824" cy="9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 algn="l">
                  <a:lnSpc>
                    <a:spcPct val="150000"/>
                  </a:lnSpc>
                </a:pP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Calibri" panose="020F0502020204030204" charset="0"/>
                    <a:sym typeface="Arial"/>
                  </a:rPr>
                  <a:t>Click here to add text content, such as keywords, some brief introductions, etc.</a:t>
                </a:r>
                <a:endParaRPr lang="en-US" altLang="en-US" sz="1200" b="0" dirty="0">
                  <a:solidFill>
                    <a:schemeClr val="tx1"/>
                  </a:solidFill>
                  <a:latin typeface="Arial"/>
                  <a:ea typeface="微软雅黑"/>
                  <a:cs typeface="Times New Roman" panose="02020603050405020304" charset="0"/>
                  <a:sym typeface="Arial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906261" y="3262631"/>
            <a:ext cx="4049395" cy="1010920"/>
            <a:chOff x="11237" y="2552"/>
            <a:chExt cx="6377" cy="1592"/>
          </a:xfrm>
        </p:grpSpPr>
        <p:grpSp>
          <p:nvGrpSpPr>
            <p:cNvPr id="16" name="组合 15"/>
            <p:cNvGrpSpPr/>
            <p:nvPr/>
          </p:nvGrpSpPr>
          <p:grpSpPr>
            <a:xfrm>
              <a:off x="11237" y="2657"/>
              <a:ext cx="1304" cy="1304"/>
              <a:chOff x="11237" y="2657"/>
              <a:chExt cx="1304" cy="1304"/>
            </a:xfrm>
          </p:grpSpPr>
          <p:sp>
            <p:nvSpPr>
              <p:cNvPr id="17" name="同心圆 16"/>
              <p:cNvSpPr/>
              <p:nvPr/>
            </p:nvSpPr>
            <p:spPr>
              <a:xfrm>
                <a:off x="11237" y="2657"/>
                <a:ext cx="1304" cy="1304"/>
              </a:xfrm>
              <a:prstGeom prst="donut">
                <a:avLst>
                  <a:gd name="adj" fmla="val 1011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54955C"/>
                  </a:gs>
                  <a:gs pos="99000">
                    <a:srgbClr val="21493E"/>
                  </a:gs>
                  <a:gs pos="83000">
                    <a:srgbClr val="4E878E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1405" y="2795"/>
                <a:ext cx="9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rPr>
                  <a:t>2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30" y="2552"/>
              <a:ext cx="4784" cy="1592"/>
              <a:chOff x="10270" y="5546"/>
              <a:chExt cx="4784" cy="159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0270" y="5546"/>
                <a:ext cx="373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270" y="6174"/>
                <a:ext cx="4784" cy="9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 algn="l">
                  <a:lnSpc>
                    <a:spcPct val="150000"/>
                  </a:lnSpc>
                </a:pP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Calibri" panose="020F0502020204030204" charset="0"/>
                    <a:sym typeface="Arial"/>
                  </a:rPr>
                  <a:t>Click here to add text content, such as keywords, some brief introductions, etc.</a:t>
                </a:r>
                <a:endParaRPr lang="en-US" altLang="en-US" sz="1200" b="0" dirty="0">
                  <a:solidFill>
                    <a:schemeClr val="tx1"/>
                  </a:solidFill>
                  <a:latin typeface="Arial"/>
                  <a:ea typeface="微软雅黑"/>
                  <a:cs typeface="Times New Roman" panose="02020603050405020304" charset="0"/>
                  <a:sym typeface="Arial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906260" y="4623436"/>
            <a:ext cx="4043045" cy="1010920"/>
            <a:chOff x="11237" y="2552"/>
            <a:chExt cx="6367" cy="1592"/>
          </a:xfrm>
        </p:grpSpPr>
        <p:grpSp>
          <p:nvGrpSpPr>
            <p:cNvPr id="23" name="组合 22"/>
            <p:cNvGrpSpPr/>
            <p:nvPr/>
          </p:nvGrpSpPr>
          <p:grpSpPr>
            <a:xfrm>
              <a:off x="11237" y="2657"/>
              <a:ext cx="1304" cy="1304"/>
              <a:chOff x="11237" y="2657"/>
              <a:chExt cx="1304" cy="1304"/>
            </a:xfrm>
          </p:grpSpPr>
          <p:sp>
            <p:nvSpPr>
              <p:cNvPr id="24" name="同心圆 23"/>
              <p:cNvSpPr/>
              <p:nvPr/>
            </p:nvSpPr>
            <p:spPr>
              <a:xfrm>
                <a:off x="11237" y="2657"/>
                <a:ext cx="1304" cy="1304"/>
              </a:xfrm>
              <a:prstGeom prst="donut">
                <a:avLst>
                  <a:gd name="adj" fmla="val 1011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54955C"/>
                  </a:gs>
                  <a:gs pos="99000">
                    <a:srgbClr val="21493E"/>
                  </a:gs>
                  <a:gs pos="83000">
                    <a:srgbClr val="4E878E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405" y="2795"/>
                <a:ext cx="98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rPr>
                  <a:t>3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2830" y="2552"/>
              <a:ext cx="4774" cy="1592"/>
              <a:chOff x="10270" y="5546"/>
              <a:chExt cx="4774" cy="159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0270" y="5546"/>
                <a:ext cx="373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4E878E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0270" y="6174"/>
                <a:ext cx="4774" cy="9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 algn="l">
                  <a:lnSpc>
                    <a:spcPct val="150000"/>
                  </a:lnSpc>
                </a:pPr>
                <a:r>
                  <a:rPr lang="en-US" altLang="zh-CN" sz="120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Calibri" panose="020F0502020204030204" charset="0"/>
                    <a:sym typeface="Arial"/>
                  </a:rPr>
                  <a:t>Click here to add text content, such as keywords, some brief introductions, etc.</a:t>
                </a:r>
                <a:endParaRPr lang="zh-CN" altLang="en-US" sz="1200" b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1056005" y="4478657"/>
            <a:ext cx="5295265" cy="1154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</a:t>
            </a:r>
            <a:r>
              <a:rPr lang="en-US" altLang="zh-CN" sz="160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etc.Click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 here to add content, content to match the title. </a:t>
            </a:r>
            <a:endParaRPr lang="zh-CN" altLang="en-US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04265" y="1804670"/>
            <a:ext cx="1913891" cy="2513330"/>
            <a:chOff x="1739" y="2842"/>
            <a:chExt cx="3014" cy="3958"/>
          </a:xfrm>
        </p:grpSpPr>
        <p:sp>
          <p:nvSpPr>
            <p:cNvPr id="4" name="矩形 3"/>
            <p:cNvSpPr/>
            <p:nvPr/>
          </p:nvSpPr>
          <p:spPr>
            <a:xfrm>
              <a:off x="1739" y="2842"/>
              <a:ext cx="3014" cy="3958"/>
            </a:xfrm>
            <a:prstGeom prst="rect">
              <a:avLst/>
            </a:prstGeom>
            <a:noFill/>
            <a:ln>
              <a:solidFill>
                <a:srgbClr val="4E878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E878E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823" y="3973"/>
              <a:ext cx="2916" cy="1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keyword</a:t>
              </a:r>
              <a:endParaRPr lang="zh-CN" altLang="en-US" sz="3200" dirty="0">
                <a:solidFill>
                  <a:srgbClr val="4E878E"/>
                </a:solidFill>
                <a:latin typeface="Arial"/>
                <a:ea typeface="微软雅黑"/>
                <a:cs typeface="Showcard Gothic" panose="04020904020102020604" charset="0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pic>
        <p:nvPicPr>
          <p:cNvPr id="40" name="图片 39" descr="51miz-E811483-C53081E2-1920x60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2606" y="1804670"/>
            <a:ext cx="3243580" cy="25107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85216" y="1994535"/>
            <a:ext cx="2018665" cy="2005330"/>
            <a:chOff x="1709" y="3141"/>
            <a:chExt cx="3179" cy="3158"/>
          </a:xfrm>
        </p:grpSpPr>
        <p:sp>
          <p:nvSpPr>
            <p:cNvPr id="10" name="Freeform 14"/>
            <p:cNvSpPr/>
            <p:nvPr/>
          </p:nvSpPr>
          <p:spPr bwMode="auto">
            <a:xfrm>
              <a:off x="1709" y="3141"/>
              <a:ext cx="3179" cy="3158"/>
            </a:xfrm>
            <a:custGeom>
              <a:avLst/>
              <a:gdLst>
                <a:gd name="T0" fmla="*/ 389 w 392"/>
                <a:gd name="T1" fmla="*/ 276 h 390"/>
                <a:gd name="T2" fmla="*/ 389 w 392"/>
                <a:gd name="T3" fmla="*/ 384 h 390"/>
                <a:gd name="T4" fmla="*/ 383 w 392"/>
                <a:gd name="T5" fmla="*/ 390 h 390"/>
                <a:gd name="T6" fmla="*/ 185 w 392"/>
                <a:gd name="T7" fmla="*/ 390 h 390"/>
                <a:gd name="T8" fmla="*/ 157 w 392"/>
                <a:gd name="T9" fmla="*/ 385 h 390"/>
                <a:gd name="T10" fmla="*/ 138 w 392"/>
                <a:gd name="T11" fmla="*/ 380 h 390"/>
                <a:gd name="T12" fmla="*/ 120 w 392"/>
                <a:gd name="T13" fmla="*/ 374 h 390"/>
                <a:gd name="T14" fmla="*/ 75 w 392"/>
                <a:gd name="T15" fmla="*/ 347 h 390"/>
                <a:gd name="T16" fmla="*/ 41 w 392"/>
                <a:gd name="T17" fmla="*/ 310 h 390"/>
                <a:gd name="T18" fmla="*/ 22 w 392"/>
                <a:gd name="T19" fmla="*/ 278 h 390"/>
                <a:gd name="T20" fmla="*/ 10 w 392"/>
                <a:gd name="T21" fmla="*/ 251 h 390"/>
                <a:gd name="T22" fmla="*/ 6 w 392"/>
                <a:gd name="T23" fmla="*/ 227 h 390"/>
                <a:gd name="T24" fmla="*/ 3 w 392"/>
                <a:gd name="T25" fmla="*/ 116 h 390"/>
                <a:gd name="T26" fmla="*/ 3 w 392"/>
                <a:gd name="T27" fmla="*/ 6 h 390"/>
                <a:gd name="T28" fmla="*/ 9 w 392"/>
                <a:gd name="T29" fmla="*/ 1 h 390"/>
                <a:gd name="T30" fmla="*/ 204 w 392"/>
                <a:gd name="T31" fmla="*/ 1 h 390"/>
                <a:gd name="T32" fmla="*/ 236 w 392"/>
                <a:gd name="T33" fmla="*/ 5 h 390"/>
                <a:gd name="T34" fmla="*/ 270 w 392"/>
                <a:gd name="T35" fmla="*/ 16 h 390"/>
                <a:gd name="T36" fmla="*/ 336 w 392"/>
                <a:gd name="T37" fmla="*/ 62 h 390"/>
                <a:gd name="T38" fmla="*/ 365 w 392"/>
                <a:gd name="T39" fmla="*/ 102 h 390"/>
                <a:gd name="T40" fmla="*/ 378 w 392"/>
                <a:gd name="T41" fmla="*/ 131 h 390"/>
                <a:gd name="T42" fmla="*/ 387 w 392"/>
                <a:gd name="T43" fmla="*/ 167 h 390"/>
                <a:gd name="T44" fmla="*/ 389 w 392"/>
                <a:gd name="T45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390">
                  <a:moveTo>
                    <a:pt x="389" y="276"/>
                  </a:moveTo>
                  <a:cubicBezTo>
                    <a:pt x="389" y="317"/>
                    <a:pt x="389" y="351"/>
                    <a:pt x="389" y="384"/>
                  </a:cubicBezTo>
                  <a:cubicBezTo>
                    <a:pt x="389" y="389"/>
                    <a:pt x="388" y="390"/>
                    <a:pt x="383" y="390"/>
                  </a:cubicBezTo>
                  <a:cubicBezTo>
                    <a:pt x="317" y="390"/>
                    <a:pt x="251" y="390"/>
                    <a:pt x="185" y="390"/>
                  </a:cubicBezTo>
                  <a:cubicBezTo>
                    <a:pt x="176" y="390"/>
                    <a:pt x="166" y="387"/>
                    <a:pt x="157" y="385"/>
                  </a:cubicBezTo>
                  <a:cubicBezTo>
                    <a:pt x="151" y="384"/>
                    <a:pt x="144" y="382"/>
                    <a:pt x="138" y="380"/>
                  </a:cubicBezTo>
                  <a:cubicBezTo>
                    <a:pt x="132" y="379"/>
                    <a:pt x="126" y="376"/>
                    <a:pt x="120" y="374"/>
                  </a:cubicBezTo>
                  <a:cubicBezTo>
                    <a:pt x="104" y="367"/>
                    <a:pt x="89" y="358"/>
                    <a:pt x="75" y="347"/>
                  </a:cubicBezTo>
                  <a:cubicBezTo>
                    <a:pt x="62" y="336"/>
                    <a:pt x="50" y="324"/>
                    <a:pt x="41" y="310"/>
                  </a:cubicBezTo>
                  <a:cubicBezTo>
                    <a:pt x="34" y="300"/>
                    <a:pt x="28" y="289"/>
                    <a:pt x="22" y="278"/>
                  </a:cubicBezTo>
                  <a:cubicBezTo>
                    <a:pt x="17" y="269"/>
                    <a:pt x="13" y="260"/>
                    <a:pt x="10" y="251"/>
                  </a:cubicBezTo>
                  <a:cubicBezTo>
                    <a:pt x="8" y="243"/>
                    <a:pt x="7" y="235"/>
                    <a:pt x="6" y="227"/>
                  </a:cubicBezTo>
                  <a:cubicBezTo>
                    <a:pt x="0" y="190"/>
                    <a:pt x="4" y="153"/>
                    <a:pt x="3" y="116"/>
                  </a:cubicBezTo>
                  <a:cubicBezTo>
                    <a:pt x="3" y="80"/>
                    <a:pt x="3" y="43"/>
                    <a:pt x="3" y="6"/>
                  </a:cubicBezTo>
                  <a:cubicBezTo>
                    <a:pt x="3" y="2"/>
                    <a:pt x="4" y="1"/>
                    <a:pt x="9" y="1"/>
                  </a:cubicBezTo>
                  <a:cubicBezTo>
                    <a:pt x="74" y="1"/>
                    <a:pt x="139" y="0"/>
                    <a:pt x="204" y="1"/>
                  </a:cubicBezTo>
                  <a:cubicBezTo>
                    <a:pt x="214" y="1"/>
                    <a:pt x="225" y="2"/>
                    <a:pt x="236" y="5"/>
                  </a:cubicBezTo>
                  <a:cubicBezTo>
                    <a:pt x="247" y="8"/>
                    <a:pt x="259" y="12"/>
                    <a:pt x="270" y="16"/>
                  </a:cubicBezTo>
                  <a:cubicBezTo>
                    <a:pt x="296" y="26"/>
                    <a:pt x="318" y="42"/>
                    <a:pt x="336" y="62"/>
                  </a:cubicBezTo>
                  <a:cubicBezTo>
                    <a:pt x="348" y="74"/>
                    <a:pt x="358" y="87"/>
                    <a:pt x="365" y="102"/>
                  </a:cubicBezTo>
                  <a:cubicBezTo>
                    <a:pt x="369" y="112"/>
                    <a:pt x="375" y="121"/>
                    <a:pt x="378" y="131"/>
                  </a:cubicBezTo>
                  <a:cubicBezTo>
                    <a:pt x="383" y="143"/>
                    <a:pt x="385" y="155"/>
                    <a:pt x="387" y="167"/>
                  </a:cubicBezTo>
                  <a:cubicBezTo>
                    <a:pt x="392" y="206"/>
                    <a:pt x="387" y="245"/>
                    <a:pt x="389" y="276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B5FD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50" y="3909"/>
              <a:ext cx="252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keyword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499" y="4955"/>
              <a:ext cx="16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2006" y="5141"/>
              <a:ext cx="2679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43801" y="4506355"/>
            <a:ext cx="250124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1238379" y="4145556"/>
            <a:ext cx="171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48406" y="1994535"/>
            <a:ext cx="2018665" cy="2005330"/>
            <a:chOff x="5903" y="3141"/>
            <a:chExt cx="3179" cy="3158"/>
          </a:xfrm>
        </p:grpSpPr>
        <p:sp>
          <p:nvSpPr>
            <p:cNvPr id="74" name="Freeform 14"/>
            <p:cNvSpPr/>
            <p:nvPr/>
          </p:nvSpPr>
          <p:spPr bwMode="auto">
            <a:xfrm>
              <a:off x="5903" y="3141"/>
              <a:ext cx="3179" cy="3158"/>
            </a:xfrm>
            <a:custGeom>
              <a:avLst/>
              <a:gdLst>
                <a:gd name="T0" fmla="*/ 389 w 392"/>
                <a:gd name="T1" fmla="*/ 276 h 390"/>
                <a:gd name="T2" fmla="*/ 389 w 392"/>
                <a:gd name="T3" fmla="*/ 384 h 390"/>
                <a:gd name="T4" fmla="*/ 383 w 392"/>
                <a:gd name="T5" fmla="*/ 390 h 390"/>
                <a:gd name="T6" fmla="*/ 185 w 392"/>
                <a:gd name="T7" fmla="*/ 390 h 390"/>
                <a:gd name="T8" fmla="*/ 157 w 392"/>
                <a:gd name="T9" fmla="*/ 385 h 390"/>
                <a:gd name="T10" fmla="*/ 138 w 392"/>
                <a:gd name="T11" fmla="*/ 380 h 390"/>
                <a:gd name="T12" fmla="*/ 120 w 392"/>
                <a:gd name="T13" fmla="*/ 374 h 390"/>
                <a:gd name="T14" fmla="*/ 75 w 392"/>
                <a:gd name="T15" fmla="*/ 347 h 390"/>
                <a:gd name="T16" fmla="*/ 41 w 392"/>
                <a:gd name="T17" fmla="*/ 310 h 390"/>
                <a:gd name="T18" fmla="*/ 22 w 392"/>
                <a:gd name="T19" fmla="*/ 278 h 390"/>
                <a:gd name="T20" fmla="*/ 10 w 392"/>
                <a:gd name="T21" fmla="*/ 251 h 390"/>
                <a:gd name="T22" fmla="*/ 6 w 392"/>
                <a:gd name="T23" fmla="*/ 227 h 390"/>
                <a:gd name="T24" fmla="*/ 3 w 392"/>
                <a:gd name="T25" fmla="*/ 116 h 390"/>
                <a:gd name="T26" fmla="*/ 3 w 392"/>
                <a:gd name="T27" fmla="*/ 6 h 390"/>
                <a:gd name="T28" fmla="*/ 9 w 392"/>
                <a:gd name="T29" fmla="*/ 1 h 390"/>
                <a:gd name="T30" fmla="*/ 204 w 392"/>
                <a:gd name="T31" fmla="*/ 1 h 390"/>
                <a:gd name="T32" fmla="*/ 236 w 392"/>
                <a:gd name="T33" fmla="*/ 5 h 390"/>
                <a:gd name="T34" fmla="*/ 270 w 392"/>
                <a:gd name="T35" fmla="*/ 16 h 390"/>
                <a:gd name="T36" fmla="*/ 336 w 392"/>
                <a:gd name="T37" fmla="*/ 62 h 390"/>
                <a:gd name="T38" fmla="*/ 365 w 392"/>
                <a:gd name="T39" fmla="*/ 102 h 390"/>
                <a:gd name="T40" fmla="*/ 378 w 392"/>
                <a:gd name="T41" fmla="*/ 131 h 390"/>
                <a:gd name="T42" fmla="*/ 387 w 392"/>
                <a:gd name="T43" fmla="*/ 167 h 390"/>
                <a:gd name="T44" fmla="*/ 389 w 392"/>
                <a:gd name="T45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390">
                  <a:moveTo>
                    <a:pt x="389" y="276"/>
                  </a:moveTo>
                  <a:cubicBezTo>
                    <a:pt x="389" y="317"/>
                    <a:pt x="389" y="351"/>
                    <a:pt x="389" y="384"/>
                  </a:cubicBezTo>
                  <a:cubicBezTo>
                    <a:pt x="389" y="389"/>
                    <a:pt x="388" y="390"/>
                    <a:pt x="383" y="390"/>
                  </a:cubicBezTo>
                  <a:cubicBezTo>
                    <a:pt x="317" y="390"/>
                    <a:pt x="251" y="390"/>
                    <a:pt x="185" y="390"/>
                  </a:cubicBezTo>
                  <a:cubicBezTo>
                    <a:pt x="176" y="390"/>
                    <a:pt x="166" y="387"/>
                    <a:pt x="157" y="385"/>
                  </a:cubicBezTo>
                  <a:cubicBezTo>
                    <a:pt x="151" y="384"/>
                    <a:pt x="144" y="382"/>
                    <a:pt x="138" y="380"/>
                  </a:cubicBezTo>
                  <a:cubicBezTo>
                    <a:pt x="132" y="379"/>
                    <a:pt x="126" y="376"/>
                    <a:pt x="120" y="374"/>
                  </a:cubicBezTo>
                  <a:cubicBezTo>
                    <a:pt x="104" y="367"/>
                    <a:pt x="89" y="358"/>
                    <a:pt x="75" y="347"/>
                  </a:cubicBezTo>
                  <a:cubicBezTo>
                    <a:pt x="62" y="336"/>
                    <a:pt x="50" y="324"/>
                    <a:pt x="41" y="310"/>
                  </a:cubicBezTo>
                  <a:cubicBezTo>
                    <a:pt x="34" y="300"/>
                    <a:pt x="28" y="289"/>
                    <a:pt x="22" y="278"/>
                  </a:cubicBezTo>
                  <a:cubicBezTo>
                    <a:pt x="17" y="269"/>
                    <a:pt x="13" y="260"/>
                    <a:pt x="10" y="251"/>
                  </a:cubicBezTo>
                  <a:cubicBezTo>
                    <a:pt x="8" y="243"/>
                    <a:pt x="7" y="235"/>
                    <a:pt x="6" y="227"/>
                  </a:cubicBezTo>
                  <a:cubicBezTo>
                    <a:pt x="0" y="190"/>
                    <a:pt x="4" y="153"/>
                    <a:pt x="3" y="116"/>
                  </a:cubicBezTo>
                  <a:cubicBezTo>
                    <a:pt x="3" y="80"/>
                    <a:pt x="3" y="43"/>
                    <a:pt x="3" y="6"/>
                  </a:cubicBezTo>
                  <a:cubicBezTo>
                    <a:pt x="3" y="2"/>
                    <a:pt x="4" y="1"/>
                    <a:pt x="9" y="1"/>
                  </a:cubicBezTo>
                  <a:cubicBezTo>
                    <a:pt x="74" y="1"/>
                    <a:pt x="139" y="0"/>
                    <a:pt x="204" y="1"/>
                  </a:cubicBezTo>
                  <a:cubicBezTo>
                    <a:pt x="214" y="1"/>
                    <a:pt x="225" y="2"/>
                    <a:pt x="236" y="5"/>
                  </a:cubicBezTo>
                  <a:cubicBezTo>
                    <a:pt x="247" y="8"/>
                    <a:pt x="259" y="12"/>
                    <a:pt x="270" y="16"/>
                  </a:cubicBezTo>
                  <a:cubicBezTo>
                    <a:pt x="296" y="26"/>
                    <a:pt x="318" y="42"/>
                    <a:pt x="336" y="62"/>
                  </a:cubicBezTo>
                  <a:cubicBezTo>
                    <a:pt x="348" y="74"/>
                    <a:pt x="358" y="87"/>
                    <a:pt x="365" y="102"/>
                  </a:cubicBezTo>
                  <a:cubicBezTo>
                    <a:pt x="369" y="112"/>
                    <a:pt x="375" y="121"/>
                    <a:pt x="378" y="131"/>
                  </a:cubicBezTo>
                  <a:cubicBezTo>
                    <a:pt x="383" y="143"/>
                    <a:pt x="385" y="155"/>
                    <a:pt x="387" y="167"/>
                  </a:cubicBezTo>
                  <a:cubicBezTo>
                    <a:pt x="392" y="206"/>
                    <a:pt x="387" y="245"/>
                    <a:pt x="389" y="276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B5FD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5988" y="3909"/>
              <a:ext cx="267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keyword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6694" y="4955"/>
              <a:ext cx="16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/>
            <p:cNvSpPr txBox="1"/>
            <p:nvPr/>
          </p:nvSpPr>
          <p:spPr>
            <a:xfrm>
              <a:off x="6200" y="5141"/>
              <a:ext cx="2679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3507286" y="4506355"/>
            <a:ext cx="250124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12229" y="1994535"/>
            <a:ext cx="2018665" cy="2005330"/>
            <a:chOff x="10098" y="3141"/>
            <a:chExt cx="3179" cy="3158"/>
          </a:xfrm>
        </p:grpSpPr>
        <p:sp>
          <p:nvSpPr>
            <p:cNvPr id="81" name="Freeform 14"/>
            <p:cNvSpPr/>
            <p:nvPr/>
          </p:nvSpPr>
          <p:spPr bwMode="auto">
            <a:xfrm>
              <a:off x="10098" y="3141"/>
              <a:ext cx="3179" cy="3158"/>
            </a:xfrm>
            <a:custGeom>
              <a:avLst/>
              <a:gdLst>
                <a:gd name="T0" fmla="*/ 389 w 392"/>
                <a:gd name="T1" fmla="*/ 276 h 390"/>
                <a:gd name="T2" fmla="*/ 389 w 392"/>
                <a:gd name="T3" fmla="*/ 384 h 390"/>
                <a:gd name="T4" fmla="*/ 383 w 392"/>
                <a:gd name="T5" fmla="*/ 390 h 390"/>
                <a:gd name="T6" fmla="*/ 185 w 392"/>
                <a:gd name="T7" fmla="*/ 390 h 390"/>
                <a:gd name="T8" fmla="*/ 157 w 392"/>
                <a:gd name="T9" fmla="*/ 385 h 390"/>
                <a:gd name="T10" fmla="*/ 138 w 392"/>
                <a:gd name="T11" fmla="*/ 380 h 390"/>
                <a:gd name="T12" fmla="*/ 120 w 392"/>
                <a:gd name="T13" fmla="*/ 374 h 390"/>
                <a:gd name="T14" fmla="*/ 75 w 392"/>
                <a:gd name="T15" fmla="*/ 347 h 390"/>
                <a:gd name="T16" fmla="*/ 41 w 392"/>
                <a:gd name="T17" fmla="*/ 310 h 390"/>
                <a:gd name="T18" fmla="*/ 22 w 392"/>
                <a:gd name="T19" fmla="*/ 278 h 390"/>
                <a:gd name="T20" fmla="*/ 10 w 392"/>
                <a:gd name="T21" fmla="*/ 251 h 390"/>
                <a:gd name="T22" fmla="*/ 6 w 392"/>
                <a:gd name="T23" fmla="*/ 227 h 390"/>
                <a:gd name="T24" fmla="*/ 3 w 392"/>
                <a:gd name="T25" fmla="*/ 116 h 390"/>
                <a:gd name="T26" fmla="*/ 3 w 392"/>
                <a:gd name="T27" fmla="*/ 6 h 390"/>
                <a:gd name="T28" fmla="*/ 9 w 392"/>
                <a:gd name="T29" fmla="*/ 1 h 390"/>
                <a:gd name="T30" fmla="*/ 204 w 392"/>
                <a:gd name="T31" fmla="*/ 1 h 390"/>
                <a:gd name="T32" fmla="*/ 236 w 392"/>
                <a:gd name="T33" fmla="*/ 5 h 390"/>
                <a:gd name="T34" fmla="*/ 270 w 392"/>
                <a:gd name="T35" fmla="*/ 16 h 390"/>
                <a:gd name="T36" fmla="*/ 336 w 392"/>
                <a:gd name="T37" fmla="*/ 62 h 390"/>
                <a:gd name="T38" fmla="*/ 365 w 392"/>
                <a:gd name="T39" fmla="*/ 102 h 390"/>
                <a:gd name="T40" fmla="*/ 378 w 392"/>
                <a:gd name="T41" fmla="*/ 131 h 390"/>
                <a:gd name="T42" fmla="*/ 387 w 392"/>
                <a:gd name="T43" fmla="*/ 167 h 390"/>
                <a:gd name="T44" fmla="*/ 389 w 392"/>
                <a:gd name="T45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390">
                  <a:moveTo>
                    <a:pt x="389" y="276"/>
                  </a:moveTo>
                  <a:cubicBezTo>
                    <a:pt x="389" y="317"/>
                    <a:pt x="389" y="351"/>
                    <a:pt x="389" y="384"/>
                  </a:cubicBezTo>
                  <a:cubicBezTo>
                    <a:pt x="389" y="389"/>
                    <a:pt x="388" y="390"/>
                    <a:pt x="383" y="390"/>
                  </a:cubicBezTo>
                  <a:cubicBezTo>
                    <a:pt x="317" y="390"/>
                    <a:pt x="251" y="390"/>
                    <a:pt x="185" y="390"/>
                  </a:cubicBezTo>
                  <a:cubicBezTo>
                    <a:pt x="176" y="390"/>
                    <a:pt x="166" y="387"/>
                    <a:pt x="157" y="385"/>
                  </a:cubicBezTo>
                  <a:cubicBezTo>
                    <a:pt x="151" y="384"/>
                    <a:pt x="144" y="382"/>
                    <a:pt x="138" y="380"/>
                  </a:cubicBezTo>
                  <a:cubicBezTo>
                    <a:pt x="132" y="379"/>
                    <a:pt x="126" y="376"/>
                    <a:pt x="120" y="374"/>
                  </a:cubicBezTo>
                  <a:cubicBezTo>
                    <a:pt x="104" y="367"/>
                    <a:pt x="89" y="358"/>
                    <a:pt x="75" y="347"/>
                  </a:cubicBezTo>
                  <a:cubicBezTo>
                    <a:pt x="62" y="336"/>
                    <a:pt x="50" y="324"/>
                    <a:pt x="41" y="310"/>
                  </a:cubicBezTo>
                  <a:cubicBezTo>
                    <a:pt x="34" y="300"/>
                    <a:pt x="28" y="289"/>
                    <a:pt x="22" y="278"/>
                  </a:cubicBezTo>
                  <a:cubicBezTo>
                    <a:pt x="17" y="269"/>
                    <a:pt x="13" y="260"/>
                    <a:pt x="10" y="251"/>
                  </a:cubicBezTo>
                  <a:cubicBezTo>
                    <a:pt x="8" y="243"/>
                    <a:pt x="7" y="235"/>
                    <a:pt x="6" y="227"/>
                  </a:cubicBezTo>
                  <a:cubicBezTo>
                    <a:pt x="0" y="190"/>
                    <a:pt x="4" y="153"/>
                    <a:pt x="3" y="116"/>
                  </a:cubicBezTo>
                  <a:cubicBezTo>
                    <a:pt x="3" y="80"/>
                    <a:pt x="3" y="43"/>
                    <a:pt x="3" y="6"/>
                  </a:cubicBezTo>
                  <a:cubicBezTo>
                    <a:pt x="3" y="2"/>
                    <a:pt x="4" y="1"/>
                    <a:pt x="9" y="1"/>
                  </a:cubicBezTo>
                  <a:cubicBezTo>
                    <a:pt x="74" y="1"/>
                    <a:pt x="139" y="0"/>
                    <a:pt x="204" y="1"/>
                  </a:cubicBezTo>
                  <a:cubicBezTo>
                    <a:pt x="214" y="1"/>
                    <a:pt x="225" y="2"/>
                    <a:pt x="236" y="5"/>
                  </a:cubicBezTo>
                  <a:cubicBezTo>
                    <a:pt x="247" y="8"/>
                    <a:pt x="259" y="12"/>
                    <a:pt x="270" y="16"/>
                  </a:cubicBezTo>
                  <a:cubicBezTo>
                    <a:pt x="296" y="26"/>
                    <a:pt x="318" y="42"/>
                    <a:pt x="336" y="62"/>
                  </a:cubicBezTo>
                  <a:cubicBezTo>
                    <a:pt x="348" y="74"/>
                    <a:pt x="358" y="87"/>
                    <a:pt x="365" y="102"/>
                  </a:cubicBezTo>
                  <a:cubicBezTo>
                    <a:pt x="369" y="112"/>
                    <a:pt x="375" y="121"/>
                    <a:pt x="378" y="131"/>
                  </a:cubicBezTo>
                  <a:cubicBezTo>
                    <a:pt x="383" y="143"/>
                    <a:pt x="385" y="155"/>
                    <a:pt x="387" y="167"/>
                  </a:cubicBezTo>
                  <a:cubicBezTo>
                    <a:pt x="392" y="206"/>
                    <a:pt x="387" y="245"/>
                    <a:pt x="389" y="276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B5FD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395" y="3909"/>
              <a:ext cx="246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keyword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10888" y="4955"/>
              <a:ext cx="16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本框 83"/>
            <p:cNvSpPr txBox="1"/>
            <p:nvPr/>
          </p:nvSpPr>
          <p:spPr>
            <a:xfrm>
              <a:off x="10395" y="5141"/>
              <a:ext cx="2679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6170770" y="4506355"/>
            <a:ext cx="250124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075420" y="1994535"/>
            <a:ext cx="2018665" cy="2005330"/>
            <a:chOff x="14292" y="3141"/>
            <a:chExt cx="3179" cy="3158"/>
          </a:xfrm>
        </p:grpSpPr>
        <p:sp>
          <p:nvSpPr>
            <p:cNvPr id="88" name="Freeform 14"/>
            <p:cNvSpPr/>
            <p:nvPr/>
          </p:nvSpPr>
          <p:spPr bwMode="auto">
            <a:xfrm>
              <a:off x="14292" y="3141"/>
              <a:ext cx="3179" cy="3158"/>
            </a:xfrm>
            <a:custGeom>
              <a:avLst/>
              <a:gdLst>
                <a:gd name="T0" fmla="*/ 389 w 392"/>
                <a:gd name="T1" fmla="*/ 276 h 390"/>
                <a:gd name="T2" fmla="*/ 389 w 392"/>
                <a:gd name="T3" fmla="*/ 384 h 390"/>
                <a:gd name="T4" fmla="*/ 383 w 392"/>
                <a:gd name="T5" fmla="*/ 390 h 390"/>
                <a:gd name="T6" fmla="*/ 185 w 392"/>
                <a:gd name="T7" fmla="*/ 390 h 390"/>
                <a:gd name="T8" fmla="*/ 157 w 392"/>
                <a:gd name="T9" fmla="*/ 385 h 390"/>
                <a:gd name="T10" fmla="*/ 138 w 392"/>
                <a:gd name="T11" fmla="*/ 380 h 390"/>
                <a:gd name="T12" fmla="*/ 120 w 392"/>
                <a:gd name="T13" fmla="*/ 374 h 390"/>
                <a:gd name="T14" fmla="*/ 75 w 392"/>
                <a:gd name="T15" fmla="*/ 347 h 390"/>
                <a:gd name="T16" fmla="*/ 41 w 392"/>
                <a:gd name="T17" fmla="*/ 310 h 390"/>
                <a:gd name="T18" fmla="*/ 22 w 392"/>
                <a:gd name="T19" fmla="*/ 278 h 390"/>
                <a:gd name="T20" fmla="*/ 10 w 392"/>
                <a:gd name="T21" fmla="*/ 251 h 390"/>
                <a:gd name="T22" fmla="*/ 6 w 392"/>
                <a:gd name="T23" fmla="*/ 227 h 390"/>
                <a:gd name="T24" fmla="*/ 3 w 392"/>
                <a:gd name="T25" fmla="*/ 116 h 390"/>
                <a:gd name="T26" fmla="*/ 3 w 392"/>
                <a:gd name="T27" fmla="*/ 6 h 390"/>
                <a:gd name="T28" fmla="*/ 9 w 392"/>
                <a:gd name="T29" fmla="*/ 1 h 390"/>
                <a:gd name="T30" fmla="*/ 204 w 392"/>
                <a:gd name="T31" fmla="*/ 1 h 390"/>
                <a:gd name="T32" fmla="*/ 236 w 392"/>
                <a:gd name="T33" fmla="*/ 5 h 390"/>
                <a:gd name="T34" fmla="*/ 270 w 392"/>
                <a:gd name="T35" fmla="*/ 16 h 390"/>
                <a:gd name="T36" fmla="*/ 336 w 392"/>
                <a:gd name="T37" fmla="*/ 62 h 390"/>
                <a:gd name="T38" fmla="*/ 365 w 392"/>
                <a:gd name="T39" fmla="*/ 102 h 390"/>
                <a:gd name="T40" fmla="*/ 378 w 392"/>
                <a:gd name="T41" fmla="*/ 131 h 390"/>
                <a:gd name="T42" fmla="*/ 387 w 392"/>
                <a:gd name="T43" fmla="*/ 167 h 390"/>
                <a:gd name="T44" fmla="*/ 389 w 392"/>
                <a:gd name="T45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390">
                  <a:moveTo>
                    <a:pt x="389" y="276"/>
                  </a:moveTo>
                  <a:cubicBezTo>
                    <a:pt x="389" y="317"/>
                    <a:pt x="389" y="351"/>
                    <a:pt x="389" y="384"/>
                  </a:cubicBezTo>
                  <a:cubicBezTo>
                    <a:pt x="389" y="389"/>
                    <a:pt x="388" y="390"/>
                    <a:pt x="383" y="390"/>
                  </a:cubicBezTo>
                  <a:cubicBezTo>
                    <a:pt x="317" y="390"/>
                    <a:pt x="251" y="390"/>
                    <a:pt x="185" y="390"/>
                  </a:cubicBezTo>
                  <a:cubicBezTo>
                    <a:pt x="176" y="390"/>
                    <a:pt x="166" y="387"/>
                    <a:pt x="157" y="385"/>
                  </a:cubicBezTo>
                  <a:cubicBezTo>
                    <a:pt x="151" y="384"/>
                    <a:pt x="144" y="382"/>
                    <a:pt x="138" y="380"/>
                  </a:cubicBezTo>
                  <a:cubicBezTo>
                    <a:pt x="132" y="379"/>
                    <a:pt x="126" y="376"/>
                    <a:pt x="120" y="374"/>
                  </a:cubicBezTo>
                  <a:cubicBezTo>
                    <a:pt x="104" y="367"/>
                    <a:pt x="89" y="358"/>
                    <a:pt x="75" y="347"/>
                  </a:cubicBezTo>
                  <a:cubicBezTo>
                    <a:pt x="62" y="336"/>
                    <a:pt x="50" y="324"/>
                    <a:pt x="41" y="310"/>
                  </a:cubicBezTo>
                  <a:cubicBezTo>
                    <a:pt x="34" y="300"/>
                    <a:pt x="28" y="289"/>
                    <a:pt x="22" y="278"/>
                  </a:cubicBezTo>
                  <a:cubicBezTo>
                    <a:pt x="17" y="269"/>
                    <a:pt x="13" y="260"/>
                    <a:pt x="10" y="251"/>
                  </a:cubicBezTo>
                  <a:cubicBezTo>
                    <a:pt x="8" y="243"/>
                    <a:pt x="7" y="235"/>
                    <a:pt x="6" y="227"/>
                  </a:cubicBezTo>
                  <a:cubicBezTo>
                    <a:pt x="0" y="190"/>
                    <a:pt x="4" y="153"/>
                    <a:pt x="3" y="116"/>
                  </a:cubicBezTo>
                  <a:cubicBezTo>
                    <a:pt x="3" y="80"/>
                    <a:pt x="3" y="43"/>
                    <a:pt x="3" y="6"/>
                  </a:cubicBezTo>
                  <a:cubicBezTo>
                    <a:pt x="3" y="2"/>
                    <a:pt x="4" y="1"/>
                    <a:pt x="9" y="1"/>
                  </a:cubicBezTo>
                  <a:cubicBezTo>
                    <a:pt x="74" y="1"/>
                    <a:pt x="139" y="0"/>
                    <a:pt x="204" y="1"/>
                  </a:cubicBezTo>
                  <a:cubicBezTo>
                    <a:pt x="214" y="1"/>
                    <a:pt x="225" y="2"/>
                    <a:pt x="236" y="5"/>
                  </a:cubicBezTo>
                  <a:cubicBezTo>
                    <a:pt x="247" y="8"/>
                    <a:pt x="259" y="12"/>
                    <a:pt x="270" y="16"/>
                  </a:cubicBezTo>
                  <a:cubicBezTo>
                    <a:pt x="296" y="26"/>
                    <a:pt x="318" y="42"/>
                    <a:pt x="336" y="62"/>
                  </a:cubicBezTo>
                  <a:cubicBezTo>
                    <a:pt x="348" y="74"/>
                    <a:pt x="358" y="87"/>
                    <a:pt x="365" y="102"/>
                  </a:cubicBezTo>
                  <a:cubicBezTo>
                    <a:pt x="369" y="112"/>
                    <a:pt x="375" y="121"/>
                    <a:pt x="378" y="131"/>
                  </a:cubicBezTo>
                  <a:cubicBezTo>
                    <a:pt x="383" y="143"/>
                    <a:pt x="385" y="155"/>
                    <a:pt x="387" y="167"/>
                  </a:cubicBezTo>
                  <a:cubicBezTo>
                    <a:pt x="392" y="206"/>
                    <a:pt x="387" y="245"/>
                    <a:pt x="389" y="276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B5FD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4589" y="3909"/>
              <a:ext cx="246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keyword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5083" y="4955"/>
              <a:ext cx="16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90"/>
            <p:cNvSpPr txBox="1"/>
            <p:nvPr/>
          </p:nvSpPr>
          <p:spPr>
            <a:xfrm>
              <a:off x="14589" y="5141"/>
              <a:ext cx="2679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8834253" y="4506355"/>
            <a:ext cx="250124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35" name="文本框 34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 flipH="1">
            <a:off x="4026030" y="4145556"/>
            <a:ext cx="171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6667630" y="4145556"/>
            <a:ext cx="171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9240014" y="4145556"/>
            <a:ext cx="171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78" grpId="0"/>
      <p:bldP spid="78" grpId="1"/>
      <p:bldP spid="85" grpId="0"/>
      <p:bldP spid="85" grpId="1"/>
      <p:bldP spid="92" grpId="0"/>
      <p:bldP spid="92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1171486-E136C8FB"/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1" y="-599440"/>
            <a:ext cx="4971415" cy="7457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75096" y="701041"/>
            <a:ext cx="5755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FOUR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2586" y="1149352"/>
            <a:ext cx="433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altLang="zh-CN" sz="4000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PART.FOUR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85435" y="1622426"/>
            <a:ext cx="6855460" cy="13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7000" b="1" dirty="0">
              <a:solidFill>
                <a:srgbClr val="4E878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8142" y="3178810"/>
            <a:ext cx="623125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3151" y="1"/>
            <a:ext cx="4062095" cy="6872605"/>
          </a:xfrm>
          <a:prstGeom prst="rect">
            <a:avLst/>
          </a:pr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 descr="51miz-P1373819-C030B3C9-3840x25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7820" y="0"/>
            <a:ext cx="5164455" cy="691261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407797" y="1325245"/>
            <a:ext cx="2131694" cy="3235960"/>
            <a:chOff x="2217" y="2087"/>
            <a:chExt cx="3357" cy="5096"/>
          </a:xfrm>
        </p:grpSpPr>
        <p:grpSp>
          <p:nvGrpSpPr>
            <p:cNvPr id="43" name="组合 42"/>
            <p:cNvGrpSpPr/>
            <p:nvPr/>
          </p:nvGrpSpPr>
          <p:grpSpPr>
            <a:xfrm>
              <a:off x="2419" y="2087"/>
              <a:ext cx="2952" cy="3188"/>
              <a:chOff x="2394" y="2087"/>
              <a:chExt cx="2952" cy="3188"/>
            </a:xfrm>
          </p:grpSpPr>
          <p:sp>
            <p:nvSpPr>
              <p:cNvPr id="40" name="任意多边形: 形状 11"/>
              <p:cNvSpPr/>
              <p:nvPr/>
            </p:nvSpPr>
            <p:spPr bwMode="auto">
              <a:xfrm>
                <a:off x="2394" y="2087"/>
                <a:ext cx="2952" cy="3188"/>
              </a:xfrm>
              <a:custGeom>
                <a:avLst/>
                <a:gdLst>
                  <a:gd name="connsiteX0" fmla="*/ 922128 w 1874838"/>
                  <a:gd name="connsiteY0" fmla="*/ 111810 h 2025160"/>
                  <a:gd name="connsiteX1" fmla="*/ 730995 w 1874838"/>
                  <a:gd name="connsiteY1" fmla="*/ 172823 h 2025160"/>
                  <a:gd name="connsiteX2" fmla="*/ 394600 w 1874838"/>
                  <a:gd name="connsiteY2" fmla="*/ 366031 h 2025160"/>
                  <a:gd name="connsiteX3" fmla="*/ 256984 w 1874838"/>
                  <a:gd name="connsiteY3" fmla="*/ 452466 h 2025160"/>
                  <a:gd name="connsiteX4" fmla="*/ 251887 w 1874838"/>
                  <a:gd name="connsiteY4" fmla="*/ 452466 h 2025160"/>
                  <a:gd name="connsiteX5" fmla="*/ 185627 w 1874838"/>
                  <a:gd name="connsiteY5" fmla="*/ 513479 h 2025160"/>
                  <a:gd name="connsiteX6" fmla="*/ 139755 w 1874838"/>
                  <a:gd name="connsiteY6" fmla="*/ 594829 h 2025160"/>
                  <a:gd name="connsiteX7" fmla="*/ 109174 w 1874838"/>
                  <a:gd name="connsiteY7" fmla="*/ 721939 h 2025160"/>
                  <a:gd name="connsiteX8" fmla="*/ 104077 w 1874838"/>
                  <a:gd name="connsiteY8" fmla="*/ 1250718 h 2025160"/>
                  <a:gd name="connsiteX9" fmla="*/ 160143 w 1874838"/>
                  <a:gd name="connsiteY9" fmla="*/ 1469348 h 2025160"/>
                  <a:gd name="connsiteX10" fmla="*/ 190724 w 1874838"/>
                  <a:gd name="connsiteY10" fmla="*/ 1515108 h 2025160"/>
                  <a:gd name="connsiteX11" fmla="*/ 206015 w 1874838"/>
                  <a:gd name="connsiteY11" fmla="*/ 1530361 h 2025160"/>
                  <a:gd name="connsiteX12" fmla="*/ 216209 w 1874838"/>
                  <a:gd name="connsiteY12" fmla="*/ 1540530 h 2025160"/>
                  <a:gd name="connsiteX13" fmla="*/ 272274 w 1874838"/>
                  <a:gd name="connsiteY13" fmla="*/ 1581205 h 2025160"/>
                  <a:gd name="connsiteX14" fmla="*/ 680026 w 1874838"/>
                  <a:gd name="connsiteY14" fmla="*/ 1820172 h 2025160"/>
                  <a:gd name="connsiteX15" fmla="*/ 802351 w 1874838"/>
                  <a:gd name="connsiteY15" fmla="*/ 1886270 h 2025160"/>
                  <a:gd name="connsiteX16" fmla="*/ 1001130 w 1874838"/>
                  <a:gd name="connsiteY16" fmla="*/ 1906607 h 2025160"/>
                  <a:gd name="connsiteX17" fmla="*/ 1220296 w 1874838"/>
                  <a:gd name="connsiteY17" fmla="*/ 1810004 h 2025160"/>
                  <a:gd name="connsiteX18" fmla="*/ 1556691 w 1874838"/>
                  <a:gd name="connsiteY18" fmla="*/ 1616796 h 2025160"/>
                  <a:gd name="connsiteX19" fmla="*/ 1643338 w 1874838"/>
                  <a:gd name="connsiteY19" fmla="*/ 1555783 h 2025160"/>
                  <a:gd name="connsiteX20" fmla="*/ 1653532 w 1874838"/>
                  <a:gd name="connsiteY20" fmla="*/ 1550699 h 2025160"/>
                  <a:gd name="connsiteX21" fmla="*/ 1673919 w 1874838"/>
                  <a:gd name="connsiteY21" fmla="*/ 1530361 h 2025160"/>
                  <a:gd name="connsiteX22" fmla="*/ 1704501 w 1874838"/>
                  <a:gd name="connsiteY22" fmla="*/ 1484601 h 2025160"/>
                  <a:gd name="connsiteX23" fmla="*/ 1765663 w 1874838"/>
                  <a:gd name="connsiteY23" fmla="*/ 1316816 h 2025160"/>
                  <a:gd name="connsiteX24" fmla="*/ 1770760 w 1874838"/>
                  <a:gd name="connsiteY24" fmla="*/ 721939 h 2025160"/>
                  <a:gd name="connsiteX25" fmla="*/ 1694307 w 1874838"/>
                  <a:gd name="connsiteY25" fmla="*/ 528732 h 2025160"/>
                  <a:gd name="connsiteX26" fmla="*/ 1694307 w 1874838"/>
                  <a:gd name="connsiteY26" fmla="*/ 518563 h 2025160"/>
                  <a:gd name="connsiteX27" fmla="*/ 1617853 w 1874838"/>
                  <a:gd name="connsiteY27" fmla="*/ 447381 h 2025160"/>
                  <a:gd name="connsiteX28" fmla="*/ 1470044 w 1874838"/>
                  <a:gd name="connsiteY28" fmla="*/ 360946 h 2025160"/>
                  <a:gd name="connsiteX29" fmla="*/ 1113261 w 1874838"/>
                  <a:gd name="connsiteY29" fmla="*/ 157570 h 2025160"/>
                  <a:gd name="connsiteX30" fmla="*/ 922128 w 1874838"/>
                  <a:gd name="connsiteY30" fmla="*/ 111810 h 2025160"/>
                  <a:gd name="connsiteX31" fmla="*/ 920219 w 1874838"/>
                  <a:gd name="connsiteY31" fmla="*/ 685 h 2025160"/>
                  <a:gd name="connsiteX32" fmla="*/ 1135223 w 1874838"/>
                  <a:gd name="connsiteY32" fmla="*/ 52160 h 2025160"/>
                  <a:gd name="connsiteX33" fmla="*/ 1536565 w 1874838"/>
                  <a:gd name="connsiteY33" fmla="*/ 280936 h 2025160"/>
                  <a:gd name="connsiteX34" fmla="*/ 1702835 w 1874838"/>
                  <a:gd name="connsiteY34" fmla="*/ 378166 h 2025160"/>
                  <a:gd name="connsiteX35" fmla="*/ 1788836 w 1874838"/>
                  <a:gd name="connsiteY35" fmla="*/ 458238 h 2025160"/>
                  <a:gd name="connsiteX36" fmla="*/ 1788836 w 1874838"/>
                  <a:gd name="connsiteY36" fmla="*/ 469677 h 2025160"/>
                  <a:gd name="connsiteX37" fmla="*/ 1874838 w 1874838"/>
                  <a:gd name="connsiteY37" fmla="*/ 687014 h 2025160"/>
                  <a:gd name="connsiteX38" fmla="*/ 1869105 w 1874838"/>
                  <a:gd name="connsiteY38" fmla="*/ 1356186 h 2025160"/>
                  <a:gd name="connsiteX39" fmla="*/ 1800303 w 1874838"/>
                  <a:gd name="connsiteY39" fmla="*/ 1544926 h 2025160"/>
                  <a:gd name="connsiteX40" fmla="*/ 1765903 w 1874838"/>
                  <a:gd name="connsiteY40" fmla="*/ 1596401 h 2025160"/>
                  <a:gd name="connsiteX41" fmla="*/ 1742969 w 1874838"/>
                  <a:gd name="connsiteY41" fmla="*/ 1619279 h 2025160"/>
                  <a:gd name="connsiteX42" fmla="*/ 1731502 w 1874838"/>
                  <a:gd name="connsiteY42" fmla="*/ 1624998 h 2025160"/>
                  <a:gd name="connsiteX43" fmla="*/ 1634033 w 1874838"/>
                  <a:gd name="connsiteY43" fmla="*/ 1693631 h 2025160"/>
                  <a:gd name="connsiteX44" fmla="*/ 1255626 w 1874838"/>
                  <a:gd name="connsiteY44" fmla="*/ 1910969 h 2025160"/>
                  <a:gd name="connsiteX45" fmla="*/ 1009087 w 1874838"/>
                  <a:gd name="connsiteY45" fmla="*/ 2019637 h 2025160"/>
                  <a:gd name="connsiteX46" fmla="*/ 785483 w 1874838"/>
                  <a:gd name="connsiteY46" fmla="*/ 1996760 h 2025160"/>
                  <a:gd name="connsiteX47" fmla="*/ 647880 w 1874838"/>
                  <a:gd name="connsiteY47" fmla="*/ 1922407 h 2025160"/>
                  <a:gd name="connsiteX48" fmla="*/ 189204 w 1874838"/>
                  <a:gd name="connsiteY48" fmla="*/ 1653595 h 2025160"/>
                  <a:gd name="connsiteX49" fmla="*/ 126136 w 1874838"/>
                  <a:gd name="connsiteY49" fmla="*/ 1607840 h 2025160"/>
                  <a:gd name="connsiteX50" fmla="*/ 114669 w 1874838"/>
                  <a:gd name="connsiteY50" fmla="*/ 1596401 h 2025160"/>
                  <a:gd name="connsiteX51" fmla="*/ 97469 w 1874838"/>
                  <a:gd name="connsiteY51" fmla="*/ 1579243 h 2025160"/>
                  <a:gd name="connsiteX52" fmla="*/ 63068 w 1874838"/>
                  <a:gd name="connsiteY52" fmla="*/ 1527768 h 2025160"/>
                  <a:gd name="connsiteX53" fmla="*/ 0 w 1874838"/>
                  <a:gd name="connsiteY53" fmla="*/ 1281833 h 2025160"/>
                  <a:gd name="connsiteX54" fmla="*/ 5734 w 1874838"/>
                  <a:gd name="connsiteY54" fmla="*/ 687014 h 2025160"/>
                  <a:gd name="connsiteX55" fmla="*/ 40134 w 1874838"/>
                  <a:gd name="connsiteY55" fmla="*/ 544029 h 2025160"/>
                  <a:gd name="connsiteX56" fmla="*/ 91735 w 1874838"/>
                  <a:gd name="connsiteY56" fmla="*/ 452519 h 2025160"/>
                  <a:gd name="connsiteX57" fmla="*/ 166270 w 1874838"/>
                  <a:gd name="connsiteY57" fmla="*/ 383886 h 2025160"/>
                  <a:gd name="connsiteX58" fmla="*/ 172004 w 1874838"/>
                  <a:gd name="connsiteY58" fmla="*/ 383886 h 2025160"/>
                  <a:gd name="connsiteX59" fmla="*/ 326807 w 1874838"/>
                  <a:gd name="connsiteY59" fmla="*/ 286656 h 2025160"/>
                  <a:gd name="connsiteX60" fmla="*/ 705214 w 1874838"/>
                  <a:gd name="connsiteY60" fmla="*/ 69318 h 2025160"/>
                  <a:gd name="connsiteX61" fmla="*/ 920219 w 1874838"/>
                  <a:gd name="connsiteY61" fmla="*/ 685 h 202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74838" h="2025160">
                    <a:moveTo>
                      <a:pt x="922128" y="111810"/>
                    </a:moveTo>
                    <a:cubicBezTo>
                      <a:pt x="858417" y="115623"/>
                      <a:pt x="794706" y="137232"/>
                      <a:pt x="730995" y="172823"/>
                    </a:cubicBezTo>
                    <a:cubicBezTo>
                      <a:pt x="618863" y="233836"/>
                      <a:pt x="506731" y="299933"/>
                      <a:pt x="394600" y="366031"/>
                    </a:cubicBezTo>
                    <a:cubicBezTo>
                      <a:pt x="348728" y="391453"/>
                      <a:pt x="302856" y="421959"/>
                      <a:pt x="256984" y="452466"/>
                    </a:cubicBezTo>
                    <a:cubicBezTo>
                      <a:pt x="256984" y="452466"/>
                      <a:pt x="251887" y="452466"/>
                      <a:pt x="251887" y="452466"/>
                    </a:cubicBezTo>
                    <a:cubicBezTo>
                      <a:pt x="231499" y="472803"/>
                      <a:pt x="206015" y="493141"/>
                      <a:pt x="185627" y="513479"/>
                    </a:cubicBezTo>
                    <a:cubicBezTo>
                      <a:pt x="170337" y="538901"/>
                      <a:pt x="149949" y="569407"/>
                      <a:pt x="139755" y="594829"/>
                    </a:cubicBezTo>
                    <a:cubicBezTo>
                      <a:pt x="129562" y="635504"/>
                      <a:pt x="114271" y="676180"/>
                      <a:pt x="109174" y="721939"/>
                    </a:cubicBezTo>
                    <a:cubicBezTo>
                      <a:pt x="109174" y="894809"/>
                      <a:pt x="109174" y="1072764"/>
                      <a:pt x="104077" y="1250718"/>
                    </a:cubicBezTo>
                    <a:cubicBezTo>
                      <a:pt x="104077" y="1326984"/>
                      <a:pt x="119368" y="1403251"/>
                      <a:pt x="160143" y="1469348"/>
                    </a:cubicBezTo>
                    <a:cubicBezTo>
                      <a:pt x="170337" y="1484601"/>
                      <a:pt x="180530" y="1499854"/>
                      <a:pt x="190724" y="1515108"/>
                    </a:cubicBezTo>
                    <a:cubicBezTo>
                      <a:pt x="195821" y="1520192"/>
                      <a:pt x="200918" y="1525277"/>
                      <a:pt x="206015" y="1530361"/>
                    </a:cubicBezTo>
                    <a:cubicBezTo>
                      <a:pt x="206015" y="1535445"/>
                      <a:pt x="211112" y="1540530"/>
                      <a:pt x="216209" y="1540530"/>
                    </a:cubicBezTo>
                    <a:cubicBezTo>
                      <a:pt x="231499" y="1555783"/>
                      <a:pt x="251887" y="1571036"/>
                      <a:pt x="272274" y="1581205"/>
                    </a:cubicBezTo>
                    <a:cubicBezTo>
                      <a:pt x="404794" y="1662556"/>
                      <a:pt x="542410" y="1743906"/>
                      <a:pt x="680026" y="1820172"/>
                    </a:cubicBezTo>
                    <a:cubicBezTo>
                      <a:pt x="720801" y="1845594"/>
                      <a:pt x="761576" y="1865932"/>
                      <a:pt x="802351" y="1886270"/>
                    </a:cubicBezTo>
                    <a:cubicBezTo>
                      <a:pt x="868611" y="1911692"/>
                      <a:pt x="929773" y="1916776"/>
                      <a:pt x="1001130" y="1906607"/>
                    </a:cubicBezTo>
                    <a:cubicBezTo>
                      <a:pt x="1082680" y="1891354"/>
                      <a:pt x="1154037" y="1850679"/>
                      <a:pt x="1220296" y="1810004"/>
                    </a:cubicBezTo>
                    <a:cubicBezTo>
                      <a:pt x="1332428" y="1743906"/>
                      <a:pt x="1444559" y="1682893"/>
                      <a:pt x="1556691" y="1616796"/>
                    </a:cubicBezTo>
                    <a:cubicBezTo>
                      <a:pt x="1587272" y="1601543"/>
                      <a:pt x="1612757" y="1576121"/>
                      <a:pt x="1643338" y="1555783"/>
                    </a:cubicBezTo>
                    <a:cubicBezTo>
                      <a:pt x="1643338" y="1555783"/>
                      <a:pt x="1648435" y="1550699"/>
                      <a:pt x="1653532" y="1550699"/>
                    </a:cubicBezTo>
                    <a:cubicBezTo>
                      <a:pt x="1663725" y="1540530"/>
                      <a:pt x="1668822" y="1535445"/>
                      <a:pt x="1673919" y="1530361"/>
                    </a:cubicBezTo>
                    <a:cubicBezTo>
                      <a:pt x="1684113" y="1515108"/>
                      <a:pt x="1694307" y="1499854"/>
                      <a:pt x="1704501" y="1484601"/>
                    </a:cubicBezTo>
                    <a:cubicBezTo>
                      <a:pt x="1745276" y="1433757"/>
                      <a:pt x="1765663" y="1377829"/>
                      <a:pt x="1765663" y="1316816"/>
                    </a:cubicBezTo>
                    <a:cubicBezTo>
                      <a:pt x="1770760" y="1118524"/>
                      <a:pt x="1770760" y="920232"/>
                      <a:pt x="1770760" y="721939"/>
                    </a:cubicBezTo>
                    <a:cubicBezTo>
                      <a:pt x="1770760" y="650758"/>
                      <a:pt x="1745276" y="584660"/>
                      <a:pt x="1694307" y="528732"/>
                    </a:cubicBezTo>
                    <a:cubicBezTo>
                      <a:pt x="1694307" y="528732"/>
                      <a:pt x="1694307" y="523647"/>
                      <a:pt x="1694307" y="518563"/>
                    </a:cubicBezTo>
                    <a:cubicBezTo>
                      <a:pt x="1668822" y="498225"/>
                      <a:pt x="1643338" y="472803"/>
                      <a:pt x="1617853" y="447381"/>
                    </a:cubicBezTo>
                    <a:cubicBezTo>
                      <a:pt x="1571981" y="416875"/>
                      <a:pt x="1521013" y="386368"/>
                      <a:pt x="1470044" y="360946"/>
                    </a:cubicBezTo>
                    <a:cubicBezTo>
                      <a:pt x="1352815" y="289765"/>
                      <a:pt x="1235587" y="218583"/>
                      <a:pt x="1113261" y="157570"/>
                    </a:cubicBezTo>
                    <a:cubicBezTo>
                      <a:pt x="1049550" y="121979"/>
                      <a:pt x="985839" y="107997"/>
                      <a:pt x="922128" y="111810"/>
                    </a:cubicBezTo>
                    <a:close/>
                    <a:moveTo>
                      <a:pt x="920219" y="685"/>
                    </a:moveTo>
                    <a:cubicBezTo>
                      <a:pt x="991887" y="-3604"/>
                      <a:pt x="1063555" y="12124"/>
                      <a:pt x="1135223" y="52160"/>
                    </a:cubicBezTo>
                    <a:cubicBezTo>
                      <a:pt x="1272826" y="120793"/>
                      <a:pt x="1404695" y="200865"/>
                      <a:pt x="1536565" y="280936"/>
                    </a:cubicBezTo>
                    <a:cubicBezTo>
                      <a:pt x="1593899" y="309533"/>
                      <a:pt x="1651234" y="343850"/>
                      <a:pt x="1702835" y="378166"/>
                    </a:cubicBezTo>
                    <a:cubicBezTo>
                      <a:pt x="1731502" y="406763"/>
                      <a:pt x="1760169" y="435360"/>
                      <a:pt x="1788836" y="458238"/>
                    </a:cubicBezTo>
                    <a:cubicBezTo>
                      <a:pt x="1788836" y="463957"/>
                      <a:pt x="1788836" y="469677"/>
                      <a:pt x="1788836" y="469677"/>
                    </a:cubicBezTo>
                    <a:cubicBezTo>
                      <a:pt x="1846171" y="532590"/>
                      <a:pt x="1874838" y="606943"/>
                      <a:pt x="1874838" y="687014"/>
                    </a:cubicBezTo>
                    <a:cubicBezTo>
                      <a:pt x="1874838" y="910072"/>
                      <a:pt x="1874838" y="1133129"/>
                      <a:pt x="1869105" y="1356186"/>
                    </a:cubicBezTo>
                    <a:cubicBezTo>
                      <a:pt x="1869105" y="1424819"/>
                      <a:pt x="1846171" y="1487732"/>
                      <a:pt x="1800303" y="1544926"/>
                    </a:cubicBezTo>
                    <a:cubicBezTo>
                      <a:pt x="1788836" y="1562084"/>
                      <a:pt x="1777370" y="1579243"/>
                      <a:pt x="1765903" y="1596401"/>
                    </a:cubicBezTo>
                    <a:cubicBezTo>
                      <a:pt x="1760169" y="1602120"/>
                      <a:pt x="1754436" y="1607840"/>
                      <a:pt x="1742969" y="1619279"/>
                    </a:cubicBezTo>
                    <a:cubicBezTo>
                      <a:pt x="1737235" y="1619279"/>
                      <a:pt x="1731502" y="1624998"/>
                      <a:pt x="1731502" y="1624998"/>
                    </a:cubicBezTo>
                    <a:cubicBezTo>
                      <a:pt x="1697101" y="1647876"/>
                      <a:pt x="1668434" y="1676473"/>
                      <a:pt x="1634033" y="1693631"/>
                    </a:cubicBezTo>
                    <a:cubicBezTo>
                      <a:pt x="1507897" y="1767983"/>
                      <a:pt x="1381762" y="1836616"/>
                      <a:pt x="1255626" y="1910969"/>
                    </a:cubicBezTo>
                    <a:cubicBezTo>
                      <a:pt x="1181091" y="1956724"/>
                      <a:pt x="1100822" y="2002479"/>
                      <a:pt x="1009087" y="2019637"/>
                    </a:cubicBezTo>
                    <a:cubicBezTo>
                      <a:pt x="928819" y="2031076"/>
                      <a:pt x="860018" y="2025357"/>
                      <a:pt x="785483" y="1996760"/>
                    </a:cubicBezTo>
                    <a:cubicBezTo>
                      <a:pt x="739615" y="1973882"/>
                      <a:pt x="693748" y="1951004"/>
                      <a:pt x="647880" y="1922407"/>
                    </a:cubicBezTo>
                    <a:cubicBezTo>
                      <a:pt x="493077" y="1836616"/>
                      <a:pt x="338274" y="1745106"/>
                      <a:pt x="189204" y="1653595"/>
                    </a:cubicBezTo>
                    <a:cubicBezTo>
                      <a:pt x="166270" y="1642156"/>
                      <a:pt x="143336" y="1624998"/>
                      <a:pt x="126136" y="1607840"/>
                    </a:cubicBezTo>
                    <a:cubicBezTo>
                      <a:pt x="120403" y="1607840"/>
                      <a:pt x="114669" y="1602120"/>
                      <a:pt x="114669" y="1596401"/>
                    </a:cubicBezTo>
                    <a:cubicBezTo>
                      <a:pt x="108936" y="1590682"/>
                      <a:pt x="103202" y="1584962"/>
                      <a:pt x="97469" y="1579243"/>
                    </a:cubicBezTo>
                    <a:cubicBezTo>
                      <a:pt x="86002" y="1562084"/>
                      <a:pt x="74535" y="1544926"/>
                      <a:pt x="63068" y="1527768"/>
                    </a:cubicBezTo>
                    <a:cubicBezTo>
                      <a:pt x="17200" y="1453416"/>
                      <a:pt x="0" y="1367624"/>
                      <a:pt x="0" y="1281833"/>
                    </a:cubicBezTo>
                    <a:cubicBezTo>
                      <a:pt x="5734" y="1081654"/>
                      <a:pt x="5734" y="881474"/>
                      <a:pt x="5734" y="687014"/>
                    </a:cubicBezTo>
                    <a:cubicBezTo>
                      <a:pt x="11467" y="635540"/>
                      <a:pt x="28667" y="589784"/>
                      <a:pt x="40134" y="544029"/>
                    </a:cubicBezTo>
                    <a:cubicBezTo>
                      <a:pt x="51601" y="515432"/>
                      <a:pt x="74535" y="481116"/>
                      <a:pt x="91735" y="452519"/>
                    </a:cubicBezTo>
                    <a:cubicBezTo>
                      <a:pt x="114669" y="429641"/>
                      <a:pt x="143336" y="406763"/>
                      <a:pt x="166270" y="383886"/>
                    </a:cubicBezTo>
                    <a:cubicBezTo>
                      <a:pt x="166270" y="383886"/>
                      <a:pt x="172004" y="383886"/>
                      <a:pt x="172004" y="383886"/>
                    </a:cubicBezTo>
                    <a:cubicBezTo>
                      <a:pt x="223605" y="349569"/>
                      <a:pt x="275206" y="315253"/>
                      <a:pt x="326807" y="286656"/>
                    </a:cubicBezTo>
                    <a:cubicBezTo>
                      <a:pt x="452943" y="212303"/>
                      <a:pt x="579079" y="137951"/>
                      <a:pt x="705214" y="69318"/>
                    </a:cubicBezTo>
                    <a:cubicBezTo>
                      <a:pt x="776883" y="29282"/>
                      <a:pt x="848551" y="4975"/>
                      <a:pt x="920219" y="685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EAB39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42" name="图片 41" descr="F:\图库\人物\51miz-P1259687-8130C0F9-3840x2160.jpg51miz-P1259687-8130C0F9-3840x216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42" y="2453"/>
                <a:ext cx="2456" cy="2456"/>
              </a:xfrm>
              <a:custGeom>
                <a:avLst/>
                <a:gdLst>
                  <a:gd name="connsiteX0" fmla="*/ 756053 w 1540370"/>
                  <a:gd name="connsiteY0" fmla="*/ 563 h 1663875"/>
                  <a:gd name="connsiteX1" fmla="*/ 932701 w 1540370"/>
                  <a:gd name="connsiteY1" fmla="*/ 42854 h 1663875"/>
                  <a:gd name="connsiteX2" fmla="*/ 1262444 w 1540370"/>
                  <a:gd name="connsiteY2" fmla="*/ 230817 h 1663875"/>
                  <a:gd name="connsiteX3" fmla="*/ 1399052 w 1540370"/>
                  <a:gd name="connsiteY3" fmla="*/ 310702 h 1663875"/>
                  <a:gd name="connsiteX4" fmla="*/ 1469711 w 1540370"/>
                  <a:gd name="connsiteY4" fmla="*/ 376489 h 1663875"/>
                  <a:gd name="connsiteX5" fmla="*/ 1469711 w 1540370"/>
                  <a:gd name="connsiteY5" fmla="*/ 385887 h 1663875"/>
                  <a:gd name="connsiteX6" fmla="*/ 1540370 w 1540370"/>
                  <a:gd name="connsiteY6" fmla="*/ 564452 h 1663875"/>
                  <a:gd name="connsiteX7" fmla="*/ 1535660 w 1540370"/>
                  <a:gd name="connsiteY7" fmla="*/ 1114244 h 1663875"/>
                  <a:gd name="connsiteX8" fmla="*/ 1479132 w 1540370"/>
                  <a:gd name="connsiteY8" fmla="*/ 1269314 h 1663875"/>
                  <a:gd name="connsiteX9" fmla="*/ 1450869 w 1540370"/>
                  <a:gd name="connsiteY9" fmla="*/ 1311605 h 1663875"/>
                  <a:gd name="connsiteX10" fmla="*/ 1432026 w 1540370"/>
                  <a:gd name="connsiteY10" fmla="*/ 1330402 h 1663875"/>
                  <a:gd name="connsiteX11" fmla="*/ 1422605 w 1540370"/>
                  <a:gd name="connsiteY11" fmla="*/ 1335101 h 1663875"/>
                  <a:gd name="connsiteX12" fmla="*/ 1342524 w 1540370"/>
                  <a:gd name="connsiteY12" fmla="*/ 1391490 h 1663875"/>
                  <a:gd name="connsiteX13" fmla="*/ 1031624 w 1540370"/>
                  <a:gd name="connsiteY13" fmla="*/ 1570055 h 1663875"/>
                  <a:gd name="connsiteX14" fmla="*/ 829068 w 1540370"/>
                  <a:gd name="connsiteY14" fmla="*/ 1659337 h 1663875"/>
                  <a:gd name="connsiteX15" fmla="*/ 645354 w 1540370"/>
                  <a:gd name="connsiteY15" fmla="*/ 1640541 h 1663875"/>
                  <a:gd name="connsiteX16" fmla="*/ 532299 w 1540370"/>
                  <a:gd name="connsiteY16" fmla="*/ 1579453 h 1663875"/>
                  <a:gd name="connsiteX17" fmla="*/ 155450 w 1540370"/>
                  <a:gd name="connsiteY17" fmla="*/ 1358596 h 1663875"/>
                  <a:gd name="connsiteX18" fmla="*/ 103634 w 1540370"/>
                  <a:gd name="connsiteY18" fmla="*/ 1321003 h 1663875"/>
                  <a:gd name="connsiteX19" fmla="*/ 94212 w 1540370"/>
                  <a:gd name="connsiteY19" fmla="*/ 1311605 h 1663875"/>
                  <a:gd name="connsiteX20" fmla="*/ 80080 w 1540370"/>
                  <a:gd name="connsiteY20" fmla="*/ 1297508 h 1663875"/>
                  <a:gd name="connsiteX21" fmla="*/ 51817 w 1540370"/>
                  <a:gd name="connsiteY21" fmla="*/ 1255216 h 1663875"/>
                  <a:gd name="connsiteX22" fmla="*/ 0 w 1540370"/>
                  <a:gd name="connsiteY22" fmla="*/ 1053156 h 1663875"/>
                  <a:gd name="connsiteX23" fmla="*/ 4711 w 1540370"/>
                  <a:gd name="connsiteY23" fmla="*/ 564452 h 1663875"/>
                  <a:gd name="connsiteX24" fmla="*/ 32974 w 1540370"/>
                  <a:gd name="connsiteY24" fmla="*/ 446975 h 1663875"/>
                  <a:gd name="connsiteX25" fmla="*/ 75370 w 1540370"/>
                  <a:gd name="connsiteY25" fmla="*/ 371790 h 1663875"/>
                  <a:gd name="connsiteX26" fmla="*/ 136608 w 1540370"/>
                  <a:gd name="connsiteY26" fmla="*/ 315401 h 1663875"/>
                  <a:gd name="connsiteX27" fmla="*/ 141318 w 1540370"/>
                  <a:gd name="connsiteY27" fmla="*/ 315401 h 1663875"/>
                  <a:gd name="connsiteX28" fmla="*/ 268505 w 1540370"/>
                  <a:gd name="connsiteY28" fmla="*/ 235516 h 1663875"/>
                  <a:gd name="connsiteX29" fmla="*/ 579405 w 1540370"/>
                  <a:gd name="connsiteY29" fmla="*/ 56952 h 1663875"/>
                  <a:gd name="connsiteX30" fmla="*/ 756053 w 1540370"/>
                  <a:gd name="connsiteY30" fmla="*/ 563 h 166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0370" h="1663875">
                    <a:moveTo>
                      <a:pt x="756053" y="563"/>
                    </a:moveTo>
                    <a:cubicBezTo>
                      <a:pt x="814936" y="-2962"/>
                      <a:pt x="873819" y="9961"/>
                      <a:pt x="932701" y="42854"/>
                    </a:cubicBezTo>
                    <a:cubicBezTo>
                      <a:pt x="1045756" y="99243"/>
                      <a:pt x="1154100" y="165030"/>
                      <a:pt x="1262444" y="230817"/>
                    </a:cubicBezTo>
                    <a:cubicBezTo>
                      <a:pt x="1309550" y="254313"/>
                      <a:pt x="1356656" y="282507"/>
                      <a:pt x="1399052" y="310702"/>
                    </a:cubicBezTo>
                    <a:cubicBezTo>
                      <a:pt x="1422605" y="334197"/>
                      <a:pt x="1446158" y="357692"/>
                      <a:pt x="1469711" y="376489"/>
                    </a:cubicBezTo>
                    <a:cubicBezTo>
                      <a:pt x="1469711" y="381188"/>
                      <a:pt x="1469711" y="385887"/>
                      <a:pt x="1469711" y="385887"/>
                    </a:cubicBezTo>
                    <a:cubicBezTo>
                      <a:pt x="1516817" y="437577"/>
                      <a:pt x="1540370" y="498665"/>
                      <a:pt x="1540370" y="564452"/>
                    </a:cubicBezTo>
                    <a:cubicBezTo>
                      <a:pt x="1540370" y="747716"/>
                      <a:pt x="1540370" y="930980"/>
                      <a:pt x="1535660" y="1114244"/>
                    </a:cubicBezTo>
                    <a:cubicBezTo>
                      <a:pt x="1535660" y="1170633"/>
                      <a:pt x="1516817" y="1222323"/>
                      <a:pt x="1479132" y="1269314"/>
                    </a:cubicBezTo>
                    <a:cubicBezTo>
                      <a:pt x="1469711" y="1283411"/>
                      <a:pt x="1460290" y="1297508"/>
                      <a:pt x="1450869" y="1311605"/>
                    </a:cubicBezTo>
                    <a:cubicBezTo>
                      <a:pt x="1446158" y="1316304"/>
                      <a:pt x="1441447" y="1321003"/>
                      <a:pt x="1432026" y="1330402"/>
                    </a:cubicBezTo>
                    <a:cubicBezTo>
                      <a:pt x="1427316" y="1330402"/>
                      <a:pt x="1422605" y="1335101"/>
                      <a:pt x="1422605" y="1335101"/>
                    </a:cubicBezTo>
                    <a:cubicBezTo>
                      <a:pt x="1394341" y="1353897"/>
                      <a:pt x="1370788" y="1377392"/>
                      <a:pt x="1342524" y="1391490"/>
                    </a:cubicBezTo>
                    <a:cubicBezTo>
                      <a:pt x="1238891" y="1452578"/>
                      <a:pt x="1135258" y="1508967"/>
                      <a:pt x="1031624" y="1570055"/>
                    </a:cubicBezTo>
                    <a:cubicBezTo>
                      <a:pt x="970386" y="1607647"/>
                      <a:pt x="904438" y="1645240"/>
                      <a:pt x="829068" y="1659337"/>
                    </a:cubicBezTo>
                    <a:cubicBezTo>
                      <a:pt x="763119" y="1668735"/>
                      <a:pt x="706592" y="1664036"/>
                      <a:pt x="645354" y="1640541"/>
                    </a:cubicBezTo>
                    <a:cubicBezTo>
                      <a:pt x="607669" y="1621744"/>
                      <a:pt x="569984" y="1602948"/>
                      <a:pt x="532299" y="1579453"/>
                    </a:cubicBezTo>
                    <a:cubicBezTo>
                      <a:pt x="405113" y="1508967"/>
                      <a:pt x="277926" y="1433781"/>
                      <a:pt x="155450" y="1358596"/>
                    </a:cubicBezTo>
                    <a:cubicBezTo>
                      <a:pt x="136608" y="1349198"/>
                      <a:pt x="117765" y="1335101"/>
                      <a:pt x="103634" y="1321003"/>
                    </a:cubicBezTo>
                    <a:cubicBezTo>
                      <a:pt x="98923" y="1321003"/>
                      <a:pt x="94212" y="1316304"/>
                      <a:pt x="94212" y="1311605"/>
                    </a:cubicBezTo>
                    <a:cubicBezTo>
                      <a:pt x="89502" y="1306906"/>
                      <a:pt x="84791" y="1302207"/>
                      <a:pt x="80080" y="1297508"/>
                    </a:cubicBezTo>
                    <a:cubicBezTo>
                      <a:pt x="70659" y="1283411"/>
                      <a:pt x="61238" y="1269314"/>
                      <a:pt x="51817" y="1255216"/>
                    </a:cubicBezTo>
                    <a:cubicBezTo>
                      <a:pt x="14132" y="1194128"/>
                      <a:pt x="0" y="1123642"/>
                      <a:pt x="0" y="1053156"/>
                    </a:cubicBezTo>
                    <a:cubicBezTo>
                      <a:pt x="4711" y="888688"/>
                      <a:pt x="4711" y="724221"/>
                      <a:pt x="4711" y="564452"/>
                    </a:cubicBezTo>
                    <a:cubicBezTo>
                      <a:pt x="9421" y="522160"/>
                      <a:pt x="23553" y="484568"/>
                      <a:pt x="32974" y="446975"/>
                    </a:cubicBezTo>
                    <a:cubicBezTo>
                      <a:pt x="42396" y="423480"/>
                      <a:pt x="61238" y="395285"/>
                      <a:pt x="75370" y="371790"/>
                    </a:cubicBezTo>
                    <a:cubicBezTo>
                      <a:pt x="94212" y="352993"/>
                      <a:pt x="117765" y="334197"/>
                      <a:pt x="136608" y="315401"/>
                    </a:cubicBezTo>
                    <a:cubicBezTo>
                      <a:pt x="136608" y="315401"/>
                      <a:pt x="141318" y="315401"/>
                      <a:pt x="141318" y="315401"/>
                    </a:cubicBezTo>
                    <a:cubicBezTo>
                      <a:pt x="183714" y="287206"/>
                      <a:pt x="226109" y="259012"/>
                      <a:pt x="268505" y="235516"/>
                    </a:cubicBezTo>
                    <a:cubicBezTo>
                      <a:pt x="372138" y="174428"/>
                      <a:pt x="475772" y="113340"/>
                      <a:pt x="579405" y="56952"/>
                    </a:cubicBezTo>
                    <a:cubicBezTo>
                      <a:pt x="638288" y="24058"/>
                      <a:pt x="697171" y="4087"/>
                      <a:pt x="756053" y="563"/>
                    </a:cubicBezTo>
                    <a:close/>
                  </a:path>
                </a:pathLst>
              </a:cu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515" y="5525"/>
              <a:ext cx="2957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217" y="6219"/>
              <a:ext cx="3357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>
                <a:lnSpc>
                  <a:spcPct val="150000"/>
                </a:lnSpc>
              </a:pPr>
              <a:r>
                <a:rPr lang="en-US" sz="1200" b="0" dirty="0">
                  <a:solidFill>
                    <a:schemeClr val="bg1"/>
                  </a:solidFill>
                  <a:latin typeface="Arial"/>
                  <a:ea typeface="微软雅黑"/>
                  <a:cs typeface="Times New Roman" panose="020206030504050203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pic>
        <p:nvPicPr>
          <p:cNvPr id="45" name="图片 44" descr="51miz-E1138284-BEA621CB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700" y="4082417"/>
            <a:ext cx="6185535" cy="386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274594" y="2055562"/>
            <a:ext cx="3642815" cy="3632173"/>
            <a:chOff x="3602037" y="1179513"/>
            <a:chExt cx="4348164" cy="4335462"/>
          </a:xfrm>
        </p:grpSpPr>
        <p:sp>
          <p:nvSpPr>
            <p:cNvPr id="6" name="Freeform 6"/>
            <p:cNvSpPr/>
            <p:nvPr/>
          </p:nvSpPr>
          <p:spPr bwMode="auto">
            <a:xfrm>
              <a:off x="5018088" y="3629025"/>
              <a:ext cx="2903538" cy="1885950"/>
            </a:xfrm>
            <a:custGeom>
              <a:avLst/>
              <a:gdLst>
                <a:gd name="T0" fmla="*/ 1898 w 1898"/>
                <a:gd name="T1" fmla="*/ 4 h 1235"/>
                <a:gd name="T2" fmla="*/ 1872 w 1898"/>
                <a:gd name="T3" fmla="*/ 134 h 1235"/>
                <a:gd name="T4" fmla="*/ 1785 w 1898"/>
                <a:gd name="T5" fmla="*/ 392 h 1235"/>
                <a:gd name="T6" fmla="*/ 1677 w 1898"/>
                <a:gd name="T7" fmla="*/ 591 h 1235"/>
                <a:gd name="T8" fmla="*/ 1522 w 1898"/>
                <a:gd name="T9" fmla="*/ 788 h 1235"/>
                <a:gd name="T10" fmla="*/ 1179 w 1898"/>
                <a:gd name="T11" fmla="*/ 1055 h 1235"/>
                <a:gd name="T12" fmla="*/ 936 w 1898"/>
                <a:gd name="T13" fmla="*/ 1160 h 1235"/>
                <a:gd name="T14" fmla="*/ 664 w 1898"/>
                <a:gd name="T15" fmla="*/ 1218 h 1235"/>
                <a:gd name="T16" fmla="*/ 545 w 1898"/>
                <a:gd name="T17" fmla="*/ 1231 h 1235"/>
                <a:gd name="T18" fmla="*/ 458 w 1898"/>
                <a:gd name="T19" fmla="*/ 1214 h 1235"/>
                <a:gd name="T20" fmla="*/ 222 w 1898"/>
                <a:gd name="T21" fmla="*/ 1065 h 1235"/>
                <a:gd name="T22" fmla="*/ 49 w 1898"/>
                <a:gd name="T23" fmla="*/ 779 h 1235"/>
                <a:gd name="T24" fmla="*/ 1 w 1898"/>
                <a:gd name="T25" fmla="*/ 400 h 1235"/>
                <a:gd name="T26" fmla="*/ 32 w 1898"/>
                <a:gd name="T27" fmla="*/ 371 h 1235"/>
                <a:gd name="T28" fmla="*/ 556 w 1898"/>
                <a:gd name="T29" fmla="*/ 372 h 1235"/>
                <a:gd name="T30" fmla="*/ 1000 w 1898"/>
                <a:gd name="T31" fmla="*/ 372 h 1235"/>
                <a:gd name="T32" fmla="*/ 1064 w 1898"/>
                <a:gd name="T33" fmla="*/ 375 h 1235"/>
                <a:gd name="T34" fmla="*/ 1227 w 1898"/>
                <a:gd name="T35" fmla="*/ 370 h 1235"/>
                <a:gd name="T36" fmla="*/ 1367 w 1898"/>
                <a:gd name="T37" fmla="*/ 352 h 1235"/>
                <a:gd name="T38" fmla="*/ 1578 w 1898"/>
                <a:gd name="T39" fmla="*/ 286 h 1235"/>
                <a:gd name="T40" fmla="*/ 1833 w 1898"/>
                <a:gd name="T41" fmla="*/ 80 h 1235"/>
                <a:gd name="T42" fmla="*/ 1875 w 1898"/>
                <a:gd name="T43" fmla="*/ 17 h 1235"/>
                <a:gd name="T44" fmla="*/ 1893 w 1898"/>
                <a:gd name="T45" fmla="*/ 0 h 1235"/>
                <a:gd name="T46" fmla="*/ 1898 w 1898"/>
                <a:gd name="T47" fmla="*/ 4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8" h="1235">
                  <a:moveTo>
                    <a:pt x="1898" y="4"/>
                  </a:moveTo>
                  <a:cubicBezTo>
                    <a:pt x="1890" y="48"/>
                    <a:pt x="1882" y="91"/>
                    <a:pt x="1872" y="134"/>
                  </a:cubicBezTo>
                  <a:cubicBezTo>
                    <a:pt x="1852" y="223"/>
                    <a:pt x="1827" y="311"/>
                    <a:pt x="1785" y="392"/>
                  </a:cubicBezTo>
                  <a:cubicBezTo>
                    <a:pt x="1751" y="459"/>
                    <a:pt x="1719" y="529"/>
                    <a:pt x="1677" y="591"/>
                  </a:cubicBezTo>
                  <a:cubicBezTo>
                    <a:pt x="1631" y="660"/>
                    <a:pt x="1579" y="727"/>
                    <a:pt x="1522" y="788"/>
                  </a:cubicBezTo>
                  <a:cubicBezTo>
                    <a:pt x="1423" y="896"/>
                    <a:pt x="1308" y="985"/>
                    <a:pt x="1179" y="1055"/>
                  </a:cubicBezTo>
                  <a:cubicBezTo>
                    <a:pt x="1101" y="1097"/>
                    <a:pt x="1021" y="1133"/>
                    <a:pt x="936" y="1160"/>
                  </a:cubicBezTo>
                  <a:cubicBezTo>
                    <a:pt x="848" y="1189"/>
                    <a:pt x="758" y="1210"/>
                    <a:pt x="664" y="1218"/>
                  </a:cubicBezTo>
                  <a:cubicBezTo>
                    <a:pt x="625" y="1221"/>
                    <a:pt x="585" y="1226"/>
                    <a:pt x="545" y="1231"/>
                  </a:cubicBezTo>
                  <a:cubicBezTo>
                    <a:pt x="514" y="1235"/>
                    <a:pt x="486" y="1225"/>
                    <a:pt x="458" y="1214"/>
                  </a:cubicBezTo>
                  <a:cubicBezTo>
                    <a:pt x="370" y="1179"/>
                    <a:pt x="291" y="1130"/>
                    <a:pt x="222" y="1065"/>
                  </a:cubicBezTo>
                  <a:cubicBezTo>
                    <a:pt x="139" y="985"/>
                    <a:pt x="82" y="889"/>
                    <a:pt x="49" y="779"/>
                  </a:cubicBezTo>
                  <a:cubicBezTo>
                    <a:pt x="11" y="655"/>
                    <a:pt x="0" y="529"/>
                    <a:pt x="1" y="400"/>
                  </a:cubicBezTo>
                  <a:cubicBezTo>
                    <a:pt x="1" y="375"/>
                    <a:pt x="6" y="371"/>
                    <a:pt x="32" y="371"/>
                  </a:cubicBezTo>
                  <a:cubicBezTo>
                    <a:pt x="207" y="372"/>
                    <a:pt x="381" y="372"/>
                    <a:pt x="556" y="372"/>
                  </a:cubicBezTo>
                  <a:cubicBezTo>
                    <a:pt x="704" y="372"/>
                    <a:pt x="852" y="372"/>
                    <a:pt x="1000" y="372"/>
                  </a:cubicBezTo>
                  <a:cubicBezTo>
                    <a:pt x="1021" y="372"/>
                    <a:pt x="1042" y="375"/>
                    <a:pt x="1064" y="375"/>
                  </a:cubicBezTo>
                  <a:cubicBezTo>
                    <a:pt x="1118" y="374"/>
                    <a:pt x="1173" y="374"/>
                    <a:pt x="1227" y="370"/>
                  </a:cubicBezTo>
                  <a:cubicBezTo>
                    <a:pt x="1274" y="366"/>
                    <a:pt x="1321" y="360"/>
                    <a:pt x="1367" y="352"/>
                  </a:cubicBezTo>
                  <a:cubicBezTo>
                    <a:pt x="1440" y="339"/>
                    <a:pt x="1510" y="317"/>
                    <a:pt x="1578" y="286"/>
                  </a:cubicBezTo>
                  <a:cubicBezTo>
                    <a:pt x="1680" y="238"/>
                    <a:pt x="1763" y="167"/>
                    <a:pt x="1833" y="80"/>
                  </a:cubicBezTo>
                  <a:cubicBezTo>
                    <a:pt x="1849" y="60"/>
                    <a:pt x="1861" y="38"/>
                    <a:pt x="1875" y="17"/>
                  </a:cubicBezTo>
                  <a:cubicBezTo>
                    <a:pt x="1880" y="11"/>
                    <a:pt x="1887" y="6"/>
                    <a:pt x="1893" y="0"/>
                  </a:cubicBezTo>
                  <a:cubicBezTo>
                    <a:pt x="1895" y="1"/>
                    <a:pt x="1897" y="3"/>
                    <a:pt x="1898" y="4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13150" y="1179513"/>
              <a:ext cx="2903538" cy="1871662"/>
            </a:xfrm>
            <a:custGeom>
              <a:avLst/>
              <a:gdLst>
                <a:gd name="T0" fmla="*/ 4 w 1899"/>
                <a:gd name="T1" fmla="*/ 1226 h 1226"/>
                <a:gd name="T2" fmla="*/ 1 w 1899"/>
                <a:gd name="T3" fmla="*/ 1202 h 1226"/>
                <a:gd name="T4" fmla="*/ 44 w 1899"/>
                <a:gd name="T5" fmla="*/ 1010 h 1226"/>
                <a:gd name="T6" fmla="*/ 78 w 1899"/>
                <a:gd name="T7" fmla="*/ 911 h 1226"/>
                <a:gd name="T8" fmla="*/ 210 w 1899"/>
                <a:gd name="T9" fmla="*/ 649 h 1226"/>
                <a:gd name="T10" fmla="*/ 446 w 1899"/>
                <a:gd name="T11" fmla="*/ 369 h 1226"/>
                <a:gd name="T12" fmla="*/ 823 w 1899"/>
                <a:gd name="T13" fmla="*/ 123 h 1226"/>
                <a:gd name="T14" fmla="*/ 1035 w 1899"/>
                <a:gd name="T15" fmla="*/ 48 h 1226"/>
                <a:gd name="T16" fmla="*/ 1364 w 1899"/>
                <a:gd name="T17" fmla="*/ 0 h 1226"/>
                <a:gd name="T18" fmla="*/ 1439 w 1899"/>
                <a:gd name="T19" fmla="*/ 16 h 1226"/>
                <a:gd name="T20" fmla="*/ 1700 w 1899"/>
                <a:gd name="T21" fmla="*/ 188 h 1226"/>
                <a:gd name="T22" fmla="*/ 1830 w 1899"/>
                <a:gd name="T23" fmla="*/ 391 h 1226"/>
                <a:gd name="T24" fmla="*/ 1882 w 1899"/>
                <a:gd name="T25" fmla="*/ 591 h 1226"/>
                <a:gd name="T26" fmla="*/ 1898 w 1899"/>
                <a:gd name="T27" fmla="*/ 818 h 1226"/>
                <a:gd name="T28" fmla="*/ 1866 w 1899"/>
                <a:gd name="T29" fmla="*/ 849 h 1226"/>
                <a:gd name="T30" fmla="*/ 876 w 1899"/>
                <a:gd name="T31" fmla="*/ 849 h 1226"/>
                <a:gd name="T32" fmla="*/ 687 w 1899"/>
                <a:gd name="T33" fmla="*/ 853 h 1226"/>
                <a:gd name="T34" fmla="*/ 489 w 1899"/>
                <a:gd name="T35" fmla="*/ 880 h 1226"/>
                <a:gd name="T36" fmla="*/ 104 w 1899"/>
                <a:gd name="T37" fmla="*/ 1096 h 1226"/>
                <a:gd name="T38" fmla="*/ 4 w 1899"/>
                <a:gd name="T39" fmla="*/ 122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9" h="1226">
                  <a:moveTo>
                    <a:pt x="4" y="1226"/>
                  </a:moveTo>
                  <a:cubicBezTo>
                    <a:pt x="3" y="1216"/>
                    <a:pt x="0" y="1208"/>
                    <a:pt x="1" y="1202"/>
                  </a:cubicBezTo>
                  <a:cubicBezTo>
                    <a:pt x="15" y="1137"/>
                    <a:pt x="28" y="1073"/>
                    <a:pt x="44" y="1010"/>
                  </a:cubicBezTo>
                  <a:cubicBezTo>
                    <a:pt x="53" y="976"/>
                    <a:pt x="65" y="944"/>
                    <a:pt x="78" y="911"/>
                  </a:cubicBezTo>
                  <a:cubicBezTo>
                    <a:pt x="113" y="820"/>
                    <a:pt x="156" y="731"/>
                    <a:pt x="210" y="649"/>
                  </a:cubicBezTo>
                  <a:cubicBezTo>
                    <a:pt x="276" y="545"/>
                    <a:pt x="355" y="451"/>
                    <a:pt x="446" y="369"/>
                  </a:cubicBezTo>
                  <a:cubicBezTo>
                    <a:pt x="558" y="267"/>
                    <a:pt x="683" y="182"/>
                    <a:pt x="823" y="123"/>
                  </a:cubicBezTo>
                  <a:cubicBezTo>
                    <a:pt x="892" y="94"/>
                    <a:pt x="963" y="68"/>
                    <a:pt x="1035" y="48"/>
                  </a:cubicBezTo>
                  <a:cubicBezTo>
                    <a:pt x="1142" y="18"/>
                    <a:pt x="1252" y="2"/>
                    <a:pt x="1364" y="0"/>
                  </a:cubicBezTo>
                  <a:cubicBezTo>
                    <a:pt x="1389" y="0"/>
                    <a:pt x="1415" y="6"/>
                    <a:pt x="1439" y="16"/>
                  </a:cubicBezTo>
                  <a:cubicBezTo>
                    <a:pt x="1538" y="54"/>
                    <a:pt x="1625" y="111"/>
                    <a:pt x="1700" y="188"/>
                  </a:cubicBezTo>
                  <a:cubicBezTo>
                    <a:pt x="1757" y="246"/>
                    <a:pt x="1801" y="315"/>
                    <a:pt x="1830" y="391"/>
                  </a:cubicBezTo>
                  <a:cubicBezTo>
                    <a:pt x="1855" y="455"/>
                    <a:pt x="1871" y="522"/>
                    <a:pt x="1882" y="591"/>
                  </a:cubicBezTo>
                  <a:cubicBezTo>
                    <a:pt x="1895" y="666"/>
                    <a:pt x="1895" y="742"/>
                    <a:pt x="1898" y="818"/>
                  </a:cubicBezTo>
                  <a:cubicBezTo>
                    <a:pt x="1899" y="843"/>
                    <a:pt x="1891" y="849"/>
                    <a:pt x="1866" y="849"/>
                  </a:cubicBezTo>
                  <a:cubicBezTo>
                    <a:pt x="1536" y="849"/>
                    <a:pt x="1206" y="849"/>
                    <a:pt x="876" y="849"/>
                  </a:cubicBezTo>
                  <a:cubicBezTo>
                    <a:pt x="813" y="849"/>
                    <a:pt x="750" y="848"/>
                    <a:pt x="687" y="853"/>
                  </a:cubicBezTo>
                  <a:cubicBezTo>
                    <a:pt x="621" y="858"/>
                    <a:pt x="554" y="865"/>
                    <a:pt x="489" y="880"/>
                  </a:cubicBezTo>
                  <a:cubicBezTo>
                    <a:pt x="341" y="914"/>
                    <a:pt x="208" y="980"/>
                    <a:pt x="104" y="1096"/>
                  </a:cubicBezTo>
                  <a:cubicBezTo>
                    <a:pt x="69" y="1134"/>
                    <a:pt x="40" y="1178"/>
                    <a:pt x="4" y="1226"/>
                  </a:cubicBez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602037" y="2578101"/>
              <a:ext cx="1882775" cy="2889250"/>
            </a:xfrm>
            <a:custGeom>
              <a:avLst/>
              <a:gdLst>
                <a:gd name="T0" fmla="*/ 1226 w 1231"/>
                <a:gd name="T1" fmla="*/ 1892 h 1893"/>
                <a:gd name="T2" fmla="*/ 1204 w 1231"/>
                <a:gd name="T3" fmla="*/ 1892 h 1893"/>
                <a:gd name="T4" fmla="*/ 872 w 1231"/>
                <a:gd name="T5" fmla="*/ 1798 h 1893"/>
                <a:gd name="T6" fmla="*/ 495 w 1231"/>
                <a:gd name="T7" fmla="*/ 1565 h 1893"/>
                <a:gd name="T8" fmla="*/ 160 w 1231"/>
                <a:gd name="T9" fmla="*/ 1141 h 1893"/>
                <a:gd name="T10" fmla="*/ 51 w 1231"/>
                <a:gd name="T11" fmla="*/ 848 h 1893"/>
                <a:gd name="T12" fmla="*/ 6 w 1231"/>
                <a:gd name="T13" fmla="*/ 563 h 1893"/>
                <a:gd name="T14" fmla="*/ 52 w 1231"/>
                <a:gd name="T15" fmla="*/ 392 h 1893"/>
                <a:gd name="T16" fmla="*/ 288 w 1231"/>
                <a:gd name="T17" fmla="*/ 124 h 1893"/>
                <a:gd name="T18" fmla="*/ 549 w 1231"/>
                <a:gd name="T19" fmla="*/ 26 h 1893"/>
                <a:gd name="T20" fmla="*/ 835 w 1231"/>
                <a:gd name="T21" fmla="*/ 1 h 1893"/>
                <a:gd name="T22" fmla="*/ 856 w 1231"/>
                <a:gd name="T23" fmla="*/ 24 h 1893"/>
                <a:gd name="T24" fmla="*/ 856 w 1231"/>
                <a:gd name="T25" fmla="*/ 122 h 1893"/>
                <a:gd name="T26" fmla="*/ 856 w 1231"/>
                <a:gd name="T27" fmla="*/ 992 h 1893"/>
                <a:gd name="T28" fmla="*/ 853 w 1231"/>
                <a:gd name="T29" fmla="*/ 1102 h 1893"/>
                <a:gd name="T30" fmla="*/ 916 w 1231"/>
                <a:gd name="T31" fmla="*/ 1511 h 1893"/>
                <a:gd name="T32" fmla="*/ 1135 w 1231"/>
                <a:gd name="T33" fmla="*/ 1820 h 1893"/>
                <a:gd name="T34" fmla="*/ 1218 w 1231"/>
                <a:gd name="T35" fmla="*/ 1878 h 1893"/>
                <a:gd name="T36" fmla="*/ 1231 w 1231"/>
                <a:gd name="T37" fmla="*/ 1884 h 1893"/>
                <a:gd name="T38" fmla="*/ 1226 w 1231"/>
                <a:gd name="T39" fmla="*/ 1892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1" h="1893">
                  <a:moveTo>
                    <a:pt x="1226" y="1892"/>
                  </a:moveTo>
                  <a:cubicBezTo>
                    <a:pt x="1219" y="1892"/>
                    <a:pt x="1211" y="1893"/>
                    <a:pt x="1204" y="1892"/>
                  </a:cubicBezTo>
                  <a:cubicBezTo>
                    <a:pt x="1090" y="1873"/>
                    <a:pt x="979" y="1843"/>
                    <a:pt x="872" y="1798"/>
                  </a:cubicBezTo>
                  <a:cubicBezTo>
                    <a:pt x="734" y="1740"/>
                    <a:pt x="609" y="1662"/>
                    <a:pt x="495" y="1565"/>
                  </a:cubicBezTo>
                  <a:cubicBezTo>
                    <a:pt x="356" y="1445"/>
                    <a:pt x="245" y="1303"/>
                    <a:pt x="160" y="1141"/>
                  </a:cubicBezTo>
                  <a:cubicBezTo>
                    <a:pt x="112" y="1048"/>
                    <a:pt x="77" y="950"/>
                    <a:pt x="51" y="848"/>
                  </a:cubicBezTo>
                  <a:cubicBezTo>
                    <a:pt x="27" y="754"/>
                    <a:pt x="15" y="659"/>
                    <a:pt x="6" y="563"/>
                  </a:cubicBezTo>
                  <a:cubicBezTo>
                    <a:pt x="0" y="499"/>
                    <a:pt x="24" y="445"/>
                    <a:pt x="52" y="392"/>
                  </a:cubicBezTo>
                  <a:cubicBezTo>
                    <a:pt x="108" y="283"/>
                    <a:pt x="184" y="191"/>
                    <a:pt x="288" y="124"/>
                  </a:cubicBezTo>
                  <a:cubicBezTo>
                    <a:pt x="368" y="74"/>
                    <a:pt x="457" y="46"/>
                    <a:pt x="549" y="26"/>
                  </a:cubicBezTo>
                  <a:cubicBezTo>
                    <a:pt x="643" y="7"/>
                    <a:pt x="739" y="2"/>
                    <a:pt x="835" y="1"/>
                  </a:cubicBezTo>
                  <a:cubicBezTo>
                    <a:pt x="853" y="0"/>
                    <a:pt x="856" y="10"/>
                    <a:pt x="856" y="24"/>
                  </a:cubicBezTo>
                  <a:cubicBezTo>
                    <a:pt x="856" y="57"/>
                    <a:pt x="856" y="90"/>
                    <a:pt x="856" y="122"/>
                  </a:cubicBezTo>
                  <a:cubicBezTo>
                    <a:pt x="856" y="412"/>
                    <a:pt x="856" y="702"/>
                    <a:pt x="856" y="992"/>
                  </a:cubicBezTo>
                  <a:cubicBezTo>
                    <a:pt x="856" y="1029"/>
                    <a:pt x="854" y="1065"/>
                    <a:pt x="853" y="1102"/>
                  </a:cubicBezTo>
                  <a:cubicBezTo>
                    <a:pt x="853" y="1242"/>
                    <a:pt x="870" y="1379"/>
                    <a:pt x="916" y="1511"/>
                  </a:cubicBezTo>
                  <a:cubicBezTo>
                    <a:pt x="959" y="1634"/>
                    <a:pt x="1033" y="1738"/>
                    <a:pt x="1135" y="1820"/>
                  </a:cubicBezTo>
                  <a:cubicBezTo>
                    <a:pt x="1161" y="1842"/>
                    <a:pt x="1190" y="1859"/>
                    <a:pt x="1218" y="1878"/>
                  </a:cubicBezTo>
                  <a:cubicBezTo>
                    <a:pt x="1222" y="1881"/>
                    <a:pt x="1227" y="1882"/>
                    <a:pt x="1231" y="1884"/>
                  </a:cubicBezTo>
                  <a:cubicBezTo>
                    <a:pt x="1229" y="1887"/>
                    <a:pt x="1228" y="1889"/>
                    <a:pt x="1226" y="1892"/>
                  </a:cubicBezTo>
                  <a:close/>
                </a:path>
              </a:pathLst>
            </a:custGeom>
            <a:solidFill>
              <a:srgbClr val="02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084888" y="1195388"/>
              <a:ext cx="1865313" cy="2870200"/>
            </a:xfrm>
            <a:custGeom>
              <a:avLst/>
              <a:gdLst>
                <a:gd name="T0" fmla="*/ 2 w 1220"/>
                <a:gd name="T1" fmla="*/ 1 h 1880"/>
                <a:gd name="T2" fmla="*/ 26 w 1220"/>
                <a:gd name="T3" fmla="*/ 1 h 1880"/>
                <a:gd name="T4" fmla="*/ 302 w 1220"/>
                <a:gd name="T5" fmla="*/ 72 h 1880"/>
                <a:gd name="T6" fmla="*/ 636 w 1220"/>
                <a:gd name="T7" fmla="*/ 250 h 1880"/>
                <a:gd name="T8" fmla="*/ 899 w 1220"/>
                <a:gd name="T9" fmla="*/ 496 h 1880"/>
                <a:gd name="T10" fmla="*/ 1074 w 1220"/>
                <a:gd name="T11" fmla="*/ 765 h 1880"/>
                <a:gd name="T12" fmla="*/ 1178 w 1220"/>
                <a:gd name="T13" fmla="*/ 1051 h 1880"/>
                <a:gd name="T14" fmla="*/ 1219 w 1220"/>
                <a:gd name="T15" fmla="*/ 1354 h 1880"/>
                <a:gd name="T16" fmla="*/ 1185 w 1220"/>
                <a:gd name="T17" fmla="*/ 1470 h 1880"/>
                <a:gd name="T18" fmla="*/ 1037 w 1220"/>
                <a:gd name="T19" fmla="*/ 1679 h 1880"/>
                <a:gd name="T20" fmla="*/ 749 w 1220"/>
                <a:gd name="T21" fmla="*/ 1839 h 1880"/>
                <a:gd name="T22" fmla="*/ 397 w 1220"/>
                <a:gd name="T23" fmla="*/ 1880 h 1880"/>
                <a:gd name="T24" fmla="*/ 369 w 1220"/>
                <a:gd name="T25" fmla="*/ 1857 h 1880"/>
                <a:gd name="T26" fmla="*/ 370 w 1220"/>
                <a:gd name="T27" fmla="*/ 957 h 1880"/>
                <a:gd name="T28" fmla="*/ 371 w 1220"/>
                <a:gd name="T29" fmla="*/ 737 h 1880"/>
                <a:gd name="T30" fmla="*/ 331 w 1220"/>
                <a:gd name="T31" fmla="*/ 451 h 1880"/>
                <a:gd name="T32" fmla="*/ 208 w 1220"/>
                <a:gd name="T33" fmla="*/ 191 h 1880"/>
                <a:gd name="T34" fmla="*/ 12 w 1220"/>
                <a:gd name="T35" fmla="*/ 15 h 1880"/>
                <a:gd name="T36" fmla="*/ 0 w 1220"/>
                <a:gd name="T37" fmla="*/ 6 h 1880"/>
                <a:gd name="T38" fmla="*/ 2 w 1220"/>
                <a:gd name="T39" fmla="*/ 1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0" h="1880">
                  <a:moveTo>
                    <a:pt x="2" y="1"/>
                  </a:moveTo>
                  <a:cubicBezTo>
                    <a:pt x="10" y="1"/>
                    <a:pt x="18" y="0"/>
                    <a:pt x="26" y="1"/>
                  </a:cubicBezTo>
                  <a:cubicBezTo>
                    <a:pt x="120" y="15"/>
                    <a:pt x="212" y="39"/>
                    <a:pt x="302" y="72"/>
                  </a:cubicBezTo>
                  <a:cubicBezTo>
                    <a:pt x="421" y="117"/>
                    <a:pt x="532" y="176"/>
                    <a:pt x="636" y="250"/>
                  </a:cubicBezTo>
                  <a:cubicBezTo>
                    <a:pt x="734" y="321"/>
                    <a:pt x="822" y="403"/>
                    <a:pt x="899" y="496"/>
                  </a:cubicBezTo>
                  <a:cubicBezTo>
                    <a:pt x="968" y="579"/>
                    <a:pt x="1027" y="668"/>
                    <a:pt x="1074" y="765"/>
                  </a:cubicBezTo>
                  <a:cubicBezTo>
                    <a:pt x="1118" y="857"/>
                    <a:pt x="1155" y="951"/>
                    <a:pt x="1178" y="1051"/>
                  </a:cubicBezTo>
                  <a:cubicBezTo>
                    <a:pt x="1201" y="1151"/>
                    <a:pt x="1215" y="1252"/>
                    <a:pt x="1219" y="1354"/>
                  </a:cubicBezTo>
                  <a:cubicBezTo>
                    <a:pt x="1220" y="1396"/>
                    <a:pt x="1202" y="1433"/>
                    <a:pt x="1185" y="1470"/>
                  </a:cubicBezTo>
                  <a:cubicBezTo>
                    <a:pt x="1149" y="1548"/>
                    <a:pt x="1100" y="1619"/>
                    <a:pt x="1037" y="1679"/>
                  </a:cubicBezTo>
                  <a:cubicBezTo>
                    <a:pt x="955" y="1758"/>
                    <a:pt x="859" y="1809"/>
                    <a:pt x="749" y="1839"/>
                  </a:cubicBezTo>
                  <a:cubicBezTo>
                    <a:pt x="633" y="1870"/>
                    <a:pt x="516" y="1880"/>
                    <a:pt x="397" y="1880"/>
                  </a:cubicBezTo>
                  <a:cubicBezTo>
                    <a:pt x="374" y="1880"/>
                    <a:pt x="369" y="1876"/>
                    <a:pt x="369" y="1857"/>
                  </a:cubicBezTo>
                  <a:cubicBezTo>
                    <a:pt x="370" y="1557"/>
                    <a:pt x="369" y="1257"/>
                    <a:pt x="370" y="957"/>
                  </a:cubicBezTo>
                  <a:cubicBezTo>
                    <a:pt x="370" y="884"/>
                    <a:pt x="372" y="810"/>
                    <a:pt x="371" y="737"/>
                  </a:cubicBezTo>
                  <a:cubicBezTo>
                    <a:pt x="369" y="640"/>
                    <a:pt x="354" y="545"/>
                    <a:pt x="331" y="451"/>
                  </a:cubicBezTo>
                  <a:cubicBezTo>
                    <a:pt x="307" y="355"/>
                    <a:pt x="268" y="268"/>
                    <a:pt x="208" y="191"/>
                  </a:cubicBezTo>
                  <a:cubicBezTo>
                    <a:pt x="154" y="120"/>
                    <a:pt x="90" y="59"/>
                    <a:pt x="12" y="15"/>
                  </a:cubicBezTo>
                  <a:cubicBezTo>
                    <a:pt x="7" y="12"/>
                    <a:pt x="4" y="9"/>
                    <a:pt x="0" y="6"/>
                  </a:cubicBezTo>
                  <a:cubicBezTo>
                    <a:pt x="1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2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29131" y="1758560"/>
            <a:ext cx="3058019" cy="1397168"/>
            <a:chOff x="1371277" y="1173243"/>
            <a:chExt cx="3058816" cy="1397533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1371277" y="1548626"/>
              <a:ext cx="3040537" cy="102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39300" y="1173243"/>
              <a:ext cx="1890793" cy="3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58646" y="4411466"/>
            <a:ext cx="3110231" cy="1397168"/>
            <a:chOff x="1300773" y="1173243"/>
            <a:chExt cx="3111040" cy="1397533"/>
          </a:xfrm>
        </p:grpSpPr>
        <p:sp>
          <p:nvSpPr>
            <p:cNvPr id="15" name="文本框 14"/>
            <p:cNvSpPr txBox="1"/>
            <p:nvPr/>
          </p:nvSpPr>
          <p:spPr>
            <a:xfrm flipH="1">
              <a:off x="1300773" y="1548626"/>
              <a:ext cx="3111040" cy="102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01188" y="1173243"/>
              <a:ext cx="1890793" cy="3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8195463" y="1758560"/>
            <a:ext cx="2772271" cy="1437114"/>
            <a:chOff x="1663453" y="1173243"/>
            <a:chExt cx="2772992" cy="1437489"/>
          </a:xfrm>
        </p:grpSpPr>
        <p:sp>
          <p:nvSpPr>
            <p:cNvPr id="18" name="文本框 17"/>
            <p:cNvSpPr txBox="1"/>
            <p:nvPr/>
          </p:nvSpPr>
          <p:spPr>
            <a:xfrm flipH="1">
              <a:off x="1663453" y="1548626"/>
              <a:ext cx="2748362" cy="106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45652" y="1173243"/>
              <a:ext cx="1890793" cy="3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214515" y="4411466"/>
            <a:ext cx="2701784" cy="1437114"/>
            <a:chOff x="1714901" y="1173243"/>
            <a:chExt cx="2702488" cy="1437489"/>
          </a:xfrm>
        </p:grpSpPr>
        <p:sp>
          <p:nvSpPr>
            <p:cNvPr id="21" name="文本框 20"/>
            <p:cNvSpPr txBox="1"/>
            <p:nvPr/>
          </p:nvSpPr>
          <p:spPr>
            <a:xfrm flipH="1">
              <a:off x="1714901" y="1548626"/>
              <a:ext cx="2696912" cy="106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26596" y="1173243"/>
              <a:ext cx="1890793" cy="39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532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43577" y="4885847"/>
            <a:ext cx="274623" cy="366581"/>
            <a:chOff x="2448949" y="6473150"/>
            <a:chExt cx="274694" cy="366676"/>
          </a:xfrm>
          <a:solidFill>
            <a:schemeClr val="bg1"/>
          </a:solidFill>
        </p:grpSpPr>
        <p:sp>
          <p:nvSpPr>
            <p:cNvPr id="24" name="AutoShape 115"/>
            <p:cNvSpPr/>
            <p:nvPr/>
          </p:nvSpPr>
          <p:spPr bwMode="auto">
            <a:xfrm>
              <a:off x="2448949" y="6473150"/>
              <a:ext cx="274694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AutoShape 116"/>
            <p:cNvSpPr/>
            <p:nvPr/>
          </p:nvSpPr>
          <p:spPr bwMode="auto">
            <a:xfrm>
              <a:off x="2563457" y="6690903"/>
              <a:ext cx="45678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97909" y="2429211"/>
            <a:ext cx="365955" cy="365955"/>
            <a:chOff x="3868099" y="5741049"/>
            <a:chExt cx="366050" cy="366050"/>
          </a:xfrm>
          <a:solidFill>
            <a:schemeClr val="bg1"/>
          </a:solidFill>
        </p:grpSpPr>
        <p:sp>
          <p:nvSpPr>
            <p:cNvPr id="27" name="AutoShape 123"/>
            <p:cNvSpPr/>
            <p:nvPr/>
          </p:nvSpPr>
          <p:spPr bwMode="auto">
            <a:xfrm>
              <a:off x="3868099" y="5741049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AutoShape 124"/>
            <p:cNvSpPr/>
            <p:nvPr/>
          </p:nvSpPr>
          <p:spPr bwMode="auto">
            <a:xfrm>
              <a:off x="3971344" y="5843668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4005134" y="5878083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32356" y="3614366"/>
            <a:ext cx="366581" cy="308404"/>
            <a:chOff x="4600201" y="5775463"/>
            <a:chExt cx="366676" cy="308484"/>
          </a:xfrm>
          <a:solidFill>
            <a:schemeClr val="bg1"/>
          </a:solidFill>
        </p:grpSpPr>
        <p:sp>
          <p:nvSpPr>
            <p:cNvPr id="31" name="AutoShape 120"/>
            <p:cNvSpPr/>
            <p:nvPr/>
          </p:nvSpPr>
          <p:spPr bwMode="auto">
            <a:xfrm>
              <a:off x="4692182" y="5855558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AutoShape 121"/>
            <p:cNvSpPr/>
            <p:nvPr/>
          </p:nvSpPr>
          <p:spPr bwMode="auto">
            <a:xfrm>
              <a:off x="4737861" y="5901235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AutoShape 122"/>
            <p:cNvSpPr/>
            <p:nvPr/>
          </p:nvSpPr>
          <p:spPr bwMode="auto">
            <a:xfrm>
              <a:off x="4600201" y="5775463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96692" y="3579334"/>
            <a:ext cx="366581" cy="343436"/>
            <a:chOff x="4600201" y="6496302"/>
            <a:chExt cx="366676" cy="343525"/>
          </a:xfrm>
          <a:solidFill>
            <a:schemeClr val="bg1"/>
          </a:solidFill>
        </p:grpSpPr>
        <p:sp>
          <p:nvSpPr>
            <p:cNvPr id="36" name="AutoShape 110"/>
            <p:cNvSpPr/>
            <p:nvPr/>
          </p:nvSpPr>
          <p:spPr bwMode="auto">
            <a:xfrm>
              <a:off x="4646507" y="6541981"/>
              <a:ext cx="274069" cy="18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AutoShape 111"/>
            <p:cNvSpPr/>
            <p:nvPr/>
          </p:nvSpPr>
          <p:spPr bwMode="auto">
            <a:xfrm>
              <a:off x="4600201" y="6496302"/>
              <a:ext cx="366676" cy="343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090" tIns="38090" rIns="38090" bIns="3809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653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2" name="文本框 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54735" y="3141345"/>
            <a:ext cx="2821940" cy="1248410"/>
            <a:chOff x="1661" y="4947"/>
            <a:chExt cx="4444" cy="1966"/>
          </a:xfrm>
        </p:grpSpPr>
        <p:pic>
          <p:nvPicPr>
            <p:cNvPr id="19" name="图片 18" descr="51miz-P215153-6E1EC485-1920x120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645" y="4965"/>
              <a:ext cx="2460" cy="194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661" y="4947"/>
              <a:ext cx="2195" cy="1966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45" y="5401"/>
              <a:ext cx="1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7133" y="1711765"/>
            <a:ext cx="1007489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</a:t>
            </a:r>
            <a:r>
              <a:rPr lang="en-US" altLang="zh-CN" sz="160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etc.Click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 here to add content, content to match the title. </a:t>
            </a:r>
            <a:endParaRPr lang="zh-CN" altLang="en-US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94885" y="3141345"/>
            <a:ext cx="2809875" cy="1248410"/>
            <a:chOff x="7551" y="4947"/>
            <a:chExt cx="4425" cy="1966"/>
          </a:xfrm>
        </p:grpSpPr>
        <p:pic>
          <p:nvPicPr>
            <p:cNvPr id="20" name="图片 19" descr="51miz-P737607-7DE7C419-3840x256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00" y="4947"/>
              <a:ext cx="2476" cy="195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7551" y="4947"/>
              <a:ext cx="2195" cy="1966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6" y="5401"/>
              <a:ext cx="1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47075" y="3141345"/>
            <a:ext cx="2758440" cy="1248410"/>
            <a:chOff x="13145" y="4947"/>
            <a:chExt cx="4344" cy="1966"/>
          </a:xfrm>
        </p:grpSpPr>
        <p:pic>
          <p:nvPicPr>
            <p:cNvPr id="21" name="图片 20" descr="51miz-P1316938-S398AIH2-3840x255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31" y="4957"/>
              <a:ext cx="2458" cy="195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3145" y="4947"/>
              <a:ext cx="2195" cy="1966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529" y="5401"/>
              <a:ext cx="1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3567" y="4717939"/>
            <a:ext cx="297449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4885" y="4742718"/>
            <a:ext cx="297449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46981" y="4742718"/>
            <a:ext cx="297449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2" name="文本框 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 flipH="1">
            <a:off x="8649241" y="2325883"/>
            <a:ext cx="1407969" cy="1407969"/>
          </a:xfrm>
          <a:prstGeom prst="ellipse">
            <a:avLst/>
          </a:prstGeom>
          <a:noFill/>
          <a:ln>
            <a:gradFill>
              <a:gsLst>
                <a:gs pos="50000">
                  <a:srgbClr val="26532F"/>
                </a:gs>
                <a:gs pos="50000">
                  <a:srgbClr val="0289BB"/>
                </a:gs>
                <a:gs pos="5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-722284" y="2325881"/>
            <a:ext cx="10087341" cy="0"/>
          </a:xfrm>
          <a:prstGeom prst="line">
            <a:avLst/>
          </a:prstGeom>
          <a:ln w="12700">
            <a:solidFill>
              <a:srgbClr val="265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2782004" y="3733850"/>
            <a:ext cx="6583053" cy="0"/>
          </a:xfrm>
          <a:prstGeom prst="line">
            <a:avLst/>
          </a:prstGeom>
          <a:ln w="12700">
            <a:solidFill>
              <a:srgbClr val="265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2110261" y="3733852"/>
            <a:ext cx="1407969" cy="1407969"/>
          </a:xfrm>
          <a:prstGeom prst="ellipse">
            <a:avLst/>
          </a:prstGeom>
          <a:noFill/>
          <a:ln>
            <a:gradFill>
              <a:gsLst>
                <a:gs pos="50000">
                  <a:srgbClr val="26532F"/>
                </a:gs>
                <a:gs pos="50000">
                  <a:srgbClr val="0289BB"/>
                </a:gs>
                <a:gs pos="5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2814244" y="5141819"/>
            <a:ext cx="10087341" cy="0"/>
          </a:xfrm>
          <a:prstGeom prst="line">
            <a:avLst/>
          </a:prstGeom>
          <a:ln w="12700">
            <a:solidFill>
              <a:srgbClr val="265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任意多边形: 形状 50"/>
          <p:cNvSpPr/>
          <p:nvPr/>
        </p:nvSpPr>
        <p:spPr>
          <a:xfrm rot="5400000">
            <a:off x="1705464" y="2199510"/>
            <a:ext cx="307918" cy="265447"/>
          </a:xfrm>
          <a:custGeom>
            <a:avLst/>
            <a:gdLst>
              <a:gd name="connsiteX0" fmla="*/ 0 w 872514"/>
              <a:gd name="connsiteY0" fmla="*/ 752167 h 752167"/>
              <a:gd name="connsiteX1" fmla="*/ 436257 w 872514"/>
              <a:gd name="connsiteY1" fmla="*/ 0 h 752167"/>
              <a:gd name="connsiteX2" fmla="*/ 872514 w 872514"/>
              <a:gd name="connsiteY2" fmla="*/ 752167 h 752167"/>
              <a:gd name="connsiteX3" fmla="*/ 759144 w 872514"/>
              <a:gd name="connsiteY3" fmla="*/ 752167 h 752167"/>
              <a:gd name="connsiteX4" fmla="*/ 436257 w 872514"/>
              <a:gd name="connsiteY4" fmla="*/ 195465 h 752167"/>
              <a:gd name="connsiteX5" fmla="*/ 113370 w 872514"/>
              <a:gd name="connsiteY5" fmla="*/ 752167 h 7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14" h="752167">
                <a:moveTo>
                  <a:pt x="0" y="752167"/>
                </a:moveTo>
                <a:lnTo>
                  <a:pt x="436257" y="0"/>
                </a:lnTo>
                <a:lnTo>
                  <a:pt x="872514" y="752167"/>
                </a:lnTo>
                <a:lnTo>
                  <a:pt x="759144" y="752167"/>
                </a:lnTo>
                <a:lnTo>
                  <a:pt x="436257" y="195465"/>
                </a:lnTo>
                <a:lnTo>
                  <a:pt x="113370" y="752167"/>
                </a:lnTo>
                <a:close/>
              </a:path>
            </a:pathLst>
          </a:custGeom>
          <a:solidFill>
            <a:srgbClr val="26532F"/>
          </a:solidFill>
          <a:ln>
            <a:solidFill>
              <a:srgbClr val="02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0" name="任意多边形: 形状 59"/>
          <p:cNvSpPr/>
          <p:nvPr/>
        </p:nvSpPr>
        <p:spPr>
          <a:xfrm rot="5400000">
            <a:off x="5302565" y="2199510"/>
            <a:ext cx="307918" cy="265447"/>
          </a:xfrm>
          <a:custGeom>
            <a:avLst/>
            <a:gdLst>
              <a:gd name="connsiteX0" fmla="*/ 0 w 872514"/>
              <a:gd name="connsiteY0" fmla="*/ 752167 h 752167"/>
              <a:gd name="connsiteX1" fmla="*/ 436257 w 872514"/>
              <a:gd name="connsiteY1" fmla="*/ 0 h 752167"/>
              <a:gd name="connsiteX2" fmla="*/ 872514 w 872514"/>
              <a:gd name="connsiteY2" fmla="*/ 752167 h 752167"/>
              <a:gd name="connsiteX3" fmla="*/ 759144 w 872514"/>
              <a:gd name="connsiteY3" fmla="*/ 752167 h 752167"/>
              <a:gd name="connsiteX4" fmla="*/ 436257 w 872514"/>
              <a:gd name="connsiteY4" fmla="*/ 195465 h 752167"/>
              <a:gd name="connsiteX5" fmla="*/ 113370 w 872514"/>
              <a:gd name="connsiteY5" fmla="*/ 752167 h 7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14" h="752167">
                <a:moveTo>
                  <a:pt x="0" y="752167"/>
                </a:moveTo>
                <a:lnTo>
                  <a:pt x="436257" y="0"/>
                </a:lnTo>
                <a:lnTo>
                  <a:pt x="872514" y="752167"/>
                </a:lnTo>
                <a:lnTo>
                  <a:pt x="759144" y="752167"/>
                </a:lnTo>
                <a:lnTo>
                  <a:pt x="436257" y="195465"/>
                </a:lnTo>
                <a:lnTo>
                  <a:pt x="113370" y="752167"/>
                </a:lnTo>
                <a:close/>
              </a:path>
            </a:pathLst>
          </a:custGeom>
          <a:solidFill>
            <a:srgbClr val="26532F"/>
          </a:solidFill>
          <a:ln>
            <a:solidFill>
              <a:srgbClr val="02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1" name="任意多边形: 形状 60"/>
          <p:cNvSpPr/>
          <p:nvPr/>
        </p:nvSpPr>
        <p:spPr>
          <a:xfrm rot="16200000" flipH="1">
            <a:off x="4042364" y="3607478"/>
            <a:ext cx="307918" cy="265447"/>
          </a:xfrm>
          <a:custGeom>
            <a:avLst/>
            <a:gdLst>
              <a:gd name="connsiteX0" fmla="*/ 0 w 872514"/>
              <a:gd name="connsiteY0" fmla="*/ 752167 h 752167"/>
              <a:gd name="connsiteX1" fmla="*/ 436257 w 872514"/>
              <a:gd name="connsiteY1" fmla="*/ 0 h 752167"/>
              <a:gd name="connsiteX2" fmla="*/ 872514 w 872514"/>
              <a:gd name="connsiteY2" fmla="*/ 752167 h 752167"/>
              <a:gd name="connsiteX3" fmla="*/ 759144 w 872514"/>
              <a:gd name="connsiteY3" fmla="*/ 752167 h 752167"/>
              <a:gd name="connsiteX4" fmla="*/ 436257 w 872514"/>
              <a:gd name="connsiteY4" fmla="*/ 195465 h 752167"/>
              <a:gd name="connsiteX5" fmla="*/ 113370 w 872514"/>
              <a:gd name="connsiteY5" fmla="*/ 752167 h 7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14" h="752167">
                <a:moveTo>
                  <a:pt x="0" y="752167"/>
                </a:moveTo>
                <a:lnTo>
                  <a:pt x="436257" y="0"/>
                </a:lnTo>
                <a:lnTo>
                  <a:pt x="872514" y="752167"/>
                </a:lnTo>
                <a:lnTo>
                  <a:pt x="759144" y="752167"/>
                </a:lnTo>
                <a:lnTo>
                  <a:pt x="436257" y="195465"/>
                </a:lnTo>
                <a:lnTo>
                  <a:pt x="113370" y="752167"/>
                </a:lnTo>
                <a:close/>
              </a:path>
            </a:pathLst>
          </a:custGeom>
          <a:solidFill>
            <a:srgbClr val="26532F"/>
          </a:solidFill>
          <a:ln>
            <a:solidFill>
              <a:srgbClr val="02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2" name="任意多边形: 形状 61"/>
          <p:cNvSpPr/>
          <p:nvPr/>
        </p:nvSpPr>
        <p:spPr>
          <a:xfrm rot="16200000" flipH="1">
            <a:off x="6968460" y="3607478"/>
            <a:ext cx="307918" cy="265447"/>
          </a:xfrm>
          <a:custGeom>
            <a:avLst/>
            <a:gdLst>
              <a:gd name="connsiteX0" fmla="*/ 0 w 872514"/>
              <a:gd name="connsiteY0" fmla="*/ 752167 h 752167"/>
              <a:gd name="connsiteX1" fmla="*/ 436257 w 872514"/>
              <a:gd name="connsiteY1" fmla="*/ 0 h 752167"/>
              <a:gd name="connsiteX2" fmla="*/ 872514 w 872514"/>
              <a:gd name="connsiteY2" fmla="*/ 752167 h 752167"/>
              <a:gd name="connsiteX3" fmla="*/ 759144 w 872514"/>
              <a:gd name="connsiteY3" fmla="*/ 752167 h 752167"/>
              <a:gd name="connsiteX4" fmla="*/ 436257 w 872514"/>
              <a:gd name="connsiteY4" fmla="*/ 195465 h 752167"/>
              <a:gd name="connsiteX5" fmla="*/ 113370 w 872514"/>
              <a:gd name="connsiteY5" fmla="*/ 752167 h 7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14" h="752167">
                <a:moveTo>
                  <a:pt x="0" y="752167"/>
                </a:moveTo>
                <a:lnTo>
                  <a:pt x="436257" y="0"/>
                </a:lnTo>
                <a:lnTo>
                  <a:pt x="872514" y="752167"/>
                </a:lnTo>
                <a:lnTo>
                  <a:pt x="759144" y="752167"/>
                </a:lnTo>
                <a:lnTo>
                  <a:pt x="436257" y="195465"/>
                </a:lnTo>
                <a:lnTo>
                  <a:pt x="113370" y="752167"/>
                </a:lnTo>
                <a:close/>
              </a:path>
            </a:pathLst>
          </a:custGeom>
          <a:solidFill>
            <a:srgbClr val="26532F"/>
          </a:solidFill>
          <a:ln>
            <a:solidFill>
              <a:srgbClr val="02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3" name="任意多边形: 形状 62"/>
          <p:cNvSpPr/>
          <p:nvPr/>
        </p:nvSpPr>
        <p:spPr>
          <a:xfrm rot="5400000">
            <a:off x="5435288" y="5015449"/>
            <a:ext cx="307918" cy="265447"/>
          </a:xfrm>
          <a:custGeom>
            <a:avLst/>
            <a:gdLst>
              <a:gd name="connsiteX0" fmla="*/ 0 w 872514"/>
              <a:gd name="connsiteY0" fmla="*/ 752167 h 752167"/>
              <a:gd name="connsiteX1" fmla="*/ 436257 w 872514"/>
              <a:gd name="connsiteY1" fmla="*/ 0 h 752167"/>
              <a:gd name="connsiteX2" fmla="*/ 872514 w 872514"/>
              <a:gd name="connsiteY2" fmla="*/ 752167 h 752167"/>
              <a:gd name="connsiteX3" fmla="*/ 759144 w 872514"/>
              <a:gd name="connsiteY3" fmla="*/ 752167 h 752167"/>
              <a:gd name="connsiteX4" fmla="*/ 436257 w 872514"/>
              <a:gd name="connsiteY4" fmla="*/ 195465 h 752167"/>
              <a:gd name="connsiteX5" fmla="*/ 113370 w 872514"/>
              <a:gd name="connsiteY5" fmla="*/ 752167 h 7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14" h="752167">
                <a:moveTo>
                  <a:pt x="0" y="752167"/>
                </a:moveTo>
                <a:lnTo>
                  <a:pt x="436257" y="0"/>
                </a:lnTo>
                <a:lnTo>
                  <a:pt x="872514" y="752167"/>
                </a:lnTo>
                <a:lnTo>
                  <a:pt x="759144" y="752167"/>
                </a:lnTo>
                <a:lnTo>
                  <a:pt x="436257" y="195465"/>
                </a:lnTo>
                <a:lnTo>
                  <a:pt x="113370" y="752167"/>
                </a:lnTo>
                <a:close/>
              </a:path>
            </a:pathLst>
          </a:custGeom>
          <a:solidFill>
            <a:srgbClr val="26532F"/>
          </a:solidFill>
          <a:ln>
            <a:solidFill>
              <a:srgbClr val="02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4" name="任意多边形: 形状 63"/>
          <p:cNvSpPr/>
          <p:nvPr/>
        </p:nvSpPr>
        <p:spPr>
          <a:xfrm rot="5400000">
            <a:off x="10640113" y="5015449"/>
            <a:ext cx="307918" cy="265447"/>
          </a:xfrm>
          <a:custGeom>
            <a:avLst/>
            <a:gdLst>
              <a:gd name="connsiteX0" fmla="*/ 0 w 872514"/>
              <a:gd name="connsiteY0" fmla="*/ 752167 h 752167"/>
              <a:gd name="connsiteX1" fmla="*/ 436257 w 872514"/>
              <a:gd name="connsiteY1" fmla="*/ 0 h 752167"/>
              <a:gd name="connsiteX2" fmla="*/ 872514 w 872514"/>
              <a:gd name="connsiteY2" fmla="*/ 752167 h 752167"/>
              <a:gd name="connsiteX3" fmla="*/ 759144 w 872514"/>
              <a:gd name="connsiteY3" fmla="*/ 752167 h 752167"/>
              <a:gd name="connsiteX4" fmla="*/ 436257 w 872514"/>
              <a:gd name="connsiteY4" fmla="*/ 195465 h 752167"/>
              <a:gd name="connsiteX5" fmla="*/ 113370 w 872514"/>
              <a:gd name="connsiteY5" fmla="*/ 752167 h 7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14" h="752167">
                <a:moveTo>
                  <a:pt x="0" y="752167"/>
                </a:moveTo>
                <a:lnTo>
                  <a:pt x="436257" y="0"/>
                </a:lnTo>
                <a:lnTo>
                  <a:pt x="872514" y="752167"/>
                </a:lnTo>
                <a:lnTo>
                  <a:pt x="759144" y="752167"/>
                </a:lnTo>
                <a:lnTo>
                  <a:pt x="436257" y="195465"/>
                </a:lnTo>
                <a:lnTo>
                  <a:pt x="113370" y="752167"/>
                </a:lnTo>
                <a:close/>
              </a:path>
            </a:pathLst>
          </a:custGeom>
          <a:solidFill>
            <a:srgbClr val="26532F"/>
          </a:solidFill>
          <a:ln>
            <a:solidFill>
              <a:srgbClr val="02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562951" y="2839681"/>
            <a:ext cx="325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E878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E878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889493" y="2839681"/>
            <a:ext cx="325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E878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E878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794705" y="4241992"/>
            <a:ext cx="325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E878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E878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604537" y="5595878"/>
            <a:ext cx="325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E878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E878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984873" y="5595878"/>
            <a:ext cx="325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E878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E878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171016" y="4241992"/>
            <a:ext cx="325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E878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E878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01290" y="1905635"/>
            <a:ext cx="785496" cy="760730"/>
            <a:chOff x="4254" y="3001"/>
            <a:chExt cx="1237" cy="1198"/>
          </a:xfrm>
        </p:grpSpPr>
        <p:sp>
          <p:nvSpPr>
            <p:cNvPr id="59" name="椭圆 58"/>
            <p:cNvSpPr/>
            <p:nvPr/>
          </p:nvSpPr>
          <p:spPr>
            <a:xfrm>
              <a:off x="4293" y="3001"/>
              <a:ext cx="1198" cy="1198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254" y="3359"/>
              <a:ext cx="1199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1 MTH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84061" y="1905635"/>
            <a:ext cx="779780" cy="779780"/>
            <a:chOff x="11156" y="3001"/>
            <a:chExt cx="1228" cy="1228"/>
          </a:xfrm>
        </p:grpSpPr>
        <p:sp>
          <p:nvSpPr>
            <p:cNvPr id="98" name="椭圆 97"/>
            <p:cNvSpPr/>
            <p:nvPr/>
          </p:nvSpPr>
          <p:spPr>
            <a:xfrm>
              <a:off x="11156" y="3001"/>
              <a:ext cx="1228" cy="1228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1196" y="3374"/>
              <a:ext cx="114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2 MTH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68031" y="3350895"/>
            <a:ext cx="779780" cy="779780"/>
            <a:chOff x="13178" y="5277"/>
            <a:chExt cx="1228" cy="1228"/>
          </a:xfrm>
        </p:grpSpPr>
        <p:sp>
          <p:nvSpPr>
            <p:cNvPr id="101" name="椭圆 100"/>
            <p:cNvSpPr/>
            <p:nvPr/>
          </p:nvSpPr>
          <p:spPr>
            <a:xfrm>
              <a:off x="13178" y="5277"/>
              <a:ext cx="1228" cy="1228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3217" y="5650"/>
              <a:ext cx="114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3 MTH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34281" y="3350895"/>
            <a:ext cx="779780" cy="779780"/>
            <a:chOff x="7928" y="5277"/>
            <a:chExt cx="1228" cy="1228"/>
          </a:xfrm>
        </p:grpSpPr>
        <p:sp>
          <p:nvSpPr>
            <p:cNvPr id="104" name="椭圆 103"/>
            <p:cNvSpPr/>
            <p:nvPr/>
          </p:nvSpPr>
          <p:spPr>
            <a:xfrm>
              <a:off x="7928" y="5277"/>
              <a:ext cx="1228" cy="1228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7967" y="5650"/>
              <a:ext cx="114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4 MTH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82901" y="4758055"/>
            <a:ext cx="779780" cy="779780"/>
            <a:chOff x="4540" y="7493"/>
            <a:chExt cx="1228" cy="1228"/>
          </a:xfrm>
        </p:grpSpPr>
        <p:sp>
          <p:nvSpPr>
            <p:cNvPr id="107" name="椭圆 106"/>
            <p:cNvSpPr/>
            <p:nvPr/>
          </p:nvSpPr>
          <p:spPr>
            <a:xfrm>
              <a:off x="4540" y="7493"/>
              <a:ext cx="1228" cy="1228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4579" y="7866"/>
              <a:ext cx="114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5 MTH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2" name="文本框 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7224397" y="4758057"/>
            <a:ext cx="851535" cy="790575"/>
            <a:chOff x="11377" y="7493"/>
            <a:chExt cx="1341" cy="1245"/>
          </a:xfrm>
        </p:grpSpPr>
        <p:sp>
          <p:nvSpPr>
            <p:cNvPr id="110" name="椭圆 109"/>
            <p:cNvSpPr/>
            <p:nvPr/>
          </p:nvSpPr>
          <p:spPr>
            <a:xfrm>
              <a:off x="11377" y="7493"/>
              <a:ext cx="1228" cy="1228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1530" y="7866"/>
              <a:ext cx="114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6 MTH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490" y="7510"/>
              <a:ext cx="1228" cy="1228"/>
            </a:xfrm>
            <a:prstGeom prst="ellipse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530" y="7883"/>
              <a:ext cx="114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6 MTH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7" grpId="0" animBg="1"/>
      <p:bldP spid="47" grpId="1" animBg="1"/>
      <p:bldP spid="51" grpId="0" animBg="1"/>
      <p:bldP spid="51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5" grpId="1"/>
      <p:bldP spid="67" grpId="0"/>
      <p:bldP spid="67" grpId="1"/>
      <p:bldP spid="69" grpId="0"/>
      <p:bldP spid="69" grpId="1"/>
      <p:bldP spid="71" grpId="0"/>
      <p:bldP spid="71" grpId="1"/>
      <p:bldP spid="73" grpId="0"/>
      <p:bldP spid="73" grpId="1"/>
      <p:bldP spid="75" grpId="0"/>
      <p:bldP spid="7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10"/>
          <p:cNvGrpSpPr/>
          <p:nvPr/>
        </p:nvGrpSpPr>
        <p:grpSpPr bwMode="auto">
          <a:xfrm>
            <a:off x="1903731" y="1718312"/>
            <a:ext cx="3241040" cy="4012565"/>
            <a:chOff x="0" y="0"/>
            <a:chExt cx="4013321" cy="496612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9" name="矩形 22"/>
          <p:cNvSpPr>
            <a:spLocks noChangeArrowheads="1"/>
          </p:cNvSpPr>
          <p:nvPr/>
        </p:nvSpPr>
        <p:spPr bwMode="auto">
          <a:xfrm>
            <a:off x="5763360" y="2345684"/>
            <a:ext cx="3422125" cy="472929"/>
          </a:xfrm>
          <a:prstGeom prst="rect">
            <a:avLst/>
          </a:prstGeom>
          <a:solidFill>
            <a:srgbClr val="D0DE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39" tIns="34269" rIns="68539" bIns="34269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735">
              <a:solidFill>
                <a:srgbClr val="F2F2F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2" name="TextBox 34"/>
          <p:cNvSpPr>
            <a:spLocks noChangeArrowheads="1"/>
          </p:cNvSpPr>
          <p:nvPr/>
        </p:nvSpPr>
        <p:spPr bwMode="auto">
          <a:xfrm>
            <a:off x="5817306" y="2443913"/>
            <a:ext cx="3165108" cy="3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9" tIns="34269" rIns="68539" bIns="3426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zh-CN" altLang="en-US" sz="16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4" name="TextBox 36"/>
          <p:cNvSpPr>
            <a:spLocks noChangeArrowheads="1"/>
          </p:cNvSpPr>
          <p:nvPr/>
        </p:nvSpPr>
        <p:spPr bwMode="auto">
          <a:xfrm>
            <a:off x="5817304" y="2991435"/>
            <a:ext cx="3390395" cy="3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9" tIns="34269" rIns="68539" bIns="3426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zh-CN" altLang="en-US" sz="1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5" name="矩形 28"/>
          <p:cNvSpPr>
            <a:spLocks noChangeArrowheads="1"/>
          </p:cNvSpPr>
          <p:nvPr/>
        </p:nvSpPr>
        <p:spPr bwMode="auto">
          <a:xfrm>
            <a:off x="5763363" y="2908739"/>
            <a:ext cx="4318508" cy="4729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39" tIns="34269" rIns="68539" bIns="34269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735">
              <a:solidFill>
                <a:srgbClr val="F2F2F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TextBox 38"/>
          <p:cNvSpPr>
            <a:spLocks noChangeArrowheads="1"/>
          </p:cNvSpPr>
          <p:nvPr/>
        </p:nvSpPr>
        <p:spPr bwMode="auto">
          <a:xfrm>
            <a:off x="5817306" y="2992851"/>
            <a:ext cx="3810823" cy="3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9" tIns="34269" rIns="68539" bIns="3426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zh-CN" altLang="en-US" sz="16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7" name="矩形 30"/>
          <p:cNvSpPr>
            <a:spLocks noChangeArrowheads="1"/>
          </p:cNvSpPr>
          <p:nvPr/>
        </p:nvSpPr>
        <p:spPr bwMode="auto">
          <a:xfrm>
            <a:off x="5763362" y="1798165"/>
            <a:ext cx="4107503" cy="471341"/>
          </a:xfrm>
          <a:prstGeom prst="rect">
            <a:avLst/>
          </a:prstGeom>
          <a:solidFill>
            <a:srgbClr val="4E878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39" tIns="34269" rIns="68539" bIns="34269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735">
              <a:solidFill>
                <a:srgbClr val="F2F2F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8" name="TextBox 40"/>
          <p:cNvSpPr>
            <a:spLocks noChangeArrowheads="1"/>
          </p:cNvSpPr>
          <p:nvPr/>
        </p:nvSpPr>
        <p:spPr bwMode="auto">
          <a:xfrm>
            <a:off x="5817303" y="1882279"/>
            <a:ext cx="3101648" cy="3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9" tIns="34269" rIns="68539" bIns="3426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zh-CN" altLang="en-US" sz="1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9" name="矩形 32"/>
          <p:cNvSpPr>
            <a:spLocks noChangeArrowheads="1"/>
          </p:cNvSpPr>
          <p:nvPr/>
        </p:nvSpPr>
        <p:spPr bwMode="auto">
          <a:xfrm>
            <a:off x="5763362" y="3456256"/>
            <a:ext cx="2912852" cy="472929"/>
          </a:xfrm>
          <a:prstGeom prst="rect">
            <a:avLst/>
          </a:prstGeom>
          <a:solidFill>
            <a:srgbClr val="D0DE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39" tIns="34269" rIns="68539" bIns="34269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735">
              <a:solidFill>
                <a:srgbClr val="F2F2F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0" name="TextBox 42"/>
          <p:cNvSpPr>
            <a:spLocks noChangeArrowheads="1"/>
          </p:cNvSpPr>
          <p:nvPr/>
        </p:nvSpPr>
        <p:spPr bwMode="auto">
          <a:xfrm>
            <a:off x="5817301" y="3522911"/>
            <a:ext cx="2432136" cy="3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9" tIns="34269" rIns="68539" bIns="3426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zh-CN" altLang="en-US" sz="16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1" name="矩形 34"/>
          <p:cNvSpPr>
            <a:spLocks noChangeArrowheads="1"/>
          </p:cNvSpPr>
          <p:nvPr/>
        </p:nvSpPr>
        <p:spPr bwMode="auto">
          <a:xfrm>
            <a:off x="5687209" y="4306924"/>
            <a:ext cx="159358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1" rIns="91379" bIns="456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698330" y="4689393"/>
            <a:ext cx="2474972" cy="69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379" tIns="45691" rIns="91379" bIns="456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3" name="矩形 36"/>
          <p:cNvSpPr>
            <a:spLocks noChangeArrowheads="1"/>
          </p:cNvSpPr>
          <p:nvPr/>
        </p:nvSpPr>
        <p:spPr bwMode="auto">
          <a:xfrm>
            <a:off x="8311313" y="4306924"/>
            <a:ext cx="159358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1" rIns="91379" bIns="456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l" eaLnBrk="1" fontAlgn="base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4" name="矩形 37"/>
          <p:cNvSpPr>
            <a:spLocks noChangeArrowheads="1"/>
          </p:cNvSpPr>
          <p:nvPr/>
        </p:nvSpPr>
        <p:spPr bwMode="auto">
          <a:xfrm>
            <a:off x="8322435" y="4689393"/>
            <a:ext cx="2474972" cy="69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379" tIns="45691" rIns="91379" bIns="456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2" name="文本框 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  <p:bldP spid="42" grpId="0" bldLvl="0" autoUpdateAnimBg="0"/>
      <p:bldP spid="44" grpId="0" bldLvl="0" autoUpdateAnimBg="0"/>
      <p:bldP spid="45" grpId="0" bldLvl="0" animBg="1" autoUpdateAnimBg="0"/>
      <p:bldP spid="46" grpId="0" bldLvl="0" autoUpdateAnimBg="0"/>
      <p:bldP spid="47" grpId="0" bldLvl="0" animBg="1" autoUpdateAnimBg="0"/>
      <p:bldP spid="48" grpId="0" bldLvl="0" autoUpdateAnimBg="0"/>
      <p:bldP spid="49" grpId="0" bldLvl="0" animBg="1" autoUpdateAnimBg="0"/>
      <p:bldP spid="50" grpId="0" bldLvl="0" autoUpdateAnimBg="0"/>
      <p:bldP spid="51" grpId="0" bldLvl="0" autoUpdateAnimBg="0"/>
      <p:bldP spid="52" grpId="0" bldLvl="0" autoUpdateAnimBg="0"/>
      <p:bldP spid="53" grpId="0" bldLvl="0" autoUpdateAnimBg="0"/>
      <p:bldP spid="54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1589" y="3643647"/>
            <a:ext cx="12188825" cy="3213460"/>
          </a:xfrm>
          <a:custGeom>
            <a:avLst/>
            <a:gdLst>
              <a:gd name="connsiteX0" fmla="*/ 6259584 w 12192000"/>
              <a:gd name="connsiteY0" fmla="*/ 0 h 4113410"/>
              <a:gd name="connsiteX1" fmla="*/ 12087287 w 12192000"/>
              <a:gd name="connsiteY1" fmla="*/ 1593217 h 4113410"/>
              <a:gd name="connsiteX2" fmla="*/ 12192000 w 12192000"/>
              <a:gd name="connsiteY2" fmla="*/ 1659862 h 4113410"/>
              <a:gd name="connsiteX3" fmla="*/ 12192000 w 12192000"/>
              <a:gd name="connsiteY3" fmla="*/ 4113410 h 4113410"/>
              <a:gd name="connsiteX4" fmla="*/ 0 w 12192000"/>
              <a:gd name="connsiteY4" fmla="*/ 4113410 h 4113410"/>
              <a:gd name="connsiteX5" fmla="*/ 0 w 12192000"/>
              <a:gd name="connsiteY5" fmla="*/ 1869643 h 4113410"/>
              <a:gd name="connsiteX6" fmla="*/ 23225 w 12192000"/>
              <a:gd name="connsiteY6" fmla="*/ 1853308 h 4113410"/>
              <a:gd name="connsiteX7" fmla="*/ 6259584 w 12192000"/>
              <a:gd name="connsiteY7" fmla="*/ 0 h 411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113410">
                <a:moveTo>
                  <a:pt x="6259584" y="0"/>
                </a:moveTo>
                <a:cubicBezTo>
                  <a:pt x="8418297" y="0"/>
                  <a:pt x="10423735" y="587343"/>
                  <a:pt x="12087287" y="1593217"/>
                </a:cubicBezTo>
                <a:lnTo>
                  <a:pt x="12192000" y="1659862"/>
                </a:lnTo>
                <a:lnTo>
                  <a:pt x="12192000" y="4113410"/>
                </a:lnTo>
                <a:lnTo>
                  <a:pt x="0" y="4113410"/>
                </a:lnTo>
                <a:lnTo>
                  <a:pt x="0" y="1869643"/>
                </a:lnTo>
                <a:lnTo>
                  <a:pt x="23225" y="1853308"/>
                </a:lnTo>
                <a:cubicBezTo>
                  <a:pt x="1762257" y="689312"/>
                  <a:pt x="3920979" y="0"/>
                  <a:pt x="6259584" y="0"/>
                </a:cubicBezTo>
                <a:close/>
              </a:path>
            </a:pathLst>
          </a:custGeom>
          <a:gradFill>
            <a:gsLst>
              <a:gs pos="50000">
                <a:srgbClr val="C0D2BC"/>
              </a:gs>
              <a:gs pos="0">
                <a:srgbClr val="D5E1D2"/>
              </a:gs>
              <a:gs pos="100000">
                <a:srgbClr val="AAC2A5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1589" y="896"/>
            <a:ext cx="2853851" cy="2898087"/>
          </a:xfrm>
          <a:custGeom>
            <a:avLst/>
            <a:gdLst>
              <a:gd name="connsiteX0" fmla="*/ 0 w 2150691"/>
              <a:gd name="connsiteY0" fmla="*/ 0 h 2184029"/>
              <a:gd name="connsiteX1" fmla="*/ 2125089 w 2150691"/>
              <a:gd name="connsiteY1" fmla="*/ 0 h 2184029"/>
              <a:gd name="connsiteX2" fmla="*/ 2140948 w 2150691"/>
              <a:gd name="connsiteY2" fmla="*/ 103911 h 2184029"/>
              <a:gd name="connsiteX3" fmla="*/ 2150691 w 2150691"/>
              <a:gd name="connsiteY3" fmla="*/ 296863 h 2184029"/>
              <a:gd name="connsiteX4" fmla="*/ 263525 w 2150691"/>
              <a:gd name="connsiteY4" fmla="*/ 2184029 h 2184029"/>
              <a:gd name="connsiteX5" fmla="*/ 70573 w 2150691"/>
              <a:gd name="connsiteY5" fmla="*/ 2174286 h 2184029"/>
              <a:gd name="connsiteX6" fmla="*/ 0 w 2150691"/>
              <a:gd name="connsiteY6" fmla="*/ 2163515 h 218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0691" h="2184029">
                <a:moveTo>
                  <a:pt x="0" y="0"/>
                </a:moveTo>
                <a:lnTo>
                  <a:pt x="2125089" y="0"/>
                </a:lnTo>
                <a:lnTo>
                  <a:pt x="2140948" y="103911"/>
                </a:lnTo>
                <a:cubicBezTo>
                  <a:pt x="2147391" y="167352"/>
                  <a:pt x="2150691" y="231722"/>
                  <a:pt x="2150691" y="296863"/>
                </a:cubicBezTo>
                <a:cubicBezTo>
                  <a:pt x="2150691" y="1339116"/>
                  <a:pt x="1305778" y="2184029"/>
                  <a:pt x="263525" y="2184029"/>
                </a:cubicBezTo>
                <a:cubicBezTo>
                  <a:pt x="198384" y="2184029"/>
                  <a:pt x="134014" y="2180729"/>
                  <a:pt x="70573" y="2174286"/>
                </a:cubicBezTo>
                <a:lnTo>
                  <a:pt x="0" y="21635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99138" y="1659847"/>
            <a:ext cx="4193725" cy="521970"/>
          </a:xfrm>
          <a:prstGeom prst="rect">
            <a:avLst/>
          </a:prstGeom>
          <a:solidFill>
            <a:srgbClr val="4E878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97281" y="2454276"/>
            <a:ext cx="981011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</a:t>
            </a:r>
            <a:r>
              <a:rPr lang="en-US" altLang="zh-CN" sz="160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etc.Click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6532F"/>
              </a:solidFill>
              <a:effectLst/>
              <a:uLnTx/>
              <a:uFillTx/>
              <a:latin typeface="Arial"/>
              <a:ea typeface="微软雅黑"/>
              <a:cs typeface="Calibri" panose="020F0502020204030204" charset="0"/>
              <a:sym typeface="Arial"/>
            </a:endParaRPr>
          </a:p>
        </p:txBody>
      </p:sp>
      <p:pic>
        <p:nvPicPr>
          <p:cNvPr id="30" name="图片 29" descr="G:\PPT资料\奇幻森林\资料\51miz-E811400-B7CED3C4-1920x800.jpg51miz-E811400-B7CED3C4-1920x80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3671" y="3806827"/>
            <a:ext cx="12491720" cy="3660775"/>
          </a:xfrm>
          <a:custGeom>
            <a:avLst/>
            <a:gdLst>
              <a:gd name="connsiteX0" fmla="*/ 6259584 w 12191998"/>
              <a:gd name="connsiteY0" fmla="*/ 0 h 2986390"/>
              <a:gd name="connsiteX1" fmla="*/ 12087287 w 12191998"/>
              <a:gd name="connsiteY1" fmla="*/ 1156697 h 2986390"/>
              <a:gd name="connsiteX2" fmla="*/ 12191998 w 12191998"/>
              <a:gd name="connsiteY2" fmla="*/ 1205081 h 2986390"/>
              <a:gd name="connsiteX3" fmla="*/ 12191998 w 12191998"/>
              <a:gd name="connsiteY3" fmla="*/ 2986390 h 2986390"/>
              <a:gd name="connsiteX4" fmla="*/ 0 w 12191998"/>
              <a:gd name="connsiteY4" fmla="*/ 2986390 h 2986390"/>
              <a:gd name="connsiteX5" fmla="*/ 0 w 12191998"/>
              <a:gd name="connsiteY5" fmla="*/ 1357386 h 2986390"/>
              <a:gd name="connsiteX6" fmla="*/ 23225 w 12191998"/>
              <a:gd name="connsiteY6" fmla="*/ 1345526 h 2986390"/>
              <a:gd name="connsiteX7" fmla="*/ 6259584 w 12191998"/>
              <a:gd name="connsiteY7" fmla="*/ 0 h 29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2986390">
                <a:moveTo>
                  <a:pt x="6259584" y="0"/>
                </a:moveTo>
                <a:cubicBezTo>
                  <a:pt x="8418297" y="0"/>
                  <a:pt x="10423735" y="426419"/>
                  <a:pt x="12087287" y="1156697"/>
                </a:cubicBezTo>
                <a:lnTo>
                  <a:pt x="12191998" y="1205081"/>
                </a:lnTo>
                <a:lnTo>
                  <a:pt x="12191998" y="2986390"/>
                </a:lnTo>
                <a:lnTo>
                  <a:pt x="0" y="2986390"/>
                </a:lnTo>
                <a:lnTo>
                  <a:pt x="0" y="1357386"/>
                </a:lnTo>
                <a:lnTo>
                  <a:pt x="23225" y="1345526"/>
                </a:lnTo>
                <a:cubicBezTo>
                  <a:pt x="1762257" y="500451"/>
                  <a:pt x="3920979" y="0"/>
                  <a:pt x="6259584" y="0"/>
                </a:cubicBezTo>
                <a:close/>
              </a:path>
            </a:pathLst>
          </a:custGeom>
        </p:spPr>
      </p:pic>
      <p:grpSp>
        <p:nvGrpSpPr>
          <p:cNvPr id="34" name="组合 33"/>
          <p:cNvGrpSpPr/>
          <p:nvPr/>
        </p:nvGrpSpPr>
        <p:grpSpPr>
          <a:xfrm>
            <a:off x="513717" y="337821"/>
            <a:ext cx="3522345" cy="560070"/>
            <a:chOff x="809" y="532"/>
            <a:chExt cx="5547" cy="882"/>
          </a:xfrm>
        </p:grpSpPr>
        <p:sp>
          <p:nvSpPr>
            <p:cNvPr id="2" name="文本框 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09" y="532"/>
              <a:ext cx="4982" cy="777"/>
              <a:chOff x="809" y="532"/>
              <a:chExt cx="4982" cy="77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8" y="532"/>
                <a:ext cx="463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P1373819-C030B3C9-3840x25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6611" cy="68834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45934" y="3266441"/>
            <a:ext cx="8527415" cy="456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b="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rPr>
              <a:t>Click here to add content, content to match the title. </a:t>
            </a:r>
            <a:endParaRPr lang="en-US" altLang="en-US" b="0" dirty="0">
              <a:solidFill>
                <a:schemeClr val="bg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46116" y="711837"/>
            <a:ext cx="771525" cy="766445"/>
            <a:chOff x="1205677" y="199094"/>
            <a:chExt cx="1563688" cy="1347788"/>
          </a:xfrm>
          <a:solidFill>
            <a:schemeClr val="bg1"/>
          </a:solidFill>
        </p:grpSpPr>
        <p:sp>
          <p:nvSpPr>
            <p:cNvPr id="22" name="Freeform 3774"/>
            <p:cNvSpPr/>
            <p:nvPr/>
          </p:nvSpPr>
          <p:spPr bwMode="auto">
            <a:xfrm>
              <a:off x="1937515" y="199094"/>
              <a:ext cx="831850" cy="1112838"/>
            </a:xfrm>
            <a:custGeom>
              <a:avLst/>
              <a:gdLst>
                <a:gd name="T0" fmla="*/ 137 w 262"/>
                <a:gd name="T1" fmla="*/ 0 h 350"/>
                <a:gd name="T2" fmla="*/ 0 w 262"/>
                <a:gd name="T3" fmla="*/ 155 h 350"/>
                <a:gd name="T4" fmla="*/ 33 w 262"/>
                <a:gd name="T5" fmla="*/ 261 h 350"/>
                <a:gd name="T6" fmla="*/ 91 w 262"/>
                <a:gd name="T7" fmla="*/ 162 h 350"/>
                <a:gd name="T8" fmla="*/ 50 w 262"/>
                <a:gd name="T9" fmla="*/ 350 h 350"/>
                <a:gd name="T10" fmla="*/ 137 w 262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350">
                  <a:moveTo>
                    <a:pt x="137" y="0"/>
                  </a:moveTo>
                  <a:cubicBezTo>
                    <a:pt x="60" y="55"/>
                    <a:pt x="19" y="108"/>
                    <a:pt x="0" y="155"/>
                  </a:cubicBezTo>
                  <a:cubicBezTo>
                    <a:pt x="16" y="182"/>
                    <a:pt x="29" y="217"/>
                    <a:pt x="33" y="261"/>
                  </a:cubicBezTo>
                  <a:cubicBezTo>
                    <a:pt x="57" y="187"/>
                    <a:pt x="91" y="162"/>
                    <a:pt x="91" y="162"/>
                  </a:cubicBezTo>
                  <a:cubicBezTo>
                    <a:pt x="39" y="280"/>
                    <a:pt x="50" y="350"/>
                    <a:pt x="50" y="350"/>
                  </a:cubicBezTo>
                  <a:cubicBezTo>
                    <a:pt x="262" y="159"/>
                    <a:pt x="137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1493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3775"/>
            <p:cNvSpPr/>
            <p:nvPr/>
          </p:nvSpPr>
          <p:spPr bwMode="auto">
            <a:xfrm>
              <a:off x="1205677" y="449919"/>
              <a:ext cx="785813" cy="1096963"/>
            </a:xfrm>
            <a:custGeom>
              <a:avLst/>
              <a:gdLst>
                <a:gd name="T0" fmla="*/ 209 w 247"/>
                <a:gd name="T1" fmla="*/ 90 h 345"/>
                <a:gd name="T2" fmla="*/ 102 w 247"/>
                <a:gd name="T3" fmla="*/ 0 h 345"/>
                <a:gd name="T4" fmla="*/ 198 w 247"/>
                <a:gd name="T5" fmla="*/ 345 h 345"/>
                <a:gd name="T6" fmla="*/ 158 w 247"/>
                <a:gd name="T7" fmla="*/ 159 h 345"/>
                <a:gd name="T8" fmla="*/ 232 w 247"/>
                <a:gd name="T9" fmla="*/ 336 h 345"/>
                <a:gd name="T10" fmla="*/ 243 w 247"/>
                <a:gd name="T11" fmla="*/ 196 h 345"/>
                <a:gd name="T12" fmla="*/ 209 w 247"/>
                <a:gd name="T13" fmla="*/ 9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45">
                  <a:moveTo>
                    <a:pt x="209" y="90"/>
                  </a:moveTo>
                  <a:cubicBezTo>
                    <a:pt x="167" y="20"/>
                    <a:pt x="102" y="0"/>
                    <a:pt x="102" y="0"/>
                  </a:cubicBezTo>
                  <a:cubicBezTo>
                    <a:pt x="0" y="288"/>
                    <a:pt x="198" y="345"/>
                    <a:pt x="198" y="345"/>
                  </a:cubicBezTo>
                  <a:cubicBezTo>
                    <a:pt x="134" y="225"/>
                    <a:pt x="158" y="159"/>
                    <a:pt x="158" y="159"/>
                  </a:cubicBezTo>
                  <a:cubicBezTo>
                    <a:pt x="182" y="285"/>
                    <a:pt x="232" y="336"/>
                    <a:pt x="232" y="336"/>
                  </a:cubicBezTo>
                  <a:cubicBezTo>
                    <a:pt x="245" y="281"/>
                    <a:pt x="247" y="235"/>
                    <a:pt x="243" y="196"/>
                  </a:cubicBezTo>
                  <a:cubicBezTo>
                    <a:pt x="238" y="152"/>
                    <a:pt x="225" y="117"/>
                    <a:pt x="20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1493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193800" y="1671321"/>
            <a:ext cx="963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Thanks </a:t>
            </a:r>
            <a:endParaRPr lang="zh-CN" altLang="en-US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7A7C654-AD21-0BFD-6904-C16DE096DE98}"/>
              </a:ext>
            </a:extLst>
          </p:cNvPr>
          <p:cNvGrpSpPr/>
          <p:nvPr/>
        </p:nvGrpSpPr>
        <p:grpSpPr>
          <a:xfrm>
            <a:off x="4322424" y="4932395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E5D28F6-5457-E857-35FD-9661292972E7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BC111E75-AAA9-7E62-85E8-9A8FA0B8E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A3C3F511-574C-556A-AFC3-A28BAA16EB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57E18070-2CD6-C070-8477-2311A1049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3263F4A9-C4C7-5338-2F05-6566A62E3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C6EC8D7-0DEB-A561-E22F-3A314BBF22F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86FA1D9F-9BFD-2531-72FB-2FD23FAE1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4D2A7B51-1BB6-6D25-0E1E-A3945FBECF06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041A76B9-5ECF-57EE-36B5-492211D36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8641163C-34C4-2394-89DD-74DB365F3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DC19C647-49F7-0569-2613-0EDDAC84FB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158C448-ACAD-3B43-9F79-81ED4A2B3051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miz-E1171486-E136C8FB"/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2" y="-599440"/>
            <a:ext cx="4971415" cy="74574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73571" y="226696"/>
            <a:ext cx="6812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ONE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2585" y="1149351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altLang="zh-CN" sz="4000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PART.ONE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85435" y="1622427"/>
            <a:ext cx="6855460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8000" b="1" dirty="0">
                <a:solidFill>
                  <a:srgbClr val="4E878E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8000" b="1" dirty="0">
              <a:solidFill>
                <a:srgbClr val="4E878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1322" y="3438527"/>
            <a:ext cx="623125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3151" y="1"/>
            <a:ext cx="4062095" cy="6872605"/>
          </a:xfrm>
          <a:prstGeom prst="rect">
            <a:avLst/>
          </a:prstGeom>
          <a:solidFill>
            <a:srgbClr val="D0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 descr="51miz-P1373819-C030B3C9-3840x25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7820" y="0"/>
            <a:ext cx="5164455" cy="691261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407797" y="1325245"/>
            <a:ext cx="2131694" cy="3235960"/>
            <a:chOff x="2217" y="2087"/>
            <a:chExt cx="3357" cy="5096"/>
          </a:xfrm>
        </p:grpSpPr>
        <p:grpSp>
          <p:nvGrpSpPr>
            <p:cNvPr id="43" name="组合 42"/>
            <p:cNvGrpSpPr/>
            <p:nvPr/>
          </p:nvGrpSpPr>
          <p:grpSpPr>
            <a:xfrm>
              <a:off x="2419" y="2087"/>
              <a:ext cx="2952" cy="3188"/>
              <a:chOff x="2394" y="2087"/>
              <a:chExt cx="2952" cy="3188"/>
            </a:xfrm>
          </p:grpSpPr>
          <p:sp>
            <p:nvSpPr>
              <p:cNvPr id="40" name="任意多边形: 形状 11"/>
              <p:cNvSpPr/>
              <p:nvPr/>
            </p:nvSpPr>
            <p:spPr bwMode="auto">
              <a:xfrm>
                <a:off x="2394" y="2087"/>
                <a:ext cx="2952" cy="3188"/>
              </a:xfrm>
              <a:custGeom>
                <a:avLst/>
                <a:gdLst>
                  <a:gd name="connsiteX0" fmla="*/ 922128 w 1874838"/>
                  <a:gd name="connsiteY0" fmla="*/ 111810 h 2025160"/>
                  <a:gd name="connsiteX1" fmla="*/ 730995 w 1874838"/>
                  <a:gd name="connsiteY1" fmla="*/ 172823 h 2025160"/>
                  <a:gd name="connsiteX2" fmla="*/ 394600 w 1874838"/>
                  <a:gd name="connsiteY2" fmla="*/ 366031 h 2025160"/>
                  <a:gd name="connsiteX3" fmla="*/ 256984 w 1874838"/>
                  <a:gd name="connsiteY3" fmla="*/ 452466 h 2025160"/>
                  <a:gd name="connsiteX4" fmla="*/ 251887 w 1874838"/>
                  <a:gd name="connsiteY4" fmla="*/ 452466 h 2025160"/>
                  <a:gd name="connsiteX5" fmla="*/ 185627 w 1874838"/>
                  <a:gd name="connsiteY5" fmla="*/ 513479 h 2025160"/>
                  <a:gd name="connsiteX6" fmla="*/ 139755 w 1874838"/>
                  <a:gd name="connsiteY6" fmla="*/ 594829 h 2025160"/>
                  <a:gd name="connsiteX7" fmla="*/ 109174 w 1874838"/>
                  <a:gd name="connsiteY7" fmla="*/ 721939 h 2025160"/>
                  <a:gd name="connsiteX8" fmla="*/ 104077 w 1874838"/>
                  <a:gd name="connsiteY8" fmla="*/ 1250718 h 2025160"/>
                  <a:gd name="connsiteX9" fmla="*/ 160143 w 1874838"/>
                  <a:gd name="connsiteY9" fmla="*/ 1469348 h 2025160"/>
                  <a:gd name="connsiteX10" fmla="*/ 190724 w 1874838"/>
                  <a:gd name="connsiteY10" fmla="*/ 1515108 h 2025160"/>
                  <a:gd name="connsiteX11" fmla="*/ 206015 w 1874838"/>
                  <a:gd name="connsiteY11" fmla="*/ 1530361 h 2025160"/>
                  <a:gd name="connsiteX12" fmla="*/ 216209 w 1874838"/>
                  <a:gd name="connsiteY12" fmla="*/ 1540530 h 2025160"/>
                  <a:gd name="connsiteX13" fmla="*/ 272274 w 1874838"/>
                  <a:gd name="connsiteY13" fmla="*/ 1581205 h 2025160"/>
                  <a:gd name="connsiteX14" fmla="*/ 680026 w 1874838"/>
                  <a:gd name="connsiteY14" fmla="*/ 1820172 h 2025160"/>
                  <a:gd name="connsiteX15" fmla="*/ 802351 w 1874838"/>
                  <a:gd name="connsiteY15" fmla="*/ 1886270 h 2025160"/>
                  <a:gd name="connsiteX16" fmla="*/ 1001130 w 1874838"/>
                  <a:gd name="connsiteY16" fmla="*/ 1906607 h 2025160"/>
                  <a:gd name="connsiteX17" fmla="*/ 1220296 w 1874838"/>
                  <a:gd name="connsiteY17" fmla="*/ 1810004 h 2025160"/>
                  <a:gd name="connsiteX18" fmla="*/ 1556691 w 1874838"/>
                  <a:gd name="connsiteY18" fmla="*/ 1616796 h 2025160"/>
                  <a:gd name="connsiteX19" fmla="*/ 1643338 w 1874838"/>
                  <a:gd name="connsiteY19" fmla="*/ 1555783 h 2025160"/>
                  <a:gd name="connsiteX20" fmla="*/ 1653532 w 1874838"/>
                  <a:gd name="connsiteY20" fmla="*/ 1550699 h 2025160"/>
                  <a:gd name="connsiteX21" fmla="*/ 1673919 w 1874838"/>
                  <a:gd name="connsiteY21" fmla="*/ 1530361 h 2025160"/>
                  <a:gd name="connsiteX22" fmla="*/ 1704501 w 1874838"/>
                  <a:gd name="connsiteY22" fmla="*/ 1484601 h 2025160"/>
                  <a:gd name="connsiteX23" fmla="*/ 1765663 w 1874838"/>
                  <a:gd name="connsiteY23" fmla="*/ 1316816 h 2025160"/>
                  <a:gd name="connsiteX24" fmla="*/ 1770760 w 1874838"/>
                  <a:gd name="connsiteY24" fmla="*/ 721939 h 2025160"/>
                  <a:gd name="connsiteX25" fmla="*/ 1694307 w 1874838"/>
                  <a:gd name="connsiteY25" fmla="*/ 528732 h 2025160"/>
                  <a:gd name="connsiteX26" fmla="*/ 1694307 w 1874838"/>
                  <a:gd name="connsiteY26" fmla="*/ 518563 h 2025160"/>
                  <a:gd name="connsiteX27" fmla="*/ 1617853 w 1874838"/>
                  <a:gd name="connsiteY27" fmla="*/ 447381 h 2025160"/>
                  <a:gd name="connsiteX28" fmla="*/ 1470044 w 1874838"/>
                  <a:gd name="connsiteY28" fmla="*/ 360946 h 2025160"/>
                  <a:gd name="connsiteX29" fmla="*/ 1113261 w 1874838"/>
                  <a:gd name="connsiteY29" fmla="*/ 157570 h 2025160"/>
                  <a:gd name="connsiteX30" fmla="*/ 922128 w 1874838"/>
                  <a:gd name="connsiteY30" fmla="*/ 111810 h 2025160"/>
                  <a:gd name="connsiteX31" fmla="*/ 920219 w 1874838"/>
                  <a:gd name="connsiteY31" fmla="*/ 685 h 2025160"/>
                  <a:gd name="connsiteX32" fmla="*/ 1135223 w 1874838"/>
                  <a:gd name="connsiteY32" fmla="*/ 52160 h 2025160"/>
                  <a:gd name="connsiteX33" fmla="*/ 1536565 w 1874838"/>
                  <a:gd name="connsiteY33" fmla="*/ 280936 h 2025160"/>
                  <a:gd name="connsiteX34" fmla="*/ 1702835 w 1874838"/>
                  <a:gd name="connsiteY34" fmla="*/ 378166 h 2025160"/>
                  <a:gd name="connsiteX35" fmla="*/ 1788836 w 1874838"/>
                  <a:gd name="connsiteY35" fmla="*/ 458238 h 2025160"/>
                  <a:gd name="connsiteX36" fmla="*/ 1788836 w 1874838"/>
                  <a:gd name="connsiteY36" fmla="*/ 469677 h 2025160"/>
                  <a:gd name="connsiteX37" fmla="*/ 1874838 w 1874838"/>
                  <a:gd name="connsiteY37" fmla="*/ 687014 h 2025160"/>
                  <a:gd name="connsiteX38" fmla="*/ 1869105 w 1874838"/>
                  <a:gd name="connsiteY38" fmla="*/ 1356186 h 2025160"/>
                  <a:gd name="connsiteX39" fmla="*/ 1800303 w 1874838"/>
                  <a:gd name="connsiteY39" fmla="*/ 1544926 h 2025160"/>
                  <a:gd name="connsiteX40" fmla="*/ 1765903 w 1874838"/>
                  <a:gd name="connsiteY40" fmla="*/ 1596401 h 2025160"/>
                  <a:gd name="connsiteX41" fmla="*/ 1742969 w 1874838"/>
                  <a:gd name="connsiteY41" fmla="*/ 1619279 h 2025160"/>
                  <a:gd name="connsiteX42" fmla="*/ 1731502 w 1874838"/>
                  <a:gd name="connsiteY42" fmla="*/ 1624998 h 2025160"/>
                  <a:gd name="connsiteX43" fmla="*/ 1634033 w 1874838"/>
                  <a:gd name="connsiteY43" fmla="*/ 1693631 h 2025160"/>
                  <a:gd name="connsiteX44" fmla="*/ 1255626 w 1874838"/>
                  <a:gd name="connsiteY44" fmla="*/ 1910969 h 2025160"/>
                  <a:gd name="connsiteX45" fmla="*/ 1009087 w 1874838"/>
                  <a:gd name="connsiteY45" fmla="*/ 2019637 h 2025160"/>
                  <a:gd name="connsiteX46" fmla="*/ 785483 w 1874838"/>
                  <a:gd name="connsiteY46" fmla="*/ 1996760 h 2025160"/>
                  <a:gd name="connsiteX47" fmla="*/ 647880 w 1874838"/>
                  <a:gd name="connsiteY47" fmla="*/ 1922407 h 2025160"/>
                  <a:gd name="connsiteX48" fmla="*/ 189204 w 1874838"/>
                  <a:gd name="connsiteY48" fmla="*/ 1653595 h 2025160"/>
                  <a:gd name="connsiteX49" fmla="*/ 126136 w 1874838"/>
                  <a:gd name="connsiteY49" fmla="*/ 1607840 h 2025160"/>
                  <a:gd name="connsiteX50" fmla="*/ 114669 w 1874838"/>
                  <a:gd name="connsiteY50" fmla="*/ 1596401 h 2025160"/>
                  <a:gd name="connsiteX51" fmla="*/ 97469 w 1874838"/>
                  <a:gd name="connsiteY51" fmla="*/ 1579243 h 2025160"/>
                  <a:gd name="connsiteX52" fmla="*/ 63068 w 1874838"/>
                  <a:gd name="connsiteY52" fmla="*/ 1527768 h 2025160"/>
                  <a:gd name="connsiteX53" fmla="*/ 0 w 1874838"/>
                  <a:gd name="connsiteY53" fmla="*/ 1281833 h 2025160"/>
                  <a:gd name="connsiteX54" fmla="*/ 5734 w 1874838"/>
                  <a:gd name="connsiteY54" fmla="*/ 687014 h 2025160"/>
                  <a:gd name="connsiteX55" fmla="*/ 40134 w 1874838"/>
                  <a:gd name="connsiteY55" fmla="*/ 544029 h 2025160"/>
                  <a:gd name="connsiteX56" fmla="*/ 91735 w 1874838"/>
                  <a:gd name="connsiteY56" fmla="*/ 452519 h 2025160"/>
                  <a:gd name="connsiteX57" fmla="*/ 166270 w 1874838"/>
                  <a:gd name="connsiteY57" fmla="*/ 383886 h 2025160"/>
                  <a:gd name="connsiteX58" fmla="*/ 172004 w 1874838"/>
                  <a:gd name="connsiteY58" fmla="*/ 383886 h 2025160"/>
                  <a:gd name="connsiteX59" fmla="*/ 326807 w 1874838"/>
                  <a:gd name="connsiteY59" fmla="*/ 286656 h 2025160"/>
                  <a:gd name="connsiteX60" fmla="*/ 705214 w 1874838"/>
                  <a:gd name="connsiteY60" fmla="*/ 69318 h 2025160"/>
                  <a:gd name="connsiteX61" fmla="*/ 920219 w 1874838"/>
                  <a:gd name="connsiteY61" fmla="*/ 685 h 202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74838" h="2025160">
                    <a:moveTo>
                      <a:pt x="922128" y="111810"/>
                    </a:moveTo>
                    <a:cubicBezTo>
                      <a:pt x="858417" y="115623"/>
                      <a:pt x="794706" y="137232"/>
                      <a:pt x="730995" y="172823"/>
                    </a:cubicBezTo>
                    <a:cubicBezTo>
                      <a:pt x="618863" y="233836"/>
                      <a:pt x="506731" y="299933"/>
                      <a:pt x="394600" y="366031"/>
                    </a:cubicBezTo>
                    <a:cubicBezTo>
                      <a:pt x="348728" y="391453"/>
                      <a:pt x="302856" y="421959"/>
                      <a:pt x="256984" y="452466"/>
                    </a:cubicBezTo>
                    <a:cubicBezTo>
                      <a:pt x="256984" y="452466"/>
                      <a:pt x="251887" y="452466"/>
                      <a:pt x="251887" y="452466"/>
                    </a:cubicBezTo>
                    <a:cubicBezTo>
                      <a:pt x="231499" y="472803"/>
                      <a:pt x="206015" y="493141"/>
                      <a:pt x="185627" y="513479"/>
                    </a:cubicBezTo>
                    <a:cubicBezTo>
                      <a:pt x="170337" y="538901"/>
                      <a:pt x="149949" y="569407"/>
                      <a:pt x="139755" y="594829"/>
                    </a:cubicBezTo>
                    <a:cubicBezTo>
                      <a:pt x="129562" y="635504"/>
                      <a:pt x="114271" y="676180"/>
                      <a:pt x="109174" y="721939"/>
                    </a:cubicBezTo>
                    <a:cubicBezTo>
                      <a:pt x="109174" y="894809"/>
                      <a:pt x="109174" y="1072764"/>
                      <a:pt x="104077" y="1250718"/>
                    </a:cubicBezTo>
                    <a:cubicBezTo>
                      <a:pt x="104077" y="1326984"/>
                      <a:pt x="119368" y="1403251"/>
                      <a:pt x="160143" y="1469348"/>
                    </a:cubicBezTo>
                    <a:cubicBezTo>
                      <a:pt x="170337" y="1484601"/>
                      <a:pt x="180530" y="1499854"/>
                      <a:pt x="190724" y="1515108"/>
                    </a:cubicBezTo>
                    <a:cubicBezTo>
                      <a:pt x="195821" y="1520192"/>
                      <a:pt x="200918" y="1525277"/>
                      <a:pt x="206015" y="1530361"/>
                    </a:cubicBezTo>
                    <a:cubicBezTo>
                      <a:pt x="206015" y="1535445"/>
                      <a:pt x="211112" y="1540530"/>
                      <a:pt x="216209" y="1540530"/>
                    </a:cubicBezTo>
                    <a:cubicBezTo>
                      <a:pt x="231499" y="1555783"/>
                      <a:pt x="251887" y="1571036"/>
                      <a:pt x="272274" y="1581205"/>
                    </a:cubicBezTo>
                    <a:cubicBezTo>
                      <a:pt x="404794" y="1662556"/>
                      <a:pt x="542410" y="1743906"/>
                      <a:pt x="680026" y="1820172"/>
                    </a:cubicBezTo>
                    <a:cubicBezTo>
                      <a:pt x="720801" y="1845594"/>
                      <a:pt x="761576" y="1865932"/>
                      <a:pt x="802351" y="1886270"/>
                    </a:cubicBezTo>
                    <a:cubicBezTo>
                      <a:pt x="868611" y="1911692"/>
                      <a:pt x="929773" y="1916776"/>
                      <a:pt x="1001130" y="1906607"/>
                    </a:cubicBezTo>
                    <a:cubicBezTo>
                      <a:pt x="1082680" y="1891354"/>
                      <a:pt x="1154037" y="1850679"/>
                      <a:pt x="1220296" y="1810004"/>
                    </a:cubicBezTo>
                    <a:cubicBezTo>
                      <a:pt x="1332428" y="1743906"/>
                      <a:pt x="1444559" y="1682893"/>
                      <a:pt x="1556691" y="1616796"/>
                    </a:cubicBezTo>
                    <a:cubicBezTo>
                      <a:pt x="1587272" y="1601543"/>
                      <a:pt x="1612757" y="1576121"/>
                      <a:pt x="1643338" y="1555783"/>
                    </a:cubicBezTo>
                    <a:cubicBezTo>
                      <a:pt x="1643338" y="1555783"/>
                      <a:pt x="1648435" y="1550699"/>
                      <a:pt x="1653532" y="1550699"/>
                    </a:cubicBezTo>
                    <a:cubicBezTo>
                      <a:pt x="1663725" y="1540530"/>
                      <a:pt x="1668822" y="1535445"/>
                      <a:pt x="1673919" y="1530361"/>
                    </a:cubicBezTo>
                    <a:cubicBezTo>
                      <a:pt x="1684113" y="1515108"/>
                      <a:pt x="1694307" y="1499854"/>
                      <a:pt x="1704501" y="1484601"/>
                    </a:cubicBezTo>
                    <a:cubicBezTo>
                      <a:pt x="1745276" y="1433757"/>
                      <a:pt x="1765663" y="1377829"/>
                      <a:pt x="1765663" y="1316816"/>
                    </a:cubicBezTo>
                    <a:cubicBezTo>
                      <a:pt x="1770760" y="1118524"/>
                      <a:pt x="1770760" y="920232"/>
                      <a:pt x="1770760" y="721939"/>
                    </a:cubicBezTo>
                    <a:cubicBezTo>
                      <a:pt x="1770760" y="650758"/>
                      <a:pt x="1745276" y="584660"/>
                      <a:pt x="1694307" y="528732"/>
                    </a:cubicBezTo>
                    <a:cubicBezTo>
                      <a:pt x="1694307" y="528732"/>
                      <a:pt x="1694307" y="523647"/>
                      <a:pt x="1694307" y="518563"/>
                    </a:cubicBezTo>
                    <a:cubicBezTo>
                      <a:pt x="1668822" y="498225"/>
                      <a:pt x="1643338" y="472803"/>
                      <a:pt x="1617853" y="447381"/>
                    </a:cubicBezTo>
                    <a:cubicBezTo>
                      <a:pt x="1571981" y="416875"/>
                      <a:pt x="1521013" y="386368"/>
                      <a:pt x="1470044" y="360946"/>
                    </a:cubicBezTo>
                    <a:cubicBezTo>
                      <a:pt x="1352815" y="289765"/>
                      <a:pt x="1235587" y="218583"/>
                      <a:pt x="1113261" y="157570"/>
                    </a:cubicBezTo>
                    <a:cubicBezTo>
                      <a:pt x="1049550" y="121979"/>
                      <a:pt x="985839" y="107997"/>
                      <a:pt x="922128" y="111810"/>
                    </a:cubicBezTo>
                    <a:close/>
                    <a:moveTo>
                      <a:pt x="920219" y="685"/>
                    </a:moveTo>
                    <a:cubicBezTo>
                      <a:pt x="991887" y="-3604"/>
                      <a:pt x="1063555" y="12124"/>
                      <a:pt x="1135223" y="52160"/>
                    </a:cubicBezTo>
                    <a:cubicBezTo>
                      <a:pt x="1272826" y="120793"/>
                      <a:pt x="1404695" y="200865"/>
                      <a:pt x="1536565" y="280936"/>
                    </a:cubicBezTo>
                    <a:cubicBezTo>
                      <a:pt x="1593899" y="309533"/>
                      <a:pt x="1651234" y="343850"/>
                      <a:pt x="1702835" y="378166"/>
                    </a:cubicBezTo>
                    <a:cubicBezTo>
                      <a:pt x="1731502" y="406763"/>
                      <a:pt x="1760169" y="435360"/>
                      <a:pt x="1788836" y="458238"/>
                    </a:cubicBezTo>
                    <a:cubicBezTo>
                      <a:pt x="1788836" y="463957"/>
                      <a:pt x="1788836" y="469677"/>
                      <a:pt x="1788836" y="469677"/>
                    </a:cubicBezTo>
                    <a:cubicBezTo>
                      <a:pt x="1846171" y="532590"/>
                      <a:pt x="1874838" y="606943"/>
                      <a:pt x="1874838" y="687014"/>
                    </a:cubicBezTo>
                    <a:cubicBezTo>
                      <a:pt x="1874838" y="910072"/>
                      <a:pt x="1874838" y="1133129"/>
                      <a:pt x="1869105" y="1356186"/>
                    </a:cubicBezTo>
                    <a:cubicBezTo>
                      <a:pt x="1869105" y="1424819"/>
                      <a:pt x="1846171" y="1487732"/>
                      <a:pt x="1800303" y="1544926"/>
                    </a:cubicBezTo>
                    <a:cubicBezTo>
                      <a:pt x="1788836" y="1562084"/>
                      <a:pt x="1777370" y="1579243"/>
                      <a:pt x="1765903" y="1596401"/>
                    </a:cubicBezTo>
                    <a:cubicBezTo>
                      <a:pt x="1760169" y="1602120"/>
                      <a:pt x="1754436" y="1607840"/>
                      <a:pt x="1742969" y="1619279"/>
                    </a:cubicBezTo>
                    <a:cubicBezTo>
                      <a:pt x="1737235" y="1619279"/>
                      <a:pt x="1731502" y="1624998"/>
                      <a:pt x="1731502" y="1624998"/>
                    </a:cubicBezTo>
                    <a:cubicBezTo>
                      <a:pt x="1697101" y="1647876"/>
                      <a:pt x="1668434" y="1676473"/>
                      <a:pt x="1634033" y="1693631"/>
                    </a:cubicBezTo>
                    <a:cubicBezTo>
                      <a:pt x="1507897" y="1767983"/>
                      <a:pt x="1381762" y="1836616"/>
                      <a:pt x="1255626" y="1910969"/>
                    </a:cubicBezTo>
                    <a:cubicBezTo>
                      <a:pt x="1181091" y="1956724"/>
                      <a:pt x="1100822" y="2002479"/>
                      <a:pt x="1009087" y="2019637"/>
                    </a:cubicBezTo>
                    <a:cubicBezTo>
                      <a:pt x="928819" y="2031076"/>
                      <a:pt x="860018" y="2025357"/>
                      <a:pt x="785483" y="1996760"/>
                    </a:cubicBezTo>
                    <a:cubicBezTo>
                      <a:pt x="739615" y="1973882"/>
                      <a:pt x="693748" y="1951004"/>
                      <a:pt x="647880" y="1922407"/>
                    </a:cubicBezTo>
                    <a:cubicBezTo>
                      <a:pt x="493077" y="1836616"/>
                      <a:pt x="338274" y="1745106"/>
                      <a:pt x="189204" y="1653595"/>
                    </a:cubicBezTo>
                    <a:cubicBezTo>
                      <a:pt x="166270" y="1642156"/>
                      <a:pt x="143336" y="1624998"/>
                      <a:pt x="126136" y="1607840"/>
                    </a:cubicBezTo>
                    <a:cubicBezTo>
                      <a:pt x="120403" y="1607840"/>
                      <a:pt x="114669" y="1602120"/>
                      <a:pt x="114669" y="1596401"/>
                    </a:cubicBezTo>
                    <a:cubicBezTo>
                      <a:pt x="108936" y="1590682"/>
                      <a:pt x="103202" y="1584962"/>
                      <a:pt x="97469" y="1579243"/>
                    </a:cubicBezTo>
                    <a:cubicBezTo>
                      <a:pt x="86002" y="1562084"/>
                      <a:pt x="74535" y="1544926"/>
                      <a:pt x="63068" y="1527768"/>
                    </a:cubicBezTo>
                    <a:cubicBezTo>
                      <a:pt x="17200" y="1453416"/>
                      <a:pt x="0" y="1367624"/>
                      <a:pt x="0" y="1281833"/>
                    </a:cubicBezTo>
                    <a:cubicBezTo>
                      <a:pt x="5734" y="1081654"/>
                      <a:pt x="5734" y="881474"/>
                      <a:pt x="5734" y="687014"/>
                    </a:cubicBezTo>
                    <a:cubicBezTo>
                      <a:pt x="11467" y="635540"/>
                      <a:pt x="28667" y="589784"/>
                      <a:pt x="40134" y="544029"/>
                    </a:cubicBezTo>
                    <a:cubicBezTo>
                      <a:pt x="51601" y="515432"/>
                      <a:pt x="74535" y="481116"/>
                      <a:pt x="91735" y="452519"/>
                    </a:cubicBezTo>
                    <a:cubicBezTo>
                      <a:pt x="114669" y="429641"/>
                      <a:pt x="143336" y="406763"/>
                      <a:pt x="166270" y="383886"/>
                    </a:cubicBezTo>
                    <a:cubicBezTo>
                      <a:pt x="166270" y="383886"/>
                      <a:pt x="172004" y="383886"/>
                      <a:pt x="172004" y="383886"/>
                    </a:cubicBezTo>
                    <a:cubicBezTo>
                      <a:pt x="223605" y="349569"/>
                      <a:pt x="275206" y="315253"/>
                      <a:pt x="326807" y="286656"/>
                    </a:cubicBezTo>
                    <a:cubicBezTo>
                      <a:pt x="452943" y="212303"/>
                      <a:pt x="579079" y="137951"/>
                      <a:pt x="705214" y="69318"/>
                    </a:cubicBezTo>
                    <a:cubicBezTo>
                      <a:pt x="776883" y="29282"/>
                      <a:pt x="848551" y="4975"/>
                      <a:pt x="920219" y="685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EAB39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pic>
            <p:nvPicPr>
              <p:cNvPr id="42" name="图片 41" descr="F:\图库\人物\51miz-P1259687-8130C0F9-3840x2160.jpg51miz-P1259687-8130C0F9-3840x216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42" y="2453"/>
                <a:ext cx="2456" cy="2456"/>
              </a:xfrm>
              <a:custGeom>
                <a:avLst/>
                <a:gdLst>
                  <a:gd name="connsiteX0" fmla="*/ 756053 w 1540370"/>
                  <a:gd name="connsiteY0" fmla="*/ 563 h 1663875"/>
                  <a:gd name="connsiteX1" fmla="*/ 932701 w 1540370"/>
                  <a:gd name="connsiteY1" fmla="*/ 42854 h 1663875"/>
                  <a:gd name="connsiteX2" fmla="*/ 1262444 w 1540370"/>
                  <a:gd name="connsiteY2" fmla="*/ 230817 h 1663875"/>
                  <a:gd name="connsiteX3" fmla="*/ 1399052 w 1540370"/>
                  <a:gd name="connsiteY3" fmla="*/ 310702 h 1663875"/>
                  <a:gd name="connsiteX4" fmla="*/ 1469711 w 1540370"/>
                  <a:gd name="connsiteY4" fmla="*/ 376489 h 1663875"/>
                  <a:gd name="connsiteX5" fmla="*/ 1469711 w 1540370"/>
                  <a:gd name="connsiteY5" fmla="*/ 385887 h 1663875"/>
                  <a:gd name="connsiteX6" fmla="*/ 1540370 w 1540370"/>
                  <a:gd name="connsiteY6" fmla="*/ 564452 h 1663875"/>
                  <a:gd name="connsiteX7" fmla="*/ 1535660 w 1540370"/>
                  <a:gd name="connsiteY7" fmla="*/ 1114244 h 1663875"/>
                  <a:gd name="connsiteX8" fmla="*/ 1479132 w 1540370"/>
                  <a:gd name="connsiteY8" fmla="*/ 1269314 h 1663875"/>
                  <a:gd name="connsiteX9" fmla="*/ 1450869 w 1540370"/>
                  <a:gd name="connsiteY9" fmla="*/ 1311605 h 1663875"/>
                  <a:gd name="connsiteX10" fmla="*/ 1432026 w 1540370"/>
                  <a:gd name="connsiteY10" fmla="*/ 1330402 h 1663875"/>
                  <a:gd name="connsiteX11" fmla="*/ 1422605 w 1540370"/>
                  <a:gd name="connsiteY11" fmla="*/ 1335101 h 1663875"/>
                  <a:gd name="connsiteX12" fmla="*/ 1342524 w 1540370"/>
                  <a:gd name="connsiteY12" fmla="*/ 1391490 h 1663875"/>
                  <a:gd name="connsiteX13" fmla="*/ 1031624 w 1540370"/>
                  <a:gd name="connsiteY13" fmla="*/ 1570055 h 1663875"/>
                  <a:gd name="connsiteX14" fmla="*/ 829068 w 1540370"/>
                  <a:gd name="connsiteY14" fmla="*/ 1659337 h 1663875"/>
                  <a:gd name="connsiteX15" fmla="*/ 645354 w 1540370"/>
                  <a:gd name="connsiteY15" fmla="*/ 1640541 h 1663875"/>
                  <a:gd name="connsiteX16" fmla="*/ 532299 w 1540370"/>
                  <a:gd name="connsiteY16" fmla="*/ 1579453 h 1663875"/>
                  <a:gd name="connsiteX17" fmla="*/ 155450 w 1540370"/>
                  <a:gd name="connsiteY17" fmla="*/ 1358596 h 1663875"/>
                  <a:gd name="connsiteX18" fmla="*/ 103634 w 1540370"/>
                  <a:gd name="connsiteY18" fmla="*/ 1321003 h 1663875"/>
                  <a:gd name="connsiteX19" fmla="*/ 94212 w 1540370"/>
                  <a:gd name="connsiteY19" fmla="*/ 1311605 h 1663875"/>
                  <a:gd name="connsiteX20" fmla="*/ 80080 w 1540370"/>
                  <a:gd name="connsiteY20" fmla="*/ 1297508 h 1663875"/>
                  <a:gd name="connsiteX21" fmla="*/ 51817 w 1540370"/>
                  <a:gd name="connsiteY21" fmla="*/ 1255216 h 1663875"/>
                  <a:gd name="connsiteX22" fmla="*/ 0 w 1540370"/>
                  <a:gd name="connsiteY22" fmla="*/ 1053156 h 1663875"/>
                  <a:gd name="connsiteX23" fmla="*/ 4711 w 1540370"/>
                  <a:gd name="connsiteY23" fmla="*/ 564452 h 1663875"/>
                  <a:gd name="connsiteX24" fmla="*/ 32974 w 1540370"/>
                  <a:gd name="connsiteY24" fmla="*/ 446975 h 1663875"/>
                  <a:gd name="connsiteX25" fmla="*/ 75370 w 1540370"/>
                  <a:gd name="connsiteY25" fmla="*/ 371790 h 1663875"/>
                  <a:gd name="connsiteX26" fmla="*/ 136608 w 1540370"/>
                  <a:gd name="connsiteY26" fmla="*/ 315401 h 1663875"/>
                  <a:gd name="connsiteX27" fmla="*/ 141318 w 1540370"/>
                  <a:gd name="connsiteY27" fmla="*/ 315401 h 1663875"/>
                  <a:gd name="connsiteX28" fmla="*/ 268505 w 1540370"/>
                  <a:gd name="connsiteY28" fmla="*/ 235516 h 1663875"/>
                  <a:gd name="connsiteX29" fmla="*/ 579405 w 1540370"/>
                  <a:gd name="connsiteY29" fmla="*/ 56952 h 1663875"/>
                  <a:gd name="connsiteX30" fmla="*/ 756053 w 1540370"/>
                  <a:gd name="connsiteY30" fmla="*/ 563 h 166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0370" h="1663875">
                    <a:moveTo>
                      <a:pt x="756053" y="563"/>
                    </a:moveTo>
                    <a:cubicBezTo>
                      <a:pt x="814936" y="-2962"/>
                      <a:pt x="873819" y="9961"/>
                      <a:pt x="932701" y="42854"/>
                    </a:cubicBezTo>
                    <a:cubicBezTo>
                      <a:pt x="1045756" y="99243"/>
                      <a:pt x="1154100" y="165030"/>
                      <a:pt x="1262444" y="230817"/>
                    </a:cubicBezTo>
                    <a:cubicBezTo>
                      <a:pt x="1309550" y="254313"/>
                      <a:pt x="1356656" y="282507"/>
                      <a:pt x="1399052" y="310702"/>
                    </a:cubicBezTo>
                    <a:cubicBezTo>
                      <a:pt x="1422605" y="334197"/>
                      <a:pt x="1446158" y="357692"/>
                      <a:pt x="1469711" y="376489"/>
                    </a:cubicBezTo>
                    <a:cubicBezTo>
                      <a:pt x="1469711" y="381188"/>
                      <a:pt x="1469711" y="385887"/>
                      <a:pt x="1469711" y="385887"/>
                    </a:cubicBezTo>
                    <a:cubicBezTo>
                      <a:pt x="1516817" y="437577"/>
                      <a:pt x="1540370" y="498665"/>
                      <a:pt x="1540370" y="564452"/>
                    </a:cubicBezTo>
                    <a:cubicBezTo>
                      <a:pt x="1540370" y="747716"/>
                      <a:pt x="1540370" y="930980"/>
                      <a:pt x="1535660" y="1114244"/>
                    </a:cubicBezTo>
                    <a:cubicBezTo>
                      <a:pt x="1535660" y="1170633"/>
                      <a:pt x="1516817" y="1222323"/>
                      <a:pt x="1479132" y="1269314"/>
                    </a:cubicBezTo>
                    <a:cubicBezTo>
                      <a:pt x="1469711" y="1283411"/>
                      <a:pt x="1460290" y="1297508"/>
                      <a:pt x="1450869" y="1311605"/>
                    </a:cubicBezTo>
                    <a:cubicBezTo>
                      <a:pt x="1446158" y="1316304"/>
                      <a:pt x="1441447" y="1321003"/>
                      <a:pt x="1432026" y="1330402"/>
                    </a:cubicBezTo>
                    <a:cubicBezTo>
                      <a:pt x="1427316" y="1330402"/>
                      <a:pt x="1422605" y="1335101"/>
                      <a:pt x="1422605" y="1335101"/>
                    </a:cubicBezTo>
                    <a:cubicBezTo>
                      <a:pt x="1394341" y="1353897"/>
                      <a:pt x="1370788" y="1377392"/>
                      <a:pt x="1342524" y="1391490"/>
                    </a:cubicBezTo>
                    <a:cubicBezTo>
                      <a:pt x="1238891" y="1452578"/>
                      <a:pt x="1135258" y="1508967"/>
                      <a:pt x="1031624" y="1570055"/>
                    </a:cubicBezTo>
                    <a:cubicBezTo>
                      <a:pt x="970386" y="1607647"/>
                      <a:pt x="904438" y="1645240"/>
                      <a:pt x="829068" y="1659337"/>
                    </a:cubicBezTo>
                    <a:cubicBezTo>
                      <a:pt x="763119" y="1668735"/>
                      <a:pt x="706592" y="1664036"/>
                      <a:pt x="645354" y="1640541"/>
                    </a:cubicBezTo>
                    <a:cubicBezTo>
                      <a:pt x="607669" y="1621744"/>
                      <a:pt x="569984" y="1602948"/>
                      <a:pt x="532299" y="1579453"/>
                    </a:cubicBezTo>
                    <a:cubicBezTo>
                      <a:pt x="405113" y="1508967"/>
                      <a:pt x="277926" y="1433781"/>
                      <a:pt x="155450" y="1358596"/>
                    </a:cubicBezTo>
                    <a:cubicBezTo>
                      <a:pt x="136608" y="1349198"/>
                      <a:pt x="117765" y="1335101"/>
                      <a:pt x="103634" y="1321003"/>
                    </a:cubicBezTo>
                    <a:cubicBezTo>
                      <a:pt x="98923" y="1321003"/>
                      <a:pt x="94212" y="1316304"/>
                      <a:pt x="94212" y="1311605"/>
                    </a:cubicBezTo>
                    <a:cubicBezTo>
                      <a:pt x="89502" y="1306906"/>
                      <a:pt x="84791" y="1302207"/>
                      <a:pt x="80080" y="1297508"/>
                    </a:cubicBezTo>
                    <a:cubicBezTo>
                      <a:pt x="70659" y="1283411"/>
                      <a:pt x="61238" y="1269314"/>
                      <a:pt x="51817" y="1255216"/>
                    </a:cubicBezTo>
                    <a:cubicBezTo>
                      <a:pt x="14132" y="1194128"/>
                      <a:pt x="0" y="1123642"/>
                      <a:pt x="0" y="1053156"/>
                    </a:cubicBezTo>
                    <a:cubicBezTo>
                      <a:pt x="4711" y="888688"/>
                      <a:pt x="4711" y="724221"/>
                      <a:pt x="4711" y="564452"/>
                    </a:cubicBezTo>
                    <a:cubicBezTo>
                      <a:pt x="9421" y="522160"/>
                      <a:pt x="23553" y="484568"/>
                      <a:pt x="32974" y="446975"/>
                    </a:cubicBezTo>
                    <a:cubicBezTo>
                      <a:pt x="42396" y="423480"/>
                      <a:pt x="61238" y="395285"/>
                      <a:pt x="75370" y="371790"/>
                    </a:cubicBezTo>
                    <a:cubicBezTo>
                      <a:pt x="94212" y="352993"/>
                      <a:pt x="117765" y="334197"/>
                      <a:pt x="136608" y="315401"/>
                    </a:cubicBezTo>
                    <a:cubicBezTo>
                      <a:pt x="136608" y="315401"/>
                      <a:pt x="141318" y="315401"/>
                      <a:pt x="141318" y="315401"/>
                    </a:cubicBezTo>
                    <a:cubicBezTo>
                      <a:pt x="183714" y="287206"/>
                      <a:pt x="226109" y="259012"/>
                      <a:pt x="268505" y="235516"/>
                    </a:cubicBezTo>
                    <a:cubicBezTo>
                      <a:pt x="372138" y="174428"/>
                      <a:pt x="475772" y="113340"/>
                      <a:pt x="579405" y="56952"/>
                    </a:cubicBezTo>
                    <a:cubicBezTo>
                      <a:pt x="638288" y="24058"/>
                      <a:pt x="697171" y="4087"/>
                      <a:pt x="756053" y="563"/>
                    </a:cubicBezTo>
                    <a:close/>
                  </a:path>
                </a:pathLst>
              </a:cu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372" y="5639"/>
              <a:ext cx="2957" cy="7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217" y="6219"/>
              <a:ext cx="3357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>
                <a:lnSpc>
                  <a:spcPct val="150000"/>
                </a:lnSpc>
              </a:pPr>
              <a:r>
                <a:rPr lang="en-US" sz="1200" b="0" dirty="0">
                  <a:solidFill>
                    <a:schemeClr val="bg1"/>
                  </a:solidFill>
                  <a:latin typeface="Arial"/>
                  <a:ea typeface="微软雅黑"/>
                  <a:cs typeface="Times New Roman" panose="02020603050405020304" charset="0"/>
                  <a:sym typeface="Arial"/>
                </a:rPr>
                <a:t>Click here to add content, content to match the title. </a:t>
              </a:r>
              <a:endParaRPr lang="en-US" altLang="en-US" sz="1200" b="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pic>
        <p:nvPicPr>
          <p:cNvPr id="45" name="图片 44" descr="51miz-E1138284-BEA621CB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700" y="4082417"/>
            <a:ext cx="6185535" cy="386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9180" y="5464812"/>
            <a:ext cx="4993640" cy="671195"/>
          </a:xfrm>
          <a:prstGeom prst="rect">
            <a:avLst/>
          </a:prstGeom>
          <a:solidFill>
            <a:srgbClr val="4E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99802" y="5672457"/>
            <a:ext cx="4312399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rPr>
              <a:t>Click here to add content, content to match the title. </a:t>
            </a:r>
            <a:endParaRPr lang="en-US" altLang="en-US" sz="1400" dirty="0">
              <a:solidFill>
                <a:schemeClr val="bg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32525" y="1446531"/>
            <a:ext cx="2397760" cy="4689475"/>
            <a:chOff x="9815" y="2278"/>
            <a:chExt cx="3776" cy="7385"/>
          </a:xfrm>
        </p:grpSpPr>
        <p:sp>
          <p:nvSpPr>
            <p:cNvPr id="4" name="矩形 3"/>
            <p:cNvSpPr/>
            <p:nvPr/>
          </p:nvSpPr>
          <p:spPr>
            <a:xfrm>
              <a:off x="9815" y="2278"/>
              <a:ext cx="3776" cy="7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4" name="AutoShape 83"/>
            <p:cNvSpPr/>
            <p:nvPr/>
          </p:nvSpPr>
          <p:spPr bwMode="auto">
            <a:xfrm>
              <a:off x="10981" y="2998"/>
              <a:ext cx="1418" cy="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4E878E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24" y="5286"/>
              <a:ext cx="373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062" y="6083"/>
              <a:ext cx="3256" cy="21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lang="zh-CN" altLang="en-US" sz="1400" b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05215" y="1446531"/>
            <a:ext cx="2397760" cy="4689475"/>
            <a:chOff x="13709" y="2278"/>
            <a:chExt cx="3776" cy="7385"/>
          </a:xfrm>
        </p:grpSpPr>
        <p:sp>
          <p:nvSpPr>
            <p:cNvPr id="5" name="矩形 4"/>
            <p:cNvSpPr/>
            <p:nvPr/>
          </p:nvSpPr>
          <p:spPr>
            <a:xfrm>
              <a:off x="13709" y="2278"/>
              <a:ext cx="3776" cy="7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8" name="Freeform 19"/>
            <p:cNvSpPr>
              <a:spLocks noEditPoints="1"/>
            </p:cNvSpPr>
            <p:nvPr/>
          </p:nvSpPr>
          <p:spPr bwMode="auto">
            <a:xfrm>
              <a:off x="14880" y="2998"/>
              <a:ext cx="1451" cy="945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rgbClr val="4E87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53" y="5286"/>
              <a:ext cx="373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991" y="6083"/>
              <a:ext cx="3256" cy="21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lang="en-US" altLang="en-US" sz="1400" b="0" dirty="0">
                <a:solidFill>
                  <a:schemeClr val="tx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3717" y="337822"/>
            <a:ext cx="3522345" cy="559435"/>
            <a:chOff x="809" y="532"/>
            <a:chExt cx="5547" cy="881"/>
          </a:xfrm>
        </p:grpSpPr>
        <p:sp>
          <p:nvSpPr>
            <p:cNvPr id="22" name="文本框 2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9" y="532"/>
              <a:ext cx="4981" cy="777"/>
              <a:chOff x="809" y="532"/>
              <a:chExt cx="4981" cy="77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pic>
        <p:nvPicPr>
          <p:cNvPr id="16" name="图片 15" descr="51miz-E811460-8B1D088D-1920x7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46" y="1437642"/>
            <a:ext cx="4985385" cy="41319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159375" y="1179831"/>
            <a:ext cx="6474460" cy="1160145"/>
            <a:chOff x="8125" y="1858"/>
            <a:chExt cx="10196" cy="1827"/>
          </a:xfrm>
        </p:grpSpPr>
        <p:sp>
          <p:nvSpPr>
            <p:cNvPr id="29" name="文本框 28"/>
            <p:cNvSpPr txBox="1"/>
            <p:nvPr/>
          </p:nvSpPr>
          <p:spPr>
            <a:xfrm>
              <a:off x="9633" y="1858"/>
              <a:ext cx="8688" cy="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125" y="2229"/>
              <a:ext cx="1120" cy="1120"/>
              <a:chOff x="8125" y="2229"/>
              <a:chExt cx="1120" cy="112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125" y="2229"/>
                <a:ext cx="1121" cy="1121"/>
              </a:xfrm>
              <a:prstGeom prst="rect">
                <a:avLst/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AutoShape 120"/>
              <p:cNvSpPr/>
              <p:nvPr/>
            </p:nvSpPr>
            <p:spPr bwMode="auto">
              <a:xfrm>
                <a:off x="8563" y="2690"/>
                <a:ext cx="245" cy="24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AutoShape 121"/>
              <p:cNvSpPr/>
              <p:nvPr/>
            </p:nvSpPr>
            <p:spPr bwMode="auto">
              <a:xfrm>
                <a:off x="8625" y="2752"/>
                <a:ext cx="69" cy="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AutoShape 122"/>
              <p:cNvSpPr/>
              <p:nvPr/>
            </p:nvSpPr>
            <p:spPr bwMode="auto">
              <a:xfrm>
                <a:off x="8440" y="2583"/>
                <a:ext cx="491" cy="4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159375" y="2463166"/>
            <a:ext cx="6493511" cy="1160145"/>
            <a:chOff x="8125" y="3879"/>
            <a:chExt cx="10226" cy="1827"/>
          </a:xfrm>
        </p:grpSpPr>
        <p:grpSp>
          <p:nvGrpSpPr>
            <p:cNvPr id="9" name="组合 8"/>
            <p:cNvGrpSpPr/>
            <p:nvPr/>
          </p:nvGrpSpPr>
          <p:grpSpPr>
            <a:xfrm>
              <a:off x="8125" y="4214"/>
              <a:ext cx="1120" cy="1120"/>
              <a:chOff x="8125" y="4214"/>
              <a:chExt cx="1120" cy="112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125" y="4214"/>
                <a:ext cx="1121" cy="1121"/>
              </a:xfrm>
              <a:prstGeom prst="rect">
                <a:avLst/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AutoShape 123"/>
              <p:cNvSpPr/>
              <p:nvPr/>
            </p:nvSpPr>
            <p:spPr bwMode="auto">
              <a:xfrm>
                <a:off x="8441" y="4529"/>
                <a:ext cx="490" cy="4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AutoShape 124"/>
              <p:cNvSpPr/>
              <p:nvPr/>
            </p:nvSpPr>
            <p:spPr bwMode="auto">
              <a:xfrm>
                <a:off x="8579" y="4667"/>
                <a:ext cx="214" cy="2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AutoShape 125"/>
              <p:cNvSpPr/>
              <p:nvPr/>
            </p:nvSpPr>
            <p:spPr bwMode="auto">
              <a:xfrm>
                <a:off x="8624" y="4713"/>
                <a:ext cx="123" cy="1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663" y="3879"/>
              <a:ext cx="8688" cy="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59375" y="3797301"/>
            <a:ext cx="6493511" cy="1160145"/>
            <a:chOff x="8125" y="5980"/>
            <a:chExt cx="10226" cy="1827"/>
          </a:xfrm>
        </p:grpSpPr>
        <p:sp>
          <p:nvSpPr>
            <p:cNvPr id="46" name="文本框 45"/>
            <p:cNvSpPr txBox="1"/>
            <p:nvPr/>
          </p:nvSpPr>
          <p:spPr>
            <a:xfrm>
              <a:off x="9663" y="5980"/>
              <a:ext cx="8688" cy="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  <a:p>
              <a:pPr marL="0"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125" y="6251"/>
              <a:ext cx="1120" cy="1120"/>
              <a:chOff x="8125" y="6251"/>
              <a:chExt cx="1120" cy="112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8125" y="6251"/>
                <a:ext cx="1121" cy="1121"/>
              </a:xfrm>
              <a:prstGeom prst="rect">
                <a:avLst/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AutoShape 120"/>
              <p:cNvSpPr/>
              <p:nvPr/>
            </p:nvSpPr>
            <p:spPr bwMode="auto">
              <a:xfrm>
                <a:off x="8563" y="6712"/>
                <a:ext cx="245" cy="24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AutoShape 121"/>
              <p:cNvSpPr/>
              <p:nvPr/>
            </p:nvSpPr>
            <p:spPr bwMode="auto">
              <a:xfrm>
                <a:off x="8625" y="6773"/>
                <a:ext cx="69" cy="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AutoShape 122"/>
              <p:cNvSpPr/>
              <p:nvPr/>
            </p:nvSpPr>
            <p:spPr bwMode="auto">
              <a:xfrm>
                <a:off x="8440" y="6605"/>
                <a:ext cx="491" cy="4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159375" y="5010786"/>
            <a:ext cx="6493511" cy="1160145"/>
            <a:chOff x="8125" y="7891"/>
            <a:chExt cx="10226" cy="1827"/>
          </a:xfrm>
        </p:grpSpPr>
        <p:grpSp>
          <p:nvGrpSpPr>
            <p:cNvPr id="6" name="组合 5"/>
            <p:cNvGrpSpPr/>
            <p:nvPr/>
          </p:nvGrpSpPr>
          <p:grpSpPr>
            <a:xfrm>
              <a:off x="8125" y="8235"/>
              <a:ext cx="1120" cy="1120"/>
              <a:chOff x="8125" y="8235"/>
              <a:chExt cx="1120" cy="112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8125" y="8235"/>
                <a:ext cx="1121" cy="1121"/>
              </a:xfrm>
              <a:prstGeom prst="rect">
                <a:avLst/>
              </a:prstGeom>
              <a:solidFill>
                <a:srgbClr val="4E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AutoShape 123"/>
              <p:cNvSpPr/>
              <p:nvPr/>
            </p:nvSpPr>
            <p:spPr bwMode="auto">
              <a:xfrm>
                <a:off x="8441" y="8551"/>
                <a:ext cx="490" cy="4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AutoShape 124"/>
              <p:cNvSpPr/>
              <p:nvPr/>
            </p:nvSpPr>
            <p:spPr bwMode="auto">
              <a:xfrm>
                <a:off x="8579" y="8688"/>
                <a:ext cx="214" cy="2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AutoShape 125"/>
              <p:cNvSpPr/>
              <p:nvPr/>
            </p:nvSpPr>
            <p:spPr bwMode="auto">
              <a:xfrm>
                <a:off x="8624" y="8735"/>
                <a:ext cx="123" cy="1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0" tIns="38090" rIns="38090" bIns="3809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9663" y="7891"/>
              <a:ext cx="8688" cy="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  <a:p>
              <a:pPr marL="0"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3717" y="337822"/>
            <a:ext cx="3522345" cy="559435"/>
            <a:chOff x="809" y="532"/>
            <a:chExt cx="5547" cy="881"/>
          </a:xfrm>
        </p:grpSpPr>
        <p:sp>
          <p:nvSpPr>
            <p:cNvPr id="22" name="文本框 2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9" y="532"/>
              <a:ext cx="4981" cy="777"/>
              <a:chOff x="809" y="532"/>
              <a:chExt cx="4981" cy="77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914401" y="1809750"/>
            <a:ext cx="3299460" cy="6629400"/>
            <a:chOff x="1440" y="2850"/>
            <a:chExt cx="5196" cy="104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40" y="2850"/>
              <a:ext cx="5197" cy="10441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48" y="3142"/>
              <a:ext cx="4564" cy="9832"/>
            </a:xfrm>
            <a:prstGeom prst="roundRect">
              <a:avLst>
                <a:gd name="adj" fmla="val 7909"/>
              </a:avLst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8575" y="3340102"/>
            <a:ext cx="2052320" cy="28962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9995" y="3352802"/>
            <a:ext cx="2054860" cy="28505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641" y="3352800"/>
            <a:ext cx="2032635" cy="2880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5541" y="3355975"/>
            <a:ext cx="2024380" cy="284988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758826" y="1932305"/>
            <a:ext cx="10674351" cy="368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045209" y="1842770"/>
            <a:ext cx="216000" cy="216000"/>
          </a:xfrm>
          <a:prstGeom prst="ellipse">
            <a:avLst/>
          </a:prstGeom>
          <a:solidFill>
            <a:srgbClr val="4E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85540" y="1842770"/>
            <a:ext cx="216000" cy="216000"/>
          </a:xfrm>
          <a:prstGeom prst="ellipse">
            <a:avLst/>
          </a:prstGeom>
          <a:solidFill>
            <a:srgbClr val="4E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336665" y="1842770"/>
            <a:ext cx="216000" cy="216000"/>
          </a:xfrm>
          <a:prstGeom prst="ellipse">
            <a:avLst/>
          </a:prstGeom>
          <a:solidFill>
            <a:srgbClr val="4E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917940" y="1842770"/>
            <a:ext cx="216000" cy="216000"/>
          </a:xfrm>
          <a:prstGeom prst="ellipse">
            <a:avLst/>
          </a:prstGeom>
          <a:solidFill>
            <a:srgbClr val="4E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2031" y="2244725"/>
            <a:ext cx="2501900" cy="612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lang="en-US" altLang="en-US" sz="12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99181" y="2244726"/>
            <a:ext cx="2501900" cy="612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lang="en-US" altLang="en-US" sz="12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73166" y="2244726"/>
            <a:ext cx="2501900" cy="612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lang="en-US" altLang="en-US" sz="12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7451" y="2244726"/>
            <a:ext cx="2501900" cy="612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content, content to match the title. </a:t>
            </a:r>
            <a:endParaRPr lang="en-US" altLang="en-US" sz="1200" b="0" dirty="0">
              <a:solidFill>
                <a:schemeClr val="tx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2031" y="1379222"/>
            <a:ext cx="2202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altLang="zh-CN" sz="2400" dirty="0">
              <a:solidFill>
                <a:srgbClr val="2B3F46"/>
              </a:solidFill>
              <a:latin typeface="Arial"/>
              <a:ea typeface="微软雅黑"/>
              <a:cs typeface="Showcard Gothic" panose="04020904020102020604" charset="0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99181" y="1379220"/>
            <a:ext cx="197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36665" y="1379222"/>
            <a:ext cx="220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altLang="zh-CN" sz="2400" dirty="0">
              <a:solidFill>
                <a:srgbClr val="2B3F46"/>
              </a:solidFill>
              <a:latin typeface="Arial"/>
              <a:ea typeface="微软雅黑"/>
              <a:cs typeface="Showcard Gothic" panose="04020904020102020604" charset="0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17941" y="1379222"/>
            <a:ext cx="197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altLang="zh-CN" sz="2400" dirty="0">
              <a:solidFill>
                <a:srgbClr val="2B3F46"/>
              </a:solidFill>
              <a:latin typeface="Arial"/>
              <a:ea typeface="微软雅黑"/>
              <a:cs typeface="Showcard Gothic" panose="04020904020102020604" charset="0"/>
              <a:sym typeface="Arial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3717" y="337822"/>
            <a:ext cx="3522345" cy="559435"/>
            <a:chOff x="809" y="532"/>
            <a:chExt cx="5547" cy="881"/>
          </a:xfrm>
        </p:grpSpPr>
        <p:sp>
          <p:nvSpPr>
            <p:cNvPr id="2" name="文本框 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9" y="532"/>
              <a:ext cx="4981" cy="777"/>
              <a:chOff x="809" y="532"/>
              <a:chExt cx="4981" cy="77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4" grpId="0" bldLvl="0" animBg="1"/>
      <p:bldP spid="4" grpId="1" animBg="1"/>
      <p:bldP spid="5" grpId="0" bldLvl="0" animBg="1"/>
      <p:bldP spid="5" grpId="1" animBg="1"/>
      <p:bldP spid="9" grpId="0" bldLvl="0" animBg="1"/>
      <p:bldP spid="9" grpId="1" animBg="1"/>
      <p:bldP spid="13" grpId="0"/>
      <p:bldP spid="13" grpId="1"/>
      <p:bldP spid="10" grpId="0"/>
      <p:bldP spid="10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29"/>
          <p:cNvGrpSpPr/>
          <p:nvPr/>
        </p:nvGrpSpPr>
        <p:grpSpPr>
          <a:xfrm>
            <a:off x="1539904" y="3350828"/>
            <a:ext cx="1256749" cy="2655992"/>
            <a:chOff x="0" y="-9647"/>
            <a:chExt cx="1257300" cy="2656957"/>
          </a:xfrm>
        </p:grpSpPr>
        <p:sp>
          <p:nvSpPr>
            <p:cNvPr id="7" name="Shape 1626"/>
            <p:cNvSpPr/>
            <p:nvPr/>
          </p:nvSpPr>
          <p:spPr>
            <a:xfrm flipH="1">
              <a:off x="662644" y="-9647"/>
              <a:ext cx="1" cy="1529368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35" dirty="0">
                <a:solidFill>
                  <a:schemeClr val="bg1"/>
                </a:solidFill>
                <a:latin typeface="Arial"/>
                <a:ea typeface="微软雅黑"/>
                <a:cs typeface="汉仪旗黑-55简" panose="00020600040101010101" charset="-128"/>
                <a:sym typeface="Arial"/>
              </a:endParaRPr>
            </a:p>
          </p:txBody>
        </p:sp>
        <p:graphicFrame>
          <p:nvGraphicFramePr>
            <p:cNvPr id="8" name="Chart 1627"/>
            <p:cNvGraphicFramePr/>
            <p:nvPr/>
          </p:nvGraphicFramePr>
          <p:xfrm>
            <a:off x="0" y="1390009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Shape 1628"/>
            <p:cNvSpPr/>
            <p:nvPr/>
          </p:nvSpPr>
          <p:spPr>
            <a:xfrm>
              <a:off x="462170" y="1888889"/>
              <a:ext cx="525367" cy="350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3335" tIns="43335" rIns="43335" bIns="43335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705" b="1" dirty="0">
                  <a:solidFill>
                    <a:schemeClr val="bg1"/>
                  </a:solidFill>
                  <a:latin typeface="Arial"/>
                  <a:ea typeface="微软雅黑"/>
                  <a:cs typeface="+mj-cs"/>
                  <a:sym typeface="Arial"/>
                </a:rPr>
                <a:t>70%</a:t>
              </a:r>
            </a:p>
          </p:txBody>
        </p:sp>
      </p:grpSp>
      <p:grpSp>
        <p:nvGrpSpPr>
          <p:cNvPr id="10" name="Group 1633"/>
          <p:cNvGrpSpPr/>
          <p:nvPr/>
        </p:nvGrpSpPr>
        <p:grpSpPr>
          <a:xfrm>
            <a:off x="1287684" y="2448159"/>
            <a:ext cx="2043148" cy="1331494"/>
            <a:chOff x="0" y="362562"/>
            <a:chExt cx="2044043" cy="1331976"/>
          </a:xfrm>
        </p:grpSpPr>
        <p:sp>
          <p:nvSpPr>
            <p:cNvPr id="11" name="Shape 1630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rgbClr val="4E878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Shape 1631"/>
            <p:cNvSpPr/>
            <p:nvPr/>
          </p:nvSpPr>
          <p:spPr>
            <a:xfrm>
              <a:off x="156644" y="919523"/>
              <a:ext cx="1655979" cy="395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3335" tIns="43335" rIns="43335" bIns="433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2000" b="0" dirty="0">
                  <a:solidFill>
                    <a:srgbClr val="4E878E"/>
                  </a:solidFill>
                  <a:latin typeface="Arial"/>
                  <a:ea typeface="微软雅黑"/>
                  <a:cs typeface="+mn-cs"/>
                  <a:sym typeface="Arial"/>
                </a:rPr>
                <a:t>20XX- - 20XX</a:t>
              </a:r>
            </a:p>
          </p:txBody>
        </p:sp>
        <p:sp>
          <p:nvSpPr>
            <p:cNvPr id="13" name="Shape 1632"/>
            <p:cNvSpPr/>
            <p:nvPr/>
          </p:nvSpPr>
          <p:spPr>
            <a:xfrm>
              <a:off x="73574" y="362562"/>
              <a:ext cx="1970469" cy="607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3335" tIns="43335" rIns="43335" bIns="43335" numCol="1" anchor="t">
              <a:spAutoFit/>
            </a:bodyPr>
            <a:lstStyle/>
            <a:p>
              <a:pPr lvl="0"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宋体 CN" panose="02020400000000000000" charset="-122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4" name="Group 1637"/>
          <p:cNvGrpSpPr/>
          <p:nvPr/>
        </p:nvGrpSpPr>
        <p:grpSpPr>
          <a:xfrm>
            <a:off x="3257292" y="3444922"/>
            <a:ext cx="1969607" cy="1401170"/>
            <a:chOff x="0" y="0"/>
            <a:chExt cx="1970470" cy="1401679"/>
          </a:xfrm>
        </p:grpSpPr>
        <p:sp>
          <p:nvSpPr>
            <p:cNvPr id="15" name="Shape 163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Shape 1635"/>
            <p:cNvSpPr/>
            <p:nvPr/>
          </p:nvSpPr>
          <p:spPr>
            <a:xfrm>
              <a:off x="109097" y="451222"/>
              <a:ext cx="1713713" cy="406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3335" tIns="43335" rIns="43335" bIns="433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2075" dirty="0">
                  <a:solidFill>
                    <a:srgbClr val="4E878E"/>
                  </a:solidFill>
                  <a:latin typeface="Arial"/>
                  <a:ea typeface="微软雅黑"/>
                  <a:cs typeface="+mn-cs"/>
                  <a:sym typeface="Arial"/>
                </a:rPr>
                <a:t>20XX- - 20XX</a:t>
              </a:r>
              <a:endParaRPr lang="en-US" altLang="zh-CN" sz="2085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Shape 1636"/>
            <p:cNvSpPr/>
            <p:nvPr/>
          </p:nvSpPr>
          <p:spPr>
            <a:xfrm>
              <a:off x="0" y="794120"/>
              <a:ext cx="1970470" cy="607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3335" tIns="43335" rIns="43335" bIns="43335" numCol="1" anchor="t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  <a:defRPr>
                  <a:solidFill>
                    <a:srgbClr val="000000"/>
                  </a:solidFill>
                </a:defRP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宋体 CN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思源宋体 CN" panose="02020400000000000000" charset="-122"/>
                <a:sym typeface="Arial"/>
              </a:endParaRPr>
            </a:p>
          </p:txBody>
        </p:sp>
      </p:grpSp>
      <p:graphicFrame>
        <p:nvGraphicFramePr>
          <p:cNvPr id="18" name="Chart 1638"/>
          <p:cNvGraphicFramePr/>
          <p:nvPr/>
        </p:nvGraphicFramePr>
        <p:xfrm>
          <a:off x="3476737" y="1471033"/>
          <a:ext cx="1423091" cy="171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642"/>
          <p:cNvGrpSpPr/>
          <p:nvPr/>
        </p:nvGrpSpPr>
        <p:grpSpPr>
          <a:xfrm>
            <a:off x="5226893" y="2465306"/>
            <a:ext cx="1991483" cy="1314349"/>
            <a:chOff x="0" y="379714"/>
            <a:chExt cx="1992357" cy="1314824"/>
          </a:xfrm>
        </p:grpSpPr>
        <p:sp>
          <p:nvSpPr>
            <p:cNvPr id="20" name="Shape 1639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rgbClr val="D0DECD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Shape 1640"/>
            <p:cNvSpPr/>
            <p:nvPr/>
          </p:nvSpPr>
          <p:spPr>
            <a:xfrm>
              <a:off x="64204" y="920168"/>
              <a:ext cx="1713714" cy="406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3335" tIns="43335" rIns="43335" bIns="433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2075" dirty="0">
                  <a:solidFill>
                    <a:srgbClr val="4E878E"/>
                  </a:solidFill>
                  <a:latin typeface="Arial"/>
                  <a:ea typeface="微软雅黑"/>
                  <a:cs typeface="+mn-cs"/>
                  <a:sym typeface="Arial"/>
                </a:rPr>
                <a:t>20XX- - 20XX</a:t>
              </a:r>
              <a:endParaRPr lang="en-US" altLang="zh-CN" sz="2085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Shape 1641"/>
            <p:cNvSpPr/>
            <p:nvPr/>
          </p:nvSpPr>
          <p:spPr>
            <a:xfrm>
              <a:off x="21889" y="379714"/>
              <a:ext cx="1970468" cy="607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3335" tIns="43335" rIns="43335" bIns="43335" numCol="1" anchor="t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  <a:defRPr>
                  <a:solidFill>
                    <a:srgbClr val="000000"/>
                  </a:solidFill>
                </a:defRP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宋体 CN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思源宋体 CN" panose="02020400000000000000" charset="-122"/>
                <a:sym typeface="Arial"/>
              </a:endParaRPr>
            </a:p>
          </p:txBody>
        </p:sp>
      </p:grpSp>
      <p:grpSp>
        <p:nvGrpSpPr>
          <p:cNvPr id="23" name="Group 1646"/>
          <p:cNvGrpSpPr/>
          <p:nvPr/>
        </p:nvGrpSpPr>
        <p:grpSpPr>
          <a:xfrm>
            <a:off x="5423164" y="3779655"/>
            <a:ext cx="1256749" cy="2214331"/>
            <a:chOff x="0" y="334852"/>
            <a:chExt cx="1257300" cy="2215133"/>
          </a:xfrm>
        </p:grpSpPr>
        <p:sp>
          <p:nvSpPr>
            <p:cNvPr id="24" name="Shape 1643"/>
            <p:cNvSpPr/>
            <p:nvPr/>
          </p:nvSpPr>
          <p:spPr>
            <a:xfrm flipH="1">
              <a:off x="628377" y="334852"/>
              <a:ext cx="0" cy="1194516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35" dirty="0">
                <a:solidFill>
                  <a:schemeClr val="bg1"/>
                </a:solidFill>
                <a:latin typeface="Arial"/>
                <a:ea typeface="微软雅黑"/>
                <a:cs typeface="汉仪旗黑-55简" panose="00020600040101010101" charset="-128"/>
                <a:sym typeface="Arial"/>
              </a:endParaRPr>
            </a:p>
          </p:txBody>
        </p:sp>
        <p:graphicFrame>
          <p:nvGraphicFramePr>
            <p:cNvPr id="25" name="Chart 1644"/>
            <p:cNvGraphicFramePr/>
            <p:nvPr/>
          </p:nvGraphicFramePr>
          <p:xfrm>
            <a:off x="0" y="1292684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Shape 1645"/>
            <p:cNvSpPr/>
            <p:nvPr/>
          </p:nvSpPr>
          <p:spPr>
            <a:xfrm>
              <a:off x="504563" y="1787434"/>
              <a:ext cx="525367" cy="350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3335" tIns="43335" rIns="43335" bIns="43335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705" b="1" dirty="0">
                  <a:solidFill>
                    <a:schemeClr val="bg1"/>
                  </a:solidFill>
                  <a:latin typeface="Arial"/>
                  <a:ea typeface="微软雅黑"/>
                  <a:cs typeface="+mj-cs"/>
                  <a:sym typeface="Arial"/>
                </a:rPr>
                <a:t>50%</a:t>
              </a:r>
            </a:p>
          </p:txBody>
        </p:sp>
      </p:grpSp>
      <p:grpSp>
        <p:nvGrpSpPr>
          <p:cNvPr id="27" name="Group 1653"/>
          <p:cNvGrpSpPr/>
          <p:nvPr/>
        </p:nvGrpSpPr>
        <p:grpSpPr>
          <a:xfrm>
            <a:off x="7570231" y="1944943"/>
            <a:ext cx="1059567" cy="1266499"/>
            <a:chOff x="0" y="0"/>
            <a:chExt cx="1060030" cy="1266959"/>
          </a:xfrm>
        </p:grpSpPr>
        <p:sp>
          <p:nvSpPr>
            <p:cNvPr id="28" name="Shape 1647"/>
            <p:cNvSpPr/>
            <p:nvPr/>
          </p:nvSpPr>
          <p:spPr>
            <a:xfrm>
              <a:off x="-1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70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Shape 1648"/>
            <p:cNvSpPr/>
            <p:nvPr/>
          </p:nvSpPr>
          <p:spPr>
            <a:xfrm>
              <a:off x="416002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70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Shape 1649"/>
            <p:cNvSpPr/>
            <p:nvPr/>
          </p:nvSpPr>
          <p:spPr>
            <a:xfrm>
              <a:off x="832005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70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Shape 1650"/>
            <p:cNvSpPr/>
            <p:nvPr/>
          </p:nvSpPr>
          <p:spPr>
            <a:xfrm>
              <a:off x="-1" y="539343"/>
              <a:ext cx="228025" cy="727617"/>
            </a:xfrm>
            <a:prstGeom prst="rect">
              <a:avLst/>
            </a:prstGeom>
            <a:solidFill>
              <a:srgbClr val="4E878E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70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Shape 1651"/>
            <p:cNvSpPr/>
            <p:nvPr/>
          </p:nvSpPr>
          <p:spPr>
            <a:xfrm>
              <a:off x="416002" y="209266"/>
              <a:ext cx="228025" cy="1057694"/>
            </a:xfrm>
            <a:prstGeom prst="rect">
              <a:avLst/>
            </a:prstGeom>
            <a:solidFill>
              <a:srgbClr val="9ADFBF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70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Shape 1652"/>
            <p:cNvSpPr/>
            <p:nvPr/>
          </p:nvSpPr>
          <p:spPr>
            <a:xfrm>
              <a:off x="832005" y="821186"/>
              <a:ext cx="228025" cy="445774"/>
            </a:xfrm>
            <a:prstGeom prst="rect">
              <a:avLst/>
            </a:prstGeom>
            <a:solidFill>
              <a:srgbClr val="34A47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70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Group 1657"/>
          <p:cNvGrpSpPr/>
          <p:nvPr/>
        </p:nvGrpSpPr>
        <p:grpSpPr>
          <a:xfrm>
            <a:off x="7196501" y="3444922"/>
            <a:ext cx="1969607" cy="1401170"/>
            <a:chOff x="0" y="0"/>
            <a:chExt cx="1970470" cy="1401679"/>
          </a:xfrm>
        </p:grpSpPr>
        <p:sp>
          <p:nvSpPr>
            <p:cNvPr id="35" name="Shape 165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Shape 1655"/>
            <p:cNvSpPr/>
            <p:nvPr/>
          </p:nvSpPr>
          <p:spPr>
            <a:xfrm>
              <a:off x="105254" y="451222"/>
              <a:ext cx="1713713" cy="406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3335" tIns="43335" rIns="43335" bIns="433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2075" dirty="0">
                  <a:solidFill>
                    <a:srgbClr val="4E878E"/>
                  </a:solidFill>
                  <a:latin typeface="Arial"/>
                  <a:ea typeface="微软雅黑"/>
                  <a:cs typeface="+mn-cs"/>
                  <a:sym typeface="Arial"/>
                </a:rPr>
                <a:t>20XX- - 20XX</a:t>
              </a:r>
              <a:endParaRPr lang="en-US" altLang="zh-CN" sz="2085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Shape 1656"/>
            <p:cNvSpPr/>
            <p:nvPr/>
          </p:nvSpPr>
          <p:spPr>
            <a:xfrm>
              <a:off x="0" y="794120"/>
              <a:ext cx="1970470" cy="607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3335" tIns="43335" rIns="43335" bIns="43335" numCol="1" anchor="t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  <a:defRPr>
                  <a:solidFill>
                    <a:srgbClr val="000000"/>
                  </a:solidFill>
                </a:defRP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宋体 CN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思源宋体 CN" panose="02020400000000000000" charset="-122"/>
                <a:sym typeface="Arial"/>
              </a:endParaRPr>
            </a:p>
          </p:txBody>
        </p:sp>
      </p:grpSp>
      <p:grpSp>
        <p:nvGrpSpPr>
          <p:cNvPr id="38" name="Group 1661"/>
          <p:cNvGrpSpPr/>
          <p:nvPr/>
        </p:nvGrpSpPr>
        <p:grpSpPr>
          <a:xfrm>
            <a:off x="9166103" y="3004917"/>
            <a:ext cx="2039836" cy="1452252"/>
            <a:chOff x="0" y="0"/>
            <a:chExt cx="2040729" cy="1452776"/>
          </a:xfrm>
        </p:grpSpPr>
        <p:sp>
          <p:nvSpPr>
            <p:cNvPr id="39" name="Shape 1658"/>
            <p:cNvSpPr/>
            <p:nvPr/>
          </p:nvSpPr>
          <p:spPr>
            <a:xfrm>
              <a:off x="0" y="440163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Shape 1659"/>
            <p:cNvSpPr/>
            <p:nvPr/>
          </p:nvSpPr>
          <p:spPr>
            <a:xfrm>
              <a:off x="104448" y="0"/>
              <a:ext cx="1713712" cy="406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3335" tIns="43335" rIns="43335" bIns="433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2075" dirty="0">
                  <a:solidFill>
                    <a:srgbClr val="4E878E"/>
                  </a:solidFill>
                  <a:latin typeface="Arial"/>
                  <a:ea typeface="微软雅黑"/>
                  <a:cs typeface="+mn-cs"/>
                  <a:sym typeface="Arial"/>
                </a:rPr>
                <a:t>20XX- - 20XX</a:t>
              </a:r>
              <a:endParaRPr lang="en-US" altLang="zh-CN" sz="20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Shape 1660"/>
            <p:cNvSpPr/>
            <p:nvPr/>
          </p:nvSpPr>
          <p:spPr>
            <a:xfrm>
              <a:off x="70257" y="845218"/>
              <a:ext cx="1970472" cy="607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3335" tIns="43335" rIns="43335" bIns="43335" numCol="1" anchor="t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  <a:defRPr>
                  <a:solidFill>
                    <a:srgbClr val="000000"/>
                  </a:solidFill>
                </a:defRP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宋体 CN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思源宋体 CN" panose="02020400000000000000" charset="-122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3717" y="337822"/>
            <a:ext cx="3522345" cy="559435"/>
            <a:chOff x="809" y="532"/>
            <a:chExt cx="5547" cy="881"/>
          </a:xfrm>
        </p:grpSpPr>
        <p:sp>
          <p:nvSpPr>
            <p:cNvPr id="3" name="文本框 2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09" y="532"/>
              <a:ext cx="4981" cy="777"/>
              <a:chOff x="809" y="532"/>
              <a:chExt cx="4981" cy="777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dvAuto="0"/>
      <p:bldP spid="10" grpId="0" bldLvl="0" animBg="1" advAuto="0"/>
      <p:bldP spid="14" grpId="0" bldLvl="0" animBg="1" advAuto="0"/>
      <p:bldP spid="18" grpId="0" advAuto="0"/>
      <p:bldP spid="19" grpId="0" bldLvl="0" animBg="1" advAuto="0"/>
      <p:bldP spid="23" grpId="0" bldLvl="0" animBg="1" advAuto="0"/>
      <p:bldP spid="27" grpId="0" bldLvl="0" animBg="1" advAuto="0"/>
      <p:bldP spid="34" grpId="0" bldLvl="0" animBg="1" advAuto="0"/>
      <p:bldP spid="38" grpId="0" bldLvl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09981" y="1392555"/>
            <a:ext cx="9866631" cy="6987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Click here to add text content, such as keywords, some brief introductions,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etc.Click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 here to add text content, such as keywords, some brief introductions,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etc.Click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rPr>
              <a:t> here to add content, content to match the title. </a:t>
            </a:r>
            <a:endParaRPr lang="en-US" altLang="en-US" sz="1400" b="0" dirty="0"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38860" y="2891792"/>
            <a:ext cx="9925685" cy="829945"/>
            <a:chOff x="1366" y="3645"/>
            <a:chExt cx="15631" cy="1307"/>
          </a:xfrm>
        </p:grpSpPr>
        <p:sp>
          <p:nvSpPr>
            <p:cNvPr id="3" name="文本框 2"/>
            <p:cNvSpPr txBox="1"/>
            <p:nvPr/>
          </p:nvSpPr>
          <p:spPr>
            <a:xfrm>
              <a:off x="1366" y="3645"/>
              <a:ext cx="182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740" y="3936"/>
              <a:ext cx="5436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00000"/>
                </a:lnSpc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970" y="3954"/>
              <a:ext cx="9027" cy="619"/>
            </a:xfrm>
            <a:prstGeom prst="roundRect">
              <a:avLst>
                <a:gd name="adj" fmla="val 499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7970" y="3936"/>
              <a:ext cx="4034" cy="619"/>
            </a:xfrm>
            <a:prstGeom prst="roundRect">
              <a:avLst>
                <a:gd name="adj" fmla="val 49919"/>
              </a:avLst>
            </a:prstGeom>
            <a:solidFill>
              <a:srgbClr val="54955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38862" y="3948432"/>
            <a:ext cx="9919335" cy="829945"/>
            <a:chOff x="1366" y="3645"/>
            <a:chExt cx="15621" cy="1307"/>
          </a:xfrm>
        </p:grpSpPr>
        <p:sp>
          <p:nvSpPr>
            <p:cNvPr id="10" name="文本框 9"/>
            <p:cNvSpPr txBox="1"/>
            <p:nvPr/>
          </p:nvSpPr>
          <p:spPr>
            <a:xfrm>
              <a:off x="1366" y="3645"/>
              <a:ext cx="182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480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40" y="3936"/>
              <a:ext cx="5436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00000"/>
                </a:lnSpc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970" y="3954"/>
              <a:ext cx="9017" cy="619"/>
            </a:xfrm>
            <a:prstGeom prst="roundRect">
              <a:avLst>
                <a:gd name="adj" fmla="val 499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988" y="3927"/>
              <a:ext cx="4034" cy="619"/>
            </a:xfrm>
            <a:prstGeom prst="roundRect">
              <a:avLst>
                <a:gd name="adj" fmla="val 4991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38862" y="4993642"/>
            <a:ext cx="9893935" cy="829945"/>
            <a:chOff x="1366" y="3645"/>
            <a:chExt cx="15581" cy="1307"/>
          </a:xfrm>
        </p:grpSpPr>
        <p:sp>
          <p:nvSpPr>
            <p:cNvPr id="16" name="文本框 15"/>
            <p:cNvSpPr txBox="1"/>
            <p:nvPr/>
          </p:nvSpPr>
          <p:spPr>
            <a:xfrm>
              <a:off x="1366" y="3645"/>
              <a:ext cx="182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480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40" y="3936"/>
              <a:ext cx="5436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4E878E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000" b="0" dirty="0">
                <a:solidFill>
                  <a:srgbClr val="4E878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970" y="3954"/>
              <a:ext cx="8977" cy="619"/>
            </a:xfrm>
            <a:prstGeom prst="roundRect">
              <a:avLst>
                <a:gd name="adj" fmla="val 499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2004" y="3953"/>
              <a:ext cx="4034" cy="619"/>
            </a:xfrm>
            <a:prstGeom prst="roundRect">
              <a:avLst>
                <a:gd name="adj" fmla="val 4991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596255" y="3054351"/>
            <a:ext cx="1816523" cy="37555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rPr>
              <a:t>Fill in the description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48246" y="4098926"/>
            <a:ext cx="1816523" cy="37555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rPr>
              <a:t>Fill in the description</a:t>
            </a:r>
            <a:endParaRPr lang="en-US" altLang="en-US" sz="1400" dirty="0">
              <a:solidFill>
                <a:schemeClr val="bg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14995" y="5153026"/>
            <a:ext cx="1816523" cy="37555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Times New Roman" panose="02020603050405020304" charset="0"/>
                <a:sym typeface="Arial"/>
              </a:rPr>
              <a:t>Fill in the description</a:t>
            </a:r>
            <a:endParaRPr lang="en-US" altLang="en-US" sz="1400" dirty="0">
              <a:solidFill>
                <a:schemeClr val="bg1"/>
              </a:solidFill>
              <a:latin typeface="Arial"/>
              <a:ea typeface="微软雅黑"/>
              <a:cs typeface="Times New Roman" panose="02020603050405020304" charset="0"/>
              <a:sym typeface="Arial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3717" y="337822"/>
            <a:ext cx="3522345" cy="559435"/>
            <a:chOff x="809" y="532"/>
            <a:chExt cx="5547" cy="881"/>
          </a:xfrm>
        </p:grpSpPr>
        <p:sp>
          <p:nvSpPr>
            <p:cNvPr id="7" name="文本框 6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9" y="532"/>
              <a:ext cx="4981" cy="777"/>
              <a:chOff x="809" y="532"/>
              <a:chExt cx="4981" cy="777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42586" y="1584960"/>
            <a:ext cx="4586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dirty="0">
                <a:solidFill>
                  <a:srgbClr val="4E878E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rgbClr val="4E878E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3726" y="2640967"/>
            <a:ext cx="11431" cy="42157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326381" y="2471420"/>
            <a:ext cx="5579111" cy="1659890"/>
            <a:chOff x="8388" y="3892"/>
            <a:chExt cx="8786" cy="2614"/>
          </a:xfrm>
        </p:grpSpPr>
        <p:grpSp>
          <p:nvGrpSpPr>
            <p:cNvPr id="43" name="组合 42"/>
            <p:cNvGrpSpPr/>
            <p:nvPr/>
          </p:nvGrpSpPr>
          <p:grpSpPr>
            <a:xfrm>
              <a:off x="8388" y="3892"/>
              <a:ext cx="8786" cy="2614"/>
              <a:chOff x="8388" y="3892"/>
              <a:chExt cx="8786" cy="2614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8388" y="3892"/>
                <a:ext cx="8786" cy="2614"/>
                <a:chOff x="9028" y="3919"/>
                <a:chExt cx="8786" cy="2614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>
                  <a:off x="9199" y="4194"/>
                  <a:ext cx="843" cy="17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椭圆 38"/>
                <p:cNvSpPr/>
                <p:nvPr/>
              </p:nvSpPr>
              <p:spPr>
                <a:xfrm>
                  <a:off x="9028" y="4073"/>
                  <a:ext cx="283" cy="283"/>
                </a:xfrm>
                <a:prstGeom prst="ellipse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0042" y="3919"/>
                  <a:ext cx="7773" cy="2614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10092" y="4329"/>
                <a:ext cx="588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charset="0"/>
                  <a:buChar char="l"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Fill in the description</a:t>
                </a:r>
                <a:endParaRPr lang="zh-CN" altLang="en-US" sz="2000" dirty="0">
                  <a:solidFill>
                    <a:schemeClr val="bg1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0607" y="5054"/>
                <a:ext cx="6279" cy="11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50000"/>
                  </a:lnSpc>
                </a:pPr>
                <a:r>
                  <a:rPr lang="en-US" altLang="zh-CN" sz="14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/>
                    <a:cs typeface="Calibri" panose="020F0502020204030204" charset="0"/>
                    <a:sym typeface="Arial"/>
                  </a:rPr>
                  <a:t>Click here to add content, content to match the title. </a:t>
                </a:r>
                <a:endParaRPr lang="zh-CN" altLang="en-US" sz="1400" b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081" y="4329"/>
              <a:ext cx="58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Fill in the description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cs typeface="Showcard Gothic" panose="04020904020102020604" charset="0"/>
                <a:sym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19395" y="4585970"/>
            <a:ext cx="5579111" cy="1659890"/>
            <a:chOff x="8377" y="7222"/>
            <a:chExt cx="8786" cy="2614"/>
          </a:xfrm>
        </p:grpSpPr>
        <p:grpSp>
          <p:nvGrpSpPr>
            <p:cNvPr id="13" name="组合 12"/>
            <p:cNvGrpSpPr/>
            <p:nvPr/>
          </p:nvGrpSpPr>
          <p:grpSpPr>
            <a:xfrm>
              <a:off x="8377" y="7222"/>
              <a:ext cx="8786" cy="2614"/>
              <a:chOff x="9028" y="3919"/>
              <a:chExt cx="8786" cy="2614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9199" y="4194"/>
                <a:ext cx="843" cy="1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9028" y="4073"/>
                <a:ext cx="283" cy="28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042" y="3919"/>
                <a:ext cx="7773" cy="2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081" y="7625"/>
              <a:ext cx="58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Fill in the description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howcard Gothic" panose="04020904020102020604" charset="0"/>
                <a:sym typeface="Arial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596" y="8350"/>
              <a:ext cx="6279" cy="11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charset="0"/>
                  <a:sym typeface="Arial"/>
                </a:rPr>
                <a:t>Click here to add content, content to match the title. </a:t>
              </a:r>
              <a:endParaRPr lang="zh-CN" altLang="en-US" sz="1400" b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charset="0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3717" y="337822"/>
            <a:ext cx="3522345" cy="559435"/>
            <a:chOff x="809" y="532"/>
            <a:chExt cx="5547" cy="881"/>
          </a:xfrm>
        </p:grpSpPr>
        <p:sp>
          <p:nvSpPr>
            <p:cNvPr id="22" name="文本框 21"/>
            <p:cNvSpPr txBox="1"/>
            <p:nvPr/>
          </p:nvSpPr>
          <p:spPr>
            <a:xfrm>
              <a:off x="1154" y="1077"/>
              <a:ext cx="5202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en-US" altLang="zh-CN" sz="80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rPr>
                <a:t>REPROACH NEVERREPROACH NEVER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09" y="532"/>
              <a:ext cx="4981" cy="777"/>
              <a:chOff x="809" y="532"/>
              <a:chExt cx="4981" cy="77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158" y="532"/>
                <a:ext cx="463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E878E"/>
                    </a:solidFill>
                    <a:latin typeface="Arial"/>
                    <a:ea typeface="微软雅黑"/>
                    <a:cs typeface="Showcard Gothic" panose="04020904020102020604" charset="0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rgbClr val="4E878E"/>
                  </a:solidFill>
                  <a:latin typeface="Arial"/>
                  <a:ea typeface="微软雅黑"/>
                  <a:cs typeface="Showcard Gothic" panose="04020904020102020604" charset="0"/>
                  <a:sym typeface="Arial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9" y="621"/>
                <a:ext cx="400" cy="688"/>
                <a:chOff x="809" y="621"/>
                <a:chExt cx="400" cy="68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809" y="621"/>
                  <a:ext cx="120" cy="688"/>
                </a:xfrm>
                <a:prstGeom prst="rect">
                  <a:avLst/>
                </a:prstGeom>
                <a:solidFill>
                  <a:srgbClr val="4E8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49" y="621"/>
                  <a:ext cx="120" cy="6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089" y="621"/>
                  <a:ext cx="120" cy="6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pic>
        <p:nvPicPr>
          <p:cNvPr id="29" name="图片 28" descr="51miz-E811460-8B1D088D-1920x7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195" y="1711325"/>
            <a:ext cx="3416300" cy="4338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1950</Words>
  <Application>Microsoft Office PowerPoint</Application>
  <PresentationFormat>宽屏</PresentationFormat>
  <Paragraphs>289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微软雅黑</vt:lpstr>
      <vt:lpstr>Arial</vt:lpstr>
      <vt:lpstr>Calibri</vt:lpstr>
      <vt:lpstr>MS Reference Sans Serif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www.jpppt.com</dc:creator>
  <cp:keywords>www.jpppt.com</cp:keywords>
  <dc:description>www.jpppt.com</dc:description>
  <cp:lastModifiedBy>之灵</cp:lastModifiedBy>
  <cp:revision>182</cp:revision>
  <dcterms:created xsi:type="dcterms:W3CDTF">2019-06-19T02:08:00Z</dcterms:created>
  <dcterms:modified xsi:type="dcterms:W3CDTF">2024-05-30T08:41:37Z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28CB61A5452A42048D9A9022E0193EF9</vt:lpwstr>
  </property>
  <property fmtid="{D5CDD505-2E9C-101B-9397-08002B2CF9AE}" pid="4" name="KSOTemplateUUID">
    <vt:lpwstr>v1.0_mb_zcFvWthklav1Ok8M6igroQ==</vt:lpwstr>
  </property>
</Properties>
</file>