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59" r:id="rId4"/>
    <p:sldId id="261" r:id="rId5"/>
    <p:sldId id="266" r:id="rId6"/>
    <p:sldId id="260" r:id="rId7"/>
    <p:sldId id="267" r:id="rId8"/>
    <p:sldId id="268" r:id="rId9"/>
    <p:sldId id="262" r:id="rId10"/>
    <p:sldId id="269" r:id="rId11"/>
    <p:sldId id="270" r:id="rId12"/>
    <p:sldId id="271" r:id="rId13"/>
    <p:sldId id="272" r:id="rId14"/>
    <p:sldId id="274" r:id="rId15"/>
    <p:sldId id="273" r:id="rId16"/>
    <p:sldId id="275" r:id="rId17"/>
    <p:sldId id="263" r:id="rId18"/>
    <p:sldId id="276" r:id="rId19"/>
    <p:sldId id="277" r:id="rId20"/>
    <p:sldId id="278" r:id="rId21"/>
    <p:sldId id="279" r:id="rId22"/>
    <p:sldId id="264" r:id="rId23"/>
    <p:sldId id="282" r:id="rId24"/>
    <p:sldId id="281" r:id="rId25"/>
    <p:sldId id="280" r:id="rId26"/>
    <p:sldId id="265" r:id="rId27"/>
    <p:sldId id="32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33" autoAdjust="0"/>
  </p:normalViewPr>
  <p:slideViewPr>
    <p:cSldViewPr snapToGrid="0" showGuide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A-4CDF-86AB-E15E9E0CD8FE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A-4CDF-86AB-E15E9E0CD8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A-4CDF-86AB-E15E9E0CD8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A-4CDF-86AB-E15E9E0CD8F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9A-4CDF-86AB-E15E9E0CD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/>
          <a:ea typeface="汉仪秦川飞影W"/>
          <a:sym typeface="Times New Roman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929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54-4F30-823B-3D77985ABE74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54-4F30-823B-3D77985ABE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54-4F30-823B-3D77985ABE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F54-4F30-823B-3D77985ABE7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54-4F30-823B-3D77985AB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/>
          <a:ea typeface="汉仪秦川飞影W"/>
          <a:sym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929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6F-4C67-B7F8-9903CADBEB9D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6F-4C67-B7F8-9903CADBEB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26F-4C67-B7F8-9903CADBEB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26F-4C67-B7F8-9903CADBEB9D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6F-4C67-B7F8-9903CADBE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/>
          <a:ea typeface="汉仪秦川飞影W"/>
          <a:sym typeface="Times New Roman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28-4237-A517-6C25CB8324F4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28-4237-A517-6C25CB8324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28-4237-A517-6C25CB8324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28-4237-A517-6C25CB8324F4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28-4237-A517-6C25CB832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/>
          <a:ea typeface="汉仪秦川飞影W"/>
          <a:sym typeface="Times New Roman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9292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84-4141-B0E7-6204A0C312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784-4141-B0E7-6204A0C312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784-4141-B0E7-6204A0C3120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784-4141-B0E7-6204A0C31204}"/>
              </c:ext>
            </c:extLst>
          </c:dPt>
          <c:cat>
            <c:strRef>
              <c:f>Sheet1!$A$2:$A$5</c:f>
              <c:strCache>
                <c:ptCount val="4"/>
                <c:pt idx="0">
                  <c:v>Add title</c:v>
                </c:pt>
                <c:pt idx="1">
                  <c:v>Add title</c:v>
                </c:pt>
                <c:pt idx="2">
                  <c:v>Add title</c:v>
                </c:pt>
                <c:pt idx="3">
                  <c:v>Add title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4-4141-B0E7-6204A0C312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Add title</c:v>
                </c:pt>
                <c:pt idx="1">
                  <c:v>Add title</c:v>
                </c:pt>
                <c:pt idx="2">
                  <c:v>Add title</c:v>
                </c:pt>
                <c:pt idx="3">
                  <c:v>Add title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4-4141-B0E7-6204A0C312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Add title</c:v>
                </c:pt>
                <c:pt idx="1">
                  <c:v>Add title</c:v>
                </c:pt>
                <c:pt idx="2">
                  <c:v>Add title</c:v>
                </c:pt>
                <c:pt idx="3">
                  <c:v>Add title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A-C784-4141-B0E7-6204A0C31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3976832"/>
        <c:axId val="453978368"/>
      </c:barChart>
      <c:catAx>
        <c:axId val="453976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3978368"/>
        <c:crosses val="autoZero"/>
        <c:auto val="1"/>
        <c:lblAlgn val="ctr"/>
        <c:lblOffset val="100"/>
        <c:noMultiLvlLbl val="0"/>
      </c:catAx>
      <c:valAx>
        <c:axId val="453978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39768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/>
          <a:ea typeface="汉仪秦川飞影W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40F2-EB0D-4A94-A0C3-43F2C6256916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829C-9A37-401B-B03B-495153FD22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17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7829C-9A37-401B-B03B-495153FD22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17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D57771-EEC5-F441-C99E-45BDECC9E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C9A25C-53CE-6FE6-E657-016B21787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013EC6-BFF5-E016-92FE-214D8143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4005F9-360B-820D-7D5A-D05CB480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CD86AE-8446-29A2-120C-D910B791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C95F39-7399-72AA-364D-8DA49637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321297-AC33-A198-06E4-2D52E77B4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58FD53-8E53-9E90-BD6E-5112324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DB036-BD75-C705-D783-DB817510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538BD5-7499-B9DF-D6A0-18612CF6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270654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068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66F11E6-D7C3-4CC7-CEAA-CE0CEBF78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C63ABB-A44A-F6EF-566E-6B244824C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F09E4F-D2B1-9FF5-0507-3D0B2121C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86AAB-2617-B26D-8F92-A4F9A81F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13E31F-97D3-DC50-65BF-B71C7E03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6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5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CE246A-49D3-9730-0063-4F0B2653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668FA8-F811-8E53-2164-62D3A4D1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6C0245-F288-36F0-2AEC-9BC292B3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D2419-2ED2-271A-073D-32F8B332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BABE-93CF-57C9-2929-76A4709E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4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E427B-48A7-BC01-23FC-AD0F37E7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FE46E1-C527-EFC0-59FD-595844BA6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54073-F4FE-8D84-30CF-72266F9D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73EFAF-3FA8-E339-6BBB-4DBD36F6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52D713-E855-6DB6-6E6A-C13A59B5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475A03-6BAD-8754-F40B-D34EBD11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7549C8-4FDD-1D1E-E551-BBBEB4F79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60A1976-AE80-9FE6-6612-D5029E922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223337-41EB-DAE2-2355-DB71CAA4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A35669-E5E5-1C9F-5C1F-A2ACB179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A367E2-5DD2-BED4-9585-E21C007F4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55091A-D4FF-63A0-DB42-ABBD261D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0623B9-EE82-ACCE-AD3A-3813643A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9B09B9-4346-90C5-BDA4-FA110DAB6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7050EC-690E-13BF-F92B-A2C1E951B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DF1929-06C5-AB44-0D2F-301729BEA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6DAD3BE-AE4E-9120-5FCC-7D14848DA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C739147-D124-53C4-BC0D-52469A66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B41972-0686-B9C6-E573-B7D372AA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F3216-45FB-E262-1835-5400B82EC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CE1CFE3-0AE5-8FE9-8B4E-D0EE4C31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3BA5D3-4A50-B36B-41B0-910E6CFE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2A9620-F9AF-0AC3-705D-2CD0C542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0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C0B81BC-9D69-842B-255D-FADB9A86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8F5AB2C-2ADC-B575-1D15-CF9E6F95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1D4700-B135-12D8-0E57-22F92BDD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9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BFEE1-6888-3E6A-C883-2E45B2E0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FB390D-8413-010D-AC08-81E400E3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8E8075-F847-6451-C1AE-4D9C37B4B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6E234C-EC6D-201E-33A4-F7108190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B53204-D050-9F22-5D7E-77C03AE7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9219D6-3448-874D-BCC4-839580B4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3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BE17DE-C4E4-0C60-AF7D-3F65F0895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27CE4A-7CAE-10E4-0842-401CB261F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33857A-D2D6-0BA0-5C18-6AD671ECF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303AD4-D8E6-2BC0-65BE-22D7ABB5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33F0-B22F-41BA-8CA8-2CF26CD5A13A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761337-FA59-99D9-84E1-FD50D786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1D15C0-7D5C-98B5-DA80-934848E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FF4E-405C-4B2D-BAF0-87CBD4A4E0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19C1909-1699-2F59-78C9-DBF32142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C55AC3-2AEC-EA01-9A80-3D0D88F4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7FD00-E18F-6F4B-D78D-89BA3B323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99333F0-B22F-41BA-8CA8-2CF26CD5A13A}" type="datetimeFigureOut">
              <a:rPr lang="zh-CN" altLang="en-US" smtClean="0"/>
              <a:pPr/>
              <a:t>2024/6/6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7218AF-19E1-228A-FC88-5079E39E7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88FA2F-FB3B-9DD4-F5EF-64666161C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E9D6FF4E-405C-4B2D-BAF0-87CBD4A4E04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76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8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形状&#10;&#10;描述已自动生成">
            <a:extLst>
              <a:ext uri="{FF2B5EF4-FFF2-40B4-BE49-F238E27FC236}">
                <a16:creationId xmlns:a16="http://schemas.microsoft.com/office/drawing/2014/main" id="{D026F40A-8917-DF7A-2FFC-994EC5C3E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A308C2D-E9DF-4C7E-80DA-27129E9C09B3}"/>
              </a:ext>
            </a:extLst>
          </p:cNvPr>
          <p:cNvGrpSpPr/>
          <p:nvPr/>
        </p:nvGrpSpPr>
        <p:grpSpPr>
          <a:xfrm>
            <a:off x="2130172" y="1489447"/>
            <a:ext cx="3879107" cy="3879106"/>
            <a:chOff x="1884373" y="1400175"/>
            <a:chExt cx="4188668" cy="4188668"/>
          </a:xfrm>
        </p:grpSpPr>
        <p:pic>
          <p:nvPicPr>
            <p:cNvPr id="3" name="图片 2" descr="建筑与房屋的城市空拍图&#10;&#10;描述已自动生成">
              <a:extLst>
                <a:ext uri="{FF2B5EF4-FFF2-40B4-BE49-F238E27FC236}">
                  <a16:creationId xmlns:a16="http://schemas.microsoft.com/office/drawing/2014/main" id="{84E3BBD9-3912-FBEE-3999-9FBA443EB9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0" r="16680"/>
            <a:stretch/>
          </p:blipFill>
          <p:spPr>
            <a:xfrm>
              <a:off x="2372976" y="1888778"/>
              <a:ext cx="3211463" cy="3211463"/>
            </a:xfrm>
            <a:prstGeom prst="ellipse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2F74A90-91B4-C71E-8E9B-D3D120D405CA}"/>
                </a:ext>
              </a:extLst>
            </p:cNvPr>
            <p:cNvGrpSpPr/>
            <p:nvPr/>
          </p:nvGrpSpPr>
          <p:grpSpPr>
            <a:xfrm>
              <a:off x="1884373" y="1400175"/>
              <a:ext cx="4188668" cy="4188668"/>
              <a:chOff x="4591050" y="1619250"/>
              <a:chExt cx="2543175" cy="2543175"/>
            </a:xfrm>
          </p:grpSpPr>
          <p:sp>
            <p:nvSpPr>
              <p:cNvPr id="5" name="弧形 4">
                <a:extLst>
                  <a:ext uri="{FF2B5EF4-FFF2-40B4-BE49-F238E27FC236}">
                    <a16:creationId xmlns:a16="http://schemas.microsoft.com/office/drawing/2014/main" id="{ABFA5D14-1F50-6FD0-84AD-70CFA66243A0}"/>
                  </a:ext>
                </a:extLst>
              </p:cNvPr>
              <p:cNvSpPr/>
              <p:nvPr/>
            </p:nvSpPr>
            <p:spPr>
              <a:xfrm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22000">
                      <a:srgbClr val="C9292A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black"/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DE603041-ABB8-01AF-0098-6AF30C6294AD}"/>
                  </a:ext>
                </a:extLst>
              </p:cNvPr>
              <p:cNvSpPr/>
              <p:nvPr/>
            </p:nvSpPr>
            <p:spPr>
              <a:xfrm flipH="1" flipV="1"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0">
                      <a:srgbClr val="C9292A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black"/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85CE889-E18F-29BA-DD62-0ABDC5D142AB}"/>
              </a:ext>
            </a:extLst>
          </p:cNvPr>
          <p:cNvGrpSpPr/>
          <p:nvPr/>
        </p:nvGrpSpPr>
        <p:grpSpPr>
          <a:xfrm>
            <a:off x="6248402" y="1490663"/>
            <a:ext cx="5449839" cy="1015663"/>
            <a:chOff x="6248400" y="1709737"/>
            <a:chExt cx="5449838" cy="1015663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144EBAB-5DB6-BAA3-17D7-13B454C5C7C9}"/>
                </a:ext>
              </a:extLst>
            </p:cNvPr>
            <p:cNvSpPr txBox="1"/>
            <p:nvPr/>
          </p:nvSpPr>
          <p:spPr>
            <a:xfrm>
              <a:off x="9161515" y="1709737"/>
              <a:ext cx="2536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20XX</a:t>
              </a:r>
              <a:endPara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C23BBF4-D942-041F-A500-C8CFF60021F2}"/>
                </a:ext>
              </a:extLst>
            </p:cNvPr>
            <p:cNvSpPr txBox="1"/>
            <p:nvPr/>
          </p:nvSpPr>
          <p:spPr>
            <a:xfrm>
              <a:off x="6248400" y="2091295"/>
              <a:ext cx="304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BUSINESS PLAN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B5C46C32-122F-05E8-D37E-A3C3316D4D1B}"/>
              </a:ext>
            </a:extLst>
          </p:cNvPr>
          <p:cNvSpPr txBox="1"/>
          <p:nvPr/>
        </p:nvSpPr>
        <p:spPr>
          <a:xfrm>
            <a:off x="6057900" y="2246042"/>
            <a:ext cx="582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PPT Templates</a:t>
            </a:r>
            <a:endParaRPr lang="zh-CN" altLang="en-US" sz="72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35F558-8738-7EF9-4ADD-8749FDBB9ADE}"/>
              </a:ext>
            </a:extLst>
          </p:cNvPr>
          <p:cNvSpPr txBox="1"/>
          <p:nvPr/>
        </p:nvSpPr>
        <p:spPr>
          <a:xfrm>
            <a:off x="6057900" y="3535924"/>
            <a:ext cx="5732883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汉仪秦川飞影W"/>
                <a:sym typeface="Times New Roman"/>
              </a:rPr>
              <a:t>Insert the Subtitle of Your Presentation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4BBABAB-BCB9-BF23-3086-9CD60FE28E64}"/>
              </a:ext>
            </a:extLst>
          </p:cNvPr>
          <p:cNvGrpSpPr/>
          <p:nvPr/>
        </p:nvGrpSpPr>
        <p:grpSpPr>
          <a:xfrm>
            <a:off x="8017502" y="4930538"/>
            <a:ext cx="3544681" cy="432000"/>
            <a:chOff x="827330" y="4507984"/>
            <a:chExt cx="3544681" cy="43200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C900D223-ADCB-CEA4-7CB6-727D9A6265E9}"/>
                </a:ext>
              </a:extLst>
            </p:cNvPr>
            <p:cNvSpPr/>
            <p:nvPr/>
          </p:nvSpPr>
          <p:spPr>
            <a:xfrm>
              <a:off x="827330" y="4507984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C929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Freeppt7.com</a:t>
              </a:r>
              <a:endParaRPr lang="zh-CN" altLang="en-US" sz="1400" b="1" kern="0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74183C57-445D-AC0A-BA7C-B68943F039E1}"/>
                </a:ext>
              </a:extLst>
            </p:cNvPr>
            <p:cNvSpPr/>
            <p:nvPr/>
          </p:nvSpPr>
          <p:spPr>
            <a:xfrm>
              <a:off x="2644011" y="4507984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Time </a:t>
              </a:r>
              <a:r>
                <a:rPr lang="zh-CN" altLang="en-US" sz="16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：</a:t>
              </a:r>
              <a:r>
                <a:rPr lang="en-US" altLang="zh-CN" sz="16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20XX</a:t>
              </a:r>
              <a:endParaRPr lang="zh-CN" altLang="en-US" sz="1600" b="1" kern="0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2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EE26143F-4DBA-8C05-0F1D-E59560D706F4}"/>
              </a:ext>
            </a:extLst>
          </p:cNvPr>
          <p:cNvGrpSpPr/>
          <p:nvPr/>
        </p:nvGrpSpPr>
        <p:grpSpPr>
          <a:xfrm>
            <a:off x="4493178" y="1829907"/>
            <a:ext cx="3205647" cy="3198189"/>
            <a:chOff x="4493177" y="1829905"/>
            <a:chExt cx="3205646" cy="319818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69B8B925-664D-560E-40E9-A2BC766A7A60}"/>
                </a:ext>
              </a:extLst>
            </p:cNvPr>
            <p:cNvGrpSpPr/>
            <p:nvPr/>
          </p:nvGrpSpPr>
          <p:grpSpPr>
            <a:xfrm>
              <a:off x="4493177" y="1829905"/>
              <a:ext cx="3205646" cy="3198189"/>
              <a:chOff x="3981217" y="1815365"/>
              <a:chExt cx="4229566" cy="4219727"/>
            </a:xfrm>
          </p:grpSpPr>
          <p:sp>
            <p:nvSpPr>
              <p:cNvPr id="14" name="Freeform 26">
                <a:extLst>
                  <a:ext uri="{FF2B5EF4-FFF2-40B4-BE49-F238E27FC236}">
                    <a16:creationId xmlns:a16="http://schemas.microsoft.com/office/drawing/2014/main" id="{969E6011-1770-5743-3BD6-391D3F5BD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3138" y="3834209"/>
                <a:ext cx="1864684" cy="2197603"/>
              </a:xfrm>
              <a:custGeom>
                <a:avLst/>
                <a:gdLst>
                  <a:gd name="T0" fmla="*/ 458 w 480"/>
                  <a:gd name="T1" fmla="*/ 492 h 566"/>
                  <a:gd name="T2" fmla="*/ 404 w 480"/>
                  <a:gd name="T3" fmla="*/ 456 h 566"/>
                  <a:gd name="T4" fmla="*/ 404 w 480"/>
                  <a:gd name="T5" fmla="*/ 456 h 566"/>
                  <a:gd name="T6" fmla="*/ 409 w 480"/>
                  <a:gd name="T7" fmla="*/ 380 h 566"/>
                  <a:gd name="T8" fmla="*/ 429 w 480"/>
                  <a:gd name="T9" fmla="*/ 140 h 566"/>
                  <a:gd name="T10" fmla="*/ 134 w 480"/>
                  <a:gd name="T11" fmla="*/ 61 h 566"/>
                  <a:gd name="T12" fmla="*/ 52 w 480"/>
                  <a:gd name="T13" fmla="*/ 344 h 566"/>
                  <a:gd name="T14" fmla="*/ 271 w 480"/>
                  <a:gd name="T15" fmla="*/ 458 h 566"/>
                  <a:gd name="T16" fmla="*/ 339 w 480"/>
                  <a:gd name="T17" fmla="*/ 491 h 566"/>
                  <a:gd name="T18" fmla="*/ 452 w 480"/>
                  <a:gd name="T19" fmla="*/ 566 h 566"/>
                  <a:gd name="T20" fmla="*/ 480 w 480"/>
                  <a:gd name="T21" fmla="*/ 534 h 566"/>
                  <a:gd name="T22" fmla="*/ 458 w 480"/>
                  <a:gd name="T23" fmla="*/ 492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0" h="566">
                    <a:moveTo>
                      <a:pt x="458" y="492"/>
                    </a:moveTo>
                    <a:cubicBezTo>
                      <a:pt x="436" y="489"/>
                      <a:pt x="416" y="476"/>
                      <a:pt x="404" y="456"/>
                    </a:cubicBezTo>
                    <a:cubicBezTo>
                      <a:pt x="404" y="456"/>
                      <a:pt x="404" y="456"/>
                      <a:pt x="404" y="456"/>
                    </a:cubicBezTo>
                    <a:cubicBezTo>
                      <a:pt x="390" y="432"/>
                      <a:pt x="392" y="401"/>
                      <a:pt x="409" y="380"/>
                    </a:cubicBezTo>
                    <a:cubicBezTo>
                      <a:pt x="463" y="313"/>
                      <a:pt x="473" y="219"/>
                      <a:pt x="429" y="140"/>
                    </a:cubicBezTo>
                    <a:cubicBezTo>
                      <a:pt x="370" y="36"/>
                      <a:pt x="237" y="0"/>
                      <a:pt x="134" y="61"/>
                    </a:cubicBezTo>
                    <a:cubicBezTo>
                      <a:pt x="36" y="118"/>
                      <a:pt x="0" y="243"/>
                      <a:pt x="52" y="344"/>
                    </a:cubicBezTo>
                    <a:cubicBezTo>
                      <a:pt x="95" y="427"/>
                      <a:pt x="184" y="470"/>
                      <a:pt x="271" y="458"/>
                    </a:cubicBezTo>
                    <a:cubicBezTo>
                      <a:pt x="298" y="454"/>
                      <a:pt x="325" y="468"/>
                      <a:pt x="339" y="491"/>
                    </a:cubicBezTo>
                    <a:cubicBezTo>
                      <a:pt x="363" y="533"/>
                      <a:pt x="405" y="561"/>
                      <a:pt x="452" y="566"/>
                    </a:cubicBezTo>
                    <a:cubicBezTo>
                      <a:pt x="480" y="534"/>
                      <a:pt x="480" y="534"/>
                      <a:pt x="480" y="534"/>
                    </a:cubicBezTo>
                    <a:lnTo>
                      <a:pt x="458" y="49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:a16="http://schemas.microsoft.com/office/drawing/2014/main" id="{67FFDA35-D828-2B3D-2F48-270F5E07B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217" y="2102366"/>
                <a:ext cx="2202524" cy="3532565"/>
              </a:xfrm>
              <a:custGeom>
                <a:avLst/>
                <a:gdLst>
                  <a:gd name="T0" fmla="*/ 418 w 567"/>
                  <a:gd name="T1" fmla="*/ 528 h 910"/>
                  <a:gd name="T2" fmla="*/ 201 w 567"/>
                  <a:gd name="T3" fmla="*/ 538 h 910"/>
                  <a:gd name="T4" fmla="*/ 127 w 567"/>
                  <a:gd name="T5" fmla="*/ 542 h 910"/>
                  <a:gd name="T6" fmla="*/ 113 w 567"/>
                  <a:gd name="T7" fmla="*/ 534 h 910"/>
                  <a:gd name="T8" fmla="*/ 74 w 567"/>
                  <a:gd name="T9" fmla="*/ 467 h 910"/>
                  <a:gd name="T10" fmla="*/ 75 w 567"/>
                  <a:gd name="T11" fmla="*/ 459 h 910"/>
                  <a:gd name="T12" fmla="*/ 111 w 567"/>
                  <a:gd name="T13" fmla="*/ 405 h 910"/>
                  <a:gd name="T14" fmla="*/ 112 w 567"/>
                  <a:gd name="T15" fmla="*/ 405 h 910"/>
                  <a:gd name="T16" fmla="*/ 188 w 567"/>
                  <a:gd name="T17" fmla="*/ 410 h 910"/>
                  <a:gd name="T18" fmla="*/ 427 w 567"/>
                  <a:gd name="T19" fmla="*/ 429 h 910"/>
                  <a:gd name="T20" fmla="*/ 507 w 567"/>
                  <a:gd name="T21" fmla="*/ 135 h 910"/>
                  <a:gd name="T22" fmla="*/ 223 w 567"/>
                  <a:gd name="T23" fmla="*/ 53 h 910"/>
                  <a:gd name="T24" fmla="*/ 109 w 567"/>
                  <a:gd name="T25" fmla="*/ 272 h 910"/>
                  <a:gd name="T26" fmla="*/ 76 w 567"/>
                  <a:gd name="T27" fmla="*/ 339 h 910"/>
                  <a:gd name="T28" fmla="*/ 1 w 567"/>
                  <a:gd name="T29" fmla="*/ 453 h 910"/>
                  <a:gd name="T30" fmla="*/ 0 w 567"/>
                  <a:gd name="T31" fmla="*/ 469 h 910"/>
                  <a:gd name="T32" fmla="*/ 74 w 567"/>
                  <a:gd name="T33" fmla="*/ 597 h 910"/>
                  <a:gd name="T34" fmla="*/ 91 w 567"/>
                  <a:gd name="T35" fmla="*/ 607 h 910"/>
                  <a:gd name="T36" fmla="*/ 125 w 567"/>
                  <a:gd name="T37" fmla="*/ 672 h 910"/>
                  <a:gd name="T38" fmla="*/ 222 w 567"/>
                  <a:gd name="T39" fmla="*/ 861 h 910"/>
                  <a:gd name="T40" fmla="*/ 476 w 567"/>
                  <a:gd name="T41" fmla="*/ 802 h 910"/>
                  <a:gd name="T42" fmla="*/ 418 w 567"/>
                  <a:gd name="T43" fmla="*/ 528 h 9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7" h="910">
                    <a:moveTo>
                      <a:pt x="418" y="528"/>
                    </a:moveTo>
                    <a:cubicBezTo>
                      <a:pt x="348" y="485"/>
                      <a:pt x="262" y="492"/>
                      <a:pt x="201" y="538"/>
                    </a:cubicBezTo>
                    <a:cubicBezTo>
                      <a:pt x="179" y="554"/>
                      <a:pt x="150" y="555"/>
                      <a:pt x="127" y="542"/>
                    </a:cubicBezTo>
                    <a:cubicBezTo>
                      <a:pt x="113" y="534"/>
                      <a:pt x="113" y="534"/>
                      <a:pt x="113" y="534"/>
                    </a:cubicBezTo>
                    <a:cubicBezTo>
                      <a:pt x="89" y="520"/>
                      <a:pt x="74" y="495"/>
                      <a:pt x="74" y="467"/>
                    </a:cubicBezTo>
                    <a:cubicBezTo>
                      <a:pt x="74" y="464"/>
                      <a:pt x="75" y="462"/>
                      <a:pt x="75" y="459"/>
                    </a:cubicBezTo>
                    <a:cubicBezTo>
                      <a:pt x="78" y="436"/>
                      <a:pt x="91" y="417"/>
                      <a:pt x="111" y="405"/>
                    </a:cubicBezTo>
                    <a:cubicBezTo>
                      <a:pt x="112" y="405"/>
                      <a:pt x="112" y="405"/>
                      <a:pt x="112" y="405"/>
                    </a:cubicBezTo>
                    <a:cubicBezTo>
                      <a:pt x="136" y="391"/>
                      <a:pt x="166" y="393"/>
                      <a:pt x="188" y="410"/>
                    </a:cubicBezTo>
                    <a:cubicBezTo>
                      <a:pt x="254" y="463"/>
                      <a:pt x="348" y="474"/>
                      <a:pt x="427" y="429"/>
                    </a:cubicBezTo>
                    <a:cubicBezTo>
                      <a:pt x="531" y="371"/>
                      <a:pt x="567" y="238"/>
                      <a:pt x="507" y="135"/>
                    </a:cubicBezTo>
                    <a:cubicBezTo>
                      <a:pt x="449" y="37"/>
                      <a:pt x="324" y="0"/>
                      <a:pt x="223" y="53"/>
                    </a:cubicBezTo>
                    <a:cubicBezTo>
                      <a:pt x="140" y="96"/>
                      <a:pt x="98" y="185"/>
                      <a:pt x="109" y="272"/>
                    </a:cubicBezTo>
                    <a:cubicBezTo>
                      <a:pt x="113" y="299"/>
                      <a:pt x="100" y="326"/>
                      <a:pt x="76" y="339"/>
                    </a:cubicBezTo>
                    <a:cubicBezTo>
                      <a:pt x="34" y="363"/>
                      <a:pt x="6" y="406"/>
                      <a:pt x="1" y="453"/>
                    </a:cubicBezTo>
                    <a:cubicBezTo>
                      <a:pt x="0" y="458"/>
                      <a:pt x="0" y="464"/>
                      <a:pt x="0" y="469"/>
                    </a:cubicBezTo>
                    <a:cubicBezTo>
                      <a:pt x="0" y="523"/>
                      <a:pt x="28" y="570"/>
                      <a:pt x="74" y="597"/>
                    </a:cubicBezTo>
                    <a:cubicBezTo>
                      <a:pt x="91" y="607"/>
                      <a:pt x="91" y="607"/>
                      <a:pt x="91" y="607"/>
                    </a:cubicBezTo>
                    <a:cubicBezTo>
                      <a:pt x="114" y="620"/>
                      <a:pt x="127" y="646"/>
                      <a:pt x="125" y="672"/>
                    </a:cubicBezTo>
                    <a:cubicBezTo>
                      <a:pt x="117" y="746"/>
                      <a:pt x="152" y="821"/>
                      <a:pt x="222" y="861"/>
                    </a:cubicBezTo>
                    <a:cubicBezTo>
                      <a:pt x="308" y="910"/>
                      <a:pt x="420" y="884"/>
                      <a:pt x="476" y="802"/>
                    </a:cubicBezTo>
                    <a:cubicBezTo>
                      <a:pt x="538" y="710"/>
                      <a:pt x="511" y="586"/>
                      <a:pt x="418" y="528"/>
                    </a:cubicBez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:a16="http://schemas.microsoft.com/office/drawing/2014/main" id="{1F3B97B3-9311-2039-26B5-EF8E13B62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6298" y="1815365"/>
                <a:ext cx="3534206" cy="2204164"/>
              </a:xfrm>
              <a:custGeom>
                <a:avLst/>
                <a:gdLst>
                  <a:gd name="T0" fmla="*/ 858 w 910"/>
                  <a:gd name="T1" fmla="*/ 224 h 568"/>
                  <a:gd name="T2" fmla="*/ 638 w 910"/>
                  <a:gd name="T3" fmla="*/ 110 h 568"/>
                  <a:gd name="T4" fmla="*/ 571 w 910"/>
                  <a:gd name="T5" fmla="*/ 76 h 568"/>
                  <a:gd name="T6" fmla="*/ 458 w 910"/>
                  <a:gd name="T7" fmla="*/ 1 h 568"/>
                  <a:gd name="T8" fmla="*/ 441 w 910"/>
                  <a:gd name="T9" fmla="*/ 0 h 568"/>
                  <a:gd name="T10" fmla="*/ 313 w 910"/>
                  <a:gd name="T11" fmla="*/ 74 h 568"/>
                  <a:gd name="T12" fmla="*/ 303 w 910"/>
                  <a:gd name="T13" fmla="*/ 91 h 568"/>
                  <a:gd name="T14" fmla="*/ 238 w 910"/>
                  <a:gd name="T15" fmla="*/ 125 h 568"/>
                  <a:gd name="T16" fmla="*/ 50 w 910"/>
                  <a:gd name="T17" fmla="*/ 222 h 568"/>
                  <a:gd name="T18" fmla="*/ 109 w 910"/>
                  <a:gd name="T19" fmla="*/ 476 h 568"/>
                  <a:gd name="T20" fmla="*/ 382 w 910"/>
                  <a:gd name="T21" fmla="*/ 418 h 568"/>
                  <a:gd name="T22" fmla="*/ 372 w 910"/>
                  <a:gd name="T23" fmla="*/ 201 h 568"/>
                  <a:gd name="T24" fmla="*/ 368 w 910"/>
                  <a:gd name="T25" fmla="*/ 127 h 568"/>
                  <a:gd name="T26" fmla="*/ 377 w 910"/>
                  <a:gd name="T27" fmla="*/ 113 h 568"/>
                  <a:gd name="T28" fmla="*/ 443 w 910"/>
                  <a:gd name="T29" fmla="*/ 75 h 568"/>
                  <a:gd name="T30" fmla="*/ 452 w 910"/>
                  <a:gd name="T31" fmla="*/ 75 h 568"/>
                  <a:gd name="T32" fmla="*/ 505 w 910"/>
                  <a:gd name="T33" fmla="*/ 112 h 568"/>
                  <a:gd name="T34" fmla="*/ 506 w 910"/>
                  <a:gd name="T35" fmla="*/ 112 h 568"/>
                  <a:gd name="T36" fmla="*/ 500 w 910"/>
                  <a:gd name="T37" fmla="*/ 188 h 568"/>
                  <a:gd name="T38" fmla="*/ 481 w 910"/>
                  <a:gd name="T39" fmla="*/ 427 h 568"/>
                  <a:gd name="T40" fmla="*/ 776 w 910"/>
                  <a:gd name="T41" fmla="*/ 507 h 568"/>
                  <a:gd name="T42" fmla="*/ 858 w 910"/>
                  <a:gd name="T43" fmla="*/ 224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0" h="568">
                    <a:moveTo>
                      <a:pt x="858" y="224"/>
                    </a:moveTo>
                    <a:cubicBezTo>
                      <a:pt x="815" y="140"/>
                      <a:pt x="725" y="98"/>
                      <a:pt x="638" y="110"/>
                    </a:cubicBezTo>
                    <a:cubicBezTo>
                      <a:pt x="611" y="114"/>
                      <a:pt x="585" y="100"/>
                      <a:pt x="571" y="76"/>
                    </a:cubicBezTo>
                    <a:cubicBezTo>
                      <a:pt x="547" y="35"/>
                      <a:pt x="505" y="7"/>
                      <a:pt x="458" y="1"/>
                    </a:cubicBezTo>
                    <a:cubicBezTo>
                      <a:pt x="452" y="1"/>
                      <a:pt x="447" y="0"/>
                      <a:pt x="441" y="0"/>
                    </a:cubicBezTo>
                    <a:cubicBezTo>
                      <a:pt x="388" y="0"/>
                      <a:pt x="340" y="28"/>
                      <a:pt x="313" y="74"/>
                    </a:cubicBezTo>
                    <a:cubicBezTo>
                      <a:pt x="303" y="91"/>
                      <a:pt x="303" y="91"/>
                      <a:pt x="303" y="91"/>
                    </a:cubicBezTo>
                    <a:cubicBezTo>
                      <a:pt x="290" y="114"/>
                      <a:pt x="265" y="128"/>
                      <a:pt x="238" y="125"/>
                    </a:cubicBezTo>
                    <a:cubicBezTo>
                      <a:pt x="164" y="117"/>
                      <a:pt x="89" y="152"/>
                      <a:pt x="50" y="222"/>
                    </a:cubicBezTo>
                    <a:cubicBezTo>
                      <a:pt x="0" y="309"/>
                      <a:pt x="26" y="420"/>
                      <a:pt x="109" y="476"/>
                    </a:cubicBezTo>
                    <a:cubicBezTo>
                      <a:pt x="200" y="539"/>
                      <a:pt x="324" y="512"/>
                      <a:pt x="382" y="418"/>
                    </a:cubicBezTo>
                    <a:cubicBezTo>
                      <a:pt x="425" y="349"/>
                      <a:pt x="418" y="263"/>
                      <a:pt x="372" y="201"/>
                    </a:cubicBezTo>
                    <a:cubicBezTo>
                      <a:pt x="356" y="180"/>
                      <a:pt x="355" y="151"/>
                      <a:pt x="368" y="127"/>
                    </a:cubicBezTo>
                    <a:cubicBezTo>
                      <a:pt x="377" y="113"/>
                      <a:pt x="377" y="113"/>
                      <a:pt x="377" y="113"/>
                    </a:cubicBezTo>
                    <a:cubicBezTo>
                      <a:pt x="390" y="89"/>
                      <a:pt x="415" y="74"/>
                      <a:pt x="443" y="75"/>
                    </a:cubicBezTo>
                    <a:cubicBezTo>
                      <a:pt x="446" y="75"/>
                      <a:pt x="449" y="75"/>
                      <a:pt x="452" y="75"/>
                    </a:cubicBezTo>
                    <a:cubicBezTo>
                      <a:pt x="474" y="78"/>
                      <a:pt x="494" y="91"/>
                      <a:pt x="505" y="112"/>
                    </a:cubicBezTo>
                    <a:cubicBezTo>
                      <a:pt x="506" y="112"/>
                      <a:pt x="506" y="112"/>
                      <a:pt x="506" y="112"/>
                    </a:cubicBezTo>
                    <a:cubicBezTo>
                      <a:pt x="519" y="136"/>
                      <a:pt x="518" y="166"/>
                      <a:pt x="500" y="188"/>
                    </a:cubicBezTo>
                    <a:cubicBezTo>
                      <a:pt x="447" y="254"/>
                      <a:pt x="436" y="349"/>
                      <a:pt x="481" y="427"/>
                    </a:cubicBezTo>
                    <a:cubicBezTo>
                      <a:pt x="539" y="532"/>
                      <a:pt x="672" y="568"/>
                      <a:pt x="776" y="507"/>
                    </a:cubicBezTo>
                    <a:cubicBezTo>
                      <a:pt x="874" y="450"/>
                      <a:pt x="910" y="324"/>
                      <a:pt x="858" y="22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88B2828B-F5FF-87E2-9019-ABE7C8CAA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4979" y="2218805"/>
                <a:ext cx="2205804" cy="3529286"/>
              </a:xfrm>
              <a:custGeom>
                <a:avLst/>
                <a:gdLst>
                  <a:gd name="T0" fmla="*/ 494 w 568"/>
                  <a:gd name="T1" fmla="*/ 312 h 909"/>
                  <a:gd name="T2" fmla="*/ 477 w 568"/>
                  <a:gd name="T3" fmla="*/ 303 h 909"/>
                  <a:gd name="T4" fmla="*/ 443 w 568"/>
                  <a:gd name="T5" fmla="*/ 238 h 909"/>
                  <a:gd name="T6" fmla="*/ 346 w 568"/>
                  <a:gd name="T7" fmla="*/ 49 h 909"/>
                  <a:gd name="T8" fmla="*/ 92 w 568"/>
                  <a:gd name="T9" fmla="*/ 108 h 909"/>
                  <a:gd name="T10" fmla="*/ 150 w 568"/>
                  <a:gd name="T11" fmla="*/ 381 h 909"/>
                  <a:gd name="T12" fmla="*/ 367 w 568"/>
                  <a:gd name="T13" fmla="*/ 372 h 909"/>
                  <a:gd name="T14" fmla="*/ 441 w 568"/>
                  <a:gd name="T15" fmla="*/ 368 h 909"/>
                  <a:gd name="T16" fmla="*/ 455 w 568"/>
                  <a:gd name="T17" fmla="*/ 376 h 909"/>
                  <a:gd name="T18" fmla="*/ 493 w 568"/>
                  <a:gd name="T19" fmla="*/ 442 h 909"/>
                  <a:gd name="T20" fmla="*/ 493 w 568"/>
                  <a:gd name="T21" fmla="*/ 451 h 909"/>
                  <a:gd name="T22" fmla="*/ 456 w 568"/>
                  <a:gd name="T23" fmla="*/ 505 h 909"/>
                  <a:gd name="T24" fmla="*/ 456 w 568"/>
                  <a:gd name="T25" fmla="*/ 505 h 909"/>
                  <a:gd name="T26" fmla="*/ 380 w 568"/>
                  <a:gd name="T27" fmla="*/ 500 h 909"/>
                  <a:gd name="T28" fmla="*/ 141 w 568"/>
                  <a:gd name="T29" fmla="*/ 480 h 909"/>
                  <a:gd name="T30" fmla="*/ 61 w 568"/>
                  <a:gd name="T31" fmla="*/ 775 h 909"/>
                  <a:gd name="T32" fmla="*/ 344 w 568"/>
                  <a:gd name="T33" fmla="*/ 857 h 909"/>
                  <a:gd name="T34" fmla="*/ 458 w 568"/>
                  <a:gd name="T35" fmla="*/ 638 h 909"/>
                  <a:gd name="T36" fmla="*/ 492 w 568"/>
                  <a:gd name="T37" fmla="*/ 570 h 909"/>
                  <a:gd name="T38" fmla="*/ 567 w 568"/>
                  <a:gd name="T39" fmla="*/ 457 h 909"/>
                  <a:gd name="T40" fmla="*/ 568 w 568"/>
                  <a:gd name="T41" fmla="*/ 441 h 909"/>
                  <a:gd name="T42" fmla="*/ 494 w 568"/>
                  <a:gd name="T43" fmla="*/ 312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8" h="909">
                    <a:moveTo>
                      <a:pt x="494" y="312"/>
                    </a:moveTo>
                    <a:cubicBezTo>
                      <a:pt x="477" y="303"/>
                      <a:pt x="477" y="303"/>
                      <a:pt x="477" y="303"/>
                    </a:cubicBezTo>
                    <a:cubicBezTo>
                      <a:pt x="454" y="290"/>
                      <a:pt x="440" y="264"/>
                      <a:pt x="443" y="238"/>
                    </a:cubicBezTo>
                    <a:cubicBezTo>
                      <a:pt x="451" y="164"/>
                      <a:pt x="416" y="88"/>
                      <a:pt x="346" y="49"/>
                    </a:cubicBezTo>
                    <a:cubicBezTo>
                      <a:pt x="259" y="0"/>
                      <a:pt x="148" y="26"/>
                      <a:pt x="92" y="108"/>
                    </a:cubicBezTo>
                    <a:cubicBezTo>
                      <a:pt x="29" y="200"/>
                      <a:pt x="56" y="324"/>
                      <a:pt x="150" y="381"/>
                    </a:cubicBezTo>
                    <a:cubicBezTo>
                      <a:pt x="219" y="424"/>
                      <a:pt x="305" y="418"/>
                      <a:pt x="367" y="372"/>
                    </a:cubicBezTo>
                    <a:cubicBezTo>
                      <a:pt x="388" y="356"/>
                      <a:pt x="417" y="354"/>
                      <a:pt x="441" y="368"/>
                    </a:cubicBezTo>
                    <a:cubicBezTo>
                      <a:pt x="455" y="376"/>
                      <a:pt x="455" y="376"/>
                      <a:pt x="455" y="376"/>
                    </a:cubicBezTo>
                    <a:cubicBezTo>
                      <a:pt x="478" y="390"/>
                      <a:pt x="494" y="415"/>
                      <a:pt x="493" y="442"/>
                    </a:cubicBezTo>
                    <a:cubicBezTo>
                      <a:pt x="493" y="445"/>
                      <a:pt x="493" y="448"/>
                      <a:pt x="493" y="451"/>
                    </a:cubicBezTo>
                    <a:cubicBezTo>
                      <a:pt x="490" y="473"/>
                      <a:pt x="477" y="493"/>
                      <a:pt x="456" y="505"/>
                    </a:cubicBezTo>
                    <a:cubicBezTo>
                      <a:pt x="456" y="505"/>
                      <a:pt x="456" y="505"/>
                      <a:pt x="456" y="505"/>
                    </a:cubicBezTo>
                    <a:cubicBezTo>
                      <a:pt x="432" y="519"/>
                      <a:pt x="402" y="517"/>
                      <a:pt x="380" y="500"/>
                    </a:cubicBezTo>
                    <a:cubicBezTo>
                      <a:pt x="314" y="447"/>
                      <a:pt x="219" y="436"/>
                      <a:pt x="141" y="480"/>
                    </a:cubicBezTo>
                    <a:cubicBezTo>
                      <a:pt x="36" y="539"/>
                      <a:pt x="0" y="672"/>
                      <a:pt x="61" y="775"/>
                    </a:cubicBezTo>
                    <a:cubicBezTo>
                      <a:pt x="118" y="873"/>
                      <a:pt x="244" y="909"/>
                      <a:pt x="344" y="857"/>
                    </a:cubicBezTo>
                    <a:cubicBezTo>
                      <a:pt x="428" y="814"/>
                      <a:pt x="470" y="725"/>
                      <a:pt x="458" y="638"/>
                    </a:cubicBezTo>
                    <a:cubicBezTo>
                      <a:pt x="454" y="611"/>
                      <a:pt x="468" y="584"/>
                      <a:pt x="492" y="570"/>
                    </a:cubicBezTo>
                    <a:cubicBezTo>
                      <a:pt x="533" y="546"/>
                      <a:pt x="561" y="504"/>
                      <a:pt x="567" y="457"/>
                    </a:cubicBezTo>
                    <a:cubicBezTo>
                      <a:pt x="567" y="452"/>
                      <a:pt x="568" y="446"/>
                      <a:pt x="568" y="441"/>
                    </a:cubicBezTo>
                    <a:cubicBezTo>
                      <a:pt x="568" y="387"/>
                      <a:pt x="540" y="339"/>
                      <a:pt x="494" y="312"/>
                    </a:cubicBez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D7A7E759-5D07-FD19-45DF-D87C234D3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7940" y="3945728"/>
                <a:ext cx="1776123" cy="2089364"/>
              </a:xfrm>
              <a:custGeom>
                <a:avLst/>
                <a:gdLst>
                  <a:gd name="T0" fmla="*/ 76 w 457"/>
                  <a:gd name="T1" fmla="*/ 120 h 538"/>
                  <a:gd name="T2" fmla="*/ 85 w 457"/>
                  <a:gd name="T3" fmla="*/ 337 h 538"/>
                  <a:gd name="T4" fmla="*/ 89 w 457"/>
                  <a:gd name="T5" fmla="*/ 411 h 538"/>
                  <a:gd name="T6" fmla="*/ 81 w 457"/>
                  <a:gd name="T7" fmla="*/ 425 h 538"/>
                  <a:gd name="T8" fmla="*/ 15 w 457"/>
                  <a:gd name="T9" fmla="*/ 464 h 538"/>
                  <a:gd name="T10" fmla="*/ 6 w 457"/>
                  <a:gd name="T11" fmla="*/ 463 h 538"/>
                  <a:gd name="T12" fmla="*/ 0 w 457"/>
                  <a:gd name="T13" fmla="*/ 537 h 538"/>
                  <a:gd name="T14" fmla="*/ 16 w 457"/>
                  <a:gd name="T15" fmla="*/ 538 h 538"/>
                  <a:gd name="T16" fmla="*/ 145 w 457"/>
                  <a:gd name="T17" fmla="*/ 464 h 538"/>
                  <a:gd name="T18" fmla="*/ 154 w 457"/>
                  <a:gd name="T19" fmla="*/ 448 h 538"/>
                  <a:gd name="T20" fmla="*/ 219 w 457"/>
                  <a:gd name="T21" fmla="*/ 414 h 538"/>
                  <a:gd name="T22" fmla="*/ 408 w 457"/>
                  <a:gd name="T23" fmla="*/ 317 h 538"/>
                  <a:gd name="T24" fmla="*/ 349 w 457"/>
                  <a:gd name="T25" fmla="*/ 63 h 538"/>
                  <a:gd name="T26" fmla="*/ 76 w 457"/>
                  <a:gd name="T27" fmla="*/ 12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7" h="538">
                    <a:moveTo>
                      <a:pt x="76" y="120"/>
                    </a:moveTo>
                    <a:cubicBezTo>
                      <a:pt x="33" y="190"/>
                      <a:pt x="39" y="276"/>
                      <a:pt x="85" y="337"/>
                    </a:cubicBezTo>
                    <a:cubicBezTo>
                      <a:pt x="101" y="359"/>
                      <a:pt x="103" y="388"/>
                      <a:pt x="89" y="411"/>
                    </a:cubicBezTo>
                    <a:cubicBezTo>
                      <a:pt x="81" y="425"/>
                      <a:pt x="81" y="425"/>
                      <a:pt x="81" y="425"/>
                    </a:cubicBezTo>
                    <a:cubicBezTo>
                      <a:pt x="67" y="449"/>
                      <a:pt x="42" y="465"/>
                      <a:pt x="15" y="464"/>
                    </a:cubicBezTo>
                    <a:cubicBezTo>
                      <a:pt x="12" y="464"/>
                      <a:pt x="9" y="464"/>
                      <a:pt x="6" y="463"/>
                    </a:cubicBezTo>
                    <a:cubicBezTo>
                      <a:pt x="0" y="537"/>
                      <a:pt x="0" y="537"/>
                      <a:pt x="0" y="537"/>
                    </a:cubicBezTo>
                    <a:cubicBezTo>
                      <a:pt x="5" y="538"/>
                      <a:pt x="11" y="538"/>
                      <a:pt x="16" y="538"/>
                    </a:cubicBezTo>
                    <a:cubicBezTo>
                      <a:pt x="70" y="538"/>
                      <a:pt x="118" y="511"/>
                      <a:pt x="145" y="464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68" y="425"/>
                      <a:pt x="193" y="411"/>
                      <a:pt x="219" y="414"/>
                    </a:cubicBezTo>
                    <a:cubicBezTo>
                      <a:pt x="293" y="422"/>
                      <a:pt x="369" y="386"/>
                      <a:pt x="408" y="317"/>
                    </a:cubicBezTo>
                    <a:cubicBezTo>
                      <a:pt x="457" y="230"/>
                      <a:pt x="431" y="119"/>
                      <a:pt x="349" y="63"/>
                    </a:cubicBezTo>
                    <a:cubicBezTo>
                      <a:pt x="258" y="0"/>
                      <a:pt x="133" y="27"/>
                      <a:pt x="76" y="12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4C8F0E7-2885-E04C-6DE3-0596ABC7E2A7}"/>
                </a:ext>
              </a:extLst>
            </p:cNvPr>
            <p:cNvSpPr txBox="1"/>
            <p:nvPr/>
          </p:nvSpPr>
          <p:spPr>
            <a:xfrm>
              <a:off x="6360695" y="2529716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01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043F4F1-E7A1-257C-2CE1-881EAFE84484}"/>
                </a:ext>
              </a:extLst>
            </p:cNvPr>
            <p:cNvSpPr txBox="1"/>
            <p:nvPr/>
          </p:nvSpPr>
          <p:spPr>
            <a:xfrm>
              <a:off x="6360695" y="3781001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CFCC8CD4-AE92-6B87-F84C-9F00D11549A3}"/>
                </a:ext>
              </a:extLst>
            </p:cNvPr>
            <p:cNvSpPr txBox="1"/>
            <p:nvPr/>
          </p:nvSpPr>
          <p:spPr>
            <a:xfrm>
              <a:off x="4997116" y="2529716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9F5FF4B-E29E-0A0D-1958-8ACD19E120A4}"/>
                </a:ext>
              </a:extLst>
            </p:cNvPr>
            <p:cNvSpPr txBox="1"/>
            <p:nvPr/>
          </p:nvSpPr>
          <p:spPr>
            <a:xfrm>
              <a:off x="4997116" y="3781001"/>
              <a:ext cx="8662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8C17F75-5461-BA80-11B1-3E379F8F6CDC}"/>
              </a:ext>
            </a:extLst>
          </p:cNvPr>
          <p:cNvSpPr txBox="1"/>
          <p:nvPr/>
        </p:nvSpPr>
        <p:spPr>
          <a:xfrm>
            <a:off x="7785367" y="1621887"/>
            <a:ext cx="3809624" cy="115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2CA945-F0D9-CE77-73CF-A235AE05AC1C}"/>
              </a:ext>
            </a:extLst>
          </p:cNvPr>
          <p:cNvSpPr txBox="1"/>
          <p:nvPr/>
        </p:nvSpPr>
        <p:spPr>
          <a:xfrm>
            <a:off x="7785367" y="3875864"/>
            <a:ext cx="3809624" cy="115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7DF552-C162-43EA-4433-1C14F5A29293}"/>
              </a:ext>
            </a:extLst>
          </p:cNvPr>
          <p:cNvSpPr txBox="1"/>
          <p:nvPr/>
        </p:nvSpPr>
        <p:spPr>
          <a:xfrm>
            <a:off x="646631" y="1621887"/>
            <a:ext cx="3809624" cy="115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10643B-6819-405F-8A19-914882CA216D}"/>
              </a:ext>
            </a:extLst>
          </p:cNvPr>
          <p:cNvSpPr txBox="1"/>
          <p:nvPr/>
        </p:nvSpPr>
        <p:spPr>
          <a:xfrm>
            <a:off x="646631" y="3875864"/>
            <a:ext cx="3809624" cy="1156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汉仪秦川飞影W"/>
                <a:sym typeface="Times New Roman"/>
              </a:rPr>
              <a:t>Click here to add text content, such as keywords, some brief introductions, etc.</a:t>
            </a:r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  <a:latin typeface="Times New Roman"/>
              <a:ea typeface="汉仪秦川飞影W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33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3B6274A-B8BA-2C9F-84E0-CB17CA3E70D4}"/>
              </a:ext>
            </a:extLst>
          </p:cNvPr>
          <p:cNvGrpSpPr/>
          <p:nvPr/>
        </p:nvGrpSpPr>
        <p:grpSpPr>
          <a:xfrm>
            <a:off x="895745" y="3009901"/>
            <a:ext cx="4833151" cy="1292662"/>
            <a:chOff x="895744" y="3009900"/>
            <a:chExt cx="4833150" cy="1292662"/>
          </a:xfrm>
        </p:grpSpPr>
        <p:sp>
          <p:nvSpPr>
            <p:cNvPr id="9" name="文本框 20">
              <a:extLst>
                <a:ext uri="{FF2B5EF4-FFF2-40B4-BE49-F238E27FC236}">
                  <a16:creationId xmlns:a16="http://schemas.microsoft.com/office/drawing/2014/main" id="{966EFC31-818F-9A1E-D507-7C368C0A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231" y="3009900"/>
              <a:ext cx="398066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0" name="椭圆 23">
              <a:extLst>
                <a:ext uri="{FF2B5EF4-FFF2-40B4-BE49-F238E27FC236}">
                  <a16:creationId xmlns:a16="http://schemas.microsoft.com/office/drawing/2014/main" id="{35CCBEA7-E53A-BB91-02AE-55C242B16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44" y="3182938"/>
              <a:ext cx="698500" cy="698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11" name="组合 25">
              <a:extLst>
                <a:ext uri="{FF2B5EF4-FFF2-40B4-BE49-F238E27FC236}">
                  <a16:creationId xmlns:a16="http://schemas.microsoft.com/office/drawing/2014/main" id="{4C65D9B5-2B1B-F2D5-50F1-0E7BE0EB7F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3544" y="3325813"/>
              <a:ext cx="342900" cy="360362"/>
              <a:chOff x="0" y="0"/>
              <a:chExt cx="444697" cy="466185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DE9D7509-D804-8F7C-B78B-796CA7CBC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7386008-4AFB-C88E-9FC5-5CCEE9370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DDEE1D4D-9633-D369-76A7-2922701532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64C84EFA-503F-6133-A33C-2CAFEF14E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6E96486-6BAD-0937-619C-7DF40796F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117AB821-7B27-EBA8-F9DD-285CACB75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7728B11A-A8E9-7C56-F1D5-B31A5FE59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43FAD1E9-8513-4305-5C07-FDDEF6002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2978829-B699-B0C7-2A1F-EA7FFC68F126}"/>
              </a:ext>
            </a:extLst>
          </p:cNvPr>
          <p:cNvGrpSpPr/>
          <p:nvPr/>
        </p:nvGrpSpPr>
        <p:grpSpPr>
          <a:xfrm>
            <a:off x="895746" y="1428751"/>
            <a:ext cx="4833151" cy="1292662"/>
            <a:chOff x="895744" y="1428750"/>
            <a:chExt cx="4833151" cy="1292662"/>
          </a:xfrm>
        </p:grpSpPr>
        <p:sp>
          <p:nvSpPr>
            <p:cNvPr id="21" name="文本框 19">
              <a:extLst>
                <a:ext uri="{FF2B5EF4-FFF2-40B4-BE49-F238E27FC236}">
                  <a16:creationId xmlns:a16="http://schemas.microsoft.com/office/drawing/2014/main" id="{FCC9240F-D65A-BC20-C5A2-C44DD93B0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231" y="1428750"/>
              <a:ext cx="3980664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2" name="椭圆 22">
              <a:extLst>
                <a:ext uri="{FF2B5EF4-FFF2-40B4-BE49-F238E27FC236}">
                  <a16:creationId xmlns:a16="http://schemas.microsoft.com/office/drawing/2014/main" id="{4397E6E1-D619-F9F2-5BE8-2E2596EAB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44" y="1619250"/>
              <a:ext cx="698500" cy="698500"/>
            </a:xfrm>
            <a:prstGeom prst="ellipse">
              <a:avLst/>
            </a:prstGeom>
            <a:solidFill>
              <a:srgbClr val="C9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23" name="组合 36">
              <a:extLst>
                <a:ext uri="{FF2B5EF4-FFF2-40B4-BE49-F238E27FC236}">
                  <a16:creationId xmlns:a16="http://schemas.microsoft.com/office/drawing/2014/main" id="{BDE85492-CDF1-788E-29DB-377F13EF8A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0531" y="1831975"/>
              <a:ext cx="260350" cy="255588"/>
              <a:chOff x="0" y="0"/>
              <a:chExt cx="453105" cy="448433"/>
            </a:xfrm>
          </p:grpSpPr>
          <p:sp>
            <p:nvSpPr>
              <p:cNvPr id="24" name="Freeform 136">
                <a:extLst>
                  <a:ext uri="{FF2B5EF4-FFF2-40B4-BE49-F238E27FC236}">
                    <a16:creationId xmlns:a16="http://schemas.microsoft.com/office/drawing/2014/main" id="{33598D51-D6CC-05A3-6E17-640D3B0AB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25" name="Freeform 137">
                <a:extLst>
                  <a:ext uri="{FF2B5EF4-FFF2-40B4-BE49-F238E27FC236}">
                    <a16:creationId xmlns:a16="http://schemas.microsoft.com/office/drawing/2014/main" id="{47E80AAA-E613-2D5C-D468-0EF3E0063AD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F47B87E-BDC5-69A9-D70E-7399D8AD9B78}"/>
              </a:ext>
            </a:extLst>
          </p:cNvPr>
          <p:cNvGrpSpPr/>
          <p:nvPr/>
        </p:nvGrpSpPr>
        <p:grpSpPr>
          <a:xfrm>
            <a:off x="895745" y="4718051"/>
            <a:ext cx="4833151" cy="1292662"/>
            <a:chOff x="895744" y="4718050"/>
            <a:chExt cx="4833150" cy="1292662"/>
          </a:xfrm>
        </p:grpSpPr>
        <p:sp>
          <p:nvSpPr>
            <p:cNvPr id="27" name="文本框 21">
              <a:extLst>
                <a:ext uri="{FF2B5EF4-FFF2-40B4-BE49-F238E27FC236}">
                  <a16:creationId xmlns:a16="http://schemas.microsoft.com/office/drawing/2014/main" id="{D8C3367D-A27D-4FF8-DC09-31D694B29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231" y="4718050"/>
              <a:ext cx="398066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8" name="椭圆 24">
              <a:extLst>
                <a:ext uri="{FF2B5EF4-FFF2-40B4-BE49-F238E27FC236}">
                  <a16:creationId xmlns:a16="http://schemas.microsoft.com/office/drawing/2014/main" id="{CC3FBEFC-3B13-E510-A615-5B2693D9C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744" y="4803775"/>
              <a:ext cx="698500" cy="698500"/>
            </a:xfrm>
            <a:prstGeom prst="ellipse">
              <a:avLst/>
            </a:prstGeom>
            <a:solidFill>
              <a:srgbClr val="C9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29" name="组合 39">
              <a:extLst>
                <a:ext uri="{FF2B5EF4-FFF2-40B4-BE49-F238E27FC236}">
                  <a16:creationId xmlns:a16="http://schemas.microsoft.com/office/drawing/2014/main" id="{9BED8B00-9BDE-4D1A-76B1-DF3E22223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1319" y="5013325"/>
              <a:ext cx="400050" cy="304800"/>
              <a:chOff x="0" y="0"/>
              <a:chExt cx="509646" cy="387231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B571524E-F1FB-678C-DE59-5874159981F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59F40B36-86AF-FECD-1996-0ED3A1465B2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8442574-4B31-FCE1-84DD-04594F2A3AF0}"/>
              </a:ext>
            </a:extLst>
          </p:cNvPr>
          <p:cNvGrpSpPr/>
          <p:nvPr/>
        </p:nvGrpSpPr>
        <p:grpSpPr>
          <a:xfrm>
            <a:off x="6745682" y="1431926"/>
            <a:ext cx="4790289" cy="1292662"/>
            <a:chOff x="6745681" y="1431925"/>
            <a:chExt cx="4790289" cy="1292662"/>
          </a:xfrm>
        </p:grpSpPr>
        <p:sp>
          <p:nvSpPr>
            <p:cNvPr id="33" name="椭圆 42">
              <a:extLst>
                <a:ext uri="{FF2B5EF4-FFF2-40B4-BE49-F238E27FC236}">
                  <a16:creationId xmlns:a16="http://schemas.microsoft.com/office/drawing/2014/main" id="{850D32DC-FA1F-938D-5076-6DDCDEB94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681" y="1622425"/>
              <a:ext cx="698500" cy="698500"/>
            </a:xfrm>
            <a:prstGeom prst="ellipse">
              <a:avLst/>
            </a:prstGeom>
            <a:solidFill>
              <a:srgbClr val="C9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34" name="组合 55">
              <a:extLst>
                <a:ext uri="{FF2B5EF4-FFF2-40B4-BE49-F238E27FC236}">
                  <a16:creationId xmlns:a16="http://schemas.microsoft.com/office/drawing/2014/main" id="{14FCAE2C-5C72-28E3-9A47-CE518A6C30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2219" y="1825625"/>
              <a:ext cx="269875" cy="290513"/>
              <a:chOff x="0" y="0"/>
              <a:chExt cx="466184" cy="501686"/>
            </a:xfrm>
          </p:grpSpPr>
          <p:sp>
            <p:nvSpPr>
              <p:cNvPr id="36" name="Freeform 154">
                <a:extLst>
                  <a:ext uri="{FF2B5EF4-FFF2-40B4-BE49-F238E27FC236}">
                    <a16:creationId xmlns:a16="http://schemas.microsoft.com/office/drawing/2014/main" id="{AFBF59B1-D14C-4004-1B33-64354D35C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7" name="Rectangle 155">
                <a:extLst>
                  <a:ext uri="{FF2B5EF4-FFF2-40B4-BE49-F238E27FC236}">
                    <a16:creationId xmlns:a16="http://schemas.microsoft.com/office/drawing/2014/main" id="{8583DF81-B4B1-2FAC-12C7-2CB715E97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8" name="Freeform 156">
                <a:extLst>
                  <a:ext uri="{FF2B5EF4-FFF2-40B4-BE49-F238E27FC236}">
                    <a16:creationId xmlns:a16="http://schemas.microsoft.com/office/drawing/2014/main" id="{1AD212F3-5594-0A5C-9E9A-13E7FC314B6F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9" name="Freeform 157">
                <a:extLst>
                  <a:ext uri="{FF2B5EF4-FFF2-40B4-BE49-F238E27FC236}">
                    <a16:creationId xmlns:a16="http://schemas.microsoft.com/office/drawing/2014/main" id="{D06C238D-01D5-7667-3667-DDB9C08CF9D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0" name="Freeform 158">
                <a:extLst>
                  <a:ext uri="{FF2B5EF4-FFF2-40B4-BE49-F238E27FC236}">
                    <a16:creationId xmlns:a16="http://schemas.microsoft.com/office/drawing/2014/main" id="{DC590F8F-DDBD-FE30-A75F-C9B80238578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35" name="文本框 61">
              <a:extLst>
                <a:ext uri="{FF2B5EF4-FFF2-40B4-BE49-F238E27FC236}">
                  <a16:creationId xmlns:a16="http://schemas.microsoft.com/office/drawing/2014/main" id="{2F393D04-4575-9511-7CDA-66357E680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306" y="1431925"/>
              <a:ext cx="3980664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215944A-914A-AE3A-8648-A590B7B126EA}"/>
              </a:ext>
            </a:extLst>
          </p:cNvPr>
          <p:cNvGrpSpPr/>
          <p:nvPr/>
        </p:nvGrpSpPr>
        <p:grpSpPr>
          <a:xfrm>
            <a:off x="6745681" y="3011489"/>
            <a:ext cx="4790288" cy="1292662"/>
            <a:chOff x="6745681" y="3011488"/>
            <a:chExt cx="4790288" cy="1292662"/>
          </a:xfrm>
        </p:grpSpPr>
        <p:sp>
          <p:nvSpPr>
            <p:cNvPr id="42" name="椭圆 43">
              <a:extLst>
                <a:ext uri="{FF2B5EF4-FFF2-40B4-BE49-F238E27FC236}">
                  <a16:creationId xmlns:a16="http://schemas.microsoft.com/office/drawing/2014/main" id="{3B0308FA-4417-84C8-19F1-5896B4FF1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681" y="3186113"/>
              <a:ext cx="698500" cy="698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3" name="组合 45">
              <a:extLst>
                <a:ext uri="{FF2B5EF4-FFF2-40B4-BE49-F238E27FC236}">
                  <a16:creationId xmlns:a16="http://schemas.microsoft.com/office/drawing/2014/main" id="{053942E9-ACDA-5156-1F8E-FFE64F1B1C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77456" y="3378200"/>
              <a:ext cx="271463" cy="304800"/>
              <a:chOff x="0" y="0"/>
              <a:chExt cx="402656" cy="450303"/>
            </a:xfrm>
          </p:grpSpPr>
          <p:sp>
            <p:nvSpPr>
              <p:cNvPr id="45" name="Freeform 108">
                <a:extLst>
                  <a:ext uri="{FF2B5EF4-FFF2-40B4-BE49-F238E27FC236}">
                    <a16:creationId xmlns:a16="http://schemas.microsoft.com/office/drawing/2014/main" id="{8C735417-D194-43C7-2C7A-108A8C86256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6" name="Freeform 109">
                <a:extLst>
                  <a:ext uri="{FF2B5EF4-FFF2-40B4-BE49-F238E27FC236}">
                    <a16:creationId xmlns:a16="http://schemas.microsoft.com/office/drawing/2014/main" id="{68ACEF47-BE52-71F3-B133-CDFE56F8479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7" name="Freeform 110">
                <a:extLst>
                  <a:ext uri="{FF2B5EF4-FFF2-40B4-BE49-F238E27FC236}">
                    <a16:creationId xmlns:a16="http://schemas.microsoft.com/office/drawing/2014/main" id="{4D96395F-00ED-A0EB-95E7-CD5804369DDD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8" name="Freeform 111">
                <a:extLst>
                  <a:ext uri="{FF2B5EF4-FFF2-40B4-BE49-F238E27FC236}">
                    <a16:creationId xmlns:a16="http://schemas.microsoft.com/office/drawing/2014/main" id="{AF242B6B-8944-44E5-A30B-7F80F47AA9C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9" name="Freeform 112">
                <a:extLst>
                  <a:ext uri="{FF2B5EF4-FFF2-40B4-BE49-F238E27FC236}">
                    <a16:creationId xmlns:a16="http://schemas.microsoft.com/office/drawing/2014/main" id="{28AAC198-FEAB-A71E-23F0-04DDDE606A2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44" name="文本框 62">
              <a:extLst>
                <a:ext uri="{FF2B5EF4-FFF2-40B4-BE49-F238E27FC236}">
                  <a16:creationId xmlns:a16="http://schemas.microsoft.com/office/drawing/2014/main" id="{D5342173-1F11-769F-A8D1-6CEC79340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306" y="3011488"/>
              <a:ext cx="3980663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9F15B85-1C5D-55B6-0D28-DDE1F96D32D2}"/>
              </a:ext>
            </a:extLst>
          </p:cNvPr>
          <p:cNvGrpSpPr/>
          <p:nvPr/>
        </p:nvGrpSpPr>
        <p:grpSpPr>
          <a:xfrm>
            <a:off x="6745681" y="4719639"/>
            <a:ext cx="4722419" cy="1292662"/>
            <a:chOff x="6745681" y="4719638"/>
            <a:chExt cx="4722419" cy="1292662"/>
          </a:xfrm>
        </p:grpSpPr>
        <p:sp>
          <p:nvSpPr>
            <p:cNvPr id="51" name="椭圆 44">
              <a:extLst>
                <a:ext uri="{FF2B5EF4-FFF2-40B4-BE49-F238E27FC236}">
                  <a16:creationId xmlns:a16="http://schemas.microsoft.com/office/drawing/2014/main" id="{CBB7BD22-D072-DCA8-1B81-2E5F243DD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5681" y="4808538"/>
              <a:ext cx="698500" cy="698500"/>
            </a:xfrm>
            <a:prstGeom prst="ellipse">
              <a:avLst/>
            </a:prstGeom>
            <a:solidFill>
              <a:srgbClr val="C9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2EBC03F1-EEC4-4EEF-9540-D339EEB5AD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0631" y="5005388"/>
              <a:ext cx="269875" cy="303212"/>
              <a:chOff x="0" y="0"/>
              <a:chExt cx="406393" cy="459645"/>
            </a:xfrm>
          </p:grpSpPr>
          <p:sp>
            <p:nvSpPr>
              <p:cNvPr id="54" name="Freeform 148">
                <a:extLst>
                  <a:ext uri="{FF2B5EF4-FFF2-40B4-BE49-F238E27FC236}">
                    <a16:creationId xmlns:a16="http://schemas.microsoft.com/office/drawing/2014/main" id="{F85DF6A1-D171-785C-4BF5-DCDBC9FE8061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55" name="Freeform 149">
                <a:extLst>
                  <a:ext uri="{FF2B5EF4-FFF2-40B4-BE49-F238E27FC236}">
                    <a16:creationId xmlns:a16="http://schemas.microsoft.com/office/drawing/2014/main" id="{EF986C73-2138-A2D8-EEB9-2DF885681F3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56" name="Oval 150">
                <a:extLst>
                  <a:ext uri="{FF2B5EF4-FFF2-40B4-BE49-F238E27FC236}">
                    <a16:creationId xmlns:a16="http://schemas.microsoft.com/office/drawing/2014/main" id="{BE916294-4C75-DD9C-9CAC-FC37B8CF0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53" name="文本框 63">
              <a:extLst>
                <a:ext uri="{FF2B5EF4-FFF2-40B4-BE49-F238E27FC236}">
                  <a16:creationId xmlns:a16="http://schemas.microsoft.com/office/drawing/2014/main" id="{5BA1A7C1-49DA-4DD4-9DBD-851783CC0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306" y="4719638"/>
              <a:ext cx="3912794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776644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072D38BA-CFF6-9EDB-F38F-579FA900C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743353" y="1465499"/>
            <a:ext cx="2883801" cy="4325701"/>
          </a:xfrm>
          <a:prstGeom prst="round2DiagRect">
            <a:avLst>
              <a:gd name="adj1" fmla="val 0"/>
              <a:gd name="adj2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762000" dist="127000" dir="5400000" algn="tr" rotWithShape="0">
              <a:prstClr val="black">
                <a:alpha val="1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239BAC-3A60-22AA-B7A1-4F0873FE1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1534" y="1465499"/>
            <a:ext cx="2883801" cy="4325701"/>
          </a:xfrm>
          <a:prstGeom prst="round2DiagRect">
            <a:avLst>
              <a:gd name="adj1" fmla="val 0"/>
              <a:gd name="adj2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762000" dist="127000" dir="54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1B13665-AB1C-0E29-83F3-FDD3274D5AF0}"/>
              </a:ext>
            </a:extLst>
          </p:cNvPr>
          <p:cNvGrpSpPr/>
          <p:nvPr/>
        </p:nvGrpSpPr>
        <p:grpSpPr>
          <a:xfrm>
            <a:off x="583847" y="1519124"/>
            <a:ext cx="5025124" cy="4267227"/>
            <a:chOff x="990914" y="1519122"/>
            <a:chExt cx="5025124" cy="426722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C76CA28-C133-1A98-3AA2-857DBEF08127}"/>
                </a:ext>
              </a:extLst>
            </p:cNvPr>
            <p:cNvGrpSpPr/>
            <p:nvPr/>
          </p:nvGrpSpPr>
          <p:grpSpPr>
            <a:xfrm>
              <a:off x="990914" y="1519122"/>
              <a:ext cx="5025124" cy="4267227"/>
              <a:chOff x="6509402" y="1390786"/>
              <a:chExt cx="5025124" cy="4267227"/>
            </a:xfrm>
          </p:grpSpPr>
          <p:sp>
            <p:nvSpPr>
              <p:cNvPr id="13" name="TextBox 40">
                <a:extLst>
                  <a:ext uri="{FF2B5EF4-FFF2-40B4-BE49-F238E27FC236}">
                    <a16:creationId xmlns:a16="http://schemas.microsoft.com/office/drawing/2014/main" id="{5FE3A1FF-557D-11E5-C6B5-FFCB7BCA3EC0}"/>
                  </a:ext>
                </a:extLst>
              </p:cNvPr>
              <p:cNvSpPr txBox="1"/>
              <p:nvPr/>
            </p:nvSpPr>
            <p:spPr>
              <a:xfrm>
                <a:off x="6509402" y="1390786"/>
                <a:ext cx="5025124" cy="1617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lvl="0" indent="-457200">
                  <a:lnSpc>
                    <a:spcPct val="150000"/>
                  </a:lnSpc>
                  <a:buFont typeface="Wingdings" panose="05000000000000000000" pitchFamily="2" charset="2"/>
                  <a:buChar char="l"/>
                  <a:defRPr/>
                </a:pPr>
                <a:r>
                  <a:rPr lang="en-US" altLang="zh-CN" sz="20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</a:p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content, content to match the title. </a:t>
                </a:r>
              </a:p>
              <a:p>
                <a:pPr lvl="0">
                  <a:lnSpc>
                    <a:spcPct val="150000"/>
                  </a:lnSpc>
                  <a:defRPr/>
                </a:pPr>
                <a:endPara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/>
                  <a:ea typeface="汉仪秦川飞影W"/>
                  <a:cs typeface="+mn-ea"/>
                  <a:sym typeface="Times New Roman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5CD6F931-9370-1B90-8711-0A6F305FA6E9}"/>
                  </a:ext>
                </a:extLst>
              </p:cNvPr>
              <p:cNvGrpSpPr/>
              <p:nvPr/>
            </p:nvGrpSpPr>
            <p:grpSpPr>
              <a:xfrm>
                <a:off x="6719922" y="3996020"/>
                <a:ext cx="4557677" cy="1661993"/>
                <a:chOff x="6719922" y="3675180"/>
                <a:chExt cx="4557677" cy="1661993"/>
              </a:xfrm>
            </p:grpSpPr>
            <p:sp>
              <p:nvSpPr>
                <p:cNvPr id="15" name="TextBox 18">
                  <a:extLst>
                    <a:ext uri="{FF2B5EF4-FFF2-40B4-BE49-F238E27FC236}">
                      <a16:creationId xmlns:a16="http://schemas.microsoft.com/office/drawing/2014/main" id="{45522737-0AC0-F7F0-AAEE-29C72457E5DA}"/>
                    </a:ext>
                  </a:extLst>
                </p:cNvPr>
                <p:cNvSpPr txBox="1"/>
                <p:nvPr/>
              </p:nvSpPr>
              <p:spPr>
                <a:xfrm>
                  <a:off x="7932786" y="3675180"/>
                  <a:ext cx="3344813" cy="1661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汉仪秦川飞影W"/>
                      <a:sym typeface="Times New Roman"/>
                    </a:rPr>
                    <a:t>Add title text</a:t>
                  </a:r>
                </a:p>
                <a:p>
                  <a:pPr marL="0" marR="0" lvl="0" indent="0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Times New Roman"/>
                      <a:ea typeface="汉仪秦川飞影W"/>
                      <a:sym typeface="Times New Roman"/>
                    </a:rPr>
                    <a:t>Click here to add text content, such as keywords, some brief introductions, etc.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endParaRPr>
                </a:p>
              </p:txBody>
            </p:sp>
            <p:grpSp>
              <p:nvGrpSpPr>
                <p:cNvPr id="16" name="Group 33">
                  <a:extLst>
                    <a:ext uri="{FF2B5EF4-FFF2-40B4-BE49-F238E27FC236}">
                      <a16:creationId xmlns:a16="http://schemas.microsoft.com/office/drawing/2014/main" id="{257354C8-9BA4-D2FD-FCD3-BCA5E7594002}"/>
                    </a:ext>
                  </a:extLst>
                </p:cNvPr>
                <p:cNvGrpSpPr/>
                <p:nvPr/>
              </p:nvGrpSpPr>
              <p:grpSpPr>
                <a:xfrm>
                  <a:off x="6719922" y="4061273"/>
                  <a:ext cx="1020906" cy="1020906"/>
                  <a:chOff x="6473320" y="1133880"/>
                  <a:chExt cx="914400" cy="914400"/>
                </a:xfrm>
              </p:grpSpPr>
              <p:sp>
                <p:nvSpPr>
                  <p:cNvPr id="17" name="Oval 34">
                    <a:extLst>
                      <a:ext uri="{FF2B5EF4-FFF2-40B4-BE49-F238E27FC236}">
                        <a16:creationId xmlns:a16="http://schemas.microsoft.com/office/drawing/2014/main" id="{AECBE64B-0475-63BB-78A7-FE5D66A443CD}"/>
                      </a:ext>
                    </a:extLst>
                  </p:cNvPr>
                  <p:cNvSpPr/>
                  <p:nvPr/>
                </p:nvSpPr>
                <p:spPr>
                  <a:xfrm>
                    <a:off x="6473320" y="1133880"/>
                    <a:ext cx="914400" cy="914400"/>
                  </a:xfrm>
                  <a:prstGeom prst="ellipse">
                    <a:avLst/>
                  </a:prstGeom>
                  <a:solidFill>
                    <a:srgbClr val="C929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6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/>
                      <a:ea typeface="汉仪秦川飞影W"/>
                      <a:cs typeface="Lato" panose="020F0502020204030203" pitchFamily="34" charset="0"/>
                      <a:sym typeface="Times New Roman"/>
                    </a:endParaRPr>
                  </a:p>
                </p:txBody>
              </p:sp>
              <p:sp>
                <p:nvSpPr>
                  <p:cNvPr id="18" name="Arc 35">
                    <a:extLst>
                      <a:ext uri="{FF2B5EF4-FFF2-40B4-BE49-F238E27FC236}">
                        <a16:creationId xmlns:a16="http://schemas.microsoft.com/office/drawing/2014/main" id="{586462F8-49D7-97B2-3587-4B7B00E640C5}"/>
                      </a:ext>
                    </a:extLst>
                  </p:cNvPr>
                  <p:cNvSpPr/>
                  <p:nvPr/>
                </p:nvSpPr>
                <p:spPr>
                  <a:xfrm>
                    <a:off x="6473320" y="1133880"/>
                    <a:ext cx="914400" cy="914400"/>
                  </a:xfrm>
                  <a:prstGeom prst="arc">
                    <a:avLst>
                      <a:gd name="adj1" fmla="val 21117206"/>
                      <a:gd name="adj2" fmla="val 16152915"/>
                    </a:avLst>
                  </a:prstGeom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atin typeface="Times New Roman"/>
                      <a:ea typeface="汉仪秦川飞影W"/>
                      <a:sym typeface="Times New Roman"/>
                    </a:endParaRPr>
                  </a:p>
                </p:txBody>
              </p:sp>
            </p:grpSp>
          </p:grpSp>
        </p:grpSp>
        <p:sp>
          <p:nvSpPr>
            <p:cNvPr id="12" name="Freeform 103">
              <a:extLst>
                <a:ext uri="{FF2B5EF4-FFF2-40B4-BE49-F238E27FC236}">
                  <a16:creationId xmlns:a16="http://schemas.microsoft.com/office/drawing/2014/main" id="{DCAE862F-15F1-D392-FD97-46FC0485E268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1460621" y="4753508"/>
              <a:ext cx="484294" cy="540667"/>
            </a:xfrm>
            <a:custGeom>
              <a:avLst/>
              <a:gdLst/>
              <a:ahLst/>
              <a:cxnLst>
                <a:cxn ang="0">
                  <a:pos x="126413" y="291332"/>
                </a:cxn>
                <a:cxn ang="0">
                  <a:pos x="90758" y="210406"/>
                </a:cxn>
                <a:cxn ang="0">
                  <a:pos x="149102" y="168325"/>
                </a:cxn>
                <a:cxn ang="0">
                  <a:pos x="204205" y="207169"/>
                </a:cxn>
                <a:cxn ang="0">
                  <a:pos x="175033" y="288095"/>
                </a:cxn>
                <a:cxn ang="0">
                  <a:pos x="178274" y="87399"/>
                </a:cxn>
                <a:cxn ang="0">
                  <a:pos x="149102" y="116533"/>
                </a:cxn>
                <a:cxn ang="0">
                  <a:pos x="106965" y="90636"/>
                </a:cxn>
                <a:cxn ang="0">
                  <a:pos x="81034" y="139192"/>
                </a:cxn>
                <a:cxn ang="0">
                  <a:pos x="16207" y="158614"/>
                </a:cxn>
                <a:cxn ang="0">
                  <a:pos x="35655" y="216880"/>
                </a:cxn>
                <a:cxn ang="0">
                  <a:pos x="3241" y="271909"/>
                </a:cxn>
                <a:cxn ang="0">
                  <a:pos x="58344" y="301043"/>
                </a:cxn>
                <a:cxn ang="0">
                  <a:pos x="74551" y="362546"/>
                </a:cxn>
                <a:cxn ang="0">
                  <a:pos x="129654" y="343124"/>
                </a:cxn>
                <a:cxn ang="0">
                  <a:pos x="171792" y="343124"/>
                </a:cxn>
                <a:cxn ang="0">
                  <a:pos x="230136" y="359309"/>
                </a:cxn>
                <a:cxn ang="0">
                  <a:pos x="243102" y="294569"/>
                </a:cxn>
                <a:cxn ang="0">
                  <a:pos x="294963" y="262198"/>
                </a:cxn>
                <a:cxn ang="0">
                  <a:pos x="259308" y="207169"/>
                </a:cxn>
                <a:cxn ang="0">
                  <a:pos x="272274" y="152140"/>
                </a:cxn>
                <a:cxn ang="0">
                  <a:pos x="210688" y="135955"/>
                </a:cxn>
                <a:cxn ang="0">
                  <a:pos x="178274" y="87399"/>
                </a:cxn>
                <a:cxn ang="0">
                  <a:pos x="301446" y="103585"/>
                </a:cxn>
                <a:cxn ang="0">
                  <a:pos x="272274" y="71214"/>
                </a:cxn>
                <a:cxn ang="0">
                  <a:pos x="304687" y="42081"/>
                </a:cxn>
                <a:cxn ang="0">
                  <a:pos x="324135" y="48555"/>
                </a:cxn>
                <a:cxn ang="0">
                  <a:pos x="324135" y="93873"/>
                </a:cxn>
                <a:cxn ang="0">
                  <a:pos x="291722" y="0"/>
                </a:cxn>
                <a:cxn ang="0">
                  <a:pos x="272274" y="25896"/>
                </a:cxn>
                <a:cxn ang="0">
                  <a:pos x="243102" y="25896"/>
                </a:cxn>
                <a:cxn ang="0">
                  <a:pos x="249584" y="58266"/>
                </a:cxn>
                <a:cxn ang="0">
                  <a:pos x="230136" y="80925"/>
                </a:cxn>
                <a:cxn ang="0">
                  <a:pos x="256067" y="100348"/>
                </a:cxn>
                <a:cxn ang="0">
                  <a:pos x="259308" y="129481"/>
                </a:cxn>
                <a:cxn ang="0">
                  <a:pos x="291722" y="126244"/>
                </a:cxn>
                <a:cxn ang="0">
                  <a:pos x="314411" y="145666"/>
                </a:cxn>
                <a:cxn ang="0">
                  <a:pos x="333859" y="119770"/>
                </a:cxn>
                <a:cxn ang="0">
                  <a:pos x="359790" y="116533"/>
                </a:cxn>
                <a:cxn ang="0">
                  <a:pos x="356549" y="84162"/>
                </a:cxn>
                <a:cxn ang="0">
                  <a:pos x="375997" y="61503"/>
                </a:cxn>
                <a:cxn ang="0">
                  <a:pos x="350066" y="42081"/>
                </a:cxn>
                <a:cxn ang="0">
                  <a:pos x="346825" y="12948"/>
                </a:cxn>
                <a:cxn ang="0">
                  <a:pos x="314411" y="16185"/>
                </a:cxn>
                <a:cxn ang="0">
                  <a:pos x="291722" y="0"/>
                </a:cxn>
              </a:cxnLst>
              <a:rect l="0" t="0" r="0" b="0"/>
              <a:pathLst>
                <a:path w="116" h="117">
                  <a:moveTo>
                    <a:pt x="46" y="91"/>
                  </a:moveTo>
                  <a:cubicBezTo>
                    <a:pt x="44" y="91"/>
                    <a:pt x="41" y="91"/>
                    <a:pt x="39" y="90"/>
                  </a:cubicBezTo>
                  <a:cubicBezTo>
                    <a:pt x="34" y="88"/>
                    <a:pt x="30" y="84"/>
                    <a:pt x="28" y="80"/>
                  </a:cubicBezTo>
                  <a:cubicBezTo>
                    <a:pt x="26" y="75"/>
                    <a:pt x="26" y="70"/>
                    <a:pt x="28" y="65"/>
                  </a:cubicBezTo>
                  <a:cubicBezTo>
                    <a:pt x="29" y="60"/>
                    <a:pt x="33" y="56"/>
                    <a:pt x="38" y="54"/>
                  </a:cubicBezTo>
                  <a:cubicBezTo>
                    <a:pt x="40" y="53"/>
                    <a:pt x="43" y="52"/>
                    <a:pt x="46" y="52"/>
                  </a:cubicBezTo>
                  <a:cubicBezTo>
                    <a:pt x="48" y="52"/>
                    <a:pt x="50" y="53"/>
                    <a:pt x="53" y="53"/>
                  </a:cubicBezTo>
                  <a:cubicBezTo>
                    <a:pt x="58" y="55"/>
                    <a:pt x="61" y="59"/>
                    <a:pt x="63" y="64"/>
                  </a:cubicBezTo>
                  <a:cubicBezTo>
                    <a:pt x="66" y="68"/>
                    <a:pt x="66" y="73"/>
                    <a:pt x="64" y="78"/>
                  </a:cubicBezTo>
                  <a:cubicBezTo>
                    <a:pt x="62" y="83"/>
                    <a:pt x="58" y="87"/>
                    <a:pt x="54" y="89"/>
                  </a:cubicBezTo>
                  <a:cubicBezTo>
                    <a:pt x="51" y="90"/>
                    <a:pt x="49" y="91"/>
                    <a:pt x="46" y="91"/>
                  </a:cubicBezTo>
                  <a:moveTo>
                    <a:pt x="55" y="2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8" y="36"/>
                    <a:pt x="46" y="36"/>
                  </a:cubicBezTo>
                  <a:cubicBezTo>
                    <a:pt x="43" y="36"/>
                    <a:pt x="40" y="37"/>
                    <a:pt x="38" y="3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1" y="46"/>
                    <a:pt x="18" y="49"/>
                    <a:pt x="16" y="5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1"/>
                    <a:pt x="10" y="76"/>
                    <a:pt x="11" y="80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6"/>
                    <a:pt x="23" y="99"/>
                    <a:pt x="27" y="10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7"/>
                    <a:pt x="44" y="107"/>
                    <a:pt x="46" y="107"/>
                  </a:cubicBezTo>
                  <a:cubicBezTo>
                    <a:pt x="48" y="107"/>
                    <a:pt x="51" y="107"/>
                    <a:pt x="53" y="10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70" y="98"/>
                    <a:pt x="73" y="95"/>
                    <a:pt x="75" y="91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3"/>
                    <a:pt x="81" y="68"/>
                    <a:pt x="80" y="6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47"/>
                    <a:pt x="68" y="44"/>
                    <a:pt x="65" y="4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55" y="27"/>
                    <a:pt x="55" y="27"/>
                    <a:pt x="55" y="27"/>
                  </a:cubicBezTo>
                  <a:moveTo>
                    <a:pt x="94" y="32"/>
                  </a:moveTo>
                  <a:cubicBezTo>
                    <a:pt x="94" y="32"/>
                    <a:pt x="93" y="32"/>
                    <a:pt x="93" y="32"/>
                  </a:cubicBezTo>
                  <a:cubicBezTo>
                    <a:pt x="91" y="32"/>
                    <a:pt x="88" y="31"/>
                    <a:pt x="87" y="29"/>
                  </a:cubicBezTo>
                  <a:cubicBezTo>
                    <a:pt x="85" y="27"/>
                    <a:pt x="84" y="25"/>
                    <a:pt x="84" y="22"/>
                  </a:cubicBezTo>
                  <a:cubicBezTo>
                    <a:pt x="84" y="19"/>
                    <a:pt x="85" y="17"/>
                    <a:pt x="87" y="15"/>
                  </a:cubicBezTo>
                  <a:cubicBezTo>
                    <a:pt x="89" y="14"/>
                    <a:pt x="91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3"/>
                    <a:pt x="99" y="14"/>
                    <a:pt x="100" y="15"/>
                  </a:cubicBezTo>
                  <a:cubicBezTo>
                    <a:pt x="102" y="17"/>
                    <a:pt x="103" y="20"/>
                    <a:pt x="103" y="22"/>
                  </a:cubicBezTo>
                  <a:cubicBezTo>
                    <a:pt x="103" y="25"/>
                    <a:pt x="102" y="27"/>
                    <a:pt x="100" y="29"/>
                  </a:cubicBezTo>
                  <a:cubicBezTo>
                    <a:pt x="98" y="31"/>
                    <a:pt x="96" y="32"/>
                    <a:pt x="94" y="32"/>
                  </a:cubicBezTo>
                  <a:moveTo>
                    <a:pt x="90" y="0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88" y="6"/>
                    <a:pt x="86" y="6"/>
                    <a:pt x="84" y="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4"/>
                    <a:pt x="77" y="16"/>
                    <a:pt x="77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8"/>
                    <a:pt x="78" y="30"/>
                    <a:pt x="79" y="31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38"/>
                    <a:pt x="90" y="39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9" y="39"/>
                    <a:pt x="101" y="38"/>
                    <a:pt x="103" y="3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0"/>
                    <a:pt x="110" y="28"/>
                    <a:pt x="110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7"/>
                    <a:pt x="109" y="15"/>
                    <a:pt x="108" y="1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6"/>
                    <a:pt x="99" y="6"/>
                    <a:pt x="97" y="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9540902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5B1D5F6-B22B-1EFE-10B4-BC55B4F30639}"/>
              </a:ext>
            </a:extLst>
          </p:cNvPr>
          <p:cNvSpPr/>
          <p:nvPr/>
        </p:nvSpPr>
        <p:spPr>
          <a:xfrm>
            <a:off x="658729" y="1771652"/>
            <a:ext cx="2339139" cy="1335111"/>
          </a:xfrm>
          <a:prstGeom prst="roundRect">
            <a:avLst>
              <a:gd name="adj" fmla="val 924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762000" dist="38100" dir="2700000" algn="tl" rotWithShape="0">
              <a:srgbClr val="0D5CDF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spc="300" dirty="0">
                <a:solidFill>
                  <a:schemeClr val="bg1"/>
                </a:solidFill>
                <a:latin typeface="Times New Roman"/>
                <a:ea typeface="汉仪秦川飞影W"/>
                <a:cs typeface="+mn-ea"/>
                <a:sym typeface="Times New Roman"/>
              </a:rPr>
              <a:t>Add title text</a:t>
            </a:r>
            <a:endParaRPr lang="zh-CN" altLang="en-US" sz="2000" b="1" spc="300" dirty="0">
              <a:solidFill>
                <a:schemeClr val="bg1"/>
              </a:solidFill>
              <a:latin typeface="Times New Roman"/>
              <a:ea typeface="汉仪秦川飞影W"/>
              <a:cs typeface="+mn-ea"/>
              <a:sym typeface="Times New Roman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8EF54B-3FAE-6AAB-841E-39D85943B051}"/>
              </a:ext>
            </a:extLst>
          </p:cNvPr>
          <p:cNvGrpSpPr/>
          <p:nvPr/>
        </p:nvGrpSpPr>
        <p:grpSpPr>
          <a:xfrm>
            <a:off x="8858250" y="1505385"/>
            <a:ext cx="2736183" cy="1914525"/>
            <a:chOff x="8782050" y="1505383"/>
            <a:chExt cx="2736182" cy="1914525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22C10835-8443-0BD3-B2B6-E2C112D128C8}"/>
                </a:ext>
              </a:extLst>
            </p:cNvPr>
            <p:cNvSpPr/>
            <p:nvPr/>
          </p:nvSpPr>
          <p:spPr>
            <a:xfrm>
              <a:off x="9010650" y="1512333"/>
              <a:ext cx="2507582" cy="18985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40F3FDB3-F494-2691-DCFF-8B57737DE66C}"/>
                </a:ext>
              </a:extLst>
            </p:cNvPr>
            <p:cNvSpPr/>
            <p:nvPr/>
          </p:nvSpPr>
          <p:spPr>
            <a:xfrm>
              <a:off x="8782050" y="1505383"/>
              <a:ext cx="2552700" cy="1914525"/>
            </a:xfrm>
            <a:prstGeom prst="roundRect">
              <a:avLst/>
            </a:prstGeom>
            <a:blipFill dpi="0" rotWithShape="1">
              <a:blip r:embed="rId2"/>
              <a:srcRect/>
              <a:stretch>
                <a:fillRect t="-475" b="-47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92201E5-5206-13CE-676E-36C853C4A732}"/>
              </a:ext>
            </a:extLst>
          </p:cNvPr>
          <p:cNvGrpSpPr/>
          <p:nvPr/>
        </p:nvGrpSpPr>
        <p:grpSpPr>
          <a:xfrm>
            <a:off x="8858250" y="3810435"/>
            <a:ext cx="2736183" cy="1914525"/>
            <a:chOff x="8782050" y="3810433"/>
            <a:chExt cx="2736182" cy="1914525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9AA070B-B13A-1338-BDAE-9FE4048D759C}"/>
                </a:ext>
              </a:extLst>
            </p:cNvPr>
            <p:cNvSpPr/>
            <p:nvPr/>
          </p:nvSpPr>
          <p:spPr>
            <a:xfrm>
              <a:off x="9010650" y="3817383"/>
              <a:ext cx="2507582" cy="1898549"/>
            </a:xfrm>
            <a:prstGeom prst="roundRect">
              <a:avLst/>
            </a:prstGeom>
            <a:solidFill>
              <a:srgbClr val="C9292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FD103A23-8D40-2CCB-D478-D8ADB28B9C05}"/>
                </a:ext>
              </a:extLst>
            </p:cNvPr>
            <p:cNvSpPr/>
            <p:nvPr/>
          </p:nvSpPr>
          <p:spPr>
            <a:xfrm>
              <a:off x="8782050" y="3810433"/>
              <a:ext cx="2552700" cy="1914525"/>
            </a:xfrm>
            <a:prstGeom prst="roundRect">
              <a:avLst/>
            </a:prstGeom>
            <a:blipFill dpi="0" rotWithShape="1">
              <a:blip r:embed="rId3"/>
              <a:srcRect/>
              <a:stretch>
                <a:fillRect t="-475" b="-475"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6C59415-EBB5-433A-8CF2-371A1AF770AF}"/>
              </a:ext>
            </a:extLst>
          </p:cNvPr>
          <p:cNvGrpSpPr/>
          <p:nvPr/>
        </p:nvGrpSpPr>
        <p:grpSpPr>
          <a:xfrm>
            <a:off x="3181349" y="1771652"/>
            <a:ext cx="5200651" cy="1335111"/>
            <a:chOff x="3105150" y="1771650"/>
            <a:chExt cx="5200650" cy="1335111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ABB9DBD3-3038-0C07-9A6C-65844F696241}"/>
                </a:ext>
              </a:extLst>
            </p:cNvPr>
            <p:cNvSpPr/>
            <p:nvPr/>
          </p:nvSpPr>
          <p:spPr>
            <a:xfrm>
              <a:off x="3105150" y="1771650"/>
              <a:ext cx="5200650" cy="1335111"/>
            </a:xfrm>
            <a:prstGeom prst="roundRect">
              <a:avLst>
                <a:gd name="adj" fmla="val 10046"/>
              </a:avLst>
            </a:prstGeom>
            <a:solidFill>
              <a:srgbClr val="C9292A"/>
            </a:solidFill>
            <a:ln>
              <a:noFill/>
            </a:ln>
            <a:effectLst>
              <a:outerShdw blurRad="762000" dist="38100" dir="2700000" algn="tl" rotWithShape="0">
                <a:srgbClr val="00B0F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08C7411-FF21-35F4-AC73-01BFA44DDBF1}"/>
                </a:ext>
              </a:extLst>
            </p:cNvPr>
            <p:cNvSpPr txBox="1"/>
            <p:nvPr/>
          </p:nvSpPr>
          <p:spPr>
            <a:xfrm>
              <a:off x="3492037" y="2250131"/>
              <a:ext cx="252776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5B10350-E3C3-26CB-95B6-3BA4D236A359}"/>
                </a:ext>
              </a:extLst>
            </p:cNvPr>
            <p:cNvSpPr txBox="1"/>
            <p:nvPr/>
          </p:nvSpPr>
          <p:spPr>
            <a:xfrm>
              <a:off x="5606587" y="2250131"/>
              <a:ext cx="2527764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342900" lvl="0" indent="-342900" algn="ctr">
                <a:buFont typeface="Wingdings" panose="05000000000000000000" pitchFamily="2" charset="2"/>
                <a:buChar char="u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D351AF5-12B3-6D38-DCD8-CEC9E617ECFB}"/>
              </a:ext>
            </a:extLst>
          </p:cNvPr>
          <p:cNvGrpSpPr/>
          <p:nvPr/>
        </p:nvGrpSpPr>
        <p:grpSpPr>
          <a:xfrm>
            <a:off x="437261" y="3498441"/>
            <a:ext cx="7944740" cy="2016136"/>
            <a:chOff x="361060" y="3498439"/>
            <a:chExt cx="7944740" cy="2016136"/>
          </a:xfrm>
        </p:grpSpPr>
        <p:sp>
          <p:nvSpPr>
            <p:cNvPr id="20" name="íṥḻîdé">
              <a:extLst>
                <a:ext uri="{FF2B5EF4-FFF2-40B4-BE49-F238E27FC236}">
                  <a16:creationId xmlns:a16="http://schemas.microsoft.com/office/drawing/2014/main" id="{2AFE2A75-A00E-63A8-067D-BA2D85B1FF58}"/>
                </a:ext>
              </a:extLst>
            </p:cNvPr>
            <p:cNvSpPr/>
            <p:nvPr/>
          </p:nvSpPr>
          <p:spPr>
            <a:xfrm>
              <a:off x="361060" y="3628159"/>
              <a:ext cx="603091" cy="50325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01.</a:t>
              </a:r>
            </a:p>
          </p:txBody>
        </p:sp>
        <p:sp>
          <p:nvSpPr>
            <p:cNvPr id="21" name="iŝ1iḓè">
              <a:extLst>
                <a:ext uri="{FF2B5EF4-FFF2-40B4-BE49-F238E27FC236}">
                  <a16:creationId xmlns:a16="http://schemas.microsoft.com/office/drawing/2014/main" id="{EDEAD120-8D65-E8D3-6B74-C906301C6A99}"/>
                </a:ext>
              </a:extLst>
            </p:cNvPr>
            <p:cNvSpPr/>
            <p:nvPr/>
          </p:nvSpPr>
          <p:spPr>
            <a:xfrm>
              <a:off x="361060" y="5011323"/>
              <a:ext cx="603091" cy="503252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02.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D8226D1-2D82-8EEE-9528-5B4A5998571C}"/>
                </a:ext>
              </a:extLst>
            </p:cNvPr>
            <p:cNvSpPr txBox="1"/>
            <p:nvPr/>
          </p:nvSpPr>
          <p:spPr>
            <a:xfrm>
              <a:off x="1118328" y="3498439"/>
              <a:ext cx="71874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/>
                  <a:ea typeface="汉仪秦川飞影W"/>
                  <a:cs typeface="+mn-ea"/>
                  <a:sym typeface="Times New Roman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C3D3477-ECCD-CF25-C104-F8E1C2463EB6}"/>
                </a:ext>
              </a:extLst>
            </p:cNvPr>
            <p:cNvSpPr txBox="1"/>
            <p:nvPr/>
          </p:nvSpPr>
          <p:spPr>
            <a:xfrm>
              <a:off x="1118328" y="4831939"/>
              <a:ext cx="7187472" cy="417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/>
                  <a:ea typeface="汉仪秦川飞影W"/>
                  <a:cs typeface="+mn-ea"/>
                  <a:sym typeface="Times New Roman"/>
                </a:rPr>
                <a:t>Click here to add text content, such as keywords, some brief introductions, etc.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988688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BFF0D2E-529B-776A-C427-1EB13D48B6E3}"/>
              </a:ext>
            </a:extLst>
          </p:cNvPr>
          <p:cNvGrpSpPr/>
          <p:nvPr/>
        </p:nvGrpSpPr>
        <p:grpSpPr>
          <a:xfrm>
            <a:off x="946727" y="4128485"/>
            <a:ext cx="10329835" cy="1248419"/>
            <a:chOff x="946726" y="4128483"/>
            <a:chExt cx="10329834" cy="1248419"/>
          </a:xfrm>
        </p:grpSpPr>
        <p:sp>
          <p:nvSpPr>
            <p:cNvPr id="9" name="TextBox 89">
              <a:extLst>
                <a:ext uri="{FF2B5EF4-FFF2-40B4-BE49-F238E27FC236}">
                  <a16:creationId xmlns:a16="http://schemas.microsoft.com/office/drawing/2014/main" id="{1C0ADAAD-DBBA-0405-1DDA-F1D77FAB767F}"/>
                </a:ext>
              </a:extLst>
            </p:cNvPr>
            <p:cNvSpPr txBox="1"/>
            <p:nvPr/>
          </p:nvSpPr>
          <p:spPr>
            <a:xfrm>
              <a:off x="946726" y="4128483"/>
              <a:ext cx="2395075" cy="124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10" name="TextBox 91">
              <a:extLst>
                <a:ext uri="{FF2B5EF4-FFF2-40B4-BE49-F238E27FC236}">
                  <a16:creationId xmlns:a16="http://schemas.microsoft.com/office/drawing/2014/main" id="{FB8C5479-E8EF-E94B-D13B-5810D3167C09}"/>
                </a:ext>
              </a:extLst>
            </p:cNvPr>
            <p:cNvSpPr txBox="1"/>
            <p:nvPr/>
          </p:nvSpPr>
          <p:spPr>
            <a:xfrm>
              <a:off x="3591645" y="4128483"/>
              <a:ext cx="2395075" cy="124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11" name="TextBox 93">
              <a:extLst>
                <a:ext uri="{FF2B5EF4-FFF2-40B4-BE49-F238E27FC236}">
                  <a16:creationId xmlns:a16="http://schemas.microsoft.com/office/drawing/2014/main" id="{A08D7E70-674A-D8F1-5E40-0C49DA8EFE90}"/>
                </a:ext>
              </a:extLst>
            </p:cNvPr>
            <p:cNvSpPr txBox="1"/>
            <p:nvPr/>
          </p:nvSpPr>
          <p:spPr>
            <a:xfrm>
              <a:off x="6236565" y="4128483"/>
              <a:ext cx="2395075" cy="124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12" name="TextBox 95">
              <a:extLst>
                <a:ext uri="{FF2B5EF4-FFF2-40B4-BE49-F238E27FC236}">
                  <a16:creationId xmlns:a16="http://schemas.microsoft.com/office/drawing/2014/main" id="{1AAB53C7-FEB6-00AB-F7A7-CD0C1A3C6600}"/>
                </a:ext>
              </a:extLst>
            </p:cNvPr>
            <p:cNvSpPr txBox="1"/>
            <p:nvPr/>
          </p:nvSpPr>
          <p:spPr>
            <a:xfrm>
              <a:off x="8881485" y="4128483"/>
              <a:ext cx="2395075" cy="124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57DC6A7-6FD5-336A-B71A-088CB65171C8}"/>
              </a:ext>
            </a:extLst>
          </p:cNvPr>
          <p:cNvGrpSpPr/>
          <p:nvPr/>
        </p:nvGrpSpPr>
        <p:grpSpPr>
          <a:xfrm>
            <a:off x="1464792" y="1447919"/>
            <a:ext cx="9262416" cy="2563447"/>
            <a:chOff x="1464792" y="1447917"/>
            <a:chExt cx="9262416" cy="2563447"/>
          </a:xfrm>
        </p:grpSpPr>
        <p:sp>
          <p:nvSpPr>
            <p:cNvPr id="14" name="Freeform 63">
              <a:extLst>
                <a:ext uri="{FF2B5EF4-FFF2-40B4-BE49-F238E27FC236}">
                  <a16:creationId xmlns:a16="http://schemas.microsoft.com/office/drawing/2014/main" id="{82989A10-E4B1-8520-A37A-F32D92FB4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322" y="2561048"/>
              <a:ext cx="317113" cy="237823"/>
            </a:xfrm>
            <a:custGeom>
              <a:avLst/>
              <a:gdLst>
                <a:gd name="connsiteX0" fmla="*/ 202025 w 339741"/>
                <a:gd name="connsiteY0" fmla="*/ 0 h 254794"/>
                <a:gd name="connsiteX1" fmla="*/ 219091 w 339741"/>
                <a:gd name="connsiteY1" fmla="*/ 7144 h 254794"/>
                <a:gd name="connsiteX2" fmla="*/ 339741 w 339741"/>
                <a:gd name="connsiteY2" fmla="*/ 127794 h 254794"/>
                <a:gd name="connsiteX3" fmla="*/ 219091 w 339741"/>
                <a:gd name="connsiteY3" fmla="*/ 245269 h 254794"/>
                <a:gd name="connsiteX4" fmla="*/ 203216 w 339741"/>
                <a:gd name="connsiteY4" fmla="*/ 254794 h 254794"/>
                <a:gd name="connsiteX5" fmla="*/ 187341 w 339741"/>
                <a:gd name="connsiteY5" fmla="*/ 245269 h 254794"/>
                <a:gd name="connsiteX6" fmla="*/ 187341 w 339741"/>
                <a:gd name="connsiteY6" fmla="*/ 213519 h 254794"/>
                <a:gd name="connsiteX7" fmla="*/ 273066 w 339741"/>
                <a:gd name="connsiteY7" fmla="*/ 127794 h 254794"/>
                <a:gd name="connsiteX8" fmla="*/ 187341 w 339741"/>
                <a:gd name="connsiteY8" fmla="*/ 42069 h 254794"/>
                <a:gd name="connsiteX9" fmla="*/ 187341 w 339741"/>
                <a:gd name="connsiteY9" fmla="*/ 7144 h 254794"/>
                <a:gd name="connsiteX10" fmla="*/ 202025 w 339741"/>
                <a:gd name="connsiteY10" fmla="*/ 0 h 254794"/>
                <a:gd name="connsiteX11" fmla="*/ 22007 w 339741"/>
                <a:gd name="connsiteY11" fmla="*/ 0 h 254794"/>
                <a:gd name="connsiteX12" fmla="*/ 39299 w 339741"/>
                <a:gd name="connsiteY12" fmla="*/ 7144 h 254794"/>
                <a:gd name="connsiteX13" fmla="*/ 158766 w 339741"/>
                <a:gd name="connsiteY13" fmla="*/ 127794 h 254794"/>
                <a:gd name="connsiteX14" fmla="*/ 39299 w 339741"/>
                <a:gd name="connsiteY14" fmla="*/ 245269 h 254794"/>
                <a:gd name="connsiteX15" fmla="*/ 23579 w 339741"/>
                <a:gd name="connsiteY15" fmla="*/ 254794 h 254794"/>
                <a:gd name="connsiteX16" fmla="*/ 4716 w 339741"/>
                <a:gd name="connsiteY16" fmla="*/ 245269 h 254794"/>
                <a:gd name="connsiteX17" fmla="*/ 4716 w 339741"/>
                <a:gd name="connsiteY17" fmla="*/ 213519 h 254794"/>
                <a:gd name="connsiteX18" fmla="*/ 92745 w 339741"/>
                <a:gd name="connsiteY18" fmla="*/ 127794 h 254794"/>
                <a:gd name="connsiteX19" fmla="*/ 4716 w 339741"/>
                <a:gd name="connsiteY19" fmla="*/ 42069 h 254794"/>
                <a:gd name="connsiteX20" fmla="*/ 4716 w 339741"/>
                <a:gd name="connsiteY20" fmla="*/ 7144 h 254794"/>
                <a:gd name="connsiteX21" fmla="*/ 22007 w 339741"/>
                <a:gd name="connsiteY21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9741" h="254794">
                  <a:moveTo>
                    <a:pt x="202025" y="0"/>
                  </a:moveTo>
                  <a:cubicBezTo>
                    <a:pt x="207979" y="0"/>
                    <a:pt x="214329" y="2382"/>
                    <a:pt x="219091" y="7144"/>
                  </a:cubicBezTo>
                  <a:cubicBezTo>
                    <a:pt x="339741" y="127794"/>
                    <a:pt x="339741" y="127794"/>
                    <a:pt x="339741" y="127794"/>
                  </a:cubicBezTo>
                  <a:cubicBezTo>
                    <a:pt x="219091" y="245269"/>
                    <a:pt x="219091" y="245269"/>
                    <a:pt x="219091" y="245269"/>
                  </a:cubicBezTo>
                  <a:cubicBezTo>
                    <a:pt x="215916" y="251619"/>
                    <a:pt x="209566" y="254794"/>
                    <a:pt x="203216" y="254794"/>
                  </a:cubicBezTo>
                  <a:cubicBezTo>
                    <a:pt x="196866" y="254794"/>
                    <a:pt x="190516" y="251619"/>
                    <a:pt x="187341" y="245269"/>
                  </a:cubicBezTo>
                  <a:cubicBezTo>
                    <a:pt x="177816" y="238919"/>
                    <a:pt x="177816" y="223044"/>
                    <a:pt x="187341" y="213519"/>
                  </a:cubicBezTo>
                  <a:cubicBezTo>
                    <a:pt x="273066" y="127794"/>
                    <a:pt x="273066" y="127794"/>
                    <a:pt x="273066" y="127794"/>
                  </a:cubicBezTo>
                  <a:cubicBezTo>
                    <a:pt x="187341" y="42069"/>
                    <a:pt x="187341" y="42069"/>
                    <a:pt x="187341" y="42069"/>
                  </a:cubicBezTo>
                  <a:cubicBezTo>
                    <a:pt x="177816" y="32544"/>
                    <a:pt x="177816" y="16669"/>
                    <a:pt x="187341" y="7144"/>
                  </a:cubicBezTo>
                  <a:cubicBezTo>
                    <a:pt x="190516" y="2382"/>
                    <a:pt x="196072" y="0"/>
                    <a:pt x="202025" y="0"/>
                  </a:cubicBezTo>
                  <a:close/>
                  <a:moveTo>
                    <a:pt x="22007" y="0"/>
                  </a:moveTo>
                  <a:cubicBezTo>
                    <a:pt x="28295" y="0"/>
                    <a:pt x="34583" y="2382"/>
                    <a:pt x="39299" y="7144"/>
                  </a:cubicBezTo>
                  <a:cubicBezTo>
                    <a:pt x="158766" y="127794"/>
                    <a:pt x="158766" y="127794"/>
                    <a:pt x="158766" y="127794"/>
                  </a:cubicBezTo>
                  <a:cubicBezTo>
                    <a:pt x="39299" y="245269"/>
                    <a:pt x="39299" y="245269"/>
                    <a:pt x="39299" y="245269"/>
                  </a:cubicBezTo>
                  <a:cubicBezTo>
                    <a:pt x="36155" y="251619"/>
                    <a:pt x="29867" y="254794"/>
                    <a:pt x="23579" y="254794"/>
                  </a:cubicBezTo>
                  <a:cubicBezTo>
                    <a:pt x="17291" y="254794"/>
                    <a:pt x="11004" y="251619"/>
                    <a:pt x="4716" y="245269"/>
                  </a:cubicBezTo>
                  <a:cubicBezTo>
                    <a:pt x="-1572" y="238919"/>
                    <a:pt x="-1572" y="223044"/>
                    <a:pt x="4716" y="213519"/>
                  </a:cubicBezTo>
                  <a:cubicBezTo>
                    <a:pt x="92745" y="127794"/>
                    <a:pt x="92745" y="127794"/>
                    <a:pt x="92745" y="127794"/>
                  </a:cubicBezTo>
                  <a:cubicBezTo>
                    <a:pt x="4716" y="42069"/>
                    <a:pt x="4716" y="42069"/>
                    <a:pt x="4716" y="42069"/>
                  </a:cubicBezTo>
                  <a:cubicBezTo>
                    <a:pt x="-1572" y="32544"/>
                    <a:pt x="-1572" y="16669"/>
                    <a:pt x="4716" y="7144"/>
                  </a:cubicBezTo>
                  <a:cubicBezTo>
                    <a:pt x="9432" y="2382"/>
                    <a:pt x="15720" y="0"/>
                    <a:pt x="2200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5" name="Freeform 64">
              <a:extLst>
                <a:ext uri="{FF2B5EF4-FFF2-40B4-BE49-F238E27FC236}">
                  <a16:creationId xmlns:a16="http://schemas.microsoft.com/office/drawing/2014/main" id="{759DCF1C-CA56-4C03-EA7B-7DC674E32A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2722" y="2561048"/>
              <a:ext cx="317837" cy="237823"/>
            </a:xfrm>
            <a:custGeom>
              <a:avLst/>
              <a:gdLst>
                <a:gd name="connsiteX0" fmla="*/ 205582 w 340519"/>
                <a:gd name="connsiteY0" fmla="*/ 0 h 254794"/>
                <a:gd name="connsiteX1" fmla="*/ 223044 w 340519"/>
                <a:gd name="connsiteY1" fmla="*/ 7144 h 254794"/>
                <a:gd name="connsiteX2" fmla="*/ 340519 w 340519"/>
                <a:gd name="connsiteY2" fmla="*/ 127794 h 254794"/>
                <a:gd name="connsiteX3" fmla="*/ 223044 w 340519"/>
                <a:gd name="connsiteY3" fmla="*/ 245269 h 254794"/>
                <a:gd name="connsiteX4" fmla="*/ 203994 w 340519"/>
                <a:gd name="connsiteY4" fmla="*/ 254794 h 254794"/>
                <a:gd name="connsiteX5" fmla="*/ 188119 w 340519"/>
                <a:gd name="connsiteY5" fmla="*/ 245269 h 254794"/>
                <a:gd name="connsiteX6" fmla="*/ 188119 w 340519"/>
                <a:gd name="connsiteY6" fmla="*/ 213519 h 254794"/>
                <a:gd name="connsiteX7" fmla="*/ 273844 w 340519"/>
                <a:gd name="connsiteY7" fmla="*/ 127794 h 254794"/>
                <a:gd name="connsiteX8" fmla="*/ 188119 w 340519"/>
                <a:gd name="connsiteY8" fmla="*/ 42069 h 254794"/>
                <a:gd name="connsiteX9" fmla="*/ 188119 w 340519"/>
                <a:gd name="connsiteY9" fmla="*/ 7144 h 254794"/>
                <a:gd name="connsiteX10" fmla="*/ 205582 w 340519"/>
                <a:gd name="connsiteY10" fmla="*/ 0 h 254794"/>
                <a:gd name="connsiteX11" fmla="*/ 24607 w 340519"/>
                <a:gd name="connsiteY11" fmla="*/ 0 h 254794"/>
                <a:gd name="connsiteX12" fmla="*/ 42069 w 340519"/>
                <a:gd name="connsiteY12" fmla="*/ 7144 h 254794"/>
                <a:gd name="connsiteX13" fmla="*/ 159544 w 340519"/>
                <a:gd name="connsiteY13" fmla="*/ 127794 h 254794"/>
                <a:gd name="connsiteX14" fmla="*/ 42069 w 340519"/>
                <a:gd name="connsiteY14" fmla="*/ 245269 h 254794"/>
                <a:gd name="connsiteX15" fmla="*/ 23019 w 340519"/>
                <a:gd name="connsiteY15" fmla="*/ 254794 h 254794"/>
                <a:gd name="connsiteX16" fmla="*/ 7144 w 340519"/>
                <a:gd name="connsiteY16" fmla="*/ 245269 h 254794"/>
                <a:gd name="connsiteX17" fmla="*/ 7144 w 340519"/>
                <a:gd name="connsiteY17" fmla="*/ 213519 h 254794"/>
                <a:gd name="connsiteX18" fmla="*/ 92869 w 340519"/>
                <a:gd name="connsiteY18" fmla="*/ 127794 h 254794"/>
                <a:gd name="connsiteX19" fmla="*/ 7144 w 340519"/>
                <a:gd name="connsiteY19" fmla="*/ 42069 h 254794"/>
                <a:gd name="connsiteX20" fmla="*/ 7144 w 340519"/>
                <a:gd name="connsiteY20" fmla="*/ 7144 h 254794"/>
                <a:gd name="connsiteX21" fmla="*/ 24607 w 340519"/>
                <a:gd name="connsiteY21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519" h="254794">
                  <a:moveTo>
                    <a:pt x="205582" y="0"/>
                  </a:moveTo>
                  <a:cubicBezTo>
                    <a:pt x="211932" y="0"/>
                    <a:pt x="218282" y="2381"/>
                    <a:pt x="223044" y="7144"/>
                  </a:cubicBezTo>
                  <a:cubicBezTo>
                    <a:pt x="340519" y="127794"/>
                    <a:pt x="340519" y="127794"/>
                    <a:pt x="340519" y="127794"/>
                  </a:cubicBezTo>
                  <a:cubicBezTo>
                    <a:pt x="223044" y="245269"/>
                    <a:pt x="223044" y="245269"/>
                    <a:pt x="223044" y="245269"/>
                  </a:cubicBezTo>
                  <a:cubicBezTo>
                    <a:pt x="216694" y="251619"/>
                    <a:pt x="210344" y="254794"/>
                    <a:pt x="203994" y="254794"/>
                  </a:cubicBezTo>
                  <a:cubicBezTo>
                    <a:pt x="200819" y="254794"/>
                    <a:pt x="194469" y="251619"/>
                    <a:pt x="188119" y="245269"/>
                  </a:cubicBezTo>
                  <a:cubicBezTo>
                    <a:pt x="178594" y="238919"/>
                    <a:pt x="178594" y="223044"/>
                    <a:pt x="188119" y="213519"/>
                  </a:cubicBezTo>
                  <a:cubicBezTo>
                    <a:pt x="273844" y="127794"/>
                    <a:pt x="273844" y="127794"/>
                    <a:pt x="273844" y="127794"/>
                  </a:cubicBezTo>
                  <a:cubicBezTo>
                    <a:pt x="188119" y="42069"/>
                    <a:pt x="188119" y="42069"/>
                    <a:pt x="188119" y="42069"/>
                  </a:cubicBezTo>
                  <a:cubicBezTo>
                    <a:pt x="178594" y="32544"/>
                    <a:pt x="178594" y="16669"/>
                    <a:pt x="188119" y="7144"/>
                  </a:cubicBezTo>
                  <a:cubicBezTo>
                    <a:pt x="192882" y="2381"/>
                    <a:pt x="199232" y="0"/>
                    <a:pt x="205582" y="0"/>
                  </a:cubicBezTo>
                  <a:close/>
                  <a:moveTo>
                    <a:pt x="24607" y="0"/>
                  </a:moveTo>
                  <a:cubicBezTo>
                    <a:pt x="30957" y="0"/>
                    <a:pt x="37307" y="2381"/>
                    <a:pt x="42069" y="7144"/>
                  </a:cubicBezTo>
                  <a:cubicBezTo>
                    <a:pt x="159544" y="127794"/>
                    <a:pt x="159544" y="127794"/>
                    <a:pt x="159544" y="127794"/>
                  </a:cubicBezTo>
                  <a:cubicBezTo>
                    <a:pt x="42069" y="245269"/>
                    <a:pt x="42069" y="245269"/>
                    <a:pt x="42069" y="245269"/>
                  </a:cubicBezTo>
                  <a:cubicBezTo>
                    <a:pt x="35719" y="251619"/>
                    <a:pt x="29369" y="254794"/>
                    <a:pt x="23019" y="254794"/>
                  </a:cubicBezTo>
                  <a:cubicBezTo>
                    <a:pt x="16669" y="254794"/>
                    <a:pt x="13494" y="251619"/>
                    <a:pt x="7144" y="245269"/>
                  </a:cubicBezTo>
                  <a:cubicBezTo>
                    <a:pt x="-2381" y="238919"/>
                    <a:pt x="-2381" y="223044"/>
                    <a:pt x="7144" y="213519"/>
                  </a:cubicBezTo>
                  <a:cubicBezTo>
                    <a:pt x="92869" y="127794"/>
                    <a:pt x="92869" y="127794"/>
                    <a:pt x="92869" y="127794"/>
                  </a:cubicBezTo>
                  <a:cubicBezTo>
                    <a:pt x="7144" y="42069"/>
                    <a:pt x="7144" y="42069"/>
                    <a:pt x="7144" y="42069"/>
                  </a:cubicBezTo>
                  <a:cubicBezTo>
                    <a:pt x="-2381" y="32544"/>
                    <a:pt x="-2381" y="16669"/>
                    <a:pt x="7144" y="7144"/>
                  </a:cubicBezTo>
                  <a:cubicBezTo>
                    <a:pt x="11907" y="2381"/>
                    <a:pt x="18257" y="0"/>
                    <a:pt x="2460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6" name="Freeform 65">
              <a:extLst>
                <a:ext uri="{FF2B5EF4-FFF2-40B4-BE49-F238E27FC236}">
                  <a16:creationId xmlns:a16="http://schemas.microsoft.com/office/drawing/2014/main" id="{AF423E2F-2936-1EA5-561A-35B02D1C1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7901" y="2561048"/>
              <a:ext cx="317837" cy="237823"/>
            </a:xfrm>
            <a:custGeom>
              <a:avLst/>
              <a:gdLst>
                <a:gd name="connsiteX0" fmla="*/ 203994 w 340519"/>
                <a:gd name="connsiteY0" fmla="*/ 0 h 254794"/>
                <a:gd name="connsiteX1" fmla="*/ 219869 w 340519"/>
                <a:gd name="connsiteY1" fmla="*/ 7144 h 254794"/>
                <a:gd name="connsiteX2" fmla="*/ 340519 w 340519"/>
                <a:gd name="connsiteY2" fmla="*/ 127794 h 254794"/>
                <a:gd name="connsiteX3" fmla="*/ 219869 w 340519"/>
                <a:gd name="connsiteY3" fmla="*/ 245269 h 254794"/>
                <a:gd name="connsiteX4" fmla="*/ 203994 w 340519"/>
                <a:gd name="connsiteY4" fmla="*/ 254794 h 254794"/>
                <a:gd name="connsiteX5" fmla="*/ 188119 w 340519"/>
                <a:gd name="connsiteY5" fmla="*/ 245269 h 254794"/>
                <a:gd name="connsiteX6" fmla="*/ 188119 w 340519"/>
                <a:gd name="connsiteY6" fmla="*/ 213519 h 254794"/>
                <a:gd name="connsiteX7" fmla="*/ 273844 w 340519"/>
                <a:gd name="connsiteY7" fmla="*/ 127794 h 254794"/>
                <a:gd name="connsiteX8" fmla="*/ 188119 w 340519"/>
                <a:gd name="connsiteY8" fmla="*/ 42069 h 254794"/>
                <a:gd name="connsiteX9" fmla="*/ 188119 w 340519"/>
                <a:gd name="connsiteY9" fmla="*/ 7144 h 254794"/>
                <a:gd name="connsiteX10" fmla="*/ 203994 w 340519"/>
                <a:gd name="connsiteY10" fmla="*/ 0 h 254794"/>
                <a:gd name="connsiteX11" fmla="*/ 23019 w 340519"/>
                <a:gd name="connsiteY11" fmla="*/ 0 h 254794"/>
                <a:gd name="connsiteX12" fmla="*/ 38894 w 340519"/>
                <a:gd name="connsiteY12" fmla="*/ 7144 h 254794"/>
                <a:gd name="connsiteX13" fmla="*/ 159544 w 340519"/>
                <a:gd name="connsiteY13" fmla="*/ 127794 h 254794"/>
                <a:gd name="connsiteX14" fmla="*/ 38894 w 340519"/>
                <a:gd name="connsiteY14" fmla="*/ 245269 h 254794"/>
                <a:gd name="connsiteX15" fmla="*/ 23019 w 340519"/>
                <a:gd name="connsiteY15" fmla="*/ 254794 h 254794"/>
                <a:gd name="connsiteX16" fmla="*/ 7144 w 340519"/>
                <a:gd name="connsiteY16" fmla="*/ 245269 h 254794"/>
                <a:gd name="connsiteX17" fmla="*/ 7144 w 340519"/>
                <a:gd name="connsiteY17" fmla="*/ 213519 h 254794"/>
                <a:gd name="connsiteX18" fmla="*/ 92869 w 340519"/>
                <a:gd name="connsiteY18" fmla="*/ 127794 h 254794"/>
                <a:gd name="connsiteX19" fmla="*/ 7144 w 340519"/>
                <a:gd name="connsiteY19" fmla="*/ 42069 h 254794"/>
                <a:gd name="connsiteX20" fmla="*/ 7144 w 340519"/>
                <a:gd name="connsiteY20" fmla="*/ 7144 h 254794"/>
                <a:gd name="connsiteX21" fmla="*/ 23019 w 340519"/>
                <a:gd name="connsiteY21" fmla="*/ 0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0519" h="254794">
                  <a:moveTo>
                    <a:pt x="203994" y="0"/>
                  </a:moveTo>
                  <a:cubicBezTo>
                    <a:pt x="209550" y="0"/>
                    <a:pt x="215107" y="2381"/>
                    <a:pt x="219869" y="7144"/>
                  </a:cubicBezTo>
                  <a:cubicBezTo>
                    <a:pt x="340519" y="127794"/>
                    <a:pt x="340519" y="127794"/>
                    <a:pt x="340519" y="127794"/>
                  </a:cubicBezTo>
                  <a:cubicBezTo>
                    <a:pt x="219869" y="245269"/>
                    <a:pt x="219869" y="245269"/>
                    <a:pt x="219869" y="245269"/>
                  </a:cubicBezTo>
                  <a:cubicBezTo>
                    <a:pt x="216694" y="251619"/>
                    <a:pt x="210344" y="254794"/>
                    <a:pt x="203994" y="254794"/>
                  </a:cubicBezTo>
                  <a:cubicBezTo>
                    <a:pt x="197644" y="254794"/>
                    <a:pt x="191294" y="251619"/>
                    <a:pt x="188119" y="245269"/>
                  </a:cubicBezTo>
                  <a:cubicBezTo>
                    <a:pt x="178594" y="238919"/>
                    <a:pt x="178594" y="223044"/>
                    <a:pt x="188119" y="213519"/>
                  </a:cubicBezTo>
                  <a:cubicBezTo>
                    <a:pt x="273844" y="127794"/>
                    <a:pt x="273844" y="127794"/>
                    <a:pt x="273844" y="127794"/>
                  </a:cubicBezTo>
                  <a:cubicBezTo>
                    <a:pt x="188119" y="42069"/>
                    <a:pt x="188119" y="42069"/>
                    <a:pt x="188119" y="42069"/>
                  </a:cubicBezTo>
                  <a:cubicBezTo>
                    <a:pt x="178594" y="32544"/>
                    <a:pt x="178594" y="16669"/>
                    <a:pt x="188119" y="7144"/>
                  </a:cubicBezTo>
                  <a:cubicBezTo>
                    <a:pt x="192882" y="2381"/>
                    <a:pt x="198438" y="0"/>
                    <a:pt x="203994" y="0"/>
                  </a:cubicBezTo>
                  <a:close/>
                  <a:moveTo>
                    <a:pt x="23019" y="0"/>
                  </a:moveTo>
                  <a:cubicBezTo>
                    <a:pt x="28576" y="0"/>
                    <a:pt x="34132" y="2381"/>
                    <a:pt x="38894" y="7144"/>
                  </a:cubicBezTo>
                  <a:cubicBezTo>
                    <a:pt x="159544" y="127794"/>
                    <a:pt x="159544" y="127794"/>
                    <a:pt x="159544" y="127794"/>
                  </a:cubicBezTo>
                  <a:cubicBezTo>
                    <a:pt x="38894" y="245269"/>
                    <a:pt x="38894" y="245269"/>
                    <a:pt x="38894" y="245269"/>
                  </a:cubicBezTo>
                  <a:cubicBezTo>
                    <a:pt x="35719" y="251619"/>
                    <a:pt x="29369" y="254794"/>
                    <a:pt x="23019" y="254794"/>
                  </a:cubicBezTo>
                  <a:cubicBezTo>
                    <a:pt x="16669" y="254794"/>
                    <a:pt x="10319" y="251619"/>
                    <a:pt x="7144" y="245269"/>
                  </a:cubicBezTo>
                  <a:cubicBezTo>
                    <a:pt x="-2381" y="238919"/>
                    <a:pt x="-2381" y="223044"/>
                    <a:pt x="7144" y="213519"/>
                  </a:cubicBezTo>
                  <a:cubicBezTo>
                    <a:pt x="92869" y="127794"/>
                    <a:pt x="92869" y="127794"/>
                    <a:pt x="92869" y="127794"/>
                  </a:cubicBezTo>
                  <a:cubicBezTo>
                    <a:pt x="7144" y="42069"/>
                    <a:pt x="7144" y="42069"/>
                    <a:pt x="7144" y="42069"/>
                  </a:cubicBezTo>
                  <a:cubicBezTo>
                    <a:pt x="-2381" y="32544"/>
                    <a:pt x="-2381" y="16669"/>
                    <a:pt x="7144" y="7144"/>
                  </a:cubicBezTo>
                  <a:cubicBezTo>
                    <a:pt x="11907" y="2381"/>
                    <a:pt x="17463" y="0"/>
                    <a:pt x="2301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17" name="Group 1">
              <a:extLst>
                <a:ext uri="{FF2B5EF4-FFF2-40B4-BE49-F238E27FC236}">
                  <a16:creationId xmlns:a16="http://schemas.microsoft.com/office/drawing/2014/main" id="{E9994C9F-09B4-A848-576A-5BE908535517}"/>
                </a:ext>
              </a:extLst>
            </p:cNvPr>
            <p:cNvGrpSpPr/>
            <p:nvPr/>
          </p:nvGrpSpPr>
          <p:grpSpPr>
            <a:xfrm>
              <a:off x="1464792" y="1447917"/>
              <a:ext cx="1327658" cy="2563447"/>
              <a:chOff x="1368576" y="1859503"/>
              <a:chExt cx="1422400" cy="2746375"/>
            </a:xfrm>
            <a:solidFill>
              <a:srgbClr val="4B68F7"/>
            </a:solidFill>
          </p:grpSpPr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5F8CC49E-8ED6-906F-244B-A7E4CFA84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5476" y="4231228"/>
                <a:ext cx="228600" cy="374650"/>
              </a:xfrm>
              <a:custGeom>
                <a:avLst/>
                <a:gdLst>
                  <a:gd name="T0" fmla="*/ 52 w 72"/>
                  <a:gd name="T1" fmla="*/ 0 h 118"/>
                  <a:gd name="T2" fmla="*/ 52 w 72"/>
                  <a:gd name="T3" fmla="*/ 71 h 118"/>
                  <a:gd name="T4" fmla="*/ 69 w 72"/>
                  <a:gd name="T5" fmla="*/ 71 h 118"/>
                  <a:gd name="T6" fmla="*/ 72 w 72"/>
                  <a:gd name="T7" fmla="*/ 73 h 118"/>
                  <a:gd name="T8" fmla="*/ 71 w 72"/>
                  <a:gd name="T9" fmla="*/ 77 h 118"/>
                  <a:gd name="T10" fmla="*/ 36 w 72"/>
                  <a:gd name="T11" fmla="*/ 118 h 118"/>
                  <a:gd name="T12" fmla="*/ 1 w 72"/>
                  <a:gd name="T13" fmla="*/ 77 h 118"/>
                  <a:gd name="T14" fmla="*/ 0 w 72"/>
                  <a:gd name="T15" fmla="*/ 73 h 118"/>
                  <a:gd name="T16" fmla="*/ 3 w 72"/>
                  <a:gd name="T17" fmla="*/ 71 h 118"/>
                  <a:gd name="T18" fmla="*/ 20 w 72"/>
                  <a:gd name="T19" fmla="*/ 71 h 118"/>
                  <a:gd name="T20" fmla="*/ 20 w 72"/>
                  <a:gd name="T21" fmla="*/ 0 h 118"/>
                  <a:gd name="T22" fmla="*/ 52 w 72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18">
                    <a:moveTo>
                      <a:pt x="52" y="0"/>
                    </a:moveTo>
                    <a:cubicBezTo>
                      <a:pt x="52" y="71"/>
                      <a:pt x="52" y="71"/>
                      <a:pt x="52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0" y="71"/>
                      <a:pt x="71" y="72"/>
                      <a:pt x="72" y="73"/>
                    </a:cubicBezTo>
                    <a:cubicBezTo>
                      <a:pt x="72" y="75"/>
                      <a:pt x="72" y="76"/>
                      <a:pt x="71" y="77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0" y="73"/>
                    </a:cubicBezTo>
                    <a:cubicBezTo>
                      <a:pt x="1" y="72"/>
                      <a:pt x="2" y="71"/>
                      <a:pt x="3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BA3457F8-959F-3BDC-CD6B-1C5F4DD1A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976" y="4231228"/>
                <a:ext cx="101600" cy="79375"/>
              </a:xfrm>
              <a:custGeom>
                <a:avLst/>
                <a:gdLst>
                  <a:gd name="T0" fmla="*/ 32 w 32"/>
                  <a:gd name="T1" fmla="*/ 0 h 25"/>
                  <a:gd name="T2" fmla="*/ 32 w 32"/>
                  <a:gd name="T3" fmla="*/ 25 h 25"/>
                  <a:gd name="T4" fmla="*/ 16 w 32"/>
                  <a:gd name="T5" fmla="*/ 20 h 25"/>
                  <a:gd name="T6" fmla="*/ 0 w 32"/>
                  <a:gd name="T7" fmla="*/ 25 h 25"/>
                  <a:gd name="T8" fmla="*/ 0 w 32"/>
                  <a:gd name="T9" fmla="*/ 0 h 25"/>
                  <a:gd name="T10" fmla="*/ 32 w 3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32" y="0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28" y="22"/>
                      <a:pt x="22" y="20"/>
                      <a:pt x="16" y="20"/>
                    </a:cubicBezTo>
                    <a:cubicBezTo>
                      <a:pt x="10" y="20"/>
                      <a:pt x="4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50399CCA-CC10-7AB7-5DBF-28F05D45B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8576" y="1859503"/>
                <a:ext cx="1422400" cy="2514600"/>
              </a:xfrm>
              <a:custGeom>
                <a:avLst/>
                <a:gdLst>
                  <a:gd name="T0" fmla="*/ 224 w 448"/>
                  <a:gd name="T1" fmla="*/ 0 h 792"/>
                  <a:gd name="T2" fmla="*/ 0 w 448"/>
                  <a:gd name="T3" fmla="*/ 224 h 792"/>
                  <a:gd name="T4" fmla="*/ 0 w 448"/>
                  <a:gd name="T5" fmla="*/ 570 h 792"/>
                  <a:gd name="T6" fmla="*/ 196 w 448"/>
                  <a:gd name="T7" fmla="*/ 792 h 792"/>
                  <a:gd name="T8" fmla="*/ 196 w 448"/>
                  <a:gd name="T9" fmla="*/ 777 h 792"/>
                  <a:gd name="T10" fmla="*/ 224 w 448"/>
                  <a:gd name="T11" fmla="*/ 749 h 792"/>
                  <a:gd name="T12" fmla="*/ 252 w 448"/>
                  <a:gd name="T13" fmla="*/ 777 h 792"/>
                  <a:gd name="T14" fmla="*/ 252 w 448"/>
                  <a:gd name="T15" fmla="*/ 792 h 792"/>
                  <a:gd name="T16" fmla="*/ 448 w 448"/>
                  <a:gd name="T17" fmla="*/ 570 h 792"/>
                  <a:gd name="T18" fmla="*/ 448 w 448"/>
                  <a:gd name="T19" fmla="*/ 224 h 792"/>
                  <a:gd name="T20" fmla="*/ 224 w 448"/>
                  <a:gd name="T21" fmla="*/ 0 h 792"/>
                  <a:gd name="T22" fmla="*/ 224 w 448"/>
                  <a:gd name="T23" fmla="*/ 414 h 792"/>
                  <a:gd name="T24" fmla="*/ 34 w 448"/>
                  <a:gd name="T25" fmla="*/ 224 h 792"/>
                  <a:gd name="T26" fmla="*/ 224 w 448"/>
                  <a:gd name="T27" fmla="*/ 34 h 792"/>
                  <a:gd name="T28" fmla="*/ 414 w 448"/>
                  <a:gd name="T29" fmla="*/ 224 h 792"/>
                  <a:gd name="T30" fmla="*/ 224 w 448"/>
                  <a:gd name="T31" fmla="*/ 414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8" h="792">
                    <a:moveTo>
                      <a:pt x="224" y="0"/>
                    </a:moveTo>
                    <a:cubicBezTo>
                      <a:pt x="100" y="0"/>
                      <a:pt x="0" y="100"/>
                      <a:pt x="0" y="224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684"/>
                      <a:pt x="86" y="778"/>
                      <a:pt x="196" y="792"/>
                    </a:cubicBezTo>
                    <a:cubicBezTo>
                      <a:pt x="196" y="777"/>
                      <a:pt x="196" y="777"/>
                      <a:pt x="196" y="777"/>
                    </a:cubicBezTo>
                    <a:cubicBezTo>
                      <a:pt x="196" y="761"/>
                      <a:pt x="209" y="749"/>
                      <a:pt x="224" y="749"/>
                    </a:cubicBezTo>
                    <a:cubicBezTo>
                      <a:pt x="239" y="749"/>
                      <a:pt x="252" y="761"/>
                      <a:pt x="252" y="777"/>
                    </a:cubicBezTo>
                    <a:cubicBezTo>
                      <a:pt x="252" y="792"/>
                      <a:pt x="252" y="792"/>
                      <a:pt x="252" y="792"/>
                    </a:cubicBezTo>
                    <a:cubicBezTo>
                      <a:pt x="362" y="778"/>
                      <a:pt x="448" y="684"/>
                      <a:pt x="448" y="570"/>
                    </a:cubicBezTo>
                    <a:cubicBezTo>
                      <a:pt x="448" y="224"/>
                      <a:pt x="448" y="224"/>
                      <a:pt x="448" y="224"/>
                    </a:cubicBezTo>
                    <a:cubicBezTo>
                      <a:pt x="448" y="100"/>
                      <a:pt x="348" y="0"/>
                      <a:pt x="224" y="0"/>
                    </a:cubicBezTo>
                    <a:close/>
                    <a:moveTo>
                      <a:pt x="224" y="414"/>
                    </a:moveTo>
                    <a:cubicBezTo>
                      <a:pt x="119" y="414"/>
                      <a:pt x="34" y="329"/>
                      <a:pt x="34" y="224"/>
                    </a:cubicBezTo>
                    <a:cubicBezTo>
                      <a:pt x="34" y="119"/>
                      <a:pt x="119" y="34"/>
                      <a:pt x="224" y="34"/>
                    </a:cubicBezTo>
                    <a:cubicBezTo>
                      <a:pt x="329" y="34"/>
                      <a:pt x="414" y="119"/>
                      <a:pt x="414" y="224"/>
                    </a:cubicBezTo>
                    <a:cubicBezTo>
                      <a:pt x="414" y="329"/>
                      <a:pt x="329" y="414"/>
                      <a:pt x="224" y="414"/>
                    </a:cubicBez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274320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id="{D04F6507-4804-4907-A75D-B3B9ED5673E1}"/>
                </a:ext>
              </a:extLst>
            </p:cNvPr>
            <p:cNvGrpSpPr/>
            <p:nvPr/>
          </p:nvGrpSpPr>
          <p:grpSpPr>
            <a:xfrm>
              <a:off x="4109193" y="1447917"/>
              <a:ext cx="1327658" cy="2563447"/>
              <a:chOff x="4012977" y="1859503"/>
              <a:chExt cx="1422400" cy="2746375"/>
            </a:xfrm>
          </p:grpSpPr>
          <p:sp>
            <p:nvSpPr>
              <p:cNvPr id="45" name="Freeform 40">
                <a:extLst>
                  <a:ext uri="{FF2B5EF4-FFF2-40B4-BE49-F238E27FC236}">
                    <a16:creationId xmlns:a16="http://schemas.microsoft.com/office/drawing/2014/main" id="{BD5E463F-D838-F419-27E4-35C939AE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808" y="4231228"/>
                <a:ext cx="231775" cy="374650"/>
              </a:xfrm>
              <a:custGeom>
                <a:avLst/>
                <a:gdLst>
                  <a:gd name="T0" fmla="*/ 53 w 73"/>
                  <a:gd name="T1" fmla="*/ 0 h 118"/>
                  <a:gd name="T2" fmla="*/ 53 w 73"/>
                  <a:gd name="T3" fmla="*/ 71 h 118"/>
                  <a:gd name="T4" fmla="*/ 69 w 73"/>
                  <a:gd name="T5" fmla="*/ 71 h 118"/>
                  <a:gd name="T6" fmla="*/ 73 w 73"/>
                  <a:gd name="T7" fmla="*/ 73 h 118"/>
                  <a:gd name="T8" fmla="*/ 72 w 73"/>
                  <a:gd name="T9" fmla="*/ 77 h 118"/>
                  <a:gd name="T10" fmla="*/ 37 w 73"/>
                  <a:gd name="T11" fmla="*/ 118 h 118"/>
                  <a:gd name="T12" fmla="*/ 1 w 73"/>
                  <a:gd name="T13" fmla="*/ 77 h 118"/>
                  <a:gd name="T14" fmla="*/ 1 w 73"/>
                  <a:gd name="T15" fmla="*/ 73 h 118"/>
                  <a:gd name="T16" fmla="*/ 4 w 73"/>
                  <a:gd name="T17" fmla="*/ 71 h 118"/>
                  <a:gd name="T18" fmla="*/ 20 w 73"/>
                  <a:gd name="T19" fmla="*/ 71 h 118"/>
                  <a:gd name="T20" fmla="*/ 20 w 73"/>
                  <a:gd name="T21" fmla="*/ 0 h 118"/>
                  <a:gd name="T22" fmla="*/ 53 w 73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18">
                    <a:moveTo>
                      <a:pt x="53" y="0"/>
                    </a:moveTo>
                    <a:cubicBezTo>
                      <a:pt x="53" y="71"/>
                      <a:pt x="53" y="71"/>
                      <a:pt x="53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1" y="71"/>
                      <a:pt x="72" y="72"/>
                      <a:pt x="73" y="73"/>
                    </a:cubicBezTo>
                    <a:cubicBezTo>
                      <a:pt x="73" y="75"/>
                      <a:pt x="73" y="76"/>
                      <a:pt x="72" y="77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1" y="73"/>
                    </a:cubicBezTo>
                    <a:cubicBezTo>
                      <a:pt x="1" y="72"/>
                      <a:pt x="3" y="71"/>
                      <a:pt x="4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:a16="http://schemas.microsoft.com/office/drawing/2014/main" id="{24A5C81C-A111-0FDF-69F0-71E426C4A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308" y="4231228"/>
                <a:ext cx="104775" cy="79375"/>
              </a:xfrm>
              <a:custGeom>
                <a:avLst/>
                <a:gdLst>
                  <a:gd name="T0" fmla="*/ 33 w 33"/>
                  <a:gd name="T1" fmla="*/ 0 h 25"/>
                  <a:gd name="T2" fmla="*/ 33 w 33"/>
                  <a:gd name="T3" fmla="*/ 25 h 25"/>
                  <a:gd name="T4" fmla="*/ 17 w 33"/>
                  <a:gd name="T5" fmla="*/ 20 h 25"/>
                  <a:gd name="T6" fmla="*/ 0 w 33"/>
                  <a:gd name="T7" fmla="*/ 25 h 25"/>
                  <a:gd name="T8" fmla="*/ 0 w 33"/>
                  <a:gd name="T9" fmla="*/ 0 h 25"/>
                  <a:gd name="T10" fmla="*/ 33 w 3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cubicBezTo>
                      <a:pt x="33" y="25"/>
                      <a:pt x="33" y="25"/>
                      <a:pt x="33" y="25"/>
                    </a:cubicBezTo>
                    <a:cubicBezTo>
                      <a:pt x="28" y="22"/>
                      <a:pt x="23" y="20"/>
                      <a:pt x="17" y="20"/>
                    </a:cubicBezTo>
                    <a:cubicBezTo>
                      <a:pt x="11" y="20"/>
                      <a:pt x="5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7" name="Freeform 74">
                <a:extLst>
                  <a:ext uri="{FF2B5EF4-FFF2-40B4-BE49-F238E27FC236}">
                    <a16:creationId xmlns:a16="http://schemas.microsoft.com/office/drawing/2014/main" id="{2915AA81-E77D-956F-982F-17FD05579A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12977" y="1859503"/>
                <a:ext cx="1422400" cy="2514600"/>
              </a:xfrm>
              <a:custGeom>
                <a:avLst/>
                <a:gdLst>
                  <a:gd name="T0" fmla="*/ 224 w 448"/>
                  <a:gd name="T1" fmla="*/ 0 h 792"/>
                  <a:gd name="T2" fmla="*/ 0 w 448"/>
                  <a:gd name="T3" fmla="*/ 224 h 792"/>
                  <a:gd name="T4" fmla="*/ 0 w 448"/>
                  <a:gd name="T5" fmla="*/ 570 h 792"/>
                  <a:gd name="T6" fmla="*/ 196 w 448"/>
                  <a:gd name="T7" fmla="*/ 792 h 792"/>
                  <a:gd name="T8" fmla="*/ 196 w 448"/>
                  <a:gd name="T9" fmla="*/ 777 h 792"/>
                  <a:gd name="T10" fmla="*/ 224 w 448"/>
                  <a:gd name="T11" fmla="*/ 749 h 792"/>
                  <a:gd name="T12" fmla="*/ 252 w 448"/>
                  <a:gd name="T13" fmla="*/ 777 h 792"/>
                  <a:gd name="T14" fmla="*/ 252 w 448"/>
                  <a:gd name="T15" fmla="*/ 792 h 792"/>
                  <a:gd name="T16" fmla="*/ 448 w 448"/>
                  <a:gd name="T17" fmla="*/ 570 h 792"/>
                  <a:gd name="T18" fmla="*/ 448 w 448"/>
                  <a:gd name="T19" fmla="*/ 224 h 792"/>
                  <a:gd name="T20" fmla="*/ 224 w 448"/>
                  <a:gd name="T21" fmla="*/ 0 h 792"/>
                  <a:gd name="T22" fmla="*/ 224 w 448"/>
                  <a:gd name="T23" fmla="*/ 414 h 792"/>
                  <a:gd name="T24" fmla="*/ 34 w 448"/>
                  <a:gd name="T25" fmla="*/ 224 h 792"/>
                  <a:gd name="T26" fmla="*/ 224 w 448"/>
                  <a:gd name="T27" fmla="*/ 34 h 792"/>
                  <a:gd name="T28" fmla="*/ 414 w 448"/>
                  <a:gd name="T29" fmla="*/ 224 h 792"/>
                  <a:gd name="T30" fmla="*/ 224 w 448"/>
                  <a:gd name="T31" fmla="*/ 414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8" h="792">
                    <a:moveTo>
                      <a:pt x="224" y="0"/>
                    </a:moveTo>
                    <a:cubicBezTo>
                      <a:pt x="100" y="0"/>
                      <a:pt x="0" y="100"/>
                      <a:pt x="0" y="224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684"/>
                      <a:pt x="85" y="778"/>
                      <a:pt x="196" y="792"/>
                    </a:cubicBezTo>
                    <a:cubicBezTo>
                      <a:pt x="196" y="777"/>
                      <a:pt x="196" y="777"/>
                      <a:pt x="196" y="777"/>
                    </a:cubicBezTo>
                    <a:cubicBezTo>
                      <a:pt x="196" y="761"/>
                      <a:pt x="208" y="749"/>
                      <a:pt x="224" y="749"/>
                    </a:cubicBezTo>
                    <a:cubicBezTo>
                      <a:pt x="239" y="749"/>
                      <a:pt x="252" y="761"/>
                      <a:pt x="252" y="777"/>
                    </a:cubicBezTo>
                    <a:cubicBezTo>
                      <a:pt x="252" y="792"/>
                      <a:pt x="252" y="792"/>
                      <a:pt x="252" y="792"/>
                    </a:cubicBezTo>
                    <a:cubicBezTo>
                      <a:pt x="362" y="778"/>
                      <a:pt x="448" y="684"/>
                      <a:pt x="448" y="570"/>
                    </a:cubicBezTo>
                    <a:cubicBezTo>
                      <a:pt x="448" y="224"/>
                      <a:pt x="448" y="224"/>
                      <a:pt x="448" y="224"/>
                    </a:cubicBezTo>
                    <a:cubicBezTo>
                      <a:pt x="448" y="100"/>
                      <a:pt x="347" y="0"/>
                      <a:pt x="224" y="0"/>
                    </a:cubicBezTo>
                    <a:close/>
                    <a:moveTo>
                      <a:pt x="224" y="414"/>
                    </a:moveTo>
                    <a:cubicBezTo>
                      <a:pt x="119" y="414"/>
                      <a:pt x="34" y="329"/>
                      <a:pt x="34" y="224"/>
                    </a:cubicBezTo>
                    <a:cubicBezTo>
                      <a:pt x="34" y="119"/>
                      <a:pt x="119" y="34"/>
                      <a:pt x="224" y="34"/>
                    </a:cubicBezTo>
                    <a:cubicBezTo>
                      <a:pt x="329" y="34"/>
                      <a:pt x="414" y="119"/>
                      <a:pt x="414" y="224"/>
                    </a:cubicBezTo>
                    <a:cubicBezTo>
                      <a:pt x="414" y="329"/>
                      <a:pt x="329" y="414"/>
                      <a:pt x="224" y="41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274320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grpSp>
          <p:nvGrpSpPr>
            <p:cNvPr id="19" name="Group 7">
              <a:extLst>
                <a:ext uri="{FF2B5EF4-FFF2-40B4-BE49-F238E27FC236}">
                  <a16:creationId xmlns:a16="http://schemas.microsoft.com/office/drawing/2014/main" id="{32ECC1C6-199E-6675-1B7C-7ADCAFA23FBD}"/>
                </a:ext>
              </a:extLst>
            </p:cNvPr>
            <p:cNvGrpSpPr/>
            <p:nvPr/>
          </p:nvGrpSpPr>
          <p:grpSpPr>
            <a:xfrm>
              <a:off x="6754372" y="1447917"/>
              <a:ext cx="1327658" cy="2563447"/>
              <a:chOff x="6658156" y="1859503"/>
              <a:chExt cx="1422400" cy="2746375"/>
            </a:xfrm>
            <a:solidFill>
              <a:srgbClr val="4B68F7"/>
            </a:solidFill>
          </p:grpSpPr>
          <p:sp>
            <p:nvSpPr>
              <p:cNvPr id="42" name="Freeform 43">
                <a:extLst>
                  <a:ext uri="{FF2B5EF4-FFF2-40B4-BE49-F238E27FC236}">
                    <a16:creationId xmlns:a16="http://schemas.microsoft.com/office/drawing/2014/main" id="{6CD1714A-C1CA-7684-340B-A6D014C2A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3727" y="4231228"/>
                <a:ext cx="231775" cy="374650"/>
              </a:xfrm>
              <a:custGeom>
                <a:avLst/>
                <a:gdLst>
                  <a:gd name="T0" fmla="*/ 53 w 73"/>
                  <a:gd name="T1" fmla="*/ 0 h 118"/>
                  <a:gd name="T2" fmla="*/ 53 w 73"/>
                  <a:gd name="T3" fmla="*/ 71 h 118"/>
                  <a:gd name="T4" fmla="*/ 69 w 73"/>
                  <a:gd name="T5" fmla="*/ 71 h 118"/>
                  <a:gd name="T6" fmla="*/ 72 w 73"/>
                  <a:gd name="T7" fmla="*/ 73 h 118"/>
                  <a:gd name="T8" fmla="*/ 72 w 73"/>
                  <a:gd name="T9" fmla="*/ 77 h 118"/>
                  <a:gd name="T10" fmla="*/ 36 w 73"/>
                  <a:gd name="T11" fmla="*/ 118 h 118"/>
                  <a:gd name="T12" fmla="*/ 1 w 73"/>
                  <a:gd name="T13" fmla="*/ 77 h 118"/>
                  <a:gd name="T14" fmla="*/ 0 w 73"/>
                  <a:gd name="T15" fmla="*/ 73 h 118"/>
                  <a:gd name="T16" fmla="*/ 4 w 73"/>
                  <a:gd name="T17" fmla="*/ 71 h 118"/>
                  <a:gd name="T18" fmla="*/ 20 w 73"/>
                  <a:gd name="T19" fmla="*/ 71 h 118"/>
                  <a:gd name="T20" fmla="*/ 20 w 73"/>
                  <a:gd name="T21" fmla="*/ 0 h 118"/>
                  <a:gd name="T22" fmla="*/ 53 w 73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18">
                    <a:moveTo>
                      <a:pt x="53" y="0"/>
                    </a:moveTo>
                    <a:cubicBezTo>
                      <a:pt x="53" y="71"/>
                      <a:pt x="53" y="71"/>
                      <a:pt x="53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0" y="71"/>
                      <a:pt x="72" y="72"/>
                      <a:pt x="72" y="73"/>
                    </a:cubicBezTo>
                    <a:cubicBezTo>
                      <a:pt x="73" y="75"/>
                      <a:pt x="73" y="76"/>
                      <a:pt x="72" y="77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0" y="73"/>
                    </a:cubicBezTo>
                    <a:cubicBezTo>
                      <a:pt x="1" y="72"/>
                      <a:pt x="2" y="71"/>
                      <a:pt x="4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3" name="Freeform 44">
                <a:extLst>
                  <a:ext uri="{FF2B5EF4-FFF2-40B4-BE49-F238E27FC236}">
                    <a16:creationId xmlns:a16="http://schemas.microsoft.com/office/drawing/2014/main" id="{503CA7FC-760F-CF37-B00D-381E7761B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7227" y="4231228"/>
                <a:ext cx="104775" cy="79375"/>
              </a:xfrm>
              <a:custGeom>
                <a:avLst/>
                <a:gdLst>
                  <a:gd name="T0" fmla="*/ 33 w 33"/>
                  <a:gd name="T1" fmla="*/ 0 h 25"/>
                  <a:gd name="T2" fmla="*/ 33 w 33"/>
                  <a:gd name="T3" fmla="*/ 25 h 25"/>
                  <a:gd name="T4" fmla="*/ 16 w 33"/>
                  <a:gd name="T5" fmla="*/ 20 h 25"/>
                  <a:gd name="T6" fmla="*/ 0 w 33"/>
                  <a:gd name="T7" fmla="*/ 25 h 25"/>
                  <a:gd name="T8" fmla="*/ 0 w 33"/>
                  <a:gd name="T9" fmla="*/ 0 h 25"/>
                  <a:gd name="T10" fmla="*/ 33 w 3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cubicBezTo>
                      <a:pt x="33" y="25"/>
                      <a:pt x="33" y="25"/>
                      <a:pt x="33" y="25"/>
                    </a:cubicBezTo>
                    <a:cubicBezTo>
                      <a:pt x="28" y="22"/>
                      <a:pt x="22" y="20"/>
                      <a:pt x="16" y="20"/>
                    </a:cubicBezTo>
                    <a:cubicBezTo>
                      <a:pt x="10" y="20"/>
                      <a:pt x="5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4" name="Freeform 45">
                <a:extLst>
                  <a:ext uri="{FF2B5EF4-FFF2-40B4-BE49-F238E27FC236}">
                    <a16:creationId xmlns:a16="http://schemas.microsoft.com/office/drawing/2014/main" id="{CC5B124C-88BE-157B-08B2-0491834B62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8156" y="1859503"/>
                <a:ext cx="1422400" cy="2514600"/>
              </a:xfrm>
              <a:custGeom>
                <a:avLst/>
                <a:gdLst>
                  <a:gd name="T0" fmla="*/ 224 w 448"/>
                  <a:gd name="T1" fmla="*/ 0 h 792"/>
                  <a:gd name="T2" fmla="*/ 0 w 448"/>
                  <a:gd name="T3" fmla="*/ 224 h 792"/>
                  <a:gd name="T4" fmla="*/ 0 w 448"/>
                  <a:gd name="T5" fmla="*/ 570 h 792"/>
                  <a:gd name="T6" fmla="*/ 196 w 448"/>
                  <a:gd name="T7" fmla="*/ 792 h 792"/>
                  <a:gd name="T8" fmla="*/ 196 w 448"/>
                  <a:gd name="T9" fmla="*/ 777 h 792"/>
                  <a:gd name="T10" fmla="*/ 224 w 448"/>
                  <a:gd name="T11" fmla="*/ 749 h 792"/>
                  <a:gd name="T12" fmla="*/ 252 w 448"/>
                  <a:gd name="T13" fmla="*/ 777 h 792"/>
                  <a:gd name="T14" fmla="*/ 252 w 448"/>
                  <a:gd name="T15" fmla="*/ 792 h 792"/>
                  <a:gd name="T16" fmla="*/ 448 w 448"/>
                  <a:gd name="T17" fmla="*/ 570 h 792"/>
                  <a:gd name="T18" fmla="*/ 448 w 448"/>
                  <a:gd name="T19" fmla="*/ 224 h 792"/>
                  <a:gd name="T20" fmla="*/ 224 w 448"/>
                  <a:gd name="T21" fmla="*/ 0 h 792"/>
                  <a:gd name="T22" fmla="*/ 224 w 448"/>
                  <a:gd name="T23" fmla="*/ 414 h 792"/>
                  <a:gd name="T24" fmla="*/ 34 w 448"/>
                  <a:gd name="T25" fmla="*/ 224 h 792"/>
                  <a:gd name="T26" fmla="*/ 224 w 448"/>
                  <a:gd name="T27" fmla="*/ 34 h 792"/>
                  <a:gd name="T28" fmla="*/ 414 w 448"/>
                  <a:gd name="T29" fmla="*/ 224 h 792"/>
                  <a:gd name="T30" fmla="*/ 224 w 448"/>
                  <a:gd name="T31" fmla="*/ 414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8" h="792">
                    <a:moveTo>
                      <a:pt x="224" y="0"/>
                    </a:moveTo>
                    <a:cubicBezTo>
                      <a:pt x="101" y="0"/>
                      <a:pt x="0" y="100"/>
                      <a:pt x="0" y="224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684"/>
                      <a:pt x="86" y="778"/>
                      <a:pt x="196" y="792"/>
                    </a:cubicBezTo>
                    <a:cubicBezTo>
                      <a:pt x="196" y="777"/>
                      <a:pt x="196" y="777"/>
                      <a:pt x="196" y="777"/>
                    </a:cubicBezTo>
                    <a:cubicBezTo>
                      <a:pt x="196" y="761"/>
                      <a:pt x="209" y="749"/>
                      <a:pt x="224" y="749"/>
                    </a:cubicBezTo>
                    <a:cubicBezTo>
                      <a:pt x="240" y="749"/>
                      <a:pt x="252" y="761"/>
                      <a:pt x="252" y="777"/>
                    </a:cubicBezTo>
                    <a:cubicBezTo>
                      <a:pt x="252" y="792"/>
                      <a:pt x="252" y="792"/>
                      <a:pt x="252" y="792"/>
                    </a:cubicBezTo>
                    <a:cubicBezTo>
                      <a:pt x="363" y="778"/>
                      <a:pt x="448" y="684"/>
                      <a:pt x="448" y="570"/>
                    </a:cubicBezTo>
                    <a:cubicBezTo>
                      <a:pt x="448" y="224"/>
                      <a:pt x="448" y="224"/>
                      <a:pt x="448" y="224"/>
                    </a:cubicBezTo>
                    <a:cubicBezTo>
                      <a:pt x="448" y="100"/>
                      <a:pt x="348" y="0"/>
                      <a:pt x="224" y="0"/>
                    </a:cubicBezTo>
                    <a:close/>
                    <a:moveTo>
                      <a:pt x="224" y="414"/>
                    </a:moveTo>
                    <a:cubicBezTo>
                      <a:pt x="119" y="414"/>
                      <a:pt x="34" y="329"/>
                      <a:pt x="34" y="224"/>
                    </a:cubicBezTo>
                    <a:cubicBezTo>
                      <a:pt x="34" y="119"/>
                      <a:pt x="119" y="34"/>
                      <a:pt x="224" y="34"/>
                    </a:cubicBezTo>
                    <a:cubicBezTo>
                      <a:pt x="329" y="34"/>
                      <a:pt x="414" y="119"/>
                      <a:pt x="414" y="224"/>
                    </a:cubicBezTo>
                    <a:cubicBezTo>
                      <a:pt x="414" y="329"/>
                      <a:pt x="329" y="414"/>
                      <a:pt x="224" y="414"/>
                    </a:cubicBez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txBody>
              <a:bodyPr vert="horz" wrap="square" lIns="91440" tIns="45720" rIns="91440" bIns="274320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grpSp>
          <p:nvGrpSpPr>
            <p:cNvPr id="20" name="Group 8">
              <a:extLst>
                <a:ext uri="{FF2B5EF4-FFF2-40B4-BE49-F238E27FC236}">
                  <a16:creationId xmlns:a16="http://schemas.microsoft.com/office/drawing/2014/main" id="{A80010ED-F42F-204F-09F7-6A3BDA5160FC}"/>
                </a:ext>
              </a:extLst>
            </p:cNvPr>
            <p:cNvGrpSpPr/>
            <p:nvPr/>
          </p:nvGrpSpPr>
          <p:grpSpPr>
            <a:xfrm>
              <a:off x="9399550" y="1447917"/>
              <a:ext cx="1327658" cy="2563447"/>
              <a:chOff x="9303334" y="1859503"/>
              <a:chExt cx="1422400" cy="2746375"/>
            </a:xfrm>
            <a:solidFill>
              <a:srgbClr val="4E5A73"/>
            </a:solidFill>
          </p:grpSpPr>
          <p:sp>
            <p:nvSpPr>
              <p:cNvPr id="39" name="Freeform 46">
                <a:extLst>
                  <a:ext uri="{FF2B5EF4-FFF2-40B4-BE49-F238E27FC236}">
                    <a16:creationId xmlns:a16="http://schemas.microsoft.com/office/drawing/2014/main" id="{162EB4EE-A988-A16C-3A21-6B12F18B1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0234" y="4231228"/>
                <a:ext cx="228600" cy="374650"/>
              </a:xfrm>
              <a:custGeom>
                <a:avLst/>
                <a:gdLst>
                  <a:gd name="T0" fmla="*/ 52 w 72"/>
                  <a:gd name="T1" fmla="*/ 0 h 118"/>
                  <a:gd name="T2" fmla="*/ 52 w 72"/>
                  <a:gd name="T3" fmla="*/ 71 h 118"/>
                  <a:gd name="T4" fmla="*/ 69 w 72"/>
                  <a:gd name="T5" fmla="*/ 71 h 118"/>
                  <a:gd name="T6" fmla="*/ 72 w 72"/>
                  <a:gd name="T7" fmla="*/ 73 h 118"/>
                  <a:gd name="T8" fmla="*/ 71 w 72"/>
                  <a:gd name="T9" fmla="*/ 77 h 118"/>
                  <a:gd name="T10" fmla="*/ 36 w 72"/>
                  <a:gd name="T11" fmla="*/ 118 h 118"/>
                  <a:gd name="T12" fmla="*/ 1 w 72"/>
                  <a:gd name="T13" fmla="*/ 77 h 118"/>
                  <a:gd name="T14" fmla="*/ 0 w 72"/>
                  <a:gd name="T15" fmla="*/ 73 h 118"/>
                  <a:gd name="T16" fmla="*/ 3 w 72"/>
                  <a:gd name="T17" fmla="*/ 71 h 118"/>
                  <a:gd name="T18" fmla="*/ 20 w 72"/>
                  <a:gd name="T19" fmla="*/ 71 h 118"/>
                  <a:gd name="T20" fmla="*/ 20 w 72"/>
                  <a:gd name="T21" fmla="*/ 0 h 118"/>
                  <a:gd name="T22" fmla="*/ 52 w 72"/>
                  <a:gd name="T2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18">
                    <a:moveTo>
                      <a:pt x="52" y="0"/>
                    </a:moveTo>
                    <a:cubicBezTo>
                      <a:pt x="52" y="71"/>
                      <a:pt x="52" y="71"/>
                      <a:pt x="52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0" y="71"/>
                      <a:pt x="71" y="72"/>
                      <a:pt x="72" y="73"/>
                    </a:cubicBezTo>
                    <a:cubicBezTo>
                      <a:pt x="72" y="75"/>
                      <a:pt x="72" y="76"/>
                      <a:pt x="71" y="77"/>
                    </a:cubicBezTo>
                    <a:cubicBezTo>
                      <a:pt x="36" y="118"/>
                      <a:pt x="36" y="118"/>
                      <a:pt x="36" y="11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0" y="76"/>
                      <a:pt x="0" y="75"/>
                      <a:pt x="0" y="73"/>
                    </a:cubicBezTo>
                    <a:cubicBezTo>
                      <a:pt x="1" y="72"/>
                      <a:pt x="2" y="71"/>
                      <a:pt x="3" y="71"/>
                    </a:cubicBezTo>
                    <a:cubicBezTo>
                      <a:pt x="20" y="71"/>
                      <a:pt x="20" y="71"/>
                      <a:pt x="20" y="71"/>
                    </a:cubicBezTo>
                    <a:cubicBezTo>
                      <a:pt x="20" y="0"/>
                      <a:pt x="20" y="0"/>
                      <a:pt x="20" y="0"/>
                    </a:cubicBez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0" name="Freeform 47">
                <a:extLst>
                  <a:ext uri="{FF2B5EF4-FFF2-40B4-BE49-F238E27FC236}">
                    <a16:creationId xmlns:a16="http://schemas.microsoft.com/office/drawing/2014/main" id="{BECCF5EE-4F74-1614-A196-0F2967437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3734" y="4231228"/>
                <a:ext cx="101600" cy="79375"/>
              </a:xfrm>
              <a:custGeom>
                <a:avLst/>
                <a:gdLst>
                  <a:gd name="T0" fmla="*/ 32 w 32"/>
                  <a:gd name="T1" fmla="*/ 0 h 25"/>
                  <a:gd name="T2" fmla="*/ 32 w 32"/>
                  <a:gd name="T3" fmla="*/ 25 h 25"/>
                  <a:gd name="T4" fmla="*/ 16 w 32"/>
                  <a:gd name="T5" fmla="*/ 20 h 25"/>
                  <a:gd name="T6" fmla="*/ 0 w 32"/>
                  <a:gd name="T7" fmla="*/ 25 h 25"/>
                  <a:gd name="T8" fmla="*/ 0 w 32"/>
                  <a:gd name="T9" fmla="*/ 0 h 25"/>
                  <a:gd name="T10" fmla="*/ 32 w 32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5">
                    <a:moveTo>
                      <a:pt x="32" y="0"/>
                    </a:moveTo>
                    <a:cubicBezTo>
                      <a:pt x="32" y="25"/>
                      <a:pt x="32" y="25"/>
                      <a:pt x="32" y="25"/>
                    </a:cubicBezTo>
                    <a:cubicBezTo>
                      <a:pt x="28" y="22"/>
                      <a:pt x="22" y="20"/>
                      <a:pt x="16" y="20"/>
                    </a:cubicBezTo>
                    <a:cubicBezTo>
                      <a:pt x="10" y="20"/>
                      <a:pt x="4" y="22"/>
                      <a:pt x="0" y="2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spc="-3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1" name="Freeform 82">
                <a:extLst>
                  <a:ext uri="{FF2B5EF4-FFF2-40B4-BE49-F238E27FC236}">
                    <a16:creationId xmlns:a16="http://schemas.microsoft.com/office/drawing/2014/main" id="{6407EB7E-B6CB-938F-A65A-0DD9EBFF81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303334" y="1859503"/>
                <a:ext cx="1422400" cy="2514600"/>
              </a:xfrm>
              <a:custGeom>
                <a:avLst/>
                <a:gdLst>
                  <a:gd name="T0" fmla="*/ 224 w 448"/>
                  <a:gd name="T1" fmla="*/ 0 h 792"/>
                  <a:gd name="T2" fmla="*/ 0 w 448"/>
                  <a:gd name="T3" fmla="*/ 224 h 792"/>
                  <a:gd name="T4" fmla="*/ 0 w 448"/>
                  <a:gd name="T5" fmla="*/ 570 h 792"/>
                  <a:gd name="T6" fmla="*/ 196 w 448"/>
                  <a:gd name="T7" fmla="*/ 792 h 792"/>
                  <a:gd name="T8" fmla="*/ 196 w 448"/>
                  <a:gd name="T9" fmla="*/ 777 h 792"/>
                  <a:gd name="T10" fmla="*/ 224 w 448"/>
                  <a:gd name="T11" fmla="*/ 749 h 792"/>
                  <a:gd name="T12" fmla="*/ 252 w 448"/>
                  <a:gd name="T13" fmla="*/ 777 h 792"/>
                  <a:gd name="T14" fmla="*/ 252 w 448"/>
                  <a:gd name="T15" fmla="*/ 792 h 792"/>
                  <a:gd name="T16" fmla="*/ 448 w 448"/>
                  <a:gd name="T17" fmla="*/ 570 h 792"/>
                  <a:gd name="T18" fmla="*/ 448 w 448"/>
                  <a:gd name="T19" fmla="*/ 224 h 792"/>
                  <a:gd name="T20" fmla="*/ 224 w 448"/>
                  <a:gd name="T21" fmla="*/ 0 h 792"/>
                  <a:gd name="T22" fmla="*/ 224 w 448"/>
                  <a:gd name="T23" fmla="*/ 414 h 792"/>
                  <a:gd name="T24" fmla="*/ 34 w 448"/>
                  <a:gd name="T25" fmla="*/ 224 h 792"/>
                  <a:gd name="T26" fmla="*/ 224 w 448"/>
                  <a:gd name="T27" fmla="*/ 34 h 792"/>
                  <a:gd name="T28" fmla="*/ 414 w 448"/>
                  <a:gd name="T29" fmla="*/ 224 h 792"/>
                  <a:gd name="T30" fmla="*/ 224 w 448"/>
                  <a:gd name="T31" fmla="*/ 414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8" h="792">
                    <a:moveTo>
                      <a:pt x="224" y="0"/>
                    </a:moveTo>
                    <a:cubicBezTo>
                      <a:pt x="100" y="0"/>
                      <a:pt x="0" y="100"/>
                      <a:pt x="0" y="224"/>
                    </a:cubicBezTo>
                    <a:cubicBezTo>
                      <a:pt x="0" y="570"/>
                      <a:pt x="0" y="570"/>
                      <a:pt x="0" y="570"/>
                    </a:cubicBezTo>
                    <a:cubicBezTo>
                      <a:pt x="0" y="684"/>
                      <a:pt x="86" y="778"/>
                      <a:pt x="196" y="792"/>
                    </a:cubicBezTo>
                    <a:cubicBezTo>
                      <a:pt x="196" y="777"/>
                      <a:pt x="196" y="777"/>
                      <a:pt x="196" y="777"/>
                    </a:cubicBezTo>
                    <a:cubicBezTo>
                      <a:pt x="196" y="761"/>
                      <a:pt x="209" y="749"/>
                      <a:pt x="224" y="749"/>
                    </a:cubicBezTo>
                    <a:cubicBezTo>
                      <a:pt x="239" y="749"/>
                      <a:pt x="252" y="761"/>
                      <a:pt x="252" y="777"/>
                    </a:cubicBezTo>
                    <a:cubicBezTo>
                      <a:pt x="252" y="792"/>
                      <a:pt x="252" y="792"/>
                      <a:pt x="252" y="792"/>
                    </a:cubicBezTo>
                    <a:cubicBezTo>
                      <a:pt x="362" y="778"/>
                      <a:pt x="448" y="684"/>
                      <a:pt x="448" y="570"/>
                    </a:cubicBezTo>
                    <a:cubicBezTo>
                      <a:pt x="448" y="224"/>
                      <a:pt x="448" y="224"/>
                      <a:pt x="448" y="224"/>
                    </a:cubicBezTo>
                    <a:cubicBezTo>
                      <a:pt x="448" y="100"/>
                      <a:pt x="348" y="0"/>
                      <a:pt x="224" y="0"/>
                    </a:cubicBezTo>
                    <a:close/>
                    <a:moveTo>
                      <a:pt x="224" y="414"/>
                    </a:moveTo>
                    <a:cubicBezTo>
                      <a:pt x="119" y="414"/>
                      <a:pt x="34" y="329"/>
                      <a:pt x="34" y="224"/>
                    </a:cubicBezTo>
                    <a:cubicBezTo>
                      <a:pt x="34" y="119"/>
                      <a:pt x="119" y="34"/>
                      <a:pt x="224" y="34"/>
                    </a:cubicBezTo>
                    <a:cubicBezTo>
                      <a:pt x="329" y="34"/>
                      <a:pt x="414" y="119"/>
                      <a:pt x="414" y="224"/>
                    </a:cubicBezTo>
                    <a:cubicBezTo>
                      <a:pt x="414" y="329"/>
                      <a:pt x="329" y="414"/>
                      <a:pt x="224" y="41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274320" numCol="1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A330E66-A437-07FC-4A08-8DCE98D1859F}"/>
                </a:ext>
              </a:extLst>
            </p:cNvPr>
            <p:cNvSpPr txBox="1"/>
            <p:nvPr/>
          </p:nvSpPr>
          <p:spPr>
            <a:xfrm>
              <a:off x="1831104" y="179912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01</a:t>
              </a:r>
            </a:p>
          </p:txBody>
        </p:sp>
        <p:sp>
          <p:nvSpPr>
            <p:cNvPr id="22" name="TextBox 96">
              <a:extLst>
                <a:ext uri="{FF2B5EF4-FFF2-40B4-BE49-F238E27FC236}">
                  <a16:creationId xmlns:a16="http://schemas.microsoft.com/office/drawing/2014/main" id="{F1C18106-401C-1FFD-AB19-E5EDE3E7BA09}"/>
                </a:ext>
              </a:extLst>
            </p:cNvPr>
            <p:cNvSpPr txBox="1"/>
            <p:nvPr/>
          </p:nvSpPr>
          <p:spPr>
            <a:xfrm>
              <a:off x="4475505" y="179912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02</a:t>
              </a:r>
            </a:p>
          </p:txBody>
        </p:sp>
        <p:sp>
          <p:nvSpPr>
            <p:cNvPr id="23" name="TextBox 97">
              <a:extLst>
                <a:ext uri="{FF2B5EF4-FFF2-40B4-BE49-F238E27FC236}">
                  <a16:creationId xmlns:a16="http://schemas.microsoft.com/office/drawing/2014/main" id="{7499F04C-360E-7FC2-6082-25BA3A36F7E7}"/>
                </a:ext>
              </a:extLst>
            </p:cNvPr>
            <p:cNvSpPr txBox="1"/>
            <p:nvPr/>
          </p:nvSpPr>
          <p:spPr>
            <a:xfrm>
              <a:off x="7120682" y="179912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03</a:t>
              </a:r>
            </a:p>
          </p:txBody>
        </p:sp>
        <p:sp>
          <p:nvSpPr>
            <p:cNvPr id="24" name="TextBox 98">
              <a:extLst>
                <a:ext uri="{FF2B5EF4-FFF2-40B4-BE49-F238E27FC236}">
                  <a16:creationId xmlns:a16="http://schemas.microsoft.com/office/drawing/2014/main" id="{5B9C1339-CC21-752B-4717-34F38982744B}"/>
                </a:ext>
              </a:extLst>
            </p:cNvPr>
            <p:cNvSpPr txBox="1"/>
            <p:nvPr/>
          </p:nvSpPr>
          <p:spPr>
            <a:xfrm>
              <a:off x="9765861" y="179912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04</a:t>
              </a:r>
            </a:p>
          </p:txBody>
        </p:sp>
        <p:sp>
          <p:nvSpPr>
            <p:cNvPr id="25" name="Freeform 1120">
              <a:extLst>
                <a:ext uri="{FF2B5EF4-FFF2-40B4-BE49-F238E27FC236}">
                  <a16:creationId xmlns:a16="http://schemas.microsoft.com/office/drawing/2014/main" id="{927FD1BF-0982-E6D2-B52C-5EFDB9CA77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2752" y="3054890"/>
              <a:ext cx="303581" cy="240314"/>
            </a:xfrm>
            <a:custGeom>
              <a:avLst/>
              <a:gdLst>
                <a:gd name="T0" fmla="*/ 2455 w 3573"/>
                <a:gd name="T1" fmla="*/ 579 h 2827"/>
                <a:gd name="T2" fmla="*/ 2600 w 3573"/>
                <a:gd name="T3" fmla="*/ 760 h 2827"/>
                <a:gd name="T4" fmla="*/ 2739 w 3573"/>
                <a:gd name="T5" fmla="*/ 1081 h 2827"/>
                <a:gd name="T6" fmla="*/ 2787 w 3573"/>
                <a:gd name="T7" fmla="*/ 1432 h 2827"/>
                <a:gd name="T8" fmla="*/ 2745 w 3573"/>
                <a:gd name="T9" fmla="*/ 1761 h 2827"/>
                <a:gd name="T10" fmla="*/ 2621 w 3573"/>
                <a:gd name="T11" fmla="*/ 2067 h 2827"/>
                <a:gd name="T12" fmla="*/ 2489 w 3573"/>
                <a:gd name="T13" fmla="*/ 2244 h 2827"/>
                <a:gd name="T14" fmla="*/ 2399 w 3573"/>
                <a:gd name="T15" fmla="*/ 2271 h 2827"/>
                <a:gd name="T16" fmla="*/ 2304 w 3573"/>
                <a:gd name="T17" fmla="*/ 2241 h 2827"/>
                <a:gd name="T18" fmla="*/ 2230 w 3573"/>
                <a:gd name="T19" fmla="*/ 2155 h 2827"/>
                <a:gd name="T20" fmla="*/ 2221 w 3573"/>
                <a:gd name="T21" fmla="*/ 2044 h 2827"/>
                <a:gd name="T22" fmla="*/ 2327 w 3573"/>
                <a:gd name="T23" fmla="*/ 1864 h 2827"/>
                <a:gd name="T24" fmla="*/ 2421 w 3573"/>
                <a:gd name="T25" fmla="*/ 1582 h 2827"/>
                <a:gd name="T26" fmla="*/ 2422 w 3573"/>
                <a:gd name="T27" fmla="*/ 1289 h 2827"/>
                <a:gd name="T28" fmla="*/ 2338 w 3573"/>
                <a:gd name="T29" fmla="*/ 1020 h 2827"/>
                <a:gd name="T30" fmla="*/ 2205 w 3573"/>
                <a:gd name="T31" fmla="*/ 815 h 2827"/>
                <a:gd name="T32" fmla="*/ 2191 w 3573"/>
                <a:gd name="T33" fmla="*/ 701 h 2827"/>
                <a:gd name="T34" fmla="*/ 2255 w 3573"/>
                <a:gd name="T35" fmla="*/ 602 h 2827"/>
                <a:gd name="T36" fmla="*/ 2350 w 3573"/>
                <a:gd name="T37" fmla="*/ 557 h 2827"/>
                <a:gd name="T38" fmla="*/ 1694 w 3573"/>
                <a:gd name="T39" fmla="*/ 195 h 2827"/>
                <a:gd name="T40" fmla="*/ 1776 w 3573"/>
                <a:gd name="T41" fmla="*/ 282 h 2827"/>
                <a:gd name="T42" fmla="*/ 1785 w 3573"/>
                <a:gd name="T43" fmla="*/ 2553 h 2827"/>
                <a:gd name="T44" fmla="*/ 1720 w 3573"/>
                <a:gd name="T45" fmla="*/ 2653 h 2827"/>
                <a:gd name="T46" fmla="*/ 1625 w 3573"/>
                <a:gd name="T47" fmla="*/ 2685 h 2827"/>
                <a:gd name="T48" fmla="*/ 1522 w 3573"/>
                <a:gd name="T49" fmla="*/ 2647 h 2827"/>
                <a:gd name="T50" fmla="*/ 99 w 3573"/>
                <a:gd name="T51" fmla="*/ 1903 h 2827"/>
                <a:gd name="T52" fmla="*/ 13 w 3573"/>
                <a:gd name="T53" fmla="*/ 1817 h 2827"/>
                <a:gd name="T54" fmla="*/ 3 w 3573"/>
                <a:gd name="T55" fmla="*/ 1078 h 2827"/>
                <a:gd name="T56" fmla="*/ 72 w 3573"/>
                <a:gd name="T57" fmla="*/ 976 h 2827"/>
                <a:gd name="T58" fmla="*/ 635 w 3573"/>
                <a:gd name="T59" fmla="*/ 949 h 2827"/>
                <a:gd name="T60" fmla="*/ 1605 w 3573"/>
                <a:gd name="T61" fmla="*/ 181 h 2827"/>
                <a:gd name="T62" fmla="*/ 2983 w 3573"/>
                <a:gd name="T63" fmla="*/ 11 h 2827"/>
                <a:gd name="T64" fmla="*/ 3118 w 3573"/>
                <a:gd name="T65" fmla="*/ 138 h 2827"/>
                <a:gd name="T66" fmla="*/ 3350 w 3573"/>
                <a:gd name="T67" fmla="*/ 499 h 2827"/>
                <a:gd name="T68" fmla="*/ 3503 w 3573"/>
                <a:gd name="T69" fmla="*/ 899 h 2827"/>
                <a:gd name="T70" fmla="*/ 3569 w 3573"/>
                <a:gd name="T71" fmla="*/ 1324 h 2827"/>
                <a:gd name="T72" fmla="*/ 3545 w 3573"/>
                <a:gd name="T73" fmla="*/ 1768 h 2827"/>
                <a:gd name="T74" fmla="*/ 3427 w 3573"/>
                <a:gd name="T75" fmla="*/ 2196 h 2827"/>
                <a:gd name="T76" fmla="*/ 3218 w 3573"/>
                <a:gd name="T77" fmla="*/ 2590 h 2827"/>
                <a:gd name="T78" fmla="*/ 3040 w 3573"/>
                <a:gd name="T79" fmla="*/ 2804 h 2827"/>
                <a:gd name="T80" fmla="*/ 2957 w 3573"/>
                <a:gd name="T81" fmla="*/ 2827 h 2827"/>
                <a:gd name="T82" fmla="*/ 2863 w 3573"/>
                <a:gd name="T83" fmla="*/ 2797 h 2827"/>
                <a:gd name="T84" fmla="*/ 2787 w 3573"/>
                <a:gd name="T85" fmla="*/ 2709 h 2827"/>
                <a:gd name="T86" fmla="*/ 2783 w 3573"/>
                <a:gd name="T87" fmla="*/ 2594 h 2827"/>
                <a:gd name="T88" fmla="*/ 2933 w 3573"/>
                <a:gd name="T89" fmla="*/ 2378 h 2827"/>
                <a:gd name="T90" fmla="*/ 3113 w 3573"/>
                <a:gd name="T91" fmla="*/ 2022 h 2827"/>
                <a:gd name="T92" fmla="*/ 3206 w 3573"/>
                <a:gd name="T93" fmla="*/ 1633 h 2827"/>
                <a:gd name="T94" fmla="*/ 3207 w 3573"/>
                <a:gd name="T95" fmla="*/ 1239 h 2827"/>
                <a:gd name="T96" fmla="*/ 3122 w 3573"/>
                <a:gd name="T97" fmla="*/ 866 h 2827"/>
                <a:gd name="T98" fmla="*/ 2957 w 3573"/>
                <a:gd name="T99" fmla="*/ 522 h 2827"/>
                <a:gd name="T100" fmla="*/ 2767 w 3573"/>
                <a:gd name="T101" fmla="*/ 269 h 2827"/>
                <a:gd name="T102" fmla="*/ 2744 w 3573"/>
                <a:gd name="T103" fmla="*/ 165 h 2827"/>
                <a:gd name="T104" fmla="*/ 2791 w 3573"/>
                <a:gd name="T105" fmla="*/ 70 h 2827"/>
                <a:gd name="T106" fmla="*/ 2878 w 3573"/>
                <a:gd name="T107" fmla="*/ 8 h 2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2827">
                  <a:moveTo>
                    <a:pt x="2378" y="555"/>
                  </a:moveTo>
                  <a:lnTo>
                    <a:pt x="2404" y="559"/>
                  </a:lnTo>
                  <a:lnTo>
                    <a:pt x="2431" y="567"/>
                  </a:lnTo>
                  <a:lnTo>
                    <a:pt x="2455" y="579"/>
                  </a:lnTo>
                  <a:lnTo>
                    <a:pt x="2476" y="595"/>
                  </a:lnTo>
                  <a:lnTo>
                    <a:pt x="2495" y="614"/>
                  </a:lnTo>
                  <a:lnTo>
                    <a:pt x="2551" y="686"/>
                  </a:lnTo>
                  <a:lnTo>
                    <a:pt x="2600" y="760"/>
                  </a:lnTo>
                  <a:lnTo>
                    <a:pt x="2643" y="837"/>
                  </a:lnTo>
                  <a:lnTo>
                    <a:pt x="2680" y="916"/>
                  </a:lnTo>
                  <a:lnTo>
                    <a:pt x="2713" y="998"/>
                  </a:lnTo>
                  <a:lnTo>
                    <a:pt x="2739" y="1081"/>
                  </a:lnTo>
                  <a:lnTo>
                    <a:pt x="2761" y="1166"/>
                  </a:lnTo>
                  <a:lnTo>
                    <a:pt x="2775" y="1253"/>
                  </a:lnTo>
                  <a:lnTo>
                    <a:pt x="2784" y="1342"/>
                  </a:lnTo>
                  <a:lnTo>
                    <a:pt x="2787" y="1432"/>
                  </a:lnTo>
                  <a:lnTo>
                    <a:pt x="2785" y="1516"/>
                  </a:lnTo>
                  <a:lnTo>
                    <a:pt x="2776" y="1598"/>
                  </a:lnTo>
                  <a:lnTo>
                    <a:pt x="2763" y="1681"/>
                  </a:lnTo>
                  <a:lnTo>
                    <a:pt x="2745" y="1761"/>
                  </a:lnTo>
                  <a:lnTo>
                    <a:pt x="2722" y="1840"/>
                  </a:lnTo>
                  <a:lnTo>
                    <a:pt x="2693" y="1918"/>
                  </a:lnTo>
                  <a:lnTo>
                    <a:pt x="2660" y="1993"/>
                  </a:lnTo>
                  <a:lnTo>
                    <a:pt x="2621" y="2067"/>
                  </a:lnTo>
                  <a:lnTo>
                    <a:pt x="2578" y="2137"/>
                  </a:lnTo>
                  <a:lnTo>
                    <a:pt x="2529" y="2206"/>
                  </a:lnTo>
                  <a:lnTo>
                    <a:pt x="2510" y="2226"/>
                  </a:lnTo>
                  <a:lnTo>
                    <a:pt x="2489" y="2244"/>
                  </a:lnTo>
                  <a:lnTo>
                    <a:pt x="2464" y="2257"/>
                  </a:lnTo>
                  <a:lnTo>
                    <a:pt x="2438" y="2267"/>
                  </a:lnTo>
                  <a:lnTo>
                    <a:pt x="2411" y="2271"/>
                  </a:lnTo>
                  <a:lnTo>
                    <a:pt x="2399" y="2271"/>
                  </a:lnTo>
                  <a:lnTo>
                    <a:pt x="2374" y="2269"/>
                  </a:lnTo>
                  <a:lnTo>
                    <a:pt x="2349" y="2263"/>
                  </a:lnTo>
                  <a:lnTo>
                    <a:pt x="2326" y="2254"/>
                  </a:lnTo>
                  <a:lnTo>
                    <a:pt x="2304" y="2241"/>
                  </a:lnTo>
                  <a:lnTo>
                    <a:pt x="2284" y="2224"/>
                  </a:lnTo>
                  <a:lnTo>
                    <a:pt x="2263" y="2202"/>
                  </a:lnTo>
                  <a:lnTo>
                    <a:pt x="2244" y="2180"/>
                  </a:lnTo>
                  <a:lnTo>
                    <a:pt x="2230" y="2155"/>
                  </a:lnTo>
                  <a:lnTo>
                    <a:pt x="2220" y="2128"/>
                  </a:lnTo>
                  <a:lnTo>
                    <a:pt x="2216" y="2099"/>
                  </a:lnTo>
                  <a:lnTo>
                    <a:pt x="2216" y="2071"/>
                  </a:lnTo>
                  <a:lnTo>
                    <a:pt x="2221" y="2044"/>
                  </a:lnTo>
                  <a:lnTo>
                    <a:pt x="2232" y="2017"/>
                  </a:lnTo>
                  <a:lnTo>
                    <a:pt x="2247" y="1992"/>
                  </a:lnTo>
                  <a:lnTo>
                    <a:pt x="2290" y="1929"/>
                  </a:lnTo>
                  <a:lnTo>
                    <a:pt x="2327" y="1864"/>
                  </a:lnTo>
                  <a:lnTo>
                    <a:pt x="2360" y="1796"/>
                  </a:lnTo>
                  <a:lnTo>
                    <a:pt x="2386" y="1727"/>
                  </a:lnTo>
                  <a:lnTo>
                    <a:pt x="2407" y="1655"/>
                  </a:lnTo>
                  <a:lnTo>
                    <a:pt x="2421" y="1582"/>
                  </a:lnTo>
                  <a:lnTo>
                    <a:pt x="2429" y="1507"/>
                  </a:lnTo>
                  <a:lnTo>
                    <a:pt x="2433" y="1432"/>
                  </a:lnTo>
                  <a:lnTo>
                    <a:pt x="2431" y="1359"/>
                  </a:lnTo>
                  <a:lnTo>
                    <a:pt x="2422" y="1289"/>
                  </a:lnTo>
                  <a:lnTo>
                    <a:pt x="2409" y="1219"/>
                  </a:lnTo>
                  <a:lnTo>
                    <a:pt x="2390" y="1151"/>
                  </a:lnTo>
                  <a:lnTo>
                    <a:pt x="2366" y="1085"/>
                  </a:lnTo>
                  <a:lnTo>
                    <a:pt x="2338" y="1020"/>
                  </a:lnTo>
                  <a:lnTo>
                    <a:pt x="2304" y="957"/>
                  </a:lnTo>
                  <a:lnTo>
                    <a:pt x="2266" y="898"/>
                  </a:lnTo>
                  <a:lnTo>
                    <a:pt x="2222" y="840"/>
                  </a:lnTo>
                  <a:lnTo>
                    <a:pt x="2205" y="815"/>
                  </a:lnTo>
                  <a:lnTo>
                    <a:pt x="2194" y="788"/>
                  </a:lnTo>
                  <a:lnTo>
                    <a:pt x="2187" y="759"/>
                  </a:lnTo>
                  <a:lnTo>
                    <a:pt x="2186" y="730"/>
                  </a:lnTo>
                  <a:lnTo>
                    <a:pt x="2191" y="701"/>
                  </a:lnTo>
                  <a:lnTo>
                    <a:pt x="2199" y="674"/>
                  </a:lnTo>
                  <a:lnTo>
                    <a:pt x="2213" y="648"/>
                  </a:lnTo>
                  <a:lnTo>
                    <a:pt x="2233" y="624"/>
                  </a:lnTo>
                  <a:lnTo>
                    <a:pt x="2255" y="602"/>
                  </a:lnTo>
                  <a:lnTo>
                    <a:pt x="2276" y="585"/>
                  </a:lnTo>
                  <a:lnTo>
                    <a:pt x="2299" y="571"/>
                  </a:lnTo>
                  <a:lnTo>
                    <a:pt x="2324" y="562"/>
                  </a:lnTo>
                  <a:lnTo>
                    <a:pt x="2350" y="557"/>
                  </a:lnTo>
                  <a:lnTo>
                    <a:pt x="2378" y="555"/>
                  </a:lnTo>
                  <a:close/>
                  <a:moveTo>
                    <a:pt x="1635" y="180"/>
                  </a:moveTo>
                  <a:lnTo>
                    <a:pt x="1665" y="184"/>
                  </a:lnTo>
                  <a:lnTo>
                    <a:pt x="1694" y="195"/>
                  </a:lnTo>
                  <a:lnTo>
                    <a:pt x="1720" y="210"/>
                  </a:lnTo>
                  <a:lnTo>
                    <a:pt x="1743" y="231"/>
                  </a:lnTo>
                  <a:lnTo>
                    <a:pt x="1762" y="255"/>
                  </a:lnTo>
                  <a:lnTo>
                    <a:pt x="1776" y="282"/>
                  </a:lnTo>
                  <a:lnTo>
                    <a:pt x="1785" y="310"/>
                  </a:lnTo>
                  <a:lnTo>
                    <a:pt x="1787" y="341"/>
                  </a:lnTo>
                  <a:lnTo>
                    <a:pt x="1787" y="2523"/>
                  </a:lnTo>
                  <a:lnTo>
                    <a:pt x="1785" y="2553"/>
                  </a:lnTo>
                  <a:lnTo>
                    <a:pt x="1776" y="2583"/>
                  </a:lnTo>
                  <a:lnTo>
                    <a:pt x="1762" y="2610"/>
                  </a:lnTo>
                  <a:lnTo>
                    <a:pt x="1743" y="2634"/>
                  </a:lnTo>
                  <a:lnTo>
                    <a:pt x="1720" y="2653"/>
                  </a:lnTo>
                  <a:lnTo>
                    <a:pt x="1694" y="2670"/>
                  </a:lnTo>
                  <a:lnTo>
                    <a:pt x="1671" y="2678"/>
                  </a:lnTo>
                  <a:lnTo>
                    <a:pt x="1648" y="2683"/>
                  </a:lnTo>
                  <a:lnTo>
                    <a:pt x="1625" y="2685"/>
                  </a:lnTo>
                  <a:lnTo>
                    <a:pt x="1597" y="2683"/>
                  </a:lnTo>
                  <a:lnTo>
                    <a:pt x="1571" y="2675"/>
                  </a:lnTo>
                  <a:lnTo>
                    <a:pt x="1545" y="2663"/>
                  </a:lnTo>
                  <a:lnTo>
                    <a:pt x="1522" y="2647"/>
                  </a:lnTo>
                  <a:lnTo>
                    <a:pt x="635" y="1916"/>
                  </a:lnTo>
                  <a:lnTo>
                    <a:pt x="163" y="1916"/>
                  </a:lnTo>
                  <a:lnTo>
                    <a:pt x="130" y="1912"/>
                  </a:lnTo>
                  <a:lnTo>
                    <a:pt x="99" y="1903"/>
                  </a:lnTo>
                  <a:lnTo>
                    <a:pt x="72" y="1887"/>
                  </a:lnTo>
                  <a:lnTo>
                    <a:pt x="48" y="1868"/>
                  </a:lnTo>
                  <a:lnTo>
                    <a:pt x="27" y="1844"/>
                  </a:lnTo>
                  <a:lnTo>
                    <a:pt x="13" y="1817"/>
                  </a:lnTo>
                  <a:lnTo>
                    <a:pt x="3" y="1786"/>
                  </a:lnTo>
                  <a:lnTo>
                    <a:pt x="0" y="1754"/>
                  </a:lnTo>
                  <a:lnTo>
                    <a:pt x="0" y="1111"/>
                  </a:lnTo>
                  <a:lnTo>
                    <a:pt x="3" y="1078"/>
                  </a:lnTo>
                  <a:lnTo>
                    <a:pt x="13" y="1048"/>
                  </a:lnTo>
                  <a:lnTo>
                    <a:pt x="27" y="1019"/>
                  </a:lnTo>
                  <a:lnTo>
                    <a:pt x="48" y="995"/>
                  </a:lnTo>
                  <a:lnTo>
                    <a:pt x="72" y="976"/>
                  </a:lnTo>
                  <a:lnTo>
                    <a:pt x="99" y="961"/>
                  </a:lnTo>
                  <a:lnTo>
                    <a:pt x="130" y="952"/>
                  </a:lnTo>
                  <a:lnTo>
                    <a:pt x="163" y="949"/>
                  </a:lnTo>
                  <a:lnTo>
                    <a:pt x="635" y="949"/>
                  </a:lnTo>
                  <a:lnTo>
                    <a:pt x="1522" y="216"/>
                  </a:lnTo>
                  <a:lnTo>
                    <a:pt x="1547" y="199"/>
                  </a:lnTo>
                  <a:lnTo>
                    <a:pt x="1575" y="187"/>
                  </a:lnTo>
                  <a:lnTo>
                    <a:pt x="1605" y="181"/>
                  </a:lnTo>
                  <a:lnTo>
                    <a:pt x="1635" y="180"/>
                  </a:lnTo>
                  <a:close/>
                  <a:moveTo>
                    <a:pt x="2931" y="0"/>
                  </a:moveTo>
                  <a:lnTo>
                    <a:pt x="2957" y="4"/>
                  </a:lnTo>
                  <a:lnTo>
                    <a:pt x="2983" y="11"/>
                  </a:lnTo>
                  <a:lnTo>
                    <a:pt x="3007" y="22"/>
                  </a:lnTo>
                  <a:lnTo>
                    <a:pt x="3028" y="37"/>
                  </a:lnTo>
                  <a:lnTo>
                    <a:pt x="3048" y="55"/>
                  </a:lnTo>
                  <a:lnTo>
                    <a:pt x="3118" y="138"/>
                  </a:lnTo>
                  <a:lnTo>
                    <a:pt x="3183" y="224"/>
                  </a:lnTo>
                  <a:lnTo>
                    <a:pt x="3244" y="313"/>
                  </a:lnTo>
                  <a:lnTo>
                    <a:pt x="3300" y="406"/>
                  </a:lnTo>
                  <a:lnTo>
                    <a:pt x="3350" y="499"/>
                  </a:lnTo>
                  <a:lnTo>
                    <a:pt x="3396" y="597"/>
                  </a:lnTo>
                  <a:lnTo>
                    <a:pt x="3437" y="696"/>
                  </a:lnTo>
                  <a:lnTo>
                    <a:pt x="3472" y="797"/>
                  </a:lnTo>
                  <a:lnTo>
                    <a:pt x="3503" y="899"/>
                  </a:lnTo>
                  <a:lnTo>
                    <a:pt x="3528" y="1003"/>
                  </a:lnTo>
                  <a:lnTo>
                    <a:pt x="3548" y="1108"/>
                  </a:lnTo>
                  <a:lnTo>
                    <a:pt x="3562" y="1216"/>
                  </a:lnTo>
                  <a:lnTo>
                    <a:pt x="3569" y="1324"/>
                  </a:lnTo>
                  <a:lnTo>
                    <a:pt x="3573" y="1432"/>
                  </a:lnTo>
                  <a:lnTo>
                    <a:pt x="3569" y="1545"/>
                  </a:lnTo>
                  <a:lnTo>
                    <a:pt x="3561" y="1656"/>
                  </a:lnTo>
                  <a:lnTo>
                    <a:pt x="3545" y="1768"/>
                  </a:lnTo>
                  <a:lnTo>
                    <a:pt x="3524" y="1877"/>
                  </a:lnTo>
                  <a:lnTo>
                    <a:pt x="3497" y="1985"/>
                  </a:lnTo>
                  <a:lnTo>
                    <a:pt x="3465" y="2092"/>
                  </a:lnTo>
                  <a:lnTo>
                    <a:pt x="3427" y="2196"/>
                  </a:lnTo>
                  <a:lnTo>
                    <a:pt x="3382" y="2299"/>
                  </a:lnTo>
                  <a:lnTo>
                    <a:pt x="3333" y="2399"/>
                  </a:lnTo>
                  <a:lnTo>
                    <a:pt x="3278" y="2496"/>
                  </a:lnTo>
                  <a:lnTo>
                    <a:pt x="3218" y="2590"/>
                  </a:lnTo>
                  <a:lnTo>
                    <a:pt x="3153" y="2682"/>
                  </a:lnTo>
                  <a:lnTo>
                    <a:pt x="3082" y="2770"/>
                  </a:lnTo>
                  <a:lnTo>
                    <a:pt x="3062" y="2789"/>
                  </a:lnTo>
                  <a:lnTo>
                    <a:pt x="3040" y="2804"/>
                  </a:lnTo>
                  <a:lnTo>
                    <a:pt x="3017" y="2816"/>
                  </a:lnTo>
                  <a:lnTo>
                    <a:pt x="2991" y="2824"/>
                  </a:lnTo>
                  <a:lnTo>
                    <a:pt x="2965" y="2827"/>
                  </a:lnTo>
                  <a:lnTo>
                    <a:pt x="2957" y="2827"/>
                  </a:lnTo>
                  <a:lnTo>
                    <a:pt x="2932" y="2825"/>
                  </a:lnTo>
                  <a:lnTo>
                    <a:pt x="2907" y="2820"/>
                  </a:lnTo>
                  <a:lnTo>
                    <a:pt x="2884" y="2810"/>
                  </a:lnTo>
                  <a:lnTo>
                    <a:pt x="2863" y="2797"/>
                  </a:lnTo>
                  <a:lnTo>
                    <a:pt x="2843" y="2780"/>
                  </a:lnTo>
                  <a:lnTo>
                    <a:pt x="2822" y="2759"/>
                  </a:lnTo>
                  <a:lnTo>
                    <a:pt x="2801" y="2735"/>
                  </a:lnTo>
                  <a:lnTo>
                    <a:pt x="2787" y="2709"/>
                  </a:lnTo>
                  <a:lnTo>
                    <a:pt x="2779" y="2681"/>
                  </a:lnTo>
                  <a:lnTo>
                    <a:pt x="2774" y="2651"/>
                  </a:lnTo>
                  <a:lnTo>
                    <a:pt x="2775" y="2622"/>
                  </a:lnTo>
                  <a:lnTo>
                    <a:pt x="2783" y="2594"/>
                  </a:lnTo>
                  <a:lnTo>
                    <a:pt x="2795" y="2565"/>
                  </a:lnTo>
                  <a:lnTo>
                    <a:pt x="2812" y="2540"/>
                  </a:lnTo>
                  <a:lnTo>
                    <a:pt x="2876" y="2461"/>
                  </a:lnTo>
                  <a:lnTo>
                    <a:pt x="2933" y="2378"/>
                  </a:lnTo>
                  <a:lnTo>
                    <a:pt x="2986" y="2294"/>
                  </a:lnTo>
                  <a:lnTo>
                    <a:pt x="3034" y="2206"/>
                  </a:lnTo>
                  <a:lnTo>
                    <a:pt x="3076" y="2114"/>
                  </a:lnTo>
                  <a:lnTo>
                    <a:pt x="3113" y="2022"/>
                  </a:lnTo>
                  <a:lnTo>
                    <a:pt x="3145" y="1927"/>
                  </a:lnTo>
                  <a:lnTo>
                    <a:pt x="3171" y="1831"/>
                  </a:lnTo>
                  <a:lnTo>
                    <a:pt x="3191" y="1732"/>
                  </a:lnTo>
                  <a:lnTo>
                    <a:pt x="3206" y="1633"/>
                  </a:lnTo>
                  <a:lnTo>
                    <a:pt x="3215" y="1533"/>
                  </a:lnTo>
                  <a:lnTo>
                    <a:pt x="3218" y="1432"/>
                  </a:lnTo>
                  <a:lnTo>
                    <a:pt x="3215" y="1336"/>
                  </a:lnTo>
                  <a:lnTo>
                    <a:pt x="3207" y="1239"/>
                  </a:lnTo>
                  <a:lnTo>
                    <a:pt x="3194" y="1144"/>
                  </a:lnTo>
                  <a:lnTo>
                    <a:pt x="3175" y="1050"/>
                  </a:lnTo>
                  <a:lnTo>
                    <a:pt x="3152" y="957"/>
                  </a:lnTo>
                  <a:lnTo>
                    <a:pt x="3122" y="866"/>
                  </a:lnTo>
                  <a:lnTo>
                    <a:pt x="3088" y="777"/>
                  </a:lnTo>
                  <a:lnTo>
                    <a:pt x="3049" y="690"/>
                  </a:lnTo>
                  <a:lnTo>
                    <a:pt x="3005" y="604"/>
                  </a:lnTo>
                  <a:lnTo>
                    <a:pt x="2957" y="522"/>
                  </a:lnTo>
                  <a:lnTo>
                    <a:pt x="2904" y="442"/>
                  </a:lnTo>
                  <a:lnTo>
                    <a:pt x="2846" y="365"/>
                  </a:lnTo>
                  <a:lnTo>
                    <a:pt x="2784" y="290"/>
                  </a:lnTo>
                  <a:lnTo>
                    <a:pt x="2767" y="269"/>
                  </a:lnTo>
                  <a:lnTo>
                    <a:pt x="2755" y="244"/>
                  </a:lnTo>
                  <a:lnTo>
                    <a:pt x="2747" y="219"/>
                  </a:lnTo>
                  <a:lnTo>
                    <a:pt x="2743" y="191"/>
                  </a:lnTo>
                  <a:lnTo>
                    <a:pt x="2744" y="165"/>
                  </a:lnTo>
                  <a:lnTo>
                    <a:pt x="2749" y="139"/>
                  </a:lnTo>
                  <a:lnTo>
                    <a:pt x="2758" y="114"/>
                  </a:lnTo>
                  <a:lnTo>
                    <a:pt x="2772" y="90"/>
                  </a:lnTo>
                  <a:lnTo>
                    <a:pt x="2791" y="70"/>
                  </a:lnTo>
                  <a:lnTo>
                    <a:pt x="2811" y="48"/>
                  </a:lnTo>
                  <a:lnTo>
                    <a:pt x="2831" y="31"/>
                  </a:lnTo>
                  <a:lnTo>
                    <a:pt x="2854" y="18"/>
                  </a:lnTo>
                  <a:lnTo>
                    <a:pt x="2878" y="8"/>
                  </a:lnTo>
                  <a:lnTo>
                    <a:pt x="2904" y="2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26" name="Group 1271">
              <a:extLst>
                <a:ext uri="{FF2B5EF4-FFF2-40B4-BE49-F238E27FC236}">
                  <a16:creationId xmlns:a16="http://schemas.microsoft.com/office/drawing/2014/main" id="{C35C2780-0775-5E00-11AF-4CD7E2ABD89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360748" y="3032823"/>
              <a:ext cx="239192" cy="238952"/>
              <a:chOff x="5516" y="3626"/>
              <a:chExt cx="1981" cy="1979"/>
            </a:xfrm>
            <a:solidFill>
              <a:schemeClr val="bg1"/>
            </a:solidFill>
          </p:grpSpPr>
          <p:sp>
            <p:nvSpPr>
              <p:cNvPr id="35" name="Freeform 1273">
                <a:extLst>
                  <a:ext uri="{FF2B5EF4-FFF2-40B4-BE49-F238E27FC236}">
                    <a16:creationId xmlns:a16="http://schemas.microsoft.com/office/drawing/2014/main" id="{C21B7E8A-750F-6810-6B02-652B10793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4" y="4270"/>
                <a:ext cx="491" cy="498"/>
              </a:xfrm>
              <a:custGeom>
                <a:avLst/>
                <a:gdLst>
                  <a:gd name="T0" fmla="*/ 980 w 980"/>
                  <a:gd name="T1" fmla="*/ 0 h 996"/>
                  <a:gd name="T2" fmla="*/ 952 w 980"/>
                  <a:gd name="T3" fmla="*/ 46 h 996"/>
                  <a:gd name="T4" fmla="*/ 921 w 980"/>
                  <a:gd name="T5" fmla="*/ 94 h 996"/>
                  <a:gd name="T6" fmla="*/ 890 w 980"/>
                  <a:gd name="T7" fmla="*/ 145 h 996"/>
                  <a:gd name="T8" fmla="*/ 856 w 980"/>
                  <a:gd name="T9" fmla="*/ 198 h 996"/>
                  <a:gd name="T10" fmla="*/ 819 w 980"/>
                  <a:gd name="T11" fmla="*/ 255 h 996"/>
                  <a:gd name="T12" fmla="*/ 781 w 980"/>
                  <a:gd name="T13" fmla="*/ 314 h 996"/>
                  <a:gd name="T14" fmla="*/ 740 w 980"/>
                  <a:gd name="T15" fmla="*/ 376 h 996"/>
                  <a:gd name="T16" fmla="*/ 696 w 980"/>
                  <a:gd name="T17" fmla="*/ 444 h 996"/>
                  <a:gd name="T18" fmla="*/ 649 w 980"/>
                  <a:gd name="T19" fmla="*/ 514 h 996"/>
                  <a:gd name="T20" fmla="*/ 599 w 980"/>
                  <a:gd name="T21" fmla="*/ 588 h 996"/>
                  <a:gd name="T22" fmla="*/ 546 w 980"/>
                  <a:gd name="T23" fmla="*/ 665 h 996"/>
                  <a:gd name="T24" fmla="*/ 491 w 980"/>
                  <a:gd name="T25" fmla="*/ 748 h 996"/>
                  <a:gd name="T26" fmla="*/ 431 w 980"/>
                  <a:gd name="T27" fmla="*/ 834 h 996"/>
                  <a:gd name="T28" fmla="*/ 369 w 980"/>
                  <a:gd name="T29" fmla="*/ 926 h 996"/>
                  <a:gd name="T30" fmla="*/ 347 w 980"/>
                  <a:gd name="T31" fmla="*/ 960 h 996"/>
                  <a:gd name="T32" fmla="*/ 331 w 980"/>
                  <a:gd name="T33" fmla="*/ 996 h 996"/>
                  <a:gd name="T34" fmla="*/ 0 w 980"/>
                  <a:gd name="T35" fmla="*/ 666 h 996"/>
                  <a:gd name="T36" fmla="*/ 2 w 980"/>
                  <a:gd name="T37" fmla="*/ 664 h 996"/>
                  <a:gd name="T38" fmla="*/ 8 w 980"/>
                  <a:gd name="T39" fmla="*/ 657 h 996"/>
                  <a:gd name="T40" fmla="*/ 18 w 980"/>
                  <a:gd name="T41" fmla="*/ 645 h 996"/>
                  <a:gd name="T42" fmla="*/ 30 w 980"/>
                  <a:gd name="T43" fmla="*/ 629 h 996"/>
                  <a:gd name="T44" fmla="*/ 47 w 980"/>
                  <a:gd name="T45" fmla="*/ 609 h 996"/>
                  <a:gd name="T46" fmla="*/ 66 w 980"/>
                  <a:gd name="T47" fmla="*/ 588 h 996"/>
                  <a:gd name="T48" fmla="*/ 89 w 980"/>
                  <a:gd name="T49" fmla="*/ 561 h 996"/>
                  <a:gd name="T50" fmla="*/ 115 w 980"/>
                  <a:gd name="T51" fmla="*/ 533 h 996"/>
                  <a:gd name="T52" fmla="*/ 144 w 980"/>
                  <a:gd name="T53" fmla="*/ 503 h 996"/>
                  <a:gd name="T54" fmla="*/ 174 w 980"/>
                  <a:gd name="T55" fmla="*/ 471 h 996"/>
                  <a:gd name="T56" fmla="*/ 208 w 980"/>
                  <a:gd name="T57" fmla="*/ 438 h 996"/>
                  <a:gd name="T58" fmla="*/ 244 w 980"/>
                  <a:gd name="T59" fmla="*/ 403 h 996"/>
                  <a:gd name="T60" fmla="*/ 283 w 980"/>
                  <a:gd name="T61" fmla="*/ 368 h 996"/>
                  <a:gd name="T62" fmla="*/ 324 w 980"/>
                  <a:gd name="T63" fmla="*/ 332 h 996"/>
                  <a:gd name="T64" fmla="*/ 366 w 980"/>
                  <a:gd name="T65" fmla="*/ 296 h 996"/>
                  <a:gd name="T66" fmla="*/ 410 w 980"/>
                  <a:gd name="T67" fmla="*/ 261 h 996"/>
                  <a:gd name="T68" fmla="*/ 457 w 980"/>
                  <a:gd name="T69" fmla="*/ 226 h 996"/>
                  <a:gd name="T70" fmla="*/ 504 w 980"/>
                  <a:gd name="T71" fmla="*/ 192 h 996"/>
                  <a:gd name="T72" fmla="*/ 554 w 980"/>
                  <a:gd name="T73" fmla="*/ 160 h 996"/>
                  <a:gd name="T74" fmla="*/ 603 w 980"/>
                  <a:gd name="T75" fmla="*/ 130 h 996"/>
                  <a:gd name="T76" fmla="*/ 655 w 980"/>
                  <a:gd name="T77" fmla="*/ 102 h 996"/>
                  <a:gd name="T78" fmla="*/ 707 w 980"/>
                  <a:gd name="T79" fmla="*/ 76 h 996"/>
                  <a:gd name="T80" fmla="*/ 761 w 980"/>
                  <a:gd name="T81" fmla="*/ 54 h 996"/>
                  <a:gd name="T82" fmla="*/ 815 w 980"/>
                  <a:gd name="T83" fmla="*/ 35 h 996"/>
                  <a:gd name="T84" fmla="*/ 870 w 980"/>
                  <a:gd name="T85" fmla="*/ 19 h 996"/>
                  <a:gd name="T86" fmla="*/ 925 w 980"/>
                  <a:gd name="T87" fmla="*/ 7 h 996"/>
                  <a:gd name="T88" fmla="*/ 980 w 980"/>
                  <a:gd name="T89" fmla="*/ 0 h 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80" h="996">
                    <a:moveTo>
                      <a:pt x="980" y="0"/>
                    </a:moveTo>
                    <a:lnTo>
                      <a:pt x="952" y="46"/>
                    </a:lnTo>
                    <a:lnTo>
                      <a:pt x="921" y="94"/>
                    </a:lnTo>
                    <a:lnTo>
                      <a:pt x="890" y="145"/>
                    </a:lnTo>
                    <a:lnTo>
                      <a:pt x="856" y="198"/>
                    </a:lnTo>
                    <a:lnTo>
                      <a:pt x="819" y="255"/>
                    </a:lnTo>
                    <a:lnTo>
                      <a:pt x="781" y="314"/>
                    </a:lnTo>
                    <a:lnTo>
                      <a:pt x="740" y="376"/>
                    </a:lnTo>
                    <a:lnTo>
                      <a:pt x="696" y="444"/>
                    </a:lnTo>
                    <a:lnTo>
                      <a:pt x="649" y="514"/>
                    </a:lnTo>
                    <a:lnTo>
                      <a:pt x="599" y="588"/>
                    </a:lnTo>
                    <a:lnTo>
                      <a:pt x="546" y="665"/>
                    </a:lnTo>
                    <a:lnTo>
                      <a:pt x="491" y="748"/>
                    </a:lnTo>
                    <a:lnTo>
                      <a:pt x="431" y="834"/>
                    </a:lnTo>
                    <a:lnTo>
                      <a:pt x="369" y="926"/>
                    </a:lnTo>
                    <a:lnTo>
                      <a:pt x="347" y="960"/>
                    </a:lnTo>
                    <a:lnTo>
                      <a:pt x="331" y="996"/>
                    </a:lnTo>
                    <a:lnTo>
                      <a:pt x="0" y="666"/>
                    </a:lnTo>
                    <a:lnTo>
                      <a:pt x="2" y="664"/>
                    </a:lnTo>
                    <a:lnTo>
                      <a:pt x="8" y="657"/>
                    </a:lnTo>
                    <a:lnTo>
                      <a:pt x="18" y="645"/>
                    </a:lnTo>
                    <a:lnTo>
                      <a:pt x="30" y="629"/>
                    </a:lnTo>
                    <a:lnTo>
                      <a:pt x="47" y="609"/>
                    </a:lnTo>
                    <a:lnTo>
                      <a:pt x="66" y="588"/>
                    </a:lnTo>
                    <a:lnTo>
                      <a:pt x="89" y="561"/>
                    </a:lnTo>
                    <a:lnTo>
                      <a:pt x="115" y="533"/>
                    </a:lnTo>
                    <a:lnTo>
                      <a:pt x="144" y="503"/>
                    </a:lnTo>
                    <a:lnTo>
                      <a:pt x="174" y="471"/>
                    </a:lnTo>
                    <a:lnTo>
                      <a:pt x="208" y="438"/>
                    </a:lnTo>
                    <a:lnTo>
                      <a:pt x="244" y="403"/>
                    </a:lnTo>
                    <a:lnTo>
                      <a:pt x="283" y="368"/>
                    </a:lnTo>
                    <a:lnTo>
                      <a:pt x="324" y="332"/>
                    </a:lnTo>
                    <a:lnTo>
                      <a:pt x="366" y="296"/>
                    </a:lnTo>
                    <a:lnTo>
                      <a:pt x="410" y="261"/>
                    </a:lnTo>
                    <a:lnTo>
                      <a:pt x="457" y="226"/>
                    </a:lnTo>
                    <a:lnTo>
                      <a:pt x="504" y="192"/>
                    </a:lnTo>
                    <a:lnTo>
                      <a:pt x="554" y="160"/>
                    </a:lnTo>
                    <a:lnTo>
                      <a:pt x="603" y="130"/>
                    </a:lnTo>
                    <a:lnTo>
                      <a:pt x="655" y="102"/>
                    </a:lnTo>
                    <a:lnTo>
                      <a:pt x="707" y="76"/>
                    </a:lnTo>
                    <a:lnTo>
                      <a:pt x="761" y="54"/>
                    </a:lnTo>
                    <a:lnTo>
                      <a:pt x="815" y="35"/>
                    </a:lnTo>
                    <a:lnTo>
                      <a:pt x="870" y="19"/>
                    </a:lnTo>
                    <a:lnTo>
                      <a:pt x="925" y="7"/>
                    </a:lnTo>
                    <a:lnTo>
                      <a:pt x="9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6" name="Freeform 1274">
                <a:extLst>
                  <a:ext uri="{FF2B5EF4-FFF2-40B4-BE49-F238E27FC236}">
                    <a16:creationId xmlns:a16="http://schemas.microsoft.com/office/drawing/2014/main" id="{9D33178B-A1BE-ADE7-F71D-51F1B9001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" y="5106"/>
                <a:ext cx="498" cy="489"/>
              </a:xfrm>
              <a:custGeom>
                <a:avLst/>
                <a:gdLst>
                  <a:gd name="T0" fmla="*/ 998 w 998"/>
                  <a:gd name="T1" fmla="*/ 0 h 979"/>
                  <a:gd name="T2" fmla="*/ 990 w 998"/>
                  <a:gd name="T3" fmla="*/ 55 h 979"/>
                  <a:gd name="T4" fmla="*/ 978 w 998"/>
                  <a:gd name="T5" fmla="*/ 111 h 979"/>
                  <a:gd name="T6" fmla="*/ 963 w 998"/>
                  <a:gd name="T7" fmla="*/ 165 h 979"/>
                  <a:gd name="T8" fmla="*/ 943 w 998"/>
                  <a:gd name="T9" fmla="*/ 220 h 979"/>
                  <a:gd name="T10" fmla="*/ 920 w 998"/>
                  <a:gd name="T11" fmla="*/ 273 h 979"/>
                  <a:gd name="T12" fmla="*/ 895 w 998"/>
                  <a:gd name="T13" fmla="*/ 326 h 979"/>
                  <a:gd name="T14" fmla="*/ 867 w 998"/>
                  <a:gd name="T15" fmla="*/ 377 h 979"/>
                  <a:gd name="T16" fmla="*/ 837 w 998"/>
                  <a:gd name="T17" fmla="*/ 427 h 979"/>
                  <a:gd name="T18" fmla="*/ 804 w 998"/>
                  <a:gd name="T19" fmla="*/ 477 h 979"/>
                  <a:gd name="T20" fmla="*/ 770 w 998"/>
                  <a:gd name="T21" fmla="*/ 524 h 979"/>
                  <a:gd name="T22" fmla="*/ 736 w 998"/>
                  <a:gd name="T23" fmla="*/ 570 h 979"/>
                  <a:gd name="T24" fmla="*/ 700 w 998"/>
                  <a:gd name="T25" fmla="*/ 614 h 979"/>
                  <a:gd name="T26" fmla="*/ 665 w 998"/>
                  <a:gd name="T27" fmla="*/ 657 h 979"/>
                  <a:gd name="T28" fmla="*/ 629 w 998"/>
                  <a:gd name="T29" fmla="*/ 698 h 979"/>
                  <a:gd name="T30" fmla="*/ 594 w 998"/>
                  <a:gd name="T31" fmla="*/ 736 h 979"/>
                  <a:gd name="T32" fmla="*/ 559 w 998"/>
                  <a:gd name="T33" fmla="*/ 771 h 979"/>
                  <a:gd name="T34" fmla="*/ 525 w 998"/>
                  <a:gd name="T35" fmla="*/ 805 h 979"/>
                  <a:gd name="T36" fmla="*/ 494 w 998"/>
                  <a:gd name="T37" fmla="*/ 837 h 979"/>
                  <a:gd name="T38" fmla="*/ 463 w 998"/>
                  <a:gd name="T39" fmla="*/ 866 h 979"/>
                  <a:gd name="T40" fmla="*/ 434 w 998"/>
                  <a:gd name="T41" fmla="*/ 891 h 979"/>
                  <a:gd name="T42" fmla="*/ 409 w 998"/>
                  <a:gd name="T43" fmla="*/ 914 h 979"/>
                  <a:gd name="T44" fmla="*/ 386 w 998"/>
                  <a:gd name="T45" fmla="*/ 933 h 979"/>
                  <a:gd name="T46" fmla="*/ 367 w 998"/>
                  <a:gd name="T47" fmla="*/ 949 h 979"/>
                  <a:gd name="T48" fmla="*/ 351 w 998"/>
                  <a:gd name="T49" fmla="*/ 962 h 979"/>
                  <a:gd name="T50" fmla="*/ 340 w 998"/>
                  <a:gd name="T51" fmla="*/ 972 h 979"/>
                  <a:gd name="T52" fmla="*/ 333 w 998"/>
                  <a:gd name="T53" fmla="*/ 978 h 979"/>
                  <a:gd name="T54" fmla="*/ 330 w 998"/>
                  <a:gd name="T55" fmla="*/ 979 h 979"/>
                  <a:gd name="T56" fmla="*/ 0 w 998"/>
                  <a:gd name="T57" fmla="*/ 649 h 979"/>
                  <a:gd name="T58" fmla="*/ 35 w 998"/>
                  <a:gd name="T59" fmla="*/ 633 h 979"/>
                  <a:gd name="T60" fmla="*/ 70 w 998"/>
                  <a:gd name="T61" fmla="*/ 612 h 979"/>
                  <a:gd name="T62" fmla="*/ 161 w 998"/>
                  <a:gd name="T63" fmla="*/ 549 h 979"/>
                  <a:gd name="T64" fmla="*/ 248 w 998"/>
                  <a:gd name="T65" fmla="*/ 490 h 979"/>
                  <a:gd name="T66" fmla="*/ 330 w 998"/>
                  <a:gd name="T67" fmla="*/ 433 h 979"/>
                  <a:gd name="T68" fmla="*/ 409 w 998"/>
                  <a:gd name="T69" fmla="*/ 381 h 979"/>
                  <a:gd name="T70" fmla="*/ 483 w 998"/>
                  <a:gd name="T71" fmla="*/ 332 h 979"/>
                  <a:gd name="T72" fmla="*/ 553 w 998"/>
                  <a:gd name="T73" fmla="*/ 285 h 979"/>
                  <a:gd name="T74" fmla="*/ 619 w 998"/>
                  <a:gd name="T75" fmla="*/ 241 h 979"/>
                  <a:gd name="T76" fmla="*/ 682 w 998"/>
                  <a:gd name="T77" fmla="*/ 200 h 979"/>
                  <a:gd name="T78" fmla="*/ 743 w 998"/>
                  <a:gd name="T79" fmla="*/ 162 h 979"/>
                  <a:gd name="T80" fmla="*/ 799 w 998"/>
                  <a:gd name="T81" fmla="*/ 125 h 979"/>
                  <a:gd name="T82" fmla="*/ 853 w 998"/>
                  <a:gd name="T83" fmla="*/ 92 h 979"/>
                  <a:gd name="T84" fmla="*/ 903 w 998"/>
                  <a:gd name="T85" fmla="*/ 59 h 979"/>
                  <a:gd name="T86" fmla="*/ 952 w 998"/>
                  <a:gd name="T87" fmla="*/ 29 h 979"/>
                  <a:gd name="T88" fmla="*/ 998 w 998"/>
                  <a:gd name="T89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8" h="979">
                    <a:moveTo>
                      <a:pt x="998" y="0"/>
                    </a:moveTo>
                    <a:lnTo>
                      <a:pt x="990" y="55"/>
                    </a:lnTo>
                    <a:lnTo>
                      <a:pt x="978" y="111"/>
                    </a:lnTo>
                    <a:lnTo>
                      <a:pt x="963" y="165"/>
                    </a:lnTo>
                    <a:lnTo>
                      <a:pt x="943" y="220"/>
                    </a:lnTo>
                    <a:lnTo>
                      <a:pt x="920" y="273"/>
                    </a:lnTo>
                    <a:lnTo>
                      <a:pt x="895" y="326"/>
                    </a:lnTo>
                    <a:lnTo>
                      <a:pt x="867" y="377"/>
                    </a:lnTo>
                    <a:lnTo>
                      <a:pt x="837" y="427"/>
                    </a:lnTo>
                    <a:lnTo>
                      <a:pt x="804" y="477"/>
                    </a:lnTo>
                    <a:lnTo>
                      <a:pt x="770" y="524"/>
                    </a:lnTo>
                    <a:lnTo>
                      <a:pt x="736" y="570"/>
                    </a:lnTo>
                    <a:lnTo>
                      <a:pt x="700" y="614"/>
                    </a:lnTo>
                    <a:lnTo>
                      <a:pt x="665" y="657"/>
                    </a:lnTo>
                    <a:lnTo>
                      <a:pt x="629" y="698"/>
                    </a:lnTo>
                    <a:lnTo>
                      <a:pt x="594" y="736"/>
                    </a:lnTo>
                    <a:lnTo>
                      <a:pt x="559" y="771"/>
                    </a:lnTo>
                    <a:lnTo>
                      <a:pt x="525" y="805"/>
                    </a:lnTo>
                    <a:lnTo>
                      <a:pt x="494" y="837"/>
                    </a:lnTo>
                    <a:lnTo>
                      <a:pt x="463" y="866"/>
                    </a:lnTo>
                    <a:lnTo>
                      <a:pt x="434" y="891"/>
                    </a:lnTo>
                    <a:lnTo>
                      <a:pt x="409" y="914"/>
                    </a:lnTo>
                    <a:lnTo>
                      <a:pt x="386" y="933"/>
                    </a:lnTo>
                    <a:lnTo>
                      <a:pt x="367" y="949"/>
                    </a:lnTo>
                    <a:lnTo>
                      <a:pt x="351" y="962"/>
                    </a:lnTo>
                    <a:lnTo>
                      <a:pt x="340" y="972"/>
                    </a:lnTo>
                    <a:lnTo>
                      <a:pt x="333" y="978"/>
                    </a:lnTo>
                    <a:lnTo>
                      <a:pt x="330" y="979"/>
                    </a:lnTo>
                    <a:lnTo>
                      <a:pt x="0" y="649"/>
                    </a:lnTo>
                    <a:lnTo>
                      <a:pt x="35" y="633"/>
                    </a:lnTo>
                    <a:lnTo>
                      <a:pt x="70" y="612"/>
                    </a:lnTo>
                    <a:lnTo>
                      <a:pt x="161" y="549"/>
                    </a:lnTo>
                    <a:lnTo>
                      <a:pt x="248" y="490"/>
                    </a:lnTo>
                    <a:lnTo>
                      <a:pt x="330" y="433"/>
                    </a:lnTo>
                    <a:lnTo>
                      <a:pt x="409" y="381"/>
                    </a:lnTo>
                    <a:lnTo>
                      <a:pt x="483" y="332"/>
                    </a:lnTo>
                    <a:lnTo>
                      <a:pt x="553" y="285"/>
                    </a:lnTo>
                    <a:lnTo>
                      <a:pt x="619" y="241"/>
                    </a:lnTo>
                    <a:lnTo>
                      <a:pt x="682" y="200"/>
                    </a:lnTo>
                    <a:lnTo>
                      <a:pt x="743" y="162"/>
                    </a:lnTo>
                    <a:lnTo>
                      <a:pt x="799" y="125"/>
                    </a:lnTo>
                    <a:lnTo>
                      <a:pt x="853" y="92"/>
                    </a:lnTo>
                    <a:lnTo>
                      <a:pt x="903" y="59"/>
                    </a:lnTo>
                    <a:lnTo>
                      <a:pt x="952" y="29"/>
                    </a:lnTo>
                    <a:lnTo>
                      <a:pt x="9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7" name="Freeform 1275">
                <a:extLst>
                  <a:ext uri="{FF2B5EF4-FFF2-40B4-BE49-F238E27FC236}">
                    <a16:creationId xmlns:a16="http://schemas.microsoft.com/office/drawing/2014/main" id="{7E36D9A0-1249-1839-C91E-999E52DEA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4987"/>
                <a:ext cx="618" cy="618"/>
              </a:xfrm>
              <a:custGeom>
                <a:avLst/>
                <a:gdLst>
                  <a:gd name="T0" fmla="*/ 496 w 1237"/>
                  <a:gd name="T1" fmla="*/ 0 h 1235"/>
                  <a:gd name="T2" fmla="*/ 532 w 1237"/>
                  <a:gd name="T3" fmla="*/ 36 h 1235"/>
                  <a:gd name="T4" fmla="*/ 502 w 1237"/>
                  <a:gd name="T5" fmla="*/ 104 h 1235"/>
                  <a:gd name="T6" fmla="*/ 474 w 1237"/>
                  <a:gd name="T7" fmla="*/ 173 h 1235"/>
                  <a:gd name="T8" fmla="*/ 447 w 1237"/>
                  <a:gd name="T9" fmla="*/ 248 h 1235"/>
                  <a:gd name="T10" fmla="*/ 423 w 1237"/>
                  <a:gd name="T11" fmla="*/ 324 h 1235"/>
                  <a:gd name="T12" fmla="*/ 403 w 1237"/>
                  <a:gd name="T13" fmla="*/ 401 h 1235"/>
                  <a:gd name="T14" fmla="*/ 375 w 1237"/>
                  <a:gd name="T15" fmla="*/ 522 h 1235"/>
                  <a:gd name="T16" fmla="*/ 353 w 1237"/>
                  <a:gd name="T17" fmla="*/ 644 h 1235"/>
                  <a:gd name="T18" fmla="*/ 335 w 1237"/>
                  <a:gd name="T19" fmla="*/ 767 h 1235"/>
                  <a:gd name="T20" fmla="*/ 323 w 1237"/>
                  <a:gd name="T21" fmla="*/ 890 h 1235"/>
                  <a:gd name="T22" fmla="*/ 320 w 1237"/>
                  <a:gd name="T23" fmla="*/ 915 h 1235"/>
                  <a:gd name="T24" fmla="*/ 423 w 1237"/>
                  <a:gd name="T25" fmla="*/ 906 h 1235"/>
                  <a:gd name="T26" fmla="*/ 526 w 1237"/>
                  <a:gd name="T27" fmla="*/ 893 h 1235"/>
                  <a:gd name="T28" fmla="*/ 647 w 1237"/>
                  <a:gd name="T29" fmla="*/ 874 h 1235"/>
                  <a:gd name="T30" fmla="*/ 766 w 1237"/>
                  <a:gd name="T31" fmla="*/ 849 h 1235"/>
                  <a:gd name="T32" fmla="*/ 885 w 1237"/>
                  <a:gd name="T33" fmla="*/ 820 h 1235"/>
                  <a:gd name="T34" fmla="*/ 1002 w 1237"/>
                  <a:gd name="T35" fmla="*/ 784 h 1235"/>
                  <a:gd name="T36" fmla="*/ 1060 w 1237"/>
                  <a:gd name="T37" fmla="*/ 763 h 1235"/>
                  <a:gd name="T38" fmla="*/ 1117 w 1237"/>
                  <a:gd name="T39" fmla="*/ 740 h 1235"/>
                  <a:gd name="T40" fmla="*/ 1173 w 1237"/>
                  <a:gd name="T41" fmla="*/ 717 h 1235"/>
                  <a:gd name="T42" fmla="*/ 1200 w 1237"/>
                  <a:gd name="T43" fmla="*/ 704 h 1235"/>
                  <a:gd name="T44" fmla="*/ 1237 w 1237"/>
                  <a:gd name="T45" fmla="*/ 740 h 1235"/>
                  <a:gd name="T46" fmla="*/ 1194 w 1237"/>
                  <a:gd name="T47" fmla="*/ 797 h 1235"/>
                  <a:gd name="T48" fmla="*/ 1147 w 1237"/>
                  <a:gd name="T49" fmla="*/ 851 h 1235"/>
                  <a:gd name="T50" fmla="*/ 1095 w 1237"/>
                  <a:gd name="T51" fmla="*/ 901 h 1235"/>
                  <a:gd name="T52" fmla="*/ 1041 w 1237"/>
                  <a:gd name="T53" fmla="*/ 947 h 1235"/>
                  <a:gd name="T54" fmla="*/ 983 w 1237"/>
                  <a:gd name="T55" fmla="*/ 989 h 1235"/>
                  <a:gd name="T56" fmla="*/ 922 w 1237"/>
                  <a:gd name="T57" fmla="*/ 1027 h 1235"/>
                  <a:gd name="T58" fmla="*/ 858 w 1237"/>
                  <a:gd name="T59" fmla="*/ 1062 h 1235"/>
                  <a:gd name="T60" fmla="*/ 794 w 1237"/>
                  <a:gd name="T61" fmla="*/ 1094 h 1235"/>
                  <a:gd name="T62" fmla="*/ 728 w 1237"/>
                  <a:gd name="T63" fmla="*/ 1123 h 1235"/>
                  <a:gd name="T64" fmla="*/ 661 w 1237"/>
                  <a:gd name="T65" fmla="*/ 1147 h 1235"/>
                  <a:gd name="T66" fmla="*/ 594 w 1237"/>
                  <a:gd name="T67" fmla="*/ 1169 h 1235"/>
                  <a:gd name="T68" fmla="*/ 491 w 1237"/>
                  <a:gd name="T69" fmla="*/ 1196 h 1235"/>
                  <a:gd name="T70" fmla="*/ 386 w 1237"/>
                  <a:gd name="T71" fmla="*/ 1217 h 1235"/>
                  <a:gd name="T72" fmla="*/ 280 w 1237"/>
                  <a:gd name="T73" fmla="*/ 1229 h 1235"/>
                  <a:gd name="T74" fmla="*/ 174 w 1237"/>
                  <a:gd name="T75" fmla="*/ 1235 h 1235"/>
                  <a:gd name="T76" fmla="*/ 151 w 1237"/>
                  <a:gd name="T77" fmla="*/ 1235 h 1235"/>
                  <a:gd name="T78" fmla="*/ 128 w 1237"/>
                  <a:gd name="T79" fmla="*/ 1233 h 1235"/>
                  <a:gd name="T80" fmla="*/ 106 w 1237"/>
                  <a:gd name="T81" fmla="*/ 1228 h 1235"/>
                  <a:gd name="T82" fmla="*/ 80 w 1237"/>
                  <a:gd name="T83" fmla="*/ 1217 h 1235"/>
                  <a:gd name="T84" fmla="*/ 57 w 1237"/>
                  <a:gd name="T85" fmla="*/ 1201 h 1235"/>
                  <a:gd name="T86" fmla="*/ 36 w 1237"/>
                  <a:gd name="T87" fmla="*/ 1182 h 1235"/>
                  <a:gd name="T88" fmla="*/ 21 w 1237"/>
                  <a:gd name="T89" fmla="*/ 1159 h 1235"/>
                  <a:gd name="T90" fmla="*/ 8 w 1237"/>
                  <a:gd name="T91" fmla="*/ 1134 h 1235"/>
                  <a:gd name="T92" fmla="*/ 1 w 1237"/>
                  <a:gd name="T93" fmla="*/ 1106 h 1235"/>
                  <a:gd name="T94" fmla="*/ 0 w 1237"/>
                  <a:gd name="T95" fmla="*/ 1073 h 1235"/>
                  <a:gd name="T96" fmla="*/ 0 w 1237"/>
                  <a:gd name="T97" fmla="*/ 1041 h 1235"/>
                  <a:gd name="T98" fmla="*/ 6 w 1237"/>
                  <a:gd name="T99" fmla="*/ 947 h 1235"/>
                  <a:gd name="T100" fmla="*/ 18 w 1237"/>
                  <a:gd name="T101" fmla="*/ 855 h 1235"/>
                  <a:gd name="T102" fmla="*/ 35 w 1237"/>
                  <a:gd name="T103" fmla="*/ 762 h 1235"/>
                  <a:gd name="T104" fmla="*/ 57 w 1237"/>
                  <a:gd name="T105" fmla="*/ 671 h 1235"/>
                  <a:gd name="T106" fmla="*/ 85 w 1237"/>
                  <a:gd name="T107" fmla="*/ 582 h 1235"/>
                  <a:gd name="T108" fmla="*/ 115 w 1237"/>
                  <a:gd name="T109" fmla="*/ 501 h 1235"/>
                  <a:gd name="T110" fmla="*/ 150 w 1237"/>
                  <a:gd name="T111" fmla="*/ 421 h 1235"/>
                  <a:gd name="T112" fmla="*/ 190 w 1237"/>
                  <a:gd name="T113" fmla="*/ 345 h 1235"/>
                  <a:gd name="T114" fmla="*/ 235 w 1237"/>
                  <a:gd name="T115" fmla="*/ 270 h 1235"/>
                  <a:gd name="T116" fmla="*/ 285 w 1237"/>
                  <a:gd name="T117" fmla="*/ 200 h 1235"/>
                  <a:gd name="T118" fmla="*/ 331 w 1237"/>
                  <a:gd name="T119" fmla="*/ 144 h 1235"/>
                  <a:gd name="T120" fmla="*/ 382 w 1237"/>
                  <a:gd name="T121" fmla="*/ 92 h 1235"/>
                  <a:gd name="T122" fmla="*/ 438 w 1237"/>
                  <a:gd name="T123" fmla="*/ 44 h 1235"/>
                  <a:gd name="T124" fmla="*/ 496 w 1237"/>
                  <a:gd name="T125" fmla="*/ 0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37" h="1235">
                    <a:moveTo>
                      <a:pt x="496" y="0"/>
                    </a:moveTo>
                    <a:lnTo>
                      <a:pt x="532" y="36"/>
                    </a:lnTo>
                    <a:lnTo>
                      <a:pt x="502" y="104"/>
                    </a:lnTo>
                    <a:lnTo>
                      <a:pt x="474" y="173"/>
                    </a:lnTo>
                    <a:lnTo>
                      <a:pt x="447" y="248"/>
                    </a:lnTo>
                    <a:lnTo>
                      <a:pt x="423" y="324"/>
                    </a:lnTo>
                    <a:lnTo>
                      <a:pt x="403" y="401"/>
                    </a:lnTo>
                    <a:lnTo>
                      <a:pt x="375" y="522"/>
                    </a:lnTo>
                    <a:lnTo>
                      <a:pt x="353" y="644"/>
                    </a:lnTo>
                    <a:lnTo>
                      <a:pt x="335" y="767"/>
                    </a:lnTo>
                    <a:lnTo>
                      <a:pt x="323" y="890"/>
                    </a:lnTo>
                    <a:lnTo>
                      <a:pt x="320" y="915"/>
                    </a:lnTo>
                    <a:lnTo>
                      <a:pt x="423" y="906"/>
                    </a:lnTo>
                    <a:lnTo>
                      <a:pt x="526" y="893"/>
                    </a:lnTo>
                    <a:lnTo>
                      <a:pt x="647" y="874"/>
                    </a:lnTo>
                    <a:lnTo>
                      <a:pt x="766" y="849"/>
                    </a:lnTo>
                    <a:lnTo>
                      <a:pt x="885" y="820"/>
                    </a:lnTo>
                    <a:lnTo>
                      <a:pt x="1002" y="784"/>
                    </a:lnTo>
                    <a:lnTo>
                      <a:pt x="1060" y="763"/>
                    </a:lnTo>
                    <a:lnTo>
                      <a:pt x="1117" y="740"/>
                    </a:lnTo>
                    <a:lnTo>
                      <a:pt x="1173" y="717"/>
                    </a:lnTo>
                    <a:lnTo>
                      <a:pt x="1200" y="704"/>
                    </a:lnTo>
                    <a:lnTo>
                      <a:pt x="1237" y="740"/>
                    </a:lnTo>
                    <a:lnTo>
                      <a:pt x="1194" y="797"/>
                    </a:lnTo>
                    <a:lnTo>
                      <a:pt x="1147" y="851"/>
                    </a:lnTo>
                    <a:lnTo>
                      <a:pt x="1095" y="901"/>
                    </a:lnTo>
                    <a:lnTo>
                      <a:pt x="1041" y="947"/>
                    </a:lnTo>
                    <a:lnTo>
                      <a:pt x="983" y="989"/>
                    </a:lnTo>
                    <a:lnTo>
                      <a:pt x="922" y="1027"/>
                    </a:lnTo>
                    <a:lnTo>
                      <a:pt x="858" y="1062"/>
                    </a:lnTo>
                    <a:lnTo>
                      <a:pt x="794" y="1094"/>
                    </a:lnTo>
                    <a:lnTo>
                      <a:pt x="728" y="1123"/>
                    </a:lnTo>
                    <a:lnTo>
                      <a:pt x="661" y="1147"/>
                    </a:lnTo>
                    <a:lnTo>
                      <a:pt x="594" y="1169"/>
                    </a:lnTo>
                    <a:lnTo>
                      <a:pt x="491" y="1196"/>
                    </a:lnTo>
                    <a:lnTo>
                      <a:pt x="386" y="1217"/>
                    </a:lnTo>
                    <a:lnTo>
                      <a:pt x="280" y="1229"/>
                    </a:lnTo>
                    <a:lnTo>
                      <a:pt x="174" y="1235"/>
                    </a:lnTo>
                    <a:lnTo>
                      <a:pt x="151" y="1235"/>
                    </a:lnTo>
                    <a:lnTo>
                      <a:pt x="128" y="1233"/>
                    </a:lnTo>
                    <a:lnTo>
                      <a:pt x="106" y="1228"/>
                    </a:lnTo>
                    <a:lnTo>
                      <a:pt x="80" y="1217"/>
                    </a:lnTo>
                    <a:lnTo>
                      <a:pt x="57" y="1201"/>
                    </a:lnTo>
                    <a:lnTo>
                      <a:pt x="36" y="1182"/>
                    </a:lnTo>
                    <a:lnTo>
                      <a:pt x="21" y="1159"/>
                    </a:lnTo>
                    <a:lnTo>
                      <a:pt x="8" y="1134"/>
                    </a:lnTo>
                    <a:lnTo>
                      <a:pt x="1" y="1106"/>
                    </a:lnTo>
                    <a:lnTo>
                      <a:pt x="0" y="1073"/>
                    </a:lnTo>
                    <a:lnTo>
                      <a:pt x="0" y="1041"/>
                    </a:lnTo>
                    <a:lnTo>
                      <a:pt x="6" y="947"/>
                    </a:lnTo>
                    <a:lnTo>
                      <a:pt x="18" y="855"/>
                    </a:lnTo>
                    <a:lnTo>
                      <a:pt x="35" y="762"/>
                    </a:lnTo>
                    <a:lnTo>
                      <a:pt x="57" y="671"/>
                    </a:lnTo>
                    <a:lnTo>
                      <a:pt x="85" y="582"/>
                    </a:lnTo>
                    <a:lnTo>
                      <a:pt x="115" y="501"/>
                    </a:lnTo>
                    <a:lnTo>
                      <a:pt x="150" y="421"/>
                    </a:lnTo>
                    <a:lnTo>
                      <a:pt x="190" y="345"/>
                    </a:lnTo>
                    <a:lnTo>
                      <a:pt x="235" y="270"/>
                    </a:lnTo>
                    <a:lnTo>
                      <a:pt x="285" y="200"/>
                    </a:lnTo>
                    <a:lnTo>
                      <a:pt x="331" y="144"/>
                    </a:lnTo>
                    <a:lnTo>
                      <a:pt x="382" y="92"/>
                    </a:lnTo>
                    <a:lnTo>
                      <a:pt x="438" y="44"/>
                    </a:lnTo>
                    <a:lnTo>
                      <a:pt x="4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8" name="Freeform 1276">
                <a:extLst>
                  <a:ext uri="{FF2B5EF4-FFF2-40B4-BE49-F238E27FC236}">
                    <a16:creationId xmlns:a16="http://schemas.microsoft.com/office/drawing/2014/main" id="{4714275F-E6C0-FEB1-6166-78515FA761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66" y="3626"/>
                <a:ext cx="1731" cy="1729"/>
              </a:xfrm>
              <a:custGeom>
                <a:avLst/>
                <a:gdLst>
                  <a:gd name="T0" fmla="*/ 1977 w 3461"/>
                  <a:gd name="T1" fmla="*/ 939 h 3456"/>
                  <a:gd name="T2" fmla="*/ 1837 w 3461"/>
                  <a:gd name="T3" fmla="*/ 996 h 3456"/>
                  <a:gd name="T4" fmla="*/ 1719 w 3461"/>
                  <a:gd name="T5" fmla="*/ 1101 h 3456"/>
                  <a:gd name="T6" fmla="*/ 1646 w 3461"/>
                  <a:gd name="T7" fmla="*/ 1235 h 3456"/>
                  <a:gd name="T8" fmla="*/ 1621 w 3461"/>
                  <a:gd name="T9" fmla="*/ 1382 h 3456"/>
                  <a:gd name="T10" fmla="*/ 1646 w 3461"/>
                  <a:gd name="T11" fmla="*/ 1529 h 3456"/>
                  <a:gd name="T12" fmla="*/ 1719 w 3461"/>
                  <a:gd name="T13" fmla="*/ 1665 h 3456"/>
                  <a:gd name="T14" fmla="*/ 1837 w 3461"/>
                  <a:gd name="T15" fmla="*/ 1770 h 3456"/>
                  <a:gd name="T16" fmla="*/ 1977 w 3461"/>
                  <a:gd name="T17" fmla="*/ 1826 h 3456"/>
                  <a:gd name="T18" fmla="*/ 2127 w 3461"/>
                  <a:gd name="T19" fmla="*/ 1835 h 3456"/>
                  <a:gd name="T20" fmla="*/ 2270 w 3461"/>
                  <a:gd name="T21" fmla="*/ 1794 h 3456"/>
                  <a:gd name="T22" fmla="*/ 2399 w 3461"/>
                  <a:gd name="T23" fmla="*/ 1705 h 3456"/>
                  <a:gd name="T24" fmla="*/ 2488 w 3461"/>
                  <a:gd name="T25" fmla="*/ 1577 h 3456"/>
                  <a:gd name="T26" fmla="*/ 2529 w 3461"/>
                  <a:gd name="T27" fmla="*/ 1433 h 3456"/>
                  <a:gd name="T28" fmla="*/ 2521 w 3461"/>
                  <a:gd name="T29" fmla="*/ 1283 h 3456"/>
                  <a:gd name="T30" fmla="*/ 2464 w 3461"/>
                  <a:gd name="T31" fmla="*/ 1143 h 3456"/>
                  <a:gd name="T32" fmla="*/ 2359 w 3461"/>
                  <a:gd name="T33" fmla="*/ 1026 h 3456"/>
                  <a:gd name="T34" fmla="*/ 2225 w 3461"/>
                  <a:gd name="T35" fmla="*/ 952 h 3456"/>
                  <a:gd name="T36" fmla="*/ 2076 w 3461"/>
                  <a:gd name="T37" fmla="*/ 928 h 3456"/>
                  <a:gd name="T38" fmla="*/ 3351 w 3461"/>
                  <a:gd name="T39" fmla="*/ 2 h 3456"/>
                  <a:gd name="T40" fmla="*/ 3421 w 3461"/>
                  <a:gd name="T41" fmla="*/ 40 h 3456"/>
                  <a:gd name="T42" fmla="*/ 3459 w 3461"/>
                  <a:gd name="T43" fmla="*/ 111 h 3456"/>
                  <a:gd name="T44" fmla="*/ 3457 w 3461"/>
                  <a:gd name="T45" fmla="*/ 256 h 3456"/>
                  <a:gd name="T46" fmla="*/ 3444 w 3461"/>
                  <a:gd name="T47" fmla="*/ 471 h 3456"/>
                  <a:gd name="T48" fmla="*/ 3416 w 3461"/>
                  <a:gd name="T49" fmla="*/ 722 h 3456"/>
                  <a:gd name="T50" fmla="*/ 3372 w 3461"/>
                  <a:gd name="T51" fmla="*/ 997 h 3456"/>
                  <a:gd name="T52" fmla="*/ 3304 w 3461"/>
                  <a:gd name="T53" fmla="*/ 1283 h 3456"/>
                  <a:gd name="T54" fmla="*/ 3210 w 3461"/>
                  <a:gd name="T55" fmla="*/ 1569 h 3456"/>
                  <a:gd name="T56" fmla="*/ 3083 w 3461"/>
                  <a:gd name="T57" fmla="*/ 1845 h 3456"/>
                  <a:gd name="T58" fmla="*/ 2922 w 3461"/>
                  <a:gd name="T59" fmla="*/ 2094 h 3456"/>
                  <a:gd name="T60" fmla="*/ 2738 w 3461"/>
                  <a:gd name="T61" fmla="*/ 2296 h 3456"/>
                  <a:gd name="T62" fmla="*/ 2592 w 3461"/>
                  <a:gd name="T63" fmla="*/ 2431 h 3456"/>
                  <a:gd name="T64" fmla="*/ 2457 w 3461"/>
                  <a:gd name="T65" fmla="*/ 2538 h 3456"/>
                  <a:gd name="T66" fmla="*/ 2318 w 3461"/>
                  <a:gd name="T67" fmla="*/ 2635 h 3456"/>
                  <a:gd name="T68" fmla="*/ 2156 w 3461"/>
                  <a:gd name="T69" fmla="*/ 2738 h 3456"/>
                  <a:gd name="T70" fmla="*/ 2003 w 3461"/>
                  <a:gd name="T71" fmla="*/ 2833 h 3456"/>
                  <a:gd name="T72" fmla="*/ 1849 w 3461"/>
                  <a:gd name="T73" fmla="*/ 2931 h 3456"/>
                  <a:gd name="T74" fmla="*/ 1665 w 3461"/>
                  <a:gd name="T75" fmla="*/ 3049 h 3456"/>
                  <a:gd name="T76" fmla="*/ 1449 w 3461"/>
                  <a:gd name="T77" fmla="*/ 3193 h 3456"/>
                  <a:gd name="T78" fmla="*/ 1193 w 3461"/>
                  <a:gd name="T79" fmla="*/ 3366 h 3456"/>
                  <a:gd name="T80" fmla="*/ 1048 w 3461"/>
                  <a:gd name="T81" fmla="*/ 3453 h 3456"/>
                  <a:gd name="T82" fmla="*/ 969 w 3461"/>
                  <a:gd name="T83" fmla="*/ 3445 h 3456"/>
                  <a:gd name="T84" fmla="*/ 40 w 3461"/>
                  <a:gd name="T85" fmla="*/ 2534 h 3456"/>
                  <a:gd name="T86" fmla="*/ 3 w 3461"/>
                  <a:gd name="T87" fmla="*/ 2463 h 3456"/>
                  <a:gd name="T88" fmla="*/ 11 w 3461"/>
                  <a:gd name="T89" fmla="*/ 2383 h 3456"/>
                  <a:gd name="T90" fmla="*/ 152 w 3461"/>
                  <a:gd name="T91" fmla="*/ 2175 h 3456"/>
                  <a:gd name="T92" fmla="*/ 315 w 3461"/>
                  <a:gd name="T93" fmla="*/ 1934 h 3456"/>
                  <a:gd name="T94" fmla="*/ 449 w 3461"/>
                  <a:gd name="T95" fmla="*/ 1729 h 3456"/>
                  <a:gd name="T96" fmla="*/ 560 w 3461"/>
                  <a:gd name="T97" fmla="*/ 1556 h 3456"/>
                  <a:gd name="T98" fmla="*/ 653 w 3461"/>
                  <a:gd name="T99" fmla="*/ 1409 h 3456"/>
                  <a:gd name="T100" fmla="*/ 755 w 3461"/>
                  <a:gd name="T101" fmla="*/ 1246 h 3456"/>
                  <a:gd name="T102" fmla="*/ 855 w 3461"/>
                  <a:gd name="T103" fmla="*/ 1094 h 3456"/>
                  <a:gd name="T104" fmla="*/ 953 w 3461"/>
                  <a:gd name="T105" fmla="*/ 957 h 3456"/>
                  <a:gd name="T106" fmla="*/ 1068 w 3461"/>
                  <a:gd name="T107" fmla="*/ 822 h 3456"/>
                  <a:gd name="T108" fmla="*/ 1215 w 3461"/>
                  <a:gd name="T109" fmla="*/ 667 h 3456"/>
                  <a:gd name="T110" fmla="*/ 1442 w 3461"/>
                  <a:gd name="T111" fmla="*/ 480 h 3456"/>
                  <a:gd name="T112" fmla="*/ 1704 w 3461"/>
                  <a:gd name="T113" fmla="*/ 332 h 3456"/>
                  <a:gd name="T114" fmla="*/ 1983 w 3461"/>
                  <a:gd name="T115" fmla="*/ 217 h 3456"/>
                  <a:gd name="T116" fmla="*/ 2272 w 3461"/>
                  <a:gd name="T117" fmla="*/ 131 h 3456"/>
                  <a:gd name="T118" fmla="*/ 2556 w 3461"/>
                  <a:gd name="T119" fmla="*/ 72 h 3456"/>
                  <a:gd name="T120" fmla="*/ 2824 w 3461"/>
                  <a:gd name="T121" fmla="*/ 34 h 3456"/>
                  <a:gd name="T122" fmla="*/ 3065 w 3461"/>
                  <a:gd name="T123" fmla="*/ 11 h 3456"/>
                  <a:gd name="T124" fmla="*/ 3265 w 3461"/>
                  <a:gd name="T125" fmla="*/ 1 h 3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61" h="3456">
                    <a:moveTo>
                      <a:pt x="2076" y="928"/>
                    </a:moveTo>
                    <a:lnTo>
                      <a:pt x="2026" y="931"/>
                    </a:lnTo>
                    <a:lnTo>
                      <a:pt x="1977" y="939"/>
                    </a:lnTo>
                    <a:lnTo>
                      <a:pt x="1928" y="952"/>
                    </a:lnTo>
                    <a:lnTo>
                      <a:pt x="1881" y="972"/>
                    </a:lnTo>
                    <a:lnTo>
                      <a:pt x="1837" y="996"/>
                    </a:lnTo>
                    <a:lnTo>
                      <a:pt x="1794" y="1026"/>
                    </a:lnTo>
                    <a:lnTo>
                      <a:pt x="1754" y="1061"/>
                    </a:lnTo>
                    <a:lnTo>
                      <a:pt x="1719" y="1101"/>
                    </a:lnTo>
                    <a:lnTo>
                      <a:pt x="1689" y="1143"/>
                    </a:lnTo>
                    <a:lnTo>
                      <a:pt x="1665" y="1188"/>
                    </a:lnTo>
                    <a:lnTo>
                      <a:pt x="1646" y="1235"/>
                    </a:lnTo>
                    <a:lnTo>
                      <a:pt x="1632" y="1283"/>
                    </a:lnTo>
                    <a:lnTo>
                      <a:pt x="1624" y="1333"/>
                    </a:lnTo>
                    <a:lnTo>
                      <a:pt x="1621" y="1382"/>
                    </a:lnTo>
                    <a:lnTo>
                      <a:pt x="1624" y="1433"/>
                    </a:lnTo>
                    <a:lnTo>
                      <a:pt x="1632" y="1481"/>
                    </a:lnTo>
                    <a:lnTo>
                      <a:pt x="1646" y="1529"/>
                    </a:lnTo>
                    <a:lnTo>
                      <a:pt x="1665" y="1577"/>
                    </a:lnTo>
                    <a:lnTo>
                      <a:pt x="1689" y="1622"/>
                    </a:lnTo>
                    <a:lnTo>
                      <a:pt x="1719" y="1665"/>
                    </a:lnTo>
                    <a:lnTo>
                      <a:pt x="1754" y="1705"/>
                    </a:lnTo>
                    <a:lnTo>
                      <a:pt x="1794" y="1740"/>
                    </a:lnTo>
                    <a:lnTo>
                      <a:pt x="1837" y="1770"/>
                    </a:lnTo>
                    <a:lnTo>
                      <a:pt x="1881" y="1794"/>
                    </a:lnTo>
                    <a:lnTo>
                      <a:pt x="1928" y="1813"/>
                    </a:lnTo>
                    <a:lnTo>
                      <a:pt x="1977" y="1826"/>
                    </a:lnTo>
                    <a:lnTo>
                      <a:pt x="2026" y="1835"/>
                    </a:lnTo>
                    <a:lnTo>
                      <a:pt x="2076" y="1837"/>
                    </a:lnTo>
                    <a:lnTo>
                      <a:pt x="2127" y="1835"/>
                    </a:lnTo>
                    <a:lnTo>
                      <a:pt x="2175" y="1826"/>
                    </a:lnTo>
                    <a:lnTo>
                      <a:pt x="2225" y="1813"/>
                    </a:lnTo>
                    <a:lnTo>
                      <a:pt x="2270" y="1794"/>
                    </a:lnTo>
                    <a:lnTo>
                      <a:pt x="2316" y="1770"/>
                    </a:lnTo>
                    <a:lnTo>
                      <a:pt x="2359" y="1740"/>
                    </a:lnTo>
                    <a:lnTo>
                      <a:pt x="2399" y="1705"/>
                    </a:lnTo>
                    <a:lnTo>
                      <a:pt x="2434" y="1665"/>
                    </a:lnTo>
                    <a:lnTo>
                      <a:pt x="2464" y="1622"/>
                    </a:lnTo>
                    <a:lnTo>
                      <a:pt x="2488" y="1577"/>
                    </a:lnTo>
                    <a:lnTo>
                      <a:pt x="2507" y="1529"/>
                    </a:lnTo>
                    <a:lnTo>
                      <a:pt x="2521" y="1481"/>
                    </a:lnTo>
                    <a:lnTo>
                      <a:pt x="2529" y="1433"/>
                    </a:lnTo>
                    <a:lnTo>
                      <a:pt x="2532" y="1382"/>
                    </a:lnTo>
                    <a:lnTo>
                      <a:pt x="2529" y="1333"/>
                    </a:lnTo>
                    <a:lnTo>
                      <a:pt x="2521" y="1283"/>
                    </a:lnTo>
                    <a:lnTo>
                      <a:pt x="2507" y="1235"/>
                    </a:lnTo>
                    <a:lnTo>
                      <a:pt x="2488" y="1188"/>
                    </a:lnTo>
                    <a:lnTo>
                      <a:pt x="2464" y="1143"/>
                    </a:lnTo>
                    <a:lnTo>
                      <a:pt x="2434" y="1101"/>
                    </a:lnTo>
                    <a:lnTo>
                      <a:pt x="2399" y="1061"/>
                    </a:lnTo>
                    <a:lnTo>
                      <a:pt x="2359" y="1026"/>
                    </a:lnTo>
                    <a:lnTo>
                      <a:pt x="2316" y="996"/>
                    </a:lnTo>
                    <a:lnTo>
                      <a:pt x="2270" y="972"/>
                    </a:lnTo>
                    <a:lnTo>
                      <a:pt x="2225" y="952"/>
                    </a:lnTo>
                    <a:lnTo>
                      <a:pt x="2175" y="939"/>
                    </a:lnTo>
                    <a:lnTo>
                      <a:pt x="2127" y="931"/>
                    </a:lnTo>
                    <a:lnTo>
                      <a:pt x="2076" y="928"/>
                    </a:lnTo>
                    <a:close/>
                    <a:moveTo>
                      <a:pt x="3322" y="0"/>
                    </a:moveTo>
                    <a:lnTo>
                      <a:pt x="3325" y="0"/>
                    </a:lnTo>
                    <a:lnTo>
                      <a:pt x="3351" y="2"/>
                    </a:lnTo>
                    <a:lnTo>
                      <a:pt x="3377" y="10"/>
                    </a:lnTo>
                    <a:lnTo>
                      <a:pt x="3401" y="23"/>
                    </a:lnTo>
                    <a:lnTo>
                      <a:pt x="3421" y="40"/>
                    </a:lnTo>
                    <a:lnTo>
                      <a:pt x="3438" y="60"/>
                    </a:lnTo>
                    <a:lnTo>
                      <a:pt x="3451" y="86"/>
                    </a:lnTo>
                    <a:lnTo>
                      <a:pt x="3459" y="111"/>
                    </a:lnTo>
                    <a:lnTo>
                      <a:pt x="3461" y="139"/>
                    </a:lnTo>
                    <a:lnTo>
                      <a:pt x="3460" y="194"/>
                    </a:lnTo>
                    <a:lnTo>
                      <a:pt x="3457" y="256"/>
                    </a:lnTo>
                    <a:lnTo>
                      <a:pt x="3454" y="323"/>
                    </a:lnTo>
                    <a:lnTo>
                      <a:pt x="3450" y="395"/>
                    </a:lnTo>
                    <a:lnTo>
                      <a:pt x="3444" y="471"/>
                    </a:lnTo>
                    <a:lnTo>
                      <a:pt x="3437" y="552"/>
                    </a:lnTo>
                    <a:lnTo>
                      <a:pt x="3427" y="635"/>
                    </a:lnTo>
                    <a:lnTo>
                      <a:pt x="3416" y="722"/>
                    </a:lnTo>
                    <a:lnTo>
                      <a:pt x="3404" y="811"/>
                    </a:lnTo>
                    <a:lnTo>
                      <a:pt x="3389" y="903"/>
                    </a:lnTo>
                    <a:lnTo>
                      <a:pt x="3372" y="997"/>
                    </a:lnTo>
                    <a:lnTo>
                      <a:pt x="3351" y="1091"/>
                    </a:lnTo>
                    <a:lnTo>
                      <a:pt x="3329" y="1187"/>
                    </a:lnTo>
                    <a:lnTo>
                      <a:pt x="3304" y="1283"/>
                    </a:lnTo>
                    <a:lnTo>
                      <a:pt x="3275" y="1380"/>
                    </a:lnTo>
                    <a:lnTo>
                      <a:pt x="3244" y="1475"/>
                    </a:lnTo>
                    <a:lnTo>
                      <a:pt x="3210" y="1569"/>
                    </a:lnTo>
                    <a:lnTo>
                      <a:pt x="3171" y="1663"/>
                    </a:lnTo>
                    <a:lnTo>
                      <a:pt x="3129" y="1755"/>
                    </a:lnTo>
                    <a:lnTo>
                      <a:pt x="3083" y="1845"/>
                    </a:lnTo>
                    <a:lnTo>
                      <a:pt x="3033" y="1932"/>
                    </a:lnTo>
                    <a:lnTo>
                      <a:pt x="2980" y="2015"/>
                    </a:lnTo>
                    <a:lnTo>
                      <a:pt x="2922" y="2094"/>
                    </a:lnTo>
                    <a:lnTo>
                      <a:pt x="2859" y="2172"/>
                    </a:lnTo>
                    <a:lnTo>
                      <a:pt x="2793" y="2243"/>
                    </a:lnTo>
                    <a:lnTo>
                      <a:pt x="2738" y="2296"/>
                    </a:lnTo>
                    <a:lnTo>
                      <a:pt x="2686" y="2346"/>
                    </a:lnTo>
                    <a:lnTo>
                      <a:pt x="2638" y="2390"/>
                    </a:lnTo>
                    <a:lnTo>
                      <a:pt x="2592" y="2431"/>
                    </a:lnTo>
                    <a:lnTo>
                      <a:pt x="2546" y="2469"/>
                    </a:lnTo>
                    <a:lnTo>
                      <a:pt x="2501" y="2504"/>
                    </a:lnTo>
                    <a:lnTo>
                      <a:pt x="2457" y="2538"/>
                    </a:lnTo>
                    <a:lnTo>
                      <a:pt x="2412" y="2571"/>
                    </a:lnTo>
                    <a:lnTo>
                      <a:pt x="2366" y="2603"/>
                    </a:lnTo>
                    <a:lnTo>
                      <a:pt x="2318" y="2635"/>
                    </a:lnTo>
                    <a:lnTo>
                      <a:pt x="2267" y="2668"/>
                    </a:lnTo>
                    <a:lnTo>
                      <a:pt x="2214" y="2702"/>
                    </a:lnTo>
                    <a:lnTo>
                      <a:pt x="2156" y="2738"/>
                    </a:lnTo>
                    <a:lnTo>
                      <a:pt x="2094" y="2777"/>
                    </a:lnTo>
                    <a:lnTo>
                      <a:pt x="2050" y="2804"/>
                    </a:lnTo>
                    <a:lnTo>
                      <a:pt x="2003" y="2833"/>
                    </a:lnTo>
                    <a:lnTo>
                      <a:pt x="1955" y="2865"/>
                    </a:lnTo>
                    <a:lnTo>
                      <a:pt x="1903" y="2897"/>
                    </a:lnTo>
                    <a:lnTo>
                      <a:pt x="1849" y="2931"/>
                    </a:lnTo>
                    <a:lnTo>
                      <a:pt x="1791" y="2969"/>
                    </a:lnTo>
                    <a:lnTo>
                      <a:pt x="1729" y="3007"/>
                    </a:lnTo>
                    <a:lnTo>
                      <a:pt x="1665" y="3049"/>
                    </a:lnTo>
                    <a:lnTo>
                      <a:pt x="1597" y="3094"/>
                    </a:lnTo>
                    <a:lnTo>
                      <a:pt x="1525" y="3142"/>
                    </a:lnTo>
                    <a:lnTo>
                      <a:pt x="1449" y="3193"/>
                    </a:lnTo>
                    <a:lnTo>
                      <a:pt x="1368" y="3247"/>
                    </a:lnTo>
                    <a:lnTo>
                      <a:pt x="1283" y="3304"/>
                    </a:lnTo>
                    <a:lnTo>
                      <a:pt x="1193" y="3366"/>
                    </a:lnTo>
                    <a:lnTo>
                      <a:pt x="1099" y="3431"/>
                    </a:lnTo>
                    <a:lnTo>
                      <a:pt x="1074" y="3445"/>
                    </a:lnTo>
                    <a:lnTo>
                      <a:pt x="1048" y="3453"/>
                    </a:lnTo>
                    <a:lnTo>
                      <a:pt x="1021" y="3456"/>
                    </a:lnTo>
                    <a:lnTo>
                      <a:pt x="994" y="3454"/>
                    </a:lnTo>
                    <a:lnTo>
                      <a:pt x="969" y="3445"/>
                    </a:lnTo>
                    <a:lnTo>
                      <a:pt x="946" y="3433"/>
                    </a:lnTo>
                    <a:lnTo>
                      <a:pt x="924" y="3415"/>
                    </a:lnTo>
                    <a:lnTo>
                      <a:pt x="40" y="2534"/>
                    </a:lnTo>
                    <a:lnTo>
                      <a:pt x="23" y="2512"/>
                    </a:lnTo>
                    <a:lnTo>
                      <a:pt x="10" y="2488"/>
                    </a:lnTo>
                    <a:lnTo>
                      <a:pt x="3" y="2463"/>
                    </a:lnTo>
                    <a:lnTo>
                      <a:pt x="0" y="2436"/>
                    </a:lnTo>
                    <a:lnTo>
                      <a:pt x="3" y="2408"/>
                    </a:lnTo>
                    <a:lnTo>
                      <a:pt x="11" y="2383"/>
                    </a:lnTo>
                    <a:lnTo>
                      <a:pt x="25" y="2359"/>
                    </a:lnTo>
                    <a:lnTo>
                      <a:pt x="90" y="2265"/>
                    </a:lnTo>
                    <a:lnTo>
                      <a:pt x="152" y="2175"/>
                    </a:lnTo>
                    <a:lnTo>
                      <a:pt x="210" y="2090"/>
                    </a:lnTo>
                    <a:lnTo>
                      <a:pt x="264" y="2010"/>
                    </a:lnTo>
                    <a:lnTo>
                      <a:pt x="315" y="1934"/>
                    </a:lnTo>
                    <a:lnTo>
                      <a:pt x="362" y="1861"/>
                    </a:lnTo>
                    <a:lnTo>
                      <a:pt x="407" y="1794"/>
                    </a:lnTo>
                    <a:lnTo>
                      <a:pt x="449" y="1729"/>
                    </a:lnTo>
                    <a:lnTo>
                      <a:pt x="489" y="1668"/>
                    </a:lnTo>
                    <a:lnTo>
                      <a:pt x="525" y="1610"/>
                    </a:lnTo>
                    <a:lnTo>
                      <a:pt x="560" y="1556"/>
                    </a:lnTo>
                    <a:lnTo>
                      <a:pt x="593" y="1504"/>
                    </a:lnTo>
                    <a:lnTo>
                      <a:pt x="624" y="1456"/>
                    </a:lnTo>
                    <a:lnTo>
                      <a:pt x="653" y="1409"/>
                    </a:lnTo>
                    <a:lnTo>
                      <a:pt x="681" y="1365"/>
                    </a:lnTo>
                    <a:lnTo>
                      <a:pt x="718" y="1303"/>
                    </a:lnTo>
                    <a:lnTo>
                      <a:pt x="755" y="1246"/>
                    </a:lnTo>
                    <a:lnTo>
                      <a:pt x="790" y="1193"/>
                    </a:lnTo>
                    <a:lnTo>
                      <a:pt x="822" y="1142"/>
                    </a:lnTo>
                    <a:lnTo>
                      <a:pt x="855" y="1094"/>
                    </a:lnTo>
                    <a:lnTo>
                      <a:pt x="886" y="1048"/>
                    </a:lnTo>
                    <a:lnTo>
                      <a:pt x="919" y="1002"/>
                    </a:lnTo>
                    <a:lnTo>
                      <a:pt x="953" y="957"/>
                    </a:lnTo>
                    <a:lnTo>
                      <a:pt x="989" y="914"/>
                    </a:lnTo>
                    <a:lnTo>
                      <a:pt x="1027" y="868"/>
                    </a:lnTo>
                    <a:lnTo>
                      <a:pt x="1068" y="822"/>
                    </a:lnTo>
                    <a:lnTo>
                      <a:pt x="1112" y="773"/>
                    </a:lnTo>
                    <a:lnTo>
                      <a:pt x="1161" y="722"/>
                    </a:lnTo>
                    <a:lnTo>
                      <a:pt x="1215" y="667"/>
                    </a:lnTo>
                    <a:lnTo>
                      <a:pt x="1287" y="601"/>
                    </a:lnTo>
                    <a:lnTo>
                      <a:pt x="1363" y="538"/>
                    </a:lnTo>
                    <a:lnTo>
                      <a:pt x="1442" y="480"/>
                    </a:lnTo>
                    <a:lnTo>
                      <a:pt x="1527" y="427"/>
                    </a:lnTo>
                    <a:lnTo>
                      <a:pt x="1613" y="378"/>
                    </a:lnTo>
                    <a:lnTo>
                      <a:pt x="1704" y="332"/>
                    </a:lnTo>
                    <a:lnTo>
                      <a:pt x="1794" y="290"/>
                    </a:lnTo>
                    <a:lnTo>
                      <a:pt x="1889" y="252"/>
                    </a:lnTo>
                    <a:lnTo>
                      <a:pt x="1983" y="217"/>
                    </a:lnTo>
                    <a:lnTo>
                      <a:pt x="2080" y="186"/>
                    </a:lnTo>
                    <a:lnTo>
                      <a:pt x="2175" y="157"/>
                    </a:lnTo>
                    <a:lnTo>
                      <a:pt x="2272" y="131"/>
                    </a:lnTo>
                    <a:lnTo>
                      <a:pt x="2367" y="110"/>
                    </a:lnTo>
                    <a:lnTo>
                      <a:pt x="2463" y="89"/>
                    </a:lnTo>
                    <a:lnTo>
                      <a:pt x="2556" y="72"/>
                    </a:lnTo>
                    <a:lnTo>
                      <a:pt x="2648" y="57"/>
                    </a:lnTo>
                    <a:lnTo>
                      <a:pt x="2737" y="45"/>
                    </a:lnTo>
                    <a:lnTo>
                      <a:pt x="2824" y="34"/>
                    </a:lnTo>
                    <a:lnTo>
                      <a:pt x="2909" y="24"/>
                    </a:lnTo>
                    <a:lnTo>
                      <a:pt x="2988" y="17"/>
                    </a:lnTo>
                    <a:lnTo>
                      <a:pt x="3065" y="11"/>
                    </a:lnTo>
                    <a:lnTo>
                      <a:pt x="3137" y="6"/>
                    </a:lnTo>
                    <a:lnTo>
                      <a:pt x="3204" y="3"/>
                    </a:lnTo>
                    <a:lnTo>
                      <a:pt x="3265" y="1"/>
                    </a:lnTo>
                    <a:lnTo>
                      <a:pt x="33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grpSp>
          <p:nvGrpSpPr>
            <p:cNvPr id="27" name="Group 1036">
              <a:extLst>
                <a:ext uri="{FF2B5EF4-FFF2-40B4-BE49-F238E27FC236}">
                  <a16:creationId xmlns:a16="http://schemas.microsoft.com/office/drawing/2014/main" id="{CCA47CA9-CDA8-9D2E-A8BF-BB869577F1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55803" y="3050183"/>
              <a:ext cx="246522" cy="245021"/>
              <a:chOff x="9876" y="-1946"/>
              <a:chExt cx="822" cy="817"/>
            </a:xfrm>
            <a:solidFill>
              <a:schemeClr val="bg1"/>
            </a:solidFill>
          </p:grpSpPr>
          <p:sp>
            <p:nvSpPr>
              <p:cNvPr id="29" name="Freeform 1038">
                <a:extLst>
                  <a:ext uri="{FF2B5EF4-FFF2-40B4-BE49-F238E27FC236}">
                    <a16:creationId xmlns:a16="http://schemas.microsoft.com/office/drawing/2014/main" id="{C2B72B34-D576-A156-33DB-727ACADD9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801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5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6 h 298"/>
                  <a:gd name="T24" fmla="*/ 1396 w 1421"/>
                  <a:gd name="T25" fmla="*/ 232 h 298"/>
                  <a:gd name="T26" fmla="*/ 1378 w 1421"/>
                  <a:gd name="T27" fmla="*/ 254 h 298"/>
                  <a:gd name="T28" fmla="*/ 1356 w 1421"/>
                  <a:gd name="T29" fmla="*/ 272 h 298"/>
                  <a:gd name="T30" fmla="*/ 1330 w 1421"/>
                  <a:gd name="T31" fmla="*/ 285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5 h 298"/>
                  <a:gd name="T42" fmla="*/ 65 w 1421"/>
                  <a:gd name="T43" fmla="*/ 272 h 298"/>
                  <a:gd name="T44" fmla="*/ 44 w 1421"/>
                  <a:gd name="T45" fmla="*/ 254 h 298"/>
                  <a:gd name="T46" fmla="*/ 25 w 1421"/>
                  <a:gd name="T47" fmla="*/ 232 h 298"/>
                  <a:gd name="T48" fmla="*/ 11 w 1421"/>
                  <a:gd name="T49" fmla="*/ 206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5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5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6"/>
                    </a:lnTo>
                    <a:lnTo>
                      <a:pt x="1396" y="232"/>
                    </a:lnTo>
                    <a:lnTo>
                      <a:pt x="1378" y="254"/>
                    </a:lnTo>
                    <a:lnTo>
                      <a:pt x="1356" y="272"/>
                    </a:lnTo>
                    <a:lnTo>
                      <a:pt x="1330" y="285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5"/>
                    </a:lnTo>
                    <a:lnTo>
                      <a:pt x="65" y="272"/>
                    </a:lnTo>
                    <a:lnTo>
                      <a:pt x="44" y="254"/>
                    </a:lnTo>
                    <a:lnTo>
                      <a:pt x="25" y="232"/>
                    </a:lnTo>
                    <a:lnTo>
                      <a:pt x="11" y="206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5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0" name="Freeform 1039">
                <a:extLst>
                  <a:ext uri="{FF2B5EF4-FFF2-40B4-BE49-F238E27FC236}">
                    <a16:creationId xmlns:a16="http://schemas.microsoft.com/office/drawing/2014/main" id="{B8A4B052-C223-3DBF-4A2A-090A509DD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662"/>
                <a:ext cx="356" cy="75"/>
              </a:xfrm>
              <a:custGeom>
                <a:avLst/>
                <a:gdLst>
                  <a:gd name="T0" fmla="*/ 149 w 1421"/>
                  <a:gd name="T1" fmla="*/ 0 h 298"/>
                  <a:gd name="T2" fmla="*/ 1272 w 1421"/>
                  <a:gd name="T3" fmla="*/ 0 h 298"/>
                  <a:gd name="T4" fmla="*/ 1302 w 1421"/>
                  <a:gd name="T5" fmla="*/ 3 h 298"/>
                  <a:gd name="T6" fmla="*/ 1330 w 1421"/>
                  <a:gd name="T7" fmla="*/ 12 h 298"/>
                  <a:gd name="T8" fmla="*/ 1356 w 1421"/>
                  <a:gd name="T9" fmla="*/ 26 h 298"/>
                  <a:gd name="T10" fmla="*/ 1378 w 1421"/>
                  <a:gd name="T11" fmla="*/ 44 h 298"/>
                  <a:gd name="T12" fmla="*/ 1396 w 1421"/>
                  <a:gd name="T13" fmla="*/ 66 h 298"/>
                  <a:gd name="T14" fmla="*/ 1410 w 1421"/>
                  <a:gd name="T15" fmla="*/ 91 h 298"/>
                  <a:gd name="T16" fmla="*/ 1418 w 1421"/>
                  <a:gd name="T17" fmla="*/ 119 h 298"/>
                  <a:gd name="T18" fmla="*/ 1421 w 1421"/>
                  <a:gd name="T19" fmla="*/ 149 h 298"/>
                  <a:gd name="T20" fmla="*/ 1418 w 1421"/>
                  <a:gd name="T21" fmla="*/ 179 h 298"/>
                  <a:gd name="T22" fmla="*/ 1410 w 1421"/>
                  <a:gd name="T23" fmla="*/ 207 h 298"/>
                  <a:gd name="T24" fmla="*/ 1396 w 1421"/>
                  <a:gd name="T25" fmla="*/ 232 h 298"/>
                  <a:gd name="T26" fmla="*/ 1378 w 1421"/>
                  <a:gd name="T27" fmla="*/ 255 h 298"/>
                  <a:gd name="T28" fmla="*/ 1356 w 1421"/>
                  <a:gd name="T29" fmla="*/ 272 h 298"/>
                  <a:gd name="T30" fmla="*/ 1330 w 1421"/>
                  <a:gd name="T31" fmla="*/ 287 h 298"/>
                  <a:gd name="T32" fmla="*/ 1302 w 1421"/>
                  <a:gd name="T33" fmla="*/ 295 h 298"/>
                  <a:gd name="T34" fmla="*/ 1272 w 1421"/>
                  <a:gd name="T35" fmla="*/ 298 h 298"/>
                  <a:gd name="T36" fmla="*/ 149 w 1421"/>
                  <a:gd name="T37" fmla="*/ 298 h 298"/>
                  <a:gd name="T38" fmla="*/ 119 w 1421"/>
                  <a:gd name="T39" fmla="*/ 295 h 298"/>
                  <a:gd name="T40" fmla="*/ 91 w 1421"/>
                  <a:gd name="T41" fmla="*/ 287 h 298"/>
                  <a:gd name="T42" fmla="*/ 65 w 1421"/>
                  <a:gd name="T43" fmla="*/ 272 h 298"/>
                  <a:gd name="T44" fmla="*/ 44 w 1421"/>
                  <a:gd name="T45" fmla="*/ 255 h 298"/>
                  <a:gd name="T46" fmla="*/ 25 w 1421"/>
                  <a:gd name="T47" fmla="*/ 232 h 298"/>
                  <a:gd name="T48" fmla="*/ 11 w 1421"/>
                  <a:gd name="T49" fmla="*/ 207 h 298"/>
                  <a:gd name="T50" fmla="*/ 3 w 1421"/>
                  <a:gd name="T51" fmla="*/ 179 h 298"/>
                  <a:gd name="T52" fmla="*/ 0 w 1421"/>
                  <a:gd name="T53" fmla="*/ 149 h 298"/>
                  <a:gd name="T54" fmla="*/ 3 w 1421"/>
                  <a:gd name="T55" fmla="*/ 119 h 298"/>
                  <a:gd name="T56" fmla="*/ 11 w 1421"/>
                  <a:gd name="T57" fmla="*/ 91 h 298"/>
                  <a:gd name="T58" fmla="*/ 25 w 1421"/>
                  <a:gd name="T59" fmla="*/ 66 h 298"/>
                  <a:gd name="T60" fmla="*/ 44 w 1421"/>
                  <a:gd name="T61" fmla="*/ 44 h 298"/>
                  <a:gd name="T62" fmla="*/ 65 w 1421"/>
                  <a:gd name="T63" fmla="*/ 26 h 298"/>
                  <a:gd name="T64" fmla="*/ 91 w 1421"/>
                  <a:gd name="T65" fmla="*/ 12 h 298"/>
                  <a:gd name="T66" fmla="*/ 119 w 1421"/>
                  <a:gd name="T67" fmla="*/ 3 h 298"/>
                  <a:gd name="T68" fmla="*/ 149 w 1421"/>
                  <a:gd name="T6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21" h="298">
                    <a:moveTo>
                      <a:pt x="149" y="0"/>
                    </a:moveTo>
                    <a:lnTo>
                      <a:pt x="1272" y="0"/>
                    </a:lnTo>
                    <a:lnTo>
                      <a:pt x="1302" y="3"/>
                    </a:lnTo>
                    <a:lnTo>
                      <a:pt x="1330" y="12"/>
                    </a:lnTo>
                    <a:lnTo>
                      <a:pt x="1356" y="26"/>
                    </a:lnTo>
                    <a:lnTo>
                      <a:pt x="1378" y="44"/>
                    </a:lnTo>
                    <a:lnTo>
                      <a:pt x="1396" y="66"/>
                    </a:lnTo>
                    <a:lnTo>
                      <a:pt x="1410" y="91"/>
                    </a:lnTo>
                    <a:lnTo>
                      <a:pt x="1418" y="119"/>
                    </a:lnTo>
                    <a:lnTo>
                      <a:pt x="1421" y="149"/>
                    </a:lnTo>
                    <a:lnTo>
                      <a:pt x="1418" y="179"/>
                    </a:lnTo>
                    <a:lnTo>
                      <a:pt x="1410" y="207"/>
                    </a:lnTo>
                    <a:lnTo>
                      <a:pt x="1396" y="232"/>
                    </a:lnTo>
                    <a:lnTo>
                      <a:pt x="1378" y="255"/>
                    </a:lnTo>
                    <a:lnTo>
                      <a:pt x="1356" y="272"/>
                    </a:lnTo>
                    <a:lnTo>
                      <a:pt x="1330" y="287"/>
                    </a:lnTo>
                    <a:lnTo>
                      <a:pt x="1302" y="295"/>
                    </a:lnTo>
                    <a:lnTo>
                      <a:pt x="1272" y="298"/>
                    </a:lnTo>
                    <a:lnTo>
                      <a:pt x="149" y="298"/>
                    </a:lnTo>
                    <a:lnTo>
                      <a:pt x="119" y="295"/>
                    </a:lnTo>
                    <a:lnTo>
                      <a:pt x="91" y="287"/>
                    </a:lnTo>
                    <a:lnTo>
                      <a:pt x="65" y="272"/>
                    </a:lnTo>
                    <a:lnTo>
                      <a:pt x="44" y="255"/>
                    </a:lnTo>
                    <a:lnTo>
                      <a:pt x="25" y="232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9"/>
                    </a:lnTo>
                    <a:lnTo>
                      <a:pt x="11" y="91"/>
                    </a:lnTo>
                    <a:lnTo>
                      <a:pt x="25" y="66"/>
                    </a:lnTo>
                    <a:lnTo>
                      <a:pt x="44" y="44"/>
                    </a:lnTo>
                    <a:lnTo>
                      <a:pt x="65" y="26"/>
                    </a:lnTo>
                    <a:lnTo>
                      <a:pt x="91" y="12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1" name="Freeform 1040">
                <a:extLst>
                  <a:ext uri="{FF2B5EF4-FFF2-40B4-BE49-F238E27FC236}">
                    <a16:creationId xmlns:a16="http://schemas.microsoft.com/office/drawing/2014/main" id="{23EBFCD9-CC15-D507-6ABC-5459590DB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6" y="-1522"/>
                <a:ext cx="215" cy="74"/>
              </a:xfrm>
              <a:custGeom>
                <a:avLst/>
                <a:gdLst>
                  <a:gd name="T0" fmla="*/ 149 w 860"/>
                  <a:gd name="T1" fmla="*/ 0 h 297"/>
                  <a:gd name="T2" fmla="*/ 711 w 860"/>
                  <a:gd name="T3" fmla="*/ 0 h 297"/>
                  <a:gd name="T4" fmla="*/ 741 w 860"/>
                  <a:gd name="T5" fmla="*/ 3 h 297"/>
                  <a:gd name="T6" fmla="*/ 769 w 860"/>
                  <a:gd name="T7" fmla="*/ 11 h 297"/>
                  <a:gd name="T8" fmla="*/ 795 w 860"/>
                  <a:gd name="T9" fmla="*/ 26 h 297"/>
                  <a:gd name="T10" fmla="*/ 817 w 860"/>
                  <a:gd name="T11" fmla="*/ 43 h 297"/>
                  <a:gd name="T12" fmla="*/ 835 w 860"/>
                  <a:gd name="T13" fmla="*/ 66 h 297"/>
                  <a:gd name="T14" fmla="*/ 849 w 860"/>
                  <a:gd name="T15" fmla="*/ 90 h 297"/>
                  <a:gd name="T16" fmla="*/ 857 w 860"/>
                  <a:gd name="T17" fmla="*/ 118 h 297"/>
                  <a:gd name="T18" fmla="*/ 860 w 860"/>
                  <a:gd name="T19" fmla="*/ 149 h 297"/>
                  <a:gd name="T20" fmla="*/ 857 w 860"/>
                  <a:gd name="T21" fmla="*/ 179 h 297"/>
                  <a:gd name="T22" fmla="*/ 849 w 860"/>
                  <a:gd name="T23" fmla="*/ 207 h 297"/>
                  <a:gd name="T24" fmla="*/ 835 w 860"/>
                  <a:gd name="T25" fmla="*/ 231 h 297"/>
                  <a:gd name="T26" fmla="*/ 817 w 860"/>
                  <a:gd name="T27" fmla="*/ 254 h 297"/>
                  <a:gd name="T28" fmla="*/ 795 w 860"/>
                  <a:gd name="T29" fmla="*/ 271 h 297"/>
                  <a:gd name="T30" fmla="*/ 769 w 860"/>
                  <a:gd name="T31" fmla="*/ 286 h 297"/>
                  <a:gd name="T32" fmla="*/ 741 w 860"/>
                  <a:gd name="T33" fmla="*/ 294 h 297"/>
                  <a:gd name="T34" fmla="*/ 711 w 860"/>
                  <a:gd name="T35" fmla="*/ 297 h 297"/>
                  <a:gd name="T36" fmla="*/ 149 w 860"/>
                  <a:gd name="T37" fmla="*/ 297 h 297"/>
                  <a:gd name="T38" fmla="*/ 119 w 860"/>
                  <a:gd name="T39" fmla="*/ 294 h 297"/>
                  <a:gd name="T40" fmla="*/ 91 w 860"/>
                  <a:gd name="T41" fmla="*/ 286 h 297"/>
                  <a:gd name="T42" fmla="*/ 65 w 860"/>
                  <a:gd name="T43" fmla="*/ 271 h 297"/>
                  <a:gd name="T44" fmla="*/ 44 w 860"/>
                  <a:gd name="T45" fmla="*/ 254 h 297"/>
                  <a:gd name="T46" fmla="*/ 25 w 860"/>
                  <a:gd name="T47" fmla="*/ 231 h 297"/>
                  <a:gd name="T48" fmla="*/ 11 w 860"/>
                  <a:gd name="T49" fmla="*/ 207 h 297"/>
                  <a:gd name="T50" fmla="*/ 3 w 860"/>
                  <a:gd name="T51" fmla="*/ 179 h 297"/>
                  <a:gd name="T52" fmla="*/ 0 w 860"/>
                  <a:gd name="T53" fmla="*/ 149 h 297"/>
                  <a:gd name="T54" fmla="*/ 3 w 860"/>
                  <a:gd name="T55" fmla="*/ 118 h 297"/>
                  <a:gd name="T56" fmla="*/ 11 w 860"/>
                  <a:gd name="T57" fmla="*/ 90 h 297"/>
                  <a:gd name="T58" fmla="*/ 25 w 860"/>
                  <a:gd name="T59" fmla="*/ 66 h 297"/>
                  <a:gd name="T60" fmla="*/ 44 w 860"/>
                  <a:gd name="T61" fmla="*/ 43 h 297"/>
                  <a:gd name="T62" fmla="*/ 65 w 860"/>
                  <a:gd name="T63" fmla="*/ 26 h 297"/>
                  <a:gd name="T64" fmla="*/ 91 w 860"/>
                  <a:gd name="T65" fmla="*/ 11 h 297"/>
                  <a:gd name="T66" fmla="*/ 119 w 860"/>
                  <a:gd name="T67" fmla="*/ 3 h 297"/>
                  <a:gd name="T68" fmla="*/ 149 w 860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60" h="297">
                    <a:moveTo>
                      <a:pt x="149" y="0"/>
                    </a:moveTo>
                    <a:lnTo>
                      <a:pt x="711" y="0"/>
                    </a:lnTo>
                    <a:lnTo>
                      <a:pt x="741" y="3"/>
                    </a:lnTo>
                    <a:lnTo>
                      <a:pt x="769" y="11"/>
                    </a:lnTo>
                    <a:lnTo>
                      <a:pt x="795" y="26"/>
                    </a:lnTo>
                    <a:lnTo>
                      <a:pt x="817" y="43"/>
                    </a:lnTo>
                    <a:lnTo>
                      <a:pt x="835" y="66"/>
                    </a:lnTo>
                    <a:lnTo>
                      <a:pt x="849" y="90"/>
                    </a:lnTo>
                    <a:lnTo>
                      <a:pt x="857" y="118"/>
                    </a:lnTo>
                    <a:lnTo>
                      <a:pt x="860" y="149"/>
                    </a:lnTo>
                    <a:lnTo>
                      <a:pt x="857" y="179"/>
                    </a:lnTo>
                    <a:lnTo>
                      <a:pt x="849" y="207"/>
                    </a:lnTo>
                    <a:lnTo>
                      <a:pt x="835" y="231"/>
                    </a:lnTo>
                    <a:lnTo>
                      <a:pt x="817" y="254"/>
                    </a:lnTo>
                    <a:lnTo>
                      <a:pt x="795" y="271"/>
                    </a:lnTo>
                    <a:lnTo>
                      <a:pt x="769" y="286"/>
                    </a:lnTo>
                    <a:lnTo>
                      <a:pt x="741" y="294"/>
                    </a:lnTo>
                    <a:lnTo>
                      <a:pt x="711" y="297"/>
                    </a:lnTo>
                    <a:lnTo>
                      <a:pt x="149" y="297"/>
                    </a:lnTo>
                    <a:lnTo>
                      <a:pt x="119" y="294"/>
                    </a:lnTo>
                    <a:lnTo>
                      <a:pt x="91" y="286"/>
                    </a:lnTo>
                    <a:lnTo>
                      <a:pt x="65" y="271"/>
                    </a:lnTo>
                    <a:lnTo>
                      <a:pt x="44" y="254"/>
                    </a:lnTo>
                    <a:lnTo>
                      <a:pt x="25" y="231"/>
                    </a:lnTo>
                    <a:lnTo>
                      <a:pt x="11" y="207"/>
                    </a:lnTo>
                    <a:lnTo>
                      <a:pt x="3" y="179"/>
                    </a:lnTo>
                    <a:lnTo>
                      <a:pt x="0" y="149"/>
                    </a:lnTo>
                    <a:lnTo>
                      <a:pt x="3" y="118"/>
                    </a:lnTo>
                    <a:lnTo>
                      <a:pt x="11" y="90"/>
                    </a:lnTo>
                    <a:lnTo>
                      <a:pt x="25" y="66"/>
                    </a:lnTo>
                    <a:lnTo>
                      <a:pt x="44" y="43"/>
                    </a:lnTo>
                    <a:lnTo>
                      <a:pt x="65" y="26"/>
                    </a:lnTo>
                    <a:lnTo>
                      <a:pt x="91" y="11"/>
                    </a:lnTo>
                    <a:lnTo>
                      <a:pt x="119" y="3"/>
                    </a:lnTo>
                    <a:lnTo>
                      <a:pt x="1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2" name="Freeform 1041">
                <a:extLst>
                  <a:ext uri="{FF2B5EF4-FFF2-40B4-BE49-F238E27FC236}">
                    <a16:creationId xmlns:a16="http://schemas.microsoft.com/office/drawing/2014/main" id="{1430A5AC-5830-6F0E-24A6-AA7875048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6" y="-1946"/>
                <a:ext cx="636" cy="817"/>
              </a:xfrm>
              <a:custGeom>
                <a:avLst/>
                <a:gdLst>
                  <a:gd name="T0" fmla="*/ 150 w 2545"/>
                  <a:gd name="T1" fmla="*/ 0 h 3271"/>
                  <a:gd name="T2" fmla="*/ 2395 w 2545"/>
                  <a:gd name="T3" fmla="*/ 0 h 3271"/>
                  <a:gd name="T4" fmla="*/ 2425 w 2545"/>
                  <a:gd name="T5" fmla="*/ 3 h 3271"/>
                  <a:gd name="T6" fmla="*/ 2453 w 2545"/>
                  <a:gd name="T7" fmla="*/ 11 h 3271"/>
                  <a:gd name="T8" fmla="*/ 2479 w 2545"/>
                  <a:gd name="T9" fmla="*/ 26 h 3271"/>
                  <a:gd name="T10" fmla="*/ 2501 w 2545"/>
                  <a:gd name="T11" fmla="*/ 43 h 3271"/>
                  <a:gd name="T12" fmla="*/ 2520 w 2545"/>
                  <a:gd name="T13" fmla="*/ 66 h 3271"/>
                  <a:gd name="T14" fmla="*/ 2533 w 2545"/>
                  <a:gd name="T15" fmla="*/ 90 h 3271"/>
                  <a:gd name="T16" fmla="*/ 2542 w 2545"/>
                  <a:gd name="T17" fmla="*/ 118 h 3271"/>
                  <a:gd name="T18" fmla="*/ 2545 w 2545"/>
                  <a:gd name="T19" fmla="*/ 148 h 3271"/>
                  <a:gd name="T20" fmla="*/ 2545 w 2545"/>
                  <a:gd name="T21" fmla="*/ 369 h 3271"/>
                  <a:gd name="T22" fmla="*/ 2246 w 2545"/>
                  <a:gd name="T23" fmla="*/ 885 h 3271"/>
                  <a:gd name="T24" fmla="*/ 2246 w 2545"/>
                  <a:gd name="T25" fmla="*/ 297 h 3271"/>
                  <a:gd name="T26" fmla="*/ 300 w 2545"/>
                  <a:gd name="T27" fmla="*/ 297 h 3271"/>
                  <a:gd name="T28" fmla="*/ 300 w 2545"/>
                  <a:gd name="T29" fmla="*/ 2973 h 3271"/>
                  <a:gd name="T30" fmla="*/ 2246 w 2545"/>
                  <a:gd name="T31" fmla="*/ 2973 h 3271"/>
                  <a:gd name="T32" fmla="*/ 2246 w 2545"/>
                  <a:gd name="T33" fmla="*/ 2603 h 3271"/>
                  <a:gd name="T34" fmla="*/ 2403 w 2545"/>
                  <a:gd name="T35" fmla="*/ 2500 h 3271"/>
                  <a:gd name="T36" fmla="*/ 2430 w 2545"/>
                  <a:gd name="T37" fmla="*/ 2478 h 3271"/>
                  <a:gd name="T38" fmla="*/ 2454 w 2545"/>
                  <a:gd name="T39" fmla="*/ 2453 h 3271"/>
                  <a:gd name="T40" fmla="*/ 2474 w 2545"/>
                  <a:gd name="T41" fmla="*/ 2425 h 3271"/>
                  <a:gd name="T42" fmla="*/ 2545 w 2545"/>
                  <a:gd name="T43" fmla="*/ 2302 h 3271"/>
                  <a:gd name="T44" fmla="*/ 2545 w 2545"/>
                  <a:gd name="T45" fmla="*/ 3122 h 3271"/>
                  <a:gd name="T46" fmla="*/ 2542 w 2545"/>
                  <a:gd name="T47" fmla="*/ 3151 h 3271"/>
                  <a:gd name="T48" fmla="*/ 2533 w 2545"/>
                  <a:gd name="T49" fmla="*/ 3179 h 3271"/>
                  <a:gd name="T50" fmla="*/ 2520 w 2545"/>
                  <a:gd name="T51" fmla="*/ 3205 h 3271"/>
                  <a:gd name="T52" fmla="*/ 2501 w 2545"/>
                  <a:gd name="T53" fmla="*/ 3226 h 3271"/>
                  <a:gd name="T54" fmla="*/ 2479 w 2545"/>
                  <a:gd name="T55" fmla="*/ 3245 h 3271"/>
                  <a:gd name="T56" fmla="*/ 2453 w 2545"/>
                  <a:gd name="T57" fmla="*/ 3258 h 3271"/>
                  <a:gd name="T58" fmla="*/ 2425 w 2545"/>
                  <a:gd name="T59" fmla="*/ 3268 h 3271"/>
                  <a:gd name="T60" fmla="*/ 2395 w 2545"/>
                  <a:gd name="T61" fmla="*/ 3271 h 3271"/>
                  <a:gd name="T62" fmla="*/ 150 w 2545"/>
                  <a:gd name="T63" fmla="*/ 3271 h 3271"/>
                  <a:gd name="T64" fmla="*/ 120 w 2545"/>
                  <a:gd name="T65" fmla="*/ 3268 h 3271"/>
                  <a:gd name="T66" fmla="*/ 92 w 2545"/>
                  <a:gd name="T67" fmla="*/ 3258 h 3271"/>
                  <a:gd name="T68" fmla="*/ 66 w 2545"/>
                  <a:gd name="T69" fmla="*/ 3245 h 3271"/>
                  <a:gd name="T70" fmla="*/ 44 w 2545"/>
                  <a:gd name="T71" fmla="*/ 3226 h 3271"/>
                  <a:gd name="T72" fmla="*/ 26 w 2545"/>
                  <a:gd name="T73" fmla="*/ 3205 h 3271"/>
                  <a:gd name="T74" fmla="*/ 12 w 2545"/>
                  <a:gd name="T75" fmla="*/ 3179 h 3271"/>
                  <a:gd name="T76" fmla="*/ 3 w 2545"/>
                  <a:gd name="T77" fmla="*/ 3151 h 3271"/>
                  <a:gd name="T78" fmla="*/ 0 w 2545"/>
                  <a:gd name="T79" fmla="*/ 3122 h 3271"/>
                  <a:gd name="T80" fmla="*/ 0 w 2545"/>
                  <a:gd name="T81" fmla="*/ 148 h 3271"/>
                  <a:gd name="T82" fmla="*/ 3 w 2545"/>
                  <a:gd name="T83" fmla="*/ 118 h 3271"/>
                  <a:gd name="T84" fmla="*/ 12 w 2545"/>
                  <a:gd name="T85" fmla="*/ 90 h 3271"/>
                  <a:gd name="T86" fmla="*/ 26 w 2545"/>
                  <a:gd name="T87" fmla="*/ 66 h 3271"/>
                  <a:gd name="T88" fmla="*/ 44 w 2545"/>
                  <a:gd name="T89" fmla="*/ 43 h 3271"/>
                  <a:gd name="T90" fmla="*/ 66 w 2545"/>
                  <a:gd name="T91" fmla="*/ 26 h 3271"/>
                  <a:gd name="T92" fmla="*/ 92 w 2545"/>
                  <a:gd name="T93" fmla="*/ 11 h 3271"/>
                  <a:gd name="T94" fmla="*/ 120 w 2545"/>
                  <a:gd name="T95" fmla="*/ 3 h 3271"/>
                  <a:gd name="T96" fmla="*/ 150 w 2545"/>
                  <a:gd name="T97" fmla="*/ 0 h 3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45" h="3271">
                    <a:moveTo>
                      <a:pt x="150" y="0"/>
                    </a:moveTo>
                    <a:lnTo>
                      <a:pt x="2395" y="0"/>
                    </a:lnTo>
                    <a:lnTo>
                      <a:pt x="2425" y="3"/>
                    </a:lnTo>
                    <a:lnTo>
                      <a:pt x="2453" y="11"/>
                    </a:lnTo>
                    <a:lnTo>
                      <a:pt x="2479" y="26"/>
                    </a:lnTo>
                    <a:lnTo>
                      <a:pt x="2501" y="43"/>
                    </a:lnTo>
                    <a:lnTo>
                      <a:pt x="2520" y="66"/>
                    </a:lnTo>
                    <a:lnTo>
                      <a:pt x="2533" y="90"/>
                    </a:lnTo>
                    <a:lnTo>
                      <a:pt x="2542" y="118"/>
                    </a:lnTo>
                    <a:lnTo>
                      <a:pt x="2545" y="148"/>
                    </a:lnTo>
                    <a:lnTo>
                      <a:pt x="2545" y="369"/>
                    </a:lnTo>
                    <a:lnTo>
                      <a:pt x="2246" y="885"/>
                    </a:lnTo>
                    <a:lnTo>
                      <a:pt x="2246" y="297"/>
                    </a:lnTo>
                    <a:lnTo>
                      <a:pt x="300" y="297"/>
                    </a:lnTo>
                    <a:lnTo>
                      <a:pt x="300" y="2973"/>
                    </a:lnTo>
                    <a:lnTo>
                      <a:pt x="2246" y="2973"/>
                    </a:lnTo>
                    <a:lnTo>
                      <a:pt x="2246" y="2603"/>
                    </a:lnTo>
                    <a:lnTo>
                      <a:pt x="2403" y="2500"/>
                    </a:lnTo>
                    <a:lnTo>
                      <a:pt x="2430" y="2478"/>
                    </a:lnTo>
                    <a:lnTo>
                      <a:pt x="2454" y="2453"/>
                    </a:lnTo>
                    <a:lnTo>
                      <a:pt x="2474" y="2425"/>
                    </a:lnTo>
                    <a:lnTo>
                      <a:pt x="2545" y="2302"/>
                    </a:lnTo>
                    <a:lnTo>
                      <a:pt x="2545" y="3122"/>
                    </a:lnTo>
                    <a:lnTo>
                      <a:pt x="2542" y="3151"/>
                    </a:lnTo>
                    <a:lnTo>
                      <a:pt x="2533" y="3179"/>
                    </a:lnTo>
                    <a:lnTo>
                      <a:pt x="2520" y="3205"/>
                    </a:lnTo>
                    <a:lnTo>
                      <a:pt x="2501" y="3226"/>
                    </a:lnTo>
                    <a:lnTo>
                      <a:pt x="2479" y="3245"/>
                    </a:lnTo>
                    <a:lnTo>
                      <a:pt x="2453" y="3258"/>
                    </a:lnTo>
                    <a:lnTo>
                      <a:pt x="2425" y="3268"/>
                    </a:lnTo>
                    <a:lnTo>
                      <a:pt x="2395" y="3271"/>
                    </a:lnTo>
                    <a:lnTo>
                      <a:pt x="150" y="3271"/>
                    </a:lnTo>
                    <a:lnTo>
                      <a:pt x="120" y="3268"/>
                    </a:lnTo>
                    <a:lnTo>
                      <a:pt x="92" y="3258"/>
                    </a:lnTo>
                    <a:lnTo>
                      <a:pt x="66" y="3245"/>
                    </a:lnTo>
                    <a:lnTo>
                      <a:pt x="44" y="3226"/>
                    </a:lnTo>
                    <a:lnTo>
                      <a:pt x="26" y="3205"/>
                    </a:lnTo>
                    <a:lnTo>
                      <a:pt x="12" y="3179"/>
                    </a:lnTo>
                    <a:lnTo>
                      <a:pt x="3" y="3151"/>
                    </a:lnTo>
                    <a:lnTo>
                      <a:pt x="0" y="3122"/>
                    </a:lnTo>
                    <a:lnTo>
                      <a:pt x="0" y="148"/>
                    </a:lnTo>
                    <a:lnTo>
                      <a:pt x="3" y="118"/>
                    </a:lnTo>
                    <a:lnTo>
                      <a:pt x="12" y="90"/>
                    </a:lnTo>
                    <a:lnTo>
                      <a:pt x="26" y="66"/>
                    </a:lnTo>
                    <a:lnTo>
                      <a:pt x="44" y="43"/>
                    </a:lnTo>
                    <a:lnTo>
                      <a:pt x="66" y="26"/>
                    </a:lnTo>
                    <a:lnTo>
                      <a:pt x="92" y="11"/>
                    </a:lnTo>
                    <a:lnTo>
                      <a:pt x="120" y="3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3" name="Freeform 1042">
                <a:extLst>
                  <a:ext uri="{FF2B5EF4-FFF2-40B4-BE49-F238E27FC236}">
                    <a16:creationId xmlns:a16="http://schemas.microsoft.com/office/drawing/2014/main" id="{6CE07B66-E55E-CE3E-46C2-F61908F679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05" y="-1855"/>
                <a:ext cx="393" cy="586"/>
              </a:xfrm>
              <a:custGeom>
                <a:avLst/>
                <a:gdLst>
                  <a:gd name="T0" fmla="*/ 130 w 1574"/>
                  <a:gd name="T1" fmla="*/ 1973 h 2342"/>
                  <a:gd name="T2" fmla="*/ 221 w 1574"/>
                  <a:gd name="T3" fmla="*/ 2017 h 2342"/>
                  <a:gd name="T4" fmla="*/ 305 w 1574"/>
                  <a:gd name="T5" fmla="*/ 2073 h 2342"/>
                  <a:gd name="T6" fmla="*/ 434 w 1574"/>
                  <a:gd name="T7" fmla="*/ 1957 h 2342"/>
                  <a:gd name="T8" fmla="*/ 385 w 1574"/>
                  <a:gd name="T9" fmla="*/ 1912 h 2342"/>
                  <a:gd name="T10" fmla="*/ 311 w 1574"/>
                  <a:gd name="T11" fmla="*/ 1861 h 2342"/>
                  <a:gd name="T12" fmla="*/ 242 w 1574"/>
                  <a:gd name="T13" fmla="*/ 1827 h 2342"/>
                  <a:gd name="T14" fmla="*/ 186 w 1574"/>
                  <a:gd name="T15" fmla="*/ 1808 h 2342"/>
                  <a:gd name="T16" fmla="*/ 140 w 1574"/>
                  <a:gd name="T17" fmla="*/ 1799 h 2342"/>
                  <a:gd name="T18" fmla="*/ 1106 w 1574"/>
                  <a:gd name="T19" fmla="*/ 0 h 2342"/>
                  <a:gd name="T20" fmla="*/ 1161 w 1574"/>
                  <a:gd name="T21" fmla="*/ 7 h 2342"/>
                  <a:gd name="T22" fmla="*/ 1227 w 1574"/>
                  <a:gd name="T23" fmla="*/ 25 h 2342"/>
                  <a:gd name="T24" fmla="*/ 1305 w 1574"/>
                  <a:gd name="T25" fmla="*/ 56 h 2342"/>
                  <a:gd name="T26" fmla="*/ 1391 w 1574"/>
                  <a:gd name="T27" fmla="*/ 107 h 2342"/>
                  <a:gd name="T28" fmla="*/ 1462 w 1574"/>
                  <a:gd name="T29" fmla="*/ 161 h 2342"/>
                  <a:gd name="T30" fmla="*/ 1512 w 1574"/>
                  <a:gd name="T31" fmla="*/ 213 h 2342"/>
                  <a:gd name="T32" fmla="*/ 1544 w 1574"/>
                  <a:gd name="T33" fmla="*/ 258 h 2342"/>
                  <a:gd name="T34" fmla="*/ 1562 w 1574"/>
                  <a:gd name="T35" fmla="*/ 294 h 2342"/>
                  <a:gd name="T36" fmla="*/ 1571 w 1574"/>
                  <a:gd name="T37" fmla="*/ 316 h 2342"/>
                  <a:gd name="T38" fmla="*/ 1574 w 1574"/>
                  <a:gd name="T39" fmla="*/ 340 h 2342"/>
                  <a:gd name="T40" fmla="*/ 1563 w 1574"/>
                  <a:gd name="T41" fmla="*/ 375 h 2342"/>
                  <a:gd name="T42" fmla="*/ 618 w 1574"/>
                  <a:gd name="T43" fmla="*/ 1998 h 2342"/>
                  <a:gd name="T44" fmla="*/ 115 w 1574"/>
                  <a:gd name="T45" fmla="*/ 2330 h 2342"/>
                  <a:gd name="T46" fmla="*/ 77 w 1574"/>
                  <a:gd name="T47" fmla="*/ 2342 h 2342"/>
                  <a:gd name="T48" fmla="*/ 36 w 1574"/>
                  <a:gd name="T49" fmla="*/ 2332 h 2342"/>
                  <a:gd name="T50" fmla="*/ 13 w 1574"/>
                  <a:gd name="T51" fmla="*/ 2311 h 2342"/>
                  <a:gd name="T52" fmla="*/ 0 w 1574"/>
                  <a:gd name="T53" fmla="*/ 2280 h 2342"/>
                  <a:gd name="T54" fmla="*/ 34 w 1574"/>
                  <a:gd name="T55" fmla="*/ 1683 h 2342"/>
                  <a:gd name="T56" fmla="*/ 45 w 1574"/>
                  <a:gd name="T57" fmla="*/ 1651 h 2342"/>
                  <a:gd name="T58" fmla="*/ 991 w 1574"/>
                  <a:gd name="T59" fmla="*/ 27 h 2342"/>
                  <a:gd name="T60" fmla="*/ 1023 w 1574"/>
                  <a:gd name="T61" fmla="*/ 7 h 2342"/>
                  <a:gd name="T62" fmla="*/ 1036 w 1574"/>
                  <a:gd name="T63" fmla="*/ 4 h 2342"/>
                  <a:gd name="T64" fmla="*/ 1064 w 1574"/>
                  <a:gd name="T65" fmla="*/ 0 h 2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74" h="2342">
                    <a:moveTo>
                      <a:pt x="140" y="1799"/>
                    </a:moveTo>
                    <a:lnTo>
                      <a:pt x="130" y="1973"/>
                    </a:lnTo>
                    <a:lnTo>
                      <a:pt x="175" y="1993"/>
                    </a:lnTo>
                    <a:lnTo>
                      <a:pt x="221" y="2017"/>
                    </a:lnTo>
                    <a:lnTo>
                      <a:pt x="264" y="2043"/>
                    </a:lnTo>
                    <a:lnTo>
                      <a:pt x="305" y="2073"/>
                    </a:lnTo>
                    <a:lnTo>
                      <a:pt x="451" y="1976"/>
                    </a:lnTo>
                    <a:lnTo>
                      <a:pt x="434" y="1957"/>
                    </a:lnTo>
                    <a:lnTo>
                      <a:pt x="412" y="1935"/>
                    </a:lnTo>
                    <a:lnTo>
                      <a:pt x="385" y="1912"/>
                    </a:lnTo>
                    <a:lnTo>
                      <a:pt x="351" y="1887"/>
                    </a:lnTo>
                    <a:lnTo>
                      <a:pt x="311" y="1861"/>
                    </a:lnTo>
                    <a:lnTo>
                      <a:pt x="276" y="1843"/>
                    </a:lnTo>
                    <a:lnTo>
                      <a:pt x="242" y="1827"/>
                    </a:lnTo>
                    <a:lnTo>
                      <a:pt x="212" y="1816"/>
                    </a:lnTo>
                    <a:lnTo>
                      <a:pt x="186" y="1808"/>
                    </a:lnTo>
                    <a:lnTo>
                      <a:pt x="162" y="1803"/>
                    </a:lnTo>
                    <a:lnTo>
                      <a:pt x="140" y="1799"/>
                    </a:lnTo>
                    <a:close/>
                    <a:moveTo>
                      <a:pt x="1083" y="0"/>
                    </a:moveTo>
                    <a:lnTo>
                      <a:pt x="1106" y="0"/>
                    </a:lnTo>
                    <a:lnTo>
                      <a:pt x="1132" y="2"/>
                    </a:lnTo>
                    <a:lnTo>
                      <a:pt x="1161" y="7"/>
                    </a:lnTo>
                    <a:lnTo>
                      <a:pt x="1192" y="14"/>
                    </a:lnTo>
                    <a:lnTo>
                      <a:pt x="1227" y="25"/>
                    </a:lnTo>
                    <a:lnTo>
                      <a:pt x="1264" y="39"/>
                    </a:lnTo>
                    <a:lnTo>
                      <a:pt x="1305" y="56"/>
                    </a:lnTo>
                    <a:lnTo>
                      <a:pt x="1347" y="80"/>
                    </a:lnTo>
                    <a:lnTo>
                      <a:pt x="1391" y="107"/>
                    </a:lnTo>
                    <a:lnTo>
                      <a:pt x="1430" y="135"/>
                    </a:lnTo>
                    <a:lnTo>
                      <a:pt x="1462" y="161"/>
                    </a:lnTo>
                    <a:lnTo>
                      <a:pt x="1489" y="188"/>
                    </a:lnTo>
                    <a:lnTo>
                      <a:pt x="1512" y="213"/>
                    </a:lnTo>
                    <a:lnTo>
                      <a:pt x="1529" y="236"/>
                    </a:lnTo>
                    <a:lnTo>
                      <a:pt x="1544" y="258"/>
                    </a:lnTo>
                    <a:lnTo>
                      <a:pt x="1554" y="277"/>
                    </a:lnTo>
                    <a:lnTo>
                      <a:pt x="1562" y="294"/>
                    </a:lnTo>
                    <a:lnTo>
                      <a:pt x="1567" y="307"/>
                    </a:lnTo>
                    <a:lnTo>
                      <a:pt x="1571" y="316"/>
                    </a:lnTo>
                    <a:lnTo>
                      <a:pt x="1572" y="322"/>
                    </a:lnTo>
                    <a:lnTo>
                      <a:pt x="1574" y="340"/>
                    </a:lnTo>
                    <a:lnTo>
                      <a:pt x="1571" y="359"/>
                    </a:lnTo>
                    <a:lnTo>
                      <a:pt x="1563" y="375"/>
                    </a:lnTo>
                    <a:lnTo>
                      <a:pt x="628" y="1985"/>
                    </a:lnTo>
                    <a:lnTo>
                      <a:pt x="618" y="1998"/>
                    </a:lnTo>
                    <a:lnTo>
                      <a:pt x="605" y="2009"/>
                    </a:lnTo>
                    <a:lnTo>
                      <a:pt x="115" y="2330"/>
                    </a:lnTo>
                    <a:lnTo>
                      <a:pt x="97" y="2339"/>
                    </a:lnTo>
                    <a:lnTo>
                      <a:pt x="77" y="2342"/>
                    </a:lnTo>
                    <a:lnTo>
                      <a:pt x="56" y="2340"/>
                    </a:lnTo>
                    <a:lnTo>
                      <a:pt x="36" y="2332"/>
                    </a:lnTo>
                    <a:lnTo>
                      <a:pt x="23" y="2323"/>
                    </a:lnTo>
                    <a:lnTo>
                      <a:pt x="13" y="2311"/>
                    </a:lnTo>
                    <a:lnTo>
                      <a:pt x="5" y="2296"/>
                    </a:lnTo>
                    <a:lnTo>
                      <a:pt x="0" y="2280"/>
                    </a:lnTo>
                    <a:lnTo>
                      <a:pt x="0" y="2263"/>
                    </a:lnTo>
                    <a:lnTo>
                      <a:pt x="34" y="1683"/>
                    </a:lnTo>
                    <a:lnTo>
                      <a:pt x="38" y="1666"/>
                    </a:lnTo>
                    <a:lnTo>
                      <a:pt x="45" y="1651"/>
                    </a:lnTo>
                    <a:lnTo>
                      <a:pt x="981" y="41"/>
                    </a:lnTo>
                    <a:lnTo>
                      <a:pt x="991" y="27"/>
                    </a:lnTo>
                    <a:lnTo>
                      <a:pt x="1005" y="15"/>
                    </a:lnTo>
                    <a:lnTo>
                      <a:pt x="1023" y="7"/>
                    </a:lnTo>
                    <a:lnTo>
                      <a:pt x="1027" y="6"/>
                    </a:lnTo>
                    <a:lnTo>
                      <a:pt x="1036" y="4"/>
                    </a:lnTo>
                    <a:lnTo>
                      <a:pt x="1049" y="2"/>
                    </a:lnTo>
                    <a:lnTo>
                      <a:pt x="1064" y="0"/>
                    </a:lnTo>
                    <a:lnTo>
                      <a:pt x="10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4" name="Freeform 1043">
                <a:extLst>
                  <a:ext uri="{FF2B5EF4-FFF2-40B4-BE49-F238E27FC236}">
                    <a16:creationId xmlns:a16="http://schemas.microsoft.com/office/drawing/2014/main" id="{C96B896A-4E5B-9348-F217-B98252133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5" y="-1385"/>
                <a:ext cx="286" cy="146"/>
              </a:xfrm>
              <a:custGeom>
                <a:avLst/>
                <a:gdLst>
                  <a:gd name="T0" fmla="*/ 551 w 1143"/>
                  <a:gd name="T1" fmla="*/ 5 h 585"/>
                  <a:gd name="T2" fmla="*/ 577 w 1143"/>
                  <a:gd name="T3" fmla="*/ 28 h 585"/>
                  <a:gd name="T4" fmla="*/ 585 w 1143"/>
                  <a:gd name="T5" fmla="*/ 110 h 585"/>
                  <a:gd name="T6" fmla="*/ 554 w 1143"/>
                  <a:gd name="T7" fmla="*/ 197 h 585"/>
                  <a:gd name="T8" fmla="*/ 563 w 1143"/>
                  <a:gd name="T9" fmla="*/ 239 h 585"/>
                  <a:gd name="T10" fmla="*/ 581 w 1143"/>
                  <a:gd name="T11" fmla="*/ 267 h 585"/>
                  <a:gd name="T12" fmla="*/ 631 w 1143"/>
                  <a:gd name="T13" fmla="*/ 275 h 585"/>
                  <a:gd name="T14" fmla="*/ 674 w 1143"/>
                  <a:gd name="T15" fmla="*/ 319 h 585"/>
                  <a:gd name="T16" fmla="*/ 685 w 1143"/>
                  <a:gd name="T17" fmla="*/ 353 h 585"/>
                  <a:gd name="T18" fmla="*/ 838 w 1143"/>
                  <a:gd name="T19" fmla="*/ 347 h 585"/>
                  <a:gd name="T20" fmla="*/ 986 w 1143"/>
                  <a:gd name="T21" fmla="*/ 362 h 585"/>
                  <a:gd name="T22" fmla="*/ 1106 w 1143"/>
                  <a:gd name="T23" fmla="*/ 369 h 585"/>
                  <a:gd name="T24" fmla="*/ 1137 w 1143"/>
                  <a:gd name="T25" fmla="*/ 396 h 585"/>
                  <a:gd name="T26" fmla="*/ 1142 w 1143"/>
                  <a:gd name="T27" fmla="*/ 436 h 585"/>
                  <a:gd name="T28" fmla="*/ 1119 w 1143"/>
                  <a:gd name="T29" fmla="*/ 470 h 585"/>
                  <a:gd name="T30" fmla="*/ 1055 w 1143"/>
                  <a:gd name="T31" fmla="*/ 477 h 585"/>
                  <a:gd name="T32" fmla="*/ 946 w 1143"/>
                  <a:gd name="T33" fmla="*/ 461 h 585"/>
                  <a:gd name="T34" fmla="*/ 834 w 1143"/>
                  <a:gd name="T35" fmla="*/ 447 h 585"/>
                  <a:gd name="T36" fmla="*/ 730 w 1143"/>
                  <a:gd name="T37" fmla="*/ 456 h 585"/>
                  <a:gd name="T38" fmla="*/ 672 w 1143"/>
                  <a:gd name="T39" fmla="*/ 481 h 585"/>
                  <a:gd name="T40" fmla="*/ 630 w 1143"/>
                  <a:gd name="T41" fmla="*/ 486 h 585"/>
                  <a:gd name="T42" fmla="*/ 596 w 1143"/>
                  <a:gd name="T43" fmla="*/ 472 h 585"/>
                  <a:gd name="T44" fmla="*/ 571 w 1143"/>
                  <a:gd name="T45" fmla="*/ 449 h 585"/>
                  <a:gd name="T46" fmla="*/ 565 w 1143"/>
                  <a:gd name="T47" fmla="*/ 403 h 585"/>
                  <a:gd name="T48" fmla="*/ 531 w 1143"/>
                  <a:gd name="T49" fmla="*/ 452 h 585"/>
                  <a:gd name="T50" fmla="*/ 490 w 1143"/>
                  <a:gd name="T51" fmla="*/ 465 h 585"/>
                  <a:gd name="T52" fmla="*/ 450 w 1143"/>
                  <a:gd name="T53" fmla="*/ 451 h 585"/>
                  <a:gd name="T54" fmla="*/ 435 w 1143"/>
                  <a:gd name="T55" fmla="*/ 414 h 585"/>
                  <a:gd name="T56" fmla="*/ 445 w 1143"/>
                  <a:gd name="T57" fmla="*/ 385 h 585"/>
                  <a:gd name="T58" fmla="*/ 454 w 1143"/>
                  <a:gd name="T59" fmla="*/ 365 h 585"/>
                  <a:gd name="T60" fmla="*/ 417 w 1143"/>
                  <a:gd name="T61" fmla="*/ 400 h 585"/>
                  <a:gd name="T62" fmla="*/ 375 w 1143"/>
                  <a:gd name="T63" fmla="*/ 423 h 585"/>
                  <a:gd name="T64" fmla="*/ 331 w 1143"/>
                  <a:gd name="T65" fmla="*/ 412 h 585"/>
                  <a:gd name="T66" fmla="*/ 311 w 1143"/>
                  <a:gd name="T67" fmla="*/ 375 h 585"/>
                  <a:gd name="T68" fmla="*/ 360 w 1143"/>
                  <a:gd name="T69" fmla="*/ 285 h 585"/>
                  <a:gd name="T70" fmla="*/ 250 w 1143"/>
                  <a:gd name="T71" fmla="*/ 388 h 585"/>
                  <a:gd name="T72" fmla="*/ 95 w 1143"/>
                  <a:gd name="T73" fmla="*/ 574 h 585"/>
                  <a:gd name="T74" fmla="*/ 49 w 1143"/>
                  <a:gd name="T75" fmla="*/ 584 h 585"/>
                  <a:gd name="T76" fmla="*/ 9 w 1143"/>
                  <a:gd name="T77" fmla="*/ 562 h 585"/>
                  <a:gd name="T78" fmla="*/ 2 w 1143"/>
                  <a:gd name="T79" fmla="*/ 521 h 585"/>
                  <a:gd name="T80" fmla="*/ 137 w 1143"/>
                  <a:gd name="T81" fmla="*/ 347 h 585"/>
                  <a:gd name="T82" fmla="*/ 341 w 1143"/>
                  <a:gd name="T83" fmla="*/ 122 h 585"/>
                  <a:gd name="T84" fmla="*/ 395 w 1143"/>
                  <a:gd name="T85" fmla="*/ 70 h 585"/>
                  <a:gd name="T86" fmla="*/ 458 w 1143"/>
                  <a:gd name="T87" fmla="*/ 20 h 585"/>
                  <a:gd name="T88" fmla="*/ 528 w 1143"/>
                  <a:gd name="T89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43" h="585">
                    <a:moveTo>
                      <a:pt x="528" y="0"/>
                    </a:moveTo>
                    <a:lnTo>
                      <a:pt x="539" y="2"/>
                    </a:lnTo>
                    <a:lnTo>
                      <a:pt x="551" y="5"/>
                    </a:lnTo>
                    <a:lnTo>
                      <a:pt x="561" y="10"/>
                    </a:lnTo>
                    <a:lnTo>
                      <a:pt x="571" y="18"/>
                    </a:lnTo>
                    <a:lnTo>
                      <a:pt x="577" y="28"/>
                    </a:lnTo>
                    <a:lnTo>
                      <a:pt x="585" y="53"/>
                    </a:lnTo>
                    <a:lnTo>
                      <a:pt x="587" y="81"/>
                    </a:lnTo>
                    <a:lnTo>
                      <a:pt x="585" y="110"/>
                    </a:lnTo>
                    <a:lnTo>
                      <a:pt x="578" y="139"/>
                    </a:lnTo>
                    <a:lnTo>
                      <a:pt x="567" y="168"/>
                    </a:lnTo>
                    <a:lnTo>
                      <a:pt x="554" y="197"/>
                    </a:lnTo>
                    <a:lnTo>
                      <a:pt x="537" y="227"/>
                    </a:lnTo>
                    <a:lnTo>
                      <a:pt x="551" y="232"/>
                    </a:lnTo>
                    <a:lnTo>
                      <a:pt x="563" y="239"/>
                    </a:lnTo>
                    <a:lnTo>
                      <a:pt x="573" y="252"/>
                    </a:lnTo>
                    <a:lnTo>
                      <a:pt x="577" y="260"/>
                    </a:lnTo>
                    <a:lnTo>
                      <a:pt x="581" y="267"/>
                    </a:lnTo>
                    <a:lnTo>
                      <a:pt x="597" y="266"/>
                    </a:lnTo>
                    <a:lnTo>
                      <a:pt x="614" y="269"/>
                    </a:lnTo>
                    <a:lnTo>
                      <a:pt x="631" y="275"/>
                    </a:lnTo>
                    <a:lnTo>
                      <a:pt x="646" y="286"/>
                    </a:lnTo>
                    <a:lnTo>
                      <a:pt x="661" y="300"/>
                    </a:lnTo>
                    <a:lnTo>
                      <a:pt x="674" y="319"/>
                    </a:lnTo>
                    <a:lnTo>
                      <a:pt x="681" y="334"/>
                    </a:lnTo>
                    <a:lnTo>
                      <a:pt x="684" y="345"/>
                    </a:lnTo>
                    <a:lnTo>
                      <a:pt x="685" y="353"/>
                    </a:lnTo>
                    <a:lnTo>
                      <a:pt x="738" y="347"/>
                    </a:lnTo>
                    <a:lnTo>
                      <a:pt x="789" y="346"/>
                    </a:lnTo>
                    <a:lnTo>
                      <a:pt x="838" y="347"/>
                    </a:lnTo>
                    <a:lnTo>
                      <a:pt x="887" y="351"/>
                    </a:lnTo>
                    <a:lnTo>
                      <a:pt x="936" y="356"/>
                    </a:lnTo>
                    <a:lnTo>
                      <a:pt x="986" y="362"/>
                    </a:lnTo>
                    <a:lnTo>
                      <a:pt x="1036" y="365"/>
                    </a:lnTo>
                    <a:lnTo>
                      <a:pt x="1089" y="367"/>
                    </a:lnTo>
                    <a:lnTo>
                      <a:pt x="1106" y="369"/>
                    </a:lnTo>
                    <a:lnTo>
                      <a:pt x="1119" y="375"/>
                    </a:lnTo>
                    <a:lnTo>
                      <a:pt x="1130" y="384"/>
                    </a:lnTo>
                    <a:lnTo>
                      <a:pt x="1137" y="396"/>
                    </a:lnTo>
                    <a:lnTo>
                      <a:pt x="1142" y="408"/>
                    </a:lnTo>
                    <a:lnTo>
                      <a:pt x="1143" y="422"/>
                    </a:lnTo>
                    <a:lnTo>
                      <a:pt x="1142" y="436"/>
                    </a:lnTo>
                    <a:lnTo>
                      <a:pt x="1137" y="449"/>
                    </a:lnTo>
                    <a:lnTo>
                      <a:pt x="1130" y="460"/>
                    </a:lnTo>
                    <a:lnTo>
                      <a:pt x="1119" y="470"/>
                    </a:lnTo>
                    <a:lnTo>
                      <a:pt x="1106" y="476"/>
                    </a:lnTo>
                    <a:lnTo>
                      <a:pt x="1089" y="478"/>
                    </a:lnTo>
                    <a:lnTo>
                      <a:pt x="1055" y="477"/>
                    </a:lnTo>
                    <a:lnTo>
                      <a:pt x="1020" y="473"/>
                    </a:lnTo>
                    <a:lnTo>
                      <a:pt x="983" y="467"/>
                    </a:lnTo>
                    <a:lnTo>
                      <a:pt x="946" y="461"/>
                    </a:lnTo>
                    <a:lnTo>
                      <a:pt x="909" y="455"/>
                    </a:lnTo>
                    <a:lnTo>
                      <a:pt x="872" y="450"/>
                    </a:lnTo>
                    <a:lnTo>
                      <a:pt x="834" y="447"/>
                    </a:lnTo>
                    <a:lnTo>
                      <a:pt x="798" y="446"/>
                    </a:lnTo>
                    <a:lnTo>
                      <a:pt x="763" y="449"/>
                    </a:lnTo>
                    <a:lnTo>
                      <a:pt x="730" y="456"/>
                    </a:lnTo>
                    <a:lnTo>
                      <a:pt x="698" y="469"/>
                    </a:lnTo>
                    <a:lnTo>
                      <a:pt x="685" y="475"/>
                    </a:lnTo>
                    <a:lnTo>
                      <a:pt x="672" y="481"/>
                    </a:lnTo>
                    <a:lnTo>
                      <a:pt x="657" y="486"/>
                    </a:lnTo>
                    <a:lnTo>
                      <a:pt x="644" y="488"/>
                    </a:lnTo>
                    <a:lnTo>
                      <a:pt x="630" y="486"/>
                    </a:lnTo>
                    <a:lnTo>
                      <a:pt x="619" y="482"/>
                    </a:lnTo>
                    <a:lnTo>
                      <a:pt x="608" y="477"/>
                    </a:lnTo>
                    <a:lnTo>
                      <a:pt x="596" y="472"/>
                    </a:lnTo>
                    <a:lnTo>
                      <a:pt x="586" y="465"/>
                    </a:lnTo>
                    <a:lnTo>
                      <a:pt x="578" y="458"/>
                    </a:lnTo>
                    <a:lnTo>
                      <a:pt x="571" y="449"/>
                    </a:lnTo>
                    <a:lnTo>
                      <a:pt x="566" y="437"/>
                    </a:lnTo>
                    <a:lnTo>
                      <a:pt x="565" y="418"/>
                    </a:lnTo>
                    <a:lnTo>
                      <a:pt x="565" y="403"/>
                    </a:lnTo>
                    <a:lnTo>
                      <a:pt x="554" y="422"/>
                    </a:lnTo>
                    <a:lnTo>
                      <a:pt x="542" y="441"/>
                    </a:lnTo>
                    <a:lnTo>
                      <a:pt x="531" y="452"/>
                    </a:lnTo>
                    <a:lnTo>
                      <a:pt x="519" y="460"/>
                    </a:lnTo>
                    <a:lnTo>
                      <a:pt x="504" y="464"/>
                    </a:lnTo>
                    <a:lnTo>
                      <a:pt x="490" y="465"/>
                    </a:lnTo>
                    <a:lnTo>
                      <a:pt x="475" y="463"/>
                    </a:lnTo>
                    <a:lnTo>
                      <a:pt x="462" y="458"/>
                    </a:lnTo>
                    <a:lnTo>
                      <a:pt x="450" y="451"/>
                    </a:lnTo>
                    <a:lnTo>
                      <a:pt x="441" y="441"/>
                    </a:lnTo>
                    <a:lnTo>
                      <a:pt x="436" y="428"/>
                    </a:lnTo>
                    <a:lnTo>
                      <a:pt x="435" y="414"/>
                    </a:lnTo>
                    <a:lnTo>
                      <a:pt x="439" y="398"/>
                    </a:lnTo>
                    <a:lnTo>
                      <a:pt x="442" y="391"/>
                    </a:lnTo>
                    <a:lnTo>
                      <a:pt x="445" y="385"/>
                    </a:lnTo>
                    <a:lnTo>
                      <a:pt x="445" y="385"/>
                    </a:lnTo>
                    <a:lnTo>
                      <a:pt x="444" y="385"/>
                    </a:lnTo>
                    <a:lnTo>
                      <a:pt x="454" y="365"/>
                    </a:lnTo>
                    <a:lnTo>
                      <a:pt x="440" y="374"/>
                    </a:lnTo>
                    <a:lnTo>
                      <a:pt x="428" y="385"/>
                    </a:lnTo>
                    <a:lnTo>
                      <a:pt x="417" y="400"/>
                    </a:lnTo>
                    <a:lnTo>
                      <a:pt x="405" y="412"/>
                    </a:lnTo>
                    <a:lnTo>
                      <a:pt x="390" y="420"/>
                    </a:lnTo>
                    <a:lnTo>
                      <a:pt x="375" y="423"/>
                    </a:lnTo>
                    <a:lnTo>
                      <a:pt x="359" y="423"/>
                    </a:lnTo>
                    <a:lnTo>
                      <a:pt x="345" y="419"/>
                    </a:lnTo>
                    <a:lnTo>
                      <a:pt x="331" y="412"/>
                    </a:lnTo>
                    <a:lnTo>
                      <a:pt x="321" y="402"/>
                    </a:lnTo>
                    <a:lnTo>
                      <a:pt x="314" y="389"/>
                    </a:lnTo>
                    <a:lnTo>
                      <a:pt x="311" y="375"/>
                    </a:lnTo>
                    <a:lnTo>
                      <a:pt x="313" y="360"/>
                    </a:lnTo>
                    <a:lnTo>
                      <a:pt x="320" y="343"/>
                    </a:lnTo>
                    <a:lnTo>
                      <a:pt x="360" y="285"/>
                    </a:lnTo>
                    <a:lnTo>
                      <a:pt x="400" y="224"/>
                    </a:lnTo>
                    <a:lnTo>
                      <a:pt x="323" y="305"/>
                    </a:lnTo>
                    <a:lnTo>
                      <a:pt x="250" y="388"/>
                    </a:lnTo>
                    <a:lnTo>
                      <a:pt x="177" y="475"/>
                    </a:lnTo>
                    <a:lnTo>
                      <a:pt x="108" y="562"/>
                    </a:lnTo>
                    <a:lnTo>
                      <a:pt x="95" y="574"/>
                    </a:lnTo>
                    <a:lnTo>
                      <a:pt x="80" y="582"/>
                    </a:lnTo>
                    <a:lnTo>
                      <a:pt x="64" y="585"/>
                    </a:lnTo>
                    <a:lnTo>
                      <a:pt x="49" y="584"/>
                    </a:lnTo>
                    <a:lnTo>
                      <a:pt x="33" y="580"/>
                    </a:lnTo>
                    <a:lnTo>
                      <a:pt x="21" y="572"/>
                    </a:lnTo>
                    <a:lnTo>
                      <a:pt x="9" y="562"/>
                    </a:lnTo>
                    <a:lnTo>
                      <a:pt x="2" y="550"/>
                    </a:lnTo>
                    <a:lnTo>
                      <a:pt x="0" y="535"/>
                    </a:lnTo>
                    <a:lnTo>
                      <a:pt x="2" y="521"/>
                    </a:lnTo>
                    <a:lnTo>
                      <a:pt x="12" y="506"/>
                    </a:lnTo>
                    <a:lnTo>
                      <a:pt x="74" y="426"/>
                    </a:lnTo>
                    <a:lnTo>
                      <a:pt x="137" y="347"/>
                    </a:lnTo>
                    <a:lnTo>
                      <a:pt x="202" y="270"/>
                    </a:lnTo>
                    <a:lnTo>
                      <a:pt x="270" y="194"/>
                    </a:lnTo>
                    <a:lnTo>
                      <a:pt x="341" y="122"/>
                    </a:lnTo>
                    <a:lnTo>
                      <a:pt x="357" y="106"/>
                    </a:lnTo>
                    <a:lnTo>
                      <a:pt x="376" y="88"/>
                    </a:lnTo>
                    <a:lnTo>
                      <a:pt x="395" y="70"/>
                    </a:lnTo>
                    <a:lnTo>
                      <a:pt x="414" y="51"/>
                    </a:lnTo>
                    <a:lnTo>
                      <a:pt x="435" y="35"/>
                    </a:lnTo>
                    <a:lnTo>
                      <a:pt x="458" y="20"/>
                    </a:lnTo>
                    <a:lnTo>
                      <a:pt x="480" y="9"/>
                    </a:lnTo>
                    <a:lnTo>
                      <a:pt x="504" y="2"/>
                    </a:lnTo>
                    <a:lnTo>
                      <a:pt x="52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/>
                <a:endPara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28" name="Freeform 1171">
              <a:extLst>
                <a:ext uri="{FF2B5EF4-FFF2-40B4-BE49-F238E27FC236}">
                  <a16:creationId xmlns:a16="http://schemas.microsoft.com/office/drawing/2014/main" id="{807DCB6A-A701-BA2A-A36E-46B68F31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253" y="3101897"/>
              <a:ext cx="310785" cy="233064"/>
            </a:xfrm>
            <a:custGeom>
              <a:avLst/>
              <a:gdLst>
                <a:gd name="T0" fmla="*/ 6189 w 6231"/>
                <a:gd name="T1" fmla="*/ 0 h 4673"/>
                <a:gd name="T2" fmla="*/ 6206 w 6231"/>
                <a:gd name="T3" fmla="*/ 6 h 4673"/>
                <a:gd name="T4" fmla="*/ 6219 w 6231"/>
                <a:gd name="T5" fmla="*/ 17 h 4673"/>
                <a:gd name="T6" fmla="*/ 6229 w 6231"/>
                <a:gd name="T7" fmla="*/ 34 h 4673"/>
                <a:gd name="T8" fmla="*/ 6231 w 6231"/>
                <a:gd name="T9" fmla="*/ 53 h 4673"/>
                <a:gd name="T10" fmla="*/ 6223 w 6231"/>
                <a:gd name="T11" fmla="*/ 72 h 4673"/>
                <a:gd name="T12" fmla="*/ 3477 w 6231"/>
                <a:gd name="T13" fmla="*/ 4603 h 4673"/>
                <a:gd name="T14" fmla="*/ 3455 w 6231"/>
                <a:gd name="T15" fmla="*/ 4631 h 4673"/>
                <a:gd name="T16" fmla="*/ 3428 w 6231"/>
                <a:gd name="T17" fmla="*/ 4652 h 4673"/>
                <a:gd name="T18" fmla="*/ 3398 w 6231"/>
                <a:gd name="T19" fmla="*/ 4665 h 4673"/>
                <a:gd name="T20" fmla="*/ 3366 w 6231"/>
                <a:gd name="T21" fmla="*/ 4673 h 4673"/>
                <a:gd name="T22" fmla="*/ 3332 w 6231"/>
                <a:gd name="T23" fmla="*/ 4673 h 4673"/>
                <a:gd name="T24" fmla="*/ 3300 w 6231"/>
                <a:gd name="T25" fmla="*/ 4664 h 4673"/>
                <a:gd name="T26" fmla="*/ 3269 w 6231"/>
                <a:gd name="T27" fmla="*/ 4648 h 4673"/>
                <a:gd name="T28" fmla="*/ 2513 w 6231"/>
                <a:gd name="T29" fmla="*/ 4132 h 4673"/>
                <a:gd name="T30" fmla="*/ 1745 w 6231"/>
                <a:gd name="T31" fmla="*/ 4641 h 4673"/>
                <a:gd name="T32" fmla="*/ 1717 w 6231"/>
                <a:gd name="T33" fmla="*/ 4654 h 4673"/>
                <a:gd name="T34" fmla="*/ 1690 w 6231"/>
                <a:gd name="T35" fmla="*/ 4656 h 4673"/>
                <a:gd name="T36" fmla="*/ 1664 w 6231"/>
                <a:gd name="T37" fmla="*/ 4650 h 4673"/>
                <a:gd name="T38" fmla="*/ 1639 w 6231"/>
                <a:gd name="T39" fmla="*/ 4639 h 4673"/>
                <a:gd name="T40" fmla="*/ 1621 w 6231"/>
                <a:gd name="T41" fmla="*/ 4618 h 4673"/>
                <a:gd name="T42" fmla="*/ 1609 w 6231"/>
                <a:gd name="T43" fmla="*/ 4595 h 4673"/>
                <a:gd name="T44" fmla="*/ 1603 w 6231"/>
                <a:gd name="T45" fmla="*/ 4565 h 4673"/>
                <a:gd name="T46" fmla="*/ 1603 w 6231"/>
                <a:gd name="T47" fmla="*/ 3511 h 4673"/>
                <a:gd name="T48" fmla="*/ 5090 w 6231"/>
                <a:gd name="T49" fmla="*/ 905 h 4673"/>
                <a:gd name="T50" fmla="*/ 972 w 6231"/>
                <a:gd name="T51" fmla="*/ 3077 h 4673"/>
                <a:gd name="T52" fmla="*/ 64 w 6231"/>
                <a:gd name="T53" fmla="*/ 2459 h 4673"/>
                <a:gd name="T54" fmla="*/ 36 w 6231"/>
                <a:gd name="T55" fmla="*/ 2434 h 4673"/>
                <a:gd name="T56" fmla="*/ 15 w 6231"/>
                <a:gd name="T57" fmla="*/ 2404 h 4673"/>
                <a:gd name="T58" fmla="*/ 4 w 6231"/>
                <a:gd name="T59" fmla="*/ 2370 h 4673"/>
                <a:gd name="T60" fmla="*/ 0 w 6231"/>
                <a:gd name="T61" fmla="*/ 2335 h 4673"/>
                <a:gd name="T62" fmla="*/ 0 w 6231"/>
                <a:gd name="T63" fmla="*/ 2335 h 4673"/>
                <a:gd name="T64" fmla="*/ 4 w 6231"/>
                <a:gd name="T65" fmla="*/ 2301 h 4673"/>
                <a:gd name="T66" fmla="*/ 17 w 6231"/>
                <a:gd name="T67" fmla="*/ 2269 h 4673"/>
                <a:gd name="T68" fmla="*/ 36 w 6231"/>
                <a:gd name="T69" fmla="*/ 2241 h 4673"/>
                <a:gd name="T70" fmla="*/ 62 w 6231"/>
                <a:gd name="T71" fmla="*/ 2216 h 4673"/>
                <a:gd name="T72" fmla="*/ 96 w 6231"/>
                <a:gd name="T73" fmla="*/ 2199 h 4673"/>
                <a:gd name="T74" fmla="*/ 6168 w 6231"/>
                <a:gd name="T75" fmla="*/ 4 h 4673"/>
                <a:gd name="T76" fmla="*/ 6189 w 6231"/>
                <a:gd name="T77" fmla="*/ 0 h 4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31" h="4673">
                  <a:moveTo>
                    <a:pt x="6189" y="0"/>
                  </a:moveTo>
                  <a:lnTo>
                    <a:pt x="6206" y="6"/>
                  </a:lnTo>
                  <a:lnTo>
                    <a:pt x="6219" y="17"/>
                  </a:lnTo>
                  <a:lnTo>
                    <a:pt x="6229" y="34"/>
                  </a:lnTo>
                  <a:lnTo>
                    <a:pt x="6231" y="53"/>
                  </a:lnTo>
                  <a:lnTo>
                    <a:pt x="6223" y="72"/>
                  </a:lnTo>
                  <a:lnTo>
                    <a:pt x="3477" y="4603"/>
                  </a:lnTo>
                  <a:lnTo>
                    <a:pt x="3455" y="4631"/>
                  </a:lnTo>
                  <a:lnTo>
                    <a:pt x="3428" y="4652"/>
                  </a:lnTo>
                  <a:lnTo>
                    <a:pt x="3398" y="4665"/>
                  </a:lnTo>
                  <a:lnTo>
                    <a:pt x="3366" y="4673"/>
                  </a:lnTo>
                  <a:lnTo>
                    <a:pt x="3332" y="4673"/>
                  </a:lnTo>
                  <a:lnTo>
                    <a:pt x="3300" y="4664"/>
                  </a:lnTo>
                  <a:lnTo>
                    <a:pt x="3269" y="4648"/>
                  </a:lnTo>
                  <a:lnTo>
                    <a:pt x="2513" y="4132"/>
                  </a:lnTo>
                  <a:lnTo>
                    <a:pt x="1745" y="4641"/>
                  </a:lnTo>
                  <a:lnTo>
                    <a:pt x="1717" y="4654"/>
                  </a:lnTo>
                  <a:lnTo>
                    <a:pt x="1690" y="4656"/>
                  </a:lnTo>
                  <a:lnTo>
                    <a:pt x="1664" y="4650"/>
                  </a:lnTo>
                  <a:lnTo>
                    <a:pt x="1639" y="4639"/>
                  </a:lnTo>
                  <a:lnTo>
                    <a:pt x="1621" y="4618"/>
                  </a:lnTo>
                  <a:lnTo>
                    <a:pt x="1609" y="4595"/>
                  </a:lnTo>
                  <a:lnTo>
                    <a:pt x="1603" y="4565"/>
                  </a:lnTo>
                  <a:lnTo>
                    <a:pt x="1603" y="3511"/>
                  </a:lnTo>
                  <a:lnTo>
                    <a:pt x="5090" y="905"/>
                  </a:lnTo>
                  <a:lnTo>
                    <a:pt x="972" y="3077"/>
                  </a:lnTo>
                  <a:lnTo>
                    <a:pt x="64" y="2459"/>
                  </a:lnTo>
                  <a:lnTo>
                    <a:pt x="36" y="2434"/>
                  </a:lnTo>
                  <a:lnTo>
                    <a:pt x="15" y="2404"/>
                  </a:lnTo>
                  <a:lnTo>
                    <a:pt x="4" y="2370"/>
                  </a:lnTo>
                  <a:lnTo>
                    <a:pt x="0" y="2335"/>
                  </a:lnTo>
                  <a:lnTo>
                    <a:pt x="0" y="2335"/>
                  </a:lnTo>
                  <a:lnTo>
                    <a:pt x="4" y="2301"/>
                  </a:lnTo>
                  <a:lnTo>
                    <a:pt x="17" y="2269"/>
                  </a:lnTo>
                  <a:lnTo>
                    <a:pt x="36" y="2241"/>
                  </a:lnTo>
                  <a:lnTo>
                    <a:pt x="62" y="2216"/>
                  </a:lnTo>
                  <a:lnTo>
                    <a:pt x="96" y="2199"/>
                  </a:lnTo>
                  <a:lnTo>
                    <a:pt x="6168" y="4"/>
                  </a:lnTo>
                  <a:lnTo>
                    <a:pt x="61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0BEBD1DC-CFE5-363F-A5BB-737FBDEF441B}"/>
              </a:ext>
            </a:extLst>
          </p:cNvPr>
          <p:cNvGrpSpPr/>
          <p:nvPr/>
        </p:nvGrpSpPr>
        <p:grpSpPr>
          <a:xfrm>
            <a:off x="449522" y="1733550"/>
            <a:ext cx="11292959" cy="3695700"/>
            <a:chOff x="609601" y="1943099"/>
            <a:chExt cx="10972800" cy="3590926"/>
          </a:xfrm>
        </p:grpSpPr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8FEC6FAE-A387-0202-C548-5DA2553558C7}"/>
                </a:ext>
              </a:extLst>
            </p:cNvPr>
            <p:cNvSpPr/>
            <p:nvPr/>
          </p:nvSpPr>
          <p:spPr>
            <a:xfrm>
              <a:off x="609601" y="1943099"/>
              <a:ext cx="3665665" cy="3590926"/>
            </a:xfrm>
            <a:custGeom>
              <a:avLst/>
              <a:gdLst>
                <a:gd name="connsiteX0" fmla="*/ 1795463 w 3665665"/>
                <a:gd name="connsiteY0" fmla="*/ 0 h 3590926"/>
                <a:gd name="connsiteX1" fmla="*/ 3665665 w 3665665"/>
                <a:gd name="connsiteY1" fmla="*/ 0 h 3590926"/>
                <a:gd name="connsiteX2" fmla="*/ 3665665 w 3665665"/>
                <a:gd name="connsiteY2" fmla="*/ 3590926 h 3590926"/>
                <a:gd name="connsiteX3" fmla="*/ 1795463 w 3665665"/>
                <a:gd name="connsiteY3" fmla="*/ 3590925 h 3590926"/>
                <a:gd name="connsiteX4" fmla="*/ 9270 w 3665665"/>
                <a:gd name="connsiteY4" fmla="*/ 1979038 h 3590926"/>
                <a:gd name="connsiteX5" fmla="*/ 0 w 3665665"/>
                <a:gd name="connsiteY5" fmla="*/ 1795463 h 3590926"/>
                <a:gd name="connsiteX6" fmla="*/ 9270 w 3665665"/>
                <a:gd name="connsiteY6" fmla="*/ 1611887 h 3590926"/>
                <a:gd name="connsiteX7" fmla="*/ 1795463 w 3665665"/>
                <a:gd name="connsiteY7" fmla="*/ 0 h 359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65665" h="3590926">
                  <a:moveTo>
                    <a:pt x="1795463" y="0"/>
                  </a:moveTo>
                  <a:lnTo>
                    <a:pt x="3665665" y="0"/>
                  </a:lnTo>
                  <a:lnTo>
                    <a:pt x="3665665" y="3590926"/>
                  </a:lnTo>
                  <a:lnTo>
                    <a:pt x="1795463" y="3590925"/>
                  </a:lnTo>
                  <a:cubicBezTo>
                    <a:pt x="865832" y="3590925"/>
                    <a:pt x="101215" y="2884411"/>
                    <a:pt x="9270" y="1979038"/>
                  </a:cubicBezTo>
                  <a:lnTo>
                    <a:pt x="0" y="1795463"/>
                  </a:lnTo>
                  <a:lnTo>
                    <a:pt x="9270" y="1611887"/>
                  </a:lnTo>
                  <a:cubicBezTo>
                    <a:pt x="101215" y="706514"/>
                    <a:pt x="865832" y="0"/>
                    <a:pt x="1795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C26D3899-A761-FAEB-C380-AC679E374741}"/>
                </a:ext>
              </a:extLst>
            </p:cNvPr>
            <p:cNvSpPr/>
            <p:nvPr/>
          </p:nvSpPr>
          <p:spPr>
            <a:xfrm>
              <a:off x="4275265" y="1943099"/>
              <a:ext cx="3641470" cy="3590926"/>
            </a:xfrm>
            <a:custGeom>
              <a:avLst/>
              <a:gdLst>
                <a:gd name="connsiteX0" fmla="*/ 0 w 3641470"/>
                <a:gd name="connsiteY0" fmla="*/ 0 h 3590926"/>
                <a:gd name="connsiteX1" fmla="*/ 3641470 w 3641470"/>
                <a:gd name="connsiteY1" fmla="*/ 0 h 3590926"/>
                <a:gd name="connsiteX2" fmla="*/ 3641470 w 3641470"/>
                <a:gd name="connsiteY2" fmla="*/ 3590926 h 3590926"/>
                <a:gd name="connsiteX3" fmla="*/ 0 w 3641470"/>
                <a:gd name="connsiteY3" fmla="*/ 3590926 h 3590926"/>
                <a:gd name="connsiteX4" fmla="*/ 0 w 3641470"/>
                <a:gd name="connsiteY4" fmla="*/ 0 h 359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470" h="3590926">
                  <a:moveTo>
                    <a:pt x="0" y="0"/>
                  </a:moveTo>
                  <a:lnTo>
                    <a:pt x="3641470" y="0"/>
                  </a:lnTo>
                  <a:lnTo>
                    <a:pt x="3641470" y="3590926"/>
                  </a:lnTo>
                  <a:lnTo>
                    <a:pt x="0" y="359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292A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2CB1B614-C898-375A-805B-7733EB51F903}"/>
                </a:ext>
              </a:extLst>
            </p:cNvPr>
            <p:cNvSpPr/>
            <p:nvPr/>
          </p:nvSpPr>
          <p:spPr>
            <a:xfrm>
              <a:off x="7916735" y="1943099"/>
              <a:ext cx="3665666" cy="3590926"/>
            </a:xfrm>
            <a:custGeom>
              <a:avLst/>
              <a:gdLst>
                <a:gd name="connsiteX0" fmla="*/ 0 w 3665666"/>
                <a:gd name="connsiteY0" fmla="*/ 0 h 3590926"/>
                <a:gd name="connsiteX1" fmla="*/ 1870203 w 3665666"/>
                <a:gd name="connsiteY1" fmla="*/ 0 h 3590926"/>
                <a:gd name="connsiteX2" fmla="*/ 3665666 w 3665666"/>
                <a:gd name="connsiteY2" fmla="*/ 1795463 h 3590926"/>
                <a:gd name="connsiteX3" fmla="*/ 3665665 w 3665666"/>
                <a:gd name="connsiteY3" fmla="*/ 1795463 h 3590926"/>
                <a:gd name="connsiteX4" fmla="*/ 1870202 w 3665666"/>
                <a:gd name="connsiteY4" fmla="*/ 3590926 h 3590926"/>
                <a:gd name="connsiteX5" fmla="*/ 0 w 3665666"/>
                <a:gd name="connsiteY5" fmla="*/ 3590926 h 3590926"/>
                <a:gd name="connsiteX6" fmla="*/ 0 w 3665666"/>
                <a:gd name="connsiteY6" fmla="*/ 0 h 359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65666" h="3590926">
                  <a:moveTo>
                    <a:pt x="0" y="0"/>
                  </a:moveTo>
                  <a:lnTo>
                    <a:pt x="1870203" y="0"/>
                  </a:lnTo>
                  <a:cubicBezTo>
                    <a:pt x="2861810" y="0"/>
                    <a:pt x="3665666" y="803856"/>
                    <a:pt x="3665666" y="1795463"/>
                  </a:cubicBezTo>
                  <a:lnTo>
                    <a:pt x="3665665" y="1795463"/>
                  </a:lnTo>
                  <a:cubicBezTo>
                    <a:pt x="3665665" y="2787070"/>
                    <a:pt x="2861809" y="3590926"/>
                    <a:pt x="1870202" y="3590926"/>
                  </a:cubicBezTo>
                  <a:lnTo>
                    <a:pt x="0" y="359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4E6E69CD-BB33-2FAD-EAE3-C3092367ECE5}"/>
                </a:ext>
              </a:extLst>
            </p:cNvPr>
            <p:cNvGrpSpPr/>
            <p:nvPr/>
          </p:nvGrpSpPr>
          <p:grpSpPr>
            <a:xfrm>
              <a:off x="1400338" y="2686036"/>
              <a:ext cx="2404910" cy="1343185"/>
              <a:chOff x="1128513" y="3436395"/>
              <a:chExt cx="2404910" cy="1343185"/>
            </a:xfrm>
          </p:grpSpPr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178AAE6-5E33-C751-AB00-78EEF90AA34E}"/>
                  </a:ext>
                </a:extLst>
              </p:cNvPr>
              <p:cNvSpPr txBox="1"/>
              <p:nvPr/>
            </p:nvSpPr>
            <p:spPr>
              <a:xfrm>
                <a:off x="1128513" y="4015131"/>
                <a:ext cx="2404910" cy="76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sym typeface="Times New Roman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54" name="矩形: 圆角 53">
                <a:extLst>
                  <a:ext uri="{FF2B5EF4-FFF2-40B4-BE49-F238E27FC236}">
                    <a16:creationId xmlns:a16="http://schemas.microsoft.com/office/drawing/2014/main" id="{82CA592C-DAF2-4DE1-B107-B8A34AA55201}"/>
                  </a:ext>
                </a:extLst>
              </p:cNvPr>
              <p:cNvSpPr/>
              <p:nvPr/>
            </p:nvSpPr>
            <p:spPr>
              <a:xfrm>
                <a:off x="1381792" y="3436395"/>
                <a:ext cx="1736212" cy="45473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2D154439-E14D-30A7-2D94-03090C7B3D12}"/>
                </a:ext>
              </a:extLst>
            </p:cNvPr>
            <p:cNvGrpSpPr/>
            <p:nvPr/>
          </p:nvGrpSpPr>
          <p:grpSpPr>
            <a:xfrm>
              <a:off x="4884847" y="2686036"/>
              <a:ext cx="2404910" cy="1343185"/>
              <a:chOff x="1128513" y="3436395"/>
              <a:chExt cx="2404910" cy="1343185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4E7B2A1-1E94-A089-5F4D-242CD58D477C}"/>
                  </a:ext>
                </a:extLst>
              </p:cNvPr>
              <p:cNvSpPr txBox="1"/>
              <p:nvPr/>
            </p:nvSpPr>
            <p:spPr>
              <a:xfrm>
                <a:off x="1128513" y="4015131"/>
                <a:ext cx="2404910" cy="76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schemeClr val="bg1"/>
                    </a:solidFill>
                    <a:latin typeface="Times New Roman"/>
                    <a:ea typeface="汉仪秦川飞影W"/>
                    <a:sym typeface="Times New Roman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B2F27922-EED2-631C-F255-47E7F17E5EA2}"/>
                  </a:ext>
                </a:extLst>
              </p:cNvPr>
              <p:cNvSpPr/>
              <p:nvPr/>
            </p:nvSpPr>
            <p:spPr>
              <a:xfrm>
                <a:off x="1386971" y="3436395"/>
                <a:ext cx="1887993" cy="45473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1EC98FC7-172C-A79A-09CD-27F2E99C8FEE}"/>
                </a:ext>
              </a:extLst>
            </p:cNvPr>
            <p:cNvGrpSpPr/>
            <p:nvPr/>
          </p:nvGrpSpPr>
          <p:grpSpPr>
            <a:xfrm>
              <a:off x="8369356" y="2686036"/>
              <a:ext cx="2404910" cy="1343185"/>
              <a:chOff x="1128513" y="3436395"/>
              <a:chExt cx="2404910" cy="1343185"/>
            </a:xfrm>
          </p:grpSpPr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988466A-95A1-A424-C209-AB8FA06F87BF}"/>
                  </a:ext>
                </a:extLst>
              </p:cNvPr>
              <p:cNvSpPr txBox="1"/>
              <p:nvPr/>
            </p:nvSpPr>
            <p:spPr>
              <a:xfrm>
                <a:off x="1128513" y="4015131"/>
                <a:ext cx="2404910" cy="764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sym typeface="Times New Roman"/>
                  </a:rPr>
                  <a:t>Click here to add content, content to match the title. </a:t>
                </a:r>
                <a:endPara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50" name="矩形: 圆角 49">
                <a:extLst>
                  <a:ext uri="{FF2B5EF4-FFF2-40B4-BE49-F238E27FC236}">
                    <a16:creationId xmlns:a16="http://schemas.microsoft.com/office/drawing/2014/main" id="{948A02D0-B326-34DC-7867-F39277201A37}"/>
                  </a:ext>
                </a:extLst>
              </p:cNvPr>
              <p:cNvSpPr/>
              <p:nvPr/>
            </p:nvSpPr>
            <p:spPr>
              <a:xfrm>
                <a:off x="1412893" y="3436395"/>
                <a:ext cx="1884647" cy="45473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06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人, 建筑, 桌子, 男人&#10;&#10;描述已自动生成">
            <a:extLst>
              <a:ext uri="{FF2B5EF4-FFF2-40B4-BE49-F238E27FC236}">
                <a16:creationId xmlns:a16="http://schemas.microsoft.com/office/drawing/2014/main" id="{13C34EE5-9069-3B2A-B6C5-88A7AB67A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44033"/>
          <a:stretch/>
        </p:blipFill>
        <p:spPr>
          <a:xfrm>
            <a:off x="0" y="-1"/>
            <a:ext cx="12192000" cy="29717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740A68E-1062-CDB6-6AA4-5D247C8116AA}"/>
              </a:ext>
            </a:extLst>
          </p:cNvPr>
          <p:cNvSpPr/>
          <p:nvPr/>
        </p:nvSpPr>
        <p:spPr>
          <a:xfrm>
            <a:off x="2" y="0"/>
            <a:ext cx="12191999" cy="2971800"/>
          </a:xfrm>
          <a:prstGeom prst="rect">
            <a:avLst/>
          </a:prstGeom>
          <a:solidFill>
            <a:srgbClr val="C9292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1B91E0B-EF1D-ED41-8F00-B3E78454225F}"/>
              </a:ext>
            </a:extLst>
          </p:cNvPr>
          <p:cNvSpPr/>
          <p:nvPr/>
        </p:nvSpPr>
        <p:spPr>
          <a:xfrm>
            <a:off x="4672182" y="1753189"/>
            <a:ext cx="2745135" cy="1511275"/>
          </a:xfrm>
          <a:custGeom>
            <a:avLst/>
            <a:gdLst/>
            <a:ahLst/>
            <a:cxnLst/>
            <a:rect l="l" t="t" r="r" b="b"/>
            <a:pathLst>
              <a:path w="2745135" h="1511275">
                <a:moveTo>
                  <a:pt x="1505136" y="1015789"/>
                </a:moveTo>
                <a:lnTo>
                  <a:pt x="1821768" y="1015789"/>
                </a:lnTo>
                <a:lnTo>
                  <a:pt x="1819201" y="1026058"/>
                </a:lnTo>
                <a:cubicBezTo>
                  <a:pt x="1810643" y="1061430"/>
                  <a:pt x="1817774" y="1091952"/>
                  <a:pt x="1840595" y="1117625"/>
                </a:cubicBezTo>
                <a:cubicBezTo>
                  <a:pt x="1853146" y="1131888"/>
                  <a:pt x="1867979" y="1141872"/>
                  <a:pt x="1885094" y="1147577"/>
                </a:cubicBezTo>
                <a:lnTo>
                  <a:pt x="1627510" y="1336700"/>
                </a:lnTo>
                <a:cubicBezTo>
                  <a:pt x="1573312" y="1305892"/>
                  <a:pt x="1535088" y="1265386"/>
                  <a:pt x="1512838" y="1215182"/>
                </a:cubicBezTo>
                <a:cubicBezTo>
                  <a:pt x="1488877" y="1157560"/>
                  <a:pt x="1485739" y="1093093"/>
                  <a:pt x="1503425" y="1021780"/>
                </a:cubicBezTo>
                <a:close/>
                <a:moveTo>
                  <a:pt x="979847" y="758205"/>
                </a:moveTo>
                <a:cubicBezTo>
                  <a:pt x="963873" y="758205"/>
                  <a:pt x="946758" y="765622"/>
                  <a:pt x="928502" y="780455"/>
                </a:cubicBezTo>
                <a:cubicBezTo>
                  <a:pt x="915951" y="789583"/>
                  <a:pt x="899406" y="801706"/>
                  <a:pt x="878868" y="816825"/>
                </a:cubicBezTo>
                <a:cubicBezTo>
                  <a:pt x="858329" y="831943"/>
                  <a:pt x="837648" y="847489"/>
                  <a:pt x="816825" y="863464"/>
                </a:cubicBezTo>
                <a:cubicBezTo>
                  <a:pt x="796001" y="879438"/>
                  <a:pt x="776604" y="894271"/>
                  <a:pt x="758633" y="907963"/>
                </a:cubicBezTo>
                <a:cubicBezTo>
                  <a:pt x="740662" y="921655"/>
                  <a:pt x="727968" y="931925"/>
                  <a:pt x="720552" y="938771"/>
                </a:cubicBezTo>
                <a:cubicBezTo>
                  <a:pt x="713135" y="945046"/>
                  <a:pt x="706146" y="950894"/>
                  <a:pt x="699585" y="956314"/>
                </a:cubicBezTo>
                <a:cubicBezTo>
                  <a:pt x="693025" y="961734"/>
                  <a:pt x="687319" y="967296"/>
                  <a:pt x="682470" y="973001"/>
                </a:cubicBezTo>
                <a:cubicBezTo>
                  <a:pt x="677621" y="978706"/>
                  <a:pt x="673770" y="985124"/>
                  <a:pt x="670917" y="992256"/>
                </a:cubicBezTo>
                <a:cubicBezTo>
                  <a:pt x="668065" y="999387"/>
                  <a:pt x="666353" y="1008087"/>
                  <a:pt x="665783" y="1018357"/>
                </a:cubicBezTo>
                <a:cubicBezTo>
                  <a:pt x="662360" y="1056010"/>
                  <a:pt x="664071" y="1085391"/>
                  <a:pt x="670917" y="1106500"/>
                </a:cubicBezTo>
                <a:cubicBezTo>
                  <a:pt x="683469" y="1145295"/>
                  <a:pt x="713991" y="1164692"/>
                  <a:pt x="762484" y="1164692"/>
                </a:cubicBezTo>
                <a:cubicBezTo>
                  <a:pt x="795003" y="1164692"/>
                  <a:pt x="822815" y="1156419"/>
                  <a:pt x="845921" y="1139875"/>
                </a:cubicBezTo>
                <a:cubicBezTo>
                  <a:pt x="869026" y="1123330"/>
                  <a:pt x="888423" y="1102506"/>
                  <a:pt x="904112" y="1077404"/>
                </a:cubicBezTo>
                <a:cubicBezTo>
                  <a:pt x="919801" y="1052302"/>
                  <a:pt x="932638" y="1024917"/>
                  <a:pt x="942622" y="995251"/>
                </a:cubicBezTo>
                <a:cubicBezTo>
                  <a:pt x="952606" y="965585"/>
                  <a:pt x="961021" y="937915"/>
                  <a:pt x="967867" y="912242"/>
                </a:cubicBezTo>
                <a:lnTo>
                  <a:pt x="1000386" y="780455"/>
                </a:lnTo>
                <a:cubicBezTo>
                  <a:pt x="1001527" y="773038"/>
                  <a:pt x="1000100" y="767476"/>
                  <a:pt x="996107" y="763767"/>
                </a:cubicBezTo>
                <a:cubicBezTo>
                  <a:pt x="992113" y="760059"/>
                  <a:pt x="986693" y="758205"/>
                  <a:pt x="979847" y="758205"/>
                </a:cubicBezTo>
                <a:close/>
                <a:moveTo>
                  <a:pt x="2636453" y="657225"/>
                </a:moveTo>
                <a:cubicBezTo>
                  <a:pt x="2603934" y="684039"/>
                  <a:pt x="2574838" y="711709"/>
                  <a:pt x="2549165" y="740234"/>
                </a:cubicBezTo>
                <a:cubicBezTo>
                  <a:pt x="2533762" y="757349"/>
                  <a:pt x="2521781" y="772040"/>
                  <a:pt x="2513223" y="784306"/>
                </a:cubicBezTo>
                <a:cubicBezTo>
                  <a:pt x="2504666" y="796572"/>
                  <a:pt x="2496679" y="809551"/>
                  <a:pt x="2489262" y="823243"/>
                </a:cubicBezTo>
                <a:cubicBezTo>
                  <a:pt x="2481845" y="836935"/>
                  <a:pt x="2475998" y="851055"/>
                  <a:pt x="2471719" y="865603"/>
                </a:cubicBezTo>
                <a:cubicBezTo>
                  <a:pt x="2467440" y="880151"/>
                  <a:pt x="2465586" y="894556"/>
                  <a:pt x="2466157" y="908819"/>
                </a:cubicBezTo>
                <a:lnTo>
                  <a:pt x="2466157" y="918232"/>
                </a:lnTo>
                <a:cubicBezTo>
                  <a:pt x="2467298" y="933636"/>
                  <a:pt x="2467155" y="950038"/>
                  <a:pt x="2465729" y="967439"/>
                </a:cubicBezTo>
                <a:cubicBezTo>
                  <a:pt x="2464302" y="984839"/>
                  <a:pt x="2461307" y="1003238"/>
                  <a:pt x="2456743" y="1022635"/>
                </a:cubicBezTo>
                <a:cubicBezTo>
                  <a:pt x="2440198" y="1087673"/>
                  <a:pt x="2412243" y="1143726"/>
                  <a:pt x="2372878" y="1190793"/>
                </a:cubicBezTo>
                <a:cubicBezTo>
                  <a:pt x="2333513" y="1237859"/>
                  <a:pt x="2287302" y="1276511"/>
                  <a:pt x="2234245" y="1306748"/>
                </a:cubicBezTo>
                <a:cubicBezTo>
                  <a:pt x="2181188" y="1336985"/>
                  <a:pt x="2123709" y="1359378"/>
                  <a:pt x="2061809" y="1373926"/>
                </a:cubicBezTo>
                <a:cubicBezTo>
                  <a:pt x="1999909" y="1388473"/>
                  <a:pt x="1938152" y="1395747"/>
                  <a:pt x="1876537" y="1395747"/>
                </a:cubicBezTo>
                <a:cubicBezTo>
                  <a:pt x="1868550" y="1395747"/>
                  <a:pt x="1860705" y="1395462"/>
                  <a:pt x="1853003" y="1394892"/>
                </a:cubicBezTo>
                <a:cubicBezTo>
                  <a:pt x="1845301" y="1394321"/>
                  <a:pt x="1837457" y="1394036"/>
                  <a:pt x="1829470" y="1394036"/>
                </a:cubicBezTo>
                <a:cubicBezTo>
                  <a:pt x="1827758" y="1393465"/>
                  <a:pt x="1825762" y="1393180"/>
                  <a:pt x="1823479" y="1393180"/>
                </a:cubicBezTo>
                <a:cubicBezTo>
                  <a:pt x="1808646" y="1393180"/>
                  <a:pt x="1792102" y="1394749"/>
                  <a:pt x="1773845" y="1397887"/>
                </a:cubicBezTo>
                <a:cubicBezTo>
                  <a:pt x="1755589" y="1401025"/>
                  <a:pt x="1736905" y="1405446"/>
                  <a:pt x="1717793" y="1411151"/>
                </a:cubicBezTo>
                <a:cubicBezTo>
                  <a:pt x="1698681" y="1416856"/>
                  <a:pt x="1679284" y="1423274"/>
                  <a:pt x="1659601" y="1430406"/>
                </a:cubicBezTo>
                <a:cubicBezTo>
                  <a:pt x="1639919" y="1437537"/>
                  <a:pt x="1621235" y="1444811"/>
                  <a:pt x="1603549" y="1452228"/>
                </a:cubicBezTo>
                <a:cubicBezTo>
                  <a:pt x="1560761" y="1469343"/>
                  <a:pt x="1517402" y="1489025"/>
                  <a:pt x="1473473" y="1511275"/>
                </a:cubicBezTo>
                <a:lnTo>
                  <a:pt x="1955267" y="1156990"/>
                </a:lnTo>
                <a:cubicBezTo>
                  <a:pt x="1976375" y="1155278"/>
                  <a:pt x="1996771" y="1151285"/>
                  <a:pt x="2016454" y="1145009"/>
                </a:cubicBezTo>
                <a:cubicBezTo>
                  <a:pt x="2036136" y="1138734"/>
                  <a:pt x="2054250" y="1129748"/>
                  <a:pt x="2070795" y="1118053"/>
                </a:cubicBezTo>
                <a:cubicBezTo>
                  <a:pt x="2087339" y="1106357"/>
                  <a:pt x="2101745" y="1092380"/>
                  <a:pt x="2114010" y="1076120"/>
                </a:cubicBezTo>
                <a:cubicBezTo>
                  <a:pt x="2126276" y="1059861"/>
                  <a:pt x="2135547" y="1041177"/>
                  <a:pt x="2141823" y="1020068"/>
                </a:cubicBezTo>
                <a:close/>
                <a:moveTo>
                  <a:pt x="1704677" y="173720"/>
                </a:moveTo>
                <a:cubicBezTo>
                  <a:pt x="1646486" y="229629"/>
                  <a:pt x="1593428" y="283542"/>
                  <a:pt x="1545506" y="335459"/>
                </a:cubicBezTo>
                <a:cubicBezTo>
                  <a:pt x="1516980" y="366266"/>
                  <a:pt x="1493875" y="392082"/>
                  <a:pt x="1476189" y="412905"/>
                </a:cubicBezTo>
                <a:cubicBezTo>
                  <a:pt x="1458503" y="433729"/>
                  <a:pt x="1441959" y="454980"/>
                  <a:pt x="1426555" y="476659"/>
                </a:cubicBezTo>
                <a:cubicBezTo>
                  <a:pt x="1411151" y="498339"/>
                  <a:pt x="1397602" y="519305"/>
                  <a:pt x="1385906" y="539558"/>
                </a:cubicBezTo>
                <a:cubicBezTo>
                  <a:pt x="1374211" y="559811"/>
                  <a:pt x="1366366" y="577924"/>
                  <a:pt x="1362373" y="593899"/>
                </a:cubicBezTo>
                <a:cubicBezTo>
                  <a:pt x="1361232" y="597322"/>
                  <a:pt x="1360233" y="600745"/>
                  <a:pt x="1359378" y="604168"/>
                </a:cubicBezTo>
                <a:cubicBezTo>
                  <a:pt x="1358522" y="607591"/>
                  <a:pt x="1357524" y="610729"/>
                  <a:pt x="1356383" y="613581"/>
                </a:cubicBezTo>
                <a:cubicBezTo>
                  <a:pt x="1355241" y="619286"/>
                  <a:pt x="1353958" y="624849"/>
                  <a:pt x="1352532" y="630269"/>
                </a:cubicBezTo>
                <a:cubicBezTo>
                  <a:pt x="1351105" y="635688"/>
                  <a:pt x="1349822" y="641536"/>
                  <a:pt x="1348681" y="647812"/>
                </a:cubicBezTo>
                <a:lnTo>
                  <a:pt x="1293056" y="872877"/>
                </a:lnTo>
                <a:cubicBezTo>
                  <a:pt x="1274800" y="947614"/>
                  <a:pt x="1248984" y="1017215"/>
                  <a:pt x="1215610" y="1081683"/>
                </a:cubicBezTo>
                <a:cubicBezTo>
                  <a:pt x="1182235" y="1146150"/>
                  <a:pt x="1141301" y="1202203"/>
                  <a:pt x="1092808" y="1249840"/>
                </a:cubicBezTo>
                <a:cubicBezTo>
                  <a:pt x="1044315" y="1297477"/>
                  <a:pt x="988120" y="1334846"/>
                  <a:pt x="924223" y="1361945"/>
                </a:cubicBezTo>
                <a:cubicBezTo>
                  <a:pt x="860326" y="1389044"/>
                  <a:pt x="788157" y="1402594"/>
                  <a:pt x="707715" y="1402594"/>
                </a:cubicBezTo>
                <a:cubicBezTo>
                  <a:pt x="655799" y="1402594"/>
                  <a:pt x="607021" y="1396175"/>
                  <a:pt x="561380" y="1383339"/>
                </a:cubicBezTo>
                <a:cubicBezTo>
                  <a:pt x="515739" y="1370502"/>
                  <a:pt x="474092" y="1345258"/>
                  <a:pt x="436439" y="1307604"/>
                </a:cubicBezTo>
                <a:cubicBezTo>
                  <a:pt x="428452" y="1299617"/>
                  <a:pt x="418896" y="1294054"/>
                  <a:pt x="407771" y="1290917"/>
                </a:cubicBezTo>
                <a:cubicBezTo>
                  <a:pt x="396646" y="1287779"/>
                  <a:pt x="383667" y="1286210"/>
                  <a:pt x="368834" y="1286210"/>
                </a:cubicBezTo>
                <a:cubicBezTo>
                  <a:pt x="352289" y="1286210"/>
                  <a:pt x="334318" y="1288207"/>
                  <a:pt x="314920" y="1292200"/>
                </a:cubicBezTo>
                <a:cubicBezTo>
                  <a:pt x="295523" y="1296194"/>
                  <a:pt x="275698" y="1301471"/>
                  <a:pt x="255445" y="1308032"/>
                </a:cubicBezTo>
                <a:cubicBezTo>
                  <a:pt x="235192" y="1314593"/>
                  <a:pt x="214796" y="1322009"/>
                  <a:pt x="194258" y="1330282"/>
                </a:cubicBezTo>
                <a:cubicBezTo>
                  <a:pt x="173720" y="1338554"/>
                  <a:pt x="153752" y="1346969"/>
                  <a:pt x="134355" y="1355527"/>
                </a:cubicBezTo>
                <a:cubicBezTo>
                  <a:pt x="90426" y="1376065"/>
                  <a:pt x="45641" y="1399456"/>
                  <a:pt x="0" y="1425699"/>
                </a:cubicBezTo>
                <a:close/>
                <a:moveTo>
                  <a:pt x="1020924" y="112961"/>
                </a:moveTo>
                <a:cubicBezTo>
                  <a:pt x="1064282" y="112961"/>
                  <a:pt x="1105074" y="117667"/>
                  <a:pt x="1143298" y="127081"/>
                </a:cubicBezTo>
                <a:cubicBezTo>
                  <a:pt x="1181522" y="136494"/>
                  <a:pt x="1215752" y="151185"/>
                  <a:pt x="1245989" y="171152"/>
                </a:cubicBezTo>
                <a:cubicBezTo>
                  <a:pt x="1276226" y="191120"/>
                  <a:pt x="1301756" y="216793"/>
                  <a:pt x="1322580" y="248171"/>
                </a:cubicBezTo>
                <a:cubicBezTo>
                  <a:pt x="1343404" y="279549"/>
                  <a:pt x="1358094" y="317202"/>
                  <a:pt x="1366652" y="361132"/>
                </a:cubicBezTo>
                <a:lnTo>
                  <a:pt x="931925" y="680331"/>
                </a:lnTo>
                <a:cubicBezTo>
                  <a:pt x="932495" y="679760"/>
                  <a:pt x="938486" y="674911"/>
                  <a:pt x="949896" y="665783"/>
                </a:cubicBezTo>
                <a:cubicBezTo>
                  <a:pt x="961306" y="656655"/>
                  <a:pt x="974285" y="645102"/>
                  <a:pt x="988833" y="631124"/>
                </a:cubicBezTo>
                <a:cubicBezTo>
                  <a:pt x="1003381" y="617147"/>
                  <a:pt x="1017358" y="601601"/>
                  <a:pt x="1030765" y="584485"/>
                </a:cubicBezTo>
                <a:cubicBezTo>
                  <a:pt x="1044172" y="567370"/>
                  <a:pt x="1053443" y="550540"/>
                  <a:pt x="1058577" y="533995"/>
                </a:cubicBezTo>
                <a:cubicBezTo>
                  <a:pt x="1066565" y="480368"/>
                  <a:pt x="1065994" y="439291"/>
                  <a:pt x="1056866" y="410766"/>
                </a:cubicBezTo>
                <a:cubicBezTo>
                  <a:pt x="1044885" y="370830"/>
                  <a:pt x="1014648" y="350862"/>
                  <a:pt x="966155" y="350862"/>
                </a:cubicBezTo>
                <a:cubicBezTo>
                  <a:pt x="934777" y="350862"/>
                  <a:pt x="907821" y="358564"/>
                  <a:pt x="885286" y="373968"/>
                </a:cubicBezTo>
                <a:cubicBezTo>
                  <a:pt x="862751" y="389372"/>
                  <a:pt x="843496" y="408912"/>
                  <a:pt x="827522" y="432588"/>
                </a:cubicBezTo>
                <a:cubicBezTo>
                  <a:pt x="811548" y="456264"/>
                  <a:pt x="798568" y="482222"/>
                  <a:pt x="788585" y="510462"/>
                </a:cubicBezTo>
                <a:cubicBezTo>
                  <a:pt x="778601" y="538702"/>
                  <a:pt x="770186" y="565659"/>
                  <a:pt x="763340" y="591331"/>
                </a:cubicBezTo>
                <a:lnTo>
                  <a:pt x="699157" y="851483"/>
                </a:lnTo>
                <a:lnTo>
                  <a:pt x="354286" y="1104788"/>
                </a:lnTo>
                <a:cubicBezTo>
                  <a:pt x="353715" y="1102506"/>
                  <a:pt x="353430" y="1098513"/>
                  <a:pt x="353430" y="1092808"/>
                </a:cubicBezTo>
                <a:cubicBezTo>
                  <a:pt x="349436" y="1027770"/>
                  <a:pt x="357709" y="953319"/>
                  <a:pt x="378247" y="869454"/>
                </a:cubicBezTo>
                <a:lnTo>
                  <a:pt x="434727" y="642677"/>
                </a:lnTo>
                <a:cubicBezTo>
                  <a:pt x="452983" y="567941"/>
                  <a:pt x="478799" y="498196"/>
                  <a:pt x="512174" y="433443"/>
                </a:cubicBezTo>
                <a:cubicBezTo>
                  <a:pt x="545548" y="368691"/>
                  <a:pt x="586482" y="312638"/>
                  <a:pt x="634975" y="265286"/>
                </a:cubicBezTo>
                <a:cubicBezTo>
                  <a:pt x="683469" y="217934"/>
                  <a:pt x="739806" y="180708"/>
                  <a:pt x="803988" y="153609"/>
                </a:cubicBezTo>
                <a:cubicBezTo>
                  <a:pt x="868170" y="126510"/>
                  <a:pt x="940482" y="112961"/>
                  <a:pt x="1020924" y="112961"/>
                </a:cubicBezTo>
                <a:close/>
                <a:moveTo>
                  <a:pt x="2191457" y="103547"/>
                </a:moveTo>
                <a:cubicBezTo>
                  <a:pt x="2212566" y="103547"/>
                  <a:pt x="2234388" y="104260"/>
                  <a:pt x="2256923" y="105687"/>
                </a:cubicBezTo>
                <a:cubicBezTo>
                  <a:pt x="2279458" y="107113"/>
                  <a:pt x="2301850" y="109823"/>
                  <a:pt x="2324100" y="113816"/>
                </a:cubicBezTo>
                <a:cubicBezTo>
                  <a:pt x="2346350" y="117810"/>
                  <a:pt x="2368172" y="123230"/>
                  <a:pt x="2389566" y="130076"/>
                </a:cubicBezTo>
                <a:cubicBezTo>
                  <a:pt x="2410960" y="136922"/>
                  <a:pt x="2431070" y="145480"/>
                  <a:pt x="2449897" y="155749"/>
                </a:cubicBezTo>
                <a:lnTo>
                  <a:pt x="2191457" y="346584"/>
                </a:lnTo>
                <a:cubicBezTo>
                  <a:pt x="2178335" y="343161"/>
                  <a:pt x="2163787" y="341449"/>
                  <a:pt x="2147813" y="341449"/>
                </a:cubicBezTo>
                <a:cubicBezTo>
                  <a:pt x="2131268" y="341449"/>
                  <a:pt x="2114010" y="343874"/>
                  <a:pt x="2096040" y="348723"/>
                </a:cubicBezTo>
                <a:cubicBezTo>
                  <a:pt x="2078069" y="353572"/>
                  <a:pt x="2061239" y="360704"/>
                  <a:pt x="2045550" y="370117"/>
                </a:cubicBezTo>
                <a:cubicBezTo>
                  <a:pt x="2029861" y="379530"/>
                  <a:pt x="2016026" y="391083"/>
                  <a:pt x="2004045" y="404775"/>
                </a:cubicBezTo>
                <a:cubicBezTo>
                  <a:pt x="1992065" y="418468"/>
                  <a:pt x="1984077" y="433871"/>
                  <a:pt x="1980084" y="450986"/>
                </a:cubicBezTo>
                <a:lnTo>
                  <a:pt x="1978372" y="456977"/>
                </a:lnTo>
                <a:lnTo>
                  <a:pt x="1663452" y="456977"/>
                </a:lnTo>
                <a:lnTo>
                  <a:pt x="1666019" y="446708"/>
                </a:lnTo>
                <a:cubicBezTo>
                  <a:pt x="1679711" y="390227"/>
                  <a:pt x="1704671" y="340593"/>
                  <a:pt x="1740898" y="297805"/>
                </a:cubicBezTo>
                <a:cubicBezTo>
                  <a:pt x="1777126" y="255017"/>
                  <a:pt x="1819629" y="219218"/>
                  <a:pt x="1868407" y="190407"/>
                </a:cubicBezTo>
                <a:cubicBezTo>
                  <a:pt x="1917185" y="161596"/>
                  <a:pt x="1969672" y="139917"/>
                  <a:pt x="2025867" y="125369"/>
                </a:cubicBezTo>
                <a:cubicBezTo>
                  <a:pt x="2082062" y="110821"/>
                  <a:pt x="2137259" y="103547"/>
                  <a:pt x="2191457" y="103547"/>
                </a:cubicBezTo>
                <a:close/>
                <a:moveTo>
                  <a:pt x="2745135" y="0"/>
                </a:moveTo>
                <a:cubicBezTo>
                  <a:pt x="2743423" y="1141"/>
                  <a:pt x="2737861" y="6133"/>
                  <a:pt x="2728448" y="14976"/>
                </a:cubicBezTo>
                <a:cubicBezTo>
                  <a:pt x="2719034" y="23819"/>
                  <a:pt x="2707767" y="35799"/>
                  <a:pt x="2694645" y="50918"/>
                </a:cubicBezTo>
                <a:cubicBezTo>
                  <a:pt x="2681523" y="66036"/>
                  <a:pt x="2667688" y="83722"/>
                  <a:pt x="2653141" y="103975"/>
                </a:cubicBezTo>
                <a:cubicBezTo>
                  <a:pt x="2638593" y="124228"/>
                  <a:pt x="2625613" y="146050"/>
                  <a:pt x="2614203" y="169441"/>
                </a:cubicBezTo>
                <a:cubicBezTo>
                  <a:pt x="2602793" y="192832"/>
                  <a:pt x="2593808" y="217506"/>
                  <a:pt x="2587247" y="243464"/>
                </a:cubicBezTo>
                <a:cubicBezTo>
                  <a:pt x="2580686" y="269422"/>
                  <a:pt x="2578832" y="295808"/>
                  <a:pt x="2581684" y="322622"/>
                </a:cubicBezTo>
                <a:cubicBezTo>
                  <a:pt x="2582255" y="326045"/>
                  <a:pt x="2582683" y="329468"/>
                  <a:pt x="2582968" y="332891"/>
                </a:cubicBezTo>
                <a:cubicBezTo>
                  <a:pt x="2583253" y="336314"/>
                  <a:pt x="2583396" y="339737"/>
                  <a:pt x="2583396" y="343161"/>
                </a:cubicBezTo>
                <a:cubicBezTo>
                  <a:pt x="2587389" y="380244"/>
                  <a:pt x="2583966" y="421605"/>
                  <a:pt x="2573127" y="467246"/>
                </a:cubicBezTo>
                <a:cubicBezTo>
                  <a:pt x="2565710" y="497483"/>
                  <a:pt x="2553729" y="526008"/>
                  <a:pt x="2537185" y="552822"/>
                </a:cubicBezTo>
                <a:cubicBezTo>
                  <a:pt x="2520640" y="579636"/>
                  <a:pt x="2500957" y="604168"/>
                  <a:pt x="2478137" y="626418"/>
                </a:cubicBezTo>
                <a:cubicBezTo>
                  <a:pt x="2455317" y="648667"/>
                  <a:pt x="2430357" y="668635"/>
                  <a:pt x="2403258" y="686321"/>
                </a:cubicBezTo>
                <a:cubicBezTo>
                  <a:pt x="2376159" y="704007"/>
                  <a:pt x="2348917" y="718840"/>
                  <a:pt x="2321533" y="730821"/>
                </a:cubicBezTo>
                <a:cubicBezTo>
                  <a:pt x="2350058" y="743942"/>
                  <a:pt x="2373734" y="758775"/>
                  <a:pt x="2392561" y="775320"/>
                </a:cubicBezTo>
                <a:lnTo>
                  <a:pt x="1984363" y="1074837"/>
                </a:lnTo>
                <a:cubicBezTo>
                  <a:pt x="2020875" y="1043459"/>
                  <a:pt x="2050827" y="1014363"/>
                  <a:pt x="2074218" y="987549"/>
                </a:cubicBezTo>
                <a:cubicBezTo>
                  <a:pt x="2088480" y="971575"/>
                  <a:pt x="2098749" y="958453"/>
                  <a:pt x="2105025" y="948184"/>
                </a:cubicBezTo>
                <a:cubicBezTo>
                  <a:pt x="2111301" y="937915"/>
                  <a:pt x="2115722" y="927931"/>
                  <a:pt x="2118289" y="918232"/>
                </a:cubicBezTo>
                <a:cubicBezTo>
                  <a:pt x="2120857" y="908534"/>
                  <a:pt x="2120714" y="899406"/>
                  <a:pt x="2117861" y="890848"/>
                </a:cubicBezTo>
                <a:cubicBezTo>
                  <a:pt x="2115009" y="882290"/>
                  <a:pt x="2108163" y="875730"/>
                  <a:pt x="2097323" y="871166"/>
                </a:cubicBezTo>
                <a:cubicBezTo>
                  <a:pt x="2084201" y="865460"/>
                  <a:pt x="2078211" y="861182"/>
                  <a:pt x="2079352" y="858329"/>
                </a:cubicBezTo>
                <a:cubicBezTo>
                  <a:pt x="2060525" y="852624"/>
                  <a:pt x="2037990" y="849771"/>
                  <a:pt x="2011747" y="849771"/>
                </a:cubicBezTo>
                <a:lnTo>
                  <a:pt x="1855998" y="849771"/>
                </a:lnTo>
                <a:lnTo>
                  <a:pt x="1912479" y="620427"/>
                </a:lnTo>
                <a:lnTo>
                  <a:pt x="2059670" y="620427"/>
                </a:lnTo>
                <a:cubicBezTo>
                  <a:pt x="2112156" y="620427"/>
                  <a:pt x="2155087" y="608161"/>
                  <a:pt x="2188462" y="583630"/>
                </a:cubicBezTo>
                <a:cubicBezTo>
                  <a:pt x="2221836" y="559098"/>
                  <a:pt x="2245085" y="521159"/>
                  <a:pt x="2258206" y="469813"/>
                </a:cubicBezTo>
                <a:cubicBezTo>
                  <a:pt x="2267334" y="432160"/>
                  <a:pt x="2262770" y="401352"/>
                  <a:pt x="2244514" y="377391"/>
                </a:cubicBezTo>
                <a:cubicBezTo>
                  <a:pt x="2243373" y="376250"/>
                  <a:pt x="2242375" y="375109"/>
                  <a:pt x="2241519" y="373968"/>
                </a:cubicBezTo>
                <a:cubicBezTo>
                  <a:pt x="2240663" y="372827"/>
                  <a:pt x="2239950" y="371971"/>
                  <a:pt x="2239380" y="371401"/>
                </a:cubicBezTo>
                <a:lnTo>
                  <a:pt x="2494397" y="184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C208B7-489A-1094-E02D-C931ED9552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8667" y="35356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  <a:endParaRPr lang="zh-CN" altLang="en-US" sz="480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ea typeface="汉仪秦川飞影W"/>
              <a:sym typeface="Times New Roman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075B8D2-E2CA-DEE9-FEAB-6A898703091E}"/>
              </a:ext>
            </a:extLst>
          </p:cNvPr>
          <p:cNvCxnSpPr>
            <a:cxnSpLocks/>
          </p:cNvCxnSpPr>
          <p:nvPr/>
        </p:nvCxnSpPr>
        <p:spPr>
          <a:xfrm flipH="1">
            <a:off x="1771651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16A908C-C2AD-015D-2991-A004DDCF195B}"/>
              </a:ext>
            </a:extLst>
          </p:cNvPr>
          <p:cNvCxnSpPr>
            <a:cxnSpLocks/>
          </p:cNvCxnSpPr>
          <p:nvPr/>
        </p:nvCxnSpPr>
        <p:spPr>
          <a:xfrm>
            <a:off x="8383335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46DF5C1A-9E2B-EB02-D0CF-401E6854FD4B}"/>
              </a:ext>
            </a:extLst>
          </p:cNvPr>
          <p:cNvSpPr/>
          <p:nvPr/>
        </p:nvSpPr>
        <p:spPr>
          <a:xfrm>
            <a:off x="3178528" y="4397272"/>
            <a:ext cx="5834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2742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9673391-5938-9F68-F6FF-FCEBE6493CF8}"/>
              </a:ext>
            </a:extLst>
          </p:cNvPr>
          <p:cNvSpPr txBox="1">
            <a:spLocks/>
          </p:cNvSpPr>
          <p:nvPr/>
        </p:nvSpPr>
        <p:spPr>
          <a:xfrm>
            <a:off x="921557" y="1474951"/>
            <a:ext cx="3923163" cy="1685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Click here to add text content, such as keywords, some brief introductions, etc.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D11CB2A-BBE0-9B2F-2514-CF0765937970}"/>
              </a:ext>
            </a:extLst>
          </p:cNvPr>
          <p:cNvGrpSpPr/>
          <p:nvPr/>
        </p:nvGrpSpPr>
        <p:grpSpPr>
          <a:xfrm>
            <a:off x="702104" y="3634550"/>
            <a:ext cx="4405149" cy="1884368"/>
            <a:chOff x="7183110" y="3634550"/>
            <a:chExt cx="4405149" cy="1884368"/>
          </a:xfrm>
        </p:grpSpPr>
        <p:sp>
          <p:nvSpPr>
            <p:cNvPr id="10" name="Oval 46">
              <a:extLst>
                <a:ext uri="{FF2B5EF4-FFF2-40B4-BE49-F238E27FC236}">
                  <a16:creationId xmlns:a16="http://schemas.microsoft.com/office/drawing/2014/main" id="{FDB96E81-DC3D-7DCC-D6DE-C826E4141A38}"/>
                </a:ext>
              </a:extLst>
            </p:cNvPr>
            <p:cNvSpPr/>
            <p:nvPr/>
          </p:nvSpPr>
          <p:spPr>
            <a:xfrm>
              <a:off x="10007426" y="3634550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1" name="Oval 45">
              <a:extLst>
                <a:ext uri="{FF2B5EF4-FFF2-40B4-BE49-F238E27FC236}">
                  <a16:creationId xmlns:a16="http://schemas.microsoft.com/office/drawing/2014/main" id="{0FA64D72-FE7A-92DA-04A0-FEC966DF764B}"/>
                </a:ext>
              </a:extLst>
            </p:cNvPr>
            <p:cNvSpPr/>
            <p:nvPr/>
          </p:nvSpPr>
          <p:spPr>
            <a:xfrm>
              <a:off x="7601358" y="3644026"/>
              <a:ext cx="1350000" cy="1350000"/>
            </a:xfrm>
            <a:prstGeom prst="ellipse">
              <a:avLst/>
            </a:prstGeom>
            <a:noFill/>
            <a:ln w="1524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FFFFFF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2" name="Arc 41">
              <a:extLst>
                <a:ext uri="{FF2B5EF4-FFF2-40B4-BE49-F238E27FC236}">
                  <a16:creationId xmlns:a16="http://schemas.microsoft.com/office/drawing/2014/main" id="{4A4120F6-9047-F86E-EDA2-BA90A2E1769A}"/>
                </a:ext>
              </a:extLst>
            </p:cNvPr>
            <p:cNvSpPr/>
            <p:nvPr/>
          </p:nvSpPr>
          <p:spPr>
            <a:xfrm>
              <a:off x="7594731" y="3644026"/>
              <a:ext cx="1349600" cy="1349600"/>
            </a:xfrm>
            <a:prstGeom prst="arc">
              <a:avLst>
                <a:gd name="adj1" fmla="val 16200000"/>
                <a:gd name="adj2" fmla="val 10769516"/>
              </a:avLst>
            </a:prstGeom>
            <a:ln w="152400">
              <a:solidFill>
                <a:srgbClr val="C929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A4ECD2A6-F818-283D-3E4C-692DF24F83CD}"/>
                </a:ext>
              </a:extLst>
            </p:cNvPr>
            <p:cNvSpPr txBox="1">
              <a:spLocks/>
            </p:cNvSpPr>
            <p:nvPr/>
          </p:nvSpPr>
          <p:spPr>
            <a:xfrm>
              <a:off x="7183110" y="5298871"/>
              <a:ext cx="218649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en-ID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4" name="Arc 43">
              <a:extLst>
                <a:ext uri="{FF2B5EF4-FFF2-40B4-BE49-F238E27FC236}">
                  <a16:creationId xmlns:a16="http://schemas.microsoft.com/office/drawing/2014/main" id="{E71A78FA-1239-39B5-F63E-14FA82A09554}"/>
                </a:ext>
              </a:extLst>
            </p:cNvPr>
            <p:cNvSpPr/>
            <p:nvPr/>
          </p:nvSpPr>
          <p:spPr>
            <a:xfrm>
              <a:off x="10007426" y="3634950"/>
              <a:ext cx="1349600" cy="1349600"/>
            </a:xfrm>
            <a:prstGeom prst="arc">
              <a:avLst>
                <a:gd name="adj1" fmla="val 16200000"/>
                <a:gd name="adj2" fmla="val 13567605"/>
              </a:avLst>
            </a:prstGeom>
            <a:ln w="152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lang="en-ID" sz="900" dirty="0">
                <a:solidFill>
                  <a:srgbClr val="000000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5" name="Text Placeholder 10">
              <a:extLst>
                <a:ext uri="{FF2B5EF4-FFF2-40B4-BE49-F238E27FC236}">
                  <a16:creationId xmlns:a16="http://schemas.microsoft.com/office/drawing/2014/main" id="{B854497E-7652-BFDE-9C0D-356DDC72FB92}"/>
                </a:ext>
              </a:extLst>
            </p:cNvPr>
            <p:cNvSpPr txBox="1">
              <a:spLocks/>
            </p:cNvSpPr>
            <p:nvPr/>
          </p:nvSpPr>
          <p:spPr>
            <a:xfrm>
              <a:off x="9776194" y="5296804"/>
              <a:ext cx="1812065" cy="220047"/>
            </a:xfrm>
            <a:prstGeom prst="rect">
              <a:avLst/>
            </a:prstGeom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172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cs"/>
                  <a:sym typeface="Times New Roman"/>
                </a:rPr>
                <a:t>Add title text</a:t>
              </a:r>
              <a:endParaRPr kumimoji="0" lang="en-ID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cs typeface="+mn-cs"/>
                <a:sym typeface="Times New Roman"/>
              </a:endParaRPr>
            </a:p>
          </p:txBody>
        </p:sp>
        <p:sp>
          <p:nvSpPr>
            <p:cNvPr id="16" name="Text Placeholder 10">
              <a:extLst>
                <a:ext uri="{FF2B5EF4-FFF2-40B4-BE49-F238E27FC236}">
                  <a16:creationId xmlns:a16="http://schemas.microsoft.com/office/drawing/2014/main" id="{063497E5-2143-E8EC-B91B-D3698E736348}"/>
                </a:ext>
              </a:extLst>
            </p:cNvPr>
            <p:cNvSpPr txBox="1">
              <a:spLocks/>
            </p:cNvSpPr>
            <p:nvPr/>
          </p:nvSpPr>
          <p:spPr>
            <a:xfrm>
              <a:off x="7846916" y="4165180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76%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38D726BC-35EB-B095-3A30-5499DC2BE702}"/>
                </a:ext>
              </a:extLst>
            </p:cNvPr>
            <p:cNvSpPr txBox="1">
              <a:spLocks/>
            </p:cNvSpPr>
            <p:nvPr/>
          </p:nvSpPr>
          <p:spPr>
            <a:xfrm>
              <a:off x="10259611" y="4165180"/>
              <a:ext cx="845231" cy="307293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l" defTabSz="1828343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None/>
                <a:defRPr sz="6600" b="1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1pPr>
              <a:lvl2pPr marL="13712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7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2285429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9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3199600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4113771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5027943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2114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6286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0457" indent="-457086" algn="l" defTabSz="1828343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5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72">
                <a:lnSpc>
                  <a:spcPct val="100000"/>
                </a:lnSpc>
                <a:spcBef>
                  <a:spcPts val="1000"/>
                </a:spcBef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89%</a:t>
              </a:r>
              <a:endParaRPr lang="en-ID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2D2B5F80-9CA9-8105-E095-C3662FA07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9496" y="1551743"/>
            <a:ext cx="3070101" cy="4093468"/>
          </a:xfrm>
          <a:prstGeom prst="rect">
            <a:avLst/>
          </a:prstGeom>
          <a:blipFill dpi="0" rotWithShape="1">
            <a:blip r:embed="rId3"/>
            <a:srcRect/>
            <a:stretch>
              <a:fillRect l="-45011" t="-16666" r="-45011" b="-16666"/>
            </a:stretch>
          </a:blipFill>
          <a:ln w="28575" cap="flat" cmpd="sng" algn="ctr">
            <a:noFill/>
            <a:prstDash val="solid"/>
            <a:miter lim="800000"/>
          </a:ln>
          <a:effectLst/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2CA08944-7002-D5A7-9E50-113CC0D9C678}"/>
              </a:ext>
            </a:extLst>
          </p:cNvPr>
          <p:cNvGrpSpPr/>
          <p:nvPr/>
        </p:nvGrpSpPr>
        <p:grpSpPr>
          <a:xfrm>
            <a:off x="8646695" y="1540042"/>
            <a:ext cx="3000807" cy="4103803"/>
            <a:chOff x="3721768" y="1588169"/>
            <a:chExt cx="2967790" cy="405865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7F8DF2A-7490-B8AE-DB21-6D28D9FD0311}"/>
                </a:ext>
              </a:extLst>
            </p:cNvPr>
            <p:cNvSpPr/>
            <p:nvPr/>
          </p:nvSpPr>
          <p:spPr>
            <a:xfrm>
              <a:off x="3721768" y="1588169"/>
              <a:ext cx="2967790" cy="4058652"/>
            </a:xfrm>
            <a:prstGeom prst="rect">
              <a:avLst/>
            </a:prstGeom>
            <a:solidFill>
              <a:srgbClr val="C9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58089"/>
              <a:endParaRPr lang="zh-CN" altLang="en-US" sz="1016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3E8C811-0D66-A138-C145-19ABFE5B90CE}"/>
                </a:ext>
              </a:extLst>
            </p:cNvPr>
            <p:cNvGrpSpPr/>
            <p:nvPr/>
          </p:nvGrpSpPr>
          <p:grpSpPr>
            <a:xfrm>
              <a:off x="3966961" y="2402198"/>
              <a:ext cx="2534890" cy="1711414"/>
              <a:chOff x="7958839" y="2431044"/>
              <a:chExt cx="4490848" cy="1466834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BB096A9F-9C4C-E6E6-6730-8CAF156F38A5}"/>
                  </a:ext>
                </a:extLst>
              </p:cNvPr>
              <p:cNvSpPr txBox="1"/>
              <p:nvPr/>
            </p:nvSpPr>
            <p:spPr>
              <a:xfrm>
                <a:off x="7958839" y="2996178"/>
                <a:ext cx="4490848" cy="9017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text content, such as keywords, some brief introductions, etc.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BD0854C-5930-9A73-9599-E09394160C7B}"/>
                  </a:ext>
                </a:extLst>
              </p:cNvPr>
              <p:cNvSpPr/>
              <p:nvPr/>
            </p:nvSpPr>
            <p:spPr>
              <a:xfrm>
                <a:off x="8733284" y="2431044"/>
                <a:ext cx="2840114" cy="3391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5160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b="1" dirty="0">
                    <a:solidFill>
                      <a:schemeClr val="bg1"/>
                    </a:solidFill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2473795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52314CE4-3A1E-7B9E-FFBD-62DF54497723}"/>
              </a:ext>
            </a:extLst>
          </p:cNvPr>
          <p:cNvGrpSpPr/>
          <p:nvPr/>
        </p:nvGrpSpPr>
        <p:grpSpPr>
          <a:xfrm>
            <a:off x="486949" y="1771650"/>
            <a:ext cx="2632107" cy="3813220"/>
            <a:chOff x="998232" y="2113024"/>
            <a:chExt cx="2458064" cy="3561080"/>
          </a:xfrm>
        </p:grpSpPr>
        <p:grpSp>
          <p:nvGrpSpPr>
            <p:cNvPr id="9" name="Group 34">
              <a:extLst>
                <a:ext uri="{FF2B5EF4-FFF2-40B4-BE49-F238E27FC236}">
                  <a16:creationId xmlns:a16="http://schemas.microsoft.com/office/drawing/2014/main" id="{8FC0FDCC-154C-1988-2689-79A5C1067950}"/>
                </a:ext>
              </a:extLst>
            </p:cNvPr>
            <p:cNvGrpSpPr/>
            <p:nvPr/>
          </p:nvGrpSpPr>
          <p:grpSpPr>
            <a:xfrm>
              <a:off x="998232" y="2113024"/>
              <a:ext cx="2458064" cy="3561080"/>
              <a:chOff x="2790186" y="1624044"/>
              <a:chExt cx="1843548" cy="2670810"/>
            </a:xfrm>
          </p:grpSpPr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0401E100-B66E-9701-C01A-4B1B97E5C7B7}"/>
                  </a:ext>
                </a:extLst>
              </p:cNvPr>
              <p:cNvSpPr/>
              <p:nvPr/>
            </p:nvSpPr>
            <p:spPr>
              <a:xfrm>
                <a:off x="2790186" y="1780254"/>
                <a:ext cx="1843548" cy="251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0" dist="381000" dir="5400000" sx="90000" sy="9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grpSp>
            <p:nvGrpSpPr>
              <p:cNvPr id="13" name="Group 11">
                <a:extLst>
                  <a:ext uri="{FF2B5EF4-FFF2-40B4-BE49-F238E27FC236}">
                    <a16:creationId xmlns:a16="http://schemas.microsoft.com/office/drawing/2014/main" id="{4B8FD061-2435-7D15-3B3E-D6F6F9A0D625}"/>
                  </a:ext>
                </a:extLst>
              </p:cNvPr>
              <p:cNvGrpSpPr/>
              <p:nvPr/>
            </p:nvGrpSpPr>
            <p:grpSpPr>
              <a:xfrm>
                <a:off x="3149985" y="1624044"/>
                <a:ext cx="1123950" cy="746637"/>
                <a:chOff x="2645799" y="1958340"/>
                <a:chExt cx="1123950" cy="746637"/>
              </a:xfrm>
            </p:grpSpPr>
            <p:sp>
              <p:nvSpPr>
                <p:cNvPr id="14" name="Trapezoid 10">
                  <a:extLst>
                    <a:ext uri="{FF2B5EF4-FFF2-40B4-BE49-F238E27FC236}">
                      <a16:creationId xmlns:a16="http://schemas.microsoft.com/office/drawing/2014/main" id="{1F92AB2E-68B8-0734-72B4-2047DA14EC4F}"/>
                    </a:ext>
                  </a:extLst>
                </p:cNvPr>
                <p:cNvSpPr/>
                <p:nvPr/>
              </p:nvSpPr>
              <p:spPr>
                <a:xfrm>
                  <a:off x="2645799" y="1958975"/>
                  <a:ext cx="1123950" cy="156210"/>
                </a:xfrm>
                <a:prstGeom prst="trapezoid">
                  <a:avLst>
                    <a:gd name="adj" fmla="val 6792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endParaRPr>
                </a:p>
              </p:txBody>
            </p:sp>
            <p:sp>
              <p:nvSpPr>
                <p:cNvPr id="15" name="Pentagon 9">
                  <a:extLst>
                    <a:ext uri="{FF2B5EF4-FFF2-40B4-BE49-F238E27FC236}">
                      <a16:creationId xmlns:a16="http://schemas.microsoft.com/office/drawing/2014/main" id="{EF76D39A-0360-1AE7-E026-14277B4EA1B6}"/>
                    </a:ext>
                  </a:extLst>
                </p:cNvPr>
                <p:cNvSpPr/>
                <p:nvPr/>
              </p:nvSpPr>
              <p:spPr>
                <a:xfrm rot="5400000">
                  <a:off x="2834456" y="1874459"/>
                  <a:ext cx="746637" cy="914400"/>
                </a:xfrm>
                <a:prstGeom prst="homePlate">
                  <a:avLst>
                    <a:gd name="adj" fmla="val 31720"/>
                  </a:avLst>
                </a:prstGeom>
                <a:solidFill>
                  <a:srgbClr val="C929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endParaRPr>
                </a:p>
              </p:txBody>
            </p:sp>
          </p:grpSp>
        </p:grpSp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1ED326CA-566A-8F53-30E2-AAF3927B2230}"/>
                </a:ext>
              </a:extLst>
            </p:cNvPr>
            <p:cNvSpPr txBox="1">
              <a:spLocks/>
            </p:cNvSpPr>
            <p:nvPr/>
          </p:nvSpPr>
          <p:spPr>
            <a:xfrm>
              <a:off x="1204367" y="3441867"/>
              <a:ext cx="2074006" cy="107964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1" name="Freeform 62">
              <a:extLst>
                <a:ext uri="{FF2B5EF4-FFF2-40B4-BE49-F238E27FC236}">
                  <a16:creationId xmlns:a16="http://schemas.microsoft.com/office/drawing/2014/main" id="{051A7EDC-5C5F-375C-C35D-A38AF0087C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966346" y="2318711"/>
              <a:ext cx="521839" cy="526011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3A98B73-6FDB-C1AF-5222-045CDE53E687}"/>
              </a:ext>
            </a:extLst>
          </p:cNvPr>
          <p:cNvGrpSpPr/>
          <p:nvPr/>
        </p:nvGrpSpPr>
        <p:grpSpPr>
          <a:xfrm>
            <a:off x="3348948" y="1771650"/>
            <a:ext cx="2632107" cy="3813220"/>
            <a:chOff x="3560764" y="2113024"/>
            <a:chExt cx="2458064" cy="3561080"/>
          </a:xfrm>
        </p:grpSpPr>
        <p:grpSp>
          <p:nvGrpSpPr>
            <p:cNvPr id="17" name="Group 35">
              <a:extLst>
                <a:ext uri="{FF2B5EF4-FFF2-40B4-BE49-F238E27FC236}">
                  <a16:creationId xmlns:a16="http://schemas.microsoft.com/office/drawing/2014/main" id="{535226C3-722E-A469-B70B-D62E802EDCFA}"/>
                </a:ext>
              </a:extLst>
            </p:cNvPr>
            <p:cNvGrpSpPr/>
            <p:nvPr/>
          </p:nvGrpSpPr>
          <p:grpSpPr>
            <a:xfrm>
              <a:off x="3560764" y="2113024"/>
              <a:ext cx="2458064" cy="3561080"/>
              <a:chOff x="4712085" y="1624044"/>
              <a:chExt cx="1843548" cy="2670810"/>
            </a:xfrm>
          </p:grpSpPr>
          <p:sp>
            <p:nvSpPr>
              <p:cNvPr id="20" name="Rectangle 15">
                <a:extLst>
                  <a:ext uri="{FF2B5EF4-FFF2-40B4-BE49-F238E27FC236}">
                    <a16:creationId xmlns:a16="http://schemas.microsoft.com/office/drawing/2014/main" id="{43EF5CBD-CA75-A172-BC9F-03D5B129A3E3}"/>
                  </a:ext>
                </a:extLst>
              </p:cNvPr>
              <p:cNvSpPr/>
              <p:nvPr/>
            </p:nvSpPr>
            <p:spPr>
              <a:xfrm>
                <a:off x="4712085" y="1780254"/>
                <a:ext cx="1843548" cy="251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0" dist="381000" dir="5400000" sx="90000" sy="9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grpSp>
            <p:nvGrpSpPr>
              <p:cNvPr id="21" name="Group 16">
                <a:extLst>
                  <a:ext uri="{FF2B5EF4-FFF2-40B4-BE49-F238E27FC236}">
                    <a16:creationId xmlns:a16="http://schemas.microsoft.com/office/drawing/2014/main" id="{B1FD5D22-C133-A2B4-9B65-3A86DE97476F}"/>
                  </a:ext>
                </a:extLst>
              </p:cNvPr>
              <p:cNvGrpSpPr/>
              <p:nvPr/>
            </p:nvGrpSpPr>
            <p:grpSpPr>
              <a:xfrm>
                <a:off x="5071884" y="1624044"/>
                <a:ext cx="1123950" cy="746637"/>
                <a:chOff x="2645799" y="1958340"/>
                <a:chExt cx="1123950" cy="746637"/>
              </a:xfrm>
            </p:grpSpPr>
            <p:sp>
              <p:nvSpPr>
                <p:cNvPr id="22" name="Trapezoid 17">
                  <a:extLst>
                    <a:ext uri="{FF2B5EF4-FFF2-40B4-BE49-F238E27FC236}">
                      <a16:creationId xmlns:a16="http://schemas.microsoft.com/office/drawing/2014/main" id="{08178436-4D1A-2C06-9C46-4F57862988DE}"/>
                    </a:ext>
                  </a:extLst>
                </p:cNvPr>
                <p:cNvSpPr/>
                <p:nvPr/>
              </p:nvSpPr>
              <p:spPr>
                <a:xfrm>
                  <a:off x="2645799" y="1958975"/>
                  <a:ext cx="1123950" cy="156210"/>
                </a:xfrm>
                <a:prstGeom prst="trapezoid">
                  <a:avLst>
                    <a:gd name="adj" fmla="val 6792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endParaRPr>
                </a:p>
              </p:txBody>
            </p:sp>
            <p:sp>
              <p:nvSpPr>
                <p:cNvPr id="23" name="Pentagon 18">
                  <a:extLst>
                    <a:ext uri="{FF2B5EF4-FFF2-40B4-BE49-F238E27FC236}">
                      <a16:creationId xmlns:a16="http://schemas.microsoft.com/office/drawing/2014/main" id="{31B3FFD2-4C25-9208-CB11-7B94B862391F}"/>
                    </a:ext>
                  </a:extLst>
                </p:cNvPr>
                <p:cNvSpPr/>
                <p:nvPr/>
              </p:nvSpPr>
              <p:spPr>
                <a:xfrm rot="5400000">
                  <a:off x="2834456" y="1874459"/>
                  <a:ext cx="746637" cy="914400"/>
                </a:xfrm>
                <a:prstGeom prst="homePlate">
                  <a:avLst>
                    <a:gd name="adj" fmla="val 3172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endParaRPr>
                </a:p>
              </p:txBody>
            </p:sp>
          </p:grpSp>
        </p:grpSp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EEF0B2DA-A663-7ED4-34EC-AFF1BD344339}"/>
                </a:ext>
              </a:extLst>
            </p:cNvPr>
            <p:cNvSpPr txBox="1">
              <a:spLocks/>
            </p:cNvSpPr>
            <p:nvPr/>
          </p:nvSpPr>
          <p:spPr>
            <a:xfrm>
              <a:off x="3771963" y="3441867"/>
              <a:ext cx="2116716" cy="107964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9" name="Freeform 245">
              <a:extLst>
                <a:ext uri="{FF2B5EF4-FFF2-40B4-BE49-F238E27FC236}">
                  <a16:creationId xmlns:a16="http://schemas.microsoft.com/office/drawing/2014/main" id="{6BC0FA3C-4083-746C-FDE8-B010517ED5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33054" y="2324974"/>
              <a:ext cx="513485" cy="513485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FF922F1-430A-220A-41E4-94095D09598F}"/>
              </a:ext>
            </a:extLst>
          </p:cNvPr>
          <p:cNvGrpSpPr/>
          <p:nvPr/>
        </p:nvGrpSpPr>
        <p:grpSpPr>
          <a:xfrm>
            <a:off x="6210946" y="1771650"/>
            <a:ext cx="2632107" cy="3813220"/>
            <a:chOff x="6123296" y="2113024"/>
            <a:chExt cx="2458064" cy="3561080"/>
          </a:xfrm>
        </p:grpSpPr>
        <p:grpSp>
          <p:nvGrpSpPr>
            <p:cNvPr id="25" name="Group 36">
              <a:extLst>
                <a:ext uri="{FF2B5EF4-FFF2-40B4-BE49-F238E27FC236}">
                  <a16:creationId xmlns:a16="http://schemas.microsoft.com/office/drawing/2014/main" id="{4E6D2893-E93D-A1A1-0AAA-FC5F70795ADB}"/>
                </a:ext>
              </a:extLst>
            </p:cNvPr>
            <p:cNvGrpSpPr/>
            <p:nvPr/>
          </p:nvGrpSpPr>
          <p:grpSpPr>
            <a:xfrm>
              <a:off x="6123296" y="2113024"/>
              <a:ext cx="2458064" cy="3561080"/>
              <a:chOff x="6633984" y="1624044"/>
              <a:chExt cx="1843548" cy="2670810"/>
            </a:xfrm>
          </p:grpSpPr>
          <p:sp>
            <p:nvSpPr>
              <p:cNvPr id="28" name="Rectangle 21">
                <a:extLst>
                  <a:ext uri="{FF2B5EF4-FFF2-40B4-BE49-F238E27FC236}">
                    <a16:creationId xmlns:a16="http://schemas.microsoft.com/office/drawing/2014/main" id="{F87F948D-46C0-87B8-F8F7-C252DC973EDD}"/>
                  </a:ext>
                </a:extLst>
              </p:cNvPr>
              <p:cNvSpPr/>
              <p:nvPr/>
            </p:nvSpPr>
            <p:spPr>
              <a:xfrm>
                <a:off x="6633984" y="1780254"/>
                <a:ext cx="1843548" cy="2514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43000" dist="381000" dir="5400000" sx="90000" sy="9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grpSp>
            <p:nvGrpSpPr>
              <p:cNvPr id="29" name="Group 22">
                <a:extLst>
                  <a:ext uri="{FF2B5EF4-FFF2-40B4-BE49-F238E27FC236}">
                    <a16:creationId xmlns:a16="http://schemas.microsoft.com/office/drawing/2014/main" id="{56B4E257-2D94-7191-2B03-D810F9205436}"/>
                  </a:ext>
                </a:extLst>
              </p:cNvPr>
              <p:cNvGrpSpPr/>
              <p:nvPr/>
            </p:nvGrpSpPr>
            <p:grpSpPr>
              <a:xfrm>
                <a:off x="6993783" y="1624044"/>
                <a:ext cx="1123950" cy="746637"/>
                <a:chOff x="2645799" y="1958340"/>
                <a:chExt cx="1123950" cy="746637"/>
              </a:xfrm>
            </p:grpSpPr>
            <p:sp>
              <p:nvSpPr>
                <p:cNvPr id="30" name="Trapezoid 23">
                  <a:extLst>
                    <a:ext uri="{FF2B5EF4-FFF2-40B4-BE49-F238E27FC236}">
                      <a16:creationId xmlns:a16="http://schemas.microsoft.com/office/drawing/2014/main" id="{EE51588D-108B-C24C-554E-C2D66C4AAEDE}"/>
                    </a:ext>
                  </a:extLst>
                </p:cNvPr>
                <p:cNvSpPr/>
                <p:nvPr/>
              </p:nvSpPr>
              <p:spPr>
                <a:xfrm>
                  <a:off x="2645799" y="1958975"/>
                  <a:ext cx="1123950" cy="156210"/>
                </a:xfrm>
                <a:prstGeom prst="trapezoid">
                  <a:avLst>
                    <a:gd name="adj" fmla="val 67927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endParaRPr>
                </a:p>
              </p:txBody>
            </p:sp>
            <p:sp>
              <p:nvSpPr>
                <p:cNvPr id="31" name="Pentagon 24">
                  <a:extLst>
                    <a:ext uri="{FF2B5EF4-FFF2-40B4-BE49-F238E27FC236}">
                      <a16:creationId xmlns:a16="http://schemas.microsoft.com/office/drawing/2014/main" id="{9059A85A-62A1-CD84-4A52-49BA08F21744}"/>
                    </a:ext>
                  </a:extLst>
                </p:cNvPr>
                <p:cNvSpPr/>
                <p:nvPr/>
              </p:nvSpPr>
              <p:spPr>
                <a:xfrm rot="5400000">
                  <a:off x="2834456" y="1874459"/>
                  <a:ext cx="746637" cy="914400"/>
                </a:xfrm>
                <a:prstGeom prst="homePlate">
                  <a:avLst>
                    <a:gd name="adj" fmla="val 31720"/>
                  </a:avLst>
                </a:prstGeom>
                <a:solidFill>
                  <a:srgbClr val="C929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endParaRPr>
                </a:p>
              </p:txBody>
            </p:sp>
          </p:grpSp>
        </p:grp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E1DC7BD-4878-3504-4958-203EACD93936}"/>
                </a:ext>
              </a:extLst>
            </p:cNvPr>
            <p:cNvSpPr txBox="1">
              <a:spLocks/>
            </p:cNvSpPr>
            <p:nvPr/>
          </p:nvSpPr>
          <p:spPr>
            <a:xfrm>
              <a:off x="6292647" y="3441867"/>
              <a:ext cx="2133600" cy="107964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content, content to match the title. 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7" name="Freeform 132">
              <a:extLst>
                <a:ext uri="{FF2B5EF4-FFF2-40B4-BE49-F238E27FC236}">
                  <a16:creationId xmlns:a16="http://schemas.microsoft.com/office/drawing/2014/main" id="{B5D71416-32E7-4B7E-6DEC-619D2B08185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47527" y="2290168"/>
              <a:ext cx="609603" cy="583096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5296B17-EB6D-35C8-F11A-4EDABF63ED16}"/>
              </a:ext>
            </a:extLst>
          </p:cNvPr>
          <p:cNvGrpSpPr/>
          <p:nvPr/>
        </p:nvGrpSpPr>
        <p:grpSpPr>
          <a:xfrm>
            <a:off x="9072945" y="1771652"/>
            <a:ext cx="2632107" cy="3813220"/>
            <a:chOff x="8856080" y="2113025"/>
            <a:chExt cx="2458064" cy="3561080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2C1876B-ECAE-BF61-58F5-2A51243255A7}"/>
                </a:ext>
              </a:extLst>
            </p:cNvPr>
            <p:cNvGrpSpPr/>
            <p:nvPr/>
          </p:nvGrpSpPr>
          <p:grpSpPr>
            <a:xfrm>
              <a:off x="8856080" y="2113025"/>
              <a:ext cx="2458064" cy="3561080"/>
              <a:chOff x="8695660" y="2113025"/>
              <a:chExt cx="2458064" cy="356108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BA58C11-9388-BB04-0B11-10EA11ADAA08}"/>
                  </a:ext>
                </a:extLst>
              </p:cNvPr>
              <p:cNvGrpSpPr/>
              <p:nvPr/>
            </p:nvGrpSpPr>
            <p:grpSpPr>
              <a:xfrm>
                <a:off x="8695660" y="2113025"/>
                <a:ext cx="2458064" cy="3561080"/>
                <a:chOff x="2790186" y="1624044"/>
                <a:chExt cx="1843548" cy="2670810"/>
              </a:xfrm>
            </p:grpSpPr>
            <p:sp>
              <p:nvSpPr>
                <p:cNvPr id="37" name="Rectangle 8">
                  <a:extLst>
                    <a:ext uri="{FF2B5EF4-FFF2-40B4-BE49-F238E27FC236}">
                      <a16:creationId xmlns:a16="http://schemas.microsoft.com/office/drawing/2014/main" id="{A29D27C3-6728-A1A7-5EF6-95AC38BE28D6}"/>
                    </a:ext>
                  </a:extLst>
                </p:cNvPr>
                <p:cNvSpPr/>
                <p:nvPr/>
              </p:nvSpPr>
              <p:spPr>
                <a:xfrm>
                  <a:off x="2790186" y="1780254"/>
                  <a:ext cx="1843548" cy="2514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143000" dist="381000" dir="5400000" sx="90000" sy="90000" algn="c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endParaRPr>
                </a:p>
              </p:txBody>
            </p:sp>
            <p:grpSp>
              <p:nvGrpSpPr>
                <p:cNvPr id="38" name="Group 11">
                  <a:extLst>
                    <a:ext uri="{FF2B5EF4-FFF2-40B4-BE49-F238E27FC236}">
                      <a16:creationId xmlns:a16="http://schemas.microsoft.com/office/drawing/2014/main" id="{4E0BA7F4-BC13-5AAD-A1B0-8537420ADFA4}"/>
                    </a:ext>
                  </a:extLst>
                </p:cNvPr>
                <p:cNvGrpSpPr/>
                <p:nvPr/>
              </p:nvGrpSpPr>
              <p:grpSpPr>
                <a:xfrm>
                  <a:off x="3149985" y="1624044"/>
                  <a:ext cx="1123950" cy="746637"/>
                  <a:chOff x="2645799" y="1958340"/>
                  <a:chExt cx="1123950" cy="746637"/>
                </a:xfrm>
              </p:grpSpPr>
              <p:sp>
                <p:nvSpPr>
                  <p:cNvPr id="39" name="Trapezoid 10">
                    <a:extLst>
                      <a:ext uri="{FF2B5EF4-FFF2-40B4-BE49-F238E27FC236}">
                        <a16:creationId xmlns:a16="http://schemas.microsoft.com/office/drawing/2014/main" id="{6C764A56-9D51-48D6-5E45-933ACA34527C}"/>
                      </a:ext>
                    </a:extLst>
                  </p:cNvPr>
                  <p:cNvSpPr/>
                  <p:nvPr/>
                </p:nvSpPr>
                <p:spPr>
                  <a:xfrm>
                    <a:off x="2645799" y="1958975"/>
                    <a:ext cx="1123950" cy="156210"/>
                  </a:xfrm>
                  <a:prstGeom prst="trapezoid">
                    <a:avLst>
                      <a:gd name="adj" fmla="val 67927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ea typeface="汉仪秦川飞影W"/>
                      <a:cs typeface="+mn-ea"/>
                      <a:sym typeface="Times New Roman"/>
                    </a:endParaRPr>
                  </a:p>
                </p:txBody>
              </p:sp>
              <p:sp>
                <p:nvSpPr>
                  <p:cNvPr id="40" name="Pentagon 9">
                    <a:extLst>
                      <a:ext uri="{FF2B5EF4-FFF2-40B4-BE49-F238E27FC236}">
                        <a16:creationId xmlns:a16="http://schemas.microsoft.com/office/drawing/2014/main" id="{9545DD40-8562-149E-14B0-F1FE8C384A9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834456" y="1874459"/>
                    <a:ext cx="746637" cy="914400"/>
                  </a:xfrm>
                  <a:prstGeom prst="homePlate">
                    <a:avLst>
                      <a:gd name="adj" fmla="val 3172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kern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ea typeface="汉仪秦川飞影W"/>
                      <a:cs typeface="+mn-ea"/>
                      <a:sym typeface="Times New Roman"/>
                    </a:endParaRPr>
                  </a:p>
                </p:txBody>
              </p:sp>
            </p:grpSp>
          </p:grpSp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E3588995-8557-08F5-750D-369BF3BF78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48669" y="3441867"/>
                <a:ext cx="2140173" cy="1079643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Add title text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  <a:p>
                <a:pPr marL="0" marR="0" lvl="0" indent="0" defTabSz="914332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Click here to add content, content to match the title. </a:t>
                </a:r>
                <a:endPara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9AD530-F3FB-CD18-9DAE-2B0FA9D385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7007" y="2325425"/>
              <a:ext cx="496211" cy="481943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983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8D1F065-BA44-3AC1-25AE-B3D268B99C1F}"/>
              </a:ext>
            </a:extLst>
          </p:cNvPr>
          <p:cNvGrpSpPr/>
          <p:nvPr/>
        </p:nvGrpSpPr>
        <p:grpSpPr>
          <a:xfrm>
            <a:off x="771679" y="1729957"/>
            <a:ext cx="5019524" cy="1497471"/>
            <a:chOff x="771678" y="1729955"/>
            <a:chExt cx="5019524" cy="149747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05B869E-F5F7-2B41-6E03-A7F0F6608AAA}"/>
                </a:ext>
              </a:extLst>
            </p:cNvPr>
            <p:cNvGrpSpPr/>
            <p:nvPr/>
          </p:nvGrpSpPr>
          <p:grpSpPr>
            <a:xfrm>
              <a:off x="771678" y="1851132"/>
              <a:ext cx="1376294" cy="1376294"/>
              <a:chOff x="1734204" y="2066651"/>
              <a:chExt cx="1376294" cy="1376294"/>
            </a:xfrm>
          </p:grpSpPr>
          <p:sp>
            <p:nvSpPr>
              <p:cNvPr id="11" name="五边形 10">
                <a:extLst>
                  <a:ext uri="{FF2B5EF4-FFF2-40B4-BE49-F238E27FC236}">
                    <a16:creationId xmlns:a16="http://schemas.microsoft.com/office/drawing/2014/main" id="{671DE338-77C9-EFEB-EDD8-8093F8BE0849}"/>
                  </a:ext>
                </a:extLst>
              </p:cNvPr>
              <p:cNvSpPr/>
              <p:nvPr/>
            </p:nvSpPr>
            <p:spPr>
              <a:xfrm>
                <a:off x="1734204" y="2066651"/>
                <a:ext cx="1376294" cy="1376294"/>
              </a:xfrm>
              <a:prstGeom prst="pentagon">
                <a:avLst/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sp>
            <p:nvSpPr>
              <p:cNvPr id="12" name="iconfont-11790-5634266">
                <a:extLst>
                  <a:ext uri="{FF2B5EF4-FFF2-40B4-BE49-F238E27FC236}">
                    <a16:creationId xmlns:a16="http://schemas.microsoft.com/office/drawing/2014/main" id="{D05A4B42-0CBB-FD9D-4024-C372016A90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1316" y="2527776"/>
                <a:ext cx="602071" cy="609685"/>
              </a:xfrm>
              <a:custGeom>
                <a:avLst/>
                <a:gdLst>
                  <a:gd name="T0" fmla="*/ 12037 w 13012"/>
                  <a:gd name="T1" fmla="*/ 250 h 13177"/>
                  <a:gd name="T2" fmla="*/ 452 w 13012"/>
                  <a:gd name="T3" fmla="*/ 6933 h 13177"/>
                  <a:gd name="T4" fmla="*/ 507 w 13012"/>
                  <a:gd name="T5" fmla="*/ 8013 h 13177"/>
                  <a:gd name="T6" fmla="*/ 3164 w 13012"/>
                  <a:gd name="T7" fmla="*/ 9128 h 13177"/>
                  <a:gd name="T8" fmla="*/ 10345 w 13012"/>
                  <a:gd name="T9" fmla="*/ 2799 h 13177"/>
                  <a:gd name="T10" fmla="*/ 10560 w 13012"/>
                  <a:gd name="T11" fmla="*/ 3007 h 13177"/>
                  <a:gd name="T12" fmla="*/ 4539 w 13012"/>
                  <a:gd name="T13" fmla="*/ 10343 h 13177"/>
                  <a:gd name="T14" fmla="*/ 4539 w 13012"/>
                  <a:gd name="T15" fmla="*/ 12355 h 13177"/>
                  <a:gd name="T16" fmla="*/ 5601 w 13012"/>
                  <a:gd name="T17" fmla="*/ 12750 h 13177"/>
                  <a:gd name="T18" fmla="*/ 7188 w 13012"/>
                  <a:gd name="T19" fmla="*/ 10818 h 13177"/>
                  <a:gd name="T20" fmla="*/ 10303 w 13012"/>
                  <a:gd name="T21" fmla="*/ 12122 h 13177"/>
                  <a:gd name="T22" fmla="*/ 11127 w 13012"/>
                  <a:gd name="T23" fmla="*/ 11667 h 13177"/>
                  <a:gd name="T24" fmla="*/ 12927 w 13012"/>
                  <a:gd name="T25" fmla="*/ 870 h 13177"/>
                  <a:gd name="T26" fmla="*/ 12037 w 13012"/>
                  <a:gd name="T27" fmla="*/ 250 h 1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12" h="13177">
                    <a:moveTo>
                      <a:pt x="12037" y="250"/>
                    </a:moveTo>
                    <a:lnTo>
                      <a:pt x="452" y="6933"/>
                    </a:lnTo>
                    <a:cubicBezTo>
                      <a:pt x="0" y="7193"/>
                      <a:pt x="57" y="7823"/>
                      <a:pt x="507" y="8013"/>
                    </a:cubicBezTo>
                    <a:lnTo>
                      <a:pt x="3164" y="9128"/>
                    </a:lnTo>
                    <a:lnTo>
                      <a:pt x="10345" y="2799"/>
                    </a:lnTo>
                    <a:cubicBezTo>
                      <a:pt x="10482" y="2677"/>
                      <a:pt x="10677" y="2864"/>
                      <a:pt x="10560" y="3007"/>
                    </a:cubicBezTo>
                    <a:lnTo>
                      <a:pt x="4539" y="10343"/>
                    </a:lnTo>
                    <a:lnTo>
                      <a:pt x="4539" y="12355"/>
                    </a:lnTo>
                    <a:cubicBezTo>
                      <a:pt x="4539" y="12945"/>
                      <a:pt x="5251" y="13177"/>
                      <a:pt x="5601" y="12750"/>
                    </a:cubicBezTo>
                    <a:lnTo>
                      <a:pt x="7188" y="10818"/>
                    </a:lnTo>
                    <a:lnTo>
                      <a:pt x="10303" y="12122"/>
                    </a:lnTo>
                    <a:cubicBezTo>
                      <a:pt x="10657" y="12272"/>
                      <a:pt x="11062" y="12050"/>
                      <a:pt x="11127" y="11667"/>
                    </a:cubicBezTo>
                    <a:lnTo>
                      <a:pt x="12927" y="870"/>
                    </a:lnTo>
                    <a:cubicBezTo>
                      <a:pt x="13012" y="365"/>
                      <a:pt x="12470" y="0"/>
                      <a:pt x="12037" y="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E731CA2-E9AA-7D28-9585-C5E0B8A94D0B}"/>
                </a:ext>
              </a:extLst>
            </p:cNvPr>
            <p:cNvSpPr txBox="1"/>
            <p:nvPr/>
          </p:nvSpPr>
          <p:spPr>
            <a:xfrm>
              <a:off x="2310065" y="1729955"/>
              <a:ext cx="3481137" cy="124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A2E6EFF-751F-0237-8481-6DC80C2BF65C}"/>
              </a:ext>
            </a:extLst>
          </p:cNvPr>
          <p:cNvGrpSpPr/>
          <p:nvPr/>
        </p:nvGrpSpPr>
        <p:grpSpPr>
          <a:xfrm>
            <a:off x="771679" y="3783533"/>
            <a:ext cx="5019524" cy="1497471"/>
            <a:chOff x="771678" y="3783531"/>
            <a:chExt cx="5019524" cy="149747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3604380-8FAC-E306-5E5C-C01E837B141B}"/>
                </a:ext>
              </a:extLst>
            </p:cNvPr>
            <p:cNvGrpSpPr/>
            <p:nvPr/>
          </p:nvGrpSpPr>
          <p:grpSpPr>
            <a:xfrm>
              <a:off x="771678" y="3904708"/>
              <a:ext cx="1376294" cy="1376294"/>
              <a:chOff x="1734204" y="4048976"/>
              <a:chExt cx="1376294" cy="1376294"/>
            </a:xfrm>
          </p:grpSpPr>
          <p:sp>
            <p:nvSpPr>
              <p:cNvPr id="16" name="五边形 15">
                <a:extLst>
                  <a:ext uri="{FF2B5EF4-FFF2-40B4-BE49-F238E27FC236}">
                    <a16:creationId xmlns:a16="http://schemas.microsoft.com/office/drawing/2014/main" id="{50CF1819-DFA8-6681-8D42-60514A5EA3E0}"/>
                  </a:ext>
                </a:extLst>
              </p:cNvPr>
              <p:cNvSpPr/>
              <p:nvPr/>
            </p:nvSpPr>
            <p:spPr>
              <a:xfrm>
                <a:off x="1734204" y="4048976"/>
                <a:ext cx="1376294" cy="1376294"/>
              </a:xfrm>
              <a:prstGeom prst="pentag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sp>
            <p:nvSpPr>
              <p:cNvPr id="17" name="iconfont-11790-5634266">
                <a:extLst>
                  <a:ext uri="{FF2B5EF4-FFF2-40B4-BE49-F238E27FC236}">
                    <a16:creationId xmlns:a16="http://schemas.microsoft.com/office/drawing/2014/main" id="{B9F34961-C878-9F75-B24E-760932C2F6C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7509" y="4565261"/>
                <a:ext cx="609685" cy="499366"/>
              </a:xfrm>
              <a:custGeom>
                <a:avLst/>
                <a:gdLst>
                  <a:gd name="T0" fmla="*/ 6412 w 16049"/>
                  <a:gd name="T1" fmla="*/ 5470 h 13145"/>
                  <a:gd name="T2" fmla="*/ 8580 w 16049"/>
                  <a:gd name="T3" fmla="*/ 8200 h 13145"/>
                  <a:gd name="T4" fmla="*/ 6665 w 16049"/>
                  <a:gd name="T5" fmla="*/ 11953 h 13145"/>
                  <a:gd name="T6" fmla="*/ 0 w 16049"/>
                  <a:gd name="T7" fmla="*/ 12805 h 13145"/>
                  <a:gd name="T8" fmla="*/ 275 w 16049"/>
                  <a:gd name="T9" fmla="*/ 11420 h 13145"/>
                  <a:gd name="T10" fmla="*/ 2640 w 16049"/>
                  <a:gd name="T11" fmla="*/ 8615 h 13145"/>
                  <a:gd name="T12" fmla="*/ 2475 w 16049"/>
                  <a:gd name="T13" fmla="*/ 8378 h 13145"/>
                  <a:gd name="T14" fmla="*/ 965 w 16049"/>
                  <a:gd name="T15" fmla="*/ 8930 h 13145"/>
                  <a:gd name="T16" fmla="*/ 2330 w 16049"/>
                  <a:gd name="T17" fmla="*/ 6493 h 13145"/>
                  <a:gd name="T18" fmla="*/ 6412 w 16049"/>
                  <a:gd name="T19" fmla="*/ 5470 h 13145"/>
                  <a:gd name="T20" fmla="*/ 12362 w 16049"/>
                  <a:gd name="T21" fmla="*/ 8845 h 13145"/>
                  <a:gd name="T22" fmla="*/ 10367 w 16049"/>
                  <a:gd name="T23" fmla="*/ 10843 h 13145"/>
                  <a:gd name="T24" fmla="*/ 12362 w 16049"/>
                  <a:gd name="T25" fmla="*/ 12840 h 13145"/>
                  <a:gd name="T26" fmla="*/ 14357 w 16049"/>
                  <a:gd name="T27" fmla="*/ 10843 h 13145"/>
                  <a:gd name="T28" fmla="*/ 12362 w 16049"/>
                  <a:gd name="T29" fmla="*/ 8845 h 13145"/>
                  <a:gd name="T30" fmla="*/ 15912 w 16049"/>
                  <a:gd name="T31" fmla="*/ 825 h 13145"/>
                  <a:gd name="T32" fmla="*/ 15417 w 16049"/>
                  <a:gd name="T33" fmla="*/ 200 h 13145"/>
                  <a:gd name="T34" fmla="*/ 14857 w 16049"/>
                  <a:gd name="T35" fmla="*/ 135 h 13145"/>
                  <a:gd name="T36" fmla="*/ 9045 w 16049"/>
                  <a:gd name="T37" fmla="*/ 4583 h 13145"/>
                  <a:gd name="T38" fmla="*/ 8192 w 16049"/>
                  <a:gd name="T39" fmla="*/ 3508 h 13145"/>
                  <a:gd name="T40" fmla="*/ 7727 w 16049"/>
                  <a:gd name="T41" fmla="*/ 3563 h 13145"/>
                  <a:gd name="T42" fmla="*/ 7095 w 16049"/>
                  <a:gd name="T43" fmla="*/ 4928 h 13145"/>
                  <a:gd name="T44" fmla="*/ 9262 w 16049"/>
                  <a:gd name="T45" fmla="*/ 7658 h 13145"/>
                  <a:gd name="T46" fmla="*/ 10732 w 16049"/>
                  <a:gd name="T47" fmla="*/ 7348 h 13145"/>
                  <a:gd name="T48" fmla="*/ 10890 w 16049"/>
                  <a:gd name="T49" fmla="*/ 6908 h 13145"/>
                  <a:gd name="T50" fmla="*/ 10037 w 16049"/>
                  <a:gd name="T51" fmla="*/ 5835 h 13145"/>
                  <a:gd name="T52" fmla="*/ 15849 w 16049"/>
                  <a:gd name="T53" fmla="*/ 1388 h 13145"/>
                  <a:gd name="T54" fmla="*/ 15912 w 16049"/>
                  <a:gd name="T55" fmla="*/ 825 h 13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49" h="13145">
                    <a:moveTo>
                      <a:pt x="6412" y="5470"/>
                    </a:moveTo>
                    <a:lnTo>
                      <a:pt x="8580" y="8200"/>
                    </a:lnTo>
                    <a:cubicBezTo>
                      <a:pt x="8580" y="8200"/>
                      <a:pt x="8165" y="10760"/>
                      <a:pt x="6665" y="11953"/>
                    </a:cubicBezTo>
                    <a:cubicBezTo>
                      <a:pt x="5167" y="13145"/>
                      <a:pt x="0" y="12805"/>
                      <a:pt x="0" y="12805"/>
                    </a:cubicBezTo>
                    <a:cubicBezTo>
                      <a:pt x="0" y="12805"/>
                      <a:pt x="95" y="12228"/>
                      <a:pt x="275" y="11420"/>
                    </a:cubicBezTo>
                    <a:lnTo>
                      <a:pt x="2640" y="8615"/>
                    </a:lnTo>
                    <a:cubicBezTo>
                      <a:pt x="2740" y="8498"/>
                      <a:pt x="2617" y="8325"/>
                      <a:pt x="2475" y="8378"/>
                    </a:cubicBezTo>
                    <a:lnTo>
                      <a:pt x="965" y="8930"/>
                    </a:lnTo>
                    <a:cubicBezTo>
                      <a:pt x="1325" y="7888"/>
                      <a:pt x="1782" y="6930"/>
                      <a:pt x="2330" y="6493"/>
                    </a:cubicBezTo>
                    <a:cubicBezTo>
                      <a:pt x="3827" y="5298"/>
                      <a:pt x="6412" y="5470"/>
                      <a:pt x="6412" y="5470"/>
                    </a:cubicBezTo>
                    <a:close/>
                    <a:moveTo>
                      <a:pt x="12362" y="8845"/>
                    </a:moveTo>
                    <a:cubicBezTo>
                      <a:pt x="11262" y="8845"/>
                      <a:pt x="10367" y="9740"/>
                      <a:pt x="10367" y="10843"/>
                    </a:cubicBezTo>
                    <a:cubicBezTo>
                      <a:pt x="10367" y="11945"/>
                      <a:pt x="11260" y="12840"/>
                      <a:pt x="12362" y="12840"/>
                    </a:cubicBezTo>
                    <a:cubicBezTo>
                      <a:pt x="13465" y="12840"/>
                      <a:pt x="14357" y="11945"/>
                      <a:pt x="14357" y="10843"/>
                    </a:cubicBezTo>
                    <a:cubicBezTo>
                      <a:pt x="14357" y="9738"/>
                      <a:pt x="13462" y="8845"/>
                      <a:pt x="12362" y="8845"/>
                    </a:cubicBezTo>
                    <a:close/>
                    <a:moveTo>
                      <a:pt x="15912" y="825"/>
                    </a:moveTo>
                    <a:lnTo>
                      <a:pt x="15417" y="200"/>
                    </a:lnTo>
                    <a:cubicBezTo>
                      <a:pt x="15280" y="28"/>
                      <a:pt x="15030" y="0"/>
                      <a:pt x="14857" y="135"/>
                    </a:cubicBezTo>
                    <a:lnTo>
                      <a:pt x="9045" y="4583"/>
                    </a:lnTo>
                    <a:lnTo>
                      <a:pt x="8192" y="3508"/>
                    </a:lnTo>
                    <a:cubicBezTo>
                      <a:pt x="8065" y="3348"/>
                      <a:pt x="7815" y="3378"/>
                      <a:pt x="7727" y="3563"/>
                    </a:cubicBezTo>
                    <a:lnTo>
                      <a:pt x="7095" y="4928"/>
                    </a:lnTo>
                    <a:lnTo>
                      <a:pt x="9262" y="7658"/>
                    </a:lnTo>
                    <a:lnTo>
                      <a:pt x="10732" y="7348"/>
                    </a:lnTo>
                    <a:cubicBezTo>
                      <a:pt x="10932" y="7305"/>
                      <a:pt x="11017" y="7068"/>
                      <a:pt x="10890" y="6908"/>
                    </a:cubicBezTo>
                    <a:lnTo>
                      <a:pt x="10037" y="5835"/>
                    </a:lnTo>
                    <a:lnTo>
                      <a:pt x="15849" y="1388"/>
                    </a:lnTo>
                    <a:cubicBezTo>
                      <a:pt x="16022" y="1250"/>
                      <a:pt x="16049" y="998"/>
                      <a:pt x="15912" y="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5A705B7-8615-39C5-C283-6D5F83092B9F}"/>
                </a:ext>
              </a:extLst>
            </p:cNvPr>
            <p:cNvSpPr txBox="1"/>
            <p:nvPr/>
          </p:nvSpPr>
          <p:spPr>
            <a:xfrm>
              <a:off x="2310065" y="3783531"/>
              <a:ext cx="3481137" cy="124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F71551E-AB7A-2BC2-9C36-B473B6F694EB}"/>
              </a:ext>
            </a:extLst>
          </p:cNvPr>
          <p:cNvGrpSpPr/>
          <p:nvPr/>
        </p:nvGrpSpPr>
        <p:grpSpPr>
          <a:xfrm>
            <a:off x="6521649" y="1729957"/>
            <a:ext cx="5076796" cy="1497471"/>
            <a:chOff x="6521648" y="1729955"/>
            <a:chExt cx="5076796" cy="149747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7C8A5743-81B5-8619-3F81-F0FF5A9B0347}"/>
                </a:ext>
              </a:extLst>
            </p:cNvPr>
            <p:cNvGrpSpPr/>
            <p:nvPr/>
          </p:nvGrpSpPr>
          <p:grpSpPr>
            <a:xfrm>
              <a:off x="6521648" y="1851132"/>
              <a:ext cx="1376294" cy="1376294"/>
              <a:chOff x="6714152" y="2066651"/>
              <a:chExt cx="1376294" cy="1376294"/>
            </a:xfrm>
          </p:grpSpPr>
          <p:sp>
            <p:nvSpPr>
              <p:cNvPr id="21" name="五边形 20">
                <a:extLst>
                  <a:ext uri="{FF2B5EF4-FFF2-40B4-BE49-F238E27FC236}">
                    <a16:creationId xmlns:a16="http://schemas.microsoft.com/office/drawing/2014/main" id="{9EE22E8F-2262-EBED-0EB2-F8B6D3656CBD}"/>
                  </a:ext>
                </a:extLst>
              </p:cNvPr>
              <p:cNvSpPr/>
              <p:nvPr/>
            </p:nvSpPr>
            <p:spPr>
              <a:xfrm>
                <a:off x="6714152" y="2066651"/>
                <a:ext cx="1376294" cy="1376294"/>
              </a:xfrm>
              <a:prstGeom prst="pentagon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sp>
            <p:nvSpPr>
              <p:cNvPr id="22" name="iconfont-11790-5634266">
                <a:extLst>
                  <a:ext uri="{FF2B5EF4-FFF2-40B4-BE49-F238E27FC236}">
                    <a16:creationId xmlns:a16="http://schemas.microsoft.com/office/drawing/2014/main" id="{D459D06E-AA22-00CE-1AC1-2583C9B23A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97457" y="2527776"/>
                <a:ext cx="609685" cy="609685"/>
              </a:xfrm>
              <a:custGeom>
                <a:avLst/>
                <a:gdLst>
                  <a:gd name="T0" fmla="*/ 6934 w 12400"/>
                  <a:gd name="T1" fmla="*/ 4987 h 12400"/>
                  <a:gd name="T2" fmla="*/ 6223 w 12400"/>
                  <a:gd name="T3" fmla="*/ 5698 h 12400"/>
                  <a:gd name="T4" fmla="*/ 5476 w 12400"/>
                  <a:gd name="T5" fmla="*/ 5698 h 12400"/>
                  <a:gd name="T6" fmla="*/ 5476 w 12400"/>
                  <a:gd name="T7" fmla="*/ 4294 h 12400"/>
                  <a:gd name="T8" fmla="*/ 6061 w 12400"/>
                  <a:gd name="T9" fmla="*/ 4294 h 12400"/>
                  <a:gd name="T10" fmla="*/ 6934 w 12400"/>
                  <a:gd name="T11" fmla="*/ 4987 h 12400"/>
                  <a:gd name="T12" fmla="*/ 12400 w 12400"/>
                  <a:gd name="T13" fmla="*/ 6200 h 12400"/>
                  <a:gd name="T14" fmla="*/ 6200 w 12400"/>
                  <a:gd name="T15" fmla="*/ 12400 h 12400"/>
                  <a:gd name="T16" fmla="*/ 0 w 12400"/>
                  <a:gd name="T17" fmla="*/ 6200 h 12400"/>
                  <a:gd name="T18" fmla="*/ 6200 w 12400"/>
                  <a:gd name="T19" fmla="*/ 0 h 12400"/>
                  <a:gd name="T20" fmla="*/ 12400 w 12400"/>
                  <a:gd name="T21" fmla="*/ 6200 h 12400"/>
                  <a:gd name="T22" fmla="*/ 8885 w 12400"/>
                  <a:gd name="T23" fmla="*/ 8810 h 12400"/>
                  <a:gd name="T24" fmla="*/ 7768 w 12400"/>
                  <a:gd name="T25" fmla="*/ 6786 h 12400"/>
                  <a:gd name="T26" fmla="*/ 8716 w 12400"/>
                  <a:gd name="T27" fmla="*/ 4924 h 12400"/>
                  <a:gd name="T28" fmla="*/ 6079 w 12400"/>
                  <a:gd name="T29" fmla="*/ 2692 h 12400"/>
                  <a:gd name="T30" fmla="*/ 4312 w 12400"/>
                  <a:gd name="T31" fmla="*/ 2692 h 12400"/>
                  <a:gd name="T32" fmla="*/ 3712 w 12400"/>
                  <a:gd name="T33" fmla="*/ 3292 h 12400"/>
                  <a:gd name="T34" fmla="*/ 3712 w 12400"/>
                  <a:gd name="T35" fmla="*/ 9100 h 12400"/>
                  <a:gd name="T36" fmla="*/ 4312 w 12400"/>
                  <a:gd name="T37" fmla="*/ 9700 h 12400"/>
                  <a:gd name="T38" fmla="*/ 4876 w 12400"/>
                  <a:gd name="T39" fmla="*/ 9700 h 12400"/>
                  <a:gd name="T40" fmla="*/ 5476 w 12400"/>
                  <a:gd name="T41" fmla="*/ 9100 h 12400"/>
                  <a:gd name="T42" fmla="*/ 5476 w 12400"/>
                  <a:gd name="T43" fmla="*/ 7308 h 12400"/>
                  <a:gd name="T44" fmla="*/ 6115 w 12400"/>
                  <a:gd name="T45" fmla="*/ 7308 h 12400"/>
                  <a:gd name="T46" fmla="*/ 7219 w 12400"/>
                  <a:gd name="T47" fmla="*/ 9382 h 12400"/>
                  <a:gd name="T48" fmla="*/ 7748 w 12400"/>
                  <a:gd name="T49" fmla="*/ 9700 h 12400"/>
                  <a:gd name="T50" fmla="*/ 8360 w 12400"/>
                  <a:gd name="T51" fmla="*/ 9700 h 12400"/>
                  <a:gd name="T52" fmla="*/ 8885 w 12400"/>
                  <a:gd name="T53" fmla="*/ 8810 h 1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00" h="12400">
                    <a:moveTo>
                      <a:pt x="6934" y="4987"/>
                    </a:moveTo>
                    <a:cubicBezTo>
                      <a:pt x="6934" y="5452"/>
                      <a:pt x="6688" y="5698"/>
                      <a:pt x="6223" y="5698"/>
                    </a:cubicBezTo>
                    <a:lnTo>
                      <a:pt x="5476" y="5698"/>
                    </a:lnTo>
                    <a:lnTo>
                      <a:pt x="5476" y="4294"/>
                    </a:lnTo>
                    <a:lnTo>
                      <a:pt x="6061" y="4294"/>
                    </a:lnTo>
                    <a:cubicBezTo>
                      <a:pt x="6778" y="4294"/>
                      <a:pt x="6934" y="4513"/>
                      <a:pt x="6934" y="4987"/>
                    </a:cubicBezTo>
                    <a:close/>
                    <a:moveTo>
                      <a:pt x="12400" y="6200"/>
                    </a:moveTo>
                    <a:cubicBezTo>
                      <a:pt x="12400" y="9624"/>
                      <a:pt x="9624" y="12400"/>
                      <a:pt x="6200" y="12400"/>
                    </a:cubicBezTo>
                    <a:cubicBezTo>
                      <a:pt x="2776" y="12400"/>
                      <a:pt x="0" y="9624"/>
                      <a:pt x="0" y="6200"/>
                    </a:cubicBezTo>
                    <a:cubicBezTo>
                      <a:pt x="0" y="2776"/>
                      <a:pt x="2776" y="0"/>
                      <a:pt x="6200" y="0"/>
                    </a:cubicBezTo>
                    <a:cubicBezTo>
                      <a:pt x="9624" y="0"/>
                      <a:pt x="12400" y="2776"/>
                      <a:pt x="12400" y="6200"/>
                    </a:cubicBezTo>
                    <a:close/>
                    <a:moveTo>
                      <a:pt x="8885" y="8810"/>
                    </a:moveTo>
                    <a:cubicBezTo>
                      <a:pt x="7717" y="6690"/>
                      <a:pt x="7803" y="6844"/>
                      <a:pt x="7768" y="6786"/>
                    </a:cubicBezTo>
                    <a:cubicBezTo>
                      <a:pt x="8354" y="6407"/>
                      <a:pt x="8716" y="5711"/>
                      <a:pt x="8716" y="4924"/>
                    </a:cubicBezTo>
                    <a:cubicBezTo>
                      <a:pt x="8716" y="3568"/>
                      <a:pt x="7929" y="2692"/>
                      <a:pt x="6079" y="2692"/>
                    </a:cubicBezTo>
                    <a:lnTo>
                      <a:pt x="4312" y="2692"/>
                    </a:lnTo>
                    <a:cubicBezTo>
                      <a:pt x="3981" y="2692"/>
                      <a:pt x="3712" y="2961"/>
                      <a:pt x="3712" y="3292"/>
                    </a:cubicBezTo>
                    <a:lnTo>
                      <a:pt x="3712" y="9100"/>
                    </a:lnTo>
                    <a:cubicBezTo>
                      <a:pt x="3712" y="9431"/>
                      <a:pt x="3981" y="9700"/>
                      <a:pt x="4312" y="9700"/>
                    </a:cubicBezTo>
                    <a:lnTo>
                      <a:pt x="4876" y="9700"/>
                    </a:lnTo>
                    <a:cubicBezTo>
                      <a:pt x="5208" y="9700"/>
                      <a:pt x="5476" y="9431"/>
                      <a:pt x="5476" y="9100"/>
                    </a:cubicBezTo>
                    <a:lnTo>
                      <a:pt x="5476" y="7308"/>
                    </a:lnTo>
                    <a:lnTo>
                      <a:pt x="6115" y="7308"/>
                    </a:lnTo>
                    <a:lnTo>
                      <a:pt x="7219" y="9382"/>
                    </a:lnTo>
                    <a:cubicBezTo>
                      <a:pt x="7323" y="9578"/>
                      <a:pt x="7526" y="9700"/>
                      <a:pt x="7748" y="9700"/>
                    </a:cubicBezTo>
                    <a:lnTo>
                      <a:pt x="8360" y="9700"/>
                    </a:lnTo>
                    <a:cubicBezTo>
                      <a:pt x="8816" y="9700"/>
                      <a:pt x="9106" y="9210"/>
                      <a:pt x="8885" y="88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FF63083-EF52-F793-F93D-9CD73AE64A59}"/>
                </a:ext>
              </a:extLst>
            </p:cNvPr>
            <p:cNvSpPr txBox="1"/>
            <p:nvPr/>
          </p:nvSpPr>
          <p:spPr>
            <a:xfrm>
              <a:off x="8117307" y="1729955"/>
              <a:ext cx="3481137" cy="124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00E1DED-A8FE-44F0-1CC4-C0F31321A784}"/>
              </a:ext>
            </a:extLst>
          </p:cNvPr>
          <p:cNvGrpSpPr/>
          <p:nvPr/>
        </p:nvGrpSpPr>
        <p:grpSpPr>
          <a:xfrm>
            <a:off x="6521649" y="3783533"/>
            <a:ext cx="5076796" cy="1497471"/>
            <a:chOff x="6521648" y="3783531"/>
            <a:chExt cx="5076796" cy="149747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EA9D63E-5EBB-7D74-A554-5DC59ECC91E7}"/>
                </a:ext>
              </a:extLst>
            </p:cNvPr>
            <p:cNvGrpSpPr/>
            <p:nvPr/>
          </p:nvGrpSpPr>
          <p:grpSpPr>
            <a:xfrm>
              <a:off x="6521648" y="3904708"/>
              <a:ext cx="1376294" cy="1376294"/>
              <a:chOff x="6714152" y="4048976"/>
              <a:chExt cx="1376294" cy="1376294"/>
            </a:xfrm>
          </p:grpSpPr>
          <p:sp>
            <p:nvSpPr>
              <p:cNvPr id="26" name="五边形 25">
                <a:extLst>
                  <a:ext uri="{FF2B5EF4-FFF2-40B4-BE49-F238E27FC236}">
                    <a16:creationId xmlns:a16="http://schemas.microsoft.com/office/drawing/2014/main" id="{72D0560A-24CE-87E6-C1A3-6B81D53D839A}"/>
                  </a:ext>
                </a:extLst>
              </p:cNvPr>
              <p:cNvSpPr/>
              <p:nvPr/>
            </p:nvSpPr>
            <p:spPr>
              <a:xfrm>
                <a:off x="6714152" y="4048976"/>
                <a:ext cx="1376294" cy="1376294"/>
              </a:xfrm>
              <a:prstGeom prst="pentagon">
                <a:avLst/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  <p:sp>
            <p:nvSpPr>
              <p:cNvPr id="27" name="iconfont-11790-5634266">
                <a:extLst>
                  <a:ext uri="{FF2B5EF4-FFF2-40B4-BE49-F238E27FC236}">
                    <a16:creationId xmlns:a16="http://schemas.microsoft.com/office/drawing/2014/main" id="{32FA91BA-56BD-0015-0685-061C4D8B91C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97457" y="4510101"/>
                <a:ext cx="609685" cy="609685"/>
              </a:xfrm>
              <a:custGeom>
                <a:avLst/>
                <a:gdLst>
                  <a:gd name="T0" fmla="*/ 10000 w 11200"/>
                  <a:gd name="T1" fmla="*/ 11200 h 11200"/>
                  <a:gd name="T2" fmla="*/ 1200 w 11200"/>
                  <a:gd name="T3" fmla="*/ 11200 h 11200"/>
                  <a:gd name="T4" fmla="*/ 0 w 11200"/>
                  <a:gd name="T5" fmla="*/ 10000 h 11200"/>
                  <a:gd name="T6" fmla="*/ 0 w 11200"/>
                  <a:gd name="T7" fmla="*/ 1200 h 11200"/>
                  <a:gd name="T8" fmla="*/ 1200 w 11200"/>
                  <a:gd name="T9" fmla="*/ 0 h 11200"/>
                  <a:gd name="T10" fmla="*/ 10000 w 11200"/>
                  <a:gd name="T11" fmla="*/ 0 h 11200"/>
                  <a:gd name="T12" fmla="*/ 11200 w 11200"/>
                  <a:gd name="T13" fmla="*/ 1200 h 11200"/>
                  <a:gd name="T14" fmla="*/ 11200 w 11200"/>
                  <a:gd name="T15" fmla="*/ 10000 h 11200"/>
                  <a:gd name="T16" fmla="*/ 10000 w 11200"/>
                  <a:gd name="T17" fmla="*/ 11200 h 11200"/>
                  <a:gd name="T18" fmla="*/ 5953 w 11200"/>
                  <a:gd name="T19" fmla="*/ 3648 h 11200"/>
                  <a:gd name="T20" fmla="*/ 2560 w 11200"/>
                  <a:gd name="T21" fmla="*/ 7040 h 11200"/>
                  <a:gd name="T22" fmla="*/ 2403 w 11200"/>
                  <a:gd name="T23" fmla="*/ 8468 h 11200"/>
                  <a:gd name="T24" fmla="*/ 2735 w 11200"/>
                  <a:gd name="T25" fmla="*/ 8800 h 11200"/>
                  <a:gd name="T26" fmla="*/ 4163 w 11200"/>
                  <a:gd name="T27" fmla="*/ 8643 h 11200"/>
                  <a:gd name="T28" fmla="*/ 7555 w 11200"/>
                  <a:gd name="T29" fmla="*/ 5250 h 11200"/>
                  <a:gd name="T30" fmla="*/ 7555 w 11200"/>
                  <a:gd name="T31" fmla="*/ 5038 h 11200"/>
                  <a:gd name="T32" fmla="*/ 6168 w 11200"/>
                  <a:gd name="T33" fmla="*/ 3650 h 11200"/>
                  <a:gd name="T34" fmla="*/ 5953 w 11200"/>
                  <a:gd name="T35" fmla="*/ 3648 h 11200"/>
                  <a:gd name="T36" fmla="*/ 8625 w 11200"/>
                  <a:gd name="T37" fmla="*/ 3328 h 11200"/>
                  <a:gd name="T38" fmla="*/ 7873 w 11200"/>
                  <a:gd name="T39" fmla="*/ 2575 h 11200"/>
                  <a:gd name="T40" fmla="*/ 7025 w 11200"/>
                  <a:gd name="T41" fmla="*/ 2575 h 11200"/>
                  <a:gd name="T42" fmla="*/ 6447 w 11200"/>
                  <a:gd name="T43" fmla="*/ 3153 h 11200"/>
                  <a:gd name="T44" fmla="*/ 6447 w 11200"/>
                  <a:gd name="T45" fmla="*/ 3365 h 11200"/>
                  <a:gd name="T46" fmla="*/ 7835 w 11200"/>
                  <a:gd name="T47" fmla="*/ 4753 h 11200"/>
                  <a:gd name="T48" fmla="*/ 8048 w 11200"/>
                  <a:gd name="T49" fmla="*/ 4753 h 11200"/>
                  <a:gd name="T50" fmla="*/ 8625 w 11200"/>
                  <a:gd name="T51" fmla="*/ 4175 h 11200"/>
                  <a:gd name="T52" fmla="*/ 8625 w 11200"/>
                  <a:gd name="T53" fmla="*/ 3328 h 1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00" h="11200">
                    <a:moveTo>
                      <a:pt x="10000" y="11200"/>
                    </a:moveTo>
                    <a:lnTo>
                      <a:pt x="1200" y="11200"/>
                    </a:lnTo>
                    <a:cubicBezTo>
                      <a:pt x="538" y="11200"/>
                      <a:pt x="0" y="10663"/>
                      <a:pt x="0" y="10000"/>
                    </a:cubicBezTo>
                    <a:lnTo>
                      <a:pt x="0" y="1200"/>
                    </a:lnTo>
                    <a:cubicBezTo>
                      <a:pt x="0" y="538"/>
                      <a:pt x="538" y="0"/>
                      <a:pt x="1200" y="0"/>
                    </a:cubicBezTo>
                    <a:lnTo>
                      <a:pt x="10000" y="0"/>
                    </a:lnTo>
                    <a:cubicBezTo>
                      <a:pt x="10663" y="0"/>
                      <a:pt x="11200" y="538"/>
                      <a:pt x="11200" y="1200"/>
                    </a:cubicBezTo>
                    <a:lnTo>
                      <a:pt x="11200" y="10000"/>
                    </a:lnTo>
                    <a:cubicBezTo>
                      <a:pt x="11200" y="10663"/>
                      <a:pt x="10663" y="11200"/>
                      <a:pt x="10000" y="11200"/>
                    </a:cubicBezTo>
                    <a:close/>
                    <a:moveTo>
                      <a:pt x="5953" y="3648"/>
                    </a:moveTo>
                    <a:lnTo>
                      <a:pt x="2560" y="7040"/>
                    </a:lnTo>
                    <a:lnTo>
                      <a:pt x="2403" y="8468"/>
                    </a:lnTo>
                    <a:cubicBezTo>
                      <a:pt x="2383" y="8658"/>
                      <a:pt x="2542" y="8820"/>
                      <a:pt x="2735" y="8800"/>
                    </a:cubicBezTo>
                    <a:lnTo>
                      <a:pt x="4163" y="8643"/>
                    </a:lnTo>
                    <a:lnTo>
                      <a:pt x="7555" y="5250"/>
                    </a:lnTo>
                    <a:cubicBezTo>
                      <a:pt x="7613" y="5193"/>
                      <a:pt x="7613" y="5098"/>
                      <a:pt x="7555" y="5038"/>
                    </a:cubicBezTo>
                    <a:lnTo>
                      <a:pt x="6168" y="3650"/>
                    </a:lnTo>
                    <a:cubicBezTo>
                      <a:pt x="6105" y="3590"/>
                      <a:pt x="6010" y="3590"/>
                      <a:pt x="5953" y="3648"/>
                    </a:cubicBezTo>
                    <a:close/>
                    <a:moveTo>
                      <a:pt x="8625" y="3328"/>
                    </a:moveTo>
                    <a:lnTo>
                      <a:pt x="7873" y="2575"/>
                    </a:lnTo>
                    <a:cubicBezTo>
                      <a:pt x="7638" y="2340"/>
                      <a:pt x="7257" y="2340"/>
                      <a:pt x="7025" y="2575"/>
                    </a:cubicBezTo>
                    <a:lnTo>
                      <a:pt x="6447" y="3153"/>
                    </a:lnTo>
                    <a:cubicBezTo>
                      <a:pt x="6390" y="3210"/>
                      <a:pt x="6390" y="3305"/>
                      <a:pt x="6447" y="3365"/>
                    </a:cubicBezTo>
                    <a:lnTo>
                      <a:pt x="7835" y="4753"/>
                    </a:lnTo>
                    <a:cubicBezTo>
                      <a:pt x="7893" y="4810"/>
                      <a:pt x="7988" y="4810"/>
                      <a:pt x="8048" y="4753"/>
                    </a:cubicBezTo>
                    <a:lnTo>
                      <a:pt x="8625" y="4175"/>
                    </a:lnTo>
                    <a:cubicBezTo>
                      <a:pt x="8858" y="3943"/>
                      <a:pt x="8858" y="3563"/>
                      <a:pt x="8625" y="3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9997791-5C4D-9B24-AAAD-C0A7EF3E7076}"/>
                </a:ext>
              </a:extLst>
            </p:cNvPr>
            <p:cNvSpPr txBox="1"/>
            <p:nvPr/>
          </p:nvSpPr>
          <p:spPr>
            <a:xfrm>
              <a:off x="8117307" y="3783531"/>
              <a:ext cx="3481137" cy="124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26750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城市的高楼大厦&#10;&#10;描述已自动生成">
            <a:extLst>
              <a:ext uri="{FF2B5EF4-FFF2-40B4-BE49-F238E27FC236}">
                <a16:creationId xmlns:a16="http://schemas.microsoft.com/office/drawing/2014/main" id="{9EA1AE23-21C3-29BE-7D66-93BA1F8024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6" b="9892"/>
          <a:stretch/>
        </p:blipFill>
        <p:spPr>
          <a:xfrm>
            <a:off x="0" y="0"/>
            <a:ext cx="12192000" cy="29718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740A68E-1062-CDB6-6AA4-5D247C8116AA}"/>
              </a:ext>
            </a:extLst>
          </p:cNvPr>
          <p:cNvSpPr/>
          <p:nvPr/>
        </p:nvSpPr>
        <p:spPr>
          <a:xfrm>
            <a:off x="2" y="0"/>
            <a:ext cx="12191999" cy="2971800"/>
          </a:xfrm>
          <a:prstGeom prst="rect">
            <a:avLst/>
          </a:prstGeom>
          <a:solidFill>
            <a:srgbClr val="C9292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B3E9875-290B-3C9D-5E32-333840002929}"/>
              </a:ext>
            </a:extLst>
          </p:cNvPr>
          <p:cNvSpPr txBox="1"/>
          <p:nvPr/>
        </p:nvSpPr>
        <p:spPr>
          <a:xfrm>
            <a:off x="3302425" y="687228"/>
            <a:ext cx="558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200" dirty="0">
                <a:solidFill>
                  <a:schemeClr val="bg1"/>
                </a:solidFill>
                <a:latin typeface="Times New Roman"/>
                <a:ea typeface="汉仪秦川飞影W"/>
                <a:cs typeface="+mn-ea"/>
                <a:sym typeface="Times New Roman"/>
              </a:rPr>
              <a:t>CONTENTS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E66B944-76DF-FBA9-3773-0E1ED52CC9DD}"/>
              </a:ext>
            </a:extLst>
          </p:cNvPr>
          <p:cNvGrpSpPr/>
          <p:nvPr/>
        </p:nvGrpSpPr>
        <p:grpSpPr>
          <a:xfrm>
            <a:off x="471489" y="2618861"/>
            <a:ext cx="2571751" cy="2971800"/>
            <a:chOff x="657225" y="3286125"/>
            <a:chExt cx="2571750" cy="2971800"/>
          </a:xfrm>
        </p:grpSpPr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36E8A6AC-010E-A3F8-04A2-2E6F704E3A31}"/>
                </a:ext>
              </a:extLst>
            </p:cNvPr>
            <p:cNvSpPr/>
            <p:nvPr/>
          </p:nvSpPr>
          <p:spPr>
            <a:xfrm>
              <a:off x="657225" y="3286125"/>
              <a:ext cx="2571750" cy="29718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CEA6094-0386-6591-666C-BCF14C798F7F}"/>
                </a:ext>
              </a:extLst>
            </p:cNvPr>
            <p:cNvSpPr/>
            <p:nvPr/>
          </p:nvSpPr>
          <p:spPr>
            <a:xfrm>
              <a:off x="842477" y="4970532"/>
              <a:ext cx="2201243" cy="8454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6F5254A-DFFC-AD55-C254-280017C9FB07}"/>
                </a:ext>
              </a:extLst>
            </p:cNvPr>
            <p:cNvGrpSpPr/>
            <p:nvPr/>
          </p:nvGrpSpPr>
          <p:grpSpPr>
            <a:xfrm>
              <a:off x="1323565" y="3579882"/>
              <a:ext cx="1239071" cy="1076325"/>
              <a:chOff x="1288996" y="3579882"/>
              <a:chExt cx="1239071" cy="1076325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89C11886-BD92-80D5-D6AF-4EBD9FA2CFAD}"/>
                  </a:ext>
                </a:extLst>
              </p:cNvPr>
              <p:cNvSpPr/>
              <p:nvPr/>
            </p:nvSpPr>
            <p:spPr>
              <a:xfrm>
                <a:off x="1370369" y="3579882"/>
                <a:ext cx="1076325" cy="1076325"/>
              </a:xfrm>
              <a:prstGeom prst="ellipse">
                <a:avLst/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FC19935-E7A7-FEAC-10F0-2A6C85A1F697}"/>
                  </a:ext>
                </a:extLst>
              </p:cNvPr>
              <p:cNvSpPr txBox="1"/>
              <p:nvPr/>
            </p:nvSpPr>
            <p:spPr>
              <a:xfrm>
                <a:off x="1288996" y="3725629"/>
                <a:ext cx="123907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01</a:t>
                </a:r>
                <a:endPara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99AA009-F608-27D4-0E44-EEF17AA61FA6}"/>
              </a:ext>
            </a:extLst>
          </p:cNvPr>
          <p:cNvGrpSpPr/>
          <p:nvPr/>
        </p:nvGrpSpPr>
        <p:grpSpPr>
          <a:xfrm>
            <a:off x="3363914" y="2618861"/>
            <a:ext cx="2571751" cy="2971800"/>
            <a:chOff x="657225" y="3286125"/>
            <a:chExt cx="2571750" cy="2971800"/>
          </a:xfrm>
        </p:grpSpPr>
        <p:sp>
          <p:nvSpPr>
            <p:cNvPr id="19" name="矩形: 对角圆角 18">
              <a:extLst>
                <a:ext uri="{FF2B5EF4-FFF2-40B4-BE49-F238E27FC236}">
                  <a16:creationId xmlns:a16="http://schemas.microsoft.com/office/drawing/2014/main" id="{5222FE51-5CC1-ADF7-3094-C7FFD7AEA13F}"/>
                </a:ext>
              </a:extLst>
            </p:cNvPr>
            <p:cNvSpPr/>
            <p:nvPr/>
          </p:nvSpPr>
          <p:spPr>
            <a:xfrm>
              <a:off x="657225" y="3286125"/>
              <a:ext cx="2571750" cy="29718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F1287D3-BA29-724B-09BE-14E6C73ABB94}"/>
                </a:ext>
              </a:extLst>
            </p:cNvPr>
            <p:cNvSpPr/>
            <p:nvPr/>
          </p:nvSpPr>
          <p:spPr>
            <a:xfrm>
              <a:off x="842480" y="4970532"/>
              <a:ext cx="2201243" cy="8454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AAD8AB6F-2984-F8FD-E229-DCA12124843C}"/>
                </a:ext>
              </a:extLst>
            </p:cNvPr>
            <p:cNvGrpSpPr/>
            <p:nvPr/>
          </p:nvGrpSpPr>
          <p:grpSpPr>
            <a:xfrm>
              <a:off x="1323565" y="3579882"/>
              <a:ext cx="1239071" cy="1076325"/>
              <a:chOff x="1288996" y="3579882"/>
              <a:chExt cx="1239071" cy="1076325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2A3FCB8-51E9-1410-987B-835AAEF5DD60}"/>
                  </a:ext>
                </a:extLst>
              </p:cNvPr>
              <p:cNvSpPr/>
              <p:nvPr/>
            </p:nvSpPr>
            <p:spPr>
              <a:xfrm>
                <a:off x="1370369" y="3579882"/>
                <a:ext cx="1076325" cy="107632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47033336-F65C-1C5B-D0A1-3504CEDDC5D6}"/>
                  </a:ext>
                </a:extLst>
              </p:cNvPr>
              <p:cNvSpPr txBox="1"/>
              <p:nvPr/>
            </p:nvSpPr>
            <p:spPr>
              <a:xfrm>
                <a:off x="1288996" y="3725629"/>
                <a:ext cx="123907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02</a:t>
                </a:r>
                <a:endPara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3069BE5-47B6-2B29-0070-7C0FE9DF6D61}"/>
              </a:ext>
            </a:extLst>
          </p:cNvPr>
          <p:cNvGrpSpPr/>
          <p:nvPr/>
        </p:nvGrpSpPr>
        <p:grpSpPr>
          <a:xfrm>
            <a:off x="6256338" y="2618861"/>
            <a:ext cx="2571751" cy="2971800"/>
            <a:chOff x="657225" y="3286125"/>
            <a:chExt cx="2571750" cy="2971800"/>
          </a:xfrm>
        </p:grpSpPr>
        <p:sp>
          <p:nvSpPr>
            <p:cNvPr id="25" name="矩形: 对角圆角 24">
              <a:extLst>
                <a:ext uri="{FF2B5EF4-FFF2-40B4-BE49-F238E27FC236}">
                  <a16:creationId xmlns:a16="http://schemas.microsoft.com/office/drawing/2014/main" id="{EBE023B6-43CD-3EA2-1819-BA70C6BADC24}"/>
                </a:ext>
              </a:extLst>
            </p:cNvPr>
            <p:cNvSpPr/>
            <p:nvPr/>
          </p:nvSpPr>
          <p:spPr>
            <a:xfrm>
              <a:off x="657225" y="3286125"/>
              <a:ext cx="2571750" cy="29718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29179C3-22F8-7479-62EF-CAF3EEB4BDC0}"/>
                </a:ext>
              </a:extLst>
            </p:cNvPr>
            <p:cNvSpPr/>
            <p:nvPr/>
          </p:nvSpPr>
          <p:spPr>
            <a:xfrm>
              <a:off x="842480" y="4970532"/>
              <a:ext cx="2201243" cy="8454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AE1CB268-05F2-B0BB-8F01-C359E6CCDD93}"/>
                </a:ext>
              </a:extLst>
            </p:cNvPr>
            <p:cNvGrpSpPr/>
            <p:nvPr/>
          </p:nvGrpSpPr>
          <p:grpSpPr>
            <a:xfrm>
              <a:off x="1323565" y="3579882"/>
              <a:ext cx="1239071" cy="1076325"/>
              <a:chOff x="1288996" y="3579882"/>
              <a:chExt cx="1239071" cy="1076325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91119B7C-A7AF-70AD-9D8B-F85C0CDA21ED}"/>
                  </a:ext>
                </a:extLst>
              </p:cNvPr>
              <p:cNvSpPr/>
              <p:nvPr/>
            </p:nvSpPr>
            <p:spPr>
              <a:xfrm>
                <a:off x="1370369" y="3579882"/>
                <a:ext cx="1076325" cy="1076325"/>
              </a:xfrm>
              <a:prstGeom prst="ellipse">
                <a:avLst/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E6666C5-E486-FF9B-4C17-FB1636CBF601}"/>
                  </a:ext>
                </a:extLst>
              </p:cNvPr>
              <p:cNvSpPr txBox="1"/>
              <p:nvPr/>
            </p:nvSpPr>
            <p:spPr>
              <a:xfrm>
                <a:off x="1288996" y="3725629"/>
                <a:ext cx="123907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03</a:t>
                </a:r>
                <a:endPara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997F0B8-6DD6-6DFD-7E91-F25C21F0BB36}"/>
              </a:ext>
            </a:extLst>
          </p:cNvPr>
          <p:cNvGrpSpPr/>
          <p:nvPr/>
        </p:nvGrpSpPr>
        <p:grpSpPr>
          <a:xfrm>
            <a:off x="9148763" y="2618861"/>
            <a:ext cx="2571751" cy="2971800"/>
            <a:chOff x="657225" y="3286125"/>
            <a:chExt cx="2571750" cy="2971800"/>
          </a:xfrm>
        </p:grpSpPr>
        <p:sp>
          <p:nvSpPr>
            <p:cNvPr id="31" name="矩形: 对角圆角 30">
              <a:extLst>
                <a:ext uri="{FF2B5EF4-FFF2-40B4-BE49-F238E27FC236}">
                  <a16:creationId xmlns:a16="http://schemas.microsoft.com/office/drawing/2014/main" id="{3B1D41DC-193E-CDA1-6E76-2649901AF496}"/>
                </a:ext>
              </a:extLst>
            </p:cNvPr>
            <p:cNvSpPr/>
            <p:nvPr/>
          </p:nvSpPr>
          <p:spPr>
            <a:xfrm>
              <a:off x="657225" y="3286125"/>
              <a:ext cx="2571750" cy="2971800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algn="ctr" rotWithShape="0">
                <a:schemeClr val="bg1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A9FB435C-A39A-8537-8B2B-9022124E6E81}"/>
                </a:ext>
              </a:extLst>
            </p:cNvPr>
            <p:cNvSpPr/>
            <p:nvPr/>
          </p:nvSpPr>
          <p:spPr>
            <a:xfrm>
              <a:off x="842480" y="4970532"/>
              <a:ext cx="2201243" cy="8454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Please </a:t>
              </a:r>
              <a:r>
                <a:rPr kumimoji="0" lang="en-US" altLang="zh-CN" sz="1400" b="0" i="0" u="none" strike="noStrike" kern="0" cap="none" spc="0" normalizeH="0" baseline="0" noProof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your title here.</a:t>
              </a:r>
              <a:endParaRPr kumimoji="0" lang="zh-CN" altLang="en-US" sz="1400" b="0" i="0" u="none" strike="noStrike" kern="0" cap="none" spc="0" normalizeH="0" baseline="0" noProof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7D17912-B9AB-E134-A867-F99C202034E2}"/>
                </a:ext>
              </a:extLst>
            </p:cNvPr>
            <p:cNvGrpSpPr/>
            <p:nvPr/>
          </p:nvGrpSpPr>
          <p:grpSpPr>
            <a:xfrm>
              <a:off x="1323565" y="3579882"/>
              <a:ext cx="1239071" cy="1076325"/>
              <a:chOff x="1288996" y="3579882"/>
              <a:chExt cx="1239071" cy="1076325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EDE01C9A-FA91-CD09-E470-78342B2BC04B}"/>
                  </a:ext>
                </a:extLst>
              </p:cNvPr>
              <p:cNvSpPr/>
              <p:nvPr/>
            </p:nvSpPr>
            <p:spPr>
              <a:xfrm>
                <a:off x="1370369" y="3579882"/>
                <a:ext cx="1076325" cy="107632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ACCE284-D780-D338-A203-B752F0749B3A}"/>
                  </a:ext>
                </a:extLst>
              </p:cNvPr>
              <p:cNvSpPr txBox="1"/>
              <p:nvPr/>
            </p:nvSpPr>
            <p:spPr>
              <a:xfrm>
                <a:off x="1288996" y="3725629"/>
                <a:ext cx="123907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04</a:t>
                </a:r>
                <a:endParaRPr kumimoji="0" lang="zh-CN" alt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sp>
        <p:nvSpPr>
          <p:cNvPr id="36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244663" y="0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2533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06F405-2725-22C9-E200-B61D0C78AA9C}"/>
              </a:ext>
            </a:extLst>
          </p:cNvPr>
          <p:cNvGrpSpPr/>
          <p:nvPr/>
        </p:nvGrpSpPr>
        <p:grpSpPr>
          <a:xfrm>
            <a:off x="1276609" y="1596996"/>
            <a:ext cx="2360665" cy="2360665"/>
            <a:chOff x="1276608" y="1596994"/>
            <a:chExt cx="2360665" cy="236066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BB0766A-2868-8ED9-7F67-0284E7F624B9}"/>
                </a:ext>
              </a:extLst>
            </p:cNvPr>
            <p:cNvGrpSpPr/>
            <p:nvPr/>
          </p:nvGrpSpPr>
          <p:grpSpPr>
            <a:xfrm>
              <a:off x="1276608" y="1596994"/>
              <a:ext cx="2360665" cy="2360665"/>
              <a:chOff x="1180356" y="1773456"/>
              <a:chExt cx="2360665" cy="2360665"/>
            </a:xfrm>
          </p:grpSpPr>
          <p:pic>
            <p:nvPicPr>
              <p:cNvPr id="11" name="图片占位符 5">
                <a:extLst>
                  <a:ext uri="{FF2B5EF4-FFF2-40B4-BE49-F238E27FC236}">
                    <a16:creationId xmlns:a16="http://schemas.microsoft.com/office/drawing/2014/main" id="{5DB04B6D-B9D2-2EDF-DA8C-96E602534B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254126" y="1847227"/>
                <a:ext cx="2213124" cy="2213123"/>
              </a:xfrm>
              <a:prstGeom prst="donut">
                <a:avLst>
                  <a:gd name="adj" fmla="val 37381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</p:pic>
          <p:sp>
            <p:nvSpPr>
              <p:cNvPr id="12" name="Circle: Hollow 19">
                <a:extLst>
                  <a:ext uri="{FF2B5EF4-FFF2-40B4-BE49-F238E27FC236}">
                    <a16:creationId xmlns:a16="http://schemas.microsoft.com/office/drawing/2014/main" id="{8441FDBE-BD0B-1508-649F-AFD26E903B6F}"/>
                  </a:ext>
                </a:extLst>
              </p:cNvPr>
              <p:cNvSpPr/>
              <p:nvPr/>
            </p:nvSpPr>
            <p:spPr>
              <a:xfrm>
                <a:off x="1180356" y="1773456"/>
                <a:ext cx="2360665" cy="2360665"/>
              </a:xfrm>
              <a:prstGeom prst="donut">
                <a:avLst>
                  <a:gd name="adj" fmla="val 3875"/>
                </a:avLst>
              </a:prstGeom>
              <a:solidFill>
                <a:srgbClr val="C9292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3" name="Oval 20">
                <a:extLst>
                  <a:ext uri="{FF2B5EF4-FFF2-40B4-BE49-F238E27FC236}">
                    <a16:creationId xmlns:a16="http://schemas.microsoft.com/office/drawing/2014/main" id="{BED4CE4D-B75A-28E9-DAA3-A856BEB0CBE9}"/>
                  </a:ext>
                </a:extLst>
              </p:cNvPr>
              <p:cNvSpPr/>
              <p:nvPr/>
            </p:nvSpPr>
            <p:spPr>
              <a:xfrm>
                <a:off x="2891391" y="1847227"/>
                <a:ext cx="575859" cy="575859"/>
              </a:xfrm>
              <a:prstGeom prst="ellipse">
                <a:avLst/>
              </a:prstGeom>
              <a:solidFill>
                <a:srgbClr val="C9292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1FEF100-8636-5511-C5E6-0C9B6325B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168" y="1810440"/>
              <a:ext cx="299441" cy="299441"/>
            </a:xfrm>
            <a:custGeom>
              <a:avLst/>
              <a:gdLst>
                <a:gd name="T0" fmla="*/ 582 w 1165"/>
                <a:gd name="T1" fmla="*/ 815 h 1166"/>
                <a:gd name="T2" fmla="*/ 784 w 1165"/>
                <a:gd name="T3" fmla="*/ 700 h 1166"/>
                <a:gd name="T4" fmla="*/ 880 w 1165"/>
                <a:gd name="T5" fmla="*/ 700 h 1166"/>
                <a:gd name="T6" fmla="*/ 582 w 1165"/>
                <a:gd name="T7" fmla="*/ 902 h 1166"/>
                <a:gd name="T8" fmla="*/ 284 w 1165"/>
                <a:gd name="T9" fmla="*/ 700 h 1166"/>
                <a:gd name="T10" fmla="*/ 380 w 1165"/>
                <a:gd name="T11" fmla="*/ 700 h 1166"/>
                <a:gd name="T12" fmla="*/ 582 w 1165"/>
                <a:gd name="T13" fmla="*/ 815 h 1166"/>
                <a:gd name="T14" fmla="*/ 582 w 1165"/>
                <a:gd name="T15" fmla="*/ 1050 h 1166"/>
                <a:gd name="T16" fmla="*/ 1049 w 1165"/>
                <a:gd name="T17" fmla="*/ 582 h 1166"/>
                <a:gd name="T18" fmla="*/ 582 w 1165"/>
                <a:gd name="T19" fmla="*/ 115 h 1166"/>
                <a:gd name="T20" fmla="*/ 115 w 1165"/>
                <a:gd name="T21" fmla="*/ 582 h 1166"/>
                <a:gd name="T22" fmla="*/ 582 w 1165"/>
                <a:gd name="T23" fmla="*/ 1050 h 1166"/>
                <a:gd name="T24" fmla="*/ 582 w 1165"/>
                <a:gd name="T25" fmla="*/ 0 h 1166"/>
                <a:gd name="T26" fmla="*/ 1164 w 1165"/>
                <a:gd name="T27" fmla="*/ 582 h 1166"/>
                <a:gd name="T28" fmla="*/ 582 w 1165"/>
                <a:gd name="T29" fmla="*/ 1165 h 1166"/>
                <a:gd name="T30" fmla="*/ 0 w 1165"/>
                <a:gd name="T31" fmla="*/ 582 h 1166"/>
                <a:gd name="T32" fmla="*/ 582 w 1165"/>
                <a:gd name="T33" fmla="*/ 0 h 1166"/>
                <a:gd name="T34" fmla="*/ 290 w 1165"/>
                <a:gd name="T35" fmla="*/ 438 h 1166"/>
                <a:gd name="T36" fmla="*/ 377 w 1165"/>
                <a:gd name="T37" fmla="*/ 350 h 1166"/>
                <a:gd name="T38" fmla="*/ 465 w 1165"/>
                <a:gd name="T39" fmla="*/ 438 h 1166"/>
                <a:gd name="T40" fmla="*/ 377 w 1165"/>
                <a:gd name="T41" fmla="*/ 525 h 1166"/>
                <a:gd name="T42" fmla="*/ 290 w 1165"/>
                <a:gd name="T43" fmla="*/ 438 h 1166"/>
                <a:gd name="T44" fmla="*/ 700 w 1165"/>
                <a:gd name="T45" fmla="*/ 438 h 1166"/>
                <a:gd name="T46" fmla="*/ 787 w 1165"/>
                <a:gd name="T47" fmla="*/ 350 h 1166"/>
                <a:gd name="T48" fmla="*/ 875 w 1165"/>
                <a:gd name="T49" fmla="*/ 438 h 1166"/>
                <a:gd name="T50" fmla="*/ 787 w 1165"/>
                <a:gd name="T51" fmla="*/ 525 h 1166"/>
                <a:gd name="T52" fmla="*/ 700 w 1165"/>
                <a:gd name="T53" fmla="*/ 438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5" h="1166">
                  <a:moveTo>
                    <a:pt x="582" y="815"/>
                  </a:moveTo>
                  <a:cubicBezTo>
                    <a:pt x="670" y="815"/>
                    <a:pt x="743" y="768"/>
                    <a:pt x="784" y="700"/>
                  </a:cubicBezTo>
                  <a:lnTo>
                    <a:pt x="880" y="700"/>
                  </a:lnTo>
                  <a:cubicBezTo>
                    <a:pt x="833" y="820"/>
                    <a:pt x="719" y="902"/>
                    <a:pt x="582" y="902"/>
                  </a:cubicBezTo>
                  <a:cubicBezTo>
                    <a:pt x="445" y="902"/>
                    <a:pt x="331" y="820"/>
                    <a:pt x="284" y="700"/>
                  </a:cubicBezTo>
                  <a:lnTo>
                    <a:pt x="380" y="700"/>
                  </a:lnTo>
                  <a:cubicBezTo>
                    <a:pt x="421" y="768"/>
                    <a:pt x="495" y="815"/>
                    <a:pt x="582" y="815"/>
                  </a:cubicBezTo>
                  <a:close/>
                  <a:moveTo>
                    <a:pt x="582" y="1050"/>
                  </a:moveTo>
                  <a:cubicBezTo>
                    <a:pt x="839" y="1050"/>
                    <a:pt x="1049" y="838"/>
                    <a:pt x="1049" y="582"/>
                  </a:cubicBezTo>
                  <a:cubicBezTo>
                    <a:pt x="1049" y="325"/>
                    <a:pt x="839" y="115"/>
                    <a:pt x="582" y="115"/>
                  </a:cubicBezTo>
                  <a:cubicBezTo>
                    <a:pt x="325" y="115"/>
                    <a:pt x="115" y="325"/>
                    <a:pt x="115" y="582"/>
                  </a:cubicBezTo>
                  <a:cubicBezTo>
                    <a:pt x="115" y="838"/>
                    <a:pt x="325" y="1050"/>
                    <a:pt x="582" y="1050"/>
                  </a:cubicBezTo>
                  <a:close/>
                  <a:moveTo>
                    <a:pt x="582" y="0"/>
                  </a:moveTo>
                  <a:cubicBezTo>
                    <a:pt x="905" y="0"/>
                    <a:pt x="1164" y="259"/>
                    <a:pt x="1164" y="582"/>
                  </a:cubicBezTo>
                  <a:cubicBezTo>
                    <a:pt x="1164" y="904"/>
                    <a:pt x="904" y="1165"/>
                    <a:pt x="582" y="1165"/>
                  </a:cubicBezTo>
                  <a:cubicBezTo>
                    <a:pt x="259" y="1165"/>
                    <a:pt x="0" y="904"/>
                    <a:pt x="0" y="582"/>
                  </a:cubicBezTo>
                  <a:cubicBezTo>
                    <a:pt x="0" y="259"/>
                    <a:pt x="260" y="0"/>
                    <a:pt x="582" y="0"/>
                  </a:cubicBezTo>
                  <a:close/>
                  <a:moveTo>
                    <a:pt x="290" y="438"/>
                  </a:moveTo>
                  <a:cubicBezTo>
                    <a:pt x="290" y="388"/>
                    <a:pt x="328" y="350"/>
                    <a:pt x="377" y="350"/>
                  </a:cubicBezTo>
                  <a:cubicBezTo>
                    <a:pt x="426" y="350"/>
                    <a:pt x="465" y="388"/>
                    <a:pt x="465" y="438"/>
                  </a:cubicBezTo>
                  <a:cubicBezTo>
                    <a:pt x="465" y="487"/>
                    <a:pt x="426" y="525"/>
                    <a:pt x="377" y="525"/>
                  </a:cubicBezTo>
                  <a:cubicBezTo>
                    <a:pt x="328" y="525"/>
                    <a:pt x="290" y="487"/>
                    <a:pt x="290" y="438"/>
                  </a:cubicBezTo>
                  <a:close/>
                  <a:moveTo>
                    <a:pt x="700" y="438"/>
                  </a:moveTo>
                  <a:cubicBezTo>
                    <a:pt x="700" y="388"/>
                    <a:pt x="738" y="350"/>
                    <a:pt x="787" y="350"/>
                  </a:cubicBezTo>
                  <a:cubicBezTo>
                    <a:pt x="836" y="350"/>
                    <a:pt x="875" y="388"/>
                    <a:pt x="875" y="438"/>
                  </a:cubicBezTo>
                  <a:cubicBezTo>
                    <a:pt x="875" y="487"/>
                    <a:pt x="836" y="525"/>
                    <a:pt x="787" y="525"/>
                  </a:cubicBezTo>
                  <a:cubicBezTo>
                    <a:pt x="738" y="525"/>
                    <a:pt x="700" y="487"/>
                    <a:pt x="700" y="4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742950" indent="-28575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marL="11430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marL="16002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marL="20574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endParaRPr lang="en-US" dirty="0"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9083448-6902-83D4-B8F5-6BC3CDCE3089}"/>
              </a:ext>
            </a:extLst>
          </p:cNvPr>
          <p:cNvGrpSpPr/>
          <p:nvPr/>
        </p:nvGrpSpPr>
        <p:grpSpPr>
          <a:xfrm>
            <a:off x="8580049" y="1596996"/>
            <a:ext cx="2360665" cy="2360665"/>
            <a:chOff x="6751251" y="1773456"/>
            <a:chExt cx="2360665" cy="2360665"/>
          </a:xfrm>
        </p:grpSpPr>
        <p:pic>
          <p:nvPicPr>
            <p:cNvPr id="15" name="图片占位符 9">
              <a:extLst>
                <a:ext uri="{FF2B5EF4-FFF2-40B4-BE49-F238E27FC236}">
                  <a16:creationId xmlns:a16="http://schemas.microsoft.com/office/drawing/2014/main" id="{3E7E320E-76CA-A2A5-BC22-CF7EF4004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25020" y="1847227"/>
              <a:ext cx="2213124" cy="2213123"/>
            </a:xfrm>
            <a:prstGeom prst="donut">
              <a:avLst>
                <a:gd name="adj" fmla="val 3738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sp>
          <p:nvSpPr>
            <p:cNvPr id="16" name="Circle: Hollow 22">
              <a:extLst>
                <a:ext uri="{FF2B5EF4-FFF2-40B4-BE49-F238E27FC236}">
                  <a16:creationId xmlns:a16="http://schemas.microsoft.com/office/drawing/2014/main" id="{21C701C6-44EB-56A9-662A-509090093901}"/>
                </a:ext>
              </a:extLst>
            </p:cNvPr>
            <p:cNvSpPr/>
            <p:nvPr/>
          </p:nvSpPr>
          <p:spPr>
            <a:xfrm>
              <a:off x="6751251" y="1773456"/>
              <a:ext cx="2360665" cy="2360665"/>
            </a:xfrm>
            <a:prstGeom prst="donut">
              <a:avLst>
                <a:gd name="adj" fmla="val 3875"/>
              </a:avLst>
            </a:prstGeom>
            <a:solidFill>
              <a:srgbClr val="C929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7" name="Oval 23">
              <a:extLst>
                <a:ext uri="{FF2B5EF4-FFF2-40B4-BE49-F238E27FC236}">
                  <a16:creationId xmlns:a16="http://schemas.microsoft.com/office/drawing/2014/main" id="{B5AD188D-F507-A13D-CCC8-6DD62F8AEF62}"/>
                </a:ext>
              </a:extLst>
            </p:cNvPr>
            <p:cNvSpPr/>
            <p:nvPr/>
          </p:nvSpPr>
          <p:spPr>
            <a:xfrm>
              <a:off x="8462286" y="1847227"/>
              <a:ext cx="575859" cy="575859"/>
            </a:xfrm>
            <a:prstGeom prst="ellipse">
              <a:avLst/>
            </a:prstGeom>
            <a:solidFill>
              <a:srgbClr val="C929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864DE02-0B42-94D8-01C4-43FA7BCF2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2182" y="2021181"/>
              <a:ext cx="236067" cy="236067"/>
            </a:xfrm>
            <a:custGeom>
              <a:avLst/>
              <a:gdLst>
                <a:gd name="T0" fmla="*/ 639 w 1165"/>
                <a:gd name="T1" fmla="*/ 749 h 1166"/>
                <a:gd name="T2" fmla="*/ 749 w 1165"/>
                <a:gd name="T3" fmla="*/ 640 h 1166"/>
                <a:gd name="T4" fmla="*/ 1164 w 1165"/>
                <a:gd name="T5" fmla="*/ 640 h 1166"/>
                <a:gd name="T6" fmla="*/ 639 w 1165"/>
                <a:gd name="T7" fmla="*/ 1165 h 1166"/>
                <a:gd name="T8" fmla="*/ 639 w 1165"/>
                <a:gd name="T9" fmla="*/ 749 h 1166"/>
                <a:gd name="T10" fmla="*/ 749 w 1165"/>
                <a:gd name="T11" fmla="*/ 525 h 1166"/>
                <a:gd name="T12" fmla="*/ 639 w 1165"/>
                <a:gd name="T13" fmla="*/ 416 h 1166"/>
                <a:gd name="T14" fmla="*/ 639 w 1165"/>
                <a:gd name="T15" fmla="*/ 0 h 1166"/>
                <a:gd name="T16" fmla="*/ 1164 w 1165"/>
                <a:gd name="T17" fmla="*/ 525 h 1166"/>
                <a:gd name="T18" fmla="*/ 749 w 1165"/>
                <a:gd name="T19" fmla="*/ 525 h 1166"/>
                <a:gd name="T20" fmla="*/ 525 w 1165"/>
                <a:gd name="T21" fmla="*/ 416 h 1166"/>
                <a:gd name="T22" fmla="*/ 407 w 1165"/>
                <a:gd name="T23" fmla="*/ 582 h 1166"/>
                <a:gd name="T24" fmla="*/ 525 w 1165"/>
                <a:gd name="T25" fmla="*/ 749 h 1166"/>
                <a:gd name="T26" fmla="*/ 525 w 1165"/>
                <a:gd name="T27" fmla="*/ 1165 h 1166"/>
                <a:gd name="T28" fmla="*/ 0 w 1165"/>
                <a:gd name="T29" fmla="*/ 582 h 1166"/>
                <a:gd name="T30" fmla="*/ 525 w 1165"/>
                <a:gd name="T31" fmla="*/ 0 h 1166"/>
                <a:gd name="T32" fmla="*/ 525 w 1165"/>
                <a:gd name="T33" fmla="*/ 416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5" h="1166">
                  <a:moveTo>
                    <a:pt x="639" y="749"/>
                  </a:moveTo>
                  <a:cubicBezTo>
                    <a:pt x="697" y="733"/>
                    <a:pt x="730" y="689"/>
                    <a:pt x="749" y="640"/>
                  </a:cubicBezTo>
                  <a:lnTo>
                    <a:pt x="1164" y="640"/>
                  </a:lnTo>
                  <a:cubicBezTo>
                    <a:pt x="1137" y="916"/>
                    <a:pt x="932" y="1137"/>
                    <a:pt x="639" y="1165"/>
                  </a:cubicBezTo>
                  <a:lnTo>
                    <a:pt x="639" y="749"/>
                  </a:lnTo>
                  <a:close/>
                  <a:moveTo>
                    <a:pt x="749" y="525"/>
                  </a:moveTo>
                  <a:cubicBezTo>
                    <a:pt x="730" y="476"/>
                    <a:pt x="697" y="432"/>
                    <a:pt x="639" y="416"/>
                  </a:cubicBezTo>
                  <a:lnTo>
                    <a:pt x="639" y="0"/>
                  </a:lnTo>
                  <a:cubicBezTo>
                    <a:pt x="932" y="27"/>
                    <a:pt x="1137" y="249"/>
                    <a:pt x="1164" y="525"/>
                  </a:cubicBezTo>
                  <a:lnTo>
                    <a:pt x="749" y="525"/>
                  </a:lnTo>
                  <a:close/>
                  <a:moveTo>
                    <a:pt x="525" y="416"/>
                  </a:moveTo>
                  <a:cubicBezTo>
                    <a:pt x="467" y="440"/>
                    <a:pt x="407" y="505"/>
                    <a:pt x="407" y="582"/>
                  </a:cubicBezTo>
                  <a:cubicBezTo>
                    <a:pt x="407" y="658"/>
                    <a:pt x="467" y="725"/>
                    <a:pt x="525" y="749"/>
                  </a:cubicBezTo>
                  <a:lnTo>
                    <a:pt x="525" y="1165"/>
                  </a:lnTo>
                  <a:cubicBezTo>
                    <a:pt x="232" y="1135"/>
                    <a:pt x="0" y="885"/>
                    <a:pt x="0" y="582"/>
                  </a:cubicBezTo>
                  <a:cubicBezTo>
                    <a:pt x="0" y="278"/>
                    <a:pt x="232" y="30"/>
                    <a:pt x="525" y="0"/>
                  </a:cubicBezTo>
                  <a:lnTo>
                    <a:pt x="525" y="41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742950" indent="-28575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marL="11430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marL="16002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marL="20574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C1CB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BADECFD-4D7B-3BE4-D5B4-FC24C2F23366}"/>
              </a:ext>
            </a:extLst>
          </p:cNvPr>
          <p:cNvGrpSpPr/>
          <p:nvPr/>
        </p:nvGrpSpPr>
        <p:grpSpPr>
          <a:xfrm>
            <a:off x="4928329" y="1596996"/>
            <a:ext cx="2360665" cy="2360665"/>
            <a:chOff x="3965803" y="1773456"/>
            <a:chExt cx="2360665" cy="2360665"/>
          </a:xfrm>
        </p:grpSpPr>
        <p:pic>
          <p:nvPicPr>
            <p:cNvPr id="20" name="图片占位符 7" descr="一群人正在聊天&#10;&#10;描述已自动生成">
              <a:extLst>
                <a:ext uri="{FF2B5EF4-FFF2-40B4-BE49-F238E27FC236}">
                  <a16:creationId xmlns:a16="http://schemas.microsoft.com/office/drawing/2014/main" id="{5A782A0D-3117-18B5-007E-C4666D3B7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0" r="16630"/>
            <a:stretch>
              <a:fillRect/>
            </a:stretch>
          </p:blipFill>
          <p:spPr bwMode="auto">
            <a:xfrm>
              <a:off x="4039574" y="1847227"/>
              <a:ext cx="2213124" cy="2213123"/>
            </a:xfrm>
            <a:prstGeom prst="donut">
              <a:avLst>
                <a:gd name="adj" fmla="val 37381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</p:pic>
        <p:sp>
          <p:nvSpPr>
            <p:cNvPr id="21" name="Circle: Hollow 24">
              <a:extLst>
                <a:ext uri="{FF2B5EF4-FFF2-40B4-BE49-F238E27FC236}">
                  <a16:creationId xmlns:a16="http://schemas.microsoft.com/office/drawing/2014/main" id="{E051677C-6960-8858-E7A4-255E91A7A3D7}"/>
                </a:ext>
              </a:extLst>
            </p:cNvPr>
            <p:cNvSpPr/>
            <p:nvPr/>
          </p:nvSpPr>
          <p:spPr>
            <a:xfrm>
              <a:off x="3965803" y="1773456"/>
              <a:ext cx="2360665" cy="2360665"/>
            </a:xfrm>
            <a:prstGeom prst="donut">
              <a:avLst>
                <a:gd name="adj" fmla="val 3875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A462A02A-19EC-AAB9-3F5B-3108E2B2533D}"/>
                </a:ext>
              </a:extLst>
            </p:cNvPr>
            <p:cNvSpPr/>
            <p:nvPr/>
          </p:nvSpPr>
          <p:spPr>
            <a:xfrm>
              <a:off x="5676839" y="1847227"/>
              <a:ext cx="575859" cy="5758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3" name="Freeform 114">
              <a:extLst>
                <a:ext uri="{FF2B5EF4-FFF2-40B4-BE49-F238E27FC236}">
                  <a16:creationId xmlns:a16="http://schemas.microsoft.com/office/drawing/2014/main" id="{48BC4710-B9D5-B237-8319-BB83DDBDC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735" y="2019577"/>
              <a:ext cx="236067" cy="236067"/>
            </a:xfrm>
            <a:custGeom>
              <a:avLst/>
              <a:gdLst>
                <a:gd name="T0" fmla="*/ 497 w 1165"/>
                <a:gd name="T1" fmla="*/ 737 h 1173"/>
                <a:gd name="T2" fmla="*/ 784 w 1165"/>
                <a:gd name="T3" fmla="*/ 449 h 1173"/>
                <a:gd name="T4" fmla="*/ 847 w 1165"/>
                <a:gd name="T5" fmla="*/ 512 h 1173"/>
                <a:gd name="T6" fmla="*/ 497 w 1165"/>
                <a:gd name="T7" fmla="*/ 860 h 1173"/>
                <a:gd name="T8" fmla="*/ 311 w 1165"/>
                <a:gd name="T9" fmla="*/ 674 h 1173"/>
                <a:gd name="T10" fmla="*/ 371 w 1165"/>
                <a:gd name="T11" fmla="*/ 614 h 1173"/>
                <a:gd name="T12" fmla="*/ 497 w 1165"/>
                <a:gd name="T13" fmla="*/ 737 h 1173"/>
                <a:gd name="T14" fmla="*/ 582 w 1165"/>
                <a:gd name="T15" fmla="*/ 1057 h 1173"/>
                <a:gd name="T16" fmla="*/ 989 w 1165"/>
                <a:gd name="T17" fmla="*/ 647 h 1173"/>
                <a:gd name="T18" fmla="*/ 582 w 1165"/>
                <a:gd name="T19" fmla="*/ 241 h 1173"/>
                <a:gd name="T20" fmla="*/ 175 w 1165"/>
                <a:gd name="T21" fmla="*/ 647 h 1173"/>
                <a:gd name="T22" fmla="*/ 582 w 1165"/>
                <a:gd name="T23" fmla="*/ 1057 h 1173"/>
                <a:gd name="T24" fmla="*/ 582 w 1165"/>
                <a:gd name="T25" fmla="*/ 123 h 1173"/>
                <a:gd name="T26" fmla="*/ 1107 w 1165"/>
                <a:gd name="T27" fmla="*/ 647 h 1173"/>
                <a:gd name="T28" fmla="*/ 582 w 1165"/>
                <a:gd name="T29" fmla="*/ 1172 h 1173"/>
                <a:gd name="T30" fmla="*/ 57 w 1165"/>
                <a:gd name="T31" fmla="*/ 647 h 1173"/>
                <a:gd name="T32" fmla="*/ 582 w 1165"/>
                <a:gd name="T33" fmla="*/ 123 h 1173"/>
                <a:gd name="T34" fmla="*/ 341 w 1165"/>
                <a:gd name="T35" fmla="*/ 88 h 1173"/>
                <a:gd name="T36" fmla="*/ 74 w 1165"/>
                <a:gd name="T37" fmla="*/ 312 h 1173"/>
                <a:gd name="T38" fmla="*/ 0 w 1165"/>
                <a:gd name="T39" fmla="*/ 225 h 1173"/>
                <a:gd name="T40" fmla="*/ 268 w 1165"/>
                <a:gd name="T41" fmla="*/ 0 h 1173"/>
                <a:gd name="T42" fmla="*/ 341 w 1165"/>
                <a:gd name="T43" fmla="*/ 88 h 1173"/>
                <a:gd name="T44" fmla="*/ 1164 w 1165"/>
                <a:gd name="T45" fmla="*/ 225 h 1173"/>
                <a:gd name="T46" fmla="*/ 1090 w 1165"/>
                <a:gd name="T47" fmla="*/ 315 h 1173"/>
                <a:gd name="T48" fmla="*/ 822 w 1165"/>
                <a:gd name="T49" fmla="*/ 88 h 1173"/>
                <a:gd name="T50" fmla="*/ 896 w 1165"/>
                <a:gd name="T51" fmla="*/ 1 h 1173"/>
                <a:gd name="T52" fmla="*/ 1164 w 1165"/>
                <a:gd name="T53" fmla="*/ 225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65" h="1173">
                  <a:moveTo>
                    <a:pt x="497" y="737"/>
                  </a:moveTo>
                  <a:lnTo>
                    <a:pt x="784" y="449"/>
                  </a:lnTo>
                  <a:lnTo>
                    <a:pt x="847" y="512"/>
                  </a:lnTo>
                  <a:lnTo>
                    <a:pt x="497" y="860"/>
                  </a:lnTo>
                  <a:lnTo>
                    <a:pt x="311" y="674"/>
                  </a:lnTo>
                  <a:lnTo>
                    <a:pt x="371" y="614"/>
                  </a:lnTo>
                  <a:lnTo>
                    <a:pt x="497" y="737"/>
                  </a:lnTo>
                  <a:close/>
                  <a:moveTo>
                    <a:pt x="582" y="1057"/>
                  </a:moveTo>
                  <a:cubicBezTo>
                    <a:pt x="809" y="1057"/>
                    <a:pt x="989" y="874"/>
                    <a:pt x="989" y="647"/>
                  </a:cubicBezTo>
                  <a:cubicBezTo>
                    <a:pt x="989" y="421"/>
                    <a:pt x="809" y="241"/>
                    <a:pt x="582" y="241"/>
                  </a:cubicBezTo>
                  <a:cubicBezTo>
                    <a:pt x="355" y="241"/>
                    <a:pt x="175" y="421"/>
                    <a:pt x="175" y="647"/>
                  </a:cubicBezTo>
                  <a:cubicBezTo>
                    <a:pt x="175" y="874"/>
                    <a:pt x="355" y="1057"/>
                    <a:pt x="582" y="1057"/>
                  </a:cubicBezTo>
                  <a:close/>
                  <a:moveTo>
                    <a:pt x="582" y="123"/>
                  </a:moveTo>
                  <a:cubicBezTo>
                    <a:pt x="871" y="123"/>
                    <a:pt x="1107" y="358"/>
                    <a:pt x="1107" y="647"/>
                  </a:cubicBezTo>
                  <a:cubicBezTo>
                    <a:pt x="1107" y="937"/>
                    <a:pt x="872" y="1172"/>
                    <a:pt x="582" y="1172"/>
                  </a:cubicBezTo>
                  <a:cubicBezTo>
                    <a:pt x="293" y="1172"/>
                    <a:pt x="57" y="937"/>
                    <a:pt x="57" y="647"/>
                  </a:cubicBezTo>
                  <a:cubicBezTo>
                    <a:pt x="57" y="358"/>
                    <a:pt x="292" y="123"/>
                    <a:pt x="582" y="123"/>
                  </a:cubicBezTo>
                  <a:close/>
                  <a:moveTo>
                    <a:pt x="341" y="88"/>
                  </a:moveTo>
                  <a:lnTo>
                    <a:pt x="74" y="312"/>
                  </a:lnTo>
                  <a:lnTo>
                    <a:pt x="0" y="225"/>
                  </a:lnTo>
                  <a:lnTo>
                    <a:pt x="268" y="0"/>
                  </a:lnTo>
                  <a:lnTo>
                    <a:pt x="341" y="88"/>
                  </a:lnTo>
                  <a:close/>
                  <a:moveTo>
                    <a:pt x="1164" y="225"/>
                  </a:moveTo>
                  <a:lnTo>
                    <a:pt x="1090" y="315"/>
                  </a:lnTo>
                  <a:lnTo>
                    <a:pt x="822" y="88"/>
                  </a:lnTo>
                  <a:lnTo>
                    <a:pt x="896" y="1"/>
                  </a:lnTo>
                  <a:lnTo>
                    <a:pt x="1164" y="225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1pPr>
              <a:lvl2pPr marL="742950" indent="-28575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2pPr>
              <a:lvl3pPr marL="11430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3pPr>
              <a:lvl4pPr marL="16002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4pPr>
              <a:lvl5pPr marL="2057400" indent="-228600" algn="l" defTabSz="457200" rtl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SimSun" charset="0"/>
                  <a:cs typeface="SimSun" charset="0"/>
                </a:defRPr>
              </a:lvl9pPr>
            </a:lstStyle>
            <a:p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C1CB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1F71D0A-B86E-6BE5-5575-3AEB0E8E329D}"/>
              </a:ext>
            </a:extLst>
          </p:cNvPr>
          <p:cNvGrpSpPr/>
          <p:nvPr/>
        </p:nvGrpSpPr>
        <p:grpSpPr>
          <a:xfrm>
            <a:off x="962529" y="4147870"/>
            <a:ext cx="10266945" cy="1248419"/>
            <a:chOff x="962527" y="4147868"/>
            <a:chExt cx="10266945" cy="124841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98BDC0A-C348-D9F2-B00F-ECC30A4A1635}"/>
                </a:ext>
              </a:extLst>
            </p:cNvPr>
            <p:cNvSpPr txBox="1"/>
            <p:nvPr/>
          </p:nvSpPr>
          <p:spPr>
            <a:xfrm>
              <a:off x="962527" y="4147868"/>
              <a:ext cx="2919663" cy="124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0870E3F-140F-4CBC-2B0C-1FB2D91E7C5A}"/>
                </a:ext>
              </a:extLst>
            </p:cNvPr>
            <p:cNvSpPr txBox="1"/>
            <p:nvPr/>
          </p:nvSpPr>
          <p:spPr>
            <a:xfrm>
              <a:off x="4636168" y="4147868"/>
              <a:ext cx="2919663" cy="124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9411166-DC1E-CA1A-A8DA-7512DBE5981F}"/>
                </a:ext>
              </a:extLst>
            </p:cNvPr>
            <p:cNvSpPr txBox="1"/>
            <p:nvPr/>
          </p:nvSpPr>
          <p:spPr>
            <a:xfrm>
              <a:off x="8309809" y="4147868"/>
              <a:ext cx="2919663" cy="1248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2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人, 建筑, 桌子, 男人&#10;&#10;描述已自动生成">
            <a:extLst>
              <a:ext uri="{FF2B5EF4-FFF2-40B4-BE49-F238E27FC236}">
                <a16:creationId xmlns:a16="http://schemas.microsoft.com/office/drawing/2014/main" id="{13C34EE5-9069-3B2A-B6C5-88A7AB67A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44033"/>
          <a:stretch/>
        </p:blipFill>
        <p:spPr>
          <a:xfrm>
            <a:off x="0" y="-1"/>
            <a:ext cx="12192000" cy="29717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740A68E-1062-CDB6-6AA4-5D247C8116AA}"/>
              </a:ext>
            </a:extLst>
          </p:cNvPr>
          <p:cNvSpPr/>
          <p:nvPr/>
        </p:nvSpPr>
        <p:spPr>
          <a:xfrm>
            <a:off x="2" y="0"/>
            <a:ext cx="12191999" cy="2971800"/>
          </a:xfrm>
          <a:prstGeom prst="rect">
            <a:avLst/>
          </a:prstGeom>
          <a:solidFill>
            <a:srgbClr val="C9292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AD7F1807-CD15-FB95-CDE6-8ABE5F4B95BA}"/>
              </a:ext>
            </a:extLst>
          </p:cNvPr>
          <p:cNvSpPr/>
          <p:nvPr/>
        </p:nvSpPr>
        <p:spPr>
          <a:xfrm>
            <a:off x="4681675" y="1769449"/>
            <a:ext cx="2656991" cy="1409439"/>
          </a:xfrm>
          <a:custGeom>
            <a:avLst/>
            <a:gdLst/>
            <a:ahLst/>
            <a:cxnLst/>
            <a:rect l="l" t="t" r="r" b="b"/>
            <a:pathLst>
              <a:path w="2656991" h="1409439">
                <a:moveTo>
                  <a:pt x="979847" y="741945"/>
                </a:moveTo>
                <a:cubicBezTo>
                  <a:pt x="963873" y="741945"/>
                  <a:pt x="946758" y="749362"/>
                  <a:pt x="928502" y="764195"/>
                </a:cubicBezTo>
                <a:cubicBezTo>
                  <a:pt x="915950" y="773323"/>
                  <a:pt x="899406" y="785446"/>
                  <a:pt x="878867" y="800565"/>
                </a:cubicBezTo>
                <a:cubicBezTo>
                  <a:pt x="858329" y="815683"/>
                  <a:pt x="837648" y="831229"/>
                  <a:pt x="816825" y="847204"/>
                </a:cubicBezTo>
                <a:cubicBezTo>
                  <a:pt x="796001" y="863178"/>
                  <a:pt x="776604" y="878011"/>
                  <a:pt x="758633" y="891703"/>
                </a:cubicBezTo>
                <a:cubicBezTo>
                  <a:pt x="740662" y="905395"/>
                  <a:pt x="727968" y="915665"/>
                  <a:pt x="720552" y="922511"/>
                </a:cubicBezTo>
                <a:cubicBezTo>
                  <a:pt x="713135" y="928786"/>
                  <a:pt x="706146" y="934634"/>
                  <a:pt x="699585" y="940054"/>
                </a:cubicBezTo>
                <a:cubicBezTo>
                  <a:pt x="693025" y="945474"/>
                  <a:pt x="687319" y="951036"/>
                  <a:pt x="682470" y="956741"/>
                </a:cubicBezTo>
                <a:cubicBezTo>
                  <a:pt x="677621" y="962446"/>
                  <a:pt x="673770" y="968864"/>
                  <a:pt x="670917" y="975996"/>
                </a:cubicBezTo>
                <a:cubicBezTo>
                  <a:pt x="668065" y="983127"/>
                  <a:pt x="666353" y="991827"/>
                  <a:pt x="665783" y="1002097"/>
                </a:cubicBezTo>
                <a:cubicBezTo>
                  <a:pt x="662360" y="1039750"/>
                  <a:pt x="664071" y="1069131"/>
                  <a:pt x="670917" y="1090240"/>
                </a:cubicBezTo>
                <a:cubicBezTo>
                  <a:pt x="683469" y="1129035"/>
                  <a:pt x="713991" y="1148432"/>
                  <a:pt x="762484" y="1148432"/>
                </a:cubicBezTo>
                <a:cubicBezTo>
                  <a:pt x="795003" y="1148432"/>
                  <a:pt x="822815" y="1140159"/>
                  <a:pt x="845921" y="1123615"/>
                </a:cubicBezTo>
                <a:cubicBezTo>
                  <a:pt x="869026" y="1107070"/>
                  <a:pt x="888423" y="1086246"/>
                  <a:pt x="904112" y="1061144"/>
                </a:cubicBezTo>
                <a:cubicBezTo>
                  <a:pt x="919801" y="1036042"/>
                  <a:pt x="932638" y="1008657"/>
                  <a:pt x="942622" y="978991"/>
                </a:cubicBezTo>
                <a:cubicBezTo>
                  <a:pt x="952606" y="949325"/>
                  <a:pt x="961021" y="921655"/>
                  <a:pt x="967867" y="895982"/>
                </a:cubicBezTo>
                <a:lnTo>
                  <a:pt x="1000386" y="764195"/>
                </a:lnTo>
                <a:cubicBezTo>
                  <a:pt x="1001527" y="756778"/>
                  <a:pt x="1000100" y="751216"/>
                  <a:pt x="996107" y="747507"/>
                </a:cubicBezTo>
                <a:cubicBezTo>
                  <a:pt x="992113" y="743799"/>
                  <a:pt x="986693" y="741945"/>
                  <a:pt x="979847" y="741945"/>
                </a:cubicBezTo>
                <a:close/>
                <a:moveTo>
                  <a:pt x="2136688" y="517735"/>
                </a:moveTo>
                <a:lnTo>
                  <a:pt x="1844018" y="861752"/>
                </a:lnTo>
                <a:lnTo>
                  <a:pt x="2051968" y="861752"/>
                </a:lnTo>
                <a:close/>
                <a:moveTo>
                  <a:pt x="2656991" y="516880"/>
                </a:moveTo>
                <a:cubicBezTo>
                  <a:pt x="2619338" y="545976"/>
                  <a:pt x="2582825" y="577924"/>
                  <a:pt x="2547454" y="612725"/>
                </a:cubicBezTo>
                <a:cubicBezTo>
                  <a:pt x="2526345" y="632693"/>
                  <a:pt x="2508802" y="650521"/>
                  <a:pt x="2494825" y="666210"/>
                </a:cubicBezTo>
                <a:cubicBezTo>
                  <a:pt x="2480847" y="681899"/>
                  <a:pt x="2466584" y="699014"/>
                  <a:pt x="2452037" y="717556"/>
                </a:cubicBezTo>
                <a:cubicBezTo>
                  <a:pt x="2437489" y="736097"/>
                  <a:pt x="2423226" y="755780"/>
                  <a:pt x="2409248" y="776603"/>
                </a:cubicBezTo>
                <a:cubicBezTo>
                  <a:pt x="2395271" y="797427"/>
                  <a:pt x="2382862" y="818964"/>
                  <a:pt x="2372023" y="841213"/>
                </a:cubicBezTo>
                <a:lnTo>
                  <a:pt x="2366888" y="861752"/>
                </a:lnTo>
                <a:lnTo>
                  <a:pt x="2497820" y="861752"/>
                </a:lnTo>
                <a:lnTo>
                  <a:pt x="2438772" y="1099653"/>
                </a:lnTo>
                <a:lnTo>
                  <a:pt x="2307841" y="1099653"/>
                </a:lnTo>
                <a:lnTo>
                  <a:pt x="2242803" y="1362372"/>
                </a:lnTo>
                <a:lnTo>
                  <a:pt x="1927882" y="1362372"/>
                </a:lnTo>
                <a:lnTo>
                  <a:pt x="1976661" y="1167259"/>
                </a:lnTo>
                <a:cubicBezTo>
                  <a:pt x="1930450" y="1171823"/>
                  <a:pt x="1886806" y="1179525"/>
                  <a:pt x="1845729" y="1190364"/>
                </a:cubicBezTo>
                <a:cubicBezTo>
                  <a:pt x="1804653" y="1201204"/>
                  <a:pt x="1768283" y="1212756"/>
                  <a:pt x="1736620" y="1225022"/>
                </a:cubicBezTo>
                <a:cubicBezTo>
                  <a:pt x="1704956" y="1237288"/>
                  <a:pt x="1678998" y="1248413"/>
                  <a:pt x="1658745" y="1258397"/>
                </a:cubicBezTo>
                <a:cubicBezTo>
                  <a:pt x="1638492" y="1268381"/>
                  <a:pt x="1626369" y="1274514"/>
                  <a:pt x="1622375" y="1276796"/>
                </a:cubicBezTo>
                <a:close/>
                <a:moveTo>
                  <a:pt x="1704677" y="157460"/>
                </a:moveTo>
                <a:cubicBezTo>
                  <a:pt x="1646486" y="213369"/>
                  <a:pt x="1593428" y="267282"/>
                  <a:pt x="1545506" y="319199"/>
                </a:cubicBezTo>
                <a:cubicBezTo>
                  <a:pt x="1516980" y="350006"/>
                  <a:pt x="1493875" y="375822"/>
                  <a:pt x="1476189" y="396645"/>
                </a:cubicBezTo>
                <a:cubicBezTo>
                  <a:pt x="1458503" y="417469"/>
                  <a:pt x="1441959" y="438720"/>
                  <a:pt x="1426555" y="460399"/>
                </a:cubicBezTo>
                <a:cubicBezTo>
                  <a:pt x="1411151" y="482079"/>
                  <a:pt x="1397602" y="503045"/>
                  <a:pt x="1385906" y="523298"/>
                </a:cubicBezTo>
                <a:cubicBezTo>
                  <a:pt x="1374211" y="543551"/>
                  <a:pt x="1366366" y="561664"/>
                  <a:pt x="1362373" y="577639"/>
                </a:cubicBezTo>
                <a:cubicBezTo>
                  <a:pt x="1361232" y="581062"/>
                  <a:pt x="1360233" y="584485"/>
                  <a:pt x="1359378" y="587908"/>
                </a:cubicBezTo>
                <a:cubicBezTo>
                  <a:pt x="1358522" y="591331"/>
                  <a:pt x="1357523" y="594469"/>
                  <a:pt x="1356382" y="597321"/>
                </a:cubicBezTo>
                <a:cubicBezTo>
                  <a:pt x="1355241" y="603026"/>
                  <a:pt x="1353958" y="608589"/>
                  <a:pt x="1352531" y="614009"/>
                </a:cubicBezTo>
                <a:cubicBezTo>
                  <a:pt x="1351105" y="619428"/>
                  <a:pt x="1349822" y="625276"/>
                  <a:pt x="1348681" y="631552"/>
                </a:cubicBezTo>
                <a:lnTo>
                  <a:pt x="1293056" y="856617"/>
                </a:lnTo>
                <a:cubicBezTo>
                  <a:pt x="1274800" y="931354"/>
                  <a:pt x="1248984" y="1000955"/>
                  <a:pt x="1215610" y="1065423"/>
                </a:cubicBezTo>
                <a:cubicBezTo>
                  <a:pt x="1182235" y="1129890"/>
                  <a:pt x="1141301" y="1185943"/>
                  <a:pt x="1092808" y="1233580"/>
                </a:cubicBezTo>
                <a:cubicBezTo>
                  <a:pt x="1044315" y="1281217"/>
                  <a:pt x="988120" y="1318586"/>
                  <a:pt x="924223" y="1345685"/>
                </a:cubicBezTo>
                <a:cubicBezTo>
                  <a:pt x="860326" y="1372784"/>
                  <a:pt x="788157" y="1386334"/>
                  <a:pt x="707715" y="1386334"/>
                </a:cubicBezTo>
                <a:cubicBezTo>
                  <a:pt x="655799" y="1386334"/>
                  <a:pt x="607020" y="1379915"/>
                  <a:pt x="561380" y="1367079"/>
                </a:cubicBezTo>
                <a:cubicBezTo>
                  <a:pt x="515739" y="1354242"/>
                  <a:pt x="474092" y="1328998"/>
                  <a:pt x="436439" y="1291344"/>
                </a:cubicBezTo>
                <a:cubicBezTo>
                  <a:pt x="428452" y="1283357"/>
                  <a:pt x="418896" y="1277794"/>
                  <a:pt x="407771" y="1274657"/>
                </a:cubicBezTo>
                <a:cubicBezTo>
                  <a:pt x="396646" y="1271519"/>
                  <a:pt x="383667" y="1269950"/>
                  <a:pt x="368834" y="1269950"/>
                </a:cubicBezTo>
                <a:cubicBezTo>
                  <a:pt x="352289" y="1269950"/>
                  <a:pt x="334318" y="1271947"/>
                  <a:pt x="314921" y="1275940"/>
                </a:cubicBezTo>
                <a:cubicBezTo>
                  <a:pt x="295523" y="1279934"/>
                  <a:pt x="275698" y="1285211"/>
                  <a:pt x="255445" y="1291772"/>
                </a:cubicBezTo>
                <a:cubicBezTo>
                  <a:pt x="235192" y="1298333"/>
                  <a:pt x="214796" y="1305749"/>
                  <a:pt x="194258" y="1314022"/>
                </a:cubicBezTo>
                <a:cubicBezTo>
                  <a:pt x="173720" y="1322294"/>
                  <a:pt x="153752" y="1330709"/>
                  <a:pt x="134355" y="1339267"/>
                </a:cubicBezTo>
                <a:cubicBezTo>
                  <a:pt x="90426" y="1359805"/>
                  <a:pt x="45641" y="1383196"/>
                  <a:pt x="0" y="1409439"/>
                </a:cubicBezTo>
                <a:close/>
                <a:moveTo>
                  <a:pt x="2504666" y="106114"/>
                </a:moveTo>
                <a:lnTo>
                  <a:pt x="2554300" y="106114"/>
                </a:lnTo>
                <a:lnTo>
                  <a:pt x="2425080" y="626417"/>
                </a:lnTo>
                <a:lnTo>
                  <a:pt x="1780691" y="1099653"/>
                </a:lnTo>
                <a:lnTo>
                  <a:pt x="1495723" y="1099653"/>
                </a:lnTo>
                <a:lnTo>
                  <a:pt x="1523107" y="912242"/>
                </a:lnTo>
                <a:lnTo>
                  <a:pt x="1744749" y="664071"/>
                </a:lnTo>
                <a:close/>
                <a:moveTo>
                  <a:pt x="1020924" y="96701"/>
                </a:moveTo>
                <a:cubicBezTo>
                  <a:pt x="1064282" y="96701"/>
                  <a:pt x="1105074" y="101407"/>
                  <a:pt x="1143298" y="110821"/>
                </a:cubicBezTo>
                <a:cubicBezTo>
                  <a:pt x="1181522" y="120234"/>
                  <a:pt x="1215752" y="134925"/>
                  <a:pt x="1245989" y="154892"/>
                </a:cubicBezTo>
                <a:cubicBezTo>
                  <a:pt x="1276226" y="174860"/>
                  <a:pt x="1301756" y="200533"/>
                  <a:pt x="1322580" y="231911"/>
                </a:cubicBezTo>
                <a:cubicBezTo>
                  <a:pt x="1343403" y="263289"/>
                  <a:pt x="1358094" y="300942"/>
                  <a:pt x="1366652" y="344872"/>
                </a:cubicBezTo>
                <a:lnTo>
                  <a:pt x="931925" y="664071"/>
                </a:lnTo>
                <a:cubicBezTo>
                  <a:pt x="932495" y="663500"/>
                  <a:pt x="938486" y="658651"/>
                  <a:pt x="949896" y="649523"/>
                </a:cubicBezTo>
                <a:cubicBezTo>
                  <a:pt x="961306" y="640395"/>
                  <a:pt x="974285" y="628842"/>
                  <a:pt x="988833" y="614864"/>
                </a:cubicBezTo>
                <a:cubicBezTo>
                  <a:pt x="1003381" y="600887"/>
                  <a:pt x="1017358" y="585341"/>
                  <a:pt x="1030765" y="568225"/>
                </a:cubicBezTo>
                <a:cubicBezTo>
                  <a:pt x="1044172" y="551110"/>
                  <a:pt x="1053443" y="534280"/>
                  <a:pt x="1058577" y="517735"/>
                </a:cubicBezTo>
                <a:cubicBezTo>
                  <a:pt x="1066564" y="464108"/>
                  <a:pt x="1065994" y="423031"/>
                  <a:pt x="1056866" y="394506"/>
                </a:cubicBezTo>
                <a:cubicBezTo>
                  <a:pt x="1044885" y="354570"/>
                  <a:pt x="1014648" y="334602"/>
                  <a:pt x="966155" y="334602"/>
                </a:cubicBezTo>
                <a:cubicBezTo>
                  <a:pt x="934777" y="334602"/>
                  <a:pt x="907821" y="342304"/>
                  <a:pt x="885286" y="357708"/>
                </a:cubicBezTo>
                <a:cubicBezTo>
                  <a:pt x="862751" y="373112"/>
                  <a:pt x="843496" y="392652"/>
                  <a:pt x="827522" y="416328"/>
                </a:cubicBezTo>
                <a:cubicBezTo>
                  <a:pt x="811548" y="440004"/>
                  <a:pt x="798569" y="465962"/>
                  <a:pt x="788585" y="494202"/>
                </a:cubicBezTo>
                <a:cubicBezTo>
                  <a:pt x="778601" y="522442"/>
                  <a:pt x="770186" y="549399"/>
                  <a:pt x="763340" y="575071"/>
                </a:cubicBezTo>
                <a:lnTo>
                  <a:pt x="699158" y="835223"/>
                </a:lnTo>
                <a:lnTo>
                  <a:pt x="354286" y="1088528"/>
                </a:lnTo>
                <a:cubicBezTo>
                  <a:pt x="353715" y="1086246"/>
                  <a:pt x="353430" y="1082253"/>
                  <a:pt x="353430" y="1076548"/>
                </a:cubicBezTo>
                <a:cubicBezTo>
                  <a:pt x="349436" y="1011510"/>
                  <a:pt x="357709" y="937059"/>
                  <a:pt x="378247" y="853194"/>
                </a:cubicBezTo>
                <a:lnTo>
                  <a:pt x="434727" y="626417"/>
                </a:lnTo>
                <a:cubicBezTo>
                  <a:pt x="452983" y="551681"/>
                  <a:pt x="478799" y="481936"/>
                  <a:pt x="512174" y="417183"/>
                </a:cubicBezTo>
                <a:cubicBezTo>
                  <a:pt x="545548" y="352431"/>
                  <a:pt x="586482" y="296378"/>
                  <a:pt x="634975" y="249026"/>
                </a:cubicBezTo>
                <a:cubicBezTo>
                  <a:pt x="683469" y="201674"/>
                  <a:pt x="739806" y="164448"/>
                  <a:pt x="803988" y="137349"/>
                </a:cubicBezTo>
                <a:cubicBezTo>
                  <a:pt x="868170" y="110250"/>
                  <a:pt x="940482" y="96701"/>
                  <a:pt x="1020924" y="96701"/>
                </a:cubicBezTo>
                <a:close/>
                <a:moveTo>
                  <a:pt x="2567136" y="0"/>
                </a:moveTo>
                <a:lnTo>
                  <a:pt x="1902210" y="487784"/>
                </a:lnTo>
                <a:lnTo>
                  <a:pt x="2238524" y="108681"/>
                </a:lnTo>
                <a:lnTo>
                  <a:pt x="2238524" y="106114"/>
                </a:lnTo>
                <a:lnTo>
                  <a:pt x="2312119" y="106114"/>
                </a:lnTo>
                <a:cubicBezTo>
                  <a:pt x="2325241" y="105543"/>
                  <a:pt x="2343212" y="102976"/>
                  <a:pt x="2366032" y="98412"/>
                </a:cubicBezTo>
                <a:cubicBezTo>
                  <a:pt x="2388853" y="93848"/>
                  <a:pt x="2411958" y="85290"/>
                  <a:pt x="2435349" y="72739"/>
                </a:cubicBezTo>
                <a:cubicBezTo>
                  <a:pt x="2449612" y="64752"/>
                  <a:pt x="2463874" y="56765"/>
                  <a:pt x="2478137" y="48778"/>
                </a:cubicBezTo>
                <a:cubicBezTo>
                  <a:pt x="2492400" y="40791"/>
                  <a:pt x="2505522" y="33517"/>
                  <a:pt x="2517502" y="26956"/>
                </a:cubicBezTo>
                <a:cubicBezTo>
                  <a:pt x="2529483" y="20395"/>
                  <a:pt x="2539895" y="14690"/>
                  <a:pt x="2548738" y="9841"/>
                </a:cubicBezTo>
                <a:cubicBezTo>
                  <a:pt x="2557580" y="4992"/>
                  <a:pt x="2563713" y="1711"/>
                  <a:pt x="25671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69EC253-1EC5-51CC-A28D-2944D05D369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8667" y="35356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  <a:endParaRPr lang="zh-CN" altLang="en-US" sz="480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ea typeface="汉仪秦川飞影W"/>
              <a:sym typeface="Times New Roman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1CE9F90-6E34-B6DC-65A2-298CFD6D5B52}"/>
              </a:ext>
            </a:extLst>
          </p:cNvPr>
          <p:cNvCxnSpPr>
            <a:cxnSpLocks/>
          </p:cNvCxnSpPr>
          <p:nvPr/>
        </p:nvCxnSpPr>
        <p:spPr>
          <a:xfrm flipH="1">
            <a:off x="1771651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BF714D5-5EEF-09C1-3AF9-EEA21C3B7E91}"/>
              </a:ext>
            </a:extLst>
          </p:cNvPr>
          <p:cNvCxnSpPr>
            <a:cxnSpLocks/>
          </p:cNvCxnSpPr>
          <p:nvPr/>
        </p:nvCxnSpPr>
        <p:spPr>
          <a:xfrm>
            <a:off x="8383335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D61C4AC-D255-B43F-0F18-3D786ABDD6EE}"/>
              </a:ext>
            </a:extLst>
          </p:cNvPr>
          <p:cNvSpPr/>
          <p:nvPr/>
        </p:nvSpPr>
        <p:spPr>
          <a:xfrm>
            <a:off x="3178528" y="4397272"/>
            <a:ext cx="5834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2680350705"/>
      </p:ext>
    </p:extLst>
  </p:cSld>
  <p:clrMapOvr>
    <a:masterClrMapping/>
  </p:clrMapOvr>
  <p:transition spd="med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AE0D9B-4200-A6E2-71B1-C7CEACE79FAE}"/>
              </a:ext>
            </a:extLst>
          </p:cNvPr>
          <p:cNvGrpSpPr/>
          <p:nvPr/>
        </p:nvGrpSpPr>
        <p:grpSpPr>
          <a:xfrm>
            <a:off x="8696326" y="1428751"/>
            <a:ext cx="2714813" cy="4426561"/>
            <a:chOff x="4589845" y="1249328"/>
            <a:chExt cx="3012309" cy="4911635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FF35F3A9-8BD6-0A41-EA66-4C7D2F55562C}"/>
                </a:ext>
              </a:extLst>
            </p:cNvPr>
            <p:cNvGrpSpPr/>
            <p:nvPr/>
          </p:nvGrpSpPr>
          <p:grpSpPr>
            <a:xfrm flipH="1">
              <a:off x="4589845" y="1249328"/>
              <a:ext cx="3012309" cy="4911635"/>
              <a:chOff x="4642963" y="1340768"/>
              <a:chExt cx="3012309" cy="4911635"/>
            </a:xfrm>
            <a:solidFill>
              <a:schemeClr val="accent1"/>
            </a:solidFill>
          </p:grpSpPr>
          <p:sp>
            <p:nvSpPr>
              <p:cNvPr id="14" name="不规则形状1">
                <a:extLst>
                  <a:ext uri="{FF2B5EF4-FFF2-40B4-BE49-F238E27FC236}">
                    <a16:creationId xmlns:a16="http://schemas.microsoft.com/office/drawing/2014/main" id="{196A8BCF-A86D-8837-A3D7-A285460C89F8}"/>
                  </a:ext>
                </a:extLst>
              </p:cNvPr>
              <p:cNvSpPr/>
              <p:nvPr/>
            </p:nvSpPr>
            <p:spPr bwMode="auto">
              <a:xfrm>
                <a:off x="6193208" y="3225220"/>
                <a:ext cx="1460706" cy="1468851"/>
              </a:xfrm>
              <a:custGeom>
                <a:avLst/>
                <a:gdLst>
                  <a:gd name="T0" fmla="*/ 129 w 454"/>
                  <a:gd name="T1" fmla="*/ 456 h 457"/>
                  <a:gd name="T2" fmla="*/ 120 w 454"/>
                  <a:gd name="T3" fmla="*/ 457 h 457"/>
                  <a:gd name="T4" fmla="*/ 0 w 454"/>
                  <a:gd name="T5" fmla="*/ 347 h 457"/>
                  <a:gd name="T6" fmla="*/ 0 w 454"/>
                  <a:gd name="T7" fmla="*/ 345 h 457"/>
                  <a:gd name="T8" fmla="*/ 0 w 454"/>
                  <a:gd name="T9" fmla="*/ 0 h 457"/>
                  <a:gd name="T10" fmla="*/ 121 w 454"/>
                  <a:gd name="T11" fmla="*/ 0 h 457"/>
                  <a:gd name="T12" fmla="*/ 454 w 454"/>
                  <a:gd name="T13" fmla="*/ 333 h 457"/>
                  <a:gd name="T14" fmla="*/ 454 w 454"/>
                  <a:gd name="T15" fmla="*/ 455 h 457"/>
                  <a:gd name="T16" fmla="*/ 378 w 454"/>
                  <a:gd name="T17" fmla="*/ 456 h 457"/>
                  <a:gd name="T18" fmla="*/ 129 w 454"/>
                  <a:gd name="T19" fmla="*/ 456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4" h="457">
                    <a:moveTo>
                      <a:pt x="129" y="456"/>
                    </a:moveTo>
                    <a:cubicBezTo>
                      <a:pt x="126" y="456"/>
                      <a:pt x="123" y="457"/>
                      <a:pt x="120" y="457"/>
                    </a:cubicBezTo>
                    <a:cubicBezTo>
                      <a:pt x="44" y="452"/>
                      <a:pt x="0" y="390"/>
                      <a:pt x="0" y="347"/>
                    </a:cubicBezTo>
                    <a:cubicBezTo>
                      <a:pt x="0" y="346"/>
                      <a:pt x="0" y="345"/>
                      <a:pt x="0" y="345"/>
                    </a:cubicBezTo>
                    <a:cubicBezTo>
                      <a:pt x="0" y="256"/>
                      <a:pt x="0" y="0"/>
                      <a:pt x="0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305" y="0"/>
                      <a:pt x="454" y="149"/>
                      <a:pt x="454" y="333"/>
                    </a:cubicBezTo>
                    <a:cubicBezTo>
                      <a:pt x="454" y="455"/>
                      <a:pt x="454" y="455"/>
                      <a:pt x="454" y="455"/>
                    </a:cubicBezTo>
                    <a:cubicBezTo>
                      <a:pt x="454" y="455"/>
                      <a:pt x="423" y="455"/>
                      <a:pt x="378" y="456"/>
                    </a:cubicBezTo>
                    <a:cubicBezTo>
                      <a:pt x="303" y="456"/>
                      <a:pt x="191" y="456"/>
                      <a:pt x="129" y="456"/>
                    </a:cubicBezTo>
                    <a:close/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5" name="不规则形状1">
                <a:extLst>
                  <a:ext uri="{FF2B5EF4-FFF2-40B4-BE49-F238E27FC236}">
                    <a16:creationId xmlns:a16="http://schemas.microsoft.com/office/drawing/2014/main" id="{8835A54A-9860-DF1C-16B0-2FE612CCE346}"/>
                  </a:ext>
                </a:extLst>
              </p:cNvPr>
              <p:cNvSpPr/>
              <p:nvPr/>
            </p:nvSpPr>
            <p:spPr bwMode="auto">
              <a:xfrm>
                <a:off x="4642963" y="1340768"/>
                <a:ext cx="1463421" cy="1468851"/>
              </a:xfrm>
              <a:custGeom>
                <a:avLst/>
                <a:gdLst>
                  <a:gd name="T0" fmla="*/ 455 w 455"/>
                  <a:gd name="T1" fmla="*/ 0 h 457"/>
                  <a:gd name="T2" fmla="*/ 333 w 455"/>
                  <a:gd name="T3" fmla="*/ 0 h 457"/>
                  <a:gd name="T4" fmla="*/ 0 w 455"/>
                  <a:gd name="T5" fmla="*/ 333 h 457"/>
                  <a:gd name="T6" fmla="*/ 0 w 455"/>
                  <a:gd name="T7" fmla="*/ 455 h 457"/>
                  <a:gd name="T8" fmla="*/ 77 w 455"/>
                  <a:gd name="T9" fmla="*/ 456 h 457"/>
                  <a:gd name="T10" fmla="*/ 326 w 455"/>
                  <a:gd name="T11" fmla="*/ 457 h 457"/>
                  <a:gd name="T12" fmla="*/ 335 w 455"/>
                  <a:gd name="T13" fmla="*/ 457 h 457"/>
                  <a:gd name="T14" fmla="*/ 455 w 455"/>
                  <a:gd name="T15" fmla="*/ 347 h 457"/>
                  <a:gd name="T16" fmla="*/ 455 w 455"/>
                  <a:gd name="T17" fmla="*/ 345 h 457"/>
                  <a:gd name="T18" fmla="*/ 455 w 455"/>
                  <a:gd name="T19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7">
                    <a:moveTo>
                      <a:pt x="455" y="0"/>
                    </a:moveTo>
                    <a:cubicBezTo>
                      <a:pt x="333" y="0"/>
                      <a:pt x="333" y="0"/>
                      <a:pt x="333" y="0"/>
                    </a:cubicBezTo>
                    <a:cubicBezTo>
                      <a:pt x="149" y="0"/>
                      <a:pt x="0" y="149"/>
                      <a:pt x="0" y="333"/>
                    </a:cubicBezTo>
                    <a:cubicBezTo>
                      <a:pt x="0" y="455"/>
                      <a:pt x="0" y="455"/>
                      <a:pt x="0" y="455"/>
                    </a:cubicBezTo>
                    <a:cubicBezTo>
                      <a:pt x="0" y="455"/>
                      <a:pt x="32" y="456"/>
                      <a:pt x="77" y="456"/>
                    </a:cubicBezTo>
                    <a:cubicBezTo>
                      <a:pt x="152" y="456"/>
                      <a:pt x="263" y="456"/>
                      <a:pt x="326" y="457"/>
                    </a:cubicBezTo>
                    <a:cubicBezTo>
                      <a:pt x="329" y="457"/>
                      <a:pt x="332" y="457"/>
                      <a:pt x="335" y="457"/>
                    </a:cubicBezTo>
                    <a:cubicBezTo>
                      <a:pt x="410" y="452"/>
                      <a:pt x="455" y="390"/>
                      <a:pt x="455" y="347"/>
                    </a:cubicBezTo>
                    <a:cubicBezTo>
                      <a:pt x="455" y="347"/>
                      <a:pt x="455" y="346"/>
                      <a:pt x="455" y="345"/>
                    </a:cubicBezTo>
                    <a:cubicBezTo>
                      <a:pt x="455" y="257"/>
                      <a:pt x="455" y="0"/>
                      <a:pt x="455" y="0"/>
                    </a:cubicBezTo>
                  </a:path>
                </a:pathLst>
              </a:cu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2800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6" name="不规则形状1">
                <a:extLst>
                  <a:ext uri="{FF2B5EF4-FFF2-40B4-BE49-F238E27FC236}">
                    <a16:creationId xmlns:a16="http://schemas.microsoft.com/office/drawing/2014/main" id="{E7566B3E-6FB4-06E6-4B40-73E00401E3C8}"/>
                  </a:ext>
                </a:extLst>
              </p:cNvPr>
              <p:cNvSpPr/>
              <p:nvPr/>
            </p:nvSpPr>
            <p:spPr bwMode="auto">
              <a:xfrm>
                <a:off x="6191851" y="4783552"/>
                <a:ext cx="1463421" cy="1468851"/>
              </a:xfrm>
              <a:custGeom>
                <a:avLst/>
                <a:gdLst>
                  <a:gd name="T0" fmla="*/ 120 w 455"/>
                  <a:gd name="T1" fmla="*/ 0 h 457"/>
                  <a:gd name="T2" fmla="*/ 0 w 455"/>
                  <a:gd name="T3" fmla="*/ 110 h 457"/>
                  <a:gd name="T4" fmla="*/ 0 w 455"/>
                  <a:gd name="T5" fmla="*/ 112 h 457"/>
                  <a:gd name="T6" fmla="*/ 0 w 455"/>
                  <a:gd name="T7" fmla="*/ 457 h 457"/>
                  <a:gd name="T8" fmla="*/ 122 w 455"/>
                  <a:gd name="T9" fmla="*/ 457 h 457"/>
                  <a:gd name="T10" fmla="*/ 122 w 455"/>
                  <a:gd name="T11" fmla="*/ 457 h 457"/>
                  <a:gd name="T12" fmla="*/ 455 w 455"/>
                  <a:gd name="T13" fmla="*/ 124 h 457"/>
                  <a:gd name="T14" fmla="*/ 455 w 455"/>
                  <a:gd name="T15" fmla="*/ 3 h 457"/>
                  <a:gd name="T16" fmla="*/ 378 w 455"/>
                  <a:gd name="T17" fmla="*/ 2 h 457"/>
                  <a:gd name="T18" fmla="*/ 129 w 455"/>
                  <a:gd name="T19" fmla="*/ 1 h 457"/>
                  <a:gd name="T20" fmla="*/ 120 w 455"/>
                  <a:gd name="T21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5" h="457">
                    <a:moveTo>
                      <a:pt x="120" y="0"/>
                    </a:moveTo>
                    <a:cubicBezTo>
                      <a:pt x="45" y="5"/>
                      <a:pt x="0" y="67"/>
                      <a:pt x="0" y="110"/>
                    </a:cubicBezTo>
                    <a:cubicBezTo>
                      <a:pt x="0" y="111"/>
                      <a:pt x="0" y="112"/>
                      <a:pt x="0" y="112"/>
                    </a:cubicBezTo>
                    <a:cubicBezTo>
                      <a:pt x="0" y="201"/>
                      <a:pt x="0" y="457"/>
                      <a:pt x="0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122" y="457"/>
                      <a:pt x="122" y="457"/>
                      <a:pt x="122" y="457"/>
                    </a:cubicBezTo>
                    <a:cubicBezTo>
                      <a:pt x="306" y="457"/>
                      <a:pt x="455" y="308"/>
                      <a:pt x="455" y="124"/>
                    </a:cubicBezTo>
                    <a:cubicBezTo>
                      <a:pt x="455" y="3"/>
                      <a:pt x="455" y="3"/>
                      <a:pt x="455" y="3"/>
                    </a:cubicBezTo>
                    <a:cubicBezTo>
                      <a:pt x="455" y="3"/>
                      <a:pt x="423" y="2"/>
                      <a:pt x="378" y="2"/>
                    </a:cubicBezTo>
                    <a:cubicBezTo>
                      <a:pt x="303" y="1"/>
                      <a:pt x="192" y="1"/>
                      <a:pt x="129" y="1"/>
                    </a:cubicBezTo>
                    <a:cubicBezTo>
                      <a:pt x="126" y="1"/>
                      <a:pt x="123" y="1"/>
                      <a:pt x="120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17" name="不规则形状1">
                <a:extLst>
                  <a:ext uri="{FF2B5EF4-FFF2-40B4-BE49-F238E27FC236}">
                    <a16:creationId xmlns:a16="http://schemas.microsoft.com/office/drawing/2014/main" id="{55D212C9-32B0-C234-A97D-228017D049FB}"/>
                  </a:ext>
                </a:extLst>
              </p:cNvPr>
              <p:cNvSpPr/>
              <p:nvPr/>
            </p:nvSpPr>
            <p:spPr bwMode="auto">
              <a:xfrm>
                <a:off x="4642963" y="2906199"/>
                <a:ext cx="1463421" cy="1466136"/>
              </a:xfrm>
              <a:custGeom>
                <a:avLst/>
                <a:gdLst>
                  <a:gd name="T0" fmla="*/ 326 w 455"/>
                  <a:gd name="T1" fmla="*/ 0 h 456"/>
                  <a:gd name="T2" fmla="*/ 335 w 455"/>
                  <a:gd name="T3" fmla="*/ 0 h 456"/>
                  <a:gd name="T4" fmla="*/ 455 w 455"/>
                  <a:gd name="T5" fmla="*/ 110 h 456"/>
                  <a:gd name="T6" fmla="*/ 455 w 455"/>
                  <a:gd name="T7" fmla="*/ 112 h 456"/>
                  <a:gd name="T8" fmla="*/ 455 w 455"/>
                  <a:gd name="T9" fmla="*/ 456 h 456"/>
                  <a:gd name="T10" fmla="*/ 333 w 455"/>
                  <a:gd name="T11" fmla="*/ 456 h 456"/>
                  <a:gd name="T12" fmla="*/ 0 w 455"/>
                  <a:gd name="T13" fmla="*/ 123 h 456"/>
                  <a:gd name="T14" fmla="*/ 0 w 455"/>
                  <a:gd name="T15" fmla="*/ 1 h 456"/>
                  <a:gd name="T16" fmla="*/ 77 w 455"/>
                  <a:gd name="T17" fmla="*/ 1 h 456"/>
                  <a:gd name="T18" fmla="*/ 326 w 455"/>
                  <a:gd name="T1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5" h="456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30CFF0-72D7-6BDC-32E3-C8D9A037B4B7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6638033" y="1726073"/>
              <a:ext cx="464820" cy="464820"/>
            </a:xfrm>
            <a:custGeom>
              <a:avLst/>
              <a:gdLst/>
              <a:ahLst/>
              <a:cxnLst>
                <a:cxn ang="0">
                  <a:pos x="224474" y="148714"/>
                </a:cxn>
                <a:cxn ang="0">
                  <a:pos x="224474" y="224473"/>
                </a:cxn>
                <a:cxn ang="0">
                  <a:pos x="207639" y="238503"/>
                </a:cxn>
                <a:cxn ang="0">
                  <a:pos x="28059" y="238503"/>
                </a:cxn>
                <a:cxn ang="0">
                  <a:pos x="14030" y="224473"/>
                </a:cxn>
                <a:cxn ang="0">
                  <a:pos x="14030" y="148714"/>
                </a:cxn>
                <a:cxn ang="0">
                  <a:pos x="47701" y="157131"/>
                </a:cxn>
                <a:cxn ang="0">
                  <a:pos x="47701" y="171161"/>
                </a:cxn>
                <a:cxn ang="0">
                  <a:pos x="58925" y="171161"/>
                </a:cxn>
                <a:cxn ang="0">
                  <a:pos x="58925" y="190802"/>
                </a:cxn>
                <a:cxn ang="0">
                  <a:pos x="75760" y="190802"/>
                </a:cxn>
                <a:cxn ang="0">
                  <a:pos x="75760" y="171161"/>
                </a:cxn>
                <a:cxn ang="0">
                  <a:pos x="84178" y="171161"/>
                </a:cxn>
                <a:cxn ang="0">
                  <a:pos x="84178" y="159937"/>
                </a:cxn>
                <a:cxn ang="0">
                  <a:pos x="151520" y="159937"/>
                </a:cxn>
                <a:cxn ang="0">
                  <a:pos x="151520" y="171161"/>
                </a:cxn>
                <a:cxn ang="0">
                  <a:pos x="159938" y="171161"/>
                </a:cxn>
                <a:cxn ang="0">
                  <a:pos x="159938" y="190802"/>
                </a:cxn>
                <a:cxn ang="0">
                  <a:pos x="176774" y="190802"/>
                </a:cxn>
                <a:cxn ang="0">
                  <a:pos x="176774" y="171161"/>
                </a:cxn>
                <a:cxn ang="0">
                  <a:pos x="185191" y="171161"/>
                </a:cxn>
                <a:cxn ang="0">
                  <a:pos x="185191" y="157131"/>
                </a:cxn>
                <a:cxn ang="0">
                  <a:pos x="224474" y="148714"/>
                </a:cxn>
                <a:cxn ang="0">
                  <a:pos x="86984" y="0"/>
                </a:cxn>
                <a:cxn ang="0">
                  <a:pos x="151520" y="0"/>
                </a:cxn>
                <a:cxn ang="0">
                  <a:pos x="171162" y="19641"/>
                </a:cxn>
                <a:cxn ang="0">
                  <a:pos x="171162" y="44895"/>
                </a:cxn>
                <a:cxn ang="0">
                  <a:pos x="148714" y="44895"/>
                </a:cxn>
                <a:cxn ang="0">
                  <a:pos x="148714" y="22447"/>
                </a:cxn>
                <a:cxn ang="0">
                  <a:pos x="89790" y="22447"/>
                </a:cxn>
                <a:cxn ang="0">
                  <a:pos x="89790" y="44895"/>
                </a:cxn>
                <a:cxn ang="0">
                  <a:pos x="67342" y="44895"/>
                </a:cxn>
                <a:cxn ang="0">
                  <a:pos x="67342" y="19641"/>
                </a:cxn>
                <a:cxn ang="0">
                  <a:pos x="86984" y="0"/>
                </a:cxn>
                <a:cxn ang="0">
                  <a:pos x="0" y="56118"/>
                </a:cxn>
                <a:cxn ang="0">
                  <a:pos x="0" y="134684"/>
                </a:cxn>
                <a:cxn ang="0">
                  <a:pos x="238504" y="134684"/>
                </a:cxn>
                <a:cxn ang="0">
                  <a:pos x="238504" y="56118"/>
                </a:cxn>
                <a:cxn ang="0">
                  <a:pos x="0" y="56118"/>
                </a:cxn>
              </a:cxnLst>
              <a:rect l="0" t="0" r="0" b="0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1" name="Freeform 103">
              <a:extLst>
                <a:ext uri="{FF2B5EF4-FFF2-40B4-BE49-F238E27FC236}">
                  <a16:creationId xmlns:a16="http://schemas.microsoft.com/office/drawing/2014/main" id="{CAF2A786-B4D6-D627-6F85-237C1D4CA1BD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021517" y="3552690"/>
              <a:ext cx="600075" cy="669925"/>
            </a:xfrm>
            <a:custGeom>
              <a:avLst/>
              <a:gdLst/>
              <a:ahLst/>
              <a:cxnLst>
                <a:cxn ang="0">
                  <a:pos x="126413" y="291332"/>
                </a:cxn>
                <a:cxn ang="0">
                  <a:pos x="90758" y="210406"/>
                </a:cxn>
                <a:cxn ang="0">
                  <a:pos x="149102" y="168325"/>
                </a:cxn>
                <a:cxn ang="0">
                  <a:pos x="204205" y="207169"/>
                </a:cxn>
                <a:cxn ang="0">
                  <a:pos x="175033" y="288095"/>
                </a:cxn>
                <a:cxn ang="0">
                  <a:pos x="178274" y="87399"/>
                </a:cxn>
                <a:cxn ang="0">
                  <a:pos x="149102" y="116533"/>
                </a:cxn>
                <a:cxn ang="0">
                  <a:pos x="106965" y="90636"/>
                </a:cxn>
                <a:cxn ang="0">
                  <a:pos x="81034" y="139192"/>
                </a:cxn>
                <a:cxn ang="0">
                  <a:pos x="16207" y="158614"/>
                </a:cxn>
                <a:cxn ang="0">
                  <a:pos x="35655" y="216880"/>
                </a:cxn>
                <a:cxn ang="0">
                  <a:pos x="3241" y="271909"/>
                </a:cxn>
                <a:cxn ang="0">
                  <a:pos x="58344" y="301043"/>
                </a:cxn>
                <a:cxn ang="0">
                  <a:pos x="74551" y="362546"/>
                </a:cxn>
                <a:cxn ang="0">
                  <a:pos x="129654" y="343124"/>
                </a:cxn>
                <a:cxn ang="0">
                  <a:pos x="171792" y="343124"/>
                </a:cxn>
                <a:cxn ang="0">
                  <a:pos x="230136" y="359309"/>
                </a:cxn>
                <a:cxn ang="0">
                  <a:pos x="243102" y="294569"/>
                </a:cxn>
                <a:cxn ang="0">
                  <a:pos x="294963" y="262198"/>
                </a:cxn>
                <a:cxn ang="0">
                  <a:pos x="259308" y="207169"/>
                </a:cxn>
                <a:cxn ang="0">
                  <a:pos x="272274" y="152140"/>
                </a:cxn>
                <a:cxn ang="0">
                  <a:pos x="210688" y="135955"/>
                </a:cxn>
                <a:cxn ang="0">
                  <a:pos x="178274" y="87399"/>
                </a:cxn>
                <a:cxn ang="0">
                  <a:pos x="301446" y="103585"/>
                </a:cxn>
                <a:cxn ang="0">
                  <a:pos x="272274" y="71214"/>
                </a:cxn>
                <a:cxn ang="0">
                  <a:pos x="304687" y="42081"/>
                </a:cxn>
                <a:cxn ang="0">
                  <a:pos x="324135" y="48555"/>
                </a:cxn>
                <a:cxn ang="0">
                  <a:pos x="324135" y="93873"/>
                </a:cxn>
                <a:cxn ang="0">
                  <a:pos x="291722" y="0"/>
                </a:cxn>
                <a:cxn ang="0">
                  <a:pos x="272274" y="25896"/>
                </a:cxn>
                <a:cxn ang="0">
                  <a:pos x="243102" y="25896"/>
                </a:cxn>
                <a:cxn ang="0">
                  <a:pos x="249584" y="58266"/>
                </a:cxn>
                <a:cxn ang="0">
                  <a:pos x="230136" y="80925"/>
                </a:cxn>
                <a:cxn ang="0">
                  <a:pos x="256067" y="100348"/>
                </a:cxn>
                <a:cxn ang="0">
                  <a:pos x="259308" y="129481"/>
                </a:cxn>
                <a:cxn ang="0">
                  <a:pos x="291722" y="126244"/>
                </a:cxn>
                <a:cxn ang="0">
                  <a:pos x="314411" y="145666"/>
                </a:cxn>
                <a:cxn ang="0">
                  <a:pos x="333859" y="119770"/>
                </a:cxn>
                <a:cxn ang="0">
                  <a:pos x="359790" y="116533"/>
                </a:cxn>
                <a:cxn ang="0">
                  <a:pos x="356549" y="84162"/>
                </a:cxn>
                <a:cxn ang="0">
                  <a:pos x="375997" y="61503"/>
                </a:cxn>
                <a:cxn ang="0">
                  <a:pos x="350066" y="42081"/>
                </a:cxn>
                <a:cxn ang="0">
                  <a:pos x="346825" y="12948"/>
                </a:cxn>
                <a:cxn ang="0">
                  <a:pos x="314411" y="16185"/>
                </a:cxn>
                <a:cxn ang="0">
                  <a:pos x="291722" y="0"/>
                </a:cxn>
              </a:cxnLst>
              <a:rect l="0" t="0" r="0" b="0"/>
              <a:pathLst>
                <a:path w="116" h="117">
                  <a:moveTo>
                    <a:pt x="46" y="91"/>
                  </a:moveTo>
                  <a:cubicBezTo>
                    <a:pt x="44" y="91"/>
                    <a:pt x="41" y="91"/>
                    <a:pt x="39" y="90"/>
                  </a:cubicBezTo>
                  <a:cubicBezTo>
                    <a:pt x="34" y="88"/>
                    <a:pt x="30" y="84"/>
                    <a:pt x="28" y="80"/>
                  </a:cubicBezTo>
                  <a:cubicBezTo>
                    <a:pt x="26" y="75"/>
                    <a:pt x="26" y="70"/>
                    <a:pt x="28" y="65"/>
                  </a:cubicBezTo>
                  <a:cubicBezTo>
                    <a:pt x="29" y="60"/>
                    <a:pt x="33" y="56"/>
                    <a:pt x="38" y="54"/>
                  </a:cubicBezTo>
                  <a:cubicBezTo>
                    <a:pt x="40" y="53"/>
                    <a:pt x="43" y="52"/>
                    <a:pt x="46" y="52"/>
                  </a:cubicBezTo>
                  <a:cubicBezTo>
                    <a:pt x="48" y="52"/>
                    <a:pt x="50" y="53"/>
                    <a:pt x="53" y="53"/>
                  </a:cubicBezTo>
                  <a:cubicBezTo>
                    <a:pt x="58" y="55"/>
                    <a:pt x="61" y="59"/>
                    <a:pt x="63" y="64"/>
                  </a:cubicBezTo>
                  <a:cubicBezTo>
                    <a:pt x="66" y="68"/>
                    <a:pt x="66" y="73"/>
                    <a:pt x="64" y="78"/>
                  </a:cubicBezTo>
                  <a:cubicBezTo>
                    <a:pt x="62" y="83"/>
                    <a:pt x="58" y="87"/>
                    <a:pt x="54" y="89"/>
                  </a:cubicBezTo>
                  <a:cubicBezTo>
                    <a:pt x="51" y="90"/>
                    <a:pt x="49" y="91"/>
                    <a:pt x="46" y="91"/>
                  </a:cubicBezTo>
                  <a:moveTo>
                    <a:pt x="55" y="2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49" y="37"/>
                    <a:pt x="48" y="36"/>
                    <a:pt x="46" y="36"/>
                  </a:cubicBezTo>
                  <a:cubicBezTo>
                    <a:pt x="43" y="36"/>
                    <a:pt x="40" y="37"/>
                    <a:pt x="38" y="3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1" y="46"/>
                    <a:pt x="18" y="49"/>
                    <a:pt x="16" y="53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71"/>
                    <a:pt x="10" y="76"/>
                    <a:pt x="11" y="80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6"/>
                    <a:pt x="23" y="99"/>
                    <a:pt x="27" y="101"/>
                  </a:cubicBezTo>
                  <a:cubicBezTo>
                    <a:pt x="23" y="112"/>
                    <a:pt x="23" y="112"/>
                    <a:pt x="23" y="112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7"/>
                    <a:pt x="44" y="107"/>
                    <a:pt x="46" y="107"/>
                  </a:cubicBezTo>
                  <a:cubicBezTo>
                    <a:pt x="48" y="107"/>
                    <a:pt x="51" y="107"/>
                    <a:pt x="53" y="10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70" y="98"/>
                    <a:pt x="73" y="95"/>
                    <a:pt x="75" y="91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91" y="81"/>
                    <a:pt x="91" y="81"/>
                    <a:pt x="91" y="81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3"/>
                    <a:pt x="81" y="68"/>
                    <a:pt x="80" y="6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47"/>
                    <a:pt x="68" y="44"/>
                    <a:pt x="65" y="4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55" y="27"/>
                    <a:pt x="55" y="27"/>
                    <a:pt x="55" y="27"/>
                  </a:cubicBezTo>
                  <a:moveTo>
                    <a:pt x="94" y="32"/>
                  </a:moveTo>
                  <a:cubicBezTo>
                    <a:pt x="94" y="32"/>
                    <a:pt x="93" y="32"/>
                    <a:pt x="93" y="32"/>
                  </a:cubicBezTo>
                  <a:cubicBezTo>
                    <a:pt x="91" y="32"/>
                    <a:pt x="88" y="31"/>
                    <a:pt x="87" y="29"/>
                  </a:cubicBezTo>
                  <a:cubicBezTo>
                    <a:pt x="85" y="27"/>
                    <a:pt x="84" y="25"/>
                    <a:pt x="84" y="22"/>
                  </a:cubicBezTo>
                  <a:cubicBezTo>
                    <a:pt x="84" y="19"/>
                    <a:pt x="85" y="17"/>
                    <a:pt x="87" y="15"/>
                  </a:cubicBezTo>
                  <a:cubicBezTo>
                    <a:pt x="89" y="14"/>
                    <a:pt x="91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3"/>
                    <a:pt x="99" y="14"/>
                    <a:pt x="100" y="15"/>
                  </a:cubicBezTo>
                  <a:cubicBezTo>
                    <a:pt x="102" y="17"/>
                    <a:pt x="103" y="20"/>
                    <a:pt x="103" y="22"/>
                  </a:cubicBezTo>
                  <a:cubicBezTo>
                    <a:pt x="103" y="25"/>
                    <a:pt x="102" y="27"/>
                    <a:pt x="100" y="29"/>
                  </a:cubicBezTo>
                  <a:cubicBezTo>
                    <a:pt x="98" y="31"/>
                    <a:pt x="96" y="32"/>
                    <a:pt x="94" y="32"/>
                  </a:cubicBezTo>
                  <a:moveTo>
                    <a:pt x="90" y="0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88" y="6"/>
                    <a:pt x="86" y="6"/>
                    <a:pt x="84" y="8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4"/>
                    <a:pt x="77" y="16"/>
                    <a:pt x="77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8"/>
                    <a:pt x="78" y="30"/>
                    <a:pt x="79" y="31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5" y="38"/>
                    <a:pt x="87" y="38"/>
                    <a:pt x="90" y="39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9" y="39"/>
                    <a:pt x="101" y="38"/>
                    <a:pt x="103" y="3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9" y="30"/>
                    <a:pt x="110" y="28"/>
                    <a:pt x="110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1" y="19"/>
                    <a:pt x="111" y="19"/>
                    <a:pt x="111" y="19"/>
                  </a:cubicBezTo>
                  <a:cubicBezTo>
                    <a:pt x="110" y="17"/>
                    <a:pt x="109" y="15"/>
                    <a:pt x="108" y="1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1" y="6"/>
                    <a:pt x="99" y="6"/>
                    <a:pt x="97" y="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0" y="0"/>
                    <a:pt x="90" y="0"/>
                    <a:pt x="9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2" name="放大镜">
              <a:extLst>
                <a:ext uri="{FF2B5EF4-FFF2-40B4-BE49-F238E27FC236}">
                  <a16:creationId xmlns:a16="http://schemas.microsoft.com/office/drawing/2014/main" id="{B16517EC-4981-3DFC-B79A-3C2018247EFA}"/>
                </a:ext>
              </a:extLst>
            </p:cNvPr>
            <p:cNvSpPr/>
            <p:nvPr/>
          </p:nvSpPr>
          <p:spPr>
            <a:xfrm>
              <a:off x="6596587" y="3194924"/>
              <a:ext cx="539750" cy="610870"/>
            </a:xfrm>
            <a:custGeom>
              <a:avLst/>
              <a:gdLst>
                <a:gd name="connsiteX0" fmla="*/ 1638300 w 4396363"/>
                <a:gd name="connsiteY0" fmla="*/ 558403 h 5128349"/>
                <a:gd name="connsiteX1" fmla="*/ 558403 w 4396363"/>
                <a:gd name="connsiteY1" fmla="*/ 1638300 h 5128349"/>
                <a:gd name="connsiteX2" fmla="*/ 1638300 w 4396363"/>
                <a:gd name="connsiteY2" fmla="*/ 2718197 h 5128349"/>
                <a:gd name="connsiteX3" fmla="*/ 2718197 w 4396363"/>
                <a:gd name="connsiteY3" fmla="*/ 1638300 h 5128349"/>
                <a:gd name="connsiteX4" fmla="*/ 1638300 w 4396363"/>
                <a:gd name="connsiteY4" fmla="*/ 558403 h 5128349"/>
                <a:gd name="connsiteX5" fmla="*/ 1638300 w 4396363"/>
                <a:gd name="connsiteY5" fmla="*/ 0 h 5128349"/>
                <a:gd name="connsiteX6" fmla="*/ 3276600 w 4396363"/>
                <a:gd name="connsiteY6" fmla="*/ 1638300 h 5128349"/>
                <a:gd name="connsiteX7" fmla="*/ 2902492 w 4396363"/>
                <a:gd name="connsiteY7" fmla="*/ 2680411 h 5128349"/>
                <a:gd name="connsiteX8" fmla="*/ 2816386 w 4396363"/>
                <a:gd name="connsiteY8" fmla="*/ 2775151 h 5128349"/>
                <a:gd name="connsiteX9" fmla="*/ 2928393 w 4396363"/>
                <a:gd name="connsiteY9" fmla="*/ 2923790 h 5128349"/>
                <a:gd name="connsiteX10" fmla="*/ 2942554 w 4396363"/>
                <a:gd name="connsiteY10" fmla="*/ 2913119 h 5128349"/>
                <a:gd name="connsiteX11" fmla="*/ 3136485 w 4396363"/>
                <a:gd name="connsiteY11" fmla="*/ 2942400 h 5128349"/>
                <a:gd name="connsiteX12" fmla="*/ 4367683 w 4396363"/>
                <a:gd name="connsiteY12" fmla="*/ 4576254 h 5128349"/>
                <a:gd name="connsiteX13" fmla="*/ 4342375 w 4396363"/>
                <a:gd name="connsiteY13" fmla="*/ 4770744 h 5128349"/>
                <a:gd name="connsiteX14" fmla="*/ 3903910 w 4396363"/>
                <a:gd name="connsiteY14" fmla="*/ 5101151 h 5128349"/>
                <a:gd name="connsiteX15" fmla="*/ 3709978 w 4396363"/>
                <a:gd name="connsiteY15" fmla="*/ 5071870 h 5128349"/>
                <a:gd name="connsiteX16" fmla="*/ 2478781 w 4396363"/>
                <a:gd name="connsiteY16" fmla="*/ 3438015 h 5128349"/>
                <a:gd name="connsiteX17" fmla="*/ 2504089 w 4396363"/>
                <a:gd name="connsiteY17" fmla="*/ 3243526 h 5128349"/>
                <a:gd name="connsiteX18" fmla="*/ 2518249 w 4396363"/>
                <a:gd name="connsiteY18" fmla="*/ 3232855 h 5128349"/>
                <a:gd name="connsiteX19" fmla="*/ 2406738 w 4396363"/>
                <a:gd name="connsiteY19" fmla="*/ 3084875 h 5128349"/>
                <a:gd name="connsiteX20" fmla="*/ 2276001 w 4396363"/>
                <a:gd name="connsiteY20" fmla="*/ 3147854 h 5128349"/>
                <a:gd name="connsiteX21" fmla="*/ 1638300 w 4396363"/>
                <a:gd name="connsiteY21" fmla="*/ 3276600 h 5128349"/>
                <a:gd name="connsiteX22" fmla="*/ 0 w 4396363"/>
                <a:gd name="connsiteY22" fmla="*/ 1638300 h 5128349"/>
                <a:gd name="connsiteX23" fmla="*/ 1638300 w 4396363"/>
                <a:gd name="connsiteY23" fmla="*/ 0 h 512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6363" h="5128349">
                  <a:moveTo>
                    <a:pt x="1638300" y="558403"/>
                  </a:moveTo>
                  <a:cubicBezTo>
                    <a:pt x="1041889" y="558403"/>
                    <a:pt x="558403" y="1041889"/>
                    <a:pt x="558403" y="1638300"/>
                  </a:cubicBezTo>
                  <a:cubicBezTo>
                    <a:pt x="558403" y="2234711"/>
                    <a:pt x="1041889" y="2718197"/>
                    <a:pt x="1638300" y="2718197"/>
                  </a:cubicBezTo>
                  <a:cubicBezTo>
                    <a:pt x="2234711" y="2718197"/>
                    <a:pt x="2718197" y="2234711"/>
                    <a:pt x="2718197" y="1638300"/>
                  </a:cubicBezTo>
                  <a:cubicBezTo>
                    <a:pt x="2718197" y="1041889"/>
                    <a:pt x="2234711" y="558403"/>
                    <a:pt x="1638300" y="558403"/>
                  </a:cubicBezTo>
                  <a:close/>
                  <a:moveTo>
                    <a:pt x="1638300" y="0"/>
                  </a:moveTo>
                  <a:cubicBezTo>
                    <a:pt x="2543108" y="0"/>
                    <a:pt x="3276600" y="733492"/>
                    <a:pt x="3276600" y="1638300"/>
                  </a:cubicBezTo>
                  <a:cubicBezTo>
                    <a:pt x="3276600" y="2034154"/>
                    <a:pt x="3136205" y="2397216"/>
                    <a:pt x="2902492" y="2680411"/>
                  </a:cubicBezTo>
                  <a:lnTo>
                    <a:pt x="2816386" y="2775151"/>
                  </a:lnTo>
                  <a:lnTo>
                    <a:pt x="2928393" y="2923790"/>
                  </a:lnTo>
                  <a:lnTo>
                    <a:pt x="2942554" y="2913119"/>
                  </a:lnTo>
                  <a:cubicBezTo>
                    <a:pt x="3003095" y="2867498"/>
                    <a:pt x="3089921" y="2880607"/>
                    <a:pt x="3136485" y="2942400"/>
                  </a:cubicBezTo>
                  <a:lnTo>
                    <a:pt x="4367683" y="4576254"/>
                  </a:lnTo>
                  <a:cubicBezTo>
                    <a:pt x="4414247" y="4638047"/>
                    <a:pt x="4402916" y="4725123"/>
                    <a:pt x="4342375" y="4770744"/>
                  </a:cubicBezTo>
                  <a:lnTo>
                    <a:pt x="3903910" y="5101151"/>
                  </a:lnTo>
                  <a:cubicBezTo>
                    <a:pt x="3843369" y="5146772"/>
                    <a:pt x="3756543" y="5133662"/>
                    <a:pt x="3709978" y="5071870"/>
                  </a:cubicBezTo>
                  <a:lnTo>
                    <a:pt x="2478781" y="3438015"/>
                  </a:lnTo>
                  <a:cubicBezTo>
                    <a:pt x="2432217" y="3376223"/>
                    <a:pt x="2443548" y="3289147"/>
                    <a:pt x="2504089" y="3243526"/>
                  </a:cubicBezTo>
                  <a:lnTo>
                    <a:pt x="2518249" y="3232855"/>
                  </a:lnTo>
                  <a:lnTo>
                    <a:pt x="2406738" y="3084875"/>
                  </a:lnTo>
                  <a:lnTo>
                    <a:pt x="2276001" y="3147854"/>
                  </a:lnTo>
                  <a:cubicBezTo>
                    <a:pt x="2079997" y="3230757"/>
                    <a:pt x="1864502" y="3276600"/>
                    <a:pt x="1638300" y="3276600"/>
                  </a:cubicBezTo>
                  <a:cubicBezTo>
                    <a:pt x="733492" y="3276600"/>
                    <a:pt x="0" y="2543108"/>
                    <a:pt x="0" y="1638300"/>
                  </a:cubicBezTo>
                  <a:cubicBezTo>
                    <a:pt x="0" y="733492"/>
                    <a:pt x="733492" y="0"/>
                    <a:pt x="16383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D0D7F2A-44AE-2D91-89C2-9A2C382ACBBF}"/>
                </a:ext>
              </a:extLst>
            </p:cNvPr>
            <p:cNvSpPr>
              <a:spLocks noEditPoints="1"/>
            </p:cNvSpPr>
            <p:nvPr/>
          </p:nvSpPr>
          <p:spPr>
            <a:xfrm>
              <a:off x="5108895" y="5320690"/>
              <a:ext cx="652284" cy="433074"/>
            </a:xfrm>
            <a:custGeom>
              <a:avLst/>
              <a:gdLst/>
              <a:ahLst/>
              <a:cxnLst>
                <a:cxn ang="0">
                  <a:pos x="27962" y="0"/>
                </a:cxn>
                <a:cxn ang="0">
                  <a:pos x="39147" y="118034"/>
                </a:cxn>
                <a:cxn ang="0">
                  <a:pos x="67109" y="120844"/>
                </a:cxn>
                <a:cxn ang="0">
                  <a:pos x="150996" y="67448"/>
                </a:cxn>
                <a:cxn ang="0">
                  <a:pos x="198531" y="78689"/>
                </a:cxn>
                <a:cxn ang="0">
                  <a:pos x="117441" y="33724"/>
                </a:cxn>
                <a:cxn ang="0">
                  <a:pos x="72702" y="36534"/>
                </a:cxn>
                <a:cxn ang="0">
                  <a:pos x="55924" y="61827"/>
                </a:cxn>
                <a:cxn ang="0">
                  <a:pos x="69905" y="14052"/>
                </a:cxn>
                <a:cxn ang="0">
                  <a:pos x="321565" y="89931"/>
                </a:cxn>
                <a:cxn ang="0">
                  <a:pos x="279622" y="106793"/>
                </a:cxn>
                <a:cxn ang="0">
                  <a:pos x="234882" y="129275"/>
                </a:cxn>
                <a:cxn ang="0">
                  <a:pos x="206920" y="193913"/>
                </a:cxn>
                <a:cxn ang="0">
                  <a:pos x="187347" y="213585"/>
                </a:cxn>
                <a:cxn ang="0">
                  <a:pos x="178958" y="179861"/>
                </a:cxn>
                <a:cxn ang="0">
                  <a:pos x="148200" y="205154"/>
                </a:cxn>
                <a:cxn ang="0">
                  <a:pos x="148200" y="165809"/>
                </a:cxn>
                <a:cxn ang="0">
                  <a:pos x="111849" y="191102"/>
                </a:cxn>
                <a:cxn ang="0">
                  <a:pos x="134218" y="134896"/>
                </a:cxn>
                <a:cxn ang="0">
                  <a:pos x="86683" y="165809"/>
                </a:cxn>
                <a:cxn ang="0">
                  <a:pos x="139811" y="84310"/>
                </a:cxn>
                <a:cxn ang="0">
                  <a:pos x="192939" y="103982"/>
                </a:cxn>
                <a:cxn ang="0">
                  <a:pos x="192939" y="53396"/>
                </a:cxn>
                <a:cxn ang="0">
                  <a:pos x="248863" y="75879"/>
                </a:cxn>
                <a:cxn ang="0">
                  <a:pos x="226494" y="39345"/>
                </a:cxn>
                <a:cxn ang="0">
                  <a:pos x="220901" y="33724"/>
                </a:cxn>
                <a:cxn ang="0">
                  <a:pos x="271233" y="146137"/>
                </a:cxn>
                <a:cxn ang="0">
                  <a:pos x="237678" y="148947"/>
                </a:cxn>
                <a:cxn ang="0">
                  <a:pos x="271233" y="146137"/>
                </a:cxn>
                <a:cxn ang="0">
                  <a:pos x="240475" y="188292"/>
                </a:cxn>
                <a:cxn ang="0">
                  <a:pos x="212513" y="177051"/>
                </a:cxn>
                <a:cxn ang="0">
                  <a:pos x="243271" y="182671"/>
                </a:cxn>
                <a:cxn ang="0">
                  <a:pos x="226494" y="151758"/>
                </a:cxn>
                <a:cxn ang="0">
                  <a:pos x="243271" y="182671"/>
                </a:cxn>
              </a:cxnLst>
              <a:rect l="0" t="0" r="0" b="0"/>
              <a:pathLst>
                <a:path w="115" h="76">
                  <a:moveTo>
                    <a:pt x="25" y="5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91" y="2"/>
                  </a:moveTo>
                  <a:cubicBezTo>
                    <a:pt x="115" y="32"/>
                    <a:pt x="115" y="32"/>
                    <a:pt x="115" y="3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78" y="49"/>
                    <a:pt x="71" y="55"/>
                    <a:pt x="70" y="62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1" y="73"/>
                    <a:pt x="69" y="74"/>
                    <a:pt x="67" y="76"/>
                  </a:cubicBezTo>
                  <a:cubicBezTo>
                    <a:pt x="65" y="75"/>
                    <a:pt x="63" y="73"/>
                    <a:pt x="61" y="72"/>
                  </a:cubicBezTo>
                  <a:cubicBezTo>
                    <a:pt x="61" y="69"/>
                    <a:pt x="64" y="65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6"/>
                    <a:pt x="55" y="71"/>
                    <a:pt x="53" y="73"/>
                  </a:cubicBezTo>
                  <a:cubicBezTo>
                    <a:pt x="51" y="72"/>
                    <a:pt x="49" y="71"/>
                    <a:pt x="46" y="69"/>
                  </a:cubicBezTo>
                  <a:cubicBezTo>
                    <a:pt x="47" y="67"/>
                    <a:pt x="52" y="61"/>
                    <a:pt x="53" y="59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63"/>
                    <a:pt x="43" y="67"/>
                    <a:pt x="40" y="68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7" y="57"/>
                    <a:pt x="43" y="52"/>
                    <a:pt x="48" y="48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3" y="49"/>
                    <a:pt x="35" y="56"/>
                    <a:pt x="31" y="59"/>
                  </a:cubicBezTo>
                  <a:cubicBezTo>
                    <a:pt x="27" y="58"/>
                    <a:pt x="25" y="56"/>
                    <a:pt x="24" y="52"/>
                  </a:cubicBezTo>
                  <a:cubicBezTo>
                    <a:pt x="32" y="45"/>
                    <a:pt x="41" y="37"/>
                    <a:pt x="50" y="30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2" y="17"/>
                    <a:pt x="74" y="16"/>
                    <a:pt x="76" y="15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91" y="2"/>
                    <a:pt x="91" y="2"/>
                    <a:pt x="91" y="2"/>
                  </a:cubicBezTo>
                  <a:close/>
                  <a:moveTo>
                    <a:pt x="97" y="52"/>
                  </a:moveTo>
                  <a:cubicBezTo>
                    <a:pt x="87" y="50"/>
                    <a:pt x="87" y="50"/>
                    <a:pt x="87" y="50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4" y="56"/>
                    <a:pt x="95" y="54"/>
                    <a:pt x="97" y="52"/>
                  </a:cubicBezTo>
                  <a:close/>
                  <a:moveTo>
                    <a:pt x="80" y="71"/>
                  </a:moveTo>
                  <a:cubicBezTo>
                    <a:pt x="82" y="70"/>
                    <a:pt x="84" y="68"/>
                    <a:pt x="86" y="67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0" y="71"/>
                    <a:pt x="80" y="71"/>
                    <a:pt x="80" y="71"/>
                  </a:cubicBezTo>
                  <a:close/>
                  <a:moveTo>
                    <a:pt x="87" y="65"/>
                  </a:moveTo>
                  <a:cubicBezTo>
                    <a:pt x="89" y="64"/>
                    <a:pt x="90" y="62"/>
                    <a:pt x="91" y="60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87" y="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A4D71E7-CF08-4524-AE97-4CC78F3F3118}"/>
              </a:ext>
            </a:extLst>
          </p:cNvPr>
          <p:cNvGrpSpPr/>
          <p:nvPr/>
        </p:nvGrpSpPr>
        <p:grpSpPr>
          <a:xfrm>
            <a:off x="682795" y="1619874"/>
            <a:ext cx="3536781" cy="1312929"/>
            <a:chOff x="797131" y="2012644"/>
            <a:chExt cx="3536781" cy="1312929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57C90797-6499-C231-9DCE-BAAB66CE7A7B}"/>
                </a:ext>
              </a:extLst>
            </p:cNvPr>
            <p:cNvSpPr/>
            <p:nvPr/>
          </p:nvSpPr>
          <p:spPr>
            <a:xfrm>
              <a:off x="797131" y="2012644"/>
              <a:ext cx="1838732" cy="430635"/>
            </a:xfrm>
            <a:prstGeom prst="roundRect">
              <a:avLst>
                <a:gd name="adj" fmla="val 50000"/>
              </a:avLst>
            </a:prstGeom>
            <a:solidFill>
              <a:srgbClr val="C9292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BB7941B-C6B4-B84B-5B85-910E02CC7509}"/>
                </a:ext>
              </a:extLst>
            </p:cNvPr>
            <p:cNvSpPr txBox="1"/>
            <p:nvPr/>
          </p:nvSpPr>
          <p:spPr>
            <a:xfrm>
              <a:off x="797131" y="2538819"/>
              <a:ext cx="3536781" cy="78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77E03E3-EEB9-A409-13E2-0F5459FA809A}"/>
              </a:ext>
            </a:extLst>
          </p:cNvPr>
          <p:cNvGrpSpPr/>
          <p:nvPr/>
        </p:nvGrpSpPr>
        <p:grpSpPr>
          <a:xfrm>
            <a:off x="682795" y="3784054"/>
            <a:ext cx="3536781" cy="1312929"/>
            <a:chOff x="797131" y="2012644"/>
            <a:chExt cx="3536781" cy="1312929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729144BC-3293-F951-AB3C-7C7C8704101C}"/>
                </a:ext>
              </a:extLst>
            </p:cNvPr>
            <p:cNvSpPr/>
            <p:nvPr/>
          </p:nvSpPr>
          <p:spPr>
            <a:xfrm>
              <a:off x="797131" y="2012644"/>
              <a:ext cx="1741750" cy="43063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D630EEC-0F56-16EA-BBDC-A6690F96144F}"/>
                </a:ext>
              </a:extLst>
            </p:cNvPr>
            <p:cNvSpPr txBox="1"/>
            <p:nvPr/>
          </p:nvSpPr>
          <p:spPr>
            <a:xfrm>
              <a:off x="797131" y="2538819"/>
              <a:ext cx="3536781" cy="78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6981DC9-1767-6230-08A8-A76294882B1D}"/>
              </a:ext>
            </a:extLst>
          </p:cNvPr>
          <p:cNvGrpSpPr/>
          <p:nvPr/>
        </p:nvGrpSpPr>
        <p:grpSpPr>
          <a:xfrm>
            <a:off x="4743451" y="1619874"/>
            <a:ext cx="3536781" cy="1312929"/>
            <a:chOff x="797131" y="2012644"/>
            <a:chExt cx="3536781" cy="1312929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F1FFDAC7-47BA-C892-7123-7578DD992B74}"/>
                </a:ext>
              </a:extLst>
            </p:cNvPr>
            <p:cNvSpPr/>
            <p:nvPr/>
          </p:nvSpPr>
          <p:spPr>
            <a:xfrm>
              <a:off x="797131" y="2012644"/>
              <a:ext cx="1838732" cy="43063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17FE4E6-61B6-99EF-6A8A-7A5674633A93}"/>
                </a:ext>
              </a:extLst>
            </p:cNvPr>
            <p:cNvSpPr txBox="1"/>
            <p:nvPr/>
          </p:nvSpPr>
          <p:spPr>
            <a:xfrm>
              <a:off x="797131" y="2538819"/>
              <a:ext cx="3536781" cy="78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882F1F0-48C8-9B8B-4D0B-2AFFFFAAE5CE}"/>
              </a:ext>
            </a:extLst>
          </p:cNvPr>
          <p:cNvGrpSpPr/>
          <p:nvPr/>
        </p:nvGrpSpPr>
        <p:grpSpPr>
          <a:xfrm>
            <a:off x="4743451" y="3784054"/>
            <a:ext cx="3536781" cy="1312929"/>
            <a:chOff x="797131" y="2012644"/>
            <a:chExt cx="3536781" cy="1312929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4BADD10A-AEF5-625F-F153-54654804220A}"/>
                </a:ext>
              </a:extLst>
            </p:cNvPr>
            <p:cNvSpPr/>
            <p:nvPr/>
          </p:nvSpPr>
          <p:spPr>
            <a:xfrm>
              <a:off x="797131" y="2012644"/>
              <a:ext cx="1838732" cy="430635"/>
            </a:xfrm>
            <a:prstGeom prst="roundRect">
              <a:avLst>
                <a:gd name="adj" fmla="val 50000"/>
              </a:avLst>
            </a:prstGeom>
            <a:solidFill>
              <a:srgbClr val="C9292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C7170AF-E748-B5B5-B3B9-2872E4B9AC84}"/>
                </a:ext>
              </a:extLst>
            </p:cNvPr>
            <p:cNvSpPr txBox="1"/>
            <p:nvPr/>
          </p:nvSpPr>
          <p:spPr>
            <a:xfrm>
              <a:off x="797131" y="2538819"/>
              <a:ext cx="3536781" cy="78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878827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E53F7DD-7E1E-6451-54A6-92C9E2F5EBF3}"/>
              </a:ext>
            </a:extLst>
          </p:cNvPr>
          <p:cNvGrpSpPr/>
          <p:nvPr/>
        </p:nvGrpSpPr>
        <p:grpSpPr>
          <a:xfrm>
            <a:off x="8968407" y="1245473"/>
            <a:ext cx="2325600" cy="2326343"/>
            <a:chOff x="8968407" y="1245471"/>
            <a:chExt cx="2325600" cy="2326343"/>
          </a:xfrm>
        </p:grpSpPr>
        <p:graphicFrame>
          <p:nvGraphicFramePr>
            <p:cNvPr id="18" name="Chart 4">
              <a:extLst>
                <a:ext uri="{FF2B5EF4-FFF2-40B4-BE49-F238E27FC236}">
                  <a16:creationId xmlns:a16="http://schemas.microsoft.com/office/drawing/2014/main" id="{DAED26AE-F6F1-CD84-C69E-31C8964B786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03209973"/>
                </p:ext>
              </p:extLst>
            </p:nvPr>
          </p:nvGraphicFramePr>
          <p:xfrm>
            <a:off x="8968407" y="1245471"/>
            <a:ext cx="2325600" cy="2326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D0015B39-6EC4-689E-4C60-548AAAFAF033}"/>
                </a:ext>
              </a:extLst>
            </p:cNvPr>
            <p:cNvGrpSpPr/>
            <p:nvPr/>
          </p:nvGrpSpPr>
          <p:grpSpPr>
            <a:xfrm>
              <a:off x="9796067" y="2060428"/>
              <a:ext cx="748109" cy="696429"/>
              <a:chOff x="15354300" y="2265363"/>
              <a:chExt cx="2895600" cy="26955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2462A3-6483-0B56-EDEC-318E3EF100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946438" y="3568701"/>
                <a:ext cx="1711325" cy="1206500"/>
              </a:xfrm>
              <a:custGeom>
                <a:avLst/>
                <a:gdLst>
                  <a:gd name="T0" fmla="*/ 663 w 2156"/>
                  <a:gd name="T1" fmla="*/ 1022 h 1520"/>
                  <a:gd name="T2" fmla="*/ 596 w 2156"/>
                  <a:gd name="T3" fmla="*/ 980 h 1520"/>
                  <a:gd name="T4" fmla="*/ 531 w 2156"/>
                  <a:gd name="T5" fmla="*/ 945 h 1520"/>
                  <a:gd name="T6" fmla="*/ 525 w 2156"/>
                  <a:gd name="T7" fmla="*/ 1091 h 1520"/>
                  <a:gd name="T8" fmla="*/ 616 w 2156"/>
                  <a:gd name="T9" fmla="*/ 1102 h 1520"/>
                  <a:gd name="T10" fmla="*/ 655 w 2156"/>
                  <a:gd name="T11" fmla="*/ 1185 h 1520"/>
                  <a:gd name="T12" fmla="*/ 757 w 2156"/>
                  <a:gd name="T13" fmla="*/ 1180 h 1520"/>
                  <a:gd name="T14" fmla="*/ 799 w 2156"/>
                  <a:gd name="T15" fmla="*/ 1265 h 1520"/>
                  <a:gd name="T16" fmla="*/ 924 w 2156"/>
                  <a:gd name="T17" fmla="*/ 1287 h 1520"/>
                  <a:gd name="T18" fmla="*/ 966 w 2156"/>
                  <a:gd name="T19" fmla="*/ 1365 h 1520"/>
                  <a:gd name="T20" fmla="*/ 1034 w 2156"/>
                  <a:gd name="T21" fmla="*/ 1398 h 1520"/>
                  <a:gd name="T22" fmla="*/ 1109 w 2156"/>
                  <a:gd name="T23" fmla="*/ 1272 h 1520"/>
                  <a:gd name="T24" fmla="*/ 1175 w 2156"/>
                  <a:gd name="T25" fmla="*/ 1142 h 1520"/>
                  <a:gd name="T26" fmla="*/ 1100 w 2156"/>
                  <a:gd name="T27" fmla="*/ 1103 h 1520"/>
                  <a:gd name="T28" fmla="*/ 1034 w 2156"/>
                  <a:gd name="T29" fmla="*/ 1057 h 1520"/>
                  <a:gd name="T30" fmla="*/ 961 w 2156"/>
                  <a:gd name="T31" fmla="*/ 990 h 1520"/>
                  <a:gd name="T32" fmla="*/ 855 w 2156"/>
                  <a:gd name="T33" fmla="*/ 1040 h 1520"/>
                  <a:gd name="T34" fmla="*/ 792 w 2156"/>
                  <a:gd name="T35" fmla="*/ 951 h 1520"/>
                  <a:gd name="T36" fmla="*/ 1076 w 2156"/>
                  <a:gd name="T37" fmla="*/ 157 h 1520"/>
                  <a:gd name="T38" fmla="*/ 924 w 2156"/>
                  <a:gd name="T39" fmla="*/ 260 h 1520"/>
                  <a:gd name="T40" fmla="*/ 877 w 2156"/>
                  <a:gd name="T41" fmla="*/ 468 h 1520"/>
                  <a:gd name="T42" fmla="*/ 941 w 2156"/>
                  <a:gd name="T43" fmla="*/ 610 h 1520"/>
                  <a:gd name="T44" fmla="*/ 1038 w 2156"/>
                  <a:gd name="T45" fmla="*/ 485 h 1520"/>
                  <a:gd name="T46" fmla="*/ 1076 w 2156"/>
                  <a:gd name="T47" fmla="*/ 362 h 1520"/>
                  <a:gd name="T48" fmla="*/ 1181 w 2156"/>
                  <a:gd name="T49" fmla="*/ 294 h 1520"/>
                  <a:gd name="T50" fmla="*/ 1257 w 2156"/>
                  <a:gd name="T51" fmla="*/ 291 h 1520"/>
                  <a:gd name="T52" fmla="*/ 1519 w 2156"/>
                  <a:gd name="T53" fmla="*/ 442 h 1520"/>
                  <a:gd name="T54" fmla="*/ 1779 w 2156"/>
                  <a:gd name="T55" fmla="*/ 591 h 1520"/>
                  <a:gd name="T56" fmla="*/ 1889 w 2156"/>
                  <a:gd name="T57" fmla="*/ 693 h 1520"/>
                  <a:gd name="T58" fmla="*/ 2025 w 2156"/>
                  <a:gd name="T59" fmla="*/ 826 h 1520"/>
                  <a:gd name="T60" fmla="*/ 1735 w 2156"/>
                  <a:gd name="T61" fmla="*/ 298 h 1520"/>
                  <a:gd name="T62" fmla="*/ 1561 w 2156"/>
                  <a:gd name="T63" fmla="*/ 331 h 1520"/>
                  <a:gd name="T64" fmla="*/ 1270 w 2156"/>
                  <a:gd name="T65" fmla="*/ 183 h 1520"/>
                  <a:gd name="T66" fmla="*/ 1159 w 2156"/>
                  <a:gd name="T67" fmla="*/ 0 h 1520"/>
                  <a:gd name="T68" fmla="*/ 1289 w 2156"/>
                  <a:gd name="T69" fmla="*/ 54 h 1520"/>
                  <a:gd name="T70" fmla="*/ 1521 w 2156"/>
                  <a:gd name="T71" fmla="*/ 189 h 1520"/>
                  <a:gd name="T72" fmla="*/ 2009 w 2156"/>
                  <a:gd name="T73" fmla="*/ 109 h 1520"/>
                  <a:gd name="T74" fmla="*/ 2139 w 2156"/>
                  <a:gd name="T75" fmla="*/ 916 h 1520"/>
                  <a:gd name="T76" fmla="*/ 2000 w 2156"/>
                  <a:gd name="T77" fmla="*/ 958 h 1520"/>
                  <a:gd name="T78" fmla="*/ 1732 w 2156"/>
                  <a:gd name="T79" fmla="*/ 1033 h 1520"/>
                  <a:gd name="T80" fmla="*/ 1627 w 2156"/>
                  <a:gd name="T81" fmla="*/ 1109 h 1520"/>
                  <a:gd name="T82" fmla="*/ 1465 w 2156"/>
                  <a:gd name="T83" fmla="*/ 1220 h 1520"/>
                  <a:gd name="T84" fmla="*/ 1337 w 2156"/>
                  <a:gd name="T85" fmla="*/ 1339 h 1520"/>
                  <a:gd name="T86" fmla="*/ 1221 w 2156"/>
                  <a:gd name="T87" fmla="*/ 1319 h 1520"/>
                  <a:gd name="T88" fmla="*/ 1155 w 2156"/>
                  <a:gd name="T89" fmla="*/ 1431 h 1520"/>
                  <a:gd name="T90" fmla="*/ 1022 w 2156"/>
                  <a:gd name="T91" fmla="*/ 1520 h 1520"/>
                  <a:gd name="T92" fmla="*/ 826 w 2156"/>
                  <a:gd name="T93" fmla="*/ 1414 h 1520"/>
                  <a:gd name="T94" fmla="*/ 597 w 2156"/>
                  <a:gd name="T95" fmla="*/ 1291 h 1520"/>
                  <a:gd name="T96" fmla="*/ 396 w 2156"/>
                  <a:gd name="T97" fmla="*/ 1159 h 1520"/>
                  <a:gd name="T98" fmla="*/ 31 w 2156"/>
                  <a:gd name="T99" fmla="*/ 888 h 1520"/>
                  <a:gd name="T100" fmla="*/ 120 w 2156"/>
                  <a:gd name="T101" fmla="*/ 165 h 1520"/>
                  <a:gd name="T102" fmla="*/ 225 w 2156"/>
                  <a:gd name="T103" fmla="*/ 179 h 1520"/>
                  <a:gd name="T104" fmla="*/ 476 w 2156"/>
                  <a:gd name="T105" fmla="*/ 244 h 1520"/>
                  <a:gd name="T106" fmla="*/ 608 w 2156"/>
                  <a:gd name="T107" fmla="*/ 253 h 1520"/>
                  <a:gd name="T108" fmla="*/ 794 w 2156"/>
                  <a:gd name="T109" fmla="*/ 138 h 1520"/>
                  <a:gd name="T110" fmla="*/ 984 w 2156"/>
                  <a:gd name="T111" fmla="*/ 72 h 1520"/>
                  <a:gd name="T112" fmla="*/ 1159 w 2156"/>
                  <a:gd name="T113" fmla="*/ 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56" h="1520">
                    <a:moveTo>
                      <a:pt x="759" y="937"/>
                    </a:moveTo>
                    <a:lnTo>
                      <a:pt x="739" y="938"/>
                    </a:lnTo>
                    <a:lnTo>
                      <a:pt x="729" y="943"/>
                    </a:lnTo>
                    <a:lnTo>
                      <a:pt x="717" y="953"/>
                    </a:lnTo>
                    <a:lnTo>
                      <a:pt x="703" y="967"/>
                    </a:lnTo>
                    <a:lnTo>
                      <a:pt x="689" y="987"/>
                    </a:lnTo>
                    <a:lnTo>
                      <a:pt x="673" y="1011"/>
                    </a:lnTo>
                    <a:lnTo>
                      <a:pt x="663" y="1022"/>
                    </a:lnTo>
                    <a:lnTo>
                      <a:pt x="651" y="1029"/>
                    </a:lnTo>
                    <a:lnTo>
                      <a:pt x="638" y="1031"/>
                    </a:lnTo>
                    <a:lnTo>
                      <a:pt x="624" y="1029"/>
                    </a:lnTo>
                    <a:lnTo>
                      <a:pt x="611" y="1022"/>
                    </a:lnTo>
                    <a:lnTo>
                      <a:pt x="603" y="1012"/>
                    </a:lnTo>
                    <a:lnTo>
                      <a:pt x="597" y="999"/>
                    </a:lnTo>
                    <a:lnTo>
                      <a:pt x="596" y="985"/>
                    </a:lnTo>
                    <a:lnTo>
                      <a:pt x="596" y="980"/>
                    </a:lnTo>
                    <a:lnTo>
                      <a:pt x="593" y="973"/>
                    </a:lnTo>
                    <a:lnTo>
                      <a:pt x="586" y="964"/>
                    </a:lnTo>
                    <a:lnTo>
                      <a:pt x="576" y="954"/>
                    </a:lnTo>
                    <a:lnTo>
                      <a:pt x="566" y="946"/>
                    </a:lnTo>
                    <a:lnTo>
                      <a:pt x="555" y="941"/>
                    </a:lnTo>
                    <a:lnTo>
                      <a:pt x="545" y="938"/>
                    </a:lnTo>
                    <a:lnTo>
                      <a:pt x="536" y="940"/>
                    </a:lnTo>
                    <a:lnTo>
                      <a:pt x="531" y="945"/>
                    </a:lnTo>
                    <a:lnTo>
                      <a:pt x="461" y="1047"/>
                    </a:lnTo>
                    <a:lnTo>
                      <a:pt x="461" y="1050"/>
                    </a:lnTo>
                    <a:lnTo>
                      <a:pt x="466" y="1057"/>
                    </a:lnTo>
                    <a:lnTo>
                      <a:pt x="472" y="1065"/>
                    </a:lnTo>
                    <a:lnTo>
                      <a:pt x="484" y="1077"/>
                    </a:lnTo>
                    <a:lnTo>
                      <a:pt x="498" y="1084"/>
                    </a:lnTo>
                    <a:lnTo>
                      <a:pt x="512" y="1090"/>
                    </a:lnTo>
                    <a:lnTo>
                      <a:pt x="525" y="1091"/>
                    </a:lnTo>
                    <a:lnTo>
                      <a:pt x="540" y="1089"/>
                    </a:lnTo>
                    <a:lnTo>
                      <a:pt x="551" y="1082"/>
                    </a:lnTo>
                    <a:lnTo>
                      <a:pt x="563" y="1077"/>
                    </a:lnTo>
                    <a:lnTo>
                      <a:pt x="575" y="1074"/>
                    </a:lnTo>
                    <a:lnTo>
                      <a:pt x="588" y="1077"/>
                    </a:lnTo>
                    <a:lnTo>
                      <a:pt x="600" y="1082"/>
                    </a:lnTo>
                    <a:lnTo>
                      <a:pt x="609" y="1091"/>
                    </a:lnTo>
                    <a:lnTo>
                      <a:pt x="616" y="1102"/>
                    </a:lnTo>
                    <a:lnTo>
                      <a:pt x="618" y="1115"/>
                    </a:lnTo>
                    <a:lnTo>
                      <a:pt x="616" y="1127"/>
                    </a:lnTo>
                    <a:lnTo>
                      <a:pt x="615" y="1132"/>
                    </a:lnTo>
                    <a:lnTo>
                      <a:pt x="615" y="1139"/>
                    </a:lnTo>
                    <a:lnTo>
                      <a:pt x="617" y="1149"/>
                    </a:lnTo>
                    <a:lnTo>
                      <a:pt x="623" y="1160"/>
                    </a:lnTo>
                    <a:lnTo>
                      <a:pt x="637" y="1174"/>
                    </a:lnTo>
                    <a:lnTo>
                      <a:pt x="655" y="1185"/>
                    </a:lnTo>
                    <a:lnTo>
                      <a:pt x="673" y="1192"/>
                    </a:lnTo>
                    <a:lnTo>
                      <a:pt x="694" y="1195"/>
                    </a:lnTo>
                    <a:lnTo>
                      <a:pt x="703" y="1195"/>
                    </a:lnTo>
                    <a:lnTo>
                      <a:pt x="712" y="1191"/>
                    </a:lnTo>
                    <a:lnTo>
                      <a:pt x="722" y="1187"/>
                    </a:lnTo>
                    <a:lnTo>
                      <a:pt x="733" y="1181"/>
                    </a:lnTo>
                    <a:lnTo>
                      <a:pt x="745" y="1179"/>
                    </a:lnTo>
                    <a:lnTo>
                      <a:pt x="757" y="1180"/>
                    </a:lnTo>
                    <a:lnTo>
                      <a:pt x="768" y="1185"/>
                    </a:lnTo>
                    <a:lnTo>
                      <a:pt x="778" y="1192"/>
                    </a:lnTo>
                    <a:lnTo>
                      <a:pt x="784" y="1203"/>
                    </a:lnTo>
                    <a:lnTo>
                      <a:pt x="787" y="1216"/>
                    </a:lnTo>
                    <a:lnTo>
                      <a:pt x="787" y="1228"/>
                    </a:lnTo>
                    <a:lnTo>
                      <a:pt x="787" y="1242"/>
                    </a:lnTo>
                    <a:lnTo>
                      <a:pt x="793" y="1255"/>
                    </a:lnTo>
                    <a:lnTo>
                      <a:pt x="799" y="1265"/>
                    </a:lnTo>
                    <a:lnTo>
                      <a:pt x="814" y="1279"/>
                    </a:lnTo>
                    <a:lnTo>
                      <a:pt x="831" y="1290"/>
                    </a:lnTo>
                    <a:lnTo>
                      <a:pt x="850" y="1296"/>
                    </a:lnTo>
                    <a:lnTo>
                      <a:pt x="869" y="1300"/>
                    </a:lnTo>
                    <a:lnTo>
                      <a:pt x="888" y="1298"/>
                    </a:lnTo>
                    <a:lnTo>
                      <a:pt x="904" y="1293"/>
                    </a:lnTo>
                    <a:lnTo>
                      <a:pt x="914" y="1290"/>
                    </a:lnTo>
                    <a:lnTo>
                      <a:pt x="924" y="1287"/>
                    </a:lnTo>
                    <a:lnTo>
                      <a:pt x="938" y="1290"/>
                    </a:lnTo>
                    <a:lnTo>
                      <a:pt x="949" y="1296"/>
                    </a:lnTo>
                    <a:lnTo>
                      <a:pt x="958" y="1304"/>
                    </a:lnTo>
                    <a:lnTo>
                      <a:pt x="963" y="1315"/>
                    </a:lnTo>
                    <a:lnTo>
                      <a:pt x="965" y="1326"/>
                    </a:lnTo>
                    <a:lnTo>
                      <a:pt x="964" y="1338"/>
                    </a:lnTo>
                    <a:lnTo>
                      <a:pt x="964" y="1351"/>
                    </a:lnTo>
                    <a:lnTo>
                      <a:pt x="966" y="1365"/>
                    </a:lnTo>
                    <a:lnTo>
                      <a:pt x="974" y="1376"/>
                    </a:lnTo>
                    <a:lnTo>
                      <a:pt x="987" y="1388"/>
                    </a:lnTo>
                    <a:lnTo>
                      <a:pt x="1004" y="1397"/>
                    </a:lnTo>
                    <a:lnTo>
                      <a:pt x="1022" y="1400"/>
                    </a:lnTo>
                    <a:lnTo>
                      <a:pt x="1025" y="1400"/>
                    </a:lnTo>
                    <a:lnTo>
                      <a:pt x="1028" y="1399"/>
                    </a:lnTo>
                    <a:lnTo>
                      <a:pt x="1030" y="1399"/>
                    </a:lnTo>
                    <a:lnTo>
                      <a:pt x="1034" y="1398"/>
                    </a:lnTo>
                    <a:lnTo>
                      <a:pt x="1036" y="1396"/>
                    </a:lnTo>
                    <a:lnTo>
                      <a:pt x="1040" y="1388"/>
                    </a:lnTo>
                    <a:lnTo>
                      <a:pt x="1048" y="1375"/>
                    </a:lnTo>
                    <a:lnTo>
                      <a:pt x="1058" y="1358"/>
                    </a:lnTo>
                    <a:lnTo>
                      <a:pt x="1070" y="1339"/>
                    </a:lnTo>
                    <a:lnTo>
                      <a:pt x="1082" y="1317"/>
                    </a:lnTo>
                    <a:lnTo>
                      <a:pt x="1096" y="1295"/>
                    </a:lnTo>
                    <a:lnTo>
                      <a:pt x="1109" y="1272"/>
                    </a:lnTo>
                    <a:lnTo>
                      <a:pt x="1122" y="1249"/>
                    </a:lnTo>
                    <a:lnTo>
                      <a:pt x="1134" y="1228"/>
                    </a:lnTo>
                    <a:lnTo>
                      <a:pt x="1145" y="1208"/>
                    </a:lnTo>
                    <a:lnTo>
                      <a:pt x="1155" y="1192"/>
                    </a:lnTo>
                    <a:lnTo>
                      <a:pt x="1163" y="1179"/>
                    </a:lnTo>
                    <a:lnTo>
                      <a:pt x="1168" y="1171"/>
                    </a:lnTo>
                    <a:lnTo>
                      <a:pt x="1174" y="1156"/>
                    </a:lnTo>
                    <a:lnTo>
                      <a:pt x="1175" y="1142"/>
                    </a:lnTo>
                    <a:lnTo>
                      <a:pt x="1171" y="1127"/>
                    </a:lnTo>
                    <a:lnTo>
                      <a:pt x="1163" y="1118"/>
                    </a:lnTo>
                    <a:lnTo>
                      <a:pt x="1153" y="1110"/>
                    </a:lnTo>
                    <a:lnTo>
                      <a:pt x="1142" y="1103"/>
                    </a:lnTo>
                    <a:lnTo>
                      <a:pt x="1130" y="1100"/>
                    </a:lnTo>
                    <a:lnTo>
                      <a:pt x="1119" y="1097"/>
                    </a:lnTo>
                    <a:lnTo>
                      <a:pt x="1109" y="1099"/>
                    </a:lnTo>
                    <a:lnTo>
                      <a:pt x="1100" y="1103"/>
                    </a:lnTo>
                    <a:lnTo>
                      <a:pt x="1088" y="1111"/>
                    </a:lnTo>
                    <a:lnTo>
                      <a:pt x="1075" y="1114"/>
                    </a:lnTo>
                    <a:lnTo>
                      <a:pt x="1061" y="1113"/>
                    </a:lnTo>
                    <a:lnTo>
                      <a:pt x="1048" y="1106"/>
                    </a:lnTo>
                    <a:lnTo>
                      <a:pt x="1038" y="1096"/>
                    </a:lnTo>
                    <a:lnTo>
                      <a:pt x="1033" y="1084"/>
                    </a:lnTo>
                    <a:lnTo>
                      <a:pt x="1032" y="1070"/>
                    </a:lnTo>
                    <a:lnTo>
                      <a:pt x="1034" y="1057"/>
                    </a:lnTo>
                    <a:lnTo>
                      <a:pt x="1035" y="1049"/>
                    </a:lnTo>
                    <a:lnTo>
                      <a:pt x="1033" y="1040"/>
                    </a:lnTo>
                    <a:lnTo>
                      <a:pt x="1027" y="1030"/>
                    </a:lnTo>
                    <a:lnTo>
                      <a:pt x="1018" y="1018"/>
                    </a:lnTo>
                    <a:lnTo>
                      <a:pt x="1006" y="1008"/>
                    </a:lnTo>
                    <a:lnTo>
                      <a:pt x="992" y="999"/>
                    </a:lnTo>
                    <a:lnTo>
                      <a:pt x="976" y="994"/>
                    </a:lnTo>
                    <a:lnTo>
                      <a:pt x="961" y="990"/>
                    </a:lnTo>
                    <a:lnTo>
                      <a:pt x="944" y="991"/>
                    </a:lnTo>
                    <a:lnTo>
                      <a:pt x="929" y="996"/>
                    </a:lnTo>
                    <a:lnTo>
                      <a:pt x="914" y="1006"/>
                    </a:lnTo>
                    <a:lnTo>
                      <a:pt x="902" y="1021"/>
                    </a:lnTo>
                    <a:lnTo>
                      <a:pt x="893" y="1032"/>
                    </a:lnTo>
                    <a:lnTo>
                      <a:pt x="881" y="1039"/>
                    </a:lnTo>
                    <a:lnTo>
                      <a:pt x="869" y="1041"/>
                    </a:lnTo>
                    <a:lnTo>
                      <a:pt x="855" y="1040"/>
                    </a:lnTo>
                    <a:lnTo>
                      <a:pt x="843" y="1033"/>
                    </a:lnTo>
                    <a:lnTo>
                      <a:pt x="833" y="1025"/>
                    </a:lnTo>
                    <a:lnTo>
                      <a:pt x="827" y="1012"/>
                    </a:lnTo>
                    <a:lnTo>
                      <a:pt x="825" y="998"/>
                    </a:lnTo>
                    <a:lnTo>
                      <a:pt x="824" y="989"/>
                    </a:lnTo>
                    <a:lnTo>
                      <a:pt x="817" y="976"/>
                    </a:lnTo>
                    <a:lnTo>
                      <a:pt x="807" y="963"/>
                    </a:lnTo>
                    <a:lnTo>
                      <a:pt x="792" y="951"/>
                    </a:lnTo>
                    <a:lnTo>
                      <a:pt x="776" y="942"/>
                    </a:lnTo>
                    <a:lnTo>
                      <a:pt x="759" y="937"/>
                    </a:lnTo>
                    <a:close/>
                    <a:moveTo>
                      <a:pt x="1154" y="119"/>
                    </a:moveTo>
                    <a:lnTo>
                      <a:pt x="1145" y="122"/>
                    </a:lnTo>
                    <a:lnTo>
                      <a:pt x="1132" y="128"/>
                    </a:lnTo>
                    <a:lnTo>
                      <a:pt x="1116" y="136"/>
                    </a:lnTo>
                    <a:lnTo>
                      <a:pt x="1096" y="146"/>
                    </a:lnTo>
                    <a:lnTo>
                      <a:pt x="1076" y="157"/>
                    </a:lnTo>
                    <a:lnTo>
                      <a:pt x="1054" y="170"/>
                    </a:lnTo>
                    <a:lnTo>
                      <a:pt x="1030" y="183"/>
                    </a:lnTo>
                    <a:lnTo>
                      <a:pt x="1008" y="197"/>
                    </a:lnTo>
                    <a:lnTo>
                      <a:pt x="987" y="212"/>
                    </a:lnTo>
                    <a:lnTo>
                      <a:pt x="967" y="225"/>
                    </a:lnTo>
                    <a:lnTo>
                      <a:pt x="950" y="238"/>
                    </a:lnTo>
                    <a:lnTo>
                      <a:pt x="935" y="250"/>
                    </a:lnTo>
                    <a:lnTo>
                      <a:pt x="924" y="260"/>
                    </a:lnTo>
                    <a:lnTo>
                      <a:pt x="918" y="269"/>
                    </a:lnTo>
                    <a:lnTo>
                      <a:pt x="913" y="286"/>
                    </a:lnTo>
                    <a:lnTo>
                      <a:pt x="909" y="309"/>
                    </a:lnTo>
                    <a:lnTo>
                      <a:pt x="902" y="337"/>
                    </a:lnTo>
                    <a:lnTo>
                      <a:pt x="896" y="368"/>
                    </a:lnTo>
                    <a:lnTo>
                      <a:pt x="889" y="401"/>
                    </a:lnTo>
                    <a:lnTo>
                      <a:pt x="882" y="435"/>
                    </a:lnTo>
                    <a:lnTo>
                      <a:pt x="877" y="468"/>
                    </a:lnTo>
                    <a:lnTo>
                      <a:pt x="870" y="501"/>
                    </a:lnTo>
                    <a:lnTo>
                      <a:pt x="864" y="531"/>
                    </a:lnTo>
                    <a:lnTo>
                      <a:pt x="859" y="556"/>
                    </a:lnTo>
                    <a:lnTo>
                      <a:pt x="867" y="569"/>
                    </a:lnTo>
                    <a:lnTo>
                      <a:pt x="881" y="580"/>
                    </a:lnTo>
                    <a:lnTo>
                      <a:pt x="899" y="592"/>
                    </a:lnTo>
                    <a:lnTo>
                      <a:pt x="919" y="602"/>
                    </a:lnTo>
                    <a:lnTo>
                      <a:pt x="941" y="610"/>
                    </a:lnTo>
                    <a:lnTo>
                      <a:pt x="963" y="616"/>
                    </a:lnTo>
                    <a:lnTo>
                      <a:pt x="984" y="619"/>
                    </a:lnTo>
                    <a:lnTo>
                      <a:pt x="1002" y="618"/>
                    </a:lnTo>
                    <a:lnTo>
                      <a:pt x="1008" y="595"/>
                    </a:lnTo>
                    <a:lnTo>
                      <a:pt x="1015" y="570"/>
                    </a:lnTo>
                    <a:lnTo>
                      <a:pt x="1023" y="542"/>
                    </a:lnTo>
                    <a:lnTo>
                      <a:pt x="1030" y="513"/>
                    </a:lnTo>
                    <a:lnTo>
                      <a:pt x="1038" y="485"/>
                    </a:lnTo>
                    <a:lnTo>
                      <a:pt x="1045" y="458"/>
                    </a:lnTo>
                    <a:lnTo>
                      <a:pt x="1051" y="434"/>
                    </a:lnTo>
                    <a:lnTo>
                      <a:pt x="1058" y="412"/>
                    </a:lnTo>
                    <a:lnTo>
                      <a:pt x="1063" y="395"/>
                    </a:lnTo>
                    <a:lnTo>
                      <a:pt x="1066" y="383"/>
                    </a:lnTo>
                    <a:lnTo>
                      <a:pt x="1067" y="377"/>
                    </a:lnTo>
                    <a:lnTo>
                      <a:pt x="1070" y="371"/>
                    </a:lnTo>
                    <a:lnTo>
                      <a:pt x="1076" y="362"/>
                    </a:lnTo>
                    <a:lnTo>
                      <a:pt x="1084" y="352"/>
                    </a:lnTo>
                    <a:lnTo>
                      <a:pt x="1096" y="340"/>
                    </a:lnTo>
                    <a:lnTo>
                      <a:pt x="1113" y="327"/>
                    </a:lnTo>
                    <a:lnTo>
                      <a:pt x="1135" y="313"/>
                    </a:lnTo>
                    <a:lnTo>
                      <a:pt x="1164" y="298"/>
                    </a:lnTo>
                    <a:lnTo>
                      <a:pt x="1170" y="296"/>
                    </a:lnTo>
                    <a:lnTo>
                      <a:pt x="1175" y="295"/>
                    </a:lnTo>
                    <a:lnTo>
                      <a:pt x="1181" y="294"/>
                    </a:lnTo>
                    <a:lnTo>
                      <a:pt x="1184" y="294"/>
                    </a:lnTo>
                    <a:lnTo>
                      <a:pt x="1193" y="294"/>
                    </a:lnTo>
                    <a:lnTo>
                      <a:pt x="1205" y="294"/>
                    </a:lnTo>
                    <a:lnTo>
                      <a:pt x="1218" y="292"/>
                    </a:lnTo>
                    <a:lnTo>
                      <a:pt x="1233" y="292"/>
                    </a:lnTo>
                    <a:lnTo>
                      <a:pt x="1245" y="291"/>
                    </a:lnTo>
                    <a:lnTo>
                      <a:pt x="1254" y="291"/>
                    </a:lnTo>
                    <a:lnTo>
                      <a:pt x="1257" y="291"/>
                    </a:lnTo>
                    <a:lnTo>
                      <a:pt x="1268" y="292"/>
                    </a:lnTo>
                    <a:lnTo>
                      <a:pt x="1278" y="297"/>
                    </a:lnTo>
                    <a:lnTo>
                      <a:pt x="1318" y="321"/>
                    </a:lnTo>
                    <a:lnTo>
                      <a:pt x="1358" y="345"/>
                    </a:lnTo>
                    <a:lnTo>
                      <a:pt x="1399" y="370"/>
                    </a:lnTo>
                    <a:lnTo>
                      <a:pt x="1438" y="394"/>
                    </a:lnTo>
                    <a:lnTo>
                      <a:pt x="1479" y="418"/>
                    </a:lnTo>
                    <a:lnTo>
                      <a:pt x="1519" y="442"/>
                    </a:lnTo>
                    <a:lnTo>
                      <a:pt x="1558" y="465"/>
                    </a:lnTo>
                    <a:lnTo>
                      <a:pt x="1595" y="486"/>
                    </a:lnTo>
                    <a:lnTo>
                      <a:pt x="1632" y="507"/>
                    </a:lnTo>
                    <a:lnTo>
                      <a:pt x="1666" y="527"/>
                    </a:lnTo>
                    <a:lnTo>
                      <a:pt x="1698" y="545"/>
                    </a:lnTo>
                    <a:lnTo>
                      <a:pt x="1728" y="562"/>
                    </a:lnTo>
                    <a:lnTo>
                      <a:pt x="1755" y="577"/>
                    </a:lnTo>
                    <a:lnTo>
                      <a:pt x="1779" y="591"/>
                    </a:lnTo>
                    <a:lnTo>
                      <a:pt x="1799" y="603"/>
                    </a:lnTo>
                    <a:lnTo>
                      <a:pt x="1814" y="612"/>
                    </a:lnTo>
                    <a:lnTo>
                      <a:pt x="1826" y="618"/>
                    </a:lnTo>
                    <a:lnTo>
                      <a:pt x="1834" y="623"/>
                    </a:lnTo>
                    <a:lnTo>
                      <a:pt x="1837" y="625"/>
                    </a:lnTo>
                    <a:lnTo>
                      <a:pt x="1860" y="645"/>
                    </a:lnTo>
                    <a:lnTo>
                      <a:pt x="1876" y="668"/>
                    </a:lnTo>
                    <a:lnTo>
                      <a:pt x="1889" y="693"/>
                    </a:lnTo>
                    <a:lnTo>
                      <a:pt x="1897" y="721"/>
                    </a:lnTo>
                    <a:lnTo>
                      <a:pt x="1899" y="750"/>
                    </a:lnTo>
                    <a:lnTo>
                      <a:pt x="1897" y="779"/>
                    </a:lnTo>
                    <a:lnTo>
                      <a:pt x="1889" y="809"/>
                    </a:lnTo>
                    <a:lnTo>
                      <a:pt x="1878" y="834"/>
                    </a:lnTo>
                    <a:lnTo>
                      <a:pt x="1865" y="856"/>
                    </a:lnTo>
                    <a:lnTo>
                      <a:pt x="1849" y="876"/>
                    </a:lnTo>
                    <a:lnTo>
                      <a:pt x="2025" y="826"/>
                    </a:lnTo>
                    <a:lnTo>
                      <a:pt x="1931" y="246"/>
                    </a:lnTo>
                    <a:lnTo>
                      <a:pt x="1910" y="252"/>
                    </a:lnTo>
                    <a:lnTo>
                      <a:pt x="1886" y="258"/>
                    </a:lnTo>
                    <a:lnTo>
                      <a:pt x="1858" y="265"/>
                    </a:lnTo>
                    <a:lnTo>
                      <a:pt x="1829" y="274"/>
                    </a:lnTo>
                    <a:lnTo>
                      <a:pt x="1798" y="281"/>
                    </a:lnTo>
                    <a:lnTo>
                      <a:pt x="1766" y="290"/>
                    </a:lnTo>
                    <a:lnTo>
                      <a:pt x="1735" y="298"/>
                    </a:lnTo>
                    <a:lnTo>
                      <a:pt x="1704" y="306"/>
                    </a:lnTo>
                    <a:lnTo>
                      <a:pt x="1675" y="313"/>
                    </a:lnTo>
                    <a:lnTo>
                      <a:pt x="1650" y="320"/>
                    </a:lnTo>
                    <a:lnTo>
                      <a:pt x="1626" y="326"/>
                    </a:lnTo>
                    <a:lnTo>
                      <a:pt x="1608" y="330"/>
                    </a:lnTo>
                    <a:lnTo>
                      <a:pt x="1593" y="332"/>
                    </a:lnTo>
                    <a:lnTo>
                      <a:pt x="1585" y="333"/>
                    </a:lnTo>
                    <a:lnTo>
                      <a:pt x="1561" y="331"/>
                    </a:lnTo>
                    <a:lnTo>
                      <a:pt x="1533" y="323"/>
                    </a:lnTo>
                    <a:lnTo>
                      <a:pt x="1502" y="311"/>
                    </a:lnTo>
                    <a:lnTo>
                      <a:pt x="1468" y="296"/>
                    </a:lnTo>
                    <a:lnTo>
                      <a:pt x="1430" y="276"/>
                    </a:lnTo>
                    <a:lnTo>
                      <a:pt x="1388" y="252"/>
                    </a:lnTo>
                    <a:lnTo>
                      <a:pt x="1341" y="225"/>
                    </a:lnTo>
                    <a:lnTo>
                      <a:pt x="1291" y="195"/>
                    </a:lnTo>
                    <a:lnTo>
                      <a:pt x="1270" y="183"/>
                    </a:lnTo>
                    <a:lnTo>
                      <a:pt x="1249" y="170"/>
                    </a:lnTo>
                    <a:lnTo>
                      <a:pt x="1228" y="158"/>
                    </a:lnTo>
                    <a:lnTo>
                      <a:pt x="1208" y="147"/>
                    </a:lnTo>
                    <a:lnTo>
                      <a:pt x="1191" y="137"/>
                    </a:lnTo>
                    <a:lnTo>
                      <a:pt x="1175" y="128"/>
                    </a:lnTo>
                    <a:lnTo>
                      <a:pt x="1163" y="122"/>
                    </a:lnTo>
                    <a:lnTo>
                      <a:pt x="1154" y="119"/>
                    </a:lnTo>
                    <a:close/>
                    <a:moveTo>
                      <a:pt x="1159" y="0"/>
                    </a:moveTo>
                    <a:lnTo>
                      <a:pt x="1170" y="0"/>
                    </a:lnTo>
                    <a:lnTo>
                      <a:pt x="1181" y="2"/>
                    </a:lnTo>
                    <a:lnTo>
                      <a:pt x="1193" y="5"/>
                    </a:lnTo>
                    <a:lnTo>
                      <a:pt x="1207" y="11"/>
                    </a:lnTo>
                    <a:lnTo>
                      <a:pt x="1223" y="19"/>
                    </a:lnTo>
                    <a:lnTo>
                      <a:pt x="1242" y="27"/>
                    </a:lnTo>
                    <a:lnTo>
                      <a:pt x="1264" y="40"/>
                    </a:lnTo>
                    <a:lnTo>
                      <a:pt x="1289" y="54"/>
                    </a:lnTo>
                    <a:lnTo>
                      <a:pt x="1319" y="72"/>
                    </a:lnTo>
                    <a:lnTo>
                      <a:pt x="1353" y="93"/>
                    </a:lnTo>
                    <a:lnTo>
                      <a:pt x="1392" y="115"/>
                    </a:lnTo>
                    <a:lnTo>
                      <a:pt x="1425" y="135"/>
                    </a:lnTo>
                    <a:lnTo>
                      <a:pt x="1455" y="152"/>
                    </a:lnTo>
                    <a:lnTo>
                      <a:pt x="1480" y="167"/>
                    </a:lnTo>
                    <a:lnTo>
                      <a:pt x="1502" y="179"/>
                    </a:lnTo>
                    <a:lnTo>
                      <a:pt x="1521" y="189"/>
                    </a:lnTo>
                    <a:lnTo>
                      <a:pt x="1537" y="196"/>
                    </a:lnTo>
                    <a:lnTo>
                      <a:pt x="1550" y="203"/>
                    </a:lnTo>
                    <a:lnTo>
                      <a:pt x="1561" y="207"/>
                    </a:lnTo>
                    <a:lnTo>
                      <a:pt x="1569" y="211"/>
                    </a:lnTo>
                    <a:lnTo>
                      <a:pt x="1575" y="213"/>
                    </a:lnTo>
                    <a:lnTo>
                      <a:pt x="1986" y="108"/>
                    </a:lnTo>
                    <a:lnTo>
                      <a:pt x="1998" y="107"/>
                    </a:lnTo>
                    <a:lnTo>
                      <a:pt x="2009" y="109"/>
                    </a:lnTo>
                    <a:lnTo>
                      <a:pt x="2019" y="114"/>
                    </a:lnTo>
                    <a:lnTo>
                      <a:pt x="2028" y="121"/>
                    </a:lnTo>
                    <a:lnTo>
                      <a:pt x="2034" y="131"/>
                    </a:lnTo>
                    <a:lnTo>
                      <a:pt x="2038" y="142"/>
                    </a:lnTo>
                    <a:lnTo>
                      <a:pt x="2156" y="877"/>
                    </a:lnTo>
                    <a:lnTo>
                      <a:pt x="2155" y="892"/>
                    </a:lnTo>
                    <a:lnTo>
                      <a:pt x="2149" y="905"/>
                    </a:lnTo>
                    <a:lnTo>
                      <a:pt x="2139" y="916"/>
                    </a:lnTo>
                    <a:lnTo>
                      <a:pt x="2126" y="923"/>
                    </a:lnTo>
                    <a:lnTo>
                      <a:pt x="2123" y="924"/>
                    </a:lnTo>
                    <a:lnTo>
                      <a:pt x="2113" y="926"/>
                    </a:lnTo>
                    <a:lnTo>
                      <a:pt x="2098" y="931"/>
                    </a:lnTo>
                    <a:lnTo>
                      <a:pt x="2080" y="936"/>
                    </a:lnTo>
                    <a:lnTo>
                      <a:pt x="2056" y="943"/>
                    </a:lnTo>
                    <a:lnTo>
                      <a:pt x="2030" y="950"/>
                    </a:lnTo>
                    <a:lnTo>
                      <a:pt x="2000" y="958"/>
                    </a:lnTo>
                    <a:lnTo>
                      <a:pt x="1968" y="967"/>
                    </a:lnTo>
                    <a:lnTo>
                      <a:pt x="1934" y="977"/>
                    </a:lnTo>
                    <a:lnTo>
                      <a:pt x="1899" y="986"/>
                    </a:lnTo>
                    <a:lnTo>
                      <a:pt x="1864" y="996"/>
                    </a:lnTo>
                    <a:lnTo>
                      <a:pt x="1830" y="1006"/>
                    </a:lnTo>
                    <a:lnTo>
                      <a:pt x="1795" y="1016"/>
                    </a:lnTo>
                    <a:lnTo>
                      <a:pt x="1763" y="1025"/>
                    </a:lnTo>
                    <a:lnTo>
                      <a:pt x="1732" y="1033"/>
                    </a:lnTo>
                    <a:lnTo>
                      <a:pt x="1705" y="1041"/>
                    </a:lnTo>
                    <a:lnTo>
                      <a:pt x="1680" y="1048"/>
                    </a:lnTo>
                    <a:lnTo>
                      <a:pt x="1661" y="1053"/>
                    </a:lnTo>
                    <a:lnTo>
                      <a:pt x="1645" y="1058"/>
                    </a:lnTo>
                    <a:lnTo>
                      <a:pt x="1634" y="1060"/>
                    </a:lnTo>
                    <a:lnTo>
                      <a:pt x="1629" y="1061"/>
                    </a:lnTo>
                    <a:lnTo>
                      <a:pt x="1631" y="1085"/>
                    </a:lnTo>
                    <a:lnTo>
                      <a:pt x="1627" y="1109"/>
                    </a:lnTo>
                    <a:lnTo>
                      <a:pt x="1621" y="1132"/>
                    </a:lnTo>
                    <a:lnTo>
                      <a:pt x="1608" y="1157"/>
                    </a:lnTo>
                    <a:lnTo>
                      <a:pt x="1590" y="1178"/>
                    </a:lnTo>
                    <a:lnTo>
                      <a:pt x="1569" y="1196"/>
                    </a:lnTo>
                    <a:lnTo>
                      <a:pt x="1546" y="1209"/>
                    </a:lnTo>
                    <a:lnTo>
                      <a:pt x="1520" y="1218"/>
                    </a:lnTo>
                    <a:lnTo>
                      <a:pt x="1493" y="1221"/>
                    </a:lnTo>
                    <a:lnTo>
                      <a:pt x="1465" y="1220"/>
                    </a:lnTo>
                    <a:lnTo>
                      <a:pt x="1437" y="1213"/>
                    </a:lnTo>
                    <a:lnTo>
                      <a:pt x="1434" y="1232"/>
                    </a:lnTo>
                    <a:lnTo>
                      <a:pt x="1428" y="1252"/>
                    </a:lnTo>
                    <a:lnTo>
                      <a:pt x="1415" y="1277"/>
                    </a:lnTo>
                    <a:lnTo>
                      <a:pt x="1400" y="1300"/>
                    </a:lnTo>
                    <a:lnTo>
                      <a:pt x="1381" y="1317"/>
                    </a:lnTo>
                    <a:lnTo>
                      <a:pt x="1360" y="1330"/>
                    </a:lnTo>
                    <a:lnTo>
                      <a:pt x="1337" y="1339"/>
                    </a:lnTo>
                    <a:lnTo>
                      <a:pt x="1312" y="1343"/>
                    </a:lnTo>
                    <a:lnTo>
                      <a:pt x="1288" y="1340"/>
                    </a:lnTo>
                    <a:lnTo>
                      <a:pt x="1263" y="1334"/>
                    </a:lnTo>
                    <a:lnTo>
                      <a:pt x="1259" y="1333"/>
                    </a:lnTo>
                    <a:lnTo>
                      <a:pt x="1250" y="1329"/>
                    </a:lnTo>
                    <a:lnTo>
                      <a:pt x="1238" y="1324"/>
                    </a:lnTo>
                    <a:lnTo>
                      <a:pt x="1222" y="1317"/>
                    </a:lnTo>
                    <a:lnTo>
                      <a:pt x="1221" y="1319"/>
                    </a:lnTo>
                    <a:lnTo>
                      <a:pt x="1216" y="1326"/>
                    </a:lnTo>
                    <a:lnTo>
                      <a:pt x="1211" y="1337"/>
                    </a:lnTo>
                    <a:lnTo>
                      <a:pt x="1203" y="1350"/>
                    </a:lnTo>
                    <a:lnTo>
                      <a:pt x="1194" y="1366"/>
                    </a:lnTo>
                    <a:lnTo>
                      <a:pt x="1184" y="1382"/>
                    </a:lnTo>
                    <a:lnTo>
                      <a:pt x="1174" y="1399"/>
                    </a:lnTo>
                    <a:lnTo>
                      <a:pt x="1164" y="1416"/>
                    </a:lnTo>
                    <a:lnTo>
                      <a:pt x="1155" y="1431"/>
                    </a:lnTo>
                    <a:lnTo>
                      <a:pt x="1148" y="1444"/>
                    </a:lnTo>
                    <a:lnTo>
                      <a:pt x="1141" y="1455"/>
                    </a:lnTo>
                    <a:lnTo>
                      <a:pt x="1135" y="1463"/>
                    </a:lnTo>
                    <a:lnTo>
                      <a:pt x="1119" y="1483"/>
                    </a:lnTo>
                    <a:lnTo>
                      <a:pt x="1098" y="1499"/>
                    </a:lnTo>
                    <a:lnTo>
                      <a:pt x="1075" y="1510"/>
                    </a:lnTo>
                    <a:lnTo>
                      <a:pt x="1049" y="1518"/>
                    </a:lnTo>
                    <a:lnTo>
                      <a:pt x="1022" y="1520"/>
                    </a:lnTo>
                    <a:lnTo>
                      <a:pt x="990" y="1517"/>
                    </a:lnTo>
                    <a:lnTo>
                      <a:pt x="959" y="1508"/>
                    </a:lnTo>
                    <a:lnTo>
                      <a:pt x="930" y="1495"/>
                    </a:lnTo>
                    <a:lnTo>
                      <a:pt x="903" y="1476"/>
                    </a:lnTo>
                    <a:lnTo>
                      <a:pt x="880" y="1453"/>
                    </a:lnTo>
                    <a:lnTo>
                      <a:pt x="869" y="1437"/>
                    </a:lnTo>
                    <a:lnTo>
                      <a:pt x="860" y="1420"/>
                    </a:lnTo>
                    <a:lnTo>
                      <a:pt x="826" y="1414"/>
                    </a:lnTo>
                    <a:lnTo>
                      <a:pt x="793" y="1404"/>
                    </a:lnTo>
                    <a:lnTo>
                      <a:pt x="761" y="1388"/>
                    </a:lnTo>
                    <a:lnTo>
                      <a:pt x="733" y="1368"/>
                    </a:lnTo>
                    <a:lnTo>
                      <a:pt x="708" y="1343"/>
                    </a:lnTo>
                    <a:lnTo>
                      <a:pt x="689" y="1315"/>
                    </a:lnTo>
                    <a:lnTo>
                      <a:pt x="657" y="1312"/>
                    </a:lnTo>
                    <a:lnTo>
                      <a:pt x="627" y="1304"/>
                    </a:lnTo>
                    <a:lnTo>
                      <a:pt x="597" y="1291"/>
                    </a:lnTo>
                    <a:lnTo>
                      <a:pt x="571" y="1275"/>
                    </a:lnTo>
                    <a:lnTo>
                      <a:pt x="546" y="1255"/>
                    </a:lnTo>
                    <a:lnTo>
                      <a:pt x="526" y="1232"/>
                    </a:lnTo>
                    <a:lnTo>
                      <a:pt x="513" y="1211"/>
                    </a:lnTo>
                    <a:lnTo>
                      <a:pt x="481" y="1206"/>
                    </a:lnTo>
                    <a:lnTo>
                      <a:pt x="450" y="1195"/>
                    </a:lnTo>
                    <a:lnTo>
                      <a:pt x="421" y="1179"/>
                    </a:lnTo>
                    <a:lnTo>
                      <a:pt x="396" y="1159"/>
                    </a:lnTo>
                    <a:lnTo>
                      <a:pt x="374" y="1136"/>
                    </a:lnTo>
                    <a:lnTo>
                      <a:pt x="356" y="1109"/>
                    </a:lnTo>
                    <a:lnTo>
                      <a:pt x="346" y="1082"/>
                    </a:lnTo>
                    <a:lnTo>
                      <a:pt x="342" y="1054"/>
                    </a:lnTo>
                    <a:lnTo>
                      <a:pt x="343" y="1027"/>
                    </a:lnTo>
                    <a:lnTo>
                      <a:pt x="351" y="1001"/>
                    </a:lnTo>
                    <a:lnTo>
                      <a:pt x="363" y="977"/>
                    </a:lnTo>
                    <a:lnTo>
                      <a:pt x="31" y="888"/>
                    </a:lnTo>
                    <a:lnTo>
                      <a:pt x="17" y="881"/>
                    </a:lnTo>
                    <a:lnTo>
                      <a:pt x="7" y="871"/>
                    </a:lnTo>
                    <a:lnTo>
                      <a:pt x="1" y="857"/>
                    </a:lnTo>
                    <a:lnTo>
                      <a:pt x="0" y="841"/>
                    </a:lnTo>
                    <a:lnTo>
                      <a:pt x="102" y="193"/>
                    </a:lnTo>
                    <a:lnTo>
                      <a:pt x="105" y="182"/>
                    </a:lnTo>
                    <a:lnTo>
                      <a:pt x="111" y="173"/>
                    </a:lnTo>
                    <a:lnTo>
                      <a:pt x="120" y="165"/>
                    </a:lnTo>
                    <a:lnTo>
                      <a:pt x="130" y="160"/>
                    </a:lnTo>
                    <a:lnTo>
                      <a:pt x="142" y="158"/>
                    </a:lnTo>
                    <a:lnTo>
                      <a:pt x="153" y="160"/>
                    </a:lnTo>
                    <a:lnTo>
                      <a:pt x="156" y="160"/>
                    </a:lnTo>
                    <a:lnTo>
                      <a:pt x="166" y="163"/>
                    </a:lnTo>
                    <a:lnTo>
                      <a:pt x="180" y="167"/>
                    </a:lnTo>
                    <a:lnTo>
                      <a:pt x="200" y="172"/>
                    </a:lnTo>
                    <a:lnTo>
                      <a:pt x="225" y="179"/>
                    </a:lnTo>
                    <a:lnTo>
                      <a:pt x="252" y="185"/>
                    </a:lnTo>
                    <a:lnTo>
                      <a:pt x="282" y="193"/>
                    </a:lnTo>
                    <a:lnTo>
                      <a:pt x="314" y="202"/>
                    </a:lnTo>
                    <a:lnTo>
                      <a:pt x="346" y="210"/>
                    </a:lnTo>
                    <a:lnTo>
                      <a:pt x="380" y="218"/>
                    </a:lnTo>
                    <a:lnTo>
                      <a:pt x="414" y="227"/>
                    </a:lnTo>
                    <a:lnTo>
                      <a:pt x="446" y="235"/>
                    </a:lnTo>
                    <a:lnTo>
                      <a:pt x="476" y="244"/>
                    </a:lnTo>
                    <a:lnTo>
                      <a:pt x="503" y="250"/>
                    </a:lnTo>
                    <a:lnTo>
                      <a:pt x="529" y="257"/>
                    </a:lnTo>
                    <a:lnTo>
                      <a:pt x="550" y="263"/>
                    </a:lnTo>
                    <a:lnTo>
                      <a:pt x="565" y="266"/>
                    </a:lnTo>
                    <a:lnTo>
                      <a:pt x="576" y="269"/>
                    </a:lnTo>
                    <a:lnTo>
                      <a:pt x="584" y="266"/>
                    </a:lnTo>
                    <a:lnTo>
                      <a:pt x="594" y="260"/>
                    </a:lnTo>
                    <a:lnTo>
                      <a:pt x="608" y="253"/>
                    </a:lnTo>
                    <a:lnTo>
                      <a:pt x="625" y="243"/>
                    </a:lnTo>
                    <a:lnTo>
                      <a:pt x="644" y="232"/>
                    </a:lnTo>
                    <a:lnTo>
                      <a:pt x="662" y="220"/>
                    </a:lnTo>
                    <a:lnTo>
                      <a:pt x="682" y="207"/>
                    </a:lnTo>
                    <a:lnTo>
                      <a:pt x="701" y="195"/>
                    </a:lnTo>
                    <a:lnTo>
                      <a:pt x="719" y="184"/>
                    </a:lnTo>
                    <a:lnTo>
                      <a:pt x="759" y="159"/>
                    </a:lnTo>
                    <a:lnTo>
                      <a:pt x="794" y="138"/>
                    </a:lnTo>
                    <a:lnTo>
                      <a:pt x="826" y="118"/>
                    </a:lnTo>
                    <a:lnTo>
                      <a:pt x="855" y="103"/>
                    </a:lnTo>
                    <a:lnTo>
                      <a:pt x="881" y="90"/>
                    </a:lnTo>
                    <a:lnTo>
                      <a:pt x="904" y="82"/>
                    </a:lnTo>
                    <a:lnTo>
                      <a:pt x="924" y="76"/>
                    </a:lnTo>
                    <a:lnTo>
                      <a:pt x="944" y="78"/>
                    </a:lnTo>
                    <a:lnTo>
                      <a:pt x="963" y="85"/>
                    </a:lnTo>
                    <a:lnTo>
                      <a:pt x="984" y="72"/>
                    </a:lnTo>
                    <a:lnTo>
                      <a:pt x="1007" y="58"/>
                    </a:lnTo>
                    <a:lnTo>
                      <a:pt x="1032" y="45"/>
                    </a:lnTo>
                    <a:lnTo>
                      <a:pt x="1056" y="33"/>
                    </a:lnTo>
                    <a:lnTo>
                      <a:pt x="1079" y="23"/>
                    </a:lnTo>
                    <a:lnTo>
                      <a:pt x="1102" y="13"/>
                    </a:lnTo>
                    <a:lnTo>
                      <a:pt x="1124" y="5"/>
                    </a:lnTo>
                    <a:lnTo>
                      <a:pt x="1143" y="1"/>
                    </a:lnTo>
                    <a:lnTo>
                      <a:pt x="11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1C670B3-003C-A81B-5E7C-4CD3B4CAC4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44825" y="2738438"/>
                <a:ext cx="2114550" cy="2222500"/>
              </a:xfrm>
              <a:custGeom>
                <a:avLst/>
                <a:gdLst>
                  <a:gd name="T0" fmla="*/ 1332 w 2664"/>
                  <a:gd name="T1" fmla="*/ 192 h 2799"/>
                  <a:gd name="T2" fmla="*/ 166 w 2664"/>
                  <a:gd name="T3" fmla="*/ 1198 h 2799"/>
                  <a:gd name="T4" fmla="*/ 166 w 2664"/>
                  <a:gd name="T5" fmla="*/ 2634 h 2799"/>
                  <a:gd name="T6" fmla="*/ 2498 w 2664"/>
                  <a:gd name="T7" fmla="*/ 2634 h 2799"/>
                  <a:gd name="T8" fmla="*/ 2498 w 2664"/>
                  <a:gd name="T9" fmla="*/ 1198 h 2799"/>
                  <a:gd name="T10" fmla="*/ 1332 w 2664"/>
                  <a:gd name="T11" fmla="*/ 192 h 2799"/>
                  <a:gd name="T12" fmla="*/ 1331 w 2664"/>
                  <a:gd name="T13" fmla="*/ 0 h 2799"/>
                  <a:gd name="T14" fmla="*/ 1351 w 2664"/>
                  <a:gd name="T15" fmla="*/ 2 h 2799"/>
                  <a:gd name="T16" fmla="*/ 1370 w 2664"/>
                  <a:gd name="T17" fmla="*/ 9 h 2799"/>
                  <a:gd name="T18" fmla="*/ 1386 w 2664"/>
                  <a:gd name="T19" fmla="*/ 20 h 2799"/>
                  <a:gd name="T20" fmla="*/ 2635 w 2664"/>
                  <a:gd name="T21" fmla="*/ 1097 h 2799"/>
                  <a:gd name="T22" fmla="*/ 2647 w 2664"/>
                  <a:gd name="T23" fmla="*/ 1110 h 2799"/>
                  <a:gd name="T24" fmla="*/ 2657 w 2664"/>
                  <a:gd name="T25" fmla="*/ 1125 h 2799"/>
                  <a:gd name="T26" fmla="*/ 2663 w 2664"/>
                  <a:gd name="T27" fmla="*/ 1142 h 2799"/>
                  <a:gd name="T28" fmla="*/ 2664 w 2664"/>
                  <a:gd name="T29" fmla="*/ 1160 h 2799"/>
                  <a:gd name="T30" fmla="*/ 2664 w 2664"/>
                  <a:gd name="T31" fmla="*/ 2717 h 2799"/>
                  <a:gd name="T32" fmla="*/ 2662 w 2664"/>
                  <a:gd name="T33" fmla="*/ 2739 h 2799"/>
                  <a:gd name="T34" fmla="*/ 2653 w 2664"/>
                  <a:gd name="T35" fmla="*/ 2759 h 2799"/>
                  <a:gd name="T36" fmla="*/ 2640 w 2664"/>
                  <a:gd name="T37" fmla="*/ 2775 h 2799"/>
                  <a:gd name="T38" fmla="*/ 2623 w 2664"/>
                  <a:gd name="T39" fmla="*/ 2788 h 2799"/>
                  <a:gd name="T40" fmla="*/ 2603 w 2664"/>
                  <a:gd name="T41" fmla="*/ 2797 h 2799"/>
                  <a:gd name="T42" fmla="*/ 2581 w 2664"/>
                  <a:gd name="T43" fmla="*/ 2799 h 2799"/>
                  <a:gd name="T44" fmla="*/ 83 w 2664"/>
                  <a:gd name="T45" fmla="*/ 2799 h 2799"/>
                  <a:gd name="T46" fmla="*/ 61 w 2664"/>
                  <a:gd name="T47" fmla="*/ 2797 h 2799"/>
                  <a:gd name="T48" fmla="*/ 41 w 2664"/>
                  <a:gd name="T49" fmla="*/ 2788 h 2799"/>
                  <a:gd name="T50" fmla="*/ 24 w 2664"/>
                  <a:gd name="T51" fmla="*/ 2775 h 2799"/>
                  <a:gd name="T52" fmla="*/ 11 w 2664"/>
                  <a:gd name="T53" fmla="*/ 2759 h 2799"/>
                  <a:gd name="T54" fmla="*/ 2 w 2664"/>
                  <a:gd name="T55" fmla="*/ 2739 h 2799"/>
                  <a:gd name="T56" fmla="*/ 0 w 2664"/>
                  <a:gd name="T57" fmla="*/ 2717 h 2799"/>
                  <a:gd name="T58" fmla="*/ 0 w 2664"/>
                  <a:gd name="T59" fmla="*/ 1160 h 2799"/>
                  <a:gd name="T60" fmla="*/ 1 w 2664"/>
                  <a:gd name="T61" fmla="*/ 1142 h 2799"/>
                  <a:gd name="T62" fmla="*/ 7 w 2664"/>
                  <a:gd name="T63" fmla="*/ 1125 h 2799"/>
                  <a:gd name="T64" fmla="*/ 17 w 2664"/>
                  <a:gd name="T65" fmla="*/ 1110 h 2799"/>
                  <a:gd name="T66" fmla="*/ 29 w 2664"/>
                  <a:gd name="T67" fmla="*/ 1097 h 2799"/>
                  <a:gd name="T68" fmla="*/ 1278 w 2664"/>
                  <a:gd name="T69" fmla="*/ 20 h 2799"/>
                  <a:gd name="T70" fmla="*/ 1294 w 2664"/>
                  <a:gd name="T71" fmla="*/ 9 h 2799"/>
                  <a:gd name="T72" fmla="*/ 1313 w 2664"/>
                  <a:gd name="T73" fmla="*/ 2 h 2799"/>
                  <a:gd name="T74" fmla="*/ 1331 w 2664"/>
                  <a:gd name="T75" fmla="*/ 0 h 2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64" h="2799">
                    <a:moveTo>
                      <a:pt x="1332" y="192"/>
                    </a:moveTo>
                    <a:lnTo>
                      <a:pt x="166" y="1198"/>
                    </a:lnTo>
                    <a:lnTo>
                      <a:pt x="166" y="2634"/>
                    </a:lnTo>
                    <a:lnTo>
                      <a:pt x="2498" y="2634"/>
                    </a:lnTo>
                    <a:lnTo>
                      <a:pt x="2498" y="1198"/>
                    </a:lnTo>
                    <a:lnTo>
                      <a:pt x="1332" y="192"/>
                    </a:lnTo>
                    <a:close/>
                    <a:moveTo>
                      <a:pt x="1331" y="0"/>
                    </a:moveTo>
                    <a:lnTo>
                      <a:pt x="1351" y="2"/>
                    </a:lnTo>
                    <a:lnTo>
                      <a:pt x="1370" y="9"/>
                    </a:lnTo>
                    <a:lnTo>
                      <a:pt x="1386" y="20"/>
                    </a:lnTo>
                    <a:lnTo>
                      <a:pt x="2635" y="1097"/>
                    </a:lnTo>
                    <a:lnTo>
                      <a:pt x="2647" y="1110"/>
                    </a:lnTo>
                    <a:lnTo>
                      <a:pt x="2657" y="1125"/>
                    </a:lnTo>
                    <a:lnTo>
                      <a:pt x="2663" y="1142"/>
                    </a:lnTo>
                    <a:lnTo>
                      <a:pt x="2664" y="1160"/>
                    </a:lnTo>
                    <a:lnTo>
                      <a:pt x="2664" y="2717"/>
                    </a:lnTo>
                    <a:lnTo>
                      <a:pt x="2662" y="2739"/>
                    </a:lnTo>
                    <a:lnTo>
                      <a:pt x="2653" y="2759"/>
                    </a:lnTo>
                    <a:lnTo>
                      <a:pt x="2640" y="2775"/>
                    </a:lnTo>
                    <a:lnTo>
                      <a:pt x="2623" y="2788"/>
                    </a:lnTo>
                    <a:lnTo>
                      <a:pt x="2603" y="2797"/>
                    </a:lnTo>
                    <a:lnTo>
                      <a:pt x="2581" y="2799"/>
                    </a:lnTo>
                    <a:lnTo>
                      <a:pt x="83" y="2799"/>
                    </a:lnTo>
                    <a:lnTo>
                      <a:pt x="61" y="2797"/>
                    </a:lnTo>
                    <a:lnTo>
                      <a:pt x="41" y="2788"/>
                    </a:lnTo>
                    <a:lnTo>
                      <a:pt x="24" y="2775"/>
                    </a:lnTo>
                    <a:lnTo>
                      <a:pt x="11" y="2759"/>
                    </a:lnTo>
                    <a:lnTo>
                      <a:pt x="2" y="2739"/>
                    </a:lnTo>
                    <a:lnTo>
                      <a:pt x="0" y="2717"/>
                    </a:lnTo>
                    <a:lnTo>
                      <a:pt x="0" y="1160"/>
                    </a:lnTo>
                    <a:lnTo>
                      <a:pt x="1" y="1142"/>
                    </a:lnTo>
                    <a:lnTo>
                      <a:pt x="7" y="1125"/>
                    </a:lnTo>
                    <a:lnTo>
                      <a:pt x="17" y="1110"/>
                    </a:lnTo>
                    <a:lnTo>
                      <a:pt x="29" y="1097"/>
                    </a:lnTo>
                    <a:lnTo>
                      <a:pt x="1278" y="20"/>
                    </a:lnTo>
                    <a:lnTo>
                      <a:pt x="1294" y="9"/>
                    </a:lnTo>
                    <a:lnTo>
                      <a:pt x="1313" y="2"/>
                    </a:lnTo>
                    <a:lnTo>
                      <a:pt x="13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15C2EBC6-D626-9132-1D73-C26B11D37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54300" y="2265363"/>
                <a:ext cx="2895600" cy="1393825"/>
              </a:xfrm>
              <a:custGeom>
                <a:avLst/>
                <a:gdLst>
                  <a:gd name="T0" fmla="*/ 1824 w 3648"/>
                  <a:gd name="T1" fmla="*/ 0 h 1756"/>
                  <a:gd name="T2" fmla="*/ 1853 w 3648"/>
                  <a:gd name="T3" fmla="*/ 2 h 1756"/>
                  <a:gd name="T4" fmla="*/ 1880 w 3648"/>
                  <a:gd name="T5" fmla="*/ 10 h 1756"/>
                  <a:gd name="T6" fmla="*/ 1908 w 3648"/>
                  <a:gd name="T7" fmla="*/ 23 h 1756"/>
                  <a:gd name="T8" fmla="*/ 1932 w 3648"/>
                  <a:gd name="T9" fmla="*/ 39 h 1756"/>
                  <a:gd name="T10" fmla="*/ 3591 w 3648"/>
                  <a:gd name="T11" fmla="*/ 1464 h 1756"/>
                  <a:gd name="T12" fmla="*/ 3612 w 3648"/>
                  <a:gd name="T13" fmla="*/ 1486 h 1756"/>
                  <a:gd name="T14" fmla="*/ 3627 w 3648"/>
                  <a:gd name="T15" fmla="*/ 1510 h 1756"/>
                  <a:gd name="T16" fmla="*/ 3639 w 3648"/>
                  <a:gd name="T17" fmla="*/ 1536 h 1756"/>
                  <a:gd name="T18" fmla="*/ 3646 w 3648"/>
                  <a:gd name="T19" fmla="*/ 1563 h 1756"/>
                  <a:gd name="T20" fmla="*/ 3648 w 3648"/>
                  <a:gd name="T21" fmla="*/ 1592 h 1756"/>
                  <a:gd name="T22" fmla="*/ 3646 w 3648"/>
                  <a:gd name="T23" fmla="*/ 1620 h 1756"/>
                  <a:gd name="T24" fmla="*/ 3638 w 3648"/>
                  <a:gd name="T25" fmla="*/ 1647 h 1756"/>
                  <a:gd name="T26" fmla="*/ 3625 w 3648"/>
                  <a:gd name="T27" fmla="*/ 1674 h 1756"/>
                  <a:gd name="T28" fmla="*/ 3608 w 3648"/>
                  <a:gd name="T29" fmla="*/ 1698 h 1756"/>
                  <a:gd name="T30" fmla="*/ 3587 w 3648"/>
                  <a:gd name="T31" fmla="*/ 1719 h 1756"/>
                  <a:gd name="T32" fmla="*/ 3563 w 3648"/>
                  <a:gd name="T33" fmla="*/ 1735 h 1756"/>
                  <a:gd name="T34" fmla="*/ 3537 w 3648"/>
                  <a:gd name="T35" fmla="*/ 1747 h 1756"/>
                  <a:gd name="T36" fmla="*/ 3510 w 3648"/>
                  <a:gd name="T37" fmla="*/ 1753 h 1756"/>
                  <a:gd name="T38" fmla="*/ 3482 w 3648"/>
                  <a:gd name="T39" fmla="*/ 1756 h 1756"/>
                  <a:gd name="T40" fmla="*/ 3453 w 3648"/>
                  <a:gd name="T41" fmla="*/ 1753 h 1756"/>
                  <a:gd name="T42" fmla="*/ 3426 w 3648"/>
                  <a:gd name="T43" fmla="*/ 1746 h 1756"/>
                  <a:gd name="T44" fmla="*/ 3399 w 3648"/>
                  <a:gd name="T45" fmla="*/ 1733 h 1756"/>
                  <a:gd name="T46" fmla="*/ 3374 w 3648"/>
                  <a:gd name="T47" fmla="*/ 1716 h 1756"/>
                  <a:gd name="T48" fmla="*/ 1824 w 3648"/>
                  <a:gd name="T49" fmla="*/ 384 h 1756"/>
                  <a:gd name="T50" fmla="*/ 274 w 3648"/>
                  <a:gd name="T51" fmla="*/ 1716 h 1756"/>
                  <a:gd name="T52" fmla="*/ 250 w 3648"/>
                  <a:gd name="T53" fmla="*/ 1733 h 1756"/>
                  <a:gd name="T54" fmla="*/ 223 w 3648"/>
                  <a:gd name="T55" fmla="*/ 1746 h 1756"/>
                  <a:gd name="T56" fmla="*/ 196 w 3648"/>
                  <a:gd name="T57" fmla="*/ 1753 h 1756"/>
                  <a:gd name="T58" fmla="*/ 168 w 3648"/>
                  <a:gd name="T59" fmla="*/ 1756 h 1756"/>
                  <a:gd name="T60" fmla="*/ 139 w 3648"/>
                  <a:gd name="T61" fmla="*/ 1753 h 1756"/>
                  <a:gd name="T62" fmla="*/ 112 w 3648"/>
                  <a:gd name="T63" fmla="*/ 1747 h 1756"/>
                  <a:gd name="T64" fmla="*/ 86 w 3648"/>
                  <a:gd name="T65" fmla="*/ 1736 h 1756"/>
                  <a:gd name="T66" fmla="*/ 62 w 3648"/>
                  <a:gd name="T67" fmla="*/ 1719 h 1756"/>
                  <a:gd name="T68" fmla="*/ 40 w 3648"/>
                  <a:gd name="T69" fmla="*/ 1698 h 1756"/>
                  <a:gd name="T70" fmla="*/ 23 w 3648"/>
                  <a:gd name="T71" fmla="*/ 1674 h 1756"/>
                  <a:gd name="T72" fmla="*/ 10 w 3648"/>
                  <a:gd name="T73" fmla="*/ 1647 h 1756"/>
                  <a:gd name="T74" fmla="*/ 2 w 3648"/>
                  <a:gd name="T75" fmla="*/ 1620 h 1756"/>
                  <a:gd name="T76" fmla="*/ 0 w 3648"/>
                  <a:gd name="T77" fmla="*/ 1592 h 1756"/>
                  <a:gd name="T78" fmla="*/ 2 w 3648"/>
                  <a:gd name="T79" fmla="*/ 1563 h 1756"/>
                  <a:gd name="T80" fmla="*/ 9 w 3648"/>
                  <a:gd name="T81" fmla="*/ 1536 h 1756"/>
                  <a:gd name="T82" fmla="*/ 21 w 3648"/>
                  <a:gd name="T83" fmla="*/ 1510 h 1756"/>
                  <a:gd name="T84" fmla="*/ 36 w 3648"/>
                  <a:gd name="T85" fmla="*/ 1486 h 1756"/>
                  <a:gd name="T86" fmla="*/ 57 w 3648"/>
                  <a:gd name="T87" fmla="*/ 1464 h 1756"/>
                  <a:gd name="T88" fmla="*/ 1716 w 3648"/>
                  <a:gd name="T89" fmla="*/ 39 h 1756"/>
                  <a:gd name="T90" fmla="*/ 1740 w 3648"/>
                  <a:gd name="T91" fmla="*/ 23 h 1756"/>
                  <a:gd name="T92" fmla="*/ 1768 w 3648"/>
                  <a:gd name="T93" fmla="*/ 10 h 1756"/>
                  <a:gd name="T94" fmla="*/ 1795 w 3648"/>
                  <a:gd name="T95" fmla="*/ 2 h 1756"/>
                  <a:gd name="T96" fmla="*/ 1823 w 3648"/>
                  <a:gd name="T97" fmla="*/ 0 h 1756"/>
                  <a:gd name="T98" fmla="*/ 1824 w 3648"/>
                  <a:gd name="T99" fmla="*/ 0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48" h="1756">
                    <a:moveTo>
                      <a:pt x="1824" y="0"/>
                    </a:moveTo>
                    <a:lnTo>
                      <a:pt x="1853" y="2"/>
                    </a:lnTo>
                    <a:lnTo>
                      <a:pt x="1880" y="10"/>
                    </a:lnTo>
                    <a:lnTo>
                      <a:pt x="1908" y="23"/>
                    </a:lnTo>
                    <a:lnTo>
                      <a:pt x="1932" y="39"/>
                    </a:lnTo>
                    <a:lnTo>
                      <a:pt x="3591" y="1464"/>
                    </a:lnTo>
                    <a:lnTo>
                      <a:pt x="3612" y="1486"/>
                    </a:lnTo>
                    <a:lnTo>
                      <a:pt x="3627" y="1510"/>
                    </a:lnTo>
                    <a:lnTo>
                      <a:pt x="3639" y="1536"/>
                    </a:lnTo>
                    <a:lnTo>
                      <a:pt x="3646" y="1563"/>
                    </a:lnTo>
                    <a:lnTo>
                      <a:pt x="3648" y="1592"/>
                    </a:lnTo>
                    <a:lnTo>
                      <a:pt x="3646" y="1620"/>
                    </a:lnTo>
                    <a:lnTo>
                      <a:pt x="3638" y="1647"/>
                    </a:lnTo>
                    <a:lnTo>
                      <a:pt x="3625" y="1674"/>
                    </a:lnTo>
                    <a:lnTo>
                      <a:pt x="3608" y="1698"/>
                    </a:lnTo>
                    <a:lnTo>
                      <a:pt x="3587" y="1719"/>
                    </a:lnTo>
                    <a:lnTo>
                      <a:pt x="3563" y="1735"/>
                    </a:lnTo>
                    <a:lnTo>
                      <a:pt x="3537" y="1747"/>
                    </a:lnTo>
                    <a:lnTo>
                      <a:pt x="3510" y="1753"/>
                    </a:lnTo>
                    <a:lnTo>
                      <a:pt x="3482" y="1756"/>
                    </a:lnTo>
                    <a:lnTo>
                      <a:pt x="3453" y="1753"/>
                    </a:lnTo>
                    <a:lnTo>
                      <a:pt x="3426" y="1746"/>
                    </a:lnTo>
                    <a:lnTo>
                      <a:pt x="3399" y="1733"/>
                    </a:lnTo>
                    <a:lnTo>
                      <a:pt x="3374" y="1716"/>
                    </a:lnTo>
                    <a:lnTo>
                      <a:pt x="1824" y="384"/>
                    </a:lnTo>
                    <a:lnTo>
                      <a:pt x="274" y="1716"/>
                    </a:lnTo>
                    <a:lnTo>
                      <a:pt x="250" y="1733"/>
                    </a:lnTo>
                    <a:lnTo>
                      <a:pt x="223" y="1746"/>
                    </a:lnTo>
                    <a:lnTo>
                      <a:pt x="196" y="1753"/>
                    </a:lnTo>
                    <a:lnTo>
                      <a:pt x="168" y="1756"/>
                    </a:lnTo>
                    <a:lnTo>
                      <a:pt x="139" y="1753"/>
                    </a:lnTo>
                    <a:lnTo>
                      <a:pt x="112" y="1747"/>
                    </a:lnTo>
                    <a:lnTo>
                      <a:pt x="86" y="1736"/>
                    </a:lnTo>
                    <a:lnTo>
                      <a:pt x="62" y="1719"/>
                    </a:lnTo>
                    <a:lnTo>
                      <a:pt x="40" y="1698"/>
                    </a:lnTo>
                    <a:lnTo>
                      <a:pt x="23" y="1674"/>
                    </a:lnTo>
                    <a:lnTo>
                      <a:pt x="10" y="1647"/>
                    </a:lnTo>
                    <a:lnTo>
                      <a:pt x="2" y="1620"/>
                    </a:lnTo>
                    <a:lnTo>
                      <a:pt x="0" y="1592"/>
                    </a:lnTo>
                    <a:lnTo>
                      <a:pt x="2" y="1563"/>
                    </a:lnTo>
                    <a:lnTo>
                      <a:pt x="9" y="1536"/>
                    </a:lnTo>
                    <a:lnTo>
                      <a:pt x="21" y="1510"/>
                    </a:lnTo>
                    <a:lnTo>
                      <a:pt x="36" y="1486"/>
                    </a:lnTo>
                    <a:lnTo>
                      <a:pt x="57" y="1464"/>
                    </a:lnTo>
                    <a:lnTo>
                      <a:pt x="1716" y="39"/>
                    </a:lnTo>
                    <a:lnTo>
                      <a:pt x="1740" y="23"/>
                    </a:lnTo>
                    <a:lnTo>
                      <a:pt x="1768" y="10"/>
                    </a:lnTo>
                    <a:lnTo>
                      <a:pt x="1795" y="2"/>
                    </a:lnTo>
                    <a:lnTo>
                      <a:pt x="1823" y="0"/>
                    </a:lnTo>
                    <a:lnTo>
                      <a:pt x="18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A09E00A-E19E-EC10-3E76-619E95B2DB52}"/>
              </a:ext>
            </a:extLst>
          </p:cNvPr>
          <p:cNvGrpSpPr/>
          <p:nvPr/>
        </p:nvGrpSpPr>
        <p:grpSpPr>
          <a:xfrm>
            <a:off x="6273587" y="1245473"/>
            <a:ext cx="2325600" cy="2326343"/>
            <a:chOff x="6273587" y="1245471"/>
            <a:chExt cx="2325600" cy="2326343"/>
          </a:xfrm>
        </p:grpSpPr>
        <p:graphicFrame>
          <p:nvGraphicFramePr>
            <p:cNvPr id="24" name="Chart 3">
              <a:extLst>
                <a:ext uri="{FF2B5EF4-FFF2-40B4-BE49-F238E27FC236}">
                  <a16:creationId xmlns:a16="http://schemas.microsoft.com/office/drawing/2014/main" id="{AAF9C16C-D271-C2E9-C168-1A3918A935D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3647605"/>
                </p:ext>
              </p:extLst>
            </p:nvPr>
          </p:nvGraphicFramePr>
          <p:xfrm>
            <a:off x="6273587" y="1245471"/>
            <a:ext cx="2325600" cy="2326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5" name="Group 18">
              <a:extLst>
                <a:ext uri="{FF2B5EF4-FFF2-40B4-BE49-F238E27FC236}">
                  <a16:creationId xmlns:a16="http://schemas.microsoft.com/office/drawing/2014/main" id="{D1DB272C-CCF0-8967-2725-C06C679224E7}"/>
                </a:ext>
              </a:extLst>
            </p:cNvPr>
            <p:cNvGrpSpPr/>
            <p:nvPr/>
          </p:nvGrpSpPr>
          <p:grpSpPr>
            <a:xfrm>
              <a:off x="7064899" y="2099342"/>
              <a:ext cx="742979" cy="618603"/>
              <a:chOff x="1474788" y="7215188"/>
              <a:chExt cx="6505575" cy="5416550"/>
            </a:xfrm>
            <a:solidFill>
              <a:srgbClr val="C9292A"/>
            </a:solidFill>
          </p:grpSpPr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E5C3861A-8550-7E2D-20BC-924387E2BF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74788" y="7215188"/>
                <a:ext cx="6505575" cy="5416550"/>
              </a:xfrm>
              <a:custGeom>
                <a:avLst/>
                <a:gdLst>
                  <a:gd name="T0" fmla="*/ 1408 w 4098"/>
                  <a:gd name="T1" fmla="*/ 3082 h 3412"/>
                  <a:gd name="T2" fmla="*/ 1368 w 4098"/>
                  <a:gd name="T3" fmla="*/ 3134 h 3412"/>
                  <a:gd name="T4" fmla="*/ 2732 w 4098"/>
                  <a:gd name="T5" fmla="*/ 3242 h 3412"/>
                  <a:gd name="T6" fmla="*/ 2721 w 4098"/>
                  <a:gd name="T7" fmla="*/ 3113 h 3412"/>
                  <a:gd name="T8" fmla="*/ 2670 w 4098"/>
                  <a:gd name="T9" fmla="*/ 3075 h 3412"/>
                  <a:gd name="T10" fmla="*/ 1684 w 4098"/>
                  <a:gd name="T11" fmla="*/ 2560 h 3412"/>
                  <a:gd name="T12" fmla="*/ 2414 w 4098"/>
                  <a:gd name="T13" fmla="*/ 2560 h 3412"/>
                  <a:gd name="T14" fmla="*/ 308 w 4098"/>
                  <a:gd name="T15" fmla="*/ 174 h 3412"/>
                  <a:gd name="T16" fmla="*/ 221 w 4098"/>
                  <a:gd name="T17" fmla="*/ 221 h 3412"/>
                  <a:gd name="T18" fmla="*/ 174 w 4098"/>
                  <a:gd name="T19" fmla="*/ 308 h 3412"/>
                  <a:gd name="T20" fmla="*/ 3414 w 4098"/>
                  <a:gd name="T21" fmla="*/ 1962 h 3412"/>
                  <a:gd name="T22" fmla="*/ 3475 w 4098"/>
                  <a:gd name="T23" fmla="*/ 1987 h 3412"/>
                  <a:gd name="T24" fmla="*/ 3499 w 4098"/>
                  <a:gd name="T25" fmla="*/ 2047 h 3412"/>
                  <a:gd name="T26" fmla="*/ 3475 w 4098"/>
                  <a:gd name="T27" fmla="*/ 2108 h 3412"/>
                  <a:gd name="T28" fmla="*/ 3414 w 4098"/>
                  <a:gd name="T29" fmla="*/ 2133 h 3412"/>
                  <a:gd name="T30" fmla="*/ 174 w 4098"/>
                  <a:gd name="T31" fmla="*/ 2251 h 3412"/>
                  <a:gd name="T32" fmla="*/ 221 w 4098"/>
                  <a:gd name="T33" fmla="*/ 2338 h 3412"/>
                  <a:gd name="T34" fmla="*/ 308 w 4098"/>
                  <a:gd name="T35" fmla="*/ 2385 h 3412"/>
                  <a:gd name="T36" fmla="*/ 3790 w 4098"/>
                  <a:gd name="T37" fmla="*/ 2385 h 3412"/>
                  <a:gd name="T38" fmla="*/ 3877 w 4098"/>
                  <a:gd name="T39" fmla="*/ 2338 h 3412"/>
                  <a:gd name="T40" fmla="*/ 3924 w 4098"/>
                  <a:gd name="T41" fmla="*/ 2251 h 3412"/>
                  <a:gd name="T42" fmla="*/ 698 w 4098"/>
                  <a:gd name="T43" fmla="*/ 513 h 3412"/>
                  <a:gd name="T44" fmla="*/ 637 w 4098"/>
                  <a:gd name="T45" fmla="*/ 487 h 3412"/>
                  <a:gd name="T46" fmla="*/ 612 w 4098"/>
                  <a:gd name="T47" fmla="*/ 427 h 3412"/>
                  <a:gd name="T48" fmla="*/ 637 w 4098"/>
                  <a:gd name="T49" fmla="*/ 366 h 3412"/>
                  <a:gd name="T50" fmla="*/ 698 w 4098"/>
                  <a:gd name="T51" fmla="*/ 342 h 3412"/>
                  <a:gd name="T52" fmla="*/ 3913 w 4098"/>
                  <a:gd name="T53" fmla="*/ 276 h 3412"/>
                  <a:gd name="T54" fmla="*/ 3851 w 4098"/>
                  <a:gd name="T55" fmla="*/ 200 h 3412"/>
                  <a:gd name="T56" fmla="*/ 3755 w 4098"/>
                  <a:gd name="T57" fmla="*/ 172 h 3412"/>
                  <a:gd name="T58" fmla="*/ 3755 w 4098"/>
                  <a:gd name="T59" fmla="*/ 0 h 3412"/>
                  <a:gd name="T60" fmla="*/ 3899 w 4098"/>
                  <a:gd name="T61" fmla="*/ 33 h 3412"/>
                  <a:gd name="T62" fmla="*/ 4014 w 4098"/>
                  <a:gd name="T63" fmla="*/ 118 h 3412"/>
                  <a:gd name="T64" fmla="*/ 4083 w 4098"/>
                  <a:gd name="T65" fmla="*/ 245 h 3412"/>
                  <a:gd name="T66" fmla="*/ 4098 w 4098"/>
                  <a:gd name="T67" fmla="*/ 2216 h 3412"/>
                  <a:gd name="T68" fmla="*/ 4066 w 4098"/>
                  <a:gd name="T69" fmla="*/ 2361 h 3412"/>
                  <a:gd name="T70" fmla="*/ 3980 w 4098"/>
                  <a:gd name="T71" fmla="*/ 2475 h 3412"/>
                  <a:gd name="T72" fmla="*/ 3853 w 4098"/>
                  <a:gd name="T73" fmla="*/ 2545 h 3412"/>
                  <a:gd name="T74" fmla="*/ 2594 w 4098"/>
                  <a:gd name="T75" fmla="*/ 2560 h 3412"/>
                  <a:gd name="T76" fmla="*/ 2788 w 4098"/>
                  <a:gd name="T77" fmla="*/ 2943 h 3412"/>
                  <a:gd name="T78" fmla="*/ 2871 w 4098"/>
                  <a:gd name="T79" fmla="*/ 3034 h 3412"/>
                  <a:gd name="T80" fmla="*/ 2903 w 4098"/>
                  <a:gd name="T81" fmla="*/ 3156 h 3412"/>
                  <a:gd name="T82" fmla="*/ 3182 w 4098"/>
                  <a:gd name="T83" fmla="*/ 3245 h 3412"/>
                  <a:gd name="T84" fmla="*/ 3232 w 4098"/>
                  <a:gd name="T85" fmla="*/ 3284 h 3412"/>
                  <a:gd name="T86" fmla="*/ 3241 w 4098"/>
                  <a:gd name="T87" fmla="*/ 3350 h 3412"/>
                  <a:gd name="T88" fmla="*/ 3201 w 4098"/>
                  <a:gd name="T89" fmla="*/ 3401 h 3412"/>
                  <a:gd name="T90" fmla="*/ 939 w 4098"/>
                  <a:gd name="T91" fmla="*/ 3412 h 3412"/>
                  <a:gd name="T92" fmla="*/ 879 w 4098"/>
                  <a:gd name="T93" fmla="*/ 3387 h 3412"/>
                  <a:gd name="T94" fmla="*/ 853 w 4098"/>
                  <a:gd name="T95" fmla="*/ 3326 h 3412"/>
                  <a:gd name="T96" fmla="*/ 879 w 4098"/>
                  <a:gd name="T97" fmla="*/ 3267 h 3412"/>
                  <a:gd name="T98" fmla="*/ 939 w 4098"/>
                  <a:gd name="T99" fmla="*/ 3242 h 3412"/>
                  <a:gd name="T100" fmla="*/ 1200 w 4098"/>
                  <a:gd name="T101" fmla="*/ 3113 h 3412"/>
                  <a:gd name="T102" fmla="*/ 1249 w 4098"/>
                  <a:gd name="T103" fmla="*/ 2999 h 3412"/>
                  <a:gd name="T104" fmla="*/ 1347 w 4098"/>
                  <a:gd name="T105" fmla="*/ 2922 h 3412"/>
                  <a:gd name="T106" fmla="*/ 343 w 4098"/>
                  <a:gd name="T107" fmla="*/ 2560 h 3412"/>
                  <a:gd name="T108" fmla="*/ 199 w 4098"/>
                  <a:gd name="T109" fmla="*/ 2527 h 3412"/>
                  <a:gd name="T110" fmla="*/ 84 w 4098"/>
                  <a:gd name="T111" fmla="*/ 2441 h 3412"/>
                  <a:gd name="T112" fmla="*/ 15 w 4098"/>
                  <a:gd name="T113" fmla="*/ 2315 h 3412"/>
                  <a:gd name="T114" fmla="*/ 0 w 4098"/>
                  <a:gd name="T115" fmla="*/ 343 h 3412"/>
                  <a:gd name="T116" fmla="*/ 32 w 4098"/>
                  <a:gd name="T117" fmla="*/ 199 h 3412"/>
                  <a:gd name="T118" fmla="*/ 118 w 4098"/>
                  <a:gd name="T119" fmla="*/ 85 h 3412"/>
                  <a:gd name="T120" fmla="*/ 245 w 4098"/>
                  <a:gd name="T121" fmla="*/ 15 h 3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98" h="3412">
                    <a:moveTo>
                      <a:pt x="1452" y="3071"/>
                    </a:moveTo>
                    <a:lnTo>
                      <a:pt x="1428" y="3075"/>
                    </a:lnTo>
                    <a:lnTo>
                      <a:pt x="1408" y="3082"/>
                    </a:lnTo>
                    <a:lnTo>
                      <a:pt x="1391" y="3096"/>
                    </a:lnTo>
                    <a:lnTo>
                      <a:pt x="1377" y="3113"/>
                    </a:lnTo>
                    <a:lnTo>
                      <a:pt x="1368" y="3134"/>
                    </a:lnTo>
                    <a:lnTo>
                      <a:pt x="1366" y="3156"/>
                    </a:lnTo>
                    <a:lnTo>
                      <a:pt x="1366" y="3242"/>
                    </a:lnTo>
                    <a:lnTo>
                      <a:pt x="2732" y="3242"/>
                    </a:lnTo>
                    <a:lnTo>
                      <a:pt x="2732" y="3156"/>
                    </a:lnTo>
                    <a:lnTo>
                      <a:pt x="2730" y="3134"/>
                    </a:lnTo>
                    <a:lnTo>
                      <a:pt x="2721" y="3113"/>
                    </a:lnTo>
                    <a:lnTo>
                      <a:pt x="2707" y="3096"/>
                    </a:lnTo>
                    <a:lnTo>
                      <a:pt x="2690" y="3082"/>
                    </a:lnTo>
                    <a:lnTo>
                      <a:pt x="2670" y="3075"/>
                    </a:lnTo>
                    <a:lnTo>
                      <a:pt x="2646" y="3071"/>
                    </a:lnTo>
                    <a:lnTo>
                      <a:pt x="1452" y="3071"/>
                    </a:lnTo>
                    <a:close/>
                    <a:moveTo>
                      <a:pt x="1684" y="2560"/>
                    </a:moveTo>
                    <a:lnTo>
                      <a:pt x="1570" y="2901"/>
                    </a:lnTo>
                    <a:lnTo>
                      <a:pt x="2528" y="2901"/>
                    </a:lnTo>
                    <a:lnTo>
                      <a:pt x="2414" y="2560"/>
                    </a:lnTo>
                    <a:lnTo>
                      <a:pt x="1684" y="2560"/>
                    </a:lnTo>
                    <a:close/>
                    <a:moveTo>
                      <a:pt x="343" y="172"/>
                    </a:moveTo>
                    <a:lnTo>
                      <a:pt x="308" y="174"/>
                    </a:lnTo>
                    <a:lnTo>
                      <a:pt x="276" y="184"/>
                    </a:lnTo>
                    <a:lnTo>
                      <a:pt x="247" y="200"/>
                    </a:lnTo>
                    <a:lnTo>
                      <a:pt x="221" y="221"/>
                    </a:lnTo>
                    <a:lnTo>
                      <a:pt x="200" y="247"/>
                    </a:lnTo>
                    <a:lnTo>
                      <a:pt x="184" y="276"/>
                    </a:lnTo>
                    <a:lnTo>
                      <a:pt x="174" y="308"/>
                    </a:lnTo>
                    <a:lnTo>
                      <a:pt x="171" y="343"/>
                    </a:lnTo>
                    <a:lnTo>
                      <a:pt x="171" y="1962"/>
                    </a:lnTo>
                    <a:lnTo>
                      <a:pt x="3414" y="1962"/>
                    </a:lnTo>
                    <a:lnTo>
                      <a:pt x="3436" y="1966"/>
                    </a:lnTo>
                    <a:lnTo>
                      <a:pt x="3457" y="1974"/>
                    </a:lnTo>
                    <a:lnTo>
                      <a:pt x="3475" y="1987"/>
                    </a:lnTo>
                    <a:lnTo>
                      <a:pt x="3488" y="2004"/>
                    </a:lnTo>
                    <a:lnTo>
                      <a:pt x="3496" y="2025"/>
                    </a:lnTo>
                    <a:lnTo>
                      <a:pt x="3499" y="2047"/>
                    </a:lnTo>
                    <a:lnTo>
                      <a:pt x="3496" y="2070"/>
                    </a:lnTo>
                    <a:lnTo>
                      <a:pt x="3488" y="2091"/>
                    </a:lnTo>
                    <a:lnTo>
                      <a:pt x="3475" y="2108"/>
                    </a:lnTo>
                    <a:lnTo>
                      <a:pt x="3457" y="2121"/>
                    </a:lnTo>
                    <a:lnTo>
                      <a:pt x="3436" y="2129"/>
                    </a:lnTo>
                    <a:lnTo>
                      <a:pt x="3414" y="2133"/>
                    </a:lnTo>
                    <a:lnTo>
                      <a:pt x="171" y="2133"/>
                    </a:lnTo>
                    <a:lnTo>
                      <a:pt x="171" y="2216"/>
                    </a:lnTo>
                    <a:lnTo>
                      <a:pt x="174" y="2251"/>
                    </a:lnTo>
                    <a:lnTo>
                      <a:pt x="184" y="2283"/>
                    </a:lnTo>
                    <a:lnTo>
                      <a:pt x="200" y="2313"/>
                    </a:lnTo>
                    <a:lnTo>
                      <a:pt x="221" y="2338"/>
                    </a:lnTo>
                    <a:lnTo>
                      <a:pt x="247" y="2359"/>
                    </a:lnTo>
                    <a:lnTo>
                      <a:pt x="276" y="2375"/>
                    </a:lnTo>
                    <a:lnTo>
                      <a:pt x="308" y="2385"/>
                    </a:lnTo>
                    <a:lnTo>
                      <a:pt x="343" y="2389"/>
                    </a:lnTo>
                    <a:lnTo>
                      <a:pt x="3755" y="2389"/>
                    </a:lnTo>
                    <a:lnTo>
                      <a:pt x="3790" y="2385"/>
                    </a:lnTo>
                    <a:lnTo>
                      <a:pt x="3822" y="2375"/>
                    </a:lnTo>
                    <a:lnTo>
                      <a:pt x="3851" y="2359"/>
                    </a:lnTo>
                    <a:lnTo>
                      <a:pt x="3877" y="2338"/>
                    </a:lnTo>
                    <a:lnTo>
                      <a:pt x="3898" y="2313"/>
                    </a:lnTo>
                    <a:lnTo>
                      <a:pt x="3914" y="2283"/>
                    </a:lnTo>
                    <a:lnTo>
                      <a:pt x="3924" y="2251"/>
                    </a:lnTo>
                    <a:lnTo>
                      <a:pt x="3928" y="2216"/>
                    </a:lnTo>
                    <a:lnTo>
                      <a:pt x="3928" y="513"/>
                    </a:lnTo>
                    <a:lnTo>
                      <a:pt x="698" y="513"/>
                    </a:lnTo>
                    <a:lnTo>
                      <a:pt x="676" y="509"/>
                    </a:lnTo>
                    <a:lnTo>
                      <a:pt x="654" y="500"/>
                    </a:lnTo>
                    <a:lnTo>
                      <a:pt x="637" y="487"/>
                    </a:lnTo>
                    <a:lnTo>
                      <a:pt x="625" y="471"/>
                    </a:lnTo>
                    <a:lnTo>
                      <a:pt x="616" y="450"/>
                    </a:lnTo>
                    <a:lnTo>
                      <a:pt x="612" y="427"/>
                    </a:lnTo>
                    <a:lnTo>
                      <a:pt x="616" y="405"/>
                    </a:lnTo>
                    <a:lnTo>
                      <a:pt x="625" y="384"/>
                    </a:lnTo>
                    <a:lnTo>
                      <a:pt x="637" y="366"/>
                    </a:lnTo>
                    <a:lnTo>
                      <a:pt x="654" y="353"/>
                    </a:lnTo>
                    <a:lnTo>
                      <a:pt x="676" y="345"/>
                    </a:lnTo>
                    <a:lnTo>
                      <a:pt x="698" y="342"/>
                    </a:lnTo>
                    <a:lnTo>
                      <a:pt x="3927" y="342"/>
                    </a:lnTo>
                    <a:lnTo>
                      <a:pt x="3923" y="307"/>
                    </a:lnTo>
                    <a:lnTo>
                      <a:pt x="3913" y="276"/>
                    </a:lnTo>
                    <a:lnTo>
                      <a:pt x="3897" y="246"/>
                    </a:lnTo>
                    <a:lnTo>
                      <a:pt x="3876" y="221"/>
                    </a:lnTo>
                    <a:lnTo>
                      <a:pt x="3851" y="200"/>
                    </a:lnTo>
                    <a:lnTo>
                      <a:pt x="3821" y="184"/>
                    </a:lnTo>
                    <a:lnTo>
                      <a:pt x="3789" y="174"/>
                    </a:lnTo>
                    <a:lnTo>
                      <a:pt x="3755" y="172"/>
                    </a:lnTo>
                    <a:lnTo>
                      <a:pt x="343" y="172"/>
                    </a:lnTo>
                    <a:close/>
                    <a:moveTo>
                      <a:pt x="343" y="0"/>
                    </a:moveTo>
                    <a:lnTo>
                      <a:pt x="3755" y="0"/>
                    </a:lnTo>
                    <a:lnTo>
                      <a:pt x="3805" y="4"/>
                    </a:lnTo>
                    <a:lnTo>
                      <a:pt x="3853" y="15"/>
                    </a:lnTo>
                    <a:lnTo>
                      <a:pt x="3899" y="33"/>
                    </a:lnTo>
                    <a:lnTo>
                      <a:pt x="3942" y="56"/>
                    </a:lnTo>
                    <a:lnTo>
                      <a:pt x="3980" y="85"/>
                    </a:lnTo>
                    <a:lnTo>
                      <a:pt x="4014" y="118"/>
                    </a:lnTo>
                    <a:lnTo>
                      <a:pt x="4042" y="157"/>
                    </a:lnTo>
                    <a:lnTo>
                      <a:pt x="4066" y="199"/>
                    </a:lnTo>
                    <a:lnTo>
                      <a:pt x="4083" y="245"/>
                    </a:lnTo>
                    <a:lnTo>
                      <a:pt x="4094" y="293"/>
                    </a:lnTo>
                    <a:lnTo>
                      <a:pt x="4098" y="343"/>
                    </a:lnTo>
                    <a:lnTo>
                      <a:pt x="4098" y="2216"/>
                    </a:lnTo>
                    <a:lnTo>
                      <a:pt x="4094" y="2267"/>
                    </a:lnTo>
                    <a:lnTo>
                      <a:pt x="4083" y="2315"/>
                    </a:lnTo>
                    <a:lnTo>
                      <a:pt x="4066" y="2361"/>
                    </a:lnTo>
                    <a:lnTo>
                      <a:pt x="4042" y="2403"/>
                    </a:lnTo>
                    <a:lnTo>
                      <a:pt x="4014" y="2441"/>
                    </a:lnTo>
                    <a:lnTo>
                      <a:pt x="3980" y="2475"/>
                    </a:lnTo>
                    <a:lnTo>
                      <a:pt x="3942" y="2504"/>
                    </a:lnTo>
                    <a:lnTo>
                      <a:pt x="3899" y="2527"/>
                    </a:lnTo>
                    <a:lnTo>
                      <a:pt x="3853" y="2545"/>
                    </a:lnTo>
                    <a:lnTo>
                      <a:pt x="3805" y="2556"/>
                    </a:lnTo>
                    <a:lnTo>
                      <a:pt x="3755" y="2560"/>
                    </a:lnTo>
                    <a:lnTo>
                      <a:pt x="2594" y="2560"/>
                    </a:lnTo>
                    <a:lnTo>
                      <a:pt x="2711" y="2908"/>
                    </a:lnTo>
                    <a:lnTo>
                      <a:pt x="2751" y="2922"/>
                    </a:lnTo>
                    <a:lnTo>
                      <a:pt x="2788" y="2943"/>
                    </a:lnTo>
                    <a:lnTo>
                      <a:pt x="2820" y="2968"/>
                    </a:lnTo>
                    <a:lnTo>
                      <a:pt x="2849" y="2999"/>
                    </a:lnTo>
                    <a:lnTo>
                      <a:pt x="2871" y="3034"/>
                    </a:lnTo>
                    <a:lnTo>
                      <a:pt x="2888" y="3071"/>
                    </a:lnTo>
                    <a:lnTo>
                      <a:pt x="2900" y="3113"/>
                    </a:lnTo>
                    <a:lnTo>
                      <a:pt x="2903" y="3156"/>
                    </a:lnTo>
                    <a:lnTo>
                      <a:pt x="2903" y="3242"/>
                    </a:lnTo>
                    <a:lnTo>
                      <a:pt x="3159" y="3242"/>
                    </a:lnTo>
                    <a:lnTo>
                      <a:pt x="3182" y="3245"/>
                    </a:lnTo>
                    <a:lnTo>
                      <a:pt x="3201" y="3253"/>
                    </a:lnTo>
                    <a:lnTo>
                      <a:pt x="3219" y="3267"/>
                    </a:lnTo>
                    <a:lnTo>
                      <a:pt x="3232" y="3284"/>
                    </a:lnTo>
                    <a:lnTo>
                      <a:pt x="3241" y="3304"/>
                    </a:lnTo>
                    <a:lnTo>
                      <a:pt x="3245" y="3326"/>
                    </a:lnTo>
                    <a:lnTo>
                      <a:pt x="3241" y="3350"/>
                    </a:lnTo>
                    <a:lnTo>
                      <a:pt x="3232" y="3370"/>
                    </a:lnTo>
                    <a:lnTo>
                      <a:pt x="3219" y="3387"/>
                    </a:lnTo>
                    <a:lnTo>
                      <a:pt x="3201" y="3401"/>
                    </a:lnTo>
                    <a:lnTo>
                      <a:pt x="3182" y="3410"/>
                    </a:lnTo>
                    <a:lnTo>
                      <a:pt x="3159" y="3412"/>
                    </a:lnTo>
                    <a:lnTo>
                      <a:pt x="939" y="3412"/>
                    </a:lnTo>
                    <a:lnTo>
                      <a:pt x="916" y="3410"/>
                    </a:lnTo>
                    <a:lnTo>
                      <a:pt x="897" y="3401"/>
                    </a:lnTo>
                    <a:lnTo>
                      <a:pt x="879" y="3387"/>
                    </a:lnTo>
                    <a:lnTo>
                      <a:pt x="866" y="3370"/>
                    </a:lnTo>
                    <a:lnTo>
                      <a:pt x="857" y="3350"/>
                    </a:lnTo>
                    <a:lnTo>
                      <a:pt x="853" y="3326"/>
                    </a:lnTo>
                    <a:lnTo>
                      <a:pt x="857" y="3304"/>
                    </a:lnTo>
                    <a:lnTo>
                      <a:pt x="866" y="3284"/>
                    </a:lnTo>
                    <a:lnTo>
                      <a:pt x="879" y="3267"/>
                    </a:lnTo>
                    <a:lnTo>
                      <a:pt x="897" y="3253"/>
                    </a:lnTo>
                    <a:lnTo>
                      <a:pt x="916" y="3245"/>
                    </a:lnTo>
                    <a:lnTo>
                      <a:pt x="939" y="3242"/>
                    </a:lnTo>
                    <a:lnTo>
                      <a:pt x="1196" y="3242"/>
                    </a:lnTo>
                    <a:lnTo>
                      <a:pt x="1196" y="3156"/>
                    </a:lnTo>
                    <a:lnTo>
                      <a:pt x="1200" y="3113"/>
                    </a:lnTo>
                    <a:lnTo>
                      <a:pt x="1210" y="3071"/>
                    </a:lnTo>
                    <a:lnTo>
                      <a:pt x="1227" y="3034"/>
                    </a:lnTo>
                    <a:lnTo>
                      <a:pt x="1249" y="2999"/>
                    </a:lnTo>
                    <a:lnTo>
                      <a:pt x="1278" y="2968"/>
                    </a:lnTo>
                    <a:lnTo>
                      <a:pt x="1310" y="2943"/>
                    </a:lnTo>
                    <a:lnTo>
                      <a:pt x="1347" y="2922"/>
                    </a:lnTo>
                    <a:lnTo>
                      <a:pt x="1387" y="2908"/>
                    </a:lnTo>
                    <a:lnTo>
                      <a:pt x="1504" y="2560"/>
                    </a:lnTo>
                    <a:lnTo>
                      <a:pt x="343" y="2560"/>
                    </a:lnTo>
                    <a:lnTo>
                      <a:pt x="293" y="2556"/>
                    </a:lnTo>
                    <a:lnTo>
                      <a:pt x="245" y="2545"/>
                    </a:lnTo>
                    <a:lnTo>
                      <a:pt x="199" y="2527"/>
                    </a:lnTo>
                    <a:lnTo>
                      <a:pt x="156" y="2504"/>
                    </a:lnTo>
                    <a:lnTo>
                      <a:pt x="118" y="2475"/>
                    </a:lnTo>
                    <a:lnTo>
                      <a:pt x="84" y="2441"/>
                    </a:lnTo>
                    <a:lnTo>
                      <a:pt x="56" y="2403"/>
                    </a:lnTo>
                    <a:lnTo>
                      <a:pt x="32" y="2361"/>
                    </a:lnTo>
                    <a:lnTo>
                      <a:pt x="15" y="2315"/>
                    </a:lnTo>
                    <a:lnTo>
                      <a:pt x="4" y="2267"/>
                    </a:lnTo>
                    <a:lnTo>
                      <a:pt x="0" y="2216"/>
                    </a:lnTo>
                    <a:lnTo>
                      <a:pt x="0" y="343"/>
                    </a:lnTo>
                    <a:lnTo>
                      <a:pt x="4" y="293"/>
                    </a:lnTo>
                    <a:lnTo>
                      <a:pt x="15" y="245"/>
                    </a:lnTo>
                    <a:lnTo>
                      <a:pt x="32" y="199"/>
                    </a:lnTo>
                    <a:lnTo>
                      <a:pt x="56" y="157"/>
                    </a:lnTo>
                    <a:lnTo>
                      <a:pt x="84" y="118"/>
                    </a:lnTo>
                    <a:lnTo>
                      <a:pt x="118" y="85"/>
                    </a:lnTo>
                    <a:lnTo>
                      <a:pt x="156" y="56"/>
                    </a:lnTo>
                    <a:lnTo>
                      <a:pt x="199" y="33"/>
                    </a:lnTo>
                    <a:lnTo>
                      <a:pt x="245" y="15"/>
                    </a:lnTo>
                    <a:lnTo>
                      <a:pt x="293" y="4"/>
                    </a:lnTo>
                    <a:lnTo>
                      <a:pt x="3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ADCF2C20-FB7E-5F52-EE76-F39F2394E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476" y="8342313"/>
                <a:ext cx="1854200" cy="1276350"/>
              </a:xfrm>
              <a:custGeom>
                <a:avLst/>
                <a:gdLst>
                  <a:gd name="T0" fmla="*/ 1083 w 1168"/>
                  <a:gd name="T1" fmla="*/ 1 h 804"/>
                  <a:gd name="T2" fmla="*/ 1125 w 1168"/>
                  <a:gd name="T3" fmla="*/ 12 h 804"/>
                  <a:gd name="T4" fmla="*/ 1156 w 1168"/>
                  <a:gd name="T5" fmla="*/ 43 h 804"/>
                  <a:gd name="T6" fmla="*/ 1168 w 1168"/>
                  <a:gd name="T7" fmla="*/ 86 h 804"/>
                  <a:gd name="T8" fmla="*/ 1155 w 1168"/>
                  <a:gd name="T9" fmla="*/ 129 h 804"/>
                  <a:gd name="T10" fmla="*/ 1125 w 1168"/>
                  <a:gd name="T11" fmla="*/ 159 h 804"/>
                  <a:gd name="T12" fmla="*/ 1082 w 1168"/>
                  <a:gd name="T13" fmla="*/ 171 h 804"/>
                  <a:gd name="T14" fmla="*/ 953 w 1168"/>
                  <a:gd name="T15" fmla="*/ 299 h 804"/>
                  <a:gd name="T16" fmla="*/ 892 w 1168"/>
                  <a:gd name="T17" fmla="*/ 752 h 804"/>
                  <a:gd name="T18" fmla="*/ 867 w 1168"/>
                  <a:gd name="T19" fmla="*/ 785 h 804"/>
                  <a:gd name="T20" fmla="*/ 830 w 1168"/>
                  <a:gd name="T21" fmla="*/ 803 h 804"/>
                  <a:gd name="T22" fmla="*/ 808 w 1168"/>
                  <a:gd name="T23" fmla="*/ 804 h 804"/>
                  <a:gd name="T24" fmla="*/ 133 w 1168"/>
                  <a:gd name="T25" fmla="*/ 757 h 804"/>
                  <a:gd name="T26" fmla="*/ 97 w 1168"/>
                  <a:gd name="T27" fmla="*/ 731 h 804"/>
                  <a:gd name="T28" fmla="*/ 79 w 1168"/>
                  <a:gd name="T29" fmla="*/ 691 h 804"/>
                  <a:gd name="T30" fmla="*/ 2 w 1168"/>
                  <a:gd name="T31" fmla="*/ 261 h 804"/>
                  <a:gd name="T32" fmla="*/ 5 w 1168"/>
                  <a:gd name="T33" fmla="*/ 217 h 804"/>
                  <a:gd name="T34" fmla="*/ 30 w 1168"/>
                  <a:gd name="T35" fmla="*/ 181 h 804"/>
                  <a:gd name="T36" fmla="*/ 71 w 1168"/>
                  <a:gd name="T37" fmla="*/ 163 h 804"/>
                  <a:gd name="T38" fmla="*/ 86 w 1168"/>
                  <a:gd name="T39" fmla="*/ 161 h 804"/>
                  <a:gd name="T40" fmla="*/ 527 w 1168"/>
                  <a:gd name="T41" fmla="*/ 161 h 804"/>
                  <a:gd name="T42" fmla="*/ 569 w 1168"/>
                  <a:gd name="T43" fmla="*/ 173 h 804"/>
                  <a:gd name="T44" fmla="*/ 600 w 1168"/>
                  <a:gd name="T45" fmla="*/ 204 h 804"/>
                  <a:gd name="T46" fmla="*/ 611 w 1168"/>
                  <a:gd name="T47" fmla="*/ 247 h 804"/>
                  <a:gd name="T48" fmla="*/ 600 w 1168"/>
                  <a:gd name="T49" fmla="*/ 289 h 804"/>
                  <a:gd name="T50" fmla="*/ 569 w 1168"/>
                  <a:gd name="T51" fmla="*/ 320 h 804"/>
                  <a:gd name="T52" fmla="*/ 527 w 1168"/>
                  <a:gd name="T53" fmla="*/ 331 h 804"/>
                  <a:gd name="T54" fmla="*/ 235 w 1168"/>
                  <a:gd name="T55" fmla="*/ 596 h 804"/>
                  <a:gd name="T56" fmla="*/ 784 w 1168"/>
                  <a:gd name="T57" fmla="*/ 278 h 804"/>
                  <a:gd name="T58" fmla="*/ 816 w 1168"/>
                  <a:gd name="T59" fmla="*/ 51 h 804"/>
                  <a:gd name="T60" fmla="*/ 847 w 1168"/>
                  <a:gd name="T61" fmla="*/ 14 h 804"/>
                  <a:gd name="T62" fmla="*/ 894 w 1168"/>
                  <a:gd name="T63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68" h="804">
                    <a:moveTo>
                      <a:pt x="894" y="0"/>
                    </a:moveTo>
                    <a:lnTo>
                      <a:pt x="1083" y="1"/>
                    </a:lnTo>
                    <a:lnTo>
                      <a:pt x="1106" y="4"/>
                    </a:lnTo>
                    <a:lnTo>
                      <a:pt x="1125" y="12"/>
                    </a:lnTo>
                    <a:lnTo>
                      <a:pt x="1143" y="26"/>
                    </a:lnTo>
                    <a:lnTo>
                      <a:pt x="1156" y="43"/>
                    </a:lnTo>
                    <a:lnTo>
                      <a:pt x="1165" y="63"/>
                    </a:lnTo>
                    <a:lnTo>
                      <a:pt x="1168" y="86"/>
                    </a:lnTo>
                    <a:lnTo>
                      <a:pt x="1164" y="109"/>
                    </a:lnTo>
                    <a:lnTo>
                      <a:pt x="1155" y="129"/>
                    </a:lnTo>
                    <a:lnTo>
                      <a:pt x="1143" y="146"/>
                    </a:lnTo>
                    <a:lnTo>
                      <a:pt x="1125" y="159"/>
                    </a:lnTo>
                    <a:lnTo>
                      <a:pt x="1104" y="168"/>
                    </a:lnTo>
                    <a:lnTo>
                      <a:pt x="1082" y="171"/>
                    </a:lnTo>
                    <a:lnTo>
                      <a:pt x="969" y="170"/>
                    </a:lnTo>
                    <a:lnTo>
                      <a:pt x="953" y="299"/>
                    </a:lnTo>
                    <a:lnTo>
                      <a:pt x="898" y="730"/>
                    </a:lnTo>
                    <a:lnTo>
                      <a:pt x="892" y="752"/>
                    </a:lnTo>
                    <a:lnTo>
                      <a:pt x="882" y="770"/>
                    </a:lnTo>
                    <a:lnTo>
                      <a:pt x="867" y="785"/>
                    </a:lnTo>
                    <a:lnTo>
                      <a:pt x="850" y="797"/>
                    </a:lnTo>
                    <a:lnTo>
                      <a:pt x="830" y="803"/>
                    </a:lnTo>
                    <a:lnTo>
                      <a:pt x="808" y="804"/>
                    </a:lnTo>
                    <a:lnTo>
                      <a:pt x="808" y="804"/>
                    </a:lnTo>
                    <a:lnTo>
                      <a:pt x="157" y="761"/>
                    </a:lnTo>
                    <a:lnTo>
                      <a:pt x="133" y="757"/>
                    </a:lnTo>
                    <a:lnTo>
                      <a:pt x="113" y="746"/>
                    </a:lnTo>
                    <a:lnTo>
                      <a:pt x="97" y="731"/>
                    </a:lnTo>
                    <a:lnTo>
                      <a:pt x="85" y="712"/>
                    </a:lnTo>
                    <a:lnTo>
                      <a:pt x="79" y="691"/>
                    </a:lnTo>
                    <a:lnTo>
                      <a:pt x="79" y="691"/>
                    </a:lnTo>
                    <a:lnTo>
                      <a:pt x="2" y="261"/>
                    </a:lnTo>
                    <a:lnTo>
                      <a:pt x="0" y="238"/>
                    </a:lnTo>
                    <a:lnTo>
                      <a:pt x="5" y="217"/>
                    </a:lnTo>
                    <a:lnTo>
                      <a:pt x="15" y="197"/>
                    </a:lnTo>
                    <a:lnTo>
                      <a:pt x="30" y="181"/>
                    </a:lnTo>
                    <a:lnTo>
                      <a:pt x="49" y="169"/>
                    </a:lnTo>
                    <a:lnTo>
                      <a:pt x="71" y="163"/>
                    </a:lnTo>
                    <a:lnTo>
                      <a:pt x="79" y="161"/>
                    </a:lnTo>
                    <a:lnTo>
                      <a:pt x="86" y="161"/>
                    </a:lnTo>
                    <a:lnTo>
                      <a:pt x="86" y="161"/>
                    </a:lnTo>
                    <a:lnTo>
                      <a:pt x="527" y="161"/>
                    </a:lnTo>
                    <a:lnTo>
                      <a:pt x="549" y="164"/>
                    </a:lnTo>
                    <a:lnTo>
                      <a:pt x="569" y="173"/>
                    </a:lnTo>
                    <a:lnTo>
                      <a:pt x="586" y="186"/>
                    </a:lnTo>
                    <a:lnTo>
                      <a:pt x="600" y="204"/>
                    </a:lnTo>
                    <a:lnTo>
                      <a:pt x="609" y="223"/>
                    </a:lnTo>
                    <a:lnTo>
                      <a:pt x="611" y="247"/>
                    </a:lnTo>
                    <a:lnTo>
                      <a:pt x="609" y="269"/>
                    </a:lnTo>
                    <a:lnTo>
                      <a:pt x="600" y="289"/>
                    </a:lnTo>
                    <a:lnTo>
                      <a:pt x="586" y="306"/>
                    </a:lnTo>
                    <a:lnTo>
                      <a:pt x="569" y="320"/>
                    </a:lnTo>
                    <a:lnTo>
                      <a:pt x="549" y="329"/>
                    </a:lnTo>
                    <a:lnTo>
                      <a:pt x="527" y="331"/>
                    </a:lnTo>
                    <a:lnTo>
                      <a:pt x="188" y="331"/>
                    </a:lnTo>
                    <a:lnTo>
                      <a:pt x="235" y="596"/>
                    </a:lnTo>
                    <a:lnTo>
                      <a:pt x="739" y="629"/>
                    </a:lnTo>
                    <a:lnTo>
                      <a:pt x="784" y="278"/>
                    </a:lnTo>
                    <a:lnTo>
                      <a:pt x="809" y="75"/>
                    </a:lnTo>
                    <a:lnTo>
                      <a:pt x="816" y="51"/>
                    </a:lnTo>
                    <a:lnTo>
                      <a:pt x="829" y="30"/>
                    </a:lnTo>
                    <a:lnTo>
                      <a:pt x="847" y="14"/>
                    </a:lnTo>
                    <a:lnTo>
                      <a:pt x="870" y="4"/>
                    </a:lnTo>
                    <a:lnTo>
                      <a:pt x="8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F0B956F7-5559-278E-A312-5D7DEF348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913" y="9744076"/>
                <a:ext cx="273050" cy="273050"/>
              </a:xfrm>
              <a:custGeom>
                <a:avLst/>
                <a:gdLst>
                  <a:gd name="T0" fmla="*/ 86 w 172"/>
                  <a:gd name="T1" fmla="*/ 0 h 172"/>
                  <a:gd name="T2" fmla="*/ 108 w 172"/>
                  <a:gd name="T3" fmla="*/ 4 h 172"/>
                  <a:gd name="T4" fmla="*/ 129 w 172"/>
                  <a:gd name="T5" fmla="*/ 13 h 172"/>
                  <a:gd name="T6" fmla="*/ 147 w 172"/>
                  <a:gd name="T7" fmla="*/ 26 h 172"/>
                  <a:gd name="T8" fmla="*/ 159 w 172"/>
                  <a:gd name="T9" fmla="*/ 44 h 172"/>
                  <a:gd name="T10" fmla="*/ 168 w 172"/>
                  <a:gd name="T11" fmla="*/ 64 h 172"/>
                  <a:gd name="T12" fmla="*/ 172 w 172"/>
                  <a:gd name="T13" fmla="*/ 86 h 172"/>
                  <a:gd name="T14" fmla="*/ 168 w 172"/>
                  <a:gd name="T15" fmla="*/ 108 h 172"/>
                  <a:gd name="T16" fmla="*/ 159 w 172"/>
                  <a:gd name="T17" fmla="*/ 129 h 172"/>
                  <a:gd name="T18" fmla="*/ 147 w 172"/>
                  <a:gd name="T19" fmla="*/ 147 h 172"/>
                  <a:gd name="T20" fmla="*/ 129 w 172"/>
                  <a:gd name="T21" fmla="*/ 160 h 172"/>
                  <a:gd name="T22" fmla="*/ 108 w 172"/>
                  <a:gd name="T23" fmla="*/ 168 h 172"/>
                  <a:gd name="T24" fmla="*/ 86 w 172"/>
                  <a:gd name="T25" fmla="*/ 172 h 172"/>
                  <a:gd name="T26" fmla="*/ 64 w 172"/>
                  <a:gd name="T27" fmla="*/ 168 h 172"/>
                  <a:gd name="T28" fmla="*/ 42 w 172"/>
                  <a:gd name="T29" fmla="*/ 160 h 172"/>
                  <a:gd name="T30" fmla="*/ 25 w 172"/>
                  <a:gd name="T31" fmla="*/ 147 h 172"/>
                  <a:gd name="T32" fmla="*/ 13 w 172"/>
                  <a:gd name="T33" fmla="*/ 129 h 172"/>
                  <a:gd name="T34" fmla="*/ 4 w 172"/>
                  <a:gd name="T35" fmla="*/ 108 h 172"/>
                  <a:gd name="T36" fmla="*/ 0 w 172"/>
                  <a:gd name="T37" fmla="*/ 86 h 172"/>
                  <a:gd name="T38" fmla="*/ 4 w 172"/>
                  <a:gd name="T39" fmla="*/ 64 h 172"/>
                  <a:gd name="T40" fmla="*/ 13 w 172"/>
                  <a:gd name="T41" fmla="*/ 44 h 172"/>
                  <a:gd name="T42" fmla="*/ 25 w 172"/>
                  <a:gd name="T43" fmla="*/ 26 h 172"/>
                  <a:gd name="T44" fmla="*/ 42 w 172"/>
                  <a:gd name="T45" fmla="*/ 13 h 172"/>
                  <a:gd name="T46" fmla="*/ 64 w 172"/>
                  <a:gd name="T47" fmla="*/ 4 h 172"/>
                  <a:gd name="T48" fmla="*/ 86 w 172"/>
                  <a:gd name="T4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172">
                    <a:moveTo>
                      <a:pt x="86" y="0"/>
                    </a:moveTo>
                    <a:lnTo>
                      <a:pt x="108" y="4"/>
                    </a:lnTo>
                    <a:lnTo>
                      <a:pt x="129" y="13"/>
                    </a:lnTo>
                    <a:lnTo>
                      <a:pt x="147" y="26"/>
                    </a:lnTo>
                    <a:lnTo>
                      <a:pt x="159" y="44"/>
                    </a:lnTo>
                    <a:lnTo>
                      <a:pt x="168" y="64"/>
                    </a:lnTo>
                    <a:lnTo>
                      <a:pt x="172" y="86"/>
                    </a:lnTo>
                    <a:lnTo>
                      <a:pt x="168" y="108"/>
                    </a:lnTo>
                    <a:lnTo>
                      <a:pt x="159" y="129"/>
                    </a:lnTo>
                    <a:lnTo>
                      <a:pt x="147" y="147"/>
                    </a:lnTo>
                    <a:lnTo>
                      <a:pt x="129" y="160"/>
                    </a:lnTo>
                    <a:lnTo>
                      <a:pt x="108" y="168"/>
                    </a:lnTo>
                    <a:lnTo>
                      <a:pt x="86" y="172"/>
                    </a:lnTo>
                    <a:lnTo>
                      <a:pt x="64" y="168"/>
                    </a:lnTo>
                    <a:lnTo>
                      <a:pt x="42" y="160"/>
                    </a:lnTo>
                    <a:lnTo>
                      <a:pt x="25" y="147"/>
                    </a:lnTo>
                    <a:lnTo>
                      <a:pt x="13" y="129"/>
                    </a:lnTo>
                    <a:lnTo>
                      <a:pt x="4" y="108"/>
                    </a:lnTo>
                    <a:lnTo>
                      <a:pt x="0" y="86"/>
                    </a:lnTo>
                    <a:lnTo>
                      <a:pt x="4" y="64"/>
                    </a:lnTo>
                    <a:lnTo>
                      <a:pt x="13" y="44"/>
                    </a:lnTo>
                    <a:lnTo>
                      <a:pt x="25" y="26"/>
                    </a:lnTo>
                    <a:lnTo>
                      <a:pt x="42" y="13"/>
                    </a:lnTo>
                    <a:lnTo>
                      <a:pt x="64" y="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5BBFE833-2762-B656-9DDD-C2DABA52C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063" y="9744076"/>
                <a:ext cx="269875" cy="273050"/>
              </a:xfrm>
              <a:custGeom>
                <a:avLst/>
                <a:gdLst>
                  <a:gd name="T0" fmla="*/ 85 w 170"/>
                  <a:gd name="T1" fmla="*/ 0 h 172"/>
                  <a:gd name="T2" fmla="*/ 108 w 170"/>
                  <a:gd name="T3" fmla="*/ 4 h 172"/>
                  <a:gd name="T4" fmla="*/ 128 w 170"/>
                  <a:gd name="T5" fmla="*/ 13 h 172"/>
                  <a:gd name="T6" fmla="*/ 145 w 170"/>
                  <a:gd name="T7" fmla="*/ 26 h 172"/>
                  <a:gd name="T8" fmla="*/ 159 w 170"/>
                  <a:gd name="T9" fmla="*/ 44 h 172"/>
                  <a:gd name="T10" fmla="*/ 168 w 170"/>
                  <a:gd name="T11" fmla="*/ 64 h 172"/>
                  <a:gd name="T12" fmla="*/ 170 w 170"/>
                  <a:gd name="T13" fmla="*/ 86 h 172"/>
                  <a:gd name="T14" fmla="*/ 168 w 170"/>
                  <a:gd name="T15" fmla="*/ 108 h 172"/>
                  <a:gd name="T16" fmla="*/ 159 w 170"/>
                  <a:gd name="T17" fmla="*/ 129 h 172"/>
                  <a:gd name="T18" fmla="*/ 145 w 170"/>
                  <a:gd name="T19" fmla="*/ 147 h 172"/>
                  <a:gd name="T20" fmla="*/ 128 w 170"/>
                  <a:gd name="T21" fmla="*/ 160 h 172"/>
                  <a:gd name="T22" fmla="*/ 108 w 170"/>
                  <a:gd name="T23" fmla="*/ 168 h 172"/>
                  <a:gd name="T24" fmla="*/ 85 w 170"/>
                  <a:gd name="T25" fmla="*/ 172 h 172"/>
                  <a:gd name="T26" fmla="*/ 62 w 170"/>
                  <a:gd name="T27" fmla="*/ 168 h 172"/>
                  <a:gd name="T28" fmla="*/ 42 w 170"/>
                  <a:gd name="T29" fmla="*/ 160 h 172"/>
                  <a:gd name="T30" fmla="*/ 25 w 170"/>
                  <a:gd name="T31" fmla="*/ 147 h 172"/>
                  <a:gd name="T32" fmla="*/ 11 w 170"/>
                  <a:gd name="T33" fmla="*/ 129 h 172"/>
                  <a:gd name="T34" fmla="*/ 3 w 170"/>
                  <a:gd name="T35" fmla="*/ 108 h 172"/>
                  <a:gd name="T36" fmla="*/ 0 w 170"/>
                  <a:gd name="T37" fmla="*/ 86 h 172"/>
                  <a:gd name="T38" fmla="*/ 3 w 170"/>
                  <a:gd name="T39" fmla="*/ 64 h 172"/>
                  <a:gd name="T40" fmla="*/ 11 w 170"/>
                  <a:gd name="T41" fmla="*/ 44 h 172"/>
                  <a:gd name="T42" fmla="*/ 25 w 170"/>
                  <a:gd name="T43" fmla="*/ 26 h 172"/>
                  <a:gd name="T44" fmla="*/ 42 w 170"/>
                  <a:gd name="T45" fmla="*/ 13 h 172"/>
                  <a:gd name="T46" fmla="*/ 62 w 170"/>
                  <a:gd name="T47" fmla="*/ 4 h 172"/>
                  <a:gd name="T48" fmla="*/ 85 w 170"/>
                  <a:gd name="T4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0" h="172">
                    <a:moveTo>
                      <a:pt x="85" y="0"/>
                    </a:moveTo>
                    <a:lnTo>
                      <a:pt x="108" y="4"/>
                    </a:lnTo>
                    <a:lnTo>
                      <a:pt x="128" y="13"/>
                    </a:lnTo>
                    <a:lnTo>
                      <a:pt x="145" y="26"/>
                    </a:lnTo>
                    <a:lnTo>
                      <a:pt x="159" y="44"/>
                    </a:lnTo>
                    <a:lnTo>
                      <a:pt x="168" y="64"/>
                    </a:lnTo>
                    <a:lnTo>
                      <a:pt x="170" y="86"/>
                    </a:lnTo>
                    <a:lnTo>
                      <a:pt x="168" y="108"/>
                    </a:lnTo>
                    <a:lnTo>
                      <a:pt x="159" y="129"/>
                    </a:lnTo>
                    <a:lnTo>
                      <a:pt x="145" y="147"/>
                    </a:lnTo>
                    <a:lnTo>
                      <a:pt x="128" y="160"/>
                    </a:lnTo>
                    <a:lnTo>
                      <a:pt x="108" y="168"/>
                    </a:lnTo>
                    <a:lnTo>
                      <a:pt x="85" y="172"/>
                    </a:lnTo>
                    <a:lnTo>
                      <a:pt x="62" y="168"/>
                    </a:lnTo>
                    <a:lnTo>
                      <a:pt x="42" y="160"/>
                    </a:lnTo>
                    <a:lnTo>
                      <a:pt x="25" y="147"/>
                    </a:lnTo>
                    <a:lnTo>
                      <a:pt x="11" y="129"/>
                    </a:lnTo>
                    <a:lnTo>
                      <a:pt x="3" y="108"/>
                    </a:lnTo>
                    <a:lnTo>
                      <a:pt x="0" y="86"/>
                    </a:lnTo>
                    <a:lnTo>
                      <a:pt x="3" y="64"/>
                    </a:lnTo>
                    <a:lnTo>
                      <a:pt x="11" y="44"/>
                    </a:lnTo>
                    <a:lnTo>
                      <a:pt x="25" y="26"/>
                    </a:lnTo>
                    <a:lnTo>
                      <a:pt x="42" y="13"/>
                    </a:lnTo>
                    <a:lnTo>
                      <a:pt x="62" y="4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8F98ED76-661B-E87D-1C4E-6D05E21C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0088" y="7758113"/>
                <a:ext cx="333375" cy="271463"/>
              </a:xfrm>
              <a:custGeom>
                <a:avLst/>
                <a:gdLst>
                  <a:gd name="T0" fmla="*/ 85 w 210"/>
                  <a:gd name="T1" fmla="*/ 0 h 171"/>
                  <a:gd name="T2" fmla="*/ 124 w 210"/>
                  <a:gd name="T3" fmla="*/ 0 h 171"/>
                  <a:gd name="T4" fmla="*/ 146 w 210"/>
                  <a:gd name="T5" fmla="*/ 3 h 171"/>
                  <a:gd name="T6" fmla="*/ 167 w 210"/>
                  <a:gd name="T7" fmla="*/ 11 h 171"/>
                  <a:gd name="T8" fmla="*/ 185 w 210"/>
                  <a:gd name="T9" fmla="*/ 24 h 171"/>
                  <a:gd name="T10" fmla="*/ 197 w 210"/>
                  <a:gd name="T11" fmla="*/ 42 h 171"/>
                  <a:gd name="T12" fmla="*/ 206 w 210"/>
                  <a:gd name="T13" fmla="*/ 63 h 171"/>
                  <a:gd name="T14" fmla="*/ 210 w 210"/>
                  <a:gd name="T15" fmla="*/ 85 h 171"/>
                  <a:gd name="T16" fmla="*/ 206 w 210"/>
                  <a:gd name="T17" fmla="*/ 108 h 171"/>
                  <a:gd name="T18" fmla="*/ 197 w 210"/>
                  <a:gd name="T19" fmla="*/ 129 h 171"/>
                  <a:gd name="T20" fmla="*/ 185 w 210"/>
                  <a:gd name="T21" fmla="*/ 145 h 171"/>
                  <a:gd name="T22" fmla="*/ 167 w 210"/>
                  <a:gd name="T23" fmla="*/ 158 h 171"/>
                  <a:gd name="T24" fmla="*/ 146 w 210"/>
                  <a:gd name="T25" fmla="*/ 167 h 171"/>
                  <a:gd name="T26" fmla="*/ 124 w 210"/>
                  <a:gd name="T27" fmla="*/ 171 h 171"/>
                  <a:gd name="T28" fmla="*/ 85 w 210"/>
                  <a:gd name="T29" fmla="*/ 171 h 171"/>
                  <a:gd name="T30" fmla="*/ 63 w 210"/>
                  <a:gd name="T31" fmla="*/ 167 h 171"/>
                  <a:gd name="T32" fmla="*/ 42 w 210"/>
                  <a:gd name="T33" fmla="*/ 158 h 171"/>
                  <a:gd name="T34" fmla="*/ 26 w 210"/>
                  <a:gd name="T35" fmla="*/ 145 h 171"/>
                  <a:gd name="T36" fmla="*/ 12 w 210"/>
                  <a:gd name="T37" fmla="*/ 129 h 171"/>
                  <a:gd name="T38" fmla="*/ 3 w 210"/>
                  <a:gd name="T39" fmla="*/ 108 h 171"/>
                  <a:gd name="T40" fmla="*/ 0 w 210"/>
                  <a:gd name="T41" fmla="*/ 85 h 171"/>
                  <a:gd name="T42" fmla="*/ 3 w 210"/>
                  <a:gd name="T43" fmla="*/ 63 h 171"/>
                  <a:gd name="T44" fmla="*/ 12 w 210"/>
                  <a:gd name="T45" fmla="*/ 42 h 171"/>
                  <a:gd name="T46" fmla="*/ 26 w 210"/>
                  <a:gd name="T47" fmla="*/ 24 h 171"/>
                  <a:gd name="T48" fmla="*/ 42 w 210"/>
                  <a:gd name="T49" fmla="*/ 11 h 171"/>
                  <a:gd name="T50" fmla="*/ 63 w 210"/>
                  <a:gd name="T51" fmla="*/ 3 h 171"/>
                  <a:gd name="T52" fmla="*/ 85 w 210"/>
                  <a:gd name="T5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0" h="171">
                    <a:moveTo>
                      <a:pt x="85" y="0"/>
                    </a:moveTo>
                    <a:lnTo>
                      <a:pt x="124" y="0"/>
                    </a:lnTo>
                    <a:lnTo>
                      <a:pt x="146" y="3"/>
                    </a:lnTo>
                    <a:lnTo>
                      <a:pt x="167" y="11"/>
                    </a:lnTo>
                    <a:lnTo>
                      <a:pt x="185" y="24"/>
                    </a:lnTo>
                    <a:lnTo>
                      <a:pt x="197" y="42"/>
                    </a:lnTo>
                    <a:lnTo>
                      <a:pt x="206" y="63"/>
                    </a:lnTo>
                    <a:lnTo>
                      <a:pt x="210" y="85"/>
                    </a:lnTo>
                    <a:lnTo>
                      <a:pt x="206" y="108"/>
                    </a:lnTo>
                    <a:lnTo>
                      <a:pt x="197" y="129"/>
                    </a:lnTo>
                    <a:lnTo>
                      <a:pt x="185" y="145"/>
                    </a:lnTo>
                    <a:lnTo>
                      <a:pt x="167" y="158"/>
                    </a:lnTo>
                    <a:lnTo>
                      <a:pt x="146" y="167"/>
                    </a:lnTo>
                    <a:lnTo>
                      <a:pt x="124" y="171"/>
                    </a:lnTo>
                    <a:lnTo>
                      <a:pt x="85" y="171"/>
                    </a:lnTo>
                    <a:lnTo>
                      <a:pt x="63" y="167"/>
                    </a:lnTo>
                    <a:lnTo>
                      <a:pt x="42" y="158"/>
                    </a:lnTo>
                    <a:lnTo>
                      <a:pt x="26" y="145"/>
                    </a:lnTo>
                    <a:lnTo>
                      <a:pt x="12" y="129"/>
                    </a:lnTo>
                    <a:lnTo>
                      <a:pt x="3" y="108"/>
                    </a:lnTo>
                    <a:lnTo>
                      <a:pt x="0" y="85"/>
                    </a:lnTo>
                    <a:lnTo>
                      <a:pt x="3" y="63"/>
                    </a:lnTo>
                    <a:lnTo>
                      <a:pt x="12" y="42"/>
                    </a:lnTo>
                    <a:lnTo>
                      <a:pt x="26" y="24"/>
                    </a:lnTo>
                    <a:lnTo>
                      <a:pt x="42" y="11"/>
                    </a:lnTo>
                    <a:lnTo>
                      <a:pt x="63" y="3"/>
                    </a:lnTo>
                    <a:lnTo>
                      <a:pt x="8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01157CB2-904A-1727-8176-674D20A3D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0101" y="10329863"/>
                <a:ext cx="327025" cy="271463"/>
              </a:xfrm>
              <a:custGeom>
                <a:avLst/>
                <a:gdLst>
                  <a:gd name="T0" fmla="*/ 86 w 206"/>
                  <a:gd name="T1" fmla="*/ 0 h 171"/>
                  <a:gd name="T2" fmla="*/ 122 w 206"/>
                  <a:gd name="T3" fmla="*/ 0 h 171"/>
                  <a:gd name="T4" fmla="*/ 144 w 206"/>
                  <a:gd name="T5" fmla="*/ 4 h 171"/>
                  <a:gd name="T6" fmla="*/ 164 w 206"/>
                  <a:gd name="T7" fmla="*/ 12 h 171"/>
                  <a:gd name="T8" fmla="*/ 182 w 206"/>
                  <a:gd name="T9" fmla="*/ 25 h 171"/>
                  <a:gd name="T10" fmla="*/ 195 w 206"/>
                  <a:gd name="T11" fmla="*/ 42 h 171"/>
                  <a:gd name="T12" fmla="*/ 204 w 206"/>
                  <a:gd name="T13" fmla="*/ 63 h 171"/>
                  <a:gd name="T14" fmla="*/ 206 w 206"/>
                  <a:gd name="T15" fmla="*/ 85 h 171"/>
                  <a:gd name="T16" fmla="*/ 204 w 206"/>
                  <a:gd name="T17" fmla="*/ 108 h 171"/>
                  <a:gd name="T18" fmla="*/ 195 w 206"/>
                  <a:gd name="T19" fmla="*/ 129 h 171"/>
                  <a:gd name="T20" fmla="*/ 182 w 206"/>
                  <a:gd name="T21" fmla="*/ 146 h 171"/>
                  <a:gd name="T22" fmla="*/ 164 w 206"/>
                  <a:gd name="T23" fmla="*/ 159 h 171"/>
                  <a:gd name="T24" fmla="*/ 144 w 206"/>
                  <a:gd name="T25" fmla="*/ 167 h 171"/>
                  <a:gd name="T26" fmla="*/ 122 w 206"/>
                  <a:gd name="T27" fmla="*/ 171 h 171"/>
                  <a:gd name="T28" fmla="*/ 86 w 206"/>
                  <a:gd name="T29" fmla="*/ 171 h 171"/>
                  <a:gd name="T30" fmla="*/ 62 w 206"/>
                  <a:gd name="T31" fmla="*/ 167 h 171"/>
                  <a:gd name="T32" fmla="*/ 42 w 206"/>
                  <a:gd name="T33" fmla="*/ 159 h 171"/>
                  <a:gd name="T34" fmla="*/ 25 w 206"/>
                  <a:gd name="T35" fmla="*/ 146 h 171"/>
                  <a:gd name="T36" fmla="*/ 11 w 206"/>
                  <a:gd name="T37" fmla="*/ 129 h 171"/>
                  <a:gd name="T38" fmla="*/ 3 w 206"/>
                  <a:gd name="T39" fmla="*/ 108 h 171"/>
                  <a:gd name="T40" fmla="*/ 0 w 206"/>
                  <a:gd name="T41" fmla="*/ 85 h 171"/>
                  <a:gd name="T42" fmla="*/ 3 w 206"/>
                  <a:gd name="T43" fmla="*/ 63 h 171"/>
                  <a:gd name="T44" fmla="*/ 11 w 206"/>
                  <a:gd name="T45" fmla="*/ 42 h 171"/>
                  <a:gd name="T46" fmla="*/ 25 w 206"/>
                  <a:gd name="T47" fmla="*/ 25 h 171"/>
                  <a:gd name="T48" fmla="*/ 42 w 206"/>
                  <a:gd name="T49" fmla="*/ 12 h 171"/>
                  <a:gd name="T50" fmla="*/ 62 w 206"/>
                  <a:gd name="T51" fmla="*/ 4 h 171"/>
                  <a:gd name="T52" fmla="*/ 86 w 206"/>
                  <a:gd name="T5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6" h="171">
                    <a:moveTo>
                      <a:pt x="86" y="0"/>
                    </a:moveTo>
                    <a:lnTo>
                      <a:pt x="122" y="0"/>
                    </a:lnTo>
                    <a:lnTo>
                      <a:pt x="144" y="4"/>
                    </a:lnTo>
                    <a:lnTo>
                      <a:pt x="164" y="12"/>
                    </a:lnTo>
                    <a:lnTo>
                      <a:pt x="182" y="25"/>
                    </a:lnTo>
                    <a:lnTo>
                      <a:pt x="195" y="42"/>
                    </a:lnTo>
                    <a:lnTo>
                      <a:pt x="204" y="63"/>
                    </a:lnTo>
                    <a:lnTo>
                      <a:pt x="206" y="85"/>
                    </a:lnTo>
                    <a:lnTo>
                      <a:pt x="204" y="108"/>
                    </a:lnTo>
                    <a:lnTo>
                      <a:pt x="195" y="129"/>
                    </a:lnTo>
                    <a:lnTo>
                      <a:pt x="182" y="146"/>
                    </a:lnTo>
                    <a:lnTo>
                      <a:pt x="164" y="159"/>
                    </a:lnTo>
                    <a:lnTo>
                      <a:pt x="144" y="167"/>
                    </a:lnTo>
                    <a:lnTo>
                      <a:pt x="122" y="171"/>
                    </a:lnTo>
                    <a:lnTo>
                      <a:pt x="86" y="171"/>
                    </a:lnTo>
                    <a:lnTo>
                      <a:pt x="62" y="167"/>
                    </a:lnTo>
                    <a:lnTo>
                      <a:pt x="42" y="159"/>
                    </a:lnTo>
                    <a:lnTo>
                      <a:pt x="25" y="146"/>
                    </a:lnTo>
                    <a:lnTo>
                      <a:pt x="11" y="129"/>
                    </a:lnTo>
                    <a:lnTo>
                      <a:pt x="3" y="108"/>
                    </a:lnTo>
                    <a:lnTo>
                      <a:pt x="0" y="85"/>
                    </a:lnTo>
                    <a:lnTo>
                      <a:pt x="3" y="63"/>
                    </a:lnTo>
                    <a:lnTo>
                      <a:pt x="11" y="42"/>
                    </a:lnTo>
                    <a:lnTo>
                      <a:pt x="25" y="25"/>
                    </a:lnTo>
                    <a:lnTo>
                      <a:pt x="42" y="12"/>
                    </a:lnTo>
                    <a:lnTo>
                      <a:pt x="62" y="4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014E07A6-512F-D0EF-6480-5DE93BC1F910}"/>
              </a:ext>
            </a:extLst>
          </p:cNvPr>
          <p:cNvGrpSpPr/>
          <p:nvPr/>
        </p:nvGrpSpPr>
        <p:grpSpPr>
          <a:xfrm>
            <a:off x="883949" y="1245473"/>
            <a:ext cx="2325600" cy="2326343"/>
            <a:chOff x="883949" y="1245471"/>
            <a:chExt cx="2325600" cy="2326343"/>
          </a:xfrm>
        </p:grpSpPr>
        <p:graphicFrame>
          <p:nvGraphicFramePr>
            <p:cNvPr id="33" name="Chart 5">
              <a:extLst>
                <a:ext uri="{FF2B5EF4-FFF2-40B4-BE49-F238E27FC236}">
                  <a16:creationId xmlns:a16="http://schemas.microsoft.com/office/drawing/2014/main" id="{9E21484E-0332-3995-8A8F-45F3D7A8B0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90938170"/>
                </p:ext>
              </p:extLst>
            </p:nvPr>
          </p:nvGraphicFramePr>
          <p:xfrm>
            <a:off x="883949" y="1245471"/>
            <a:ext cx="2325600" cy="2326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61F2D859-CCE5-453F-03C6-04B0A8BA3026}"/>
                </a:ext>
              </a:extLst>
            </p:cNvPr>
            <p:cNvGrpSpPr/>
            <p:nvPr/>
          </p:nvGrpSpPr>
          <p:grpSpPr>
            <a:xfrm>
              <a:off x="1702725" y="2064349"/>
              <a:ext cx="688052" cy="688588"/>
              <a:chOff x="1702725" y="2064349"/>
              <a:chExt cx="688052" cy="688588"/>
            </a:xfrm>
            <a:solidFill>
              <a:srgbClr val="C9292A"/>
            </a:solidFill>
          </p:grpSpPr>
          <p:sp>
            <p:nvSpPr>
              <p:cNvPr id="35" name="Freeform 23">
                <a:extLst>
                  <a:ext uri="{FF2B5EF4-FFF2-40B4-BE49-F238E27FC236}">
                    <a16:creationId xmlns:a16="http://schemas.microsoft.com/office/drawing/2014/main" id="{4F2AE3B2-44F7-DAF5-D64F-ED8FAFE743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5085" y="2133369"/>
                <a:ext cx="307454" cy="355499"/>
              </a:xfrm>
              <a:custGeom>
                <a:avLst/>
                <a:gdLst>
                  <a:gd name="T0" fmla="*/ 715 w 1715"/>
                  <a:gd name="T1" fmla="*/ 397 h 1983"/>
                  <a:gd name="T2" fmla="*/ 525 w 1715"/>
                  <a:gd name="T3" fmla="*/ 464 h 1983"/>
                  <a:gd name="T4" fmla="*/ 363 w 1715"/>
                  <a:gd name="T5" fmla="*/ 579 h 1983"/>
                  <a:gd name="T6" fmla="*/ 237 w 1715"/>
                  <a:gd name="T7" fmla="*/ 734 h 1983"/>
                  <a:gd name="T8" fmla="*/ 157 w 1715"/>
                  <a:gd name="T9" fmla="*/ 919 h 1983"/>
                  <a:gd name="T10" fmla="*/ 129 w 1715"/>
                  <a:gd name="T11" fmla="*/ 1124 h 1983"/>
                  <a:gd name="T12" fmla="*/ 159 w 1715"/>
                  <a:gd name="T13" fmla="*/ 1328 h 1983"/>
                  <a:gd name="T14" fmla="*/ 240 w 1715"/>
                  <a:gd name="T15" fmla="*/ 1511 h 1983"/>
                  <a:gd name="T16" fmla="*/ 368 w 1715"/>
                  <a:gd name="T17" fmla="*/ 1663 h 1983"/>
                  <a:gd name="T18" fmla="*/ 530 w 1715"/>
                  <a:gd name="T19" fmla="*/ 1777 h 1983"/>
                  <a:gd name="T20" fmla="*/ 719 w 1715"/>
                  <a:gd name="T21" fmla="*/ 1842 h 1983"/>
                  <a:gd name="T22" fmla="*/ 862 w 1715"/>
                  <a:gd name="T23" fmla="*/ 1855 h 1983"/>
                  <a:gd name="T24" fmla="*/ 1067 w 1715"/>
                  <a:gd name="T25" fmla="*/ 1826 h 1983"/>
                  <a:gd name="T26" fmla="*/ 1247 w 1715"/>
                  <a:gd name="T27" fmla="*/ 1741 h 1983"/>
                  <a:gd name="T28" fmla="*/ 1399 w 1715"/>
                  <a:gd name="T29" fmla="*/ 1611 h 1983"/>
                  <a:gd name="T30" fmla="*/ 1510 w 1715"/>
                  <a:gd name="T31" fmla="*/ 1446 h 1983"/>
                  <a:gd name="T32" fmla="*/ 1574 w 1715"/>
                  <a:gd name="T33" fmla="*/ 1253 h 1983"/>
                  <a:gd name="T34" fmla="*/ 1583 w 1715"/>
                  <a:gd name="T35" fmla="*/ 1044 h 1983"/>
                  <a:gd name="T36" fmla="*/ 1534 w 1715"/>
                  <a:gd name="T37" fmla="*/ 847 h 1983"/>
                  <a:gd name="T38" fmla="*/ 1436 w 1715"/>
                  <a:gd name="T39" fmla="*/ 674 h 1983"/>
                  <a:gd name="T40" fmla="*/ 1296 w 1715"/>
                  <a:gd name="T41" fmla="*/ 534 h 1983"/>
                  <a:gd name="T42" fmla="*/ 1124 w 1715"/>
                  <a:gd name="T43" fmla="*/ 435 h 1983"/>
                  <a:gd name="T44" fmla="*/ 927 w 1715"/>
                  <a:gd name="T45" fmla="*/ 387 h 1983"/>
                  <a:gd name="T46" fmla="*/ 398 w 1715"/>
                  <a:gd name="T47" fmla="*/ 0 h 1983"/>
                  <a:gd name="T48" fmla="*/ 450 w 1715"/>
                  <a:gd name="T49" fmla="*/ 25 h 1983"/>
                  <a:gd name="T50" fmla="*/ 462 w 1715"/>
                  <a:gd name="T51" fmla="*/ 349 h 1983"/>
                  <a:gd name="T52" fmla="*/ 648 w 1715"/>
                  <a:gd name="T53" fmla="*/ 280 h 1983"/>
                  <a:gd name="T54" fmla="*/ 852 w 1715"/>
                  <a:gd name="T55" fmla="*/ 255 h 1983"/>
                  <a:gd name="T56" fmla="*/ 1013 w 1715"/>
                  <a:gd name="T57" fmla="*/ 269 h 1983"/>
                  <a:gd name="T58" fmla="*/ 1230 w 1715"/>
                  <a:gd name="T59" fmla="*/ 339 h 1983"/>
                  <a:gd name="T60" fmla="*/ 1358 w 1715"/>
                  <a:gd name="T61" fmla="*/ 128 h 1983"/>
                  <a:gd name="T62" fmla="*/ 1384 w 1715"/>
                  <a:gd name="T63" fmla="*/ 75 h 1983"/>
                  <a:gd name="T64" fmla="*/ 1442 w 1715"/>
                  <a:gd name="T65" fmla="*/ 66 h 1983"/>
                  <a:gd name="T66" fmla="*/ 1483 w 1715"/>
                  <a:gd name="T67" fmla="*/ 107 h 1983"/>
                  <a:gd name="T68" fmla="*/ 1485 w 1715"/>
                  <a:gd name="T69" fmla="*/ 515 h 1983"/>
                  <a:gd name="T70" fmla="*/ 1483 w 1715"/>
                  <a:gd name="T71" fmla="*/ 529 h 1983"/>
                  <a:gd name="T72" fmla="*/ 1605 w 1715"/>
                  <a:gd name="T73" fmla="*/ 698 h 1983"/>
                  <a:gd name="T74" fmla="*/ 1686 w 1715"/>
                  <a:gd name="T75" fmla="*/ 895 h 1983"/>
                  <a:gd name="T76" fmla="*/ 1715 w 1715"/>
                  <a:gd name="T77" fmla="*/ 1112 h 1983"/>
                  <a:gd name="T78" fmla="*/ 1686 w 1715"/>
                  <a:gd name="T79" fmla="*/ 1341 h 1983"/>
                  <a:gd name="T80" fmla="*/ 1601 w 1715"/>
                  <a:gd name="T81" fmla="*/ 1548 h 1983"/>
                  <a:gd name="T82" fmla="*/ 1468 w 1715"/>
                  <a:gd name="T83" fmla="*/ 1725 h 1983"/>
                  <a:gd name="T84" fmla="*/ 1294 w 1715"/>
                  <a:gd name="T85" fmla="*/ 1863 h 1983"/>
                  <a:gd name="T86" fmla="*/ 1090 w 1715"/>
                  <a:gd name="T87" fmla="*/ 1952 h 1983"/>
                  <a:gd name="T88" fmla="*/ 863 w 1715"/>
                  <a:gd name="T89" fmla="*/ 1983 h 1983"/>
                  <a:gd name="T90" fmla="*/ 704 w 1715"/>
                  <a:gd name="T91" fmla="*/ 1969 h 1983"/>
                  <a:gd name="T92" fmla="*/ 492 w 1715"/>
                  <a:gd name="T93" fmla="*/ 1900 h 1983"/>
                  <a:gd name="T94" fmla="*/ 307 w 1715"/>
                  <a:gd name="T95" fmla="*/ 1780 h 1983"/>
                  <a:gd name="T96" fmla="*/ 159 w 1715"/>
                  <a:gd name="T97" fmla="*/ 1618 h 1983"/>
                  <a:gd name="T98" fmla="*/ 55 w 1715"/>
                  <a:gd name="T99" fmla="*/ 1422 h 1983"/>
                  <a:gd name="T100" fmla="*/ 4 w 1715"/>
                  <a:gd name="T101" fmla="*/ 1201 h 1983"/>
                  <a:gd name="T102" fmla="*/ 12 w 1715"/>
                  <a:gd name="T103" fmla="*/ 975 h 1983"/>
                  <a:gd name="T104" fmla="*/ 75 w 1715"/>
                  <a:gd name="T105" fmla="*/ 766 h 1983"/>
                  <a:gd name="T106" fmla="*/ 185 w 1715"/>
                  <a:gd name="T107" fmla="*/ 582 h 1983"/>
                  <a:gd name="T108" fmla="*/ 334 w 1715"/>
                  <a:gd name="T109" fmla="*/ 432 h 1983"/>
                  <a:gd name="T110" fmla="*/ 347 w 1715"/>
                  <a:gd name="T111" fmla="*/ 25 h 1983"/>
                  <a:gd name="T112" fmla="*/ 398 w 1715"/>
                  <a:gd name="T113" fmla="*/ 0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15" h="1983">
                    <a:moveTo>
                      <a:pt x="852" y="383"/>
                    </a:moveTo>
                    <a:lnTo>
                      <a:pt x="782" y="387"/>
                    </a:lnTo>
                    <a:lnTo>
                      <a:pt x="715" y="397"/>
                    </a:lnTo>
                    <a:lnTo>
                      <a:pt x="648" y="414"/>
                    </a:lnTo>
                    <a:lnTo>
                      <a:pt x="585" y="436"/>
                    </a:lnTo>
                    <a:lnTo>
                      <a:pt x="525" y="464"/>
                    </a:lnTo>
                    <a:lnTo>
                      <a:pt x="467" y="498"/>
                    </a:lnTo>
                    <a:lnTo>
                      <a:pt x="413" y="536"/>
                    </a:lnTo>
                    <a:lnTo>
                      <a:pt x="363" y="579"/>
                    </a:lnTo>
                    <a:lnTo>
                      <a:pt x="316" y="627"/>
                    </a:lnTo>
                    <a:lnTo>
                      <a:pt x="274" y="678"/>
                    </a:lnTo>
                    <a:lnTo>
                      <a:pt x="237" y="734"/>
                    </a:lnTo>
                    <a:lnTo>
                      <a:pt x="204" y="793"/>
                    </a:lnTo>
                    <a:lnTo>
                      <a:pt x="178" y="854"/>
                    </a:lnTo>
                    <a:lnTo>
                      <a:pt x="157" y="919"/>
                    </a:lnTo>
                    <a:lnTo>
                      <a:pt x="140" y="985"/>
                    </a:lnTo>
                    <a:lnTo>
                      <a:pt x="131" y="1054"/>
                    </a:lnTo>
                    <a:lnTo>
                      <a:pt x="129" y="1124"/>
                    </a:lnTo>
                    <a:lnTo>
                      <a:pt x="132" y="1194"/>
                    </a:lnTo>
                    <a:lnTo>
                      <a:pt x="143" y="1263"/>
                    </a:lnTo>
                    <a:lnTo>
                      <a:pt x="159" y="1328"/>
                    </a:lnTo>
                    <a:lnTo>
                      <a:pt x="181" y="1392"/>
                    </a:lnTo>
                    <a:lnTo>
                      <a:pt x="208" y="1453"/>
                    </a:lnTo>
                    <a:lnTo>
                      <a:pt x="240" y="1511"/>
                    </a:lnTo>
                    <a:lnTo>
                      <a:pt x="279" y="1566"/>
                    </a:lnTo>
                    <a:lnTo>
                      <a:pt x="321" y="1616"/>
                    </a:lnTo>
                    <a:lnTo>
                      <a:pt x="368" y="1663"/>
                    </a:lnTo>
                    <a:lnTo>
                      <a:pt x="418" y="1706"/>
                    </a:lnTo>
                    <a:lnTo>
                      <a:pt x="472" y="1743"/>
                    </a:lnTo>
                    <a:lnTo>
                      <a:pt x="530" y="1777"/>
                    </a:lnTo>
                    <a:lnTo>
                      <a:pt x="590" y="1804"/>
                    </a:lnTo>
                    <a:lnTo>
                      <a:pt x="654" y="1826"/>
                    </a:lnTo>
                    <a:lnTo>
                      <a:pt x="719" y="1842"/>
                    </a:lnTo>
                    <a:lnTo>
                      <a:pt x="787" y="1853"/>
                    </a:lnTo>
                    <a:lnTo>
                      <a:pt x="857" y="1855"/>
                    </a:lnTo>
                    <a:lnTo>
                      <a:pt x="862" y="1855"/>
                    </a:lnTo>
                    <a:lnTo>
                      <a:pt x="932" y="1851"/>
                    </a:lnTo>
                    <a:lnTo>
                      <a:pt x="1000" y="1842"/>
                    </a:lnTo>
                    <a:lnTo>
                      <a:pt x="1067" y="1826"/>
                    </a:lnTo>
                    <a:lnTo>
                      <a:pt x="1130" y="1802"/>
                    </a:lnTo>
                    <a:lnTo>
                      <a:pt x="1190" y="1774"/>
                    </a:lnTo>
                    <a:lnTo>
                      <a:pt x="1247" y="1741"/>
                    </a:lnTo>
                    <a:lnTo>
                      <a:pt x="1302" y="1702"/>
                    </a:lnTo>
                    <a:lnTo>
                      <a:pt x="1352" y="1659"/>
                    </a:lnTo>
                    <a:lnTo>
                      <a:pt x="1399" y="1611"/>
                    </a:lnTo>
                    <a:lnTo>
                      <a:pt x="1441" y="1560"/>
                    </a:lnTo>
                    <a:lnTo>
                      <a:pt x="1478" y="1505"/>
                    </a:lnTo>
                    <a:lnTo>
                      <a:pt x="1510" y="1446"/>
                    </a:lnTo>
                    <a:lnTo>
                      <a:pt x="1538" y="1385"/>
                    </a:lnTo>
                    <a:lnTo>
                      <a:pt x="1559" y="1320"/>
                    </a:lnTo>
                    <a:lnTo>
                      <a:pt x="1574" y="1253"/>
                    </a:lnTo>
                    <a:lnTo>
                      <a:pt x="1584" y="1184"/>
                    </a:lnTo>
                    <a:lnTo>
                      <a:pt x="1587" y="1114"/>
                    </a:lnTo>
                    <a:lnTo>
                      <a:pt x="1583" y="1044"/>
                    </a:lnTo>
                    <a:lnTo>
                      <a:pt x="1573" y="977"/>
                    </a:lnTo>
                    <a:lnTo>
                      <a:pt x="1556" y="910"/>
                    </a:lnTo>
                    <a:lnTo>
                      <a:pt x="1534" y="847"/>
                    </a:lnTo>
                    <a:lnTo>
                      <a:pt x="1506" y="786"/>
                    </a:lnTo>
                    <a:lnTo>
                      <a:pt x="1474" y="728"/>
                    </a:lnTo>
                    <a:lnTo>
                      <a:pt x="1436" y="674"/>
                    </a:lnTo>
                    <a:lnTo>
                      <a:pt x="1394" y="622"/>
                    </a:lnTo>
                    <a:lnTo>
                      <a:pt x="1348" y="576"/>
                    </a:lnTo>
                    <a:lnTo>
                      <a:pt x="1296" y="534"/>
                    </a:lnTo>
                    <a:lnTo>
                      <a:pt x="1243" y="495"/>
                    </a:lnTo>
                    <a:lnTo>
                      <a:pt x="1184" y="463"/>
                    </a:lnTo>
                    <a:lnTo>
                      <a:pt x="1124" y="435"/>
                    </a:lnTo>
                    <a:lnTo>
                      <a:pt x="1061" y="412"/>
                    </a:lnTo>
                    <a:lnTo>
                      <a:pt x="996" y="396"/>
                    </a:lnTo>
                    <a:lnTo>
                      <a:pt x="927" y="387"/>
                    </a:lnTo>
                    <a:lnTo>
                      <a:pt x="857" y="383"/>
                    </a:lnTo>
                    <a:lnTo>
                      <a:pt x="852" y="383"/>
                    </a:lnTo>
                    <a:close/>
                    <a:moveTo>
                      <a:pt x="398" y="0"/>
                    </a:moveTo>
                    <a:lnTo>
                      <a:pt x="419" y="3"/>
                    </a:lnTo>
                    <a:lnTo>
                      <a:pt x="436" y="11"/>
                    </a:lnTo>
                    <a:lnTo>
                      <a:pt x="450" y="25"/>
                    </a:lnTo>
                    <a:lnTo>
                      <a:pt x="458" y="43"/>
                    </a:lnTo>
                    <a:lnTo>
                      <a:pt x="462" y="64"/>
                    </a:lnTo>
                    <a:lnTo>
                      <a:pt x="462" y="349"/>
                    </a:lnTo>
                    <a:lnTo>
                      <a:pt x="521" y="321"/>
                    </a:lnTo>
                    <a:lnTo>
                      <a:pt x="584" y="298"/>
                    </a:lnTo>
                    <a:lnTo>
                      <a:pt x="648" y="280"/>
                    </a:lnTo>
                    <a:lnTo>
                      <a:pt x="715" y="267"/>
                    </a:lnTo>
                    <a:lnTo>
                      <a:pt x="782" y="259"/>
                    </a:lnTo>
                    <a:lnTo>
                      <a:pt x="852" y="255"/>
                    </a:lnTo>
                    <a:lnTo>
                      <a:pt x="857" y="255"/>
                    </a:lnTo>
                    <a:lnTo>
                      <a:pt x="936" y="259"/>
                    </a:lnTo>
                    <a:lnTo>
                      <a:pt x="1013" y="269"/>
                    </a:lnTo>
                    <a:lnTo>
                      <a:pt x="1089" y="287"/>
                    </a:lnTo>
                    <a:lnTo>
                      <a:pt x="1160" y="310"/>
                    </a:lnTo>
                    <a:lnTo>
                      <a:pt x="1230" y="339"/>
                    </a:lnTo>
                    <a:lnTo>
                      <a:pt x="1295" y="374"/>
                    </a:lnTo>
                    <a:lnTo>
                      <a:pt x="1358" y="415"/>
                    </a:lnTo>
                    <a:lnTo>
                      <a:pt x="1358" y="128"/>
                    </a:lnTo>
                    <a:lnTo>
                      <a:pt x="1360" y="107"/>
                    </a:lnTo>
                    <a:lnTo>
                      <a:pt x="1370" y="89"/>
                    </a:lnTo>
                    <a:lnTo>
                      <a:pt x="1384" y="75"/>
                    </a:lnTo>
                    <a:lnTo>
                      <a:pt x="1401" y="66"/>
                    </a:lnTo>
                    <a:lnTo>
                      <a:pt x="1422" y="64"/>
                    </a:lnTo>
                    <a:lnTo>
                      <a:pt x="1442" y="66"/>
                    </a:lnTo>
                    <a:lnTo>
                      <a:pt x="1460" y="75"/>
                    </a:lnTo>
                    <a:lnTo>
                      <a:pt x="1474" y="89"/>
                    </a:lnTo>
                    <a:lnTo>
                      <a:pt x="1483" y="107"/>
                    </a:lnTo>
                    <a:lnTo>
                      <a:pt x="1485" y="128"/>
                    </a:lnTo>
                    <a:lnTo>
                      <a:pt x="1485" y="512"/>
                    </a:lnTo>
                    <a:lnTo>
                      <a:pt x="1485" y="515"/>
                    </a:lnTo>
                    <a:lnTo>
                      <a:pt x="1485" y="521"/>
                    </a:lnTo>
                    <a:lnTo>
                      <a:pt x="1484" y="526"/>
                    </a:lnTo>
                    <a:lnTo>
                      <a:pt x="1483" y="529"/>
                    </a:lnTo>
                    <a:lnTo>
                      <a:pt x="1528" y="582"/>
                    </a:lnTo>
                    <a:lnTo>
                      <a:pt x="1569" y="639"/>
                    </a:lnTo>
                    <a:lnTo>
                      <a:pt x="1605" y="698"/>
                    </a:lnTo>
                    <a:lnTo>
                      <a:pt x="1638" y="761"/>
                    </a:lnTo>
                    <a:lnTo>
                      <a:pt x="1665" y="828"/>
                    </a:lnTo>
                    <a:lnTo>
                      <a:pt x="1686" y="895"/>
                    </a:lnTo>
                    <a:lnTo>
                      <a:pt x="1701" y="966"/>
                    </a:lnTo>
                    <a:lnTo>
                      <a:pt x="1711" y="1039"/>
                    </a:lnTo>
                    <a:lnTo>
                      <a:pt x="1715" y="1112"/>
                    </a:lnTo>
                    <a:lnTo>
                      <a:pt x="1711" y="1190"/>
                    </a:lnTo>
                    <a:lnTo>
                      <a:pt x="1702" y="1267"/>
                    </a:lnTo>
                    <a:lnTo>
                      <a:pt x="1686" y="1341"/>
                    </a:lnTo>
                    <a:lnTo>
                      <a:pt x="1662" y="1413"/>
                    </a:lnTo>
                    <a:lnTo>
                      <a:pt x="1634" y="1482"/>
                    </a:lnTo>
                    <a:lnTo>
                      <a:pt x="1601" y="1548"/>
                    </a:lnTo>
                    <a:lnTo>
                      <a:pt x="1561" y="1611"/>
                    </a:lnTo>
                    <a:lnTo>
                      <a:pt x="1517" y="1671"/>
                    </a:lnTo>
                    <a:lnTo>
                      <a:pt x="1468" y="1725"/>
                    </a:lnTo>
                    <a:lnTo>
                      <a:pt x="1414" y="1776"/>
                    </a:lnTo>
                    <a:lnTo>
                      <a:pt x="1356" y="1822"/>
                    </a:lnTo>
                    <a:lnTo>
                      <a:pt x="1294" y="1863"/>
                    </a:lnTo>
                    <a:lnTo>
                      <a:pt x="1230" y="1898"/>
                    </a:lnTo>
                    <a:lnTo>
                      <a:pt x="1161" y="1928"/>
                    </a:lnTo>
                    <a:lnTo>
                      <a:pt x="1090" y="1952"/>
                    </a:lnTo>
                    <a:lnTo>
                      <a:pt x="1017" y="1969"/>
                    </a:lnTo>
                    <a:lnTo>
                      <a:pt x="941" y="1980"/>
                    </a:lnTo>
                    <a:lnTo>
                      <a:pt x="863" y="1983"/>
                    </a:lnTo>
                    <a:lnTo>
                      <a:pt x="857" y="1983"/>
                    </a:lnTo>
                    <a:lnTo>
                      <a:pt x="780" y="1980"/>
                    </a:lnTo>
                    <a:lnTo>
                      <a:pt x="704" y="1969"/>
                    </a:lnTo>
                    <a:lnTo>
                      <a:pt x="631" y="1953"/>
                    </a:lnTo>
                    <a:lnTo>
                      <a:pt x="560" y="1930"/>
                    </a:lnTo>
                    <a:lnTo>
                      <a:pt x="492" y="1900"/>
                    </a:lnTo>
                    <a:lnTo>
                      <a:pt x="427" y="1865"/>
                    </a:lnTo>
                    <a:lnTo>
                      <a:pt x="365" y="1825"/>
                    </a:lnTo>
                    <a:lnTo>
                      <a:pt x="307" y="1780"/>
                    </a:lnTo>
                    <a:lnTo>
                      <a:pt x="253" y="1730"/>
                    </a:lnTo>
                    <a:lnTo>
                      <a:pt x="204" y="1675"/>
                    </a:lnTo>
                    <a:lnTo>
                      <a:pt x="159" y="1618"/>
                    </a:lnTo>
                    <a:lnTo>
                      <a:pt x="119" y="1555"/>
                    </a:lnTo>
                    <a:lnTo>
                      <a:pt x="84" y="1490"/>
                    </a:lnTo>
                    <a:lnTo>
                      <a:pt x="55" y="1422"/>
                    </a:lnTo>
                    <a:lnTo>
                      <a:pt x="32" y="1351"/>
                    </a:lnTo>
                    <a:lnTo>
                      <a:pt x="16" y="1277"/>
                    </a:lnTo>
                    <a:lnTo>
                      <a:pt x="4" y="1201"/>
                    </a:lnTo>
                    <a:lnTo>
                      <a:pt x="0" y="1124"/>
                    </a:lnTo>
                    <a:lnTo>
                      <a:pt x="3" y="1048"/>
                    </a:lnTo>
                    <a:lnTo>
                      <a:pt x="12" y="975"/>
                    </a:lnTo>
                    <a:lnTo>
                      <a:pt x="27" y="903"/>
                    </a:lnTo>
                    <a:lnTo>
                      <a:pt x="48" y="833"/>
                    </a:lnTo>
                    <a:lnTo>
                      <a:pt x="75" y="766"/>
                    </a:lnTo>
                    <a:lnTo>
                      <a:pt x="106" y="702"/>
                    </a:lnTo>
                    <a:lnTo>
                      <a:pt x="144" y="640"/>
                    </a:lnTo>
                    <a:lnTo>
                      <a:pt x="185" y="582"/>
                    </a:lnTo>
                    <a:lnTo>
                      <a:pt x="230" y="528"/>
                    </a:lnTo>
                    <a:lnTo>
                      <a:pt x="280" y="478"/>
                    </a:lnTo>
                    <a:lnTo>
                      <a:pt x="334" y="432"/>
                    </a:lnTo>
                    <a:lnTo>
                      <a:pt x="334" y="64"/>
                    </a:lnTo>
                    <a:lnTo>
                      <a:pt x="337" y="43"/>
                    </a:lnTo>
                    <a:lnTo>
                      <a:pt x="347" y="25"/>
                    </a:lnTo>
                    <a:lnTo>
                      <a:pt x="361" y="11"/>
                    </a:lnTo>
                    <a:lnTo>
                      <a:pt x="378" y="3"/>
                    </a:lnTo>
                    <a:lnTo>
                      <a:pt x="3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36" name="Freeform 24">
                <a:extLst>
                  <a:ext uri="{FF2B5EF4-FFF2-40B4-BE49-F238E27FC236}">
                    <a16:creationId xmlns:a16="http://schemas.microsoft.com/office/drawing/2014/main" id="{E148DFF6-778E-B3A6-8C31-CEC8ADDE7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963" y="2064349"/>
                <a:ext cx="22947" cy="45894"/>
              </a:xfrm>
              <a:custGeom>
                <a:avLst/>
                <a:gdLst>
                  <a:gd name="T0" fmla="*/ 64 w 128"/>
                  <a:gd name="T1" fmla="*/ 0 h 256"/>
                  <a:gd name="T2" fmla="*/ 85 w 128"/>
                  <a:gd name="T3" fmla="*/ 3 h 256"/>
                  <a:gd name="T4" fmla="*/ 102 w 128"/>
                  <a:gd name="T5" fmla="*/ 13 h 256"/>
                  <a:gd name="T6" fmla="*/ 116 w 128"/>
                  <a:gd name="T7" fmla="*/ 27 h 256"/>
                  <a:gd name="T8" fmla="*/ 124 w 128"/>
                  <a:gd name="T9" fmla="*/ 44 h 256"/>
                  <a:gd name="T10" fmla="*/ 128 w 128"/>
                  <a:gd name="T11" fmla="*/ 64 h 256"/>
                  <a:gd name="T12" fmla="*/ 128 w 128"/>
                  <a:gd name="T13" fmla="*/ 192 h 256"/>
                  <a:gd name="T14" fmla="*/ 124 w 128"/>
                  <a:gd name="T15" fmla="*/ 212 h 256"/>
                  <a:gd name="T16" fmla="*/ 116 w 128"/>
                  <a:gd name="T17" fmla="*/ 231 h 256"/>
                  <a:gd name="T18" fmla="*/ 102 w 128"/>
                  <a:gd name="T19" fmla="*/ 244 h 256"/>
                  <a:gd name="T20" fmla="*/ 85 w 128"/>
                  <a:gd name="T21" fmla="*/ 253 h 256"/>
                  <a:gd name="T22" fmla="*/ 64 w 128"/>
                  <a:gd name="T23" fmla="*/ 256 h 256"/>
                  <a:gd name="T24" fmla="*/ 44 w 128"/>
                  <a:gd name="T25" fmla="*/ 253 h 256"/>
                  <a:gd name="T26" fmla="*/ 27 w 128"/>
                  <a:gd name="T27" fmla="*/ 244 h 256"/>
                  <a:gd name="T28" fmla="*/ 13 w 128"/>
                  <a:gd name="T29" fmla="*/ 231 h 256"/>
                  <a:gd name="T30" fmla="*/ 3 w 128"/>
                  <a:gd name="T31" fmla="*/ 212 h 256"/>
                  <a:gd name="T32" fmla="*/ 0 w 128"/>
                  <a:gd name="T33" fmla="*/ 192 h 256"/>
                  <a:gd name="T34" fmla="*/ 0 w 128"/>
                  <a:gd name="T35" fmla="*/ 64 h 256"/>
                  <a:gd name="T36" fmla="*/ 3 w 128"/>
                  <a:gd name="T37" fmla="*/ 44 h 256"/>
                  <a:gd name="T38" fmla="*/ 13 w 128"/>
                  <a:gd name="T39" fmla="*/ 27 h 256"/>
                  <a:gd name="T40" fmla="*/ 27 w 128"/>
                  <a:gd name="T41" fmla="*/ 13 h 256"/>
                  <a:gd name="T42" fmla="*/ 44 w 128"/>
                  <a:gd name="T43" fmla="*/ 3 h 256"/>
                  <a:gd name="T44" fmla="*/ 64 w 128"/>
                  <a:gd name="T45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256">
                    <a:moveTo>
                      <a:pt x="64" y="0"/>
                    </a:moveTo>
                    <a:lnTo>
                      <a:pt x="85" y="3"/>
                    </a:lnTo>
                    <a:lnTo>
                      <a:pt x="102" y="13"/>
                    </a:lnTo>
                    <a:lnTo>
                      <a:pt x="116" y="27"/>
                    </a:lnTo>
                    <a:lnTo>
                      <a:pt x="124" y="44"/>
                    </a:lnTo>
                    <a:lnTo>
                      <a:pt x="128" y="64"/>
                    </a:lnTo>
                    <a:lnTo>
                      <a:pt x="128" y="192"/>
                    </a:lnTo>
                    <a:lnTo>
                      <a:pt x="124" y="212"/>
                    </a:lnTo>
                    <a:lnTo>
                      <a:pt x="116" y="231"/>
                    </a:lnTo>
                    <a:lnTo>
                      <a:pt x="102" y="244"/>
                    </a:lnTo>
                    <a:lnTo>
                      <a:pt x="85" y="253"/>
                    </a:lnTo>
                    <a:lnTo>
                      <a:pt x="64" y="256"/>
                    </a:lnTo>
                    <a:lnTo>
                      <a:pt x="44" y="253"/>
                    </a:lnTo>
                    <a:lnTo>
                      <a:pt x="27" y="244"/>
                    </a:lnTo>
                    <a:lnTo>
                      <a:pt x="13" y="231"/>
                    </a:lnTo>
                    <a:lnTo>
                      <a:pt x="3" y="212"/>
                    </a:lnTo>
                    <a:lnTo>
                      <a:pt x="0" y="192"/>
                    </a:lnTo>
                    <a:lnTo>
                      <a:pt x="0" y="64"/>
                    </a:lnTo>
                    <a:lnTo>
                      <a:pt x="3" y="44"/>
                    </a:lnTo>
                    <a:lnTo>
                      <a:pt x="13" y="27"/>
                    </a:lnTo>
                    <a:lnTo>
                      <a:pt x="27" y="13"/>
                    </a:lnTo>
                    <a:lnTo>
                      <a:pt x="44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37" name="Freeform 25">
                <a:extLst>
                  <a:ext uri="{FF2B5EF4-FFF2-40B4-BE49-F238E27FC236}">
                    <a16:creationId xmlns:a16="http://schemas.microsoft.com/office/drawing/2014/main" id="{8AA43E66-EED5-06FB-5CFE-8F9B624F5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539" y="2075822"/>
                <a:ext cx="22768" cy="46073"/>
              </a:xfrm>
              <a:custGeom>
                <a:avLst/>
                <a:gdLst>
                  <a:gd name="T0" fmla="*/ 64 w 127"/>
                  <a:gd name="T1" fmla="*/ 0 h 257"/>
                  <a:gd name="T2" fmla="*/ 84 w 127"/>
                  <a:gd name="T3" fmla="*/ 3 h 257"/>
                  <a:gd name="T4" fmla="*/ 102 w 127"/>
                  <a:gd name="T5" fmla="*/ 13 h 257"/>
                  <a:gd name="T6" fmla="*/ 116 w 127"/>
                  <a:gd name="T7" fmla="*/ 27 h 257"/>
                  <a:gd name="T8" fmla="*/ 125 w 127"/>
                  <a:gd name="T9" fmla="*/ 44 h 257"/>
                  <a:gd name="T10" fmla="*/ 127 w 127"/>
                  <a:gd name="T11" fmla="*/ 64 h 257"/>
                  <a:gd name="T12" fmla="*/ 127 w 127"/>
                  <a:gd name="T13" fmla="*/ 192 h 257"/>
                  <a:gd name="T14" fmla="*/ 125 w 127"/>
                  <a:gd name="T15" fmla="*/ 212 h 257"/>
                  <a:gd name="T16" fmla="*/ 116 w 127"/>
                  <a:gd name="T17" fmla="*/ 230 h 257"/>
                  <a:gd name="T18" fmla="*/ 102 w 127"/>
                  <a:gd name="T19" fmla="*/ 244 h 257"/>
                  <a:gd name="T20" fmla="*/ 84 w 127"/>
                  <a:gd name="T21" fmla="*/ 253 h 257"/>
                  <a:gd name="T22" fmla="*/ 64 w 127"/>
                  <a:gd name="T23" fmla="*/ 257 h 257"/>
                  <a:gd name="T24" fmla="*/ 43 w 127"/>
                  <a:gd name="T25" fmla="*/ 253 h 257"/>
                  <a:gd name="T26" fmla="*/ 26 w 127"/>
                  <a:gd name="T27" fmla="*/ 244 h 257"/>
                  <a:gd name="T28" fmla="*/ 12 w 127"/>
                  <a:gd name="T29" fmla="*/ 230 h 257"/>
                  <a:gd name="T30" fmla="*/ 2 w 127"/>
                  <a:gd name="T31" fmla="*/ 212 h 257"/>
                  <a:gd name="T32" fmla="*/ 0 w 127"/>
                  <a:gd name="T33" fmla="*/ 192 h 257"/>
                  <a:gd name="T34" fmla="*/ 0 w 127"/>
                  <a:gd name="T35" fmla="*/ 64 h 257"/>
                  <a:gd name="T36" fmla="*/ 2 w 127"/>
                  <a:gd name="T37" fmla="*/ 44 h 257"/>
                  <a:gd name="T38" fmla="*/ 12 w 127"/>
                  <a:gd name="T39" fmla="*/ 27 h 257"/>
                  <a:gd name="T40" fmla="*/ 26 w 127"/>
                  <a:gd name="T41" fmla="*/ 13 h 257"/>
                  <a:gd name="T42" fmla="*/ 43 w 127"/>
                  <a:gd name="T43" fmla="*/ 3 h 257"/>
                  <a:gd name="T44" fmla="*/ 64 w 127"/>
                  <a:gd name="T4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7" h="257">
                    <a:moveTo>
                      <a:pt x="64" y="0"/>
                    </a:moveTo>
                    <a:lnTo>
                      <a:pt x="84" y="3"/>
                    </a:lnTo>
                    <a:lnTo>
                      <a:pt x="102" y="13"/>
                    </a:lnTo>
                    <a:lnTo>
                      <a:pt x="116" y="27"/>
                    </a:lnTo>
                    <a:lnTo>
                      <a:pt x="125" y="44"/>
                    </a:lnTo>
                    <a:lnTo>
                      <a:pt x="127" y="64"/>
                    </a:lnTo>
                    <a:lnTo>
                      <a:pt x="127" y="192"/>
                    </a:lnTo>
                    <a:lnTo>
                      <a:pt x="125" y="212"/>
                    </a:lnTo>
                    <a:lnTo>
                      <a:pt x="116" y="230"/>
                    </a:lnTo>
                    <a:lnTo>
                      <a:pt x="102" y="244"/>
                    </a:lnTo>
                    <a:lnTo>
                      <a:pt x="84" y="253"/>
                    </a:lnTo>
                    <a:lnTo>
                      <a:pt x="64" y="257"/>
                    </a:lnTo>
                    <a:lnTo>
                      <a:pt x="43" y="253"/>
                    </a:lnTo>
                    <a:lnTo>
                      <a:pt x="26" y="244"/>
                    </a:lnTo>
                    <a:lnTo>
                      <a:pt x="12" y="230"/>
                    </a:lnTo>
                    <a:lnTo>
                      <a:pt x="2" y="212"/>
                    </a:lnTo>
                    <a:lnTo>
                      <a:pt x="0" y="192"/>
                    </a:lnTo>
                    <a:lnTo>
                      <a:pt x="0" y="64"/>
                    </a:lnTo>
                    <a:lnTo>
                      <a:pt x="2" y="44"/>
                    </a:lnTo>
                    <a:lnTo>
                      <a:pt x="12" y="27"/>
                    </a:lnTo>
                    <a:lnTo>
                      <a:pt x="26" y="13"/>
                    </a:lnTo>
                    <a:lnTo>
                      <a:pt x="43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38" name="Freeform 26">
                <a:extLst>
                  <a:ext uri="{FF2B5EF4-FFF2-40B4-BE49-F238E27FC236}">
                    <a16:creationId xmlns:a16="http://schemas.microsoft.com/office/drawing/2014/main" id="{B1D85E87-F7D8-9FDE-518A-66CB31B2D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934" y="2328418"/>
                <a:ext cx="22947" cy="114735"/>
              </a:xfrm>
              <a:custGeom>
                <a:avLst/>
                <a:gdLst>
                  <a:gd name="T0" fmla="*/ 64 w 128"/>
                  <a:gd name="T1" fmla="*/ 0 h 640"/>
                  <a:gd name="T2" fmla="*/ 84 w 128"/>
                  <a:gd name="T3" fmla="*/ 3 h 640"/>
                  <a:gd name="T4" fmla="*/ 101 w 128"/>
                  <a:gd name="T5" fmla="*/ 11 h 640"/>
                  <a:gd name="T6" fmla="*/ 115 w 128"/>
                  <a:gd name="T7" fmla="*/ 25 h 640"/>
                  <a:gd name="T8" fmla="*/ 125 w 128"/>
                  <a:gd name="T9" fmla="*/ 43 h 640"/>
                  <a:gd name="T10" fmla="*/ 128 w 128"/>
                  <a:gd name="T11" fmla="*/ 64 h 640"/>
                  <a:gd name="T12" fmla="*/ 128 w 128"/>
                  <a:gd name="T13" fmla="*/ 576 h 640"/>
                  <a:gd name="T14" fmla="*/ 125 w 128"/>
                  <a:gd name="T15" fmla="*/ 596 h 640"/>
                  <a:gd name="T16" fmla="*/ 115 w 128"/>
                  <a:gd name="T17" fmla="*/ 613 h 640"/>
                  <a:gd name="T18" fmla="*/ 101 w 128"/>
                  <a:gd name="T19" fmla="*/ 627 h 640"/>
                  <a:gd name="T20" fmla="*/ 84 w 128"/>
                  <a:gd name="T21" fmla="*/ 636 h 640"/>
                  <a:gd name="T22" fmla="*/ 64 w 128"/>
                  <a:gd name="T23" fmla="*/ 640 h 640"/>
                  <a:gd name="T24" fmla="*/ 43 w 128"/>
                  <a:gd name="T25" fmla="*/ 636 h 640"/>
                  <a:gd name="T26" fmla="*/ 26 w 128"/>
                  <a:gd name="T27" fmla="*/ 627 h 640"/>
                  <a:gd name="T28" fmla="*/ 12 w 128"/>
                  <a:gd name="T29" fmla="*/ 613 h 640"/>
                  <a:gd name="T30" fmla="*/ 3 w 128"/>
                  <a:gd name="T31" fmla="*/ 596 h 640"/>
                  <a:gd name="T32" fmla="*/ 0 w 128"/>
                  <a:gd name="T33" fmla="*/ 576 h 640"/>
                  <a:gd name="T34" fmla="*/ 0 w 128"/>
                  <a:gd name="T35" fmla="*/ 64 h 640"/>
                  <a:gd name="T36" fmla="*/ 3 w 128"/>
                  <a:gd name="T37" fmla="*/ 43 h 640"/>
                  <a:gd name="T38" fmla="*/ 12 w 128"/>
                  <a:gd name="T39" fmla="*/ 25 h 640"/>
                  <a:gd name="T40" fmla="*/ 26 w 128"/>
                  <a:gd name="T41" fmla="*/ 11 h 640"/>
                  <a:gd name="T42" fmla="*/ 43 w 128"/>
                  <a:gd name="T43" fmla="*/ 3 h 640"/>
                  <a:gd name="T44" fmla="*/ 64 w 128"/>
                  <a:gd name="T45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640">
                    <a:moveTo>
                      <a:pt x="64" y="0"/>
                    </a:moveTo>
                    <a:lnTo>
                      <a:pt x="84" y="3"/>
                    </a:lnTo>
                    <a:lnTo>
                      <a:pt x="101" y="11"/>
                    </a:lnTo>
                    <a:lnTo>
                      <a:pt x="115" y="25"/>
                    </a:lnTo>
                    <a:lnTo>
                      <a:pt x="125" y="43"/>
                    </a:lnTo>
                    <a:lnTo>
                      <a:pt x="128" y="64"/>
                    </a:lnTo>
                    <a:lnTo>
                      <a:pt x="128" y="576"/>
                    </a:lnTo>
                    <a:lnTo>
                      <a:pt x="125" y="596"/>
                    </a:lnTo>
                    <a:lnTo>
                      <a:pt x="115" y="613"/>
                    </a:lnTo>
                    <a:lnTo>
                      <a:pt x="101" y="627"/>
                    </a:lnTo>
                    <a:lnTo>
                      <a:pt x="84" y="636"/>
                    </a:lnTo>
                    <a:lnTo>
                      <a:pt x="64" y="640"/>
                    </a:lnTo>
                    <a:lnTo>
                      <a:pt x="43" y="636"/>
                    </a:lnTo>
                    <a:lnTo>
                      <a:pt x="26" y="627"/>
                    </a:lnTo>
                    <a:lnTo>
                      <a:pt x="12" y="613"/>
                    </a:lnTo>
                    <a:lnTo>
                      <a:pt x="3" y="596"/>
                    </a:lnTo>
                    <a:lnTo>
                      <a:pt x="0" y="576"/>
                    </a:lnTo>
                    <a:lnTo>
                      <a:pt x="0" y="64"/>
                    </a:lnTo>
                    <a:lnTo>
                      <a:pt x="3" y="43"/>
                    </a:lnTo>
                    <a:lnTo>
                      <a:pt x="12" y="25"/>
                    </a:lnTo>
                    <a:lnTo>
                      <a:pt x="26" y="11"/>
                    </a:lnTo>
                    <a:lnTo>
                      <a:pt x="43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39" name="Freeform 27">
                <a:extLst>
                  <a:ext uri="{FF2B5EF4-FFF2-40B4-BE49-F238E27FC236}">
                    <a16:creationId xmlns:a16="http://schemas.microsoft.com/office/drawing/2014/main" id="{8A8EFFFA-6BCD-E349-876C-109DC2CAE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934" y="2259398"/>
                <a:ext cx="22947" cy="45894"/>
              </a:xfrm>
              <a:custGeom>
                <a:avLst/>
                <a:gdLst>
                  <a:gd name="T0" fmla="*/ 64 w 128"/>
                  <a:gd name="T1" fmla="*/ 0 h 256"/>
                  <a:gd name="T2" fmla="*/ 84 w 128"/>
                  <a:gd name="T3" fmla="*/ 3 h 256"/>
                  <a:gd name="T4" fmla="*/ 101 w 128"/>
                  <a:gd name="T5" fmla="*/ 13 h 256"/>
                  <a:gd name="T6" fmla="*/ 115 w 128"/>
                  <a:gd name="T7" fmla="*/ 27 h 256"/>
                  <a:gd name="T8" fmla="*/ 125 w 128"/>
                  <a:gd name="T9" fmla="*/ 44 h 256"/>
                  <a:gd name="T10" fmla="*/ 128 w 128"/>
                  <a:gd name="T11" fmla="*/ 64 h 256"/>
                  <a:gd name="T12" fmla="*/ 128 w 128"/>
                  <a:gd name="T13" fmla="*/ 192 h 256"/>
                  <a:gd name="T14" fmla="*/ 125 w 128"/>
                  <a:gd name="T15" fmla="*/ 213 h 256"/>
                  <a:gd name="T16" fmla="*/ 115 w 128"/>
                  <a:gd name="T17" fmla="*/ 231 h 256"/>
                  <a:gd name="T18" fmla="*/ 101 w 128"/>
                  <a:gd name="T19" fmla="*/ 244 h 256"/>
                  <a:gd name="T20" fmla="*/ 84 w 128"/>
                  <a:gd name="T21" fmla="*/ 253 h 256"/>
                  <a:gd name="T22" fmla="*/ 64 w 128"/>
                  <a:gd name="T23" fmla="*/ 256 h 256"/>
                  <a:gd name="T24" fmla="*/ 43 w 128"/>
                  <a:gd name="T25" fmla="*/ 253 h 256"/>
                  <a:gd name="T26" fmla="*/ 26 w 128"/>
                  <a:gd name="T27" fmla="*/ 244 h 256"/>
                  <a:gd name="T28" fmla="*/ 12 w 128"/>
                  <a:gd name="T29" fmla="*/ 231 h 256"/>
                  <a:gd name="T30" fmla="*/ 3 w 128"/>
                  <a:gd name="T31" fmla="*/ 213 h 256"/>
                  <a:gd name="T32" fmla="*/ 0 w 128"/>
                  <a:gd name="T33" fmla="*/ 192 h 256"/>
                  <a:gd name="T34" fmla="*/ 0 w 128"/>
                  <a:gd name="T35" fmla="*/ 64 h 256"/>
                  <a:gd name="T36" fmla="*/ 3 w 128"/>
                  <a:gd name="T37" fmla="*/ 44 h 256"/>
                  <a:gd name="T38" fmla="*/ 12 w 128"/>
                  <a:gd name="T39" fmla="*/ 27 h 256"/>
                  <a:gd name="T40" fmla="*/ 26 w 128"/>
                  <a:gd name="T41" fmla="*/ 13 h 256"/>
                  <a:gd name="T42" fmla="*/ 43 w 128"/>
                  <a:gd name="T43" fmla="*/ 3 h 256"/>
                  <a:gd name="T44" fmla="*/ 64 w 128"/>
                  <a:gd name="T45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256">
                    <a:moveTo>
                      <a:pt x="64" y="0"/>
                    </a:moveTo>
                    <a:lnTo>
                      <a:pt x="84" y="3"/>
                    </a:lnTo>
                    <a:lnTo>
                      <a:pt x="101" y="13"/>
                    </a:lnTo>
                    <a:lnTo>
                      <a:pt x="115" y="27"/>
                    </a:lnTo>
                    <a:lnTo>
                      <a:pt x="125" y="44"/>
                    </a:lnTo>
                    <a:lnTo>
                      <a:pt x="128" y="64"/>
                    </a:lnTo>
                    <a:lnTo>
                      <a:pt x="128" y="192"/>
                    </a:lnTo>
                    <a:lnTo>
                      <a:pt x="125" y="213"/>
                    </a:lnTo>
                    <a:lnTo>
                      <a:pt x="115" y="231"/>
                    </a:lnTo>
                    <a:lnTo>
                      <a:pt x="101" y="244"/>
                    </a:lnTo>
                    <a:lnTo>
                      <a:pt x="84" y="253"/>
                    </a:lnTo>
                    <a:lnTo>
                      <a:pt x="64" y="256"/>
                    </a:lnTo>
                    <a:lnTo>
                      <a:pt x="43" y="253"/>
                    </a:lnTo>
                    <a:lnTo>
                      <a:pt x="26" y="244"/>
                    </a:lnTo>
                    <a:lnTo>
                      <a:pt x="12" y="231"/>
                    </a:lnTo>
                    <a:lnTo>
                      <a:pt x="3" y="213"/>
                    </a:lnTo>
                    <a:lnTo>
                      <a:pt x="0" y="192"/>
                    </a:lnTo>
                    <a:lnTo>
                      <a:pt x="0" y="64"/>
                    </a:lnTo>
                    <a:lnTo>
                      <a:pt x="3" y="44"/>
                    </a:lnTo>
                    <a:lnTo>
                      <a:pt x="12" y="27"/>
                    </a:lnTo>
                    <a:lnTo>
                      <a:pt x="26" y="13"/>
                    </a:lnTo>
                    <a:lnTo>
                      <a:pt x="43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40" name="Freeform 28">
                <a:extLst>
                  <a:ext uri="{FF2B5EF4-FFF2-40B4-BE49-F238E27FC236}">
                    <a16:creationId xmlns:a16="http://schemas.microsoft.com/office/drawing/2014/main" id="{1B1BBAB1-3F07-CB5D-DD0C-AEAAE75EE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568" y="2225157"/>
                <a:ext cx="22947" cy="114735"/>
              </a:xfrm>
              <a:custGeom>
                <a:avLst/>
                <a:gdLst>
                  <a:gd name="T0" fmla="*/ 64 w 128"/>
                  <a:gd name="T1" fmla="*/ 0 h 640"/>
                  <a:gd name="T2" fmla="*/ 85 w 128"/>
                  <a:gd name="T3" fmla="*/ 3 h 640"/>
                  <a:gd name="T4" fmla="*/ 102 w 128"/>
                  <a:gd name="T5" fmla="*/ 11 h 640"/>
                  <a:gd name="T6" fmla="*/ 116 w 128"/>
                  <a:gd name="T7" fmla="*/ 25 h 640"/>
                  <a:gd name="T8" fmla="*/ 125 w 128"/>
                  <a:gd name="T9" fmla="*/ 43 h 640"/>
                  <a:gd name="T10" fmla="*/ 128 w 128"/>
                  <a:gd name="T11" fmla="*/ 64 h 640"/>
                  <a:gd name="T12" fmla="*/ 128 w 128"/>
                  <a:gd name="T13" fmla="*/ 576 h 640"/>
                  <a:gd name="T14" fmla="*/ 125 w 128"/>
                  <a:gd name="T15" fmla="*/ 595 h 640"/>
                  <a:gd name="T16" fmla="*/ 116 w 128"/>
                  <a:gd name="T17" fmla="*/ 613 h 640"/>
                  <a:gd name="T18" fmla="*/ 102 w 128"/>
                  <a:gd name="T19" fmla="*/ 627 h 640"/>
                  <a:gd name="T20" fmla="*/ 85 w 128"/>
                  <a:gd name="T21" fmla="*/ 636 h 640"/>
                  <a:gd name="T22" fmla="*/ 64 w 128"/>
                  <a:gd name="T23" fmla="*/ 640 h 640"/>
                  <a:gd name="T24" fmla="*/ 44 w 128"/>
                  <a:gd name="T25" fmla="*/ 636 h 640"/>
                  <a:gd name="T26" fmla="*/ 27 w 128"/>
                  <a:gd name="T27" fmla="*/ 627 h 640"/>
                  <a:gd name="T28" fmla="*/ 13 w 128"/>
                  <a:gd name="T29" fmla="*/ 613 h 640"/>
                  <a:gd name="T30" fmla="*/ 3 w 128"/>
                  <a:gd name="T31" fmla="*/ 595 h 640"/>
                  <a:gd name="T32" fmla="*/ 0 w 128"/>
                  <a:gd name="T33" fmla="*/ 576 h 640"/>
                  <a:gd name="T34" fmla="*/ 0 w 128"/>
                  <a:gd name="T35" fmla="*/ 64 h 640"/>
                  <a:gd name="T36" fmla="*/ 3 w 128"/>
                  <a:gd name="T37" fmla="*/ 43 h 640"/>
                  <a:gd name="T38" fmla="*/ 13 w 128"/>
                  <a:gd name="T39" fmla="*/ 25 h 640"/>
                  <a:gd name="T40" fmla="*/ 27 w 128"/>
                  <a:gd name="T41" fmla="*/ 11 h 640"/>
                  <a:gd name="T42" fmla="*/ 44 w 128"/>
                  <a:gd name="T43" fmla="*/ 3 h 640"/>
                  <a:gd name="T44" fmla="*/ 64 w 128"/>
                  <a:gd name="T45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640">
                    <a:moveTo>
                      <a:pt x="64" y="0"/>
                    </a:moveTo>
                    <a:lnTo>
                      <a:pt x="85" y="3"/>
                    </a:lnTo>
                    <a:lnTo>
                      <a:pt x="102" y="11"/>
                    </a:lnTo>
                    <a:lnTo>
                      <a:pt x="116" y="25"/>
                    </a:lnTo>
                    <a:lnTo>
                      <a:pt x="125" y="43"/>
                    </a:lnTo>
                    <a:lnTo>
                      <a:pt x="128" y="64"/>
                    </a:lnTo>
                    <a:lnTo>
                      <a:pt x="128" y="576"/>
                    </a:lnTo>
                    <a:lnTo>
                      <a:pt x="125" y="595"/>
                    </a:lnTo>
                    <a:lnTo>
                      <a:pt x="116" y="613"/>
                    </a:lnTo>
                    <a:lnTo>
                      <a:pt x="102" y="627"/>
                    </a:lnTo>
                    <a:lnTo>
                      <a:pt x="85" y="636"/>
                    </a:lnTo>
                    <a:lnTo>
                      <a:pt x="64" y="640"/>
                    </a:lnTo>
                    <a:lnTo>
                      <a:pt x="44" y="636"/>
                    </a:lnTo>
                    <a:lnTo>
                      <a:pt x="27" y="627"/>
                    </a:lnTo>
                    <a:lnTo>
                      <a:pt x="13" y="613"/>
                    </a:lnTo>
                    <a:lnTo>
                      <a:pt x="3" y="595"/>
                    </a:lnTo>
                    <a:lnTo>
                      <a:pt x="0" y="576"/>
                    </a:lnTo>
                    <a:lnTo>
                      <a:pt x="0" y="64"/>
                    </a:lnTo>
                    <a:lnTo>
                      <a:pt x="3" y="43"/>
                    </a:lnTo>
                    <a:lnTo>
                      <a:pt x="13" y="25"/>
                    </a:lnTo>
                    <a:lnTo>
                      <a:pt x="27" y="11"/>
                    </a:lnTo>
                    <a:lnTo>
                      <a:pt x="44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41" name="Freeform 29">
                <a:extLst>
                  <a:ext uri="{FF2B5EF4-FFF2-40B4-BE49-F238E27FC236}">
                    <a16:creationId xmlns:a16="http://schemas.microsoft.com/office/drawing/2014/main" id="{4C48E7D7-CAFB-19D9-073C-EC4798299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4568" y="2156316"/>
                <a:ext cx="22947" cy="45715"/>
              </a:xfrm>
              <a:custGeom>
                <a:avLst/>
                <a:gdLst>
                  <a:gd name="T0" fmla="*/ 64 w 128"/>
                  <a:gd name="T1" fmla="*/ 0 h 255"/>
                  <a:gd name="T2" fmla="*/ 85 w 128"/>
                  <a:gd name="T3" fmla="*/ 2 h 255"/>
                  <a:gd name="T4" fmla="*/ 102 w 128"/>
                  <a:gd name="T5" fmla="*/ 12 h 255"/>
                  <a:gd name="T6" fmla="*/ 116 w 128"/>
                  <a:gd name="T7" fmla="*/ 26 h 255"/>
                  <a:gd name="T8" fmla="*/ 125 w 128"/>
                  <a:gd name="T9" fmla="*/ 43 h 255"/>
                  <a:gd name="T10" fmla="*/ 128 w 128"/>
                  <a:gd name="T11" fmla="*/ 63 h 255"/>
                  <a:gd name="T12" fmla="*/ 128 w 128"/>
                  <a:gd name="T13" fmla="*/ 191 h 255"/>
                  <a:gd name="T14" fmla="*/ 125 w 128"/>
                  <a:gd name="T15" fmla="*/ 212 h 255"/>
                  <a:gd name="T16" fmla="*/ 116 w 128"/>
                  <a:gd name="T17" fmla="*/ 230 h 255"/>
                  <a:gd name="T18" fmla="*/ 102 w 128"/>
                  <a:gd name="T19" fmla="*/ 242 h 255"/>
                  <a:gd name="T20" fmla="*/ 85 w 128"/>
                  <a:gd name="T21" fmla="*/ 252 h 255"/>
                  <a:gd name="T22" fmla="*/ 64 w 128"/>
                  <a:gd name="T23" fmla="*/ 255 h 255"/>
                  <a:gd name="T24" fmla="*/ 44 w 128"/>
                  <a:gd name="T25" fmla="*/ 252 h 255"/>
                  <a:gd name="T26" fmla="*/ 27 w 128"/>
                  <a:gd name="T27" fmla="*/ 242 h 255"/>
                  <a:gd name="T28" fmla="*/ 13 w 128"/>
                  <a:gd name="T29" fmla="*/ 230 h 255"/>
                  <a:gd name="T30" fmla="*/ 3 w 128"/>
                  <a:gd name="T31" fmla="*/ 212 h 255"/>
                  <a:gd name="T32" fmla="*/ 0 w 128"/>
                  <a:gd name="T33" fmla="*/ 191 h 255"/>
                  <a:gd name="T34" fmla="*/ 0 w 128"/>
                  <a:gd name="T35" fmla="*/ 63 h 255"/>
                  <a:gd name="T36" fmla="*/ 3 w 128"/>
                  <a:gd name="T37" fmla="*/ 43 h 255"/>
                  <a:gd name="T38" fmla="*/ 13 w 128"/>
                  <a:gd name="T39" fmla="*/ 26 h 255"/>
                  <a:gd name="T40" fmla="*/ 27 w 128"/>
                  <a:gd name="T41" fmla="*/ 12 h 255"/>
                  <a:gd name="T42" fmla="*/ 44 w 128"/>
                  <a:gd name="T43" fmla="*/ 2 h 255"/>
                  <a:gd name="T44" fmla="*/ 64 w 128"/>
                  <a:gd name="T4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8" h="255">
                    <a:moveTo>
                      <a:pt x="64" y="0"/>
                    </a:moveTo>
                    <a:lnTo>
                      <a:pt x="85" y="2"/>
                    </a:lnTo>
                    <a:lnTo>
                      <a:pt x="102" y="12"/>
                    </a:lnTo>
                    <a:lnTo>
                      <a:pt x="116" y="26"/>
                    </a:lnTo>
                    <a:lnTo>
                      <a:pt x="125" y="43"/>
                    </a:lnTo>
                    <a:lnTo>
                      <a:pt x="128" y="63"/>
                    </a:lnTo>
                    <a:lnTo>
                      <a:pt x="128" y="191"/>
                    </a:lnTo>
                    <a:lnTo>
                      <a:pt x="125" y="212"/>
                    </a:lnTo>
                    <a:lnTo>
                      <a:pt x="116" y="230"/>
                    </a:lnTo>
                    <a:lnTo>
                      <a:pt x="102" y="242"/>
                    </a:lnTo>
                    <a:lnTo>
                      <a:pt x="85" y="252"/>
                    </a:lnTo>
                    <a:lnTo>
                      <a:pt x="64" y="255"/>
                    </a:lnTo>
                    <a:lnTo>
                      <a:pt x="44" y="252"/>
                    </a:lnTo>
                    <a:lnTo>
                      <a:pt x="27" y="242"/>
                    </a:lnTo>
                    <a:lnTo>
                      <a:pt x="13" y="230"/>
                    </a:lnTo>
                    <a:lnTo>
                      <a:pt x="3" y="212"/>
                    </a:lnTo>
                    <a:lnTo>
                      <a:pt x="0" y="191"/>
                    </a:lnTo>
                    <a:lnTo>
                      <a:pt x="0" y="63"/>
                    </a:lnTo>
                    <a:lnTo>
                      <a:pt x="3" y="43"/>
                    </a:lnTo>
                    <a:lnTo>
                      <a:pt x="13" y="26"/>
                    </a:lnTo>
                    <a:lnTo>
                      <a:pt x="27" y="12"/>
                    </a:lnTo>
                    <a:lnTo>
                      <a:pt x="44" y="2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42" name="Freeform 30">
                <a:extLst>
                  <a:ext uri="{FF2B5EF4-FFF2-40B4-BE49-F238E27FC236}">
                    <a16:creationId xmlns:a16="http://schemas.microsoft.com/office/drawing/2014/main" id="{640316EF-F566-E98B-8ABA-CD8F38E26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319" y="2236630"/>
                <a:ext cx="92147" cy="183576"/>
              </a:xfrm>
              <a:custGeom>
                <a:avLst/>
                <a:gdLst>
                  <a:gd name="T0" fmla="*/ 260 w 514"/>
                  <a:gd name="T1" fmla="*/ 0 h 1024"/>
                  <a:gd name="T2" fmla="*/ 297 w 514"/>
                  <a:gd name="T3" fmla="*/ 11 h 1024"/>
                  <a:gd name="T4" fmla="*/ 320 w 514"/>
                  <a:gd name="T5" fmla="*/ 43 h 1024"/>
                  <a:gd name="T6" fmla="*/ 324 w 514"/>
                  <a:gd name="T7" fmla="*/ 127 h 1024"/>
                  <a:gd name="T8" fmla="*/ 447 w 514"/>
                  <a:gd name="T9" fmla="*/ 127 h 1024"/>
                  <a:gd name="T10" fmla="*/ 484 w 514"/>
                  <a:gd name="T11" fmla="*/ 140 h 1024"/>
                  <a:gd name="T12" fmla="*/ 508 w 514"/>
                  <a:gd name="T13" fmla="*/ 170 h 1024"/>
                  <a:gd name="T14" fmla="*/ 508 w 514"/>
                  <a:gd name="T15" fmla="*/ 210 h 1024"/>
                  <a:gd name="T16" fmla="*/ 484 w 514"/>
                  <a:gd name="T17" fmla="*/ 241 h 1024"/>
                  <a:gd name="T18" fmla="*/ 447 w 514"/>
                  <a:gd name="T19" fmla="*/ 253 h 1024"/>
                  <a:gd name="T20" fmla="*/ 263 w 514"/>
                  <a:gd name="T21" fmla="*/ 255 h 1024"/>
                  <a:gd name="T22" fmla="*/ 260 w 514"/>
                  <a:gd name="T23" fmla="*/ 255 h 1024"/>
                  <a:gd name="T24" fmla="*/ 254 w 514"/>
                  <a:gd name="T25" fmla="*/ 254 h 1024"/>
                  <a:gd name="T26" fmla="*/ 171 w 514"/>
                  <a:gd name="T27" fmla="*/ 259 h 1024"/>
                  <a:gd name="T28" fmla="*/ 139 w 514"/>
                  <a:gd name="T29" fmla="*/ 282 h 1024"/>
                  <a:gd name="T30" fmla="*/ 128 w 514"/>
                  <a:gd name="T31" fmla="*/ 319 h 1024"/>
                  <a:gd name="T32" fmla="*/ 131 w 514"/>
                  <a:gd name="T33" fmla="*/ 403 h 1024"/>
                  <a:gd name="T34" fmla="*/ 155 w 514"/>
                  <a:gd name="T35" fmla="*/ 435 h 1024"/>
                  <a:gd name="T36" fmla="*/ 192 w 514"/>
                  <a:gd name="T37" fmla="*/ 447 h 1024"/>
                  <a:gd name="T38" fmla="*/ 320 w 514"/>
                  <a:gd name="T39" fmla="*/ 446 h 1024"/>
                  <a:gd name="T40" fmla="*/ 380 w 514"/>
                  <a:gd name="T41" fmla="*/ 454 h 1024"/>
                  <a:gd name="T42" fmla="*/ 433 w 514"/>
                  <a:gd name="T43" fmla="*/ 481 h 1024"/>
                  <a:gd name="T44" fmla="*/ 476 w 514"/>
                  <a:gd name="T45" fmla="*/ 524 h 1024"/>
                  <a:gd name="T46" fmla="*/ 504 w 514"/>
                  <a:gd name="T47" fmla="*/ 577 h 1024"/>
                  <a:gd name="T48" fmla="*/ 514 w 514"/>
                  <a:gd name="T49" fmla="*/ 636 h 1024"/>
                  <a:gd name="T50" fmla="*/ 511 w 514"/>
                  <a:gd name="T51" fmla="*/ 736 h 1024"/>
                  <a:gd name="T52" fmla="*/ 488 w 514"/>
                  <a:gd name="T53" fmla="*/ 797 h 1024"/>
                  <a:gd name="T54" fmla="*/ 447 w 514"/>
                  <a:gd name="T55" fmla="*/ 847 h 1024"/>
                  <a:gd name="T56" fmla="*/ 390 w 514"/>
                  <a:gd name="T57" fmla="*/ 881 h 1024"/>
                  <a:gd name="T58" fmla="*/ 324 w 514"/>
                  <a:gd name="T59" fmla="*/ 894 h 1024"/>
                  <a:gd name="T60" fmla="*/ 320 w 514"/>
                  <a:gd name="T61" fmla="*/ 979 h 1024"/>
                  <a:gd name="T62" fmla="*/ 298 w 514"/>
                  <a:gd name="T63" fmla="*/ 1011 h 1024"/>
                  <a:gd name="T64" fmla="*/ 261 w 514"/>
                  <a:gd name="T65" fmla="*/ 1024 h 1024"/>
                  <a:gd name="T66" fmla="*/ 240 w 514"/>
                  <a:gd name="T67" fmla="*/ 1020 h 1024"/>
                  <a:gd name="T68" fmla="*/ 208 w 514"/>
                  <a:gd name="T69" fmla="*/ 998 h 1024"/>
                  <a:gd name="T70" fmla="*/ 195 w 514"/>
                  <a:gd name="T71" fmla="*/ 959 h 1024"/>
                  <a:gd name="T72" fmla="*/ 67 w 514"/>
                  <a:gd name="T73" fmla="*/ 895 h 1024"/>
                  <a:gd name="T74" fmla="*/ 47 w 514"/>
                  <a:gd name="T75" fmla="*/ 892 h 1024"/>
                  <a:gd name="T76" fmla="*/ 16 w 514"/>
                  <a:gd name="T77" fmla="*/ 870 h 1024"/>
                  <a:gd name="T78" fmla="*/ 3 w 514"/>
                  <a:gd name="T79" fmla="*/ 832 h 1024"/>
                  <a:gd name="T80" fmla="*/ 15 w 514"/>
                  <a:gd name="T81" fmla="*/ 794 h 1024"/>
                  <a:gd name="T82" fmla="*/ 46 w 514"/>
                  <a:gd name="T83" fmla="*/ 771 h 1024"/>
                  <a:gd name="T84" fmla="*/ 322 w 514"/>
                  <a:gd name="T85" fmla="*/ 766 h 1024"/>
                  <a:gd name="T86" fmla="*/ 360 w 514"/>
                  <a:gd name="T87" fmla="*/ 753 h 1024"/>
                  <a:gd name="T88" fmla="*/ 383 w 514"/>
                  <a:gd name="T89" fmla="*/ 722 h 1024"/>
                  <a:gd name="T90" fmla="*/ 385 w 514"/>
                  <a:gd name="T91" fmla="*/ 638 h 1024"/>
                  <a:gd name="T92" fmla="*/ 377 w 514"/>
                  <a:gd name="T93" fmla="*/ 606 h 1024"/>
                  <a:gd name="T94" fmla="*/ 354 w 514"/>
                  <a:gd name="T95" fmla="*/ 583 h 1024"/>
                  <a:gd name="T96" fmla="*/ 321 w 514"/>
                  <a:gd name="T97" fmla="*/ 576 h 1024"/>
                  <a:gd name="T98" fmla="*/ 158 w 514"/>
                  <a:gd name="T99" fmla="*/ 572 h 1024"/>
                  <a:gd name="T100" fmla="*/ 96 w 514"/>
                  <a:gd name="T101" fmla="*/ 549 h 1024"/>
                  <a:gd name="T102" fmla="*/ 46 w 514"/>
                  <a:gd name="T103" fmla="*/ 507 h 1024"/>
                  <a:gd name="T104" fmla="*/ 12 w 514"/>
                  <a:gd name="T105" fmla="*/ 451 h 1024"/>
                  <a:gd name="T106" fmla="*/ 1 w 514"/>
                  <a:gd name="T107" fmla="*/ 385 h 1024"/>
                  <a:gd name="T108" fmla="*/ 3 w 514"/>
                  <a:gd name="T109" fmla="*/ 285 h 1024"/>
                  <a:gd name="T110" fmla="*/ 25 w 514"/>
                  <a:gd name="T111" fmla="*/ 224 h 1024"/>
                  <a:gd name="T112" fmla="*/ 67 w 514"/>
                  <a:gd name="T113" fmla="*/ 173 h 1024"/>
                  <a:gd name="T114" fmla="*/ 124 w 514"/>
                  <a:gd name="T115" fmla="*/ 140 h 1024"/>
                  <a:gd name="T116" fmla="*/ 191 w 514"/>
                  <a:gd name="T117" fmla="*/ 127 h 1024"/>
                  <a:gd name="T118" fmla="*/ 195 w 514"/>
                  <a:gd name="T119" fmla="*/ 64 h 1024"/>
                  <a:gd name="T120" fmla="*/ 207 w 514"/>
                  <a:gd name="T121" fmla="*/ 27 h 1024"/>
                  <a:gd name="T122" fmla="*/ 239 w 514"/>
                  <a:gd name="T123" fmla="*/ 3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4" h="1024">
                    <a:moveTo>
                      <a:pt x="258" y="0"/>
                    </a:moveTo>
                    <a:lnTo>
                      <a:pt x="260" y="0"/>
                    </a:lnTo>
                    <a:lnTo>
                      <a:pt x="279" y="3"/>
                    </a:lnTo>
                    <a:lnTo>
                      <a:pt x="297" y="11"/>
                    </a:lnTo>
                    <a:lnTo>
                      <a:pt x="311" y="25"/>
                    </a:lnTo>
                    <a:lnTo>
                      <a:pt x="320" y="43"/>
                    </a:lnTo>
                    <a:lnTo>
                      <a:pt x="322" y="64"/>
                    </a:lnTo>
                    <a:lnTo>
                      <a:pt x="324" y="127"/>
                    </a:lnTo>
                    <a:lnTo>
                      <a:pt x="446" y="127"/>
                    </a:lnTo>
                    <a:lnTo>
                      <a:pt x="447" y="127"/>
                    </a:lnTo>
                    <a:lnTo>
                      <a:pt x="467" y="130"/>
                    </a:lnTo>
                    <a:lnTo>
                      <a:pt x="484" y="140"/>
                    </a:lnTo>
                    <a:lnTo>
                      <a:pt x="498" y="152"/>
                    </a:lnTo>
                    <a:lnTo>
                      <a:pt x="508" y="170"/>
                    </a:lnTo>
                    <a:lnTo>
                      <a:pt x="511" y="190"/>
                    </a:lnTo>
                    <a:lnTo>
                      <a:pt x="508" y="210"/>
                    </a:lnTo>
                    <a:lnTo>
                      <a:pt x="498" y="227"/>
                    </a:lnTo>
                    <a:lnTo>
                      <a:pt x="484" y="241"/>
                    </a:lnTo>
                    <a:lnTo>
                      <a:pt x="467" y="249"/>
                    </a:lnTo>
                    <a:lnTo>
                      <a:pt x="447" y="253"/>
                    </a:lnTo>
                    <a:lnTo>
                      <a:pt x="266" y="254"/>
                    </a:lnTo>
                    <a:lnTo>
                      <a:pt x="263" y="255"/>
                    </a:lnTo>
                    <a:lnTo>
                      <a:pt x="261" y="255"/>
                    </a:lnTo>
                    <a:lnTo>
                      <a:pt x="260" y="255"/>
                    </a:lnTo>
                    <a:lnTo>
                      <a:pt x="257" y="255"/>
                    </a:lnTo>
                    <a:lnTo>
                      <a:pt x="254" y="254"/>
                    </a:lnTo>
                    <a:lnTo>
                      <a:pt x="192" y="255"/>
                    </a:lnTo>
                    <a:lnTo>
                      <a:pt x="171" y="259"/>
                    </a:lnTo>
                    <a:lnTo>
                      <a:pt x="153" y="268"/>
                    </a:lnTo>
                    <a:lnTo>
                      <a:pt x="139" y="282"/>
                    </a:lnTo>
                    <a:lnTo>
                      <a:pt x="131" y="299"/>
                    </a:lnTo>
                    <a:lnTo>
                      <a:pt x="128" y="319"/>
                    </a:lnTo>
                    <a:lnTo>
                      <a:pt x="128" y="383"/>
                    </a:lnTo>
                    <a:lnTo>
                      <a:pt x="131" y="403"/>
                    </a:lnTo>
                    <a:lnTo>
                      <a:pt x="141" y="421"/>
                    </a:lnTo>
                    <a:lnTo>
                      <a:pt x="155" y="435"/>
                    </a:lnTo>
                    <a:lnTo>
                      <a:pt x="172" y="444"/>
                    </a:lnTo>
                    <a:lnTo>
                      <a:pt x="192" y="447"/>
                    </a:lnTo>
                    <a:lnTo>
                      <a:pt x="193" y="447"/>
                    </a:lnTo>
                    <a:lnTo>
                      <a:pt x="320" y="446"/>
                    </a:lnTo>
                    <a:lnTo>
                      <a:pt x="350" y="447"/>
                    </a:lnTo>
                    <a:lnTo>
                      <a:pt x="380" y="454"/>
                    </a:lnTo>
                    <a:lnTo>
                      <a:pt x="408" y="466"/>
                    </a:lnTo>
                    <a:lnTo>
                      <a:pt x="433" y="481"/>
                    </a:lnTo>
                    <a:lnTo>
                      <a:pt x="456" y="501"/>
                    </a:lnTo>
                    <a:lnTo>
                      <a:pt x="476" y="524"/>
                    </a:lnTo>
                    <a:lnTo>
                      <a:pt x="493" y="550"/>
                    </a:lnTo>
                    <a:lnTo>
                      <a:pt x="504" y="577"/>
                    </a:lnTo>
                    <a:lnTo>
                      <a:pt x="511" y="606"/>
                    </a:lnTo>
                    <a:lnTo>
                      <a:pt x="514" y="636"/>
                    </a:lnTo>
                    <a:lnTo>
                      <a:pt x="514" y="701"/>
                    </a:lnTo>
                    <a:lnTo>
                      <a:pt x="511" y="736"/>
                    </a:lnTo>
                    <a:lnTo>
                      <a:pt x="502" y="767"/>
                    </a:lnTo>
                    <a:lnTo>
                      <a:pt x="488" y="797"/>
                    </a:lnTo>
                    <a:lnTo>
                      <a:pt x="469" y="824"/>
                    </a:lnTo>
                    <a:lnTo>
                      <a:pt x="447" y="847"/>
                    </a:lnTo>
                    <a:lnTo>
                      <a:pt x="420" y="867"/>
                    </a:lnTo>
                    <a:lnTo>
                      <a:pt x="390" y="881"/>
                    </a:lnTo>
                    <a:lnTo>
                      <a:pt x="357" y="891"/>
                    </a:lnTo>
                    <a:lnTo>
                      <a:pt x="324" y="894"/>
                    </a:lnTo>
                    <a:lnTo>
                      <a:pt x="324" y="958"/>
                    </a:lnTo>
                    <a:lnTo>
                      <a:pt x="320" y="979"/>
                    </a:lnTo>
                    <a:lnTo>
                      <a:pt x="312" y="997"/>
                    </a:lnTo>
                    <a:lnTo>
                      <a:pt x="298" y="1011"/>
                    </a:lnTo>
                    <a:lnTo>
                      <a:pt x="280" y="1020"/>
                    </a:lnTo>
                    <a:lnTo>
                      <a:pt x="261" y="1024"/>
                    </a:lnTo>
                    <a:lnTo>
                      <a:pt x="260" y="1024"/>
                    </a:lnTo>
                    <a:lnTo>
                      <a:pt x="240" y="1020"/>
                    </a:lnTo>
                    <a:lnTo>
                      <a:pt x="222" y="1011"/>
                    </a:lnTo>
                    <a:lnTo>
                      <a:pt x="208" y="998"/>
                    </a:lnTo>
                    <a:lnTo>
                      <a:pt x="199" y="980"/>
                    </a:lnTo>
                    <a:lnTo>
                      <a:pt x="195" y="959"/>
                    </a:lnTo>
                    <a:lnTo>
                      <a:pt x="195" y="894"/>
                    </a:lnTo>
                    <a:lnTo>
                      <a:pt x="67" y="895"/>
                    </a:lnTo>
                    <a:lnTo>
                      <a:pt x="67" y="895"/>
                    </a:lnTo>
                    <a:lnTo>
                      <a:pt x="47" y="892"/>
                    </a:lnTo>
                    <a:lnTo>
                      <a:pt x="30" y="884"/>
                    </a:lnTo>
                    <a:lnTo>
                      <a:pt x="16" y="870"/>
                    </a:lnTo>
                    <a:lnTo>
                      <a:pt x="7" y="852"/>
                    </a:lnTo>
                    <a:lnTo>
                      <a:pt x="3" y="832"/>
                    </a:lnTo>
                    <a:lnTo>
                      <a:pt x="7" y="811"/>
                    </a:lnTo>
                    <a:lnTo>
                      <a:pt x="15" y="794"/>
                    </a:lnTo>
                    <a:lnTo>
                      <a:pt x="29" y="780"/>
                    </a:lnTo>
                    <a:lnTo>
                      <a:pt x="46" y="771"/>
                    </a:lnTo>
                    <a:lnTo>
                      <a:pt x="67" y="767"/>
                    </a:lnTo>
                    <a:lnTo>
                      <a:pt x="322" y="766"/>
                    </a:lnTo>
                    <a:lnTo>
                      <a:pt x="342" y="762"/>
                    </a:lnTo>
                    <a:lnTo>
                      <a:pt x="360" y="753"/>
                    </a:lnTo>
                    <a:lnTo>
                      <a:pt x="374" y="739"/>
                    </a:lnTo>
                    <a:lnTo>
                      <a:pt x="383" y="722"/>
                    </a:lnTo>
                    <a:lnTo>
                      <a:pt x="387" y="702"/>
                    </a:lnTo>
                    <a:lnTo>
                      <a:pt x="385" y="638"/>
                    </a:lnTo>
                    <a:lnTo>
                      <a:pt x="383" y="621"/>
                    </a:lnTo>
                    <a:lnTo>
                      <a:pt x="377" y="606"/>
                    </a:lnTo>
                    <a:lnTo>
                      <a:pt x="367" y="593"/>
                    </a:lnTo>
                    <a:lnTo>
                      <a:pt x="354" y="583"/>
                    </a:lnTo>
                    <a:lnTo>
                      <a:pt x="339" y="577"/>
                    </a:lnTo>
                    <a:lnTo>
                      <a:pt x="321" y="576"/>
                    </a:lnTo>
                    <a:lnTo>
                      <a:pt x="192" y="576"/>
                    </a:lnTo>
                    <a:lnTo>
                      <a:pt x="158" y="572"/>
                    </a:lnTo>
                    <a:lnTo>
                      <a:pt x="125" y="563"/>
                    </a:lnTo>
                    <a:lnTo>
                      <a:pt x="96" y="549"/>
                    </a:lnTo>
                    <a:lnTo>
                      <a:pt x="70" y="530"/>
                    </a:lnTo>
                    <a:lnTo>
                      <a:pt x="46" y="507"/>
                    </a:lnTo>
                    <a:lnTo>
                      <a:pt x="26" y="481"/>
                    </a:lnTo>
                    <a:lnTo>
                      <a:pt x="12" y="451"/>
                    </a:lnTo>
                    <a:lnTo>
                      <a:pt x="3" y="418"/>
                    </a:lnTo>
                    <a:lnTo>
                      <a:pt x="1" y="385"/>
                    </a:lnTo>
                    <a:lnTo>
                      <a:pt x="0" y="320"/>
                    </a:lnTo>
                    <a:lnTo>
                      <a:pt x="3" y="285"/>
                    </a:lnTo>
                    <a:lnTo>
                      <a:pt x="11" y="253"/>
                    </a:lnTo>
                    <a:lnTo>
                      <a:pt x="25" y="224"/>
                    </a:lnTo>
                    <a:lnTo>
                      <a:pt x="44" y="197"/>
                    </a:lnTo>
                    <a:lnTo>
                      <a:pt x="67" y="173"/>
                    </a:lnTo>
                    <a:lnTo>
                      <a:pt x="94" y="154"/>
                    </a:lnTo>
                    <a:lnTo>
                      <a:pt x="124" y="140"/>
                    </a:lnTo>
                    <a:lnTo>
                      <a:pt x="156" y="130"/>
                    </a:lnTo>
                    <a:lnTo>
                      <a:pt x="191" y="127"/>
                    </a:lnTo>
                    <a:lnTo>
                      <a:pt x="195" y="127"/>
                    </a:lnTo>
                    <a:lnTo>
                      <a:pt x="195" y="64"/>
                    </a:lnTo>
                    <a:lnTo>
                      <a:pt x="198" y="44"/>
                    </a:lnTo>
                    <a:lnTo>
                      <a:pt x="207" y="27"/>
                    </a:lnTo>
                    <a:lnTo>
                      <a:pt x="221" y="13"/>
                    </a:lnTo>
                    <a:lnTo>
                      <a:pt x="239" y="3"/>
                    </a:lnTo>
                    <a:lnTo>
                      <a:pt x="2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43" name="Freeform 31">
                <a:extLst>
                  <a:ext uri="{FF2B5EF4-FFF2-40B4-BE49-F238E27FC236}">
                    <a16:creationId xmlns:a16="http://schemas.microsoft.com/office/drawing/2014/main" id="{937B2B44-F910-CBD9-B24C-A7B02B63C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963" y="2328418"/>
                <a:ext cx="22947" cy="22947"/>
              </a:xfrm>
              <a:custGeom>
                <a:avLst/>
                <a:gdLst>
                  <a:gd name="T0" fmla="*/ 64 w 128"/>
                  <a:gd name="T1" fmla="*/ 0 h 128"/>
                  <a:gd name="T2" fmla="*/ 85 w 128"/>
                  <a:gd name="T3" fmla="*/ 3 h 128"/>
                  <a:gd name="T4" fmla="*/ 102 w 128"/>
                  <a:gd name="T5" fmla="*/ 11 h 128"/>
                  <a:gd name="T6" fmla="*/ 116 w 128"/>
                  <a:gd name="T7" fmla="*/ 25 h 128"/>
                  <a:gd name="T8" fmla="*/ 124 w 128"/>
                  <a:gd name="T9" fmla="*/ 43 h 128"/>
                  <a:gd name="T10" fmla="*/ 128 w 128"/>
                  <a:gd name="T11" fmla="*/ 64 h 128"/>
                  <a:gd name="T12" fmla="*/ 124 w 128"/>
                  <a:gd name="T13" fmla="*/ 84 h 128"/>
                  <a:gd name="T14" fmla="*/ 116 w 128"/>
                  <a:gd name="T15" fmla="*/ 101 h 128"/>
                  <a:gd name="T16" fmla="*/ 102 w 128"/>
                  <a:gd name="T17" fmla="*/ 115 h 128"/>
                  <a:gd name="T18" fmla="*/ 85 w 128"/>
                  <a:gd name="T19" fmla="*/ 124 h 128"/>
                  <a:gd name="T20" fmla="*/ 64 w 128"/>
                  <a:gd name="T21" fmla="*/ 128 h 128"/>
                  <a:gd name="T22" fmla="*/ 44 w 128"/>
                  <a:gd name="T23" fmla="*/ 124 h 128"/>
                  <a:gd name="T24" fmla="*/ 27 w 128"/>
                  <a:gd name="T25" fmla="*/ 115 h 128"/>
                  <a:gd name="T26" fmla="*/ 13 w 128"/>
                  <a:gd name="T27" fmla="*/ 101 h 128"/>
                  <a:gd name="T28" fmla="*/ 3 w 128"/>
                  <a:gd name="T29" fmla="*/ 84 h 128"/>
                  <a:gd name="T30" fmla="*/ 0 w 128"/>
                  <a:gd name="T31" fmla="*/ 64 h 128"/>
                  <a:gd name="T32" fmla="*/ 3 w 128"/>
                  <a:gd name="T33" fmla="*/ 43 h 128"/>
                  <a:gd name="T34" fmla="*/ 13 w 128"/>
                  <a:gd name="T35" fmla="*/ 25 h 128"/>
                  <a:gd name="T36" fmla="*/ 27 w 128"/>
                  <a:gd name="T37" fmla="*/ 11 h 128"/>
                  <a:gd name="T38" fmla="*/ 44 w 128"/>
                  <a:gd name="T39" fmla="*/ 3 h 128"/>
                  <a:gd name="T40" fmla="*/ 64 w 128"/>
                  <a:gd name="T4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lnTo>
                      <a:pt x="85" y="3"/>
                    </a:lnTo>
                    <a:lnTo>
                      <a:pt x="102" y="11"/>
                    </a:lnTo>
                    <a:lnTo>
                      <a:pt x="116" y="25"/>
                    </a:lnTo>
                    <a:lnTo>
                      <a:pt x="124" y="43"/>
                    </a:lnTo>
                    <a:lnTo>
                      <a:pt x="128" y="64"/>
                    </a:lnTo>
                    <a:lnTo>
                      <a:pt x="124" y="84"/>
                    </a:lnTo>
                    <a:lnTo>
                      <a:pt x="116" y="101"/>
                    </a:lnTo>
                    <a:lnTo>
                      <a:pt x="102" y="115"/>
                    </a:lnTo>
                    <a:lnTo>
                      <a:pt x="85" y="124"/>
                    </a:lnTo>
                    <a:lnTo>
                      <a:pt x="64" y="128"/>
                    </a:lnTo>
                    <a:lnTo>
                      <a:pt x="44" y="124"/>
                    </a:lnTo>
                    <a:lnTo>
                      <a:pt x="27" y="115"/>
                    </a:lnTo>
                    <a:lnTo>
                      <a:pt x="13" y="101"/>
                    </a:lnTo>
                    <a:lnTo>
                      <a:pt x="3" y="84"/>
                    </a:lnTo>
                    <a:lnTo>
                      <a:pt x="0" y="64"/>
                    </a:lnTo>
                    <a:lnTo>
                      <a:pt x="3" y="43"/>
                    </a:lnTo>
                    <a:lnTo>
                      <a:pt x="13" y="25"/>
                    </a:lnTo>
                    <a:lnTo>
                      <a:pt x="27" y="11"/>
                    </a:lnTo>
                    <a:lnTo>
                      <a:pt x="44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5F2A6CFA-77AE-1E42-B51E-D7FE16FCA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5592" y="2328418"/>
                <a:ext cx="22947" cy="22947"/>
              </a:xfrm>
              <a:custGeom>
                <a:avLst/>
                <a:gdLst>
                  <a:gd name="T0" fmla="*/ 64 w 128"/>
                  <a:gd name="T1" fmla="*/ 0 h 128"/>
                  <a:gd name="T2" fmla="*/ 84 w 128"/>
                  <a:gd name="T3" fmla="*/ 3 h 128"/>
                  <a:gd name="T4" fmla="*/ 101 w 128"/>
                  <a:gd name="T5" fmla="*/ 11 h 128"/>
                  <a:gd name="T6" fmla="*/ 115 w 128"/>
                  <a:gd name="T7" fmla="*/ 25 h 128"/>
                  <a:gd name="T8" fmla="*/ 125 w 128"/>
                  <a:gd name="T9" fmla="*/ 43 h 128"/>
                  <a:gd name="T10" fmla="*/ 128 w 128"/>
                  <a:gd name="T11" fmla="*/ 64 h 128"/>
                  <a:gd name="T12" fmla="*/ 125 w 128"/>
                  <a:gd name="T13" fmla="*/ 84 h 128"/>
                  <a:gd name="T14" fmla="*/ 115 w 128"/>
                  <a:gd name="T15" fmla="*/ 101 h 128"/>
                  <a:gd name="T16" fmla="*/ 101 w 128"/>
                  <a:gd name="T17" fmla="*/ 115 h 128"/>
                  <a:gd name="T18" fmla="*/ 84 w 128"/>
                  <a:gd name="T19" fmla="*/ 124 h 128"/>
                  <a:gd name="T20" fmla="*/ 64 w 128"/>
                  <a:gd name="T21" fmla="*/ 128 h 128"/>
                  <a:gd name="T22" fmla="*/ 43 w 128"/>
                  <a:gd name="T23" fmla="*/ 124 h 128"/>
                  <a:gd name="T24" fmla="*/ 26 w 128"/>
                  <a:gd name="T25" fmla="*/ 115 h 128"/>
                  <a:gd name="T26" fmla="*/ 12 w 128"/>
                  <a:gd name="T27" fmla="*/ 101 h 128"/>
                  <a:gd name="T28" fmla="*/ 3 w 128"/>
                  <a:gd name="T29" fmla="*/ 84 h 128"/>
                  <a:gd name="T30" fmla="*/ 0 w 128"/>
                  <a:gd name="T31" fmla="*/ 64 h 128"/>
                  <a:gd name="T32" fmla="*/ 3 w 128"/>
                  <a:gd name="T33" fmla="*/ 43 h 128"/>
                  <a:gd name="T34" fmla="*/ 12 w 128"/>
                  <a:gd name="T35" fmla="*/ 25 h 128"/>
                  <a:gd name="T36" fmla="*/ 26 w 128"/>
                  <a:gd name="T37" fmla="*/ 11 h 128"/>
                  <a:gd name="T38" fmla="*/ 43 w 128"/>
                  <a:gd name="T39" fmla="*/ 3 h 128"/>
                  <a:gd name="T40" fmla="*/ 64 w 128"/>
                  <a:gd name="T4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128">
                    <a:moveTo>
                      <a:pt x="64" y="0"/>
                    </a:moveTo>
                    <a:lnTo>
                      <a:pt x="84" y="3"/>
                    </a:lnTo>
                    <a:lnTo>
                      <a:pt x="101" y="11"/>
                    </a:lnTo>
                    <a:lnTo>
                      <a:pt x="115" y="25"/>
                    </a:lnTo>
                    <a:lnTo>
                      <a:pt x="125" y="43"/>
                    </a:lnTo>
                    <a:lnTo>
                      <a:pt x="128" y="64"/>
                    </a:lnTo>
                    <a:lnTo>
                      <a:pt x="125" y="84"/>
                    </a:lnTo>
                    <a:lnTo>
                      <a:pt x="115" y="101"/>
                    </a:lnTo>
                    <a:lnTo>
                      <a:pt x="101" y="115"/>
                    </a:lnTo>
                    <a:lnTo>
                      <a:pt x="84" y="124"/>
                    </a:lnTo>
                    <a:lnTo>
                      <a:pt x="64" y="128"/>
                    </a:lnTo>
                    <a:lnTo>
                      <a:pt x="43" y="124"/>
                    </a:lnTo>
                    <a:lnTo>
                      <a:pt x="26" y="115"/>
                    </a:lnTo>
                    <a:lnTo>
                      <a:pt x="12" y="101"/>
                    </a:lnTo>
                    <a:lnTo>
                      <a:pt x="3" y="84"/>
                    </a:lnTo>
                    <a:lnTo>
                      <a:pt x="0" y="64"/>
                    </a:lnTo>
                    <a:lnTo>
                      <a:pt x="3" y="43"/>
                    </a:lnTo>
                    <a:lnTo>
                      <a:pt x="12" y="25"/>
                    </a:lnTo>
                    <a:lnTo>
                      <a:pt x="26" y="11"/>
                    </a:lnTo>
                    <a:lnTo>
                      <a:pt x="43" y="3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45" name="Freeform 33">
                <a:extLst>
                  <a:ext uri="{FF2B5EF4-FFF2-40B4-BE49-F238E27FC236}">
                    <a16:creationId xmlns:a16="http://schemas.microsoft.com/office/drawing/2014/main" id="{1E49795A-0FF9-7989-E646-4D4B6BE4AA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2725" y="2511815"/>
                <a:ext cx="688052" cy="241122"/>
              </a:xfrm>
              <a:custGeom>
                <a:avLst/>
                <a:gdLst>
                  <a:gd name="T0" fmla="*/ 2879 w 3838"/>
                  <a:gd name="T1" fmla="*/ 1088 h 1345"/>
                  <a:gd name="T2" fmla="*/ 1924 w 3838"/>
                  <a:gd name="T3" fmla="*/ 193 h 1345"/>
                  <a:gd name="T4" fmla="*/ 1383 w 3838"/>
                  <a:gd name="T5" fmla="*/ 407 h 1345"/>
                  <a:gd name="T6" fmla="*/ 1346 w 3838"/>
                  <a:gd name="T7" fmla="*/ 461 h 1345"/>
                  <a:gd name="T8" fmla="*/ 1357 w 3838"/>
                  <a:gd name="T9" fmla="*/ 530 h 1345"/>
                  <a:gd name="T10" fmla="*/ 1416 w 3838"/>
                  <a:gd name="T11" fmla="*/ 573 h 1345"/>
                  <a:gd name="T12" fmla="*/ 1939 w 3838"/>
                  <a:gd name="T13" fmla="*/ 580 h 1345"/>
                  <a:gd name="T14" fmla="*/ 1980 w 3838"/>
                  <a:gd name="T15" fmla="*/ 620 h 1345"/>
                  <a:gd name="T16" fmla="*/ 1971 w 3838"/>
                  <a:gd name="T17" fmla="*/ 678 h 1345"/>
                  <a:gd name="T18" fmla="*/ 1920 w 3838"/>
                  <a:gd name="T19" fmla="*/ 705 h 1345"/>
                  <a:gd name="T20" fmla="*/ 1371 w 3838"/>
                  <a:gd name="T21" fmla="*/ 693 h 1345"/>
                  <a:gd name="T22" fmla="*/ 1281 w 3838"/>
                  <a:gd name="T23" fmla="*/ 640 h 1345"/>
                  <a:gd name="T24" fmla="*/ 1226 w 3838"/>
                  <a:gd name="T25" fmla="*/ 552 h 1345"/>
                  <a:gd name="T26" fmla="*/ 170 w 3838"/>
                  <a:gd name="T27" fmla="*/ 255 h 1345"/>
                  <a:gd name="T28" fmla="*/ 140 w 3838"/>
                  <a:gd name="T29" fmla="*/ 276 h 1345"/>
                  <a:gd name="T30" fmla="*/ 128 w 3838"/>
                  <a:gd name="T31" fmla="*/ 311 h 1345"/>
                  <a:gd name="T32" fmla="*/ 135 w 3838"/>
                  <a:gd name="T33" fmla="*/ 477 h 1345"/>
                  <a:gd name="T34" fmla="*/ 857 w 3838"/>
                  <a:gd name="T35" fmla="*/ 953 h 1345"/>
                  <a:gd name="T36" fmla="*/ 1933 w 3838"/>
                  <a:gd name="T37" fmla="*/ 1192 h 1345"/>
                  <a:gd name="T38" fmla="*/ 1945 w 3838"/>
                  <a:gd name="T39" fmla="*/ 194 h 1345"/>
                  <a:gd name="T40" fmla="*/ 3050 w 3838"/>
                  <a:gd name="T41" fmla="*/ 132 h 1345"/>
                  <a:gd name="T42" fmla="*/ 3009 w 3838"/>
                  <a:gd name="T43" fmla="*/ 172 h 1345"/>
                  <a:gd name="T44" fmla="*/ 3009 w 3838"/>
                  <a:gd name="T45" fmla="*/ 1172 h 1345"/>
                  <a:gd name="T46" fmla="*/ 3050 w 3838"/>
                  <a:gd name="T47" fmla="*/ 1213 h 1345"/>
                  <a:gd name="T48" fmla="*/ 3710 w 3838"/>
                  <a:gd name="T49" fmla="*/ 129 h 1345"/>
                  <a:gd name="T50" fmla="*/ 3774 w 3838"/>
                  <a:gd name="T51" fmla="*/ 0 h 1345"/>
                  <a:gd name="T52" fmla="*/ 3826 w 3838"/>
                  <a:gd name="T53" fmla="*/ 26 h 1345"/>
                  <a:gd name="T54" fmla="*/ 3838 w 3838"/>
                  <a:gd name="T55" fmla="*/ 1281 h 1345"/>
                  <a:gd name="T56" fmla="*/ 3812 w 3838"/>
                  <a:gd name="T57" fmla="*/ 1332 h 1345"/>
                  <a:gd name="T58" fmla="*/ 3071 w 3838"/>
                  <a:gd name="T59" fmla="*/ 1345 h 1345"/>
                  <a:gd name="T60" fmla="*/ 2973 w 3838"/>
                  <a:gd name="T61" fmla="*/ 1317 h 1345"/>
                  <a:gd name="T62" fmla="*/ 2904 w 3838"/>
                  <a:gd name="T63" fmla="*/ 1247 h 1345"/>
                  <a:gd name="T64" fmla="*/ 2555 w 3838"/>
                  <a:gd name="T65" fmla="*/ 1214 h 1345"/>
                  <a:gd name="T66" fmla="*/ 2520 w 3838"/>
                  <a:gd name="T67" fmla="*/ 1190 h 1345"/>
                  <a:gd name="T68" fmla="*/ 1920 w 3838"/>
                  <a:gd name="T69" fmla="*/ 1323 h 1345"/>
                  <a:gd name="T70" fmla="*/ 817 w 3838"/>
                  <a:gd name="T71" fmla="*/ 1076 h 1345"/>
                  <a:gd name="T72" fmla="*/ 86 w 3838"/>
                  <a:gd name="T73" fmla="*/ 607 h 1345"/>
                  <a:gd name="T74" fmla="*/ 23 w 3838"/>
                  <a:gd name="T75" fmla="*/ 539 h 1345"/>
                  <a:gd name="T76" fmla="*/ 0 w 3838"/>
                  <a:gd name="T77" fmla="*/ 449 h 1345"/>
                  <a:gd name="T78" fmla="*/ 9 w 3838"/>
                  <a:gd name="T79" fmla="*/ 254 h 1345"/>
                  <a:gd name="T80" fmla="*/ 54 w 3838"/>
                  <a:gd name="T81" fmla="*/ 181 h 1345"/>
                  <a:gd name="T82" fmla="*/ 128 w 3838"/>
                  <a:gd name="T83" fmla="*/ 133 h 1345"/>
                  <a:gd name="T84" fmla="*/ 217 w 3838"/>
                  <a:gd name="T85" fmla="*/ 124 h 1345"/>
                  <a:gd name="T86" fmla="*/ 1237 w 3838"/>
                  <a:gd name="T87" fmla="*/ 388 h 1345"/>
                  <a:gd name="T88" fmla="*/ 1298 w 3838"/>
                  <a:gd name="T89" fmla="*/ 311 h 1345"/>
                  <a:gd name="T90" fmla="*/ 1858 w 3838"/>
                  <a:gd name="T91" fmla="*/ 79 h 1345"/>
                  <a:gd name="T92" fmla="*/ 1944 w 3838"/>
                  <a:gd name="T93" fmla="*/ 65 h 1345"/>
                  <a:gd name="T94" fmla="*/ 2510 w 3838"/>
                  <a:gd name="T95" fmla="*/ 171 h 1345"/>
                  <a:gd name="T96" fmla="*/ 2550 w 3838"/>
                  <a:gd name="T97" fmla="*/ 131 h 1345"/>
                  <a:gd name="T98" fmla="*/ 2904 w 3838"/>
                  <a:gd name="T99" fmla="*/ 98 h 1345"/>
                  <a:gd name="T100" fmla="*/ 2973 w 3838"/>
                  <a:gd name="T101" fmla="*/ 27 h 1345"/>
                  <a:gd name="T102" fmla="*/ 3071 w 3838"/>
                  <a:gd name="T103" fmla="*/ 0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38" h="1345">
                    <a:moveTo>
                      <a:pt x="2622" y="257"/>
                    </a:moveTo>
                    <a:lnTo>
                      <a:pt x="2622" y="1088"/>
                    </a:lnTo>
                    <a:lnTo>
                      <a:pt x="2879" y="1088"/>
                    </a:lnTo>
                    <a:lnTo>
                      <a:pt x="2879" y="257"/>
                    </a:lnTo>
                    <a:lnTo>
                      <a:pt x="2622" y="257"/>
                    </a:lnTo>
                    <a:close/>
                    <a:moveTo>
                      <a:pt x="1924" y="193"/>
                    </a:moveTo>
                    <a:lnTo>
                      <a:pt x="1904" y="198"/>
                    </a:lnTo>
                    <a:lnTo>
                      <a:pt x="1404" y="396"/>
                    </a:lnTo>
                    <a:lnTo>
                      <a:pt x="1383" y="407"/>
                    </a:lnTo>
                    <a:lnTo>
                      <a:pt x="1367" y="423"/>
                    </a:lnTo>
                    <a:lnTo>
                      <a:pt x="1354" y="440"/>
                    </a:lnTo>
                    <a:lnTo>
                      <a:pt x="1346" y="461"/>
                    </a:lnTo>
                    <a:lnTo>
                      <a:pt x="1344" y="483"/>
                    </a:lnTo>
                    <a:lnTo>
                      <a:pt x="1347" y="508"/>
                    </a:lnTo>
                    <a:lnTo>
                      <a:pt x="1357" y="530"/>
                    </a:lnTo>
                    <a:lnTo>
                      <a:pt x="1372" y="549"/>
                    </a:lnTo>
                    <a:lnTo>
                      <a:pt x="1392" y="564"/>
                    </a:lnTo>
                    <a:lnTo>
                      <a:pt x="1416" y="573"/>
                    </a:lnTo>
                    <a:lnTo>
                      <a:pt x="1442" y="577"/>
                    </a:lnTo>
                    <a:lnTo>
                      <a:pt x="1920" y="577"/>
                    </a:lnTo>
                    <a:lnTo>
                      <a:pt x="1939" y="580"/>
                    </a:lnTo>
                    <a:lnTo>
                      <a:pt x="1957" y="589"/>
                    </a:lnTo>
                    <a:lnTo>
                      <a:pt x="1971" y="602"/>
                    </a:lnTo>
                    <a:lnTo>
                      <a:pt x="1980" y="620"/>
                    </a:lnTo>
                    <a:lnTo>
                      <a:pt x="1982" y="641"/>
                    </a:lnTo>
                    <a:lnTo>
                      <a:pt x="1980" y="660"/>
                    </a:lnTo>
                    <a:lnTo>
                      <a:pt x="1971" y="678"/>
                    </a:lnTo>
                    <a:lnTo>
                      <a:pt x="1957" y="692"/>
                    </a:lnTo>
                    <a:lnTo>
                      <a:pt x="1939" y="701"/>
                    </a:lnTo>
                    <a:lnTo>
                      <a:pt x="1920" y="705"/>
                    </a:lnTo>
                    <a:lnTo>
                      <a:pt x="1442" y="705"/>
                    </a:lnTo>
                    <a:lnTo>
                      <a:pt x="1406" y="701"/>
                    </a:lnTo>
                    <a:lnTo>
                      <a:pt x="1371" y="693"/>
                    </a:lnTo>
                    <a:lnTo>
                      <a:pt x="1338" y="679"/>
                    </a:lnTo>
                    <a:lnTo>
                      <a:pt x="1308" y="662"/>
                    </a:lnTo>
                    <a:lnTo>
                      <a:pt x="1281" y="640"/>
                    </a:lnTo>
                    <a:lnTo>
                      <a:pt x="1259" y="613"/>
                    </a:lnTo>
                    <a:lnTo>
                      <a:pt x="1240" y="584"/>
                    </a:lnTo>
                    <a:lnTo>
                      <a:pt x="1226" y="552"/>
                    </a:lnTo>
                    <a:lnTo>
                      <a:pt x="211" y="254"/>
                    </a:lnTo>
                    <a:lnTo>
                      <a:pt x="190" y="251"/>
                    </a:lnTo>
                    <a:lnTo>
                      <a:pt x="170" y="255"/>
                    </a:lnTo>
                    <a:lnTo>
                      <a:pt x="152" y="264"/>
                    </a:lnTo>
                    <a:lnTo>
                      <a:pt x="146" y="269"/>
                    </a:lnTo>
                    <a:lnTo>
                      <a:pt x="140" y="276"/>
                    </a:lnTo>
                    <a:lnTo>
                      <a:pt x="134" y="285"/>
                    </a:lnTo>
                    <a:lnTo>
                      <a:pt x="129" y="297"/>
                    </a:lnTo>
                    <a:lnTo>
                      <a:pt x="128" y="311"/>
                    </a:lnTo>
                    <a:lnTo>
                      <a:pt x="128" y="449"/>
                    </a:lnTo>
                    <a:lnTo>
                      <a:pt x="129" y="465"/>
                    </a:lnTo>
                    <a:lnTo>
                      <a:pt x="135" y="477"/>
                    </a:lnTo>
                    <a:lnTo>
                      <a:pt x="145" y="490"/>
                    </a:lnTo>
                    <a:lnTo>
                      <a:pt x="156" y="500"/>
                    </a:lnTo>
                    <a:lnTo>
                      <a:pt x="857" y="953"/>
                    </a:lnTo>
                    <a:lnTo>
                      <a:pt x="1904" y="1192"/>
                    </a:lnTo>
                    <a:lnTo>
                      <a:pt x="1920" y="1195"/>
                    </a:lnTo>
                    <a:lnTo>
                      <a:pt x="1933" y="1192"/>
                    </a:lnTo>
                    <a:lnTo>
                      <a:pt x="2491" y="1065"/>
                    </a:lnTo>
                    <a:lnTo>
                      <a:pt x="2494" y="319"/>
                    </a:lnTo>
                    <a:lnTo>
                      <a:pt x="1945" y="194"/>
                    </a:lnTo>
                    <a:lnTo>
                      <a:pt x="1924" y="193"/>
                    </a:lnTo>
                    <a:close/>
                    <a:moveTo>
                      <a:pt x="3071" y="129"/>
                    </a:moveTo>
                    <a:lnTo>
                      <a:pt x="3050" y="132"/>
                    </a:lnTo>
                    <a:lnTo>
                      <a:pt x="3033" y="140"/>
                    </a:lnTo>
                    <a:lnTo>
                      <a:pt x="3019" y="154"/>
                    </a:lnTo>
                    <a:lnTo>
                      <a:pt x="3009" y="172"/>
                    </a:lnTo>
                    <a:lnTo>
                      <a:pt x="3007" y="193"/>
                    </a:lnTo>
                    <a:lnTo>
                      <a:pt x="3007" y="1153"/>
                    </a:lnTo>
                    <a:lnTo>
                      <a:pt x="3009" y="1172"/>
                    </a:lnTo>
                    <a:lnTo>
                      <a:pt x="3019" y="1190"/>
                    </a:lnTo>
                    <a:lnTo>
                      <a:pt x="3033" y="1204"/>
                    </a:lnTo>
                    <a:lnTo>
                      <a:pt x="3050" y="1213"/>
                    </a:lnTo>
                    <a:lnTo>
                      <a:pt x="3071" y="1217"/>
                    </a:lnTo>
                    <a:lnTo>
                      <a:pt x="3710" y="1217"/>
                    </a:lnTo>
                    <a:lnTo>
                      <a:pt x="3710" y="129"/>
                    </a:lnTo>
                    <a:lnTo>
                      <a:pt x="3071" y="129"/>
                    </a:lnTo>
                    <a:close/>
                    <a:moveTo>
                      <a:pt x="3071" y="0"/>
                    </a:moveTo>
                    <a:lnTo>
                      <a:pt x="3774" y="0"/>
                    </a:lnTo>
                    <a:lnTo>
                      <a:pt x="3795" y="4"/>
                    </a:lnTo>
                    <a:lnTo>
                      <a:pt x="3812" y="13"/>
                    </a:lnTo>
                    <a:lnTo>
                      <a:pt x="3826" y="26"/>
                    </a:lnTo>
                    <a:lnTo>
                      <a:pt x="3834" y="44"/>
                    </a:lnTo>
                    <a:lnTo>
                      <a:pt x="3838" y="65"/>
                    </a:lnTo>
                    <a:lnTo>
                      <a:pt x="3838" y="1281"/>
                    </a:lnTo>
                    <a:lnTo>
                      <a:pt x="3834" y="1301"/>
                    </a:lnTo>
                    <a:lnTo>
                      <a:pt x="3826" y="1318"/>
                    </a:lnTo>
                    <a:lnTo>
                      <a:pt x="3812" y="1332"/>
                    </a:lnTo>
                    <a:lnTo>
                      <a:pt x="3795" y="1342"/>
                    </a:lnTo>
                    <a:lnTo>
                      <a:pt x="3774" y="1345"/>
                    </a:lnTo>
                    <a:lnTo>
                      <a:pt x="3071" y="1345"/>
                    </a:lnTo>
                    <a:lnTo>
                      <a:pt x="3036" y="1342"/>
                    </a:lnTo>
                    <a:lnTo>
                      <a:pt x="3003" y="1332"/>
                    </a:lnTo>
                    <a:lnTo>
                      <a:pt x="2973" y="1317"/>
                    </a:lnTo>
                    <a:lnTo>
                      <a:pt x="2946" y="1298"/>
                    </a:lnTo>
                    <a:lnTo>
                      <a:pt x="2923" y="1274"/>
                    </a:lnTo>
                    <a:lnTo>
                      <a:pt x="2904" y="1247"/>
                    </a:lnTo>
                    <a:lnTo>
                      <a:pt x="2890" y="1217"/>
                    </a:lnTo>
                    <a:lnTo>
                      <a:pt x="2570" y="1217"/>
                    </a:lnTo>
                    <a:lnTo>
                      <a:pt x="2555" y="1214"/>
                    </a:lnTo>
                    <a:lnTo>
                      <a:pt x="2541" y="1209"/>
                    </a:lnTo>
                    <a:lnTo>
                      <a:pt x="2529" y="1200"/>
                    </a:lnTo>
                    <a:lnTo>
                      <a:pt x="2520" y="1190"/>
                    </a:lnTo>
                    <a:lnTo>
                      <a:pt x="1963" y="1317"/>
                    </a:lnTo>
                    <a:lnTo>
                      <a:pt x="1940" y="1322"/>
                    </a:lnTo>
                    <a:lnTo>
                      <a:pt x="1920" y="1323"/>
                    </a:lnTo>
                    <a:lnTo>
                      <a:pt x="1897" y="1322"/>
                    </a:lnTo>
                    <a:lnTo>
                      <a:pt x="1875" y="1317"/>
                    </a:lnTo>
                    <a:lnTo>
                      <a:pt x="817" y="1076"/>
                    </a:lnTo>
                    <a:lnTo>
                      <a:pt x="806" y="1072"/>
                    </a:lnTo>
                    <a:lnTo>
                      <a:pt x="797" y="1067"/>
                    </a:lnTo>
                    <a:lnTo>
                      <a:pt x="86" y="607"/>
                    </a:lnTo>
                    <a:lnTo>
                      <a:pt x="61" y="588"/>
                    </a:lnTo>
                    <a:lnTo>
                      <a:pt x="40" y="565"/>
                    </a:lnTo>
                    <a:lnTo>
                      <a:pt x="23" y="539"/>
                    </a:lnTo>
                    <a:lnTo>
                      <a:pt x="10" y="511"/>
                    </a:lnTo>
                    <a:lnTo>
                      <a:pt x="2" y="481"/>
                    </a:lnTo>
                    <a:lnTo>
                      <a:pt x="0" y="449"/>
                    </a:lnTo>
                    <a:lnTo>
                      <a:pt x="0" y="311"/>
                    </a:lnTo>
                    <a:lnTo>
                      <a:pt x="2" y="282"/>
                    </a:lnTo>
                    <a:lnTo>
                      <a:pt x="9" y="254"/>
                    </a:lnTo>
                    <a:lnTo>
                      <a:pt x="20" y="228"/>
                    </a:lnTo>
                    <a:lnTo>
                      <a:pt x="35" y="203"/>
                    </a:lnTo>
                    <a:lnTo>
                      <a:pt x="54" y="181"/>
                    </a:lnTo>
                    <a:lnTo>
                      <a:pt x="76" y="161"/>
                    </a:lnTo>
                    <a:lnTo>
                      <a:pt x="101" y="145"/>
                    </a:lnTo>
                    <a:lnTo>
                      <a:pt x="128" y="133"/>
                    </a:lnTo>
                    <a:lnTo>
                      <a:pt x="157" y="125"/>
                    </a:lnTo>
                    <a:lnTo>
                      <a:pt x="186" y="123"/>
                    </a:lnTo>
                    <a:lnTo>
                      <a:pt x="217" y="124"/>
                    </a:lnTo>
                    <a:lnTo>
                      <a:pt x="247" y="131"/>
                    </a:lnTo>
                    <a:lnTo>
                      <a:pt x="1225" y="418"/>
                    </a:lnTo>
                    <a:lnTo>
                      <a:pt x="1237" y="388"/>
                    </a:lnTo>
                    <a:lnTo>
                      <a:pt x="1254" y="358"/>
                    </a:lnTo>
                    <a:lnTo>
                      <a:pt x="1274" y="333"/>
                    </a:lnTo>
                    <a:lnTo>
                      <a:pt x="1298" y="311"/>
                    </a:lnTo>
                    <a:lnTo>
                      <a:pt x="1326" y="292"/>
                    </a:lnTo>
                    <a:lnTo>
                      <a:pt x="1357" y="277"/>
                    </a:lnTo>
                    <a:lnTo>
                      <a:pt x="1858" y="79"/>
                    </a:lnTo>
                    <a:lnTo>
                      <a:pt x="1886" y="69"/>
                    </a:lnTo>
                    <a:lnTo>
                      <a:pt x="1915" y="65"/>
                    </a:lnTo>
                    <a:lnTo>
                      <a:pt x="1944" y="65"/>
                    </a:lnTo>
                    <a:lnTo>
                      <a:pt x="1973" y="69"/>
                    </a:lnTo>
                    <a:lnTo>
                      <a:pt x="2507" y="191"/>
                    </a:lnTo>
                    <a:lnTo>
                      <a:pt x="2510" y="171"/>
                    </a:lnTo>
                    <a:lnTo>
                      <a:pt x="2520" y="153"/>
                    </a:lnTo>
                    <a:lnTo>
                      <a:pt x="2533" y="140"/>
                    </a:lnTo>
                    <a:lnTo>
                      <a:pt x="2550" y="131"/>
                    </a:lnTo>
                    <a:lnTo>
                      <a:pt x="2570" y="129"/>
                    </a:lnTo>
                    <a:lnTo>
                      <a:pt x="2890" y="129"/>
                    </a:lnTo>
                    <a:lnTo>
                      <a:pt x="2904" y="98"/>
                    </a:lnTo>
                    <a:lnTo>
                      <a:pt x="2923" y="70"/>
                    </a:lnTo>
                    <a:lnTo>
                      <a:pt x="2946" y="47"/>
                    </a:lnTo>
                    <a:lnTo>
                      <a:pt x="2973" y="27"/>
                    </a:lnTo>
                    <a:lnTo>
                      <a:pt x="3003" y="13"/>
                    </a:lnTo>
                    <a:lnTo>
                      <a:pt x="3036" y="4"/>
                    </a:lnTo>
                    <a:lnTo>
                      <a:pt x="30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46" name="Freeform 34">
                <a:extLst>
                  <a:ext uri="{FF2B5EF4-FFF2-40B4-BE49-F238E27FC236}">
                    <a16:creationId xmlns:a16="http://schemas.microsoft.com/office/drawing/2014/main" id="{A3A5A806-2B19-B779-B226-49DAF1905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193" y="2683917"/>
                <a:ext cx="57368" cy="22947"/>
              </a:xfrm>
              <a:custGeom>
                <a:avLst/>
                <a:gdLst>
                  <a:gd name="T0" fmla="*/ 64 w 320"/>
                  <a:gd name="T1" fmla="*/ 0 h 128"/>
                  <a:gd name="T2" fmla="*/ 256 w 320"/>
                  <a:gd name="T3" fmla="*/ 0 h 128"/>
                  <a:gd name="T4" fmla="*/ 276 w 320"/>
                  <a:gd name="T5" fmla="*/ 4 h 128"/>
                  <a:gd name="T6" fmla="*/ 293 w 320"/>
                  <a:gd name="T7" fmla="*/ 13 h 128"/>
                  <a:gd name="T8" fmla="*/ 307 w 320"/>
                  <a:gd name="T9" fmla="*/ 27 h 128"/>
                  <a:gd name="T10" fmla="*/ 317 w 320"/>
                  <a:gd name="T11" fmla="*/ 44 h 128"/>
                  <a:gd name="T12" fmla="*/ 320 w 320"/>
                  <a:gd name="T13" fmla="*/ 64 h 128"/>
                  <a:gd name="T14" fmla="*/ 317 w 320"/>
                  <a:gd name="T15" fmla="*/ 85 h 128"/>
                  <a:gd name="T16" fmla="*/ 307 w 320"/>
                  <a:gd name="T17" fmla="*/ 103 h 128"/>
                  <a:gd name="T18" fmla="*/ 293 w 320"/>
                  <a:gd name="T19" fmla="*/ 116 h 128"/>
                  <a:gd name="T20" fmla="*/ 276 w 320"/>
                  <a:gd name="T21" fmla="*/ 125 h 128"/>
                  <a:gd name="T22" fmla="*/ 256 w 320"/>
                  <a:gd name="T23" fmla="*/ 128 h 128"/>
                  <a:gd name="T24" fmla="*/ 64 w 320"/>
                  <a:gd name="T25" fmla="*/ 128 h 128"/>
                  <a:gd name="T26" fmla="*/ 44 w 320"/>
                  <a:gd name="T27" fmla="*/ 125 h 128"/>
                  <a:gd name="T28" fmla="*/ 26 w 320"/>
                  <a:gd name="T29" fmla="*/ 116 h 128"/>
                  <a:gd name="T30" fmla="*/ 12 w 320"/>
                  <a:gd name="T31" fmla="*/ 103 h 128"/>
                  <a:gd name="T32" fmla="*/ 3 w 320"/>
                  <a:gd name="T33" fmla="*/ 85 h 128"/>
                  <a:gd name="T34" fmla="*/ 0 w 320"/>
                  <a:gd name="T35" fmla="*/ 64 h 128"/>
                  <a:gd name="T36" fmla="*/ 3 w 320"/>
                  <a:gd name="T37" fmla="*/ 44 h 128"/>
                  <a:gd name="T38" fmla="*/ 12 w 320"/>
                  <a:gd name="T39" fmla="*/ 27 h 128"/>
                  <a:gd name="T40" fmla="*/ 26 w 320"/>
                  <a:gd name="T41" fmla="*/ 13 h 128"/>
                  <a:gd name="T42" fmla="*/ 44 w 320"/>
                  <a:gd name="T43" fmla="*/ 4 h 128"/>
                  <a:gd name="T44" fmla="*/ 64 w 320"/>
                  <a:gd name="T4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0" h="128">
                    <a:moveTo>
                      <a:pt x="64" y="0"/>
                    </a:moveTo>
                    <a:lnTo>
                      <a:pt x="256" y="0"/>
                    </a:lnTo>
                    <a:lnTo>
                      <a:pt x="276" y="4"/>
                    </a:lnTo>
                    <a:lnTo>
                      <a:pt x="293" y="13"/>
                    </a:lnTo>
                    <a:lnTo>
                      <a:pt x="307" y="27"/>
                    </a:lnTo>
                    <a:lnTo>
                      <a:pt x="317" y="44"/>
                    </a:lnTo>
                    <a:lnTo>
                      <a:pt x="320" y="64"/>
                    </a:lnTo>
                    <a:lnTo>
                      <a:pt x="317" y="85"/>
                    </a:lnTo>
                    <a:lnTo>
                      <a:pt x="307" y="103"/>
                    </a:lnTo>
                    <a:lnTo>
                      <a:pt x="293" y="116"/>
                    </a:lnTo>
                    <a:lnTo>
                      <a:pt x="276" y="125"/>
                    </a:lnTo>
                    <a:lnTo>
                      <a:pt x="256" y="128"/>
                    </a:lnTo>
                    <a:lnTo>
                      <a:pt x="64" y="128"/>
                    </a:lnTo>
                    <a:lnTo>
                      <a:pt x="44" y="125"/>
                    </a:lnTo>
                    <a:lnTo>
                      <a:pt x="26" y="116"/>
                    </a:lnTo>
                    <a:lnTo>
                      <a:pt x="12" y="103"/>
                    </a:lnTo>
                    <a:lnTo>
                      <a:pt x="3" y="85"/>
                    </a:lnTo>
                    <a:lnTo>
                      <a:pt x="0" y="64"/>
                    </a:lnTo>
                    <a:lnTo>
                      <a:pt x="3" y="44"/>
                    </a:lnTo>
                    <a:lnTo>
                      <a:pt x="12" y="27"/>
                    </a:lnTo>
                    <a:lnTo>
                      <a:pt x="26" y="13"/>
                    </a:lnTo>
                    <a:lnTo>
                      <a:pt x="44" y="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E4CFF2B1-7491-2F7C-F0AA-AF3646AF4D52}"/>
              </a:ext>
            </a:extLst>
          </p:cNvPr>
          <p:cNvGrpSpPr/>
          <p:nvPr/>
        </p:nvGrpSpPr>
        <p:grpSpPr>
          <a:xfrm>
            <a:off x="3578768" y="1245473"/>
            <a:ext cx="2325600" cy="2326343"/>
            <a:chOff x="3578768" y="1245471"/>
            <a:chExt cx="2325600" cy="2326343"/>
          </a:xfrm>
        </p:grpSpPr>
        <p:graphicFrame>
          <p:nvGraphicFramePr>
            <p:cNvPr id="48" name="Chart 2">
              <a:extLst>
                <a:ext uri="{FF2B5EF4-FFF2-40B4-BE49-F238E27FC236}">
                  <a16:creationId xmlns:a16="http://schemas.microsoft.com/office/drawing/2014/main" id="{BE29494C-47E7-45D8-2366-E5A6861183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14280976"/>
                </p:ext>
              </p:extLst>
            </p:nvPr>
          </p:nvGraphicFramePr>
          <p:xfrm>
            <a:off x="3578768" y="1245471"/>
            <a:ext cx="2325600" cy="23263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9" name="Group 38">
              <a:extLst>
                <a:ext uri="{FF2B5EF4-FFF2-40B4-BE49-F238E27FC236}">
                  <a16:creationId xmlns:a16="http://schemas.microsoft.com/office/drawing/2014/main" id="{7E73068D-E87F-217C-CDEA-C5BE9F48D9AF}"/>
                </a:ext>
              </a:extLst>
            </p:cNvPr>
            <p:cNvGrpSpPr/>
            <p:nvPr/>
          </p:nvGrpSpPr>
          <p:grpSpPr>
            <a:xfrm>
              <a:off x="4372873" y="2055997"/>
              <a:ext cx="737392" cy="705291"/>
              <a:chOff x="-13522325" y="638176"/>
              <a:chExt cx="6235700" cy="596423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C8F37FD2-BFFD-ADDC-2404-55EB26942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1896725" y="638176"/>
                <a:ext cx="4610100" cy="4430713"/>
              </a:xfrm>
              <a:custGeom>
                <a:avLst/>
                <a:gdLst>
                  <a:gd name="T0" fmla="*/ 1657 w 2904"/>
                  <a:gd name="T1" fmla="*/ 14 h 2791"/>
                  <a:gd name="T2" fmla="*/ 1947 w 2904"/>
                  <a:gd name="T3" fmla="*/ 87 h 2791"/>
                  <a:gd name="T4" fmla="*/ 2212 w 2904"/>
                  <a:gd name="T5" fmla="*/ 215 h 2791"/>
                  <a:gd name="T6" fmla="*/ 2443 w 2904"/>
                  <a:gd name="T7" fmla="*/ 392 h 2791"/>
                  <a:gd name="T8" fmla="*/ 2634 w 2904"/>
                  <a:gd name="T9" fmla="*/ 611 h 2791"/>
                  <a:gd name="T10" fmla="*/ 2780 w 2904"/>
                  <a:gd name="T11" fmla="*/ 865 h 2791"/>
                  <a:gd name="T12" fmla="*/ 2871 w 2904"/>
                  <a:gd name="T13" fmla="*/ 1147 h 2791"/>
                  <a:gd name="T14" fmla="*/ 2904 w 2904"/>
                  <a:gd name="T15" fmla="*/ 1452 h 2791"/>
                  <a:gd name="T16" fmla="*/ 2875 w 2904"/>
                  <a:gd name="T17" fmla="*/ 1737 h 2791"/>
                  <a:gd name="T18" fmla="*/ 2793 w 2904"/>
                  <a:gd name="T19" fmla="*/ 2007 h 2791"/>
                  <a:gd name="T20" fmla="*/ 2662 w 2904"/>
                  <a:gd name="T21" fmla="*/ 2255 h 2791"/>
                  <a:gd name="T22" fmla="*/ 2483 w 2904"/>
                  <a:gd name="T23" fmla="*/ 2473 h 2791"/>
                  <a:gd name="T24" fmla="*/ 2263 w 2904"/>
                  <a:gd name="T25" fmla="*/ 2656 h 2791"/>
                  <a:gd name="T26" fmla="*/ 2199 w 2904"/>
                  <a:gd name="T27" fmla="*/ 2669 h 2791"/>
                  <a:gd name="T28" fmla="*/ 2144 w 2904"/>
                  <a:gd name="T29" fmla="*/ 2634 h 2791"/>
                  <a:gd name="T30" fmla="*/ 2131 w 2904"/>
                  <a:gd name="T31" fmla="*/ 2569 h 2791"/>
                  <a:gd name="T32" fmla="*/ 2166 w 2904"/>
                  <a:gd name="T33" fmla="*/ 2515 h 2791"/>
                  <a:gd name="T34" fmla="*/ 2374 w 2904"/>
                  <a:gd name="T35" fmla="*/ 2341 h 2791"/>
                  <a:gd name="T36" fmla="*/ 2538 w 2904"/>
                  <a:gd name="T37" fmla="*/ 2130 h 2791"/>
                  <a:gd name="T38" fmla="*/ 2655 w 2904"/>
                  <a:gd name="T39" fmla="*/ 1891 h 2791"/>
                  <a:gd name="T40" fmla="*/ 2720 w 2904"/>
                  <a:gd name="T41" fmla="*/ 1632 h 2791"/>
                  <a:gd name="T42" fmla="*/ 2729 w 2904"/>
                  <a:gd name="T43" fmla="*/ 1357 h 2791"/>
                  <a:gd name="T44" fmla="*/ 2679 w 2904"/>
                  <a:gd name="T45" fmla="*/ 1083 h 2791"/>
                  <a:gd name="T46" fmla="*/ 2573 w 2904"/>
                  <a:gd name="T47" fmla="*/ 831 h 2791"/>
                  <a:gd name="T48" fmla="*/ 2418 w 2904"/>
                  <a:gd name="T49" fmla="*/ 612 h 2791"/>
                  <a:gd name="T50" fmla="*/ 2222 w 2904"/>
                  <a:gd name="T51" fmla="*/ 429 h 2791"/>
                  <a:gd name="T52" fmla="*/ 1991 w 2904"/>
                  <a:gd name="T53" fmla="*/ 290 h 2791"/>
                  <a:gd name="T54" fmla="*/ 1733 w 2904"/>
                  <a:gd name="T55" fmla="*/ 201 h 2791"/>
                  <a:gd name="T56" fmla="*/ 1452 w 2904"/>
                  <a:gd name="T57" fmla="*/ 170 h 2791"/>
                  <a:gd name="T58" fmla="*/ 1172 w 2904"/>
                  <a:gd name="T59" fmla="*/ 201 h 2791"/>
                  <a:gd name="T60" fmla="*/ 912 w 2904"/>
                  <a:gd name="T61" fmla="*/ 290 h 2791"/>
                  <a:gd name="T62" fmla="*/ 681 w 2904"/>
                  <a:gd name="T63" fmla="*/ 429 h 2791"/>
                  <a:gd name="T64" fmla="*/ 486 w 2904"/>
                  <a:gd name="T65" fmla="*/ 612 h 2791"/>
                  <a:gd name="T66" fmla="*/ 331 w 2904"/>
                  <a:gd name="T67" fmla="*/ 831 h 2791"/>
                  <a:gd name="T68" fmla="*/ 225 w 2904"/>
                  <a:gd name="T69" fmla="*/ 1083 h 2791"/>
                  <a:gd name="T70" fmla="*/ 175 w 2904"/>
                  <a:gd name="T71" fmla="*/ 1357 h 2791"/>
                  <a:gd name="T72" fmla="*/ 184 w 2904"/>
                  <a:gd name="T73" fmla="*/ 1629 h 2791"/>
                  <a:gd name="T74" fmla="*/ 247 w 2904"/>
                  <a:gd name="T75" fmla="*/ 1884 h 2791"/>
                  <a:gd name="T76" fmla="*/ 359 w 2904"/>
                  <a:gd name="T77" fmla="*/ 2119 h 2791"/>
                  <a:gd name="T78" fmla="*/ 515 w 2904"/>
                  <a:gd name="T79" fmla="*/ 2325 h 2791"/>
                  <a:gd name="T80" fmla="*/ 712 w 2904"/>
                  <a:gd name="T81" fmla="*/ 2497 h 2791"/>
                  <a:gd name="T82" fmla="*/ 945 w 2904"/>
                  <a:gd name="T83" fmla="*/ 2628 h 2791"/>
                  <a:gd name="T84" fmla="*/ 990 w 2904"/>
                  <a:gd name="T85" fmla="*/ 2674 h 2791"/>
                  <a:gd name="T86" fmla="*/ 989 w 2904"/>
                  <a:gd name="T87" fmla="*/ 2740 h 2791"/>
                  <a:gd name="T88" fmla="*/ 948 w 2904"/>
                  <a:gd name="T89" fmla="*/ 2783 h 2791"/>
                  <a:gd name="T90" fmla="*/ 893 w 2904"/>
                  <a:gd name="T91" fmla="*/ 2790 h 2791"/>
                  <a:gd name="T92" fmla="*/ 706 w 2904"/>
                  <a:gd name="T93" fmla="*/ 2697 h 2791"/>
                  <a:gd name="T94" fmla="*/ 480 w 2904"/>
                  <a:gd name="T95" fmla="*/ 2530 h 2791"/>
                  <a:gd name="T96" fmla="*/ 292 w 2904"/>
                  <a:gd name="T97" fmla="*/ 2325 h 2791"/>
                  <a:gd name="T98" fmla="*/ 148 w 2904"/>
                  <a:gd name="T99" fmla="*/ 2088 h 2791"/>
                  <a:gd name="T100" fmla="*/ 50 w 2904"/>
                  <a:gd name="T101" fmla="*/ 1827 h 2791"/>
                  <a:gd name="T102" fmla="*/ 4 w 2904"/>
                  <a:gd name="T103" fmla="*/ 1547 h 2791"/>
                  <a:gd name="T104" fmla="*/ 14 w 2904"/>
                  <a:gd name="T105" fmla="*/ 1247 h 2791"/>
                  <a:gd name="T106" fmla="*/ 88 w 2904"/>
                  <a:gd name="T107" fmla="*/ 956 h 2791"/>
                  <a:gd name="T108" fmla="*/ 216 w 2904"/>
                  <a:gd name="T109" fmla="*/ 692 h 2791"/>
                  <a:gd name="T110" fmla="*/ 392 w 2904"/>
                  <a:gd name="T111" fmla="*/ 461 h 2791"/>
                  <a:gd name="T112" fmla="*/ 611 w 2904"/>
                  <a:gd name="T113" fmla="*/ 269 h 2791"/>
                  <a:gd name="T114" fmla="*/ 865 w 2904"/>
                  <a:gd name="T115" fmla="*/ 124 h 2791"/>
                  <a:gd name="T116" fmla="*/ 1147 w 2904"/>
                  <a:gd name="T117" fmla="*/ 32 h 2791"/>
                  <a:gd name="T118" fmla="*/ 1452 w 2904"/>
                  <a:gd name="T119" fmla="*/ 0 h 2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04" h="2791">
                    <a:moveTo>
                      <a:pt x="1452" y="0"/>
                    </a:moveTo>
                    <a:lnTo>
                      <a:pt x="1556" y="3"/>
                    </a:lnTo>
                    <a:lnTo>
                      <a:pt x="1657" y="14"/>
                    </a:lnTo>
                    <a:lnTo>
                      <a:pt x="1757" y="32"/>
                    </a:lnTo>
                    <a:lnTo>
                      <a:pt x="1853" y="56"/>
                    </a:lnTo>
                    <a:lnTo>
                      <a:pt x="1947" y="87"/>
                    </a:lnTo>
                    <a:lnTo>
                      <a:pt x="2039" y="124"/>
                    </a:lnTo>
                    <a:lnTo>
                      <a:pt x="2127" y="167"/>
                    </a:lnTo>
                    <a:lnTo>
                      <a:pt x="2212" y="215"/>
                    </a:lnTo>
                    <a:lnTo>
                      <a:pt x="2293" y="269"/>
                    </a:lnTo>
                    <a:lnTo>
                      <a:pt x="2370" y="327"/>
                    </a:lnTo>
                    <a:lnTo>
                      <a:pt x="2443" y="392"/>
                    </a:lnTo>
                    <a:lnTo>
                      <a:pt x="2512" y="461"/>
                    </a:lnTo>
                    <a:lnTo>
                      <a:pt x="2575" y="533"/>
                    </a:lnTo>
                    <a:lnTo>
                      <a:pt x="2634" y="611"/>
                    </a:lnTo>
                    <a:lnTo>
                      <a:pt x="2688" y="692"/>
                    </a:lnTo>
                    <a:lnTo>
                      <a:pt x="2737" y="776"/>
                    </a:lnTo>
                    <a:lnTo>
                      <a:pt x="2780" y="865"/>
                    </a:lnTo>
                    <a:lnTo>
                      <a:pt x="2817" y="956"/>
                    </a:lnTo>
                    <a:lnTo>
                      <a:pt x="2846" y="1050"/>
                    </a:lnTo>
                    <a:lnTo>
                      <a:pt x="2871" y="1147"/>
                    </a:lnTo>
                    <a:lnTo>
                      <a:pt x="2889" y="1247"/>
                    </a:lnTo>
                    <a:lnTo>
                      <a:pt x="2900" y="1348"/>
                    </a:lnTo>
                    <a:lnTo>
                      <a:pt x="2904" y="1452"/>
                    </a:lnTo>
                    <a:lnTo>
                      <a:pt x="2900" y="1548"/>
                    </a:lnTo>
                    <a:lnTo>
                      <a:pt x="2891" y="1643"/>
                    </a:lnTo>
                    <a:lnTo>
                      <a:pt x="2875" y="1737"/>
                    </a:lnTo>
                    <a:lnTo>
                      <a:pt x="2854" y="1828"/>
                    </a:lnTo>
                    <a:lnTo>
                      <a:pt x="2826" y="1919"/>
                    </a:lnTo>
                    <a:lnTo>
                      <a:pt x="2793" y="2007"/>
                    </a:lnTo>
                    <a:lnTo>
                      <a:pt x="2755" y="2092"/>
                    </a:lnTo>
                    <a:lnTo>
                      <a:pt x="2711" y="2175"/>
                    </a:lnTo>
                    <a:lnTo>
                      <a:pt x="2662" y="2255"/>
                    </a:lnTo>
                    <a:lnTo>
                      <a:pt x="2607" y="2331"/>
                    </a:lnTo>
                    <a:lnTo>
                      <a:pt x="2548" y="2404"/>
                    </a:lnTo>
                    <a:lnTo>
                      <a:pt x="2483" y="2473"/>
                    </a:lnTo>
                    <a:lnTo>
                      <a:pt x="2414" y="2538"/>
                    </a:lnTo>
                    <a:lnTo>
                      <a:pt x="2340" y="2599"/>
                    </a:lnTo>
                    <a:lnTo>
                      <a:pt x="2263" y="2656"/>
                    </a:lnTo>
                    <a:lnTo>
                      <a:pt x="2241" y="2666"/>
                    </a:lnTo>
                    <a:lnTo>
                      <a:pt x="2220" y="2671"/>
                    </a:lnTo>
                    <a:lnTo>
                      <a:pt x="2199" y="2669"/>
                    </a:lnTo>
                    <a:lnTo>
                      <a:pt x="2177" y="2662"/>
                    </a:lnTo>
                    <a:lnTo>
                      <a:pt x="2159" y="2650"/>
                    </a:lnTo>
                    <a:lnTo>
                      <a:pt x="2144" y="2634"/>
                    </a:lnTo>
                    <a:lnTo>
                      <a:pt x="2134" y="2612"/>
                    </a:lnTo>
                    <a:lnTo>
                      <a:pt x="2130" y="2591"/>
                    </a:lnTo>
                    <a:lnTo>
                      <a:pt x="2131" y="2569"/>
                    </a:lnTo>
                    <a:lnTo>
                      <a:pt x="2138" y="2548"/>
                    </a:lnTo>
                    <a:lnTo>
                      <a:pt x="2150" y="2530"/>
                    </a:lnTo>
                    <a:lnTo>
                      <a:pt x="2166" y="2515"/>
                    </a:lnTo>
                    <a:lnTo>
                      <a:pt x="2240" y="2461"/>
                    </a:lnTo>
                    <a:lnTo>
                      <a:pt x="2309" y="2403"/>
                    </a:lnTo>
                    <a:lnTo>
                      <a:pt x="2374" y="2341"/>
                    </a:lnTo>
                    <a:lnTo>
                      <a:pt x="2434" y="2274"/>
                    </a:lnTo>
                    <a:lnTo>
                      <a:pt x="2489" y="2204"/>
                    </a:lnTo>
                    <a:lnTo>
                      <a:pt x="2538" y="2130"/>
                    </a:lnTo>
                    <a:lnTo>
                      <a:pt x="2582" y="2053"/>
                    </a:lnTo>
                    <a:lnTo>
                      <a:pt x="2621" y="1974"/>
                    </a:lnTo>
                    <a:lnTo>
                      <a:pt x="2655" y="1891"/>
                    </a:lnTo>
                    <a:lnTo>
                      <a:pt x="2682" y="1807"/>
                    </a:lnTo>
                    <a:lnTo>
                      <a:pt x="2705" y="1721"/>
                    </a:lnTo>
                    <a:lnTo>
                      <a:pt x="2720" y="1632"/>
                    </a:lnTo>
                    <a:lnTo>
                      <a:pt x="2730" y="1542"/>
                    </a:lnTo>
                    <a:lnTo>
                      <a:pt x="2732" y="1452"/>
                    </a:lnTo>
                    <a:lnTo>
                      <a:pt x="2729" y="1357"/>
                    </a:lnTo>
                    <a:lnTo>
                      <a:pt x="2719" y="1263"/>
                    </a:lnTo>
                    <a:lnTo>
                      <a:pt x="2701" y="1171"/>
                    </a:lnTo>
                    <a:lnTo>
                      <a:pt x="2679" y="1083"/>
                    </a:lnTo>
                    <a:lnTo>
                      <a:pt x="2649" y="996"/>
                    </a:lnTo>
                    <a:lnTo>
                      <a:pt x="2613" y="912"/>
                    </a:lnTo>
                    <a:lnTo>
                      <a:pt x="2573" y="831"/>
                    </a:lnTo>
                    <a:lnTo>
                      <a:pt x="2526" y="755"/>
                    </a:lnTo>
                    <a:lnTo>
                      <a:pt x="2475" y="681"/>
                    </a:lnTo>
                    <a:lnTo>
                      <a:pt x="2418" y="612"/>
                    </a:lnTo>
                    <a:lnTo>
                      <a:pt x="2357" y="547"/>
                    </a:lnTo>
                    <a:lnTo>
                      <a:pt x="2291" y="485"/>
                    </a:lnTo>
                    <a:lnTo>
                      <a:pt x="2222" y="429"/>
                    </a:lnTo>
                    <a:lnTo>
                      <a:pt x="2149" y="377"/>
                    </a:lnTo>
                    <a:lnTo>
                      <a:pt x="2072" y="331"/>
                    </a:lnTo>
                    <a:lnTo>
                      <a:pt x="1991" y="290"/>
                    </a:lnTo>
                    <a:lnTo>
                      <a:pt x="1908" y="255"/>
                    </a:lnTo>
                    <a:lnTo>
                      <a:pt x="1821" y="225"/>
                    </a:lnTo>
                    <a:lnTo>
                      <a:pt x="1733" y="201"/>
                    </a:lnTo>
                    <a:lnTo>
                      <a:pt x="1641" y="184"/>
                    </a:lnTo>
                    <a:lnTo>
                      <a:pt x="1547" y="174"/>
                    </a:lnTo>
                    <a:lnTo>
                      <a:pt x="1452" y="170"/>
                    </a:lnTo>
                    <a:lnTo>
                      <a:pt x="1357" y="174"/>
                    </a:lnTo>
                    <a:lnTo>
                      <a:pt x="1263" y="184"/>
                    </a:lnTo>
                    <a:lnTo>
                      <a:pt x="1172" y="201"/>
                    </a:lnTo>
                    <a:lnTo>
                      <a:pt x="1083" y="225"/>
                    </a:lnTo>
                    <a:lnTo>
                      <a:pt x="996" y="255"/>
                    </a:lnTo>
                    <a:lnTo>
                      <a:pt x="912" y="290"/>
                    </a:lnTo>
                    <a:lnTo>
                      <a:pt x="833" y="331"/>
                    </a:lnTo>
                    <a:lnTo>
                      <a:pt x="755" y="377"/>
                    </a:lnTo>
                    <a:lnTo>
                      <a:pt x="681" y="429"/>
                    </a:lnTo>
                    <a:lnTo>
                      <a:pt x="612" y="485"/>
                    </a:lnTo>
                    <a:lnTo>
                      <a:pt x="547" y="547"/>
                    </a:lnTo>
                    <a:lnTo>
                      <a:pt x="486" y="612"/>
                    </a:lnTo>
                    <a:lnTo>
                      <a:pt x="429" y="681"/>
                    </a:lnTo>
                    <a:lnTo>
                      <a:pt x="378" y="755"/>
                    </a:lnTo>
                    <a:lnTo>
                      <a:pt x="331" y="831"/>
                    </a:lnTo>
                    <a:lnTo>
                      <a:pt x="291" y="912"/>
                    </a:lnTo>
                    <a:lnTo>
                      <a:pt x="255" y="996"/>
                    </a:lnTo>
                    <a:lnTo>
                      <a:pt x="225" y="1083"/>
                    </a:lnTo>
                    <a:lnTo>
                      <a:pt x="203" y="1171"/>
                    </a:lnTo>
                    <a:lnTo>
                      <a:pt x="185" y="1263"/>
                    </a:lnTo>
                    <a:lnTo>
                      <a:pt x="175" y="1357"/>
                    </a:lnTo>
                    <a:lnTo>
                      <a:pt x="172" y="1452"/>
                    </a:lnTo>
                    <a:lnTo>
                      <a:pt x="174" y="1541"/>
                    </a:lnTo>
                    <a:lnTo>
                      <a:pt x="184" y="1629"/>
                    </a:lnTo>
                    <a:lnTo>
                      <a:pt x="199" y="1716"/>
                    </a:lnTo>
                    <a:lnTo>
                      <a:pt x="221" y="1801"/>
                    </a:lnTo>
                    <a:lnTo>
                      <a:pt x="247" y="1884"/>
                    </a:lnTo>
                    <a:lnTo>
                      <a:pt x="279" y="1965"/>
                    </a:lnTo>
                    <a:lnTo>
                      <a:pt x="316" y="2043"/>
                    </a:lnTo>
                    <a:lnTo>
                      <a:pt x="359" y="2119"/>
                    </a:lnTo>
                    <a:lnTo>
                      <a:pt x="406" y="2190"/>
                    </a:lnTo>
                    <a:lnTo>
                      <a:pt x="459" y="2260"/>
                    </a:lnTo>
                    <a:lnTo>
                      <a:pt x="515" y="2325"/>
                    </a:lnTo>
                    <a:lnTo>
                      <a:pt x="577" y="2387"/>
                    </a:lnTo>
                    <a:lnTo>
                      <a:pt x="642" y="2444"/>
                    </a:lnTo>
                    <a:lnTo>
                      <a:pt x="712" y="2497"/>
                    </a:lnTo>
                    <a:lnTo>
                      <a:pt x="786" y="2545"/>
                    </a:lnTo>
                    <a:lnTo>
                      <a:pt x="864" y="2590"/>
                    </a:lnTo>
                    <a:lnTo>
                      <a:pt x="945" y="2628"/>
                    </a:lnTo>
                    <a:lnTo>
                      <a:pt x="964" y="2640"/>
                    </a:lnTo>
                    <a:lnTo>
                      <a:pt x="979" y="2655"/>
                    </a:lnTo>
                    <a:lnTo>
                      <a:pt x="990" y="2674"/>
                    </a:lnTo>
                    <a:lnTo>
                      <a:pt x="995" y="2696"/>
                    </a:lnTo>
                    <a:lnTo>
                      <a:pt x="995" y="2718"/>
                    </a:lnTo>
                    <a:lnTo>
                      <a:pt x="989" y="2740"/>
                    </a:lnTo>
                    <a:lnTo>
                      <a:pt x="978" y="2758"/>
                    </a:lnTo>
                    <a:lnTo>
                      <a:pt x="965" y="2772"/>
                    </a:lnTo>
                    <a:lnTo>
                      <a:pt x="948" y="2783"/>
                    </a:lnTo>
                    <a:lnTo>
                      <a:pt x="930" y="2789"/>
                    </a:lnTo>
                    <a:lnTo>
                      <a:pt x="910" y="2791"/>
                    </a:lnTo>
                    <a:lnTo>
                      <a:pt x="893" y="2790"/>
                    </a:lnTo>
                    <a:lnTo>
                      <a:pt x="877" y="2784"/>
                    </a:lnTo>
                    <a:lnTo>
                      <a:pt x="790" y="2743"/>
                    </a:lnTo>
                    <a:lnTo>
                      <a:pt x="706" y="2697"/>
                    </a:lnTo>
                    <a:lnTo>
                      <a:pt x="627" y="2646"/>
                    </a:lnTo>
                    <a:lnTo>
                      <a:pt x="552" y="2590"/>
                    </a:lnTo>
                    <a:lnTo>
                      <a:pt x="480" y="2530"/>
                    </a:lnTo>
                    <a:lnTo>
                      <a:pt x="413" y="2466"/>
                    </a:lnTo>
                    <a:lnTo>
                      <a:pt x="350" y="2397"/>
                    </a:lnTo>
                    <a:lnTo>
                      <a:pt x="292" y="2325"/>
                    </a:lnTo>
                    <a:lnTo>
                      <a:pt x="240" y="2249"/>
                    </a:lnTo>
                    <a:lnTo>
                      <a:pt x="191" y="2170"/>
                    </a:lnTo>
                    <a:lnTo>
                      <a:pt x="148" y="2088"/>
                    </a:lnTo>
                    <a:lnTo>
                      <a:pt x="110" y="2003"/>
                    </a:lnTo>
                    <a:lnTo>
                      <a:pt x="76" y="1917"/>
                    </a:lnTo>
                    <a:lnTo>
                      <a:pt x="50" y="1827"/>
                    </a:lnTo>
                    <a:lnTo>
                      <a:pt x="29" y="1735"/>
                    </a:lnTo>
                    <a:lnTo>
                      <a:pt x="13" y="1643"/>
                    </a:lnTo>
                    <a:lnTo>
                      <a:pt x="4" y="1547"/>
                    </a:lnTo>
                    <a:lnTo>
                      <a:pt x="0" y="1452"/>
                    </a:lnTo>
                    <a:lnTo>
                      <a:pt x="4" y="1348"/>
                    </a:lnTo>
                    <a:lnTo>
                      <a:pt x="14" y="1247"/>
                    </a:lnTo>
                    <a:lnTo>
                      <a:pt x="32" y="1147"/>
                    </a:lnTo>
                    <a:lnTo>
                      <a:pt x="57" y="1050"/>
                    </a:lnTo>
                    <a:lnTo>
                      <a:pt x="88" y="956"/>
                    </a:lnTo>
                    <a:lnTo>
                      <a:pt x="124" y="865"/>
                    </a:lnTo>
                    <a:lnTo>
                      <a:pt x="167" y="776"/>
                    </a:lnTo>
                    <a:lnTo>
                      <a:pt x="216" y="692"/>
                    </a:lnTo>
                    <a:lnTo>
                      <a:pt x="269" y="611"/>
                    </a:lnTo>
                    <a:lnTo>
                      <a:pt x="329" y="533"/>
                    </a:lnTo>
                    <a:lnTo>
                      <a:pt x="392" y="461"/>
                    </a:lnTo>
                    <a:lnTo>
                      <a:pt x="461" y="392"/>
                    </a:lnTo>
                    <a:lnTo>
                      <a:pt x="534" y="327"/>
                    </a:lnTo>
                    <a:lnTo>
                      <a:pt x="611" y="269"/>
                    </a:lnTo>
                    <a:lnTo>
                      <a:pt x="692" y="215"/>
                    </a:lnTo>
                    <a:lnTo>
                      <a:pt x="777" y="167"/>
                    </a:lnTo>
                    <a:lnTo>
                      <a:pt x="865" y="124"/>
                    </a:lnTo>
                    <a:lnTo>
                      <a:pt x="956" y="87"/>
                    </a:lnTo>
                    <a:lnTo>
                      <a:pt x="1051" y="56"/>
                    </a:lnTo>
                    <a:lnTo>
                      <a:pt x="1147" y="32"/>
                    </a:lnTo>
                    <a:lnTo>
                      <a:pt x="1247" y="14"/>
                    </a:lnTo>
                    <a:lnTo>
                      <a:pt x="1348" y="3"/>
                    </a:lnTo>
                    <a:lnTo>
                      <a:pt x="14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51" name="Freeform 40">
                <a:extLst>
                  <a:ext uri="{FF2B5EF4-FFF2-40B4-BE49-F238E27FC236}">
                    <a16:creationId xmlns:a16="http://schemas.microsoft.com/office/drawing/2014/main" id="{16A67D33-2449-CC15-B328-08539F5AC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522325" y="3079751"/>
                <a:ext cx="5013325" cy="2981325"/>
              </a:xfrm>
              <a:custGeom>
                <a:avLst/>
                <a:gdLst>
                  <a:gd name="T0" fmla="*/ 86 w 3158"/>
                  <a:gd name="T1" fmla="*/ 0 h 1878"/>
                  <a:gd name="T2" fmla="*/ 107 w 3158"/>
                  <a:gd name="T3" fmla="*/ 2 h 1878"/>
                  <a:gd name="T4" fmla="*/ 127 w 3158"/>
                  <a:gd name="T5" fmla="*/ 10 h 1878"/>
                  <a:gd name="T6" fmla="*/ 145 w 3158"/>
                  <a:gd name="T7" fmla="*/ 25 h 1878"/>
                  <a:gd name="T8" fmla="*/ 1794 w 3158"/>
                  <a:gd name="T9" fmla="*/ 1672 h 1878"/>
                  <a:gd name="T10" fmla="*/ 2415 w 3158"/>
                  <a:gd name="T11" fmla="*/ 1049 h 1878"/>
                  <a:gd name="T12" fmla="*/ 2434 w 3158"/>
                  <a:gd name="T13" fmla="*/ 1035 h 1878"/>
                  <a:gd name="T14" fmla="*/ 2454 w 3158"/>
                  <a:gd name="T15" fmla="*/ 1027 h 1878"/>
                  <a:gd name="T16" fmla="*/ 2476 w 3158"/>
                  <a:gd name="T17" fmla="*/ 1024 h 1878"/>
                  <a:gd name="T18" fmla="*/ 2497 w 3158"/>
                  <a:gd name="T19" fmla="*/ 1027 h 1878"/>
                  <a:gd name="T20" fmla="*/ 2518 w 3158"/>
                  <a:gd name="T21" fmla="*/ 1035 h 1878"/>
                  <a:gd name="T22" fmla="*/ 2537 w 3158"/>
                  <a:gd name="T23" fmla="*/ 1049 h 1878"/>
                  <a:gd name="T24" fmla="*/ 3134 w 3158"/>
                  <a:gd name="T25" fmla="*/ 1647 h 1878"/>
                  <a:gd name="T26" fmla="*/ 3148 w 3158"/>
                  <a:gd name="T27" fmla="*/ 1665 h 1878"/>
                  <a:gd name="T28" fmla="*/ 3156 w 3158"/>
                  <a:gd name="T29" fmla="*/ 1685 h 1878"/>
                  <a:gd name="T30" fmla="*/ 3158 w 3158"/>
                  <a:gd name="T31" fmla="*/ 1707 h 1878"/>
                  <a:gd name="T32" fmla="*/ 3156 w 3158"/>
                  <a:gd name="T33" fmla="*/ 1729 h 1878"/>
                  <a:gd name="T34" fmla="*/ 3148 w 3158"/>
                  <a:gd name="T35" fmla="*/ 1750 h 1878"/>
                  <a:gd name="T36" fmla="*/ 3134 w 3158"/>
                  <a:gd name="T37" fmla="*/ 1768 h 1878"/>
                  <a:gd name="T38" fmla="*/ 3115 w 3158"/>
                  <a:gd name="T39" fmla="*/ 1782 h 1878"/>
                  <a:gd name="T40" fmla="*/ 3095 w 3158"/>
                  <a:gd name="T41" fmla="*/ 1790 h 1878"/>
                  <a:gd name="T42" fmla="*/ 3074 w 3158"/>
                  <a:gd name="T43" fmla="*/ 1793 h 1878"/>
                  <a:gd name="T44" fmla="*/ 3052 w 3158"/>
                  <a:gd name="T45" fmla="*/ 1790 h 1878"/>
                  <a:gd name="T46" fmla="*/ 3031 w 3158"/>
                  <a:gd name="T47" fmla="*/ 1782 h 1878"/>
                  <a:gd name="T48" fmla="*/ 3013 w 3158"/>
                  <a:gd name="T49" fmla="*/ 1768 h 1878"/>
                  <a:gd name="T50" fmla="*/ 2476 w 3158"/>
                  <a:gd name="T51" fmla="*/ 1230 h 1878"/>
                  <a:gd name="T52" fmla="*/ 1853 w 3158"/>
                  <a:gd name="T53" fmla="*/ 1853 h 1878"/>
                  <a:gd name="T54" fmla="*/ 1835 w 3158"/>
                  <a:gd name="T55" fmla="*/ 1866 h 1878"/>
                  <a:gd name="T56" fmla="*/ 1815 w 3158"/>
                  <a:gd name="T57" fmla="*/ 1875 h 1878"/>
                  <a:gd name="T58" fmla="*/ 1794 w 3158"/>
                  <a:gd name="T59" fmla="*/ 1878 h 1878"/>
                  <a:gd name="T60" fmla="*/ 1771 w 3158"/>
                  <a:gd name="T61" fmla="*/ 1875 h 1878"/>
                  <a:gd name="T62" fmla="*/ 1751 w 3158"/>
                  <a:gd name="T63" fmla="*/ 1866 h 1878"/>
                  <a:gd name="T64" fmla="*/ 1733 w 3158"/>
                  <a:gd name="T65" fmla="*/ 1853 h 1878"/>
                  <a:gd name="T66" fmla="*/ 25 w 3158"/>
                  <a:gd name="T67" fmla="*/ 145 h 1878"/>
                  <a:gd name="T68" fmla="*/ 11 w 3158"/>
                  <a:gd name="T69" fmla="*/ 127 h 1878"/>
                  <a:gd name="T70" fmla="*/ 2 w 3158"/>
                  <a:gd name="T71" fmla="*/ 106 h 1878"/>
                  <a:gd name="T72" fmla="*/ 0 w 3158"/>
                  <a:gd name="T73" fmla="*/ 84 h 1878"/>
                  <a:gd name="T74" fmla="*/ 2 w 3158"/>
                  <a:gd name="T75" fmla="*/ 63 h 1878"/>
                  <a:gd name="T76" fmla="*/ 11 w 3158"/>
                  <a:gd name="T77" fmla="*/ 43 h 1878"/>
                  <a:gd name="T78" fmla="*/ 25 w 3158"/>
                  <a:gd name="T79" fmla="*/ 25 h 1878"/>
                  <a:gd name="T80" fmla="*/ 43 w 3158"/>
                  <a:gd name="T81" fmla="*/ 10 h 1878"/>
                  <a:gd name="T82" fmla="*/ 63 w 3158"/>
                  <a:gd name="T83" fmla="*/ 2 h 1878"/>
                  <a:gd name="T84" fmla="*/ 86 w 3158"/>
                  <a:gd name="T85" fmla="*/ 0 h 1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158" h="1878">
                    <a:moveTo>
                      <a:pt x="86" y="0"/>
                    </a:moveTo>
                    <a:lnTo>
                      <a:pt x="107" y="2"/>
                    </a:lnTo>
                    <a:lnTo>
                      <a:pt x="127" y="10"/>
                    </a:lnTo>
                    <a:lnTo>
                      <a:pt x="145" y="25"/>
                    </a:lnTo>
                    <a:lnTo>
                      <a:pt x="1794" y="1672"/>
                    </a:lnTo>
                    <a:lnTo>
                      <a:pt x="2415" y="1049"/>
                    </a:lnTo>
                    <a:lnTo>
                      <a:pt x="2434" y="1035"/>
                    </a:lnTo>
                    <a:lnTo>
                      <a:pt x="2454" y="1027"/>
                    </a:lnTo>
                    <a:lnTo>
                      <a:pt x="2476" y="1024"/>
                    </a:lnTo>
                    <a:lnTo>
                      <a:pt x="2497" y="1027"/>
                    </a:lnTo>
                    <a:lnTo>
                      <a:pt x="2518" y="1035"/>
                    </a:lnTo>
                    <a:lnTo>
                      <a:pt x="2537" y="1049"/>
                    </a:lnTo>
                    <a:lnTo>
                      <a:pt x="3134" y="1647"/>
                    </a:lnTo>
                    <a:lnTo>
                      <a:pt x="3148" y="1665"/>
                    </a:lnTo>
                    <a:lnTo>
                      <a:pt x="3156" y="1685"/>
                    </a:lnTo>
                    <a:lnTo>
                      <a:pt x="3158" y="1707"/>
                    </a:lnTo>
                    <a:lnTo>
                      <a:pt x="3156" y="1729"/>
                    </a:lnTo>
                    <a:lnTo>
                      <a:pt x="3148" y="1750"/>
                    </a:lnTo>
                    <a:lnTo>
                      <a:pt x="3134" y="1768"/>
                    </a:lnTo>
                    <a:lnTo>
                      <a:pt x="3115" y="1782"/>
                    </a:lnTo>
                    <a:lnTo>
                      <a:pt x="3095" y="1790"/>
                    </a:lnTo>
                    <a:lnTo>
                      <a:pt x="3074" y="1793"/>
                    </a:lnTo>
                    <a:lnTo>
                      <a:pt x="3052" y="1790"/>
                    </a:lnTo>
                    <a:lnTo>
                      <a:pt x="3031" y="1782"/>
                    </a:lnTo>
                    <a:lnTo>
                      <a:pt x="3013" y="1768"/>
                    </a:lnTo>
                    <a:lnTo>
                      <a:pt x="2476" y="1230"/>
                    </a:lnTo>
                    <a:lnTo>
                      <a:pt x="1853" y="1853"/>
                    </a:lnTo>
                    <a:lnTo>
                      <a:pt x="1835" y="1866"/>
                    </a:lnTo>
                    <a:lnTo>
                      <a:pt x="1815" y="1875"/>
                    </a:lnTo>
                    <a:lnTo>
                      <a:pt x="1794" y="1878"/>
                    </a:lnTo>
                    <a:lnTo>
                      <a:pt x="1771" y="1875"/>
                    </a:lnTo>
                    <a:lnTo>
                      <a:pt x="1751" y="1866"/>
                    </a:lnTo>
                    <a:lnTo>
                      <a:pt x="1733" y="1853"/>
                    </a:lnTo>
                    <a:lnTo>
                      <a:pt x="25" y="145"/>
                    </a:lnTo>
                    <a:lnTo>
                      <a:pt x="11" y="127"/>
                    </a:lnTo>
                    <a:lnTo>
                      <a:pt x="2" y="106"/>
                    </a:lnTo>
                    <a:lnTo>
                      <a:pt x="0" y="84"/>
                    </a:lnTo>
                    <a:lnTo>
                      <a:pt x="2" y="63"/>
                    </a:lnTo>
                    <a:lnTo>
                      <a:pt x="11" y="43"/>
                    </a:lnTo>
                    <a:lnTo>
                      <a:pt x="25" y="25"/>
                    </a:lnTo>
                    <a:lnTo>
                      <a:pt x="43" y="10"/>
                    </a:lnTo>
                    <a:lnTo>
                      <a:pt x="63" y="2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52" name="Freeform 41">
                <a:extLst>
                  <a:ext uri="{FF2B5EF4-FFF2-40B4-BE49-F238E27FC236}">
                    <a16:creationId xmlns:a16="http://schemas.microsoft.com/office/drawing/2014/main" id="{A3B7EF48-0EE9-F93A-2CA8-E86B9E9B3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455150" y="4976813"/>
                <a:ext cx="1625600" cy="1625600"/>
              </a:xfrm>
              <a:custGeom>
                <a:avLst/>
                <a:gdLst>
                  <a:gd name="T0" fmla="*/ 854 w 1024"/>
                  <a:gd name="T1" fmla="*/ 291 h 1024"/>
                  <a:gd name="T2" fmla="*/ 290 w 1024"/>
                  <a:gd name="T3" fmla="*/ 854 h 1024"/>
                  <a:gd name="T4" fmla="*/ 854 w 1024"/>
                  <a:gd name="T5" fmla="*/ 854 h 1024"/>
                  <a:gd name="T6" fmla="*/ 854 w 1024"/>
                  <a:gd name="T7" fmla="*/ 291 h 1024"/>
                  <a:gd name="T8" fmla="*/ 931 w 1024"/>
                  <a:gd name="T9" fmla="*/ 0 h 1024"/>
                  <a:gd name="T10" fmla="*/ 951 w 1024"/>
                  <a:gd name="T11" fmla="*/ 1 h 1024"/>
                  <a:gd name="T12" fmla="*/ 971 w 1024"/>
                  <a:gd name="T13" fmla="*/ 7 h 1024"/>
                  <a:gd name="T14" fmla="*/ 989 w 1024"/>
                  <a:gd name="T15" fmla="*/ 16 h 1024"/>
                  <a:gd name="T16" fmla="*/ 1004 w 1024"/>
                  <a:gd name="T17" fmla="*/ 29 h 1024"/>
                  <a:gd name="T18" fmla="*/ 1014 w 1024"/>
                  <a:gd name="T19" fmla="*/ 46 h 1024"/>
                  <a:gd name="T20" fmla="*/ 1021 w 1024"/>
                  <a:gd name="T21" fmla="*/ 65 h 1024"/>
                  <a:gd name="T22" fmla="*/ 1024 w 1024"/>
                  <a:gd name="T23" fmla="*/ 85 h 1024"/>
                  <a:gd name="T24" fmla="*/ 1024 w 1024"/>
                  <a:gd name="T25" fmla="*/ 939 h 1024"/>
                  <a:gd name="T26" fmla="*/ 1020 w 1024"/>
                  <a:gd name="T27" fmla="*/ 962 h 1024"/>
                  <a:gd name="T28" fmla="*/ 1012 w 1024"/>
                  <a:gd name="T29" fmla="*/ 982 h 1024"/>
                  <a:gd name="T30" fmla="*/ 999 w 1024"/>
                  <a:gd name="T31" fmla="*/ 999 h 1024"/>
                  <a:gd name="T32" fmla="*/ 982 w 1024"/>
                  <a:gd name="T33" fmla="*/ 1013 h 1024"/>
                  <a:gd name="T34" fmla="*/ 961 w 1024"/>
                  <a:gd name="T35" fmla="*/ 1022 h 1024"/>
                  <a:gd name="T36" fmla="*/ 938 w 1024"/>
                  <a:gd name="T37" fmla="*/ 1024 h 1024"/>
                  <a:gd name="T38" fmla="*/ 84 w 1024"/>
                  <a:gd name="T39" fmla="*/ 1024 h 1024"/>
                  <a:gd name="T40" fmla="*/ 64 w 1024"/>
                  <a:gd name="T41" fmla="*/ 1022 h 1024"/>
                  <a:gd name="T42" fmla="*/ 46 w 1024"/>
                  <a:gd name="T43" fmla="*/ 1016 h 1024"/>
                  <a:gd name="T44" fmla="*/ 29 w 1024"/>
                  <a:gd name="T45" fmla="*/ 1004 h 1024"/>
                  <a:gd name="T46" fmla="*/ 16 w 1024"/>
                  <a:gd name="T47" fmla="*/ 989 h 1024"/>
                  <a:gd name="T48" fmla="*/ 6 w 1024"/>
                  <a:gd name="T49" fmla="*/ 972 h 1024"/>
                  <a:gd name="T50" fmla="*/ 1 w 1024"/>
                  <a:gd name="T51" fmla="*/ 953 h 1024"/>
                  <a:gd name="T52" fmla="*/ 0 w 1024"/>
                  <a:gd name="T53" fmla="*/ 932 h 1024"/>
                  <a:gd name="T54" fmla="*/ 3 w 1024"/>
                  <a:gd name="T55" fmla="*/ 913 h 1024"/>
                  <a:gd name="T56" fmla="*/ 12 w 1024"/>
                  <a:gd name="T57" fmla="*/ 894 h 1024"/>
                  <a:gd name="T58" fmla="*/ 25 w 1024"/>
                  <a:gd name="T59" fmla="*/ 879 h 1024"/>
                  <a:gd name="T60" fmla="*/ 879 w 1024"/>
                  <a:gd name="T61" fmla="*/ 25 h 1024"/>
                  <a:gd name="T62" fmla="*/ 894 w 1024"/>
                  <a:gd name="T63" fmla="*/ 11 h 1024"/>
                  <a:gd name="T64" fmla="*/ 912 w 1024"/>
                  <a:gd name="T65" fmla="*/ 3 h 1024"/>
                  <a:gd name="T66" fmla="*/ 931 w 1024"/>
                  <a:gd name="T67" fmla="*/ 0 h 1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4" h="1024">
                    <a:moveTo>
                      <a:pt x="854" y="291"/>
                    </a:moveTo>
                    <a:lnTo>
                      <a:pt x="290" y="854"/>
                    </a:lnTo>
                    <a:lnTo>
                      <a:pt x="854" y="854"/>
                    </a:lnTo>
                    <a:lnTo>
                      <a:pt x="854" y="291"/>
                    </a:lnTo>
                    <a:close/>
                    <a:moveTo>
                      <a:pt x="931" y="0"/>
                    </a:moveTo>
                    <a:lnTo>
                      <a:pt x="951" y="1"/>
                    </a:lnTo>
                    <a:lnTo>
                      <a:pt x="971" y="7"/>
                    </a:lnTo>
                    <a:lnTo>
                      <a:pt x="989" y="16"/>
                    </a:lnTo>
                    <a:lnTo>
                      <a:pt x="1004" y="29"/>
                    </a:lnTo>
                    <a:lnTo>
                      <a:pt x="1014" y="46"/>
                    </a:lnTo>
                    <a:lnTo>
                      <a:pt x="1021" y="65"/>
                    </a:lnTo>
                    <a:lnTo>
                      <a:pt x="1024" y="85"/>
                    </a:lnTo>
                    <a:lnTo>
                      <a:pt x="1024" y="939"/>
                    </a:lnTo>
                    <a:lnTo>
                      <a:pt x="1020" y="962"/>
                    </a:lnTo>
                    <a:lnTo>
                      <a:pt x="1012" y="982"/>
                    </a:lnTo>
                    <a:lnTo>
                      <a:pt x="999" y="999"/>
                    </a:lnTo>
                    <a:lnTo>
                      <a:pt x="982" y="1013"/>
                    </a:lnTo>
                    <a:lnTo>
                      <a:pt x="961" y="1022"/>
                    </a:lnTo>
                    <a:lnTo>
                      <a:pt x="938" y="1024"/>
                    </a:lnTo>
                    <a:lnTo>
                      <a:pt x="84" y="1024"/>
                    </a:lnTo>
                    <a:lnTo>
                      <a:pt x="64" y="1022"/>
                    </a:lnTo>
                    <a:lnTo>
                      <a:pt x="46" y="1016"/>
                    </a:lnTo>
                    <a:lnTo>
                      <a:pt x="29" y="1004"/>
                    </a:lnTo>
                    <a:lnTo>
                      <a:pt x="16" y="989"/>
                    </a:lnTo>
                    <a:lnTo>
                      <a:pt x="6" y="972"/>
                    </a:lnTo>
                    <a:lnTo>
                      <a:pt x="1" y="953"/>
                    </a:lnTo>
                    <a:lnTo>
                      <a:pt x="0" y="932"/>
                    </a:lnTo>
                    <a:lnTo>
                      <a:pt x="3" y="913"/>
                    </a:lnTo>
                    <a:lnTo>
                      <a:pt x="12" y="894"/>
                    </a:lnTo>
                    <a:lnTo>
                      <a:pt x="25" y="879"/>
                    </a:lnTo>
                    <a:lnTo>
                      <a:pt x="879" y="25"/>
                    </a:lnTo>
                    <a:lnTo>
                      <a:pt x="894" y="11"/>
                    </a:lnTo>
                    <a:lnTo>
                      <a:pt x="912" y="3"/>
                    </a:lnTo>
                    <a:lnTo>
                      <a:pt x="9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53" name="Freeform 42">
                <a:extLst>
                  <a:ext uri="{FF2B5EF4-FFF2-40B4-BE49-F238E27FC236}">
                    <a16:creationId xmlns:a16="http://schemas.microsoft.com/office/drawing/2014/main" id="{BBF8AEFF-A41A-C92B-5525-767D1F6B7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267950" y="1993901"/>
                <a:ext cx="1354138" cy="1898650"/>
              </a:xfrm>
              <a:custGeom>
                <a:avLst/>
                <a:gdLst>
                  <a:gd name="T0" fmla="*/ 535 w 853"/>
                  <a:gd name="T1" fmla="*/ 11 h 1196"/>
                  <a:gd name="T2" fmla="*/ 678 w 853"/>
                  <a:gd name="T3" fmla="*/ 64 h 1196"/>
                  <a:gd name="T4" fmla="*/ 786 w 853"/>
                  <a:gd name="T5" fmla="*/ 155 h 1196"/>
                  <a:gd name="T6" fmla="*/ 845 w 853"/>
                  <a:gd name="T7" fmla="*/ 274 h 1196"/>
                  <a:gd name="T8" fmla="*/ 844 w 853"/>
                  <a:gd name="T9" fmla="*/ 362 h 1196"/>
                  <a:gd name="T10" fmla="*/ 797 w 853"/>
                  <a:gd name="T11" fmla="*/ 405 h 1196"/>
                  <a:gd name="T12" fmla="*/ 731 w 853"/>
                  <a:gd name="T13" fmla="*/ 403 h 1196"/>
                  <a:gd name="T14" fmla="*/ 688 w 853"/>
                  <a:gd name="T15" fmla="*/ 355 h 1196"/>
                  <a:gd name="T16" fmla="*/ 663 w 853"/>
                  <a:gd name="T17" fmla="*/ 276 h 1196"/>
                  <a:gd name="T18" fmla="*/ 585 w 853"/>
                  <a:gd name="T19" fmla="*/ 208 h 1196"/>
                  <a:gd name="T20" fmla="*/ 470 w 853"/>
                  <a:gd name="T21" fmla="*/ 174 h 1196"/>
                  <a:gd name="T22" fmla="*/ 346 w 853"/>
                  <a:gd name="T23" fmla="*/ 180 h 1196"/>
                  <a:gd name="T24" fmla="*/ 246 w 853"/>
                  <a:gd name="T25" fmla="*/ 221 h 1196"/>
                  <a:gd name="T26" fmla="*/ 183 w 853"/>
                  <a:gd name="T27" fmla="*/ 288 h 1196"/>
                  <a:gd name="T28" fmla="*/ 173 w 853"/>
                  <a:gd name="T29" fmla="*/ 368 h 1196"/>
                  <a:gd name="T30" fmla="*/ 219 w 853"/>
                  <a:gd name="T31" fmla="*/ 436 h 1196"/>
                  <a:gd name="T32" fmla="*/ 322 w 853"/>
                  <a:gd name="T33" fmla="*/ 486 h 1196"/>
                  <a:gd name="T34" fmla="*/ 444 w 853"/>
                  <a:gd name="T35" fmla="*/ 515 h 1196"/>
                  <a:gd name="T36" fmla="*/ 625 w 853"/>
                  <a:gd name="T37" fmla="*/ 565 h 1196"/>
                  <a:gd name="T38" fmla="*/ 752 w 853"/>
                  <a:gd name="T39" fmla="*/ 637 h 1196"/>
                  <a:gd name="T40" fmla="*/ 827 w 853"/>
                  <a:gd name="T41" fmla="*/ 734 h 1196"/>
                  <a:gd name="T42" fmla="*/ 853 w 853"/>
                  <a:gd name="T43" fmla="*/ 854 h 1196"/>
                  <a:gd name="T44" fmla="*/ 819 w 853"/>
                  <a:gd name="T45" fmla="*/ 986 h 1196"/>
                  <a:gd name="T46" fmla="*/ 727 w 853"/>
                  <a:gd name="T47" fmla="*/ 1096 h 1196"/>
                  <a:gd name="T48" fmla="*/ 591 w 853"/>
                  <a:gd name="T49" fmla="*/ 1169 h 1196"/>
                  <a:gd name="T50" fmla="*/ 426 w 853"/>
                  <a:gd name="T51" fmla="*/ 1196 h 1196"/>
                  <a:gd name="T52" fmla="*/ 265 w 853"/>
                  <a:gd name="T53" fmla="*/ 1171 h 1196"/>
                  <a:gd name="T54" fmla="*/ 133 w 853"/>
                  <a:gd name="T55" fmla="*/ 1104 h 1196"/>
                  <a:gd name="T56" fmla="*/ 40 w 853"/>
                  <a:gd name="T57" fmla="*/ 1004 h 1196"/>
                  <a:gd name="T58" fmla="*/ 0 w 853"/>
                  <a:gd name="T59" fmla="*/ 878 h 1196"/>
                  <a:gd name="T60" fmla="*/ 20 w 853"/>
                  <a:gd name="T61" fmla="*/ 815 h 1196"/>
                  <a:gd name="T62" fmla="*/ 77 w 853"/>
                  <a:gd name="T63" fmla="*/ 785 h 1196"/>
                  <a:gd name="T64" fmla="*/ 139 w 853"/>
                  <a:gd name="T65" fmla="*/ 805 h 1196"/>
                  <a:gd name="T66" fmla="*/ 170 w 853"/>
                  <a:gd name="T67" fmla="*/ 864 h 1196"/>
                  <a:gd name="T68" fmla="*/ 209 w 853"/>
                  <a:gd name="T69" fmla="*/ 945 h 1196"/>
                  <a:gd name="T70" fmla="*/ 302 w 853"/>
                  <a:gd name="T71" fmla="*/ 1003 h 1196"/>
                  <a:gd name="T72" fmla="*/ 426 w 853"/>
                  <a:gd name="T73" fmla="*/ 1024 h 1196"/>
                  <a:gd name="T74" fmla="*/ 543 w 853"/>
                  <a:gd name="T75" fmla="*/ 1005 h 1196"/>
                  <a:gd name="T76" fmla="*/ 632 w 853"/>
                  <a:gd name="T77" fmla="*/ 954 h 1196"/>
                  <a:gd name="T78" fmla="*/ 678 w 853"/>
                  <a:gd name="T79" fmla="*/ 881 h 1196"/>
                  <a:gd name="T80" fmla="*/ 670 w 853"/>
                  <a:gd name="T81" fmla="*/ 803 h 1196"/>
                  <a:gd name="T82" fmla="*/ 605 w 853"/>
                  <a:gd name="T83" fmla="*/ 741 h 1196"/>
                  <a:gd name="T84" fmla="*/ 482 w 853"/>
                  <a:gd name="T85" fmla="*/ 697 h 1196"/>
                  <a:gd name="T86" fmla="*/ 343 w 853"/>
                  <a:gd name="T87" fmla="*/ 667 h 1196"/>
                  <a:gd name="T88" fmla="*/ 179 w 853"/>
                  <a:gd name="T89" fmla="*/ 610 h 1196"/>
                  <a:gd name="T90" fmla="*/ 69 w 853"/>
                  <a:gd name="T91" fmla="*/ 529 h 1196"/>
                  <a:gd name="T92" fmla="*/ 10 w 853"/>
                  <a:gd name="T93" fmla="*/ 424 h 1196"/>
                  <a:gd name="T94" fmla="*/ 3 w 853"/>
                  <a:gd name="T95" fmla="*/ 295 h 1196"/>
                  <a:gd name="T96" fmla="*/ 58 w 853"/>
                  <a:gd name="T97" fmla="*/ 169 h 1196"/>
                  <a:gd name="T98" fmla="*/ 165 w 853"/>
                  <a:gd name="T99" fmla="*/ 71 h 1196"/>
                  <a:gd name="T100" fmla="*/ 313 w 853"/>
                  <a:gd name="T101" fmla="*/ 12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3" h="1196">
                    <a:moveTo>
                      <a:pt x="426" y="0"/>
                    </a:moveTo>
                    <a:lnTo>
                      <a:pt x="482" y="2"/>
                    </a:lnTo>
                    <a:lnTo>
                      <a:pt x="535" y="11"/>
                    </a:lnTo>
                    <a:lnTo>
                      <a:pt x="587" y="24"/>
                    </a:lnTo>
                    <a:lnTo>
                      <a:pt x="634" y="42"/>
                    </a:lnTo>
                    <a:lnTo>
                      <a:pt x="678" y="64"/>
                    </a:lnTo>
                    <a:lnTo>
                      <a:pt x="719" y="90"/>
                    </a:lnTo>
                    <a:lnTo>
                      <a:pt x="755" y="121"/>
                    </a:lnTo>
                    <a:lnTo>
                      <a:pt x="786" y="155"/>
                    </a:lnTo>
                    <a:lnTo>
                      <a:pt x="812" y="192"/>
                    </a:lnTo>
                    <a:lnTo>
                      <a:pt x="832" y="231"/>
                    </a:lnTo>
                    <a:lnTo>
                      <a:pt x="845" y="274"/>
                    </a:lnTo>
                    <a:lnTo>
                      <a:pt x="852" y="318"/>
                    </a:lnTo>
                    <a:lnTo>
                      <a:pt x="851" y="341"/>
                    </a:lnTo>
                    <a:lnTo>
                      <a:pt x="844" y="362"/>
                    </a:lnTo>
                    <a:lnTo>
                      <a:pt x="833" y="380"/>
                    </a:lnTo>
                    <a:lnTo>
                      <a:pt x="817" y="395"/>
                    </a:lnTo>
                    <a:lnTo>
                      <a:pt x="797" y="405"/>
                    </a:lnTo>
                    <a:lnTo>
                      <a:pt x="775" y="410"/>
                    </a:lnTo>
                    <a:lnTo>
                      <a:pt x="752" y="410"/>
                    </a:lnTo>
                    <a:lnTo>
                      <a:pt x="731" y="403"/>
                    </a:lnTo>
                    <a:lnTo>
                      <a:pt x="713" y="391"/>
                    </a:lnTo>
                    <a:lnTo>
                      <a:pt x="697" y="374"/>
                    </a:lnTo>
                    <a:lnTo>
                      <a:pt x="688" y="355"/>
                    </a:lnTo>
                    <a:lnTo>
                      <a:pt x="682" y="332"/>
                    </a:lnTo>
                    <a:lnTo>
                      <a:pt x="676" y="304"/>
                    </a:lnTo>
                    <a:lnTo>
                      <a:pt x="663" y="276"/>
                    </a:lnTo>
                    <a:lnTo>
                      <a:pt x="643" y="251"/>
                    </a:lnTo>
                    <a:lnTo>
                      <a:pt x="616" y="229"/>
                    </a:lnTo>
                    <a:lnTo>
                      <a:pt x="585" y="208"/>
                    </a:lnTo>
                    <a:lnTo>
                      <a:pt x="551" y="193"/>
                    </a:lnTo>
                    <a:lnTo>
                      <a:pt x="512" y="181"/>
                    </a:lnTo>
                    <a:lnTo>
                      <a:pt x="470" y="174"/>
                    </a:lnTo>
                    <a:lnTo>
                      <a:pt x="426" y="170"/>
                    </a:lnTo>
                    <a:lnTo>
                      <a:pt x="385" y="173"/>
                    </a:lnTo>
                    <a:lnTo>
                      <a:pt x="346" y="180"/>
                    </a:lnTo>
                    <a:lnTo>
                      <a:pt x="309" y="191"/>
                    </a:lnTo>
                    <a:lnTo>
                      <a:pt x="276" y="204"/>
                    </a:lnTo>
                    <a:lnTo>
                      <a:pt x="246" y="221"/>
                    </a:lnTo>
                    <a:lnTo>
                      <a:pt x="220" y="242"/>
                    </a:lnTo>
                    <a:lnTo>
                      <a:pt x="198" y="263"/>
                    </a:lnTo>
                    <a:lnTo>
                      <a:pt x="183" y="288"/>
                    </a:lnTo>
                    <a:lnTo>
                      <a:pt x="173" y="314"/>
                    </a:lnTo>
                    <a:lnTo>
                      <a:pt x="170" y="342"/>
                    </a:lnTo>
                    <a:lnTo>
                      <a:pt x="173" y="368"/>
                    </a:lnTo>
                    <a:lnTo>
                      <a:pt x="182" y="393"/>
                    </a:lnTo>
                    <a:lnTo>
                      <a:pt x="197" y="416"/>
                    </a:lnTo>
                    <a:lnTo>
                      <a:pt x="219" y="436"/>
                    </a:lnTo>
                    <a:lnTo>
                      <a:pt x="247" y="454"/>
                    </a:lnTo>
                    <a:lnTo>
                      <a:pt x="282" y="470"/>
                    </a:lnTo>
                    <a:lnTo>
                      <a:pt x="322" y="486"/>
                    </a:lnTo>
                    <a:lnTo>
                      <a:pt x="370" y="499"/>
                    </a:lnTo>
                    <a:lnTo>
                      <a:pt x="425" y="511"/>
                    </a:lnTo>
                    <a:lnTo>
                      <a:pt x="444" y="515"/>
                    </a:lnTo>
                    <a:lnTo>
                      <a:pt x="509" y="528"/>
                    </a:lnTo>
                    <a:lnTo>
                      <a:pt x="570" y="544"/>
                    </a:lnTo>
                    <a:lnTo>
                      <a:pt x="625" y="565"/>
                    </a:lnTo>
                    <a:lnTo>
                      <a:pt x="672" y="586"/>
                    </a:lnTo>
                    <a:lnTo>
                      <a:pt x="715" y="610"/>
                    </a:lnTo>
                    <a:lnTo>
                      <a:pt x="752" y="637"/>
                    </a:lnTo>
                    <a:lnTo>
                      <a:pt x="783" y="667"/>
                    </a:lnTo>
                    <a:lnTo>
                      <a:pt x="808" y="699"/>
                    </a:lnTo>
                    <a:lnTo>
                      <a:pt x="827" y="734"/>
                    </a:lnTo>
                    <a:lnTo>
                      <a:pt x="842" y="772"/>
                    </a:lnTo>
                    <a:lnTo>
                      <a:pt x="850" y="811"/>
                    </a:lnTo>
                    <a:lnTo>
                      <a:pt x="853" y="854"/>
                    </a:lnTo>
                    <a:lnTo>
                      <a:pt x="849" y="900"/>
                    </a:lnTo>
                    <a:lnTo>
                      <a:pt x="838" y="945"/>
                    </a:lnTo>
                    <a:lnTo>
                      <a:pt x="819" y="986"/>
                    </a:lnTo>
                    <a:lnTo>
                      <a:pt x="794" y="1026"/>
                    </a:lnTo>
                    <a:lnTo>
                      <a:pt x="764" y="1063"/>
                    </a:lnTo>
                    <a:lnTo>
                      <a:pt x="727" y="1096"/>
                    </a:lnTo>
                    <a:lnTo>
                      <a:pt x="687" y="1124"/>
                    </a:lnTo>
                    <a:lnTo>
                      <a:pt x="641" y="1148"/>
                    </a:lnTo>
                    <a:lnTo>
                      <a:pt x="591" y="1169"/>
                    </a:lnTo>
                    <a:lnTo>
                      <a:pt x="539" y="1183"/>
                    </a:lnTo>
                    <a:lnTo>
                      <a:pt x="484" y="1192"/>
                    </a:lnTo>
                    <a:lnTo>
                      <a:pt x="426" y="1196"/>
                    </a:lnTo>
                    <a:lnTo>
                      <a:pt x="370" y="1192"/>
                    </a:lnTo>
                    <a:lnTo>
                      <a:pt x="316" y="1184"/>
                    </a:lnTo>
                    <a:lnTo>
                      <a:pt x="265" y="1171"/>
                    </a:lnTo>
                    <a:lnTo>
                      <a:pt x="217" y="1153"/>
                    </a:lnTo>
                    <a:lnTo>
                      <a:pt x="173" y="1130"/>
                    </a:lnTo>
                    <a:lnTo>
                      <a:pt x="133" y="1104"/>
                    </a:lnTo>
                    <a:lnTo>
                      <a:pt x="97" y="1074"/>
                    </a:lnTo>
                    <a:lnTo>
                      <a:pt x="66" y="1040"/>
                    </a:lnTo>
                    <a:lnTo>
                      <a:pt x="40" y="1004"/>
                    </a:lnTo>
                    <a:lnTo>
                      <a:pt x="21" y="964"/>
                    </a:lnTo>
                    <a:lnTo>
                      <a:pt x="7" y="922"/>
                    </a:lnTo>
                    <a:lnTo>
                      <a:pt x="0" y="878"/>
                    </a:lnTo>
                    <a:lnTo>
                      <a:pt x="1" y="854"/>
                    </a:lnTo>
                    <a:lnTo>
                      <a:pt x="8" y="834"/>
                    </a:lnTo>
                    <a:lnTo>
                      <a:pt x="20" y="815"/>
                    </a:lnTo>
                    <a:lnTo>
                      <a:pt x="35" y="800"/>
                    </a:lnTo>
                    <a:lnTo>
                      <a:pt x="56" y="790"/>
                    </a:lnTo>
                    <a:lnTo>
                      <a:pt x="77" y="785"/>
                    </a:lnTo>
                    <a:lnTo>
                      <a:pt x="100" y="786"/>
                    </a:lnTo>
                    <a:lnTo>
                      <a:pt x="121" y="793"/>
                    </a:lnTo>
                    <a:lnTo>
                      <a:pt x="139" y="805"/>
                    </a:lnTo>
                    <a:lnTo>
                      <a:pt x="154" y="821"/>
                    </a:lnTo>
                    <a:lnTo>
                      <a:pt x="165" y="841"/>
                    </a:lnTo>
                    <a:lnTo>
                      <a:pt x="170" y="864"/>
                    </a:lnTo>
                    <a:lnTo>
                      <a:pt x="176" y="892"/>
                    </a:lnTo>
                    <a:lnTo>
                      <a:pt x="189" y="920"/>
                    </a:lnTo>
                    <a:lnTo>
                      <a:pt x="209" y="945"/>
                    </a:lnTo>
                    <a:lnTo>
                      <a:pt x="235" y="967"/>
                    </a:lnTo>
                    <a:lnTo>
                      <a:pt x="266" y="986"/>
                    </a:lnTo>
                    <a:lnTo>
                      <a:pt x="302" y="1003"/>
                    </a:lnTo>
                    <a:lnTo>
                      <a:pt x="340" y="1015"/>
                    </a:lnTo>
                    <a:lnTo>
                      <a:pt x="382" y="1022"/>
                    </a:lnTo>
                    <a:lnTo>
                      <a:pt x="426" y="1024"/>
                    </a:lnTo>
                    <a:lnTo>
                      <a:pt x="466" y="1022"/>
                    </a:lnTo>
                    <a:lnTo>
                      <a:pt x="506" y="1016"/>
                    </a:lnTo>
                    <a:lnTo>
                      <a:pt x="543" y="1005"/>
                    </a:lnTo>
                    <a:lnTo>
                      <a:pt x="576" y="991"/>
                    </a:lnTo>
                    <a:lnTo>
                      <a:pt x="606" y="974"/>
                    </a:lnTo>
                    <a:lnTo>
                      <a:pt x="632" y="954"/>
                    </a:lnTo>
                    <a:lnTo>
                      <a:pt x="653" y="931"/>
                    </a:lnTo>
                    <a:lnTo>
                      <a:pt x="669" y="908"/>
                    </a:lnTo>
                    <a:lnTo>
                      <a:pt x="678" y="881"/>
                    </a:lnTo>
                    <a:lnTo>
                      <a:pt x="682" y="854"/>
                    </a:lnTo>
                    <a:lnTo>
                      <a:pt x="678" y="827"/>
                    </a:lnTo>
                    <a:lnTo>
                      <a:pt x="670" y="803"/>
                    </a:lnTo>
                    <a:lnTo>
                      <a:pt x="655" y="780"/>
                    </a:lnTo>
                    <a:lnTo>
                      <a:pt x="633" y="760"/>
                    </a:lnTo>
                    <a:lnTo>
                      <a:pt x="605" y="741"/>
                    </a:lnTo>
                    <a:lnTo>
                      <a:pt x="570" y="724"/>
                    </a:lnTo>
                    <a:lnTo>
                      <a:pt x="530" y="710"/>
                    </a:lnTo>
                    <a:lnTo>
                      <a:pt x="482" y="697"/>
                    </a:lnTo>
                    <a:lnTo>
                      <a:pt x="427" y="685"/>
                    </a:lnTo>
                    <a:lnTo>
                      <a:pt x="409" y="681"/>
                    </a:lnTo>
                    <a:lnTo>
                      <a:pt x="343" y="667"/>
                    </a:lnTo>
                    <a:lnTo>
                      <a:pt x="282" y="650"/>
                    </a:lnTo>
                    <a:lnTo>
                      <a:pt x="228" y="631"/>
                    </a:lnTo>
                    <a:lnTo>
                      <a:pt x="179" y="610"/>
                    </a:lnTo>
                    <a:lnTo>
                      <a:pt x="137" y="585"/>
                    </a:lnTo>
                    <a:lnTo>
                      <a:pt x="100" y="559"/>
                    </a:lnTo>
                    <a:lnTo>
                      <a:pt x="69" y="529"/>
                    </a:lnTo>
                    <a:lnTo>
                      <a:pt x="44" y="497"/>
                    </a:lnTo>
                    <a:lnTo>
                      <a:pt x="25" y="461"/>
                    </a:lnTo>
                    <a:lnTo>
                      <a:pt x="10" y="424"/>
                    </a:lnTo>
                    <a:lnTo>
                      <a:pt x="2" y="383"/>
                    </a:lnTo>
                    <a:lnTo>
                      <a:pt x="0" y="342"/>
                    </a:lnTo>
                    <a:lnTo>
                      <a:pt x="3" y="295"/>
                    </a:lnTo>
                    <a:lnTo>
                      <a:pt x="14" y="251"/>
                    </a:lnTo>
                    <a:lnTo>
                      <a:pt x="33" y="208"/>
                    </a:lnTo>
                    <a:lnTo>
                      <a:pt x="58" y="169"/>
                    </a:lnTo>
                    <a:lnTo>
                      <a:pt x="88" y="133"/>
                    </a:lnTo>
                    <a:lnTo>
                      <a:pt x="125" y="100"/>
                    </a:lnTo>
                    <a:lnTo>
                      <a:pt x="165" y="71"/>
                    </a:lnTo>
                    <a:lnTo>
                      <a:pt x="210" y="46"/>
                    </a:lnTo>
                    <a:lnTo>
                      <a:pt x="260" y="27"/>
                    </a:lnTo>
                    <a:lnTo>
                      <a:pt x="313" y="12"/>
                    </a:lnTo>
                    <a:lnTo>
                      <a:pt x="369" y="3"/>
                    </a:lnTo>
                    <a:lnTo>
                      <a:pt x="4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  <p:sp>
            <p:nvSpPr>
              <p:cNvPr id="54" name="Freeform 43">
                <a:extLst>
                  <a:ext uri="{FF2B5EF4-FFF2-40B4-BE49-F238E27FC236}">
                    <a16:creationId xmlns:a16="http://schemas.microsoft.com/office/drawing/2014/main" id="{2065ABBA-516F-1B9C-9593-74A8E4DDA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9728200" y="1724026"/>
                <a:ext cx="273050" cy="2438400"/>
              </a:xfrm>
              <a:custGeom>
                <a:avLst/>
                <a:gdLst>
                  <a:gd name="T0" fmla="*/ 86 w 172"/>
                  <a:gd name="T1" fmla="*/ 0 h 1536"/>
                  <a:gd name="T2" fmla="*/ 109 w 172"/>
                  <a:gd name="T3" fmla="*/ 2 h 1536"/>
                  <a:gd name="T4" fmla="*/ 129 w 172"/>
                  <a:gd name="T5" fmla="*/ 10 h 1536"/>
                  <a:gd name="T6" fmla="*/ 147 w 172"/>
                  <a:gd name="T7" fmla="*/ 25 h 1536"/>
                  <a:gd name="T8" fmla="*/ 160 w 172"/>
                  <a:gd name="T9" fmla="*/ 41 h 1536"/>
                  <a:gd name="T10" fmla="*/ 168 w 172"/>
                  <a:gd name="T11" fmla="*/ 61 h 1536"/>
                  <a:gd name="T12" fmla="*/ 172 w 172"/>
                  <a:gd name="T13" fmla="*/ 84 h 1536"/>
                  <a:gd name="T14" fmla="*/ 172 w 172"/>
                  <a:gd name="T15" fmla="*/ 1451 h 1536"/>
                  <a:gd name="T16" fmla="*/ 168 w 172"/>
                  <a:gd name="T17" fmla="*/ 1473 h 1536"/>
                  <a:gd name="T18" fmla="*/ 160 w 172"/>
                  <a:gd name="T19" fmla="*/ 1493 h 1536"/>
                  <a:gd name="T20" fmla="*/ 147 w 172"/>
                  <a:gd name="T21" fmla="*/ 1511 h 1536"/>
                  <a:gd name="T22" fmla="*/ 129 w 172"/>
                  <a:gd name="T23" fmla="*/ 1524 h 1536"/>
                  <a:gd name="T24" fmla="*/ 109 w 172"/>
                  <a:gd name="T25" fmla="*/ 1533 h 1536"/>
                  <a:gd name="T26" fmla="*/ 86 w 172"/>
                  <a:gd name="T27" fmla="*/ 1536 h 1536"/>
                  <a:gd name="T28" fmla="*/ 63 w 172"/>
                  <a:gd name="T29" fmla="*/ 1533 h 1536"/>
                  <a:gd name="T30" fmla="*/ 43 w 172"/>
                  <a:gd name="T31" fmla="*/ 1524 h 1536"/>
                  <a:gd name="T32" fmla="*/ 25 w 172"/>
                  <a:gd name="T33" fmla="*/ 1511 h 1536"/>
                  <a:gd name="T34" fmla="*/ 12 w 172"/>
                  <a:gd name="T35" fmla="*/ 1493 h 1536"/>
                  <a:gd name="T36" fmla="*/ 4 w 172"/>
                  <a:gd name="T37" fmla="*/ 1473 h 1536"/>
                  <a:gd name="T38" fmla="*/ 0 w 172"/>
                  <a:gd name="T39" fmla="*/ 1451 h 1536"/>
                  <a:gd name="T40" fmla="*/ 0 w 172"/>
                  <a:gd name="T41" fmla="*/ 84 h 1536"/>
                  <a:gd name="T42" fmla="*/ 4 w 172"/>
                  <a:gd name="T43" fmla="*/ 61 h 1536"/>
                  <a:gd name="T44" fmla="*/ 12 w 172"/>
                  <a:gd name="T45" fmla="*/ 41 h 1536"/>
                  <a:gd name="T46" fmla="*/ 25 w 172"/>
                  <a:gd name="T47" fmla="*/ 25 h 1536"/>
                  <a:gd name="T48" fmla="*/ 43 w 172"/>
                  <a:gd name="T49" fmla="*/ 10 h 1536"/>
                  <a:gd name="T50" fmla="*/ 63 w 172"/>
                  <a:gd name="T51" fmla="*/ 2 h 1536"/>
                  <a:gd name="T52" fmla="*/ 86 w 172"/>
                  <a:gd name="T53" fmla="*/ 0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2" h="1536">
                    <a:moveTo>
                      <a:pt x="86" y="0"/>
                    </a:moveTo>
                    <a:lnTo>
                      <a:pt x="109" y="2"/>
                    </a:lnTo>
                    <a:lnTo>
                      <a:pt x="129" y="10"/>
                    </a:lnTo>
                    <a:lnTo>
                      <a:pt x="147" y="25"/>
                    </a:lnTo>
                    <a:lnTo>
                      <a:pt x="160" y="41"/>
                    </a:lnTo>
                    <a:lnTo>
                      <a:pt x="168" y="61"/>
                    </a:lnTo>
                    <a:lnTo>
                      <a:pt x="172" y="84"/>
                    </a:lnTo>
                    <a:lnTo>
                      <a:pt x="172" y="1451"/>
                    </a:lnTo>
                    <a:lnTo>
                      <a:pt x="168" y="1473"/>
                    </a:lnTo>
                    <a:lnTo>
                      <a:pt x="160" y="1493"/>
                    </a:lnTo>
                    <a:lnTo>
                      <a:pt x="147" y="1511"/>
                    </a:lnTo>
                    <a:lnTo>
                      <a:pt x="129" y="1524"/>
                    </a:lnTo>
                    <a:lnTo>
                      <a:pt x="109" y="1533"/>
                    </a:lnTo>
                    <a:lnTo>
                      <a:pt x="86" y="1536"/>
                    </a:lnTo>
                    <a:lnTo>
                      <a:pt x="63" y="1533"/>
                    </a:lnTo>
                    <a:lnTo>
                      <a:pt x="43" y="1524"/>
                    </a:lnTo>
                    <a:lnTo>
                      <a:pt x="25" y="1511"/>
                    </a:lnTo>
                    <a:lnTo>
                      <a:pt x="12" y="1493"/>
                    </a:lnTo>
                    <a:lnTo>
                      <a:pt x="4" y="1473"/>
                    </a:lnTo>
                    <a:lnTo>
                      <a:pt x="0" y="1451"/>
                    </a:lnTo>
                    <a:lnTo>
                      <a:pt x="0" y="84"/>
                    </a:lnTo>
                    <a:lnTo>
                      <a:pt x="4" y="61"/>
                    </a:lnTo>
                    <a:lnTo>
                      <a:pt x="12" y="41"/>
                    </a:lnTo>
                    <a:lnTo>
                      <a:pt x="25" y="25"/>
                    </a:lnTo>
                    <a:lnTo>
                      <a:pt x="43" y="10"/>
                    </a:lnTo>
                    <a:lnTo>
                      <a:pt x="63" y="2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endParaRPr>
              </a:p>
            </p:txBody>
          </p:sp>
        </p:grp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4F9FDFA5-CA14-0866-1FD7-3EBAEB32C16A}"/>
              </a:ext>
            </a:extLst>
          </p:cNvPr>
          <p:cNvGrpSpPr/>
          <p:nvPr/>
        </p:nvGrpSpPr>
        <p:grpSpPr>
          <a:xfrm>
            <a:off x="855846" y="3671344"/>
            <a:ext cx="10496068" cy="1716226"/>
            <a:chOff x="855845" y="3671344"/>
            <a:chExt cx="10496068" cy="1716226"/>
          </a:xfrm>
        </p:grpSpPr>
        <p:sp>
          <p:nvSpPr>
            <p:cNvPr id="70" name="Rectangle 6">
              <a:extLst>
                <a:ext uri="{FF2B5EF4-FFF2-40B4-BE49-F238E27FC236}">
                  <a16:creationId xmlns:a16="http://schemas.microsoft.com/office/drawing/2014/main" id="{9FCC224A-2C96-B31A-6DC5-5E451321E95D}"/>
                </a:ext>
              </a:extLst>
            </p:cNvPr>
            <p:cNvSpPr/>
            <p:nvPr/>
          </p:nvSpPr>
          <p:spPr>
            <a:xfrm>
              <a:off x="855845" y="4139151"/>
              <a:ext cx="2423708" cy="1248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71" name="Rectangle 7">
              <a:extLst>
                <a:ext uri="{FF2B5EF4-FFF2-40B4-BE49-F238E27FC236}">
                  <a16:creationId xmlns:a16="http://schemas.microsoft.com/office/drawing/2014/main" id="{F13B3802-E56F-04D9-C9A8-9A91206C992A}"/>
                </a:ext>
              </a:extLst>
            </p:cNvPr>
            <p:cNvSpPr/>
            <p:nvPr/>
          </p:nvSpPr>
          <p:spPr>
            <a:xfrm>
              <a:off x="3531809" y="4139151"/>
              <a:ext cx="2423708" cy="1248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72" name="Rectangle 8">
              <a:extLst>
                <a:ext uri="{FF2B5EF4-FFF2-40B4-BE49-F238E27FC236}">
                  <a16:creationId xmlns:a16="http://schemas.microsoft.com/office/drawing/2014/main" id="{218A2FA1-B3B8-DC15-601D-8921F6675877}"/>
                </a:ext>
              </a:extLst>
            </p:cNvPr>
            <p:cNvSpPr/>
            <p:nvPr/>
          </p:nvSpPr>
          <p:spPr>
            <a:xfrm>
              <a:off x="6237420" y="4139151"/>
              <a:ext cx="2423708" cy="1248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73" name="Rectangle 9">
              <a:extLst>
                <a:ext uri="{FF2B5EF4-FFF2-40B4-BE49-F238E27FC236}">
                  <a16:creationId xmlns:a16="http://schemas.microsoft.com/office/drawing/2014/main" id="{0561DE15-9B87-EC7D-A09D-BA95C9FC0C8E}"/>
                </a:ext>
              </a:extLst>
            </p:cNvPr>
            <p:cNvSpPr/>
            <p:nvPr/>
          </p:nvSpPr>
          <p:spPr>
            <a:xfrm>
              <a:off x="8928205" y="4139151"/>
              <a:ext cx="2423708" cy="1248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content, content to match the title.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  <p:sp>
          <p:nvSpPr>
            <p:cNvPr id="74" name="TextBox 10">
              <a:extLst>
                <a:ext uri="{FF2B5EF4-FFF2-40B4-BE49-F238E27FC236}">
                  <a16:creationId xmlns:a16="http://schemas.microsoft.com/office/drawing/2014/main" id="{EC54C73C-56E3-96B6-5B8E-2F5714E56790}"/>
                </a:ext>
              </a:extLst>
            </p:cNvPr>
            <p:cNvSpPr txBox="1"/>
            <p:nvPr/>
          </p:nvSpPr>
          <p:spPr>
            <a:xfrm>
              <a:off x="9312472" y="3671344"/>
              <a:ext cx="16230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9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rPr>
                <a:t>0%</a:t>
              </a:r>
            </a:p>
          </p:txBody>
        </p:sp>
        <p:sp>
          <p:nvSpPr>
            <p:cNvPr id="75" name="TextBox 11">
              <a:extLst>
                <a:ext uri="{FF2B5EF4-FFF2-40B4-BE49-F238E27FC236}">
                  <a16:creationId xmlns:a16="http://schemas.microsoft.com/office/drawing/2014/main" id="{CB377E94-4F89-6915-9BE6-6292CD9320E2}"/>
                </a:ext>
              </a:extLst>
            </p:cNvPr>
            <p:cNvSpPr txBox="1"/>
            <p:nvPr/>
          </p:nvSpPr>
          <p:spPr>
            <a:xfrm>
              <a:off x="6621685" y="3671344"/>
              <a:ext cx="16230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5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rPr>
                <a:t>0%</a:t>
              </a:r>
            </a:p>
          </p:txBody>
        </p:sp>
        <p:sp>
          <p:nvSpPr>
            <p:cNvPr id="76" name="TextBox 12">
              <a:extLst>
                <a:ext uri="{FF2B5EF4-FFF2-40B4-BE49-F238E27FC236}">
                  <a16:creationId xmlns:a16="http://schemas.microsoft.com/office/drawing/2014/main" id="{ED0EDC80-B591-40D1-8F61-C6A9EFD03E5C}"/>
                </a:ext>
              </a:extLst>
            </p:cNvPr>
            <p:cNvSpPr txBox="1"/>
            <p:nvPr/>
          </p:nvSpPr>
          <p:spPr>
            <a:xfrm>
              <a:off x="3916076" y="3671344"/>
              <a:ext cx="16230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6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rPr>
                <a:t>0%</a:t>
              </a:r>
            </a:p>
          </p:txBody>
        </p:sp>
        <p:sp>
          <p:nvSpPr>
            <p:cNvPr id="77" name="TextBox 13">
              <a:extLst>
                <a:ext uri="{FF2B5EF4-FFF2-40B4-BE49-F238E27FC236}">
                  <a16:creationId xmlns:a16="http://schemas.microsoft.com/office/drawing/2014/main" id="{C7F3F4A1-F7F4-D4D6-D2B5-7F34C58BF89D}"/>
                </a:ext>
              </a:extLst>
            </p:cNvPr>
            <p:cNvSpPr txBox="1"/>
            <p:nvPr/>
          </p:nvSpPr>
          <p:spPr>
            <a:xfrm>
              <a:off x="1240111" y="3671344"/>
              <a:ext cx="162309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7</a:t>
              </a:r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cs typeface="Lato" panose="020F0502020204030203" pitchFamily="34" charset="0"/>
                  <a:sym typeface="Times New Roman"/>
                </a:rPr>
                <a:t>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1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aphicFrame>
        <p:nvGraphicFramePr>
          <p:cNvPr id="8" name="Chart 114">
            <a:extLst>
              <a:ext uri="{FF2B5EF4-FFF2-40B4-BE49-F238E27FC236}">
                <a16:creationId xmlns:a16="http://schemas.microsoft.com/office/drawing/2014/main" id="{D98DFC62-4DCB-FC77-C299-00F01AFF8D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6582023"/>
              </p:ext>
            </p:extLst>
          </p:nvPr>
        </p:nvGraphicFramePr>
        <p:xfrm>
          <a:off x="423090" y="1405731"/>
          <a:ext cx="4939695" cy="455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组合 8">
            <a:extLst>
              <a:ext uri="{FF2B5EF4-FFF2-40B4-BE49-F238E27FC236}">
                <a16:creationId xmlns:a16="http://schemas.microsoft.com/office/drawing/2014/main" id="{746FB52A-B7BB-4132-CA84-CB5A325CBA50}"/>
              </a:ext>
            </a:extLst>
          </p:cNvPr>
          <p:cNvGrpSpPr/>
          <p:nvPr/>
        </p:nvGrpSpPr>
        <p:grpSpPr>
          <a:xfrm>
            <a:off x="5417426" y="1700321"/>
            <a:ext cx="3050365" cy="4089205"/>
            <a:chOff x="1203159" y="1936223"/>
            <a:chExt cx="2759242" cy="369893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F9FA24D-5159-4057-C6BF-67D3E6FCF421}"/>
                </a:ext>
              </a:extLst>
            </p:cNvPr>
            <p:cNvGrpSpPr/>
            <p:nvPr/>
          </p:nvGrpSpPr>
          <p:grpSpPr>
            <a:xfrm>
              <a:off x="1203159" y="3335189"/>
              <a:ext cx="2759242" cy="2299970"/>
              <a:chOff x="940353" y="3623945"/>
              <a:chExt cx="2759242" cy="2299970"/>
            </a:xfrm>
          </p:grpSpPr>
          <p:sp>
            <p:nvSpPr>
              <p:cNvPr id="12" name="圆角矩形 5">
                <a:extLst>
                  <a:ext uri="{FF2B5EF4-FFF2-40B4-BE49-F238E27FC236}">
                    <a16:creationId xmlns:a16="http://schemas.microsoft.com/office/drawing/2014/main" id="{1EB718BC-4AAD-11C9-B051-E847BD677A5A}"/>
                  </a:ext>
                </a:extLst>
              </p:cNvPr>
              <p:cNvSpPr/>
              <p:nvPr/>
            </p:nvSpPr>
            <p:spPr>
              <a:xfrm>
                <a:off x="940353" y="3623945"/>
                <a:ext cx="2759242" cy="2299970"/>
              </a:xfrm>
              <a:prstGeom prst="rect">
                <a:avLst/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D54C4BE6-4503-6CEB-9A0D-5E2368532F04}"/>
                  </a:ext>
                </a:extLst>
              </p:cNvPr>
              <p:cNvGrpSpPr/>
              <p:nvPr/>
            </p:nvGrpSpPr>
            <p:grpSpPr>
              <a:xfrm>
                <a:off x="1186180" y="4096385"/>
                <a:ext cx="2286000" cy="1066800"/>
                <a:chOff x="2441" y="3576"/>
                <a:chExt cx="3600" cy="1680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B085730-D26A-1B9A-FA26-EF3A79D467E1}"/>
                    </a:ext>
                  </a:extLst>
                </p:cNvPr>
                <p:cNvSpPr txBox="1"/>
                <p:nvPr/>
              </p:nvSpPr>
              <p:spPr>
                <a:xfrm>
                  <a:off x="2999" y="3576"/>
                  <a:ext cx="2602" cy="5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332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/>
                      <a:ea typeface="汉仪秦川飞影W"/>
                      <a:sym typeface="Times New Roman"/>
                    </a:rPr>
                    <a:t>Add title text</a:t>
                  </a:r>
                  <a:endPara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endParaRPr>
                </a:p>
              </p:txBody>
            </p:sp>
            <p:sp>
              <p:nvSpPr>
                <p:cNvPr id="15" name="TextBox 13">
                  <a:extLst>
                    <a:ext uri="{FF2B5EF4-FFF2-40B4-BE49-F238E27FC236}">
                      <a16:creationId xmlns:a16="http://schemas.microsoft.com/office/drawing/2014/main" id="{1557C24D-97AD-53E7-DA53-628D3165FEFC}"/>
                    </a:ext>
                  </a:extLst>
                </p:cNvPr>
                <p:cNvSpPr txBox="1"/>
                <p:nvPr/>
              </p:nvSpPr>
              <p:spPr>
                <a:xfrm>
                  <a:off x="2441" y="4267"/>
                  <a:ext cx="3600" cy="9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332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/>
                      <a:ea typeface="汉仪秦川飞影W"/>
                      <a:sym typeface="Times New Roman"/>
                    </a:rPr>
                    <a:t>Click here to add content, content to match the title. </a:t>
                  </a:r>
                  <a:endPara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endParaRPr>
                </a:p>
              </p:txBody>
            </p:sp>
          </p:grp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A9F9157-A191-7187-2824-48235809A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04550" y="1936223"/>
              <a:ext cx="2756456" cy="1723296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1FE988E-A568-89C3-FCFD-A49296CA87CC}"/>
              </a:ext>
            </a:extLst>
          </p:cNvPr>
          <p:cNvGrpSpPr/>
          <p:nvPr/>
        </p:nvGrpSpPr>
        <p:grpSpPr>
          <a:xfrm>
            <a:off x="8687739" y="1714355"/>
            <a:ext cx="3081175" cy="4075170"/>
            <a:chOff x="4706787" y="1948919"/>
            <a:chExt cx="2787110" cy="368624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54736EF-A39D-8742-D072-85CF6300881C}"/>
                </a:ext>
              </a:extLst>
            </p:cNvPr>
            <p:cNvGrpSpPr/>
            <p:nvPr/>
          </p:nvGrpSpPr>
          <p:grpSpPr>
            <a:xfrm>
              <a:off x="4706787" y="3335189"/>
              <a:ext cx="2784874" cy="2299970"/>
              <a:chOff x="4236720" y="3623945"/>
              <a:chExt cx="2784874" cy="2299970"/>
            </a:xfrm>
          </p:grpSpPr>
          <p:sp>
            <p:nvSpPr>
              <p:cNvPr id="19" name="圆角矩形 6">
                <a:extLst>
                  <a:ext uri="{FF2B5EF4-FFF2-40B4-BE49-F238E27FC236}">
                    <a16:creationId xmlns:a16="http://schemas.microsoft.com/office/drawing/2014/main" id="{EE7BCB02-5B60-5D30-12AB-FEA3EEB46758}"/>
                  </a:ext>
                </a:extLst>
              </p:cNvPr>
              <p:cNvSpPr/>
              <p:nvPr/>
            </p:nvSpPr>
            <p:spPr>
              <a:xfrm>
                <a:off x="4236720" y="3623945"/>
                <a:ext cx="2784874" cy="229997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grpSp>
            <p:nvGrpSpPr>
              <p:cNvPr id="20" name="组合 19">
                <a:extLst>
                  <a:ext uri="{FF2B5EF4-FFF2-40B4-BE49-F238E27FC236}">
                    <a16:creationId xmlns:a16="http://schemas.microsoft.com/office/drawing/2014/main" id="{C7FBF8CA-4C02-FBF5-A871-35608B43F856}"/>
                  </a:ext>
                </a:extLst>
              </p:cNvPr>
              <p:cNvGrpSpPr/>
              <p:nvPr/>
            </p:nvGrpSpPr>
            <p:grpSpPr>
              <a:xfrm>
                <a:off x="4485640" y="4096385"/>
                <a:ext cx="2286000" cy="1066800"/>
                <a:chOff x="2441" y="3576"/>
                <a:chExt cx="3600" cy="1680"/>
              </a:xfrm>
            </p:grpSpPr>
            <p:sp>
              <p:nvSpPr>
                <p:cNvPr id="21" name="TextBox 13">
                  <a:extLst>
                    <a:ext uri="{FF2B5EF4-FFF2-40B4-BE49-F238E27FC236}">
                      <a16:creationId xmlns:a16="http://schemas.microsoft.com/office/drawing/2014/main" id="{63D058B9-3789-D8A6-D155-00380DF16D9A}"/>
                    </a:ext>
                  </a:extLst>
                </p:cNvPr>
                <p:cNvSpPr txBox="1"/>
                <p:nvPr/>
              </p:nvSpPr>
              <p:spPr>
                <a:xfrm>
                  <a:off x="2929" y="3576"/>
                  <a:ext cx="2627" cy="57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332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/>
                      <a:ea typeface="汉仪秦川飞影W"/>
                      <a:sym typeface="Times New Roman"/>
                    </a:rPr>
                    <a:t>Add title text</a:t>
                  </a:r>
                  <a:endPara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endParaRPr>
                </a:p>
              </p:txBody>
            </p:sp>
            <p:sp>
              <p:nvSpPr>
                <p:cNvPr id="22" name="TextBox 13">
                  <a:extLst>
                    <a:ext uri="{FF2B5EF4-FFF2-40B4-BE49-F238E27FC236}">
                      <a16:creationId xmlns:a16="http://schemas.microsoft.com/office/drawing/2014/main" id="{43A68A5E-E903-8F2C-C437-CE365D9637EA}"/>
                    </a:ext>
                  </a:extLst>
                </p:cNvPr>
                <p:cNvSpPr txBox="1"/>
                <p:nvPr/>
              </p:nvSpPr>
              <p:spPr>
                <a:xfrm>
                  <a:off x="2441" y="4267"/>
                  <a:ext cx="3600" cy="9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marL="0" marR="0" lvl="0" indent="0" algn="ctr" defTabSz="914332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Times New Roman"/>
                      <a:ea typeface="汉仪秦川飞影W"/>
                      <a:sym typeface="Times New Roman"/>
                    </a:rPr>
                    <a:t>Click here to add content, content to match the title. </a:t>
                  </a:r>
                  <a:endPara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endParaRPr>
                </a:p>
              </p:txBody>
            </p:sp>
          </p:grp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1862818-D002-403F-2A9B-3EC4DF3807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08261" y="1948919"/>
              <a:ext cx="2785636" cy="1739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60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dir="r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&#10;&#10;描述已自动生成">
            <a:extLst>
              <a:ext uri="{FF2B5EF4-FFF2-40B4-BE49-F238E27FC236}">
                <a16:creationId xmlns:a16="http://schemas.microsoft.com/office/drawing/2014/main" id="{6E50BE7D-17D2-313C-B542-24F9B87B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350D2949-B570-9615-6398-4694091369C4}"/>
              </a:ext>
            </a:extLst>
          </p:cNvPr>
          <p:cNvGrpSpPr/>
          <p:nvPr/>
        </p:nvGrpSpPr>
        <p:grpSpPr>
          <a:xfrm>
            <a:off x="2130172" y="1489447"/>
            <a:ext cx="3879107" cy="3879106"/>
            <a:chOff x="1884373" y="1400175"/>
            <a:chExt cx="4188668" cy="4188668"/>
          </a:xfrm>
        </p:grpSpPr>
        <p:pic>
          <p:nvPicPr>
            <p:cNvPr id="19" name="图片 18" descr="建筑与房屋的城市空拍图&#10;&#10;描述已自动生成">
              <a:extLst>
                <a:ext uri="{FF2B5EF4-FFF2-40B4-BE49-F238E27FC236}">
                  <a16:creationId xmlns:a16="http://schemas.microsoft.com/office/drawing/2014/main" id="{E294A2A5-5ABB-85C8-6DED-9E90C4FE7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0" r="16680"/>
            <a:stretch/>
          </p:blipFill>
          <p:spPr>
            <a:xfrm>
              <a:off x="2372976" y="1888778"/>
              <a:ext cx="3211463" cy="3211463"/>
            </a:xfrm>
            <a:prstGeom prst="ellipse">
              <a:avLst/>
            </a:prstGeom>
          </p:spPr>
        </p:pic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0E97430-1884-B988-B2B1-D5936EF6CCEB}"/>
                </a:ext>
              </a:extLst>
            </p:cNvPr>
            <p:cNvGrpSpPr/>
            <p:nvPr/>
          </p:nvGrpSpPr>
          <p:grpSpPr>
            <a:xfrm>
              <a:off x="1884373" y="1400175"/>
              <a:ext cx="4188668" cy="4188668"/>
              <a:chOff x="4591050" y="1619250"/>
              <a:chExt cx="2543175" cy="2543175"/>
            </a:xfrm>
          </p:grpSpPr>
          <p:sp>
            <p:nvSpPr>
              <p:cNvPr id="33" name="弧形 32">
                <a:extLst>
                  <a:ext uri="{FF2B5EF4-FFF2-40B4-BE49-F238E27FC236}">
                    <a16:creationId xmlns:a16="http://schemas.microsoft.com/office/drawing/2014/main" id="{1CAE056A-4FBD-B918-C3BD-116CF94E38A0}"/>
                  </a:ext>
                </a:extLst>
              </p:cNvPr>
              <p:cNvSpPr/>
              <p:nvPr/>
            </p:nvSpPr>
            <p:spPr>
              <a:xfrm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22000">
                      <a:srgbClr val="C9292A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4" name="弧形 33">
                <a:extLst>
                  <a:ext uri="{FF2B5EF4-FFF2-40B4-BE49-F238E27FC236}">
                    <a16:creationId xmlns:a16="http://schemas.microsoft.com/office/drawing/2014/main" id="{6D92C76E-6C5B-0B59-B8EF-2469020C1351}"/>
                  </a:ext>
                </a:extLst>
              </p:cNvPr>
              <p:cNvSpPr/>
              <p:nvPr/>
            </p:nvSpPr>
            <p:spPr>
              <a:xfrm flipH="1" flipV="1">
                <a:off x="4591050" y="1619250"/>
                <a:ext cx="2543175" cy="2543175"/>
              </a:xfrm>
              <a:prstGeom prst="arc">
                <a:avLst>
                  <a:gd name="adj1" fmla="val 13430332"/>
                  <a:gd name="adj2" fmla="val 529113"/>
                </a:avLst>
              </a:prstGeom>
              <a:noFill/>
              <a:ln w="317500" cap="rnd" cmpd="sng" algn="ctr">
                <a:gradFill>
                  <a:gsLst>
                    <a:gs pos="0">
                      <a:srgbClr val="C9292A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563B045-BCCE-3DC5-0F85-D89D4B5D4985}"/>
              </a:ext>
            </a:extLst>
          </p:cNvPr>
          <p:cNvGrpSpPr/>
          <p:nvPr/>
        </p:nvGrpSpPr>
        <p:grpSpPr>
          <a:xfrm>
            <a:off x="6248402" y="1490663"/>
            <a:ext cx="5449839" cy="1015663"/>
            <a:chOff x="6248400" y="1709737"/>
            <a:chExt cx="5449838" cy="1015663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32BF255-AD2D-F573-862A-1985BB08087B}"/>
                </a:ext>
              </a:extLst>
            </p:cNvPr>
            <p:cNvSpPr txBox="1"/>
            <p:nvPr/>
          </p:nvSpPr>
          <p:spPr>
            <a:xfrm>
              <a:off x="9161515" y="1709737"/>
              <a:ext cx="2536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20XX</a:t>
              </a:r>
              <a:endPara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983B605-8FB5-8F1A-7579-FFF5944CB8AB}"/>
                </a:ext>
              </a:extLst>
            </p:cNvPr>
            <p:cNvSpPr txBox="1"/>
            <p:nvPr/>
          </p:nvSpPr>
          <p:spPr>
            <a:xfrm>
              <a:off x="6248400" y="2091295"/>
              <a:ext cx="304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rPr>
                <a:t>BUSINESS PLAN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BCF7C4AE-9D89-47DF-1FAD-D77CCDC61432}"/>
              </a:ext>
            </a:extLst>
          </p:cNvPr>
          <p:cNvSpPr txBox="1"/>
          <p:nvPr/>
        </p:nvSpPr>
        <p:spPr>
          <a:xfrm>
            <a:off x="6057901" y="2246041"/>
            <a:ext cx="56425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sym typeface="Times New Roman"/>
              </a:rPr>
              <a:t>THANKS </a:t>
            </a:r>
            <a:endParaRPr lang="zh-CN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E15E11-4C83-47E9-1A1E-A70FA4C154EC}"/>
              </a:ext>
            </a:extLst>
          </p:cNvPr>
          <p:cNvSpPr txBox="1"/>
          <p:nvPr/>
        </p:nvSpPr>
        <p:spPr>
          <a:xfrm>
            <a:off x="6248402" y="3570708"/>
            <a:ext cx="53899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汉仪秦川飞影W"/>
                <a:sym typeface="Times New Roman"/>
              </a:rPr>
              <a:t>Please click here to add appropriate text to explain, you can directly copy and paste the text content.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07545B5-38B6-CCA2-4CEA-04DEFA86E946}"/>
              </a:ext>
            </a:extLst>
          </p:cNvPr>
          <p:cNvGrpSpPr/>
          <p:nvPr/>
        </p:nvGrpSpPr>
        <p:grpSpPr>
          <a:xfrm>
            <a:off x="8017502" y="4930538"/>
            <a:ext cx="3544681" cy="432000"/>
            <a:chOff x="827330" y="4507984"/>
            <a:chExt cx="3544681" cy="43200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9487554-1B28-5701-CA20-6578974390B4}"/>
                </a:ext>
              </a:extLst>
            </p:cNvPr>
            <p:cNvSpPr/>
            <p:nvPr/>
          </p:nvSpPr>
          <p:spPr>
            <a:xfrm>
              <a:off x="827330" y="4507984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rgbClr val="C929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4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Freeppt7.com</a:t>
              </a:r>
              <a:endParaRPr lang="zh-CN" altLang="en-US" sz="1400" b="1" kern="0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070AD910-9DB1-A087-83D0-A8A17E1AD829}"/>
                </a:ext>
              </a:extLst>
            </p:cNvPr>
            <p:cNvSpPr/>
            <p:nvPr/>
          </p:nvSpPr>
          <p:spPr>
            <a:xfrm>
              <a:off x="2644011" y="4507984"/>
              <a:ext cx="1728000" cy="432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Time </a:t>
              </a:r>
              <a:r>
                <a:rPr lang="zh-CN" altLang="en-US" sz="16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：</a:t>
              </a:r>
              <a:r>
                <a:rPr lang="en-US" altLang="zh-CN" sz="1600" b="1" kern="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rPr>
                <a:t>20XX</a:t>
              </a:r>
              <a:endParaRPr lang="zh-CN" altLang="en-US" sz="1600" b="1" kern="0" dirty="0">
                <a:solidFill>
                  <a:schemeClr val="bg1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0903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人, 建筑, 桌子, 男人&#10;&#10;描述已自动生成">
            <a:extLst>
              <a:ext uri="{FF2B5EF4-FFF2-40B4-BE49-F238E27FC236}">
                <a16:creationId xmlns:a16="http://schemas.microsoft.com/office/drawing/2014/main" id="{13C34EE5-9069-3B2A-B6C5-88A7AB67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44033"/>
          <a:stretch/>
        </p:blipFill>
        <p:spPr>
          <a:xfrm>
            <a:off x="0" y="-1"/>
            <a:ext cx="12192000" cy="29717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740A68E-1062-CDB6-6AA4-5D247C8116AA}"/>
              </a:ext>
            </a:extLst>
          </p:cNvPr>
          <p:cNvSpPr/>
          <p:nvPr/>
        </p:nvSpPr>
        <p:spPr>
          <a:xfrm>
            <a:off x="2" y="0"/>
            <a:ext cx="12191999" cy="2971800"/>
          </a:xfrm>
          <a:prstGeom prst="rect">
            <a:avLst/>
          </a:prstGeom>
          <a:solidFill>
            <a:srgbClr val="C9292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D09B3AB-48E3-21D0-24AD-B9A85B292F65}"/>
              </a:ext>
            </a:extLst>
          </p:cNvPr>
          <p:cNvSpPr txBox="1"/>
          <p:nvPr/>
        </p:nvSpPr>
        <p:spPr>
          <a:xfrm>
            <a:off x="4786481" y="1866148"/>
            <a:ext cx="2368600" cy="1312739"/>
          </a:xfrm>
          <a:custGeom>
            <a:avLst/>
            <a:gdLst/>
            <a:ahLst/>
            <a:cxnLst/>
            <a:rect l="l" t="t" r="r" b="b"/>
            <a:pathLst>
              <a:path w="2368600" h="1312739">
                <a:moveTo>
                  <a:pt x="979847" y="645245"/>
                </a:moveTo>
                <a:cubicBezTo>
                  <a:pt x="963873" y="645245"/>
                  <a:pt x="946758" y="652662"/>
                  <a:pt x="928502" y="667495"/>
                </a:cubicBezTo>
                <a:cubicBezTo>
                  <a:pt x="915950" y="676623"/>
                  <a:pt x="899406" y="688746"/>
                  <a:pt x="878867" y="703865"/>
                </a:cubicBezTo>
                <a:cubicBezTo>
                  <a:pt x="858329" y="718983"/>
                  <a:pt x="837648" y="734529"/>
                  <a:pt x="816825" y="750504"/>
                </a:cubicBezTo>
                <a:cubicBezTo>
                  <a:pt x="796001" y="766478"/>
                  <a:pt x="776604" y="781311"/>
                  <a:pt x="758633" y="795003"/>
                </a:cubicBezTo>
                <a:cubicBezTo>
                  <a:pt x="740662" y="808695"/>
                  <a:pt x="727968" y="818965"/>
                  <a:pt x="720552" y="825811"/>
                </a:cubicBezTo>
                <a:cubicBezTo>
                  <a:pt x="713135" y="832086"/>
                  <a:pt x="706146" y="837934"/>
                  <a:pt x="699585" y="843354"/>
                </a:cubicBezTo>
                <a:cubicBezTo>
                  <a:pt x="693025" y="848774"/>
                  <a:pt x="687319" y="854336"/>
                  <a:pt x="682470" y="860041"/>
                </a:cubicBezTo>
                <a:cubicBezTo>
                  <a:pt x="677621" y="865746"/>
                  <a:pt x="673770" y="872164"/>
                  <a:pt x="670917" y="879296"/>
                </a:cubicBezTo>
                <a:cubicBezTo>
                  <a:pt x="668065" y="886427"/>
                  <a:pt x="666353" y="895127"/>
                  <a:pt x="665783" y="905397"/>
                </a:cubicBezTo>
                <a:cubicBezTo>
                  <a:pt x="662360" y="943050"/>
                  <a:pt x="664071" y="972431"/>
                  <a:pt x="670917" y="993540"/>
                </a:cubicBezTo>
                <a:cubicBezTo>
                  <a:pt x="683469" y="1032335"/>
                  <a:pt x="713991" y="1051732"/>
                  <a:pt x="762484" y="1051732"/>
                </a:cubicBezTo>
                <a:cubicBezTo>
                  <a:pt x="795003" y="1051732"/>
                  <a:pt x="822815" y="1043459"/>
                  <a:pt x="845921" y="1026915"/>
                </a:cubicBezTo>
                <a:cubicBezTo>
                  <a:pt x="869026" y="1010370"/>
                  <a:pt x="888424" y="989546"/>
                  <a:pt x="904112" y="964444"/>
                </a:cubicBezTo>
                <a:cubicBezTo>
                  <a:pt x="919801" y="939342"/>
                  <a:pt x="932638" y="911957"/>
                  <a:pt x="942622" y="882291"/>
                </a:cubicBezTo>
                <a:cubicBezTo>
                  <a:pt x="952606" y="852625"/>
                  <a:pt x="961021" y="824955"/>
                  <a:pt x="967867" y="799282"/>
                </a:cubicBezTo>
                <a:lnTo>
                  <a:pt x="1000386" y="667495"/>
                </a:lnTo>
                <a:cubicBezTo>
                  <a:pt x="1001527" y="660078"/>
                  <a:pt x="1000100" y="654516"/>
                  <a:pt x="996107" y="650807"/>
                </a:cubicBezTo>
                <a:cubicBezTo>
                  <a:pt x="992113" y="647099"/>
                  <a:pt x="986693" y="645245"/>
                  <a:pt x="979847" y="645245"/>
                </a:cubicBezTo>
                <a:close/>
                <a:moveTo>
                  <a:pt x="2368600" y="377392"/>
                </a:moveTo>
                <a:cubicBezTo>
                  <a:pt x="2345779" y="401923"/>
                  <a:pt x="2323815" y="426170"/>
                  <a:pt x="2302706" y="450131"/>
                </a:cubicBezTo>
                <a:cubicBezTo>
                  <a:pt x="2290155" y="463823"/>
                  <a:pt x="2279743" y="475376"/>
                  <a:pt x="2271471" y="484790"/>
                </a:cubicBezTo>
                <a:cubicBezTo>
                  <a:pt x="2263198" y="494203"/>
                  <a:pt x="2255069" y="503902"/>
                  <a:pt x="2247081" y="513886"/>
                </a:cubicBezTo>
                <a:cubicBezTo>
                  <a:pt x="2239094" y="523869"/>
                  <a:pt x="2231392" y="533568"/>
                  <a:pt x="2223976" y="542981"/>
                </a:cubicBezTo>
                <a:cubicBezTo>
                  <a:pt x="2216559" y="552395"/>
                  <a:pt x="2209998" y="561095"/>
                  <a:pt x="2204293" y="569082"/>
                </a:cubicBezTo>
                <a:cubicBezTo>
                  <a:pt x="2192883" y="585056"/>
                  <a:pt x="2183470" y="601316"/>
                  <a:pt x="2176053" y="617861"/>
                </a:cubicBezTo>
                <a:cubicBezTo>
                  <a:pt x="2168637" y="634405"/>
                  <a:pt x="2162361" y="649524"/>
                  <a:pt x="2157226" y="663216"/>
                </a:cubicBezTo>
                <a:lnTo>
                  <a:pt x="2008324" y="1265672"/>
                </a:lnTo>
                <a:lnTo>
                  <a:pt x="1691692" y="1265672"/>
                </a:lnTo>
                <a:lnTo>
                  <a:pt x="1810643" y="787301"/>
                </a:lnTo>
                <a:close/>
                <a:moveTo>
                  <a:pt x="1704677" y="60760"/>
                </a:moveTo>
                <a:cubicBezTo>
                  <a:pt x="1646486" y="116669"/>
                  <a:pt x="1593428" y="170582"/>
                  <a:pt x="1545506" y="222499"/>
                </a:cubicBezTo>
                <a:cubicBezTo>
                  <a:pt x="1516980" y="253306"/>
                  <a:pt x="1493875" y="279122"/>
                  <a:pt x="1476189" y="299945"/>
                </a:cubicBezTo>
                <a:cubicBezTo>
                  <a:pt x="1458503" y="320769"/>
                  <a:pt x="1441959" y="342020"/>
                  <a:pt x="1426555" y="363699"/>
                </a:cubicBezTo>
                <a:cubicBezTo>
                  <a:pt x="1411151" y="385379"/>
                  <a:pt x="1397602" y="406345"/>
                  <a:pt x="1385906" y="426598"/>
                </a:cubicBezTo>
                <a:cubicBezTo>
                  <a:pt x="1374211" y="446851"/>
                  <a:pt x="1366366" y="464964"/>
                  <a:pt x="1362373" y="480939"/>
                </a:cubicBezTo>
                <a:cubicBezTo>
                  <a:pt x="1361232" y="484362"/>
                  <a:pt x="1360233" y="487785"/>
                  <a:pt x="1359378" y="491208"/>
                </a:cubicBezTo>
                <a:cubicBezTo>
                  <a:pt x="1358522" y="494631"/>
                  <a:pt x="1357523" y="497769"/>
                  <a:pt x="1356382" y="500621"/>
                </a:cubicBezTo>
                <a:cubicBezTo>
                  <a:pt x="1355241" y="506326"/>
                  <a:pt x="1353958" y="511889"/>
                  <a:pt x="1352531" y="517309"/>
                </a:cubicBezTo>
                <a:cubicBezTo>
                  <a:pt x="1351105" y="522728"/>
                  <a:pt x="1349822" y="528576"/>
                  <a:pt x="1348681" y="534852"/>
                </a:cubicBezTo>
                <a:lnTo>
                  <a:pt x="1293056" y="759917"/>
                </a:lnTo>
                <a:cubicBezTo>
                  <a:pt x="1274800" y="834654"/>
                  <a:pt x="1248984" y="904255"/>
                  <a:pt x="1215610" y="968723"/>
                </a:cubicBezTo>
                <a:cubicBezTo>
                  <a:pt x="1182235" y="1033190"/>
                  <a:pt x="1141301" y="1089243"/>
                  <a:pt x="1092808" y="1136880"/>
                </a:cubicBezTo>
                <a:cubicBezTo>
                  <a:pt x="1044315" y="1184517"/>
                  <a:pt x="988120" y="1221886"/>
                  <a:pt x="924223" y="1248985"/>
                </a:cubicBezTo>
                <a:cubicBezTo>
                  <a:pt x="860326" y="1276084"/>
                  <a:pt x="788157" y="1289634"/>
                  <a:pt x="707715" y="1289634"/>
                </a:cubicBezTo>
                <a:cubicBezTo>
                  <a:pt x="655799" y="1289634"/>
                  <a:pt x="607021" y="1283215"/>
                  <a:pt x="561380" y="1270379"/>
                </a:cubicBezTo>
                <a:cubicBezTo>
                  <a:pt x="515739" y="1257542"/>
                  <a:pt x="474092" y="1232298"/>
                  <a:pt x="436439" y="1194644"/>
                </a:cubicBezTo>
                <a:cubicBezTo>
                  <a:pt x="428452" y="1186657"/>
                  <a:pt x="418896" y="1181094"/>
                  <a:pt x="407771" y="1177957"/>
                </a:cubicBezTo>
                <a:cubicBezTo>
                  <a:pt x="396646" y="1174819"/>
                  <a:pt x="383667" y="1173250"/>
                  <a:pt x="368833" y="1173250"/>
                </a:cubicBezTo>
                <a:cubicBezTo>
                  <a:pt x="352289" y="1173250"/>
                  <a:pt x="334318" y="1175247"/>
                  <a:pt x="314921" y="1179240"/>
                </a:cubicBezTo>
                <a:cubicBezTo>
                  <a:pt x="295523" y="1183234"/>
                  <a:pt x="275698" y="1188511"/>
                  <a:pt x="255445" y="1195072"/>
                </a:cubicBezTo>
                <a:cubicBezTo>
                  <a:pt x="235192" y="1201633"/>
                  <a:pt x="214796" y="1209049"/>
                  <a:pt x="194258" y="1217322"/>
                </a:cubicBezTo>
                <a:cubicBezTo>
                  <a:pt x="173720" y="1225594"/>
                  <a:pt x="153752" y="1234009"/>
                  <a:pt x="134355" y="1242567"/>
                </a:cubicBezTo>
                <a:cubicBezTo>
                  <a:pt x="90426" y="1263105"/>
                  <a:pt x="45641" y="1286496"/>
                  <a:pt x="0" y="1312739"/>
                </a:cubicBezTo>
                <a:close/>
                <a:moveTo>
                  <a:pt x="2279600" y="9414"/>
                </a:moveTo>
                <a:lnTo>
                  <a:pt x="2318965" y="9414"/>
                </a:lnTo>
                <a:lnTo>
                  <a:pt x="2214562" y="429593"/>
                </a:lnTo>
                <a:lnTo>
                  <a:pt x="1660885" y="836080"/>
                </a:lnTo>
                <a:cubicBezTo>
                  <a:pt x="1663167" y="833798"/>
                  <a:pt x="1670726" y="825525"/>
                  <a:pt x="1683562" y="811263"/>
                </a:cubicBezTo>
                <a:cubicBezTo>
                  <a:pt x="1696399" y="797000"/>
                  <a:pt x="1711232" y="780313"/>
                  <a:pt x="1728062" y="761201"/>
                </a:cubicBezTo>
                <a:cubicBezTo>
                  <a:pt x="1744892" y="742089"/>
                  <a:pt x="1761865" y="722264"/>
                  <a:pt x="1778980" y="701725"/>
                </a:cubicBezTo>
                <a:cubicBezTo>
                  <a:pt x="1796095" y="681187"/>
                  <a:pt x="1809502" y="663786"/>
                  <a:pt x="1819201" y="649524"/>
                </a:cubicBezTo>
                <a:cubicBezTo>
                  <a:pt x="1829470" y="634691"/>
                  <a:pt x="1838170" y="619715"/>
                  <a:pt x="1845301" y="604596"/>
                </a:cubicBezTo>
                <a:cubicBezTo>
                  <a:pt x="1852433" y="589478"/>
                  <a:pt x="1858281" y="575643"/>
                  <a:pt x="1862844" y="563092"/>
                </a:cubicBezTo>
                <a:cubicBezTo>
                  <a:pt x="1867979" y="548829"/>
                  <a:pt x="1872258" y="535137"/>
                  <a:pt x="1875681" y="522015"/>
                </a:cubicBezTo>
                <a:lnTo>
                  <a:pt x="1918469" y="351719"/>
                </a:lnTo>
                <a:lnTo>
                  <a:pt x="1603549" y="434728"/>
                </a:lnTo>
                <a:lnTo>
                  <a:pt x="1661740" y="199393"/>
                </a:lnTo>
                <a:close/>
                <a:moveTo>
                  <a:pt x="1020924" y="0"/>
                </a:moveTo>
                <a:cubicBezTo>
                  <a:pt x="1064282" y="0"/>
                  <a:pt x="1105074" y="4707"/>
                  <a:pt x="1143298" y="14121"/>
                </a:cubicBezTo>
                <a:cubicBezTo>
                  <a:pt x="1181522" y="23534"/>
                  <a:pt x="1215752" y="38225"/>
                  <a:pt x="1245989" y="58192"/>
                </a:cubicBezTo>
                <a:cubicBezTo>
                  <a:pt x="1276226" y="78160"/>
                  <a:pt x="1301756" y="103833"/>
                  <a:pt x="1322580" y="135211"/>
                </a:cubicBezTo>
                <a:cubicBezTo>
                  <a:pt x="1343403" y="166589"/>
                  <a:pt x="1358094" y="204242"/>
                  <a:pt x="1366652" y="248172"/>
                </a:cubicBezTo>
                <a:lnTo>
                  <a:pt x="931925" y="567371"/>
                </a:lnTo>
                <a:cubicBezTo>
                  <a:pt x="932495" y="566800"/>
                  <a:pt x="938486" y="561951"/>
                  <a:pt x="949896" y="552823"/>
                </a:cubicBezTo>
                <a:cubicBezTo>
                  <a:pt x="961306" y="543695"/>
                  <a:pt x="974285" y="532142"/>
                  <a:pt x="988833" y="518164"/>
                </a:cubicBezTo>
                <a:cubicBezTo>
                  <a:pt x="1003381" y="504187"/>
                  <a:pt x="1017358" y="488641"/>
                  <a:pt x="1030765" y="471525"/>
                </a:cubicBezTo>
                <a:cubicBezTo>
                  <a:pt x="1044172" y="454410"/>
                  <a:pt x="1053443" y="437580"/>
                  <a:pt x="1058577" y="421035"/>
                </a:cubicBezTo>
                <a:cubicBezTo>
                  <a:pt x="1066565" y="367408"/>
                  <a:pt x="1065994" y="326331"/>
                  <a:pt x="1056866" y="297806"/>
                </a:cubicBezTo>
                <a:cubicBezTo>
                  <a:pt x="1044885" y="257870"/>
                  <a:pt x="1014648" y="237902"/>
                  <a:pt x="966155" y="237902"/>
                </a:cubicBezTo>
                <a:cubicBezTo>
                  <a:pt x="934777" y="237902"/>
                  <a:pt x="907821" y="245604"/>
                  <a:pt x="885286" y="261008"/>
                </a:cubicBezTo>
                <a:cubicBezTo>
                  <a:pt x="862751" y="276412"/>
                  <a:pt x="843496" y="295952"/>
                  <a:pt x="827522" y="319628"/>
                </a:cubicBezTo>
                <a:cubicBezTo>
                  <a:pt x="811547" y="343304"/>
                  <a:pt x="798568" y="369262"/>
                  <a:pt x="788585" y="397502"/>
                </a:cubicBezTo>
                <a:cubicBezTo>
                  <a:pt x="778601" y="425742"/>
                  <a:pt x="770186" y="452699"/>
                  <a:pt x="763340" y="478371"/>
                </a:cubicBezTo>
                <a:lnTo>
                  <a:pt x="699157" y="738523"/>
                </a:lnTo>
                <a:lnTo>
                  <a:pt x="354286" y="991828"/>
                </a:lnTo>
                <a:cubicBezTo>
                  <a:pt x="353715" y="989546"/>
                  <a:pt x="353430" y="985553"/>
                  <a:pt x="353430" y="979848"/>
                </a:cubicBezTo>
                <a:cubicBezTo>
                  <a:pt x="349436" y="914810"/>
                  <a:pt x="357709" y="840359"/>
                  <a:pt x="378247" y="756494"/>
                </a:cubicBezTo>
                <a:lnTo>
                  <a:pt x="434727" y="529717"/>
                </a:lnTo>
                <a:cubicBezTo>
                  <a:pt x="452983" y="454981"/>
                  <a:pt x="478799" y="385236"/>
                  <a:pt x="512174" y="320483"/>
                </a:cubicBezTo>
                <a:cubicBezTo>
                  <a:pt x="545548" y="255731"/>
                  <a:pt x="586482" y="199678"/>
                  <a:pt x="634975" y="152326"/>
                </a:cubicBezTo>
                <a:cubicBezTo>
                  <a:pt x="683469" y="104974"/>
                  <a:pt x="739806" y="67748"/>
                  <a:pt x="803988" y="40649"/>
                </a:cubicBezTo>
                <a:cubicBezTo>
                  <a:pt x="868170" y="13550"/>
                  <a:pt x="940482" y="0"/>
                  <a:pt x="1020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41D7F92-4319-216F-3EA0-8CF0D95BD68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8667" y="35356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  <a:endParaRPr lang="zh-CN" altLang="en-US" sz="480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ea typeface="汉仪秦川飞影W"/>
              <a:sym typeface="Times New Roman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058D1FD4-0E80-85E7-BB94-8A4DFF60DC71}"/>
              </a:ext>
            </a:extLst>
          </p:cNvPr>
          <p:cNvCxnSpPr>
            <a:cxnSpLocks/>
          </p:cNvCxnSpPr>
          <p:nvPr/>
        </p:nvCxnSpPr>
        <p:spPr>
          <a:xfrm flipH="1">
            <a:off x="1771651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ED2FFBA-BCA8-F6DD-93B4-6465D316A6AD}"/>
              </a:ext>
            </a:extLst>
          </p:cNvPr>
          <p:cNvCxnSpPr>
            <a:cxnSpLocks/>
          </p:cNvCxnSpPr>
          <p:nvPr/>
        </p:nvCxnSpPr>
        <p:spPr>
          <a:xfrm>
            <a:off x="8383335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9A706B58-6815-0A5F-105B-23D451793177}"/>
              </a:ext>
            </a:extLst>
          </p:cNvPr>
          <p:cNvSpPr/>
          <p:nvPr/>
        </p:nvSpPr>
        <p:spPr>
          <a:xfrm>
            <a:off x="3178528" y="4397272"/>
            <a:ext cx="5834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0072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sp>
        <p:nvSpPr>
          <p:cNvPr id="46" name="PA-矩形 4">
            <a:extLst>
              <a:ext uri="{FF2B5EF4-FFF2-40B4-BE49-F238E27FC236}">
                <a16:creationId xmlns:a16="http://schemas.microsoft.com/office/drawing/2014/main" id="{0759FDEB-E05B-9A24-874E-DC3799A10166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3760" y="1678437"/>
            <a:ext cx="8086741" cy="78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lvl="0" indent="-342900" eaLnBrk="1" hangingPunct="1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cs typeface="+mn-ea"/>
                <a:sym typeface="Times New Roman"/>
              </a:rPr>
              <a:t>Add title text</a:t>
            </a:r>
          </a:p>
          <a:p>
            <a:pPr lvl="0" eaLnBrk="1" hangingPunct="1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汉仪秦川飞影W"/>
                <a:cs typeface="+mn-ea"/>
                <a:sym typeface="Times New Roman"/>
              </a:rPr>
              <a:t>Click here to add text content, such as keywords, some brief introductions, etc.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/>
              <a:ea typeface="汉仪秦川飞影W"/>
              <a:cs typeface="+mn-ea"/>
              <a:sym typeface="Times New Roman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9019F09-FDAE-9657-00C4-32695478BAA0}"/>
              </a:ext>
            </a:extLst>
          </p:cNvPr>
          <p:cNvGrpSpPr/>
          <p:nvPr/>
        </p:nvGrpSpPr>
        <p:grpSpPr>
          <a:xfrm>
            <a:off x="3410919" y="3149644"/>
            <a:ext cx="4085143" cy="2352799"/>
            <a:chOff x="3410918" y="3149643"/>
            <a:chExt cx="4085143" cy="2352799"/>
          </a:xfrm>
        </p:grpSpPr>
        <p:sp>
          <p:nvSpPr>
            <p:cNvPr id="48" name="Rectangle 5">
              <a:extLst>
                <a:ext uri="{FF2B5EF4-FFF2-40B4-BE49-F238E27FC236}">
                  <a16:creationId xmlns:a16="http://schemas.microsoft.com/office/drawing/2014/main" id="{1754278E-CFF0-DA67-0D1D-0843F0BB2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918" y="3149643"/>
              <a:ext cx="4085143" cy="2352799"/>
            </a:xfrm>
            <a:prstGeom prst="rect">
              <a:avLst/>
            </a:prstGeom>
            <a:solidFill>
              <a:srgbClr val="C9292A"/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id-ID" altLang="en-US" sz="5400" kern="0" dirty="0">
                <a:solidFill>
                  <a:srgbClr val="FFFFFF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49" name="TextBox 13">
              <a:extLst>
                <a:ext uri="{FF2B5EF4-FFF2-40B4-BE49-F238E27FC236}">
                  <a16:creationId xmlns:a16="http://schemas.microsoft.com/office/drawing/2014/main" id="{D5F9D2E2-A6A8-2381-CFEB-923E74DD950B}"/>
                </a:ext>
              </a:extLst>
            </p:cNvPr>
            <p:cNvSpPr txBox="1"/>
            <p:nvPr/>
          </p:nvSpPr>
          <p:spPr>
            <a:xfrm>
              <a:off x="3753275" y="4086875"/>
              <a:ext cx="3400426" cy="694421"/>
            </a:xfrm>
            <a:prstGeom prst="rect">
              <a:avLst/>
            </a:prstGeom>
            <a:solidFill>
              <a:srgbClr val="C9292A"/>
            </a:solidFill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Times New Roman"/>
                  <a:ea typeface="汉仪秦川飞影W"/>
                  <a:sym typeface="Times New Roman"/>
                </a:rPr>
                <a:t>Click here to add text content, such as keywords, some brief introductions, etc.</a:t>
              </a:r>
            </a:p>
          </p:txBody>
        </p:sp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id="{A543B37A-F2EC-AFF3-20EE-B039495189C8}"/>
                </a:ext>
              </a:extLst>
            </p:cNvPr>
            <p:cNvSpPr txBox="1"/>
            <p:nvPr/>
          </p:nvSpPr>
          <p:spPr>
            <a:xfrm>
              <a:off x="4686800" y="3506151"/>
              <a:ext cx="1545899" cy="337080"/>
            </a:xfrm>
            <a:prstGeom prst="rect">
              <a:avLst/>
            </a:prstGeom>
            <a:solidFill>
              <a:srgbClr val="C9292A"/>
            </a:solidFill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en-US" sz="2000" b="1" dirty="0">
                <a:solidFill>
                  <a:prstClr val="white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E38E8F6-283E-DED4-0915-2FFAF797F3F7}"/>
              </a:ext>
            </a:extLst>
          </p:cNvPr>
          <p:cNvGrpSpPr/>
          <p:nvPr/>
        </p:nvGrpSpPr>
        <p:grpSpPr>
          <a:xfrm>
            <a:off x="7576226" y="3149644"/>
            <a:ext cx="4085143" cy="2352799"/>
            <a:chOff x="7576224" y="3149643"/>
            <a:chExt cx="4085143" cy="2352799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229EF78A-29A9-5912-ED70-D08978D2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6224" y="3149643"/>
              <a:ext cx="4085143" cy="23527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endParaRPr lang="id-ID" altLang="en-US" sz="5400" kern="0" dirty="0">
                <a:solidFill>
                  <a:srgbClr val="FFFFFF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53" name="TextBox 13">
              <a:extLst>
                <a:ext uri="{FF2B5EF4-FFF2-40B4-BE49-F238E27FC236}">
                  <a16:creationId xmlns:a16="http://schemas.microsoft.com/office/drawing/2014/main" id="{91E92502-E5D8-C792-6E9D-1CBE95525300}"/>
                </a:ext>
              </a:extLst>
            </p:cNvPr>
            <p:cNvSpPr txBox="1"/>
            <p:nvPr/>
          </p:nvSpPr>
          <p:spPr>
            <a:xfrm>
              <a:off x="7918581" y="4086875"/>
              <a:ext cx="3400426" cy="6944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rgbClr val="FFFFFF"/>
                  </a:solidFill>
                  <a:latin typeface="Times New Roman"/>
                  <a:ea typeface="汉仪秦川飞影W"/>
                  <a:sym typeface="Times New Roman"/>
                </a:rPr>
                <a:t>Click here to add text content, such as keywords, some brief introductions, etc.</a:t>
              </a:r>
            </a:p>
          </p:txBody>
        </p:sp>
        <p:sp>
          <p:nvSpPr>
            <p:cNvPr id="54" name="TextBox 13">
              <a:extLst>
                <a:ext uri="{FF2B5EF4-FFF2-40B4-BE49-F238E27FC236}">
                  <a16:creationId xmlns:a16="http://schemas.microsoft.com/office/drawing/2014/main" id="{7C69B1DD-84E4-5B2F-77B6-D969D30D2A0D}"/>
                </a:ext>
              </a:extLst>
            </p:cNvPr>
            <p:cNvSpPr txBox="1"/>
            <p:nvPr/>
          </p:nvSpPr>
          <p:spPr>
            <a:xfrm>
              <a:off x="8771942" y="3506151"/>
              <a:ext cx="1545899" cy="33708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en-US" sz="2000" b="1" dirty="0">
                <a:solidFill>
                  <a:prstClr val="white"/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</p:grpSp>
      <p:pic>
        <p:nvPicPr>
          <p:cNvPr id="56" name="图片 55" descr="码头远处有城市&#10;&#10;描述已自动生成">
            <a:extLst>
              <a:ext uri="{FF2B5EF4-FFF2-40B4-BE49-F238E27FC236}">
                <a16:creationId xmlns:a16="http://schemas.microsoft.com/office/drawing/2014/main" id="{4019C247-9A9D-4BE7-F0E0-B09969DC53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6" r="9629"/>
          <a:stretch/>
        </p:blipFill>
        <p:spPr>
          <a:xfrm flipH="1">
            <a:off x="530633" y="1752253"/>
            <a:ext cx="2812643" cy="3750189"/>
          </a:xfrm>
          <a:prstGeom prst="round1Rect">
            <a:avLst>
              <a:gd name="adj" fmla="val 30213"/>
            </a:avLst>
          </a:prstGeom>
        </p:spPr>
      </p:pic>
    </p:spTree>
    <p:extLst>
      <p:ext uri="{BB962C8B-B14F-4D97-AF65-F5344CB8AC3E}">
        <p14:creationId xmlns:p14="http://schemas.microsoft.com/office/powerpoint/2010/main" val="81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 b="1" kern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lang="zh-CN" altLang="en-US" sz="2800" b="1" kern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2F584012-F13B-34E6-3F8B-27CF132C2F8F}"/>
              </a:ext>
            </a:extLst>
          </p:cNvPr>
          <p:cNvGrpSpPr/>
          <p:nvPr/>
        </p:nvGrpSpPr>
        <p:grpSpPr>
          <a:xfrm>
            <a:off x="446467" y="1533525"/>
            <a:ext cx="4414357" cy="4152900"/>
            <a:chOff x="1282700" y="1357083"/>
            <a:chExt cx="4610100" cy="4337051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A1B64C58-CD13-35DD-C82D-81FF116EF3FE}"/>
                </a:ext>
              </a:extLst>
            </p:cNvPr>
            <p:cNvGrpSpPr/>
            <p:nvPr/>
          </p:nvGrpSpPr>
          <p:grpSpPr>
            <a:xfrm>
              <a:off x="2256333" y="2963632"/>
              <a:ext cx="2662804" cy="2353875"/>
              <a:chOff x="2256333" y="2393950"/>
              <a:chExt cx="2662804" cy="2353875"/>
            </a:xfrm>
          </p:grpSpPr>
          <p:sp>
            <p:nvSpPr>
              <p:cNvPr id="79" name="任意多边形: 形状 78">
                <a:extLst>
                  <a:ext uri="{FF2B5EF4-FFF2-40B4-BE49-F238E27FC236}">
                    <a16:creationId xmlns:a16="http://schemas.microsoft.com/office/drawing/2014/main" id="{C7675530-46DB-320F-01D2-9525B46CC73A}"/>
                  </a:ext>
                </a:extLst>
              </p:cNvPr>
              <p:cNvSpPr/>
              <p:nvPr/>
            </p:nvSpPr>
            <p:spPr>
              <a:xfrm>
                <a:off x="2256333" y="2393950"/>
                <a:ext cx="1332752" cy="1066274"/>
              </a:xfrm>
              <a:custGeom>
                <a:avLst/>
                <a:gdLst>
                  <a:gd name="connsiteX0" fmla="*/ 391617 w 1332752"/>
                  <a:gd name="connsiteY0" fmla="*/ 0 h 1066274"/>
                  <a:gd name="connsiteX1" fmla="*/ 1260043 w 1332752"/>
                  <a:gd name="connsiteY1" fmla="*/ 311757 h 1066274"/>
                  <a:gd name="connsiteX2" fmla="*/ 1332752 w 1332752"/>
                  <a:gd name="connsiteY2" fmla="*/ 377839 h 1066274"/>
                  <a:gd name="connsiteX3" fmla="*/ 1294327 w 1332752"/>
                  <a:gd name="connsiteY3" fmla="*/ 411523 h 1066274"/>
                  <a:gd name="connsiteX4" fmla="*/ 967346 w 1332752"/>
                  <a:gd name="connsiteY4" fmla="*/ 959267 h 1066274"/>
                  <a:gd name="connsiteX5" fmla="*/ 939832 w 1332752"/>
                  <a:gd name="connsiteY5" fmla="*/ 1066274 h 1066274"/>
                  <a:gd name="connsiteX6" fmla="*/ 925433 w 1332752"/>
                  <a:gd name="connsiteY6" fmla="*/ 1062572 h 1066274"/>
                  <a:gd name="connsiteX7" fmla="*/ 7069 w 1332752"/>
                  <a:gd name="connsiteY7" fmla="*/ 91709 h 1066274"/>
                  <a:gd name="connsiteX8" fmla="*/ 0 w 1332752"/>
                  <a:gd name="connsiteY8" fmla="*/ 57685 h 1066274"/>
                  <a:gd name="connsiteX9" fmla="*/ 116471 w 1332752"/>
                  <a:gd name="connsiteY9" fmla="*/ 27737 h 1066274"/>
                  <a:gd name="connsiteX10" fmla="*/ 391617 w 1332752"/>
                  <a:gd name="connsiteY10" fmla="*/ 0 h 106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2752" h="1066274">
                    <a:moveTo>
                      <a:pt x="391617" y="0"/>
                    </a:moveTo>
                    <a:cubicBezTo>
                      <a:pt x="721495" y="0"/>
                      <a:pt x="1024047" y="116996"/>
                      <a:pt x="1260043" y="311757"/>
                    </a:cubicBezTo>
                    <a:lnTo>
                      <a:pt x="1332752" y="377839"/>
                    </a:lnTo>
                    <a:lnTo>
                      <a:pt x="1294327" y="411523"/>
                    </a:lnTo>
                    <a:cubicBezTo>
                      <a:pt x="1145578" y="563863"/>
                      <a:pt x="1032167" y="750861"/>
                      <a:pt x="967346" y="959267"/>
                    </a:cubicBezTo>
                    <a:lnTo>
                      <a:pt x="939832" y="1066274"/>
                    </a:lnTo>
                    <a:lnTo>
                      <a:pt x="925433" y="1062572"/>
                    </a:lnTo>
                    <a:cubicBezTo>
                      <a:pt x="473886" y="922127"/>
                      <a:pt x="122838" y="553579"/>
                      <a:pt x="7069" y="91709"/>
                    </a:cubicBezTo>
                    <a:lnTo>
                      <a:pt x="0" y="57685"/>
                    </a:lnTo>
                    <a:lnTo>
                      <a:pt x="116471" y="27737"/>
                    </a:lnTo>
                    <a:cubicBezTo>
                      <a:pt x="205346" y="9551"/>
                      <a:pt x="297366" y="0"/>
                      <a:pt x="391617" y="0"/>
                    </a:cubicBezTo>
                    <a:close/>
                  </a:path>
                </a:pathLst>
              </a:custGeom>
              <a:solidFill>
                <a:srgbClr val="C9292A"/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1</a:t>
                </a:r>
              </a:p>
            </p:txBody>
          </p:sp>
          <p:sp>
            <p:nvSpPr>
              <p:cNvPr id="80" name="任意多边形: 形状 79">
                <a:extLst>
                  <a:ext uri="{FF2B5EF4-FFF2-40B4-BE49-F238E27FC236}">
                    <a16:creationId xmlns:a16="http://schemas.microsoft.com/office/drawing/2014/main" id="{79DDF831-30D7-A636-FFA1-0A78A01342E3}"/>
                  </a:ext>
                </a:extLst>
              </p:cNvPr>
              <p:cNvSpPr/>
              <p:nvPr/>
            </p:nvSpPr>
            <p:spPr>
              <a:xfrm>
                <a:off x="3589086" y="2393951"/>
                <a:ext cx="1330051" cy="1065858"/>
              </a:xfrm>
              <a:custGeom>
                <a:avLst/>
                <a:gdLst>
                  <a:gd name="connsiteX0" fmla="*/ 938465 w 1330051"/>
                  <a:gd name="connsiteY0" fmla="*/ 0 h 1065858"/>
                  <a:gd name="connsiteX1" fmla="*/ 1213611 w 1330051"/>
                  <a:gd name="connsiteY1" fmla="*/ 27737 h 1065858"/>
                  <a:gd name="connsiteX2" fmla="*/ 1330051 w 1330051"/>
                  <a:gd name="connsiteY2" fmla="*/ 57677 h 1065858"/>
                  <a:gd name="connsiteX3" fmla="*/ 1302536 w 1330051"/>
                  <a:gd name="connsiteY3" fmla="*/ 164684 h 1065858"/>
                  <a:gd name="connsiteX4" fmla="*/ 436541 w 1330051"/>
                  <a:gd name="connsiteY4" fmla="*/ 1052217 h 1065858"/>
                  <a:gd name="connsiteX5" fmla="*/ 390144 w 1330051"/>
                  <a:gd name="connsiteY5" fmla="*/ 1065858 h 1065858"/>
                  <a:gd name="connsiteX6" fmla="*/ 362736 w 1330051"/>
                  <a:gd name="connsiteY6" fmla="*/ 959265 h 1065858"/>
                  <a:gd name="connsiteX7" fmla="*/ 24243 w 1330051"/>
                  <a:gd name="connsiteY7" fmla="*/ 399871 h 1065858"/>
                  <a:gd name="connsiteX8" fmla="*/ 0 w 1330051"/>
                  <a:gd name="connsiteY8" fmla="*/ 377838 h 1065858"/>
                  <a:gd name="connsiteX9" fmla="*/ 121614 w 1330051"/>
                  <a:gd name="connsiteY9" fmla="*/ 271227 h 1065858"/>
                  <a:gd name="connsiteX10" fmla="*/ 938465 w 1330051"/>
                  <a:gd name="connsiteY10" fmla="*/ 0 h 106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0051" h="1065858">
                    <a:moveTo>
                      <a:pt x="938465" y="0"/>
                    </a:moveTo>
                    <a:cubicBezTo>
                      <a:pt x="1032716" y="0"/>
                      <a:pt x="1124736" y="9551"/>
                      <a:pt x="1213611" y="27737"/>
                    </a:cubicBezTo>
                    <a:lnTo>
                      <a:pt x="1330051" y="57677"/>
                    </a:lnTo>
                    <a:lnTo>
                      <a:pt x="1302536" y="164684"/>
                    </a:lnTo>
                    <a:cubicBezTo>
                      <a:pt x="1172894" y="581497"/>
                      <a:pt x="848893" y="912678"/>
                      <a:pt x="436541" y="1052217"/>
                    </a:cubicBezTo>
                    <a:lnTo>
                      <a:pt x="390144" y="1065858"/>
                    </a:lnTo>
                    <a:lnTo>
                      <a:pt x="362736" y="959265"/>
                    </a:lnTo>
                    <a:cubicBezTo>
                      <a:pt x="296253" y="745515"/>
                      <a:pt x="178656" y="554285"/>
                      <a:pt x="24243" y="399871"/>
                    </a:cubicBezTo>
                    <a:lnTo>
                      <a:pt x="0" y="377838"/>
                    </a:lnTo>
                    <a:lnTo>
                      <a:pt x="121614" y="271227"/>
                    </a:lnTo>
                    <a:cubicBezTo>
                      <a:pt x="349396" y="100879"/>
                      <a:pt x="632150" y="0"/>
                      <a:pt x="938465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2</a:t>
                </a:r>
              </a:p>
            </p:txBody>
          </p:sp>
          <p:sp>
            <p:nvSpPr>
              <p:cNvPr id="81" name="任意多边形: 形状 80">
                <a:extLst>
                  <a:ext uri="{FF2B5EF4-FFF2-40B4-BE49-F238E27FC236}">
                    <a16:creationId xmlns:a16="http://schemas.microsoft.com/office/drawing/2014/main" id="{4C4B2DE8-ED61-1F09-1C0E-DD457964B171}"/>
                  </a:ext>
                </a:extLst>
              </p:cNvPr>
              <p:cNvSpPr/>
              <p:nvPr/>
            </p:nvSpPr>
            <p:spPr>
              <a:xfrm>
                <a:off x="3162300" y="3459809"/>
                <a:ext cx="850900" cy="1288016"/>
              </a:xfrm>
              <a:custGeom>
                <a:avLst/>
                <a:gdLst>
                  <a:gd name="connsiteX0" fmla="*/ 816929 w 850900"/>
                  <a:gd name="connsiteY0" fmla="*/ 0 h 1288016"/>
                  <a:gd name="connsiteX1" fmla="*/ 823163 w 850900"/>
                  <a:gd name="connsiteY1" fmla="*/ 24245 h 1288016"/>
                  <a:gd name="connsiteX2" fmla="*/ 850900 w 850900"/>
                  <a:gd name="connsiteY2" fmla="*/ 299391 h 1288016"/>
                  <a:gd name="connsiteX3" fmla="*/ 451028 w 850900"/>
                  <a:gd name="connsiteY3" fmla="*/ 1264769 h 1288016"/>
                  <a:gd name="connsiteX4" fmla="*/ 425450 w 850900"/>
                  <a:gd name="connsiteY4" fmla="*/ 1288016 h 1288016"/>
                  <a:gd name="connsiteX5" fmla="*/ 399872 w 850900"/>
                  <a:gd name="connsiteY5" fmla="*/ 1264770 h 1288016"/>
                  <a:gd name="connsiteX6" fmla="*/ 0 w 850900"/>
                  <a:gd name="connsiteY6" fmla="*/ 299392 h 1288016"/>
                  <a:gd name="connsiteX7" fmla="*/ 27737 w 850900"/>
                  <a:gd name="connsiteY7" fmla="*/ 24246 h 1288016"/>
                  <a:gd name="connsiteX8" fmla="*/ 33865 w 850900"/>
                  <a:gd name="connsiteY8" fmla="*/ 415 h 1288016"/>
                  <a:gd name="connsiteX9" fmla="*/ 150304 w 850900"/>
                  <a:gd name="connsiteY9" fmla="*/ 30355 h 1288016"/>
                  <a:gd name="connsiteX10" fmla="*/ 425450 w 850900"/>
                  <a:gd name="connsiteY10" fmla="*/ 58092 h 1288016"/>
                  <a:gd name="connsiteX11" fmla="*/ 758458 w 850900"/>
                  <a:gd name="connsiteY11" fmla="*/ 17190 h 1288016"/>
                  <a:gd name="connsiteX12" fmla="*/ 816929 w 850900"/>
                  <a:gd name="connsiteY12" fmla="*/ 0 h 1288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0900" h="1288016">
                    <a:moveTo>
                      <a:pt x="816929" y="0"/>
                    </a:moveTo>
                    <a:lnTo>
                      <a:pt x="823163" y="24245"/>
                    </a:lnTo>
                    <a:cubicBezTo>
                      <a:pt x="841349" y="113120"/>
                      <a:pt x="850900" y="205140"/>
                      <a:pt x="850900" y="299391"/>
                    </a:cubicBezTo>
                    <a:cubicBezTo>
                      <a:pt x="850900" y="676395"/>
                      <a:pt x="698089" y="1017707"/>
                      <a:pt x="451028" y="1264769"/>
                    </a:cubicBezTo>
                    <a:lnTo>
                      <a:pt x="425450" y="1288016"/>
                    </a:lnTo>
                    <a:lnTo>
                      <a:pt x="399872" y="1264770"/>
                    </a:lnTo>
                    <a:cubicBezTo>
                      <a:pt x="152811" y="1017708"/>
                      <a:pt x="0" y="676396"/>
                      <a:pt x="0" y="299392"/>
                    </a:cubicBezTo>
                    <a:cubicBezTo>
                      <a:pt x="0" y="205141"/>
                      <a:pt x="9551" y="113121"/>
                      <a:pt x="27737" y="24246"/>
                    </a:cubicBezTo>
                    <a:lnTo>
                      <a:pt x="33865" y="415"/>
                    </a:lnTo>
                    <a:lnTo>
                      <a:pt x="150304" y="30355"/>
                    </a:lnTo>
                    <a:cubicBezTo>
                      <a:pt x="239179" y="48541"/>
                      <a:pt x="331199" y="58092"/>
                      <a:pt x="425450" y="58092"/>
                    </a:cubicBezTo>
                    <a:cubicBezTo>
                      <a:pt x="540318" y="58092"/>
                      <a:pt x="651873" y="43906"/>
                      <a:pt x="758458" y="17190"/>
                    </a:cubicBezTo>
                    <a:lnTo>
                      <a:pt x="816929" y="0"/>
                    </a:lnTo>
                    <a:close/>
                  </a:path>
                </a:pathLst>
              </a:custGeom>
              <a:solidFill>
                <a:srgbClr val="C9292A"/>
              </a:solidFill>
              <a:ln w="762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none" anchor="ctr">
                <a:norm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3</a:t>
                </a:r>
              </a:p>
            </p:txBody>
          </p:sp>
        </p:grp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896464AC-97C9-039A-82C7-FC96696BADAE}"/>
                </a:ext>
              </a:extLst>
            </p:cNvPr>
            <p:cNvSpPr/>
            <p:nvPr/>
          </p:nvSpPr>
          <p:spPr>
            <a:xfrm>
              <a:off x="2222500" y="1357083"/>
              <a:ext cx="2730500" cy="1984388"/>
            </a:xfrm>
            <a:custGeom>
              <a:avLst/>
              <a:gdLst>
                <a:gd name="connsiteX0" fmla="*/ 1365250 w 2730500"/>
                <a:gd name="connsiteY0" fmla="*/ 0 h 1984388"/>
                <a:gd name="connsiteX1" fmla="*/ 2730500 w 2730500"/>
                <a:gd name="connsiteY1" fmla="*/ 1365250 h 1984388"/>
                <a:gd name="connsiteX2" fmla="*/ 2702763 w 2730500"/>
                <a:gd name="connsiteY2" fmla="*/ 1640396 h 1984388"/>
                <a:gd name="connsiteX3" fmla="*/ 2696636 w 2730500"/>
                <a:gd name="connsiteY3" fmla="*/ 1664227 h 1984388"/>
                <a:gd name="connsiteX4" fmla="*/ 2580196 w 2730500"/>
                <a:gd name="connsiteY4" fmla="*/ 1634287 h 1984388"/>
                <a:gd name="connsiteX5" fmla="*/ 2305050 w 2730500"/>
                <a:gd name="connsiteY5" fmla="*/ 1606550 h 1984388"/>
                <a:gd name="connsiteX6" fmla="*/ 1488199 w 2730500"/>
                <a:gd name="connsiteY6" fmla="*/ 1877777 h 1984388"/>
                <a:gd name="connsiteX7" fmla="*/ 1366585 w 2730500"/>
                <a:gd name="connsiteY7" fmla="*/ 1984388 h 1984388"/>
                <a:gd name="connsiteX8" fmla="*/ 1293876 w 2730500"/>
                <a:gd name="connsiteY8" fmla="*/ 1918306 h 1984388"/>
                <a:gd name="connsiteX9" fmla="*/ 425450 w 2730500"/>
                <a:gd name="connsiteY9" fmla="*/ 1606549 h 1984388"/>
                <a:gd name="connsiteX10" fmla="*/ 150304 w 2730500"/>
                <a:gd name="connsiteY10" fmla="*/ 1634286 h 1984388"/>
                <a:gd name="connsiteX11" fmla="*/ 33833 w 2730500"/>
                <a:gd name="connsiteY11" fmla="*/ 1664234 h 1984388"/>
                <a:gd name="connsiteX12" fmla="*/ 18424 w 2730500"/>
                <a:gd name="connsiteY12" fmla="*/ 1590078 h 1984388"/>
                <a:gd name="connsiteX13" fmla="*/ 0 w 2730500"/>
                <a:gd name="connsiteY13" fmla="*/ 1365250 h 1984388"/>
                <a:gd name="connsiteX14" fmla="*/ 1365250 w 2730500"/>
                <a:gd name="connsiteY14" fmla="*/ 0 h 198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0500" h="1984388">
                  <a:moveTo>
                    <a:pt x="1365250" y="0"/>
                  </a:moveTo>
                  <a:cubicBezTo>
                    <a:pt x="2119257" y="0"/>
                    <a:pt x="2730500" y="611243"/>
                    <a:pt x="2730500" y="1365250"/>
                  </a:cubicBezTo>
                  <a:cubicBezTo>
                    <a:pt x="2730500" y="1459501"/>
                    <a:pt x="2720950" y="1551521"/>
                    <a:pt x="2702763" y="1640396"/>
                  </a:cubicBezTo>
                  <a:lnTo>
                    <a:pt x="2696636" y="1664227"/>
                  </a:lnTo>
                  <a:lnTo>
                    <a:pt x="2580196" y="1634287"/>
                  </a:lnTo>
                  <a:cubicBezTo>
                    <a:pt x="2491321" y="1616101"/>
                    <a:pt x="2399301" y="1606550"/>
                    <a:pt x="2305050" y="1606550"/>
                  </a:cubicBezTo>
                  <a:cubicBezTo>
                    <a:pt x="1998735" y="1606550"/>
                    <a:pt x="1715981" y="1707429"/>
                    <a:pt x="1488199" y="1877777"/>
                  </a:cubicBezTo>
                  <a:lnTo>
                    <a:pt x="1366585" y="1984388"/>
                  </a:lnTo>
                  <a:lnTo>
                    <a:pt x="1293876" y="1918306"/>
                  </a:lnTo>
                  <a:cubicBezTo>
                    <a:pt x="1057880" y="1723545"/>
                    <a:pt x="755328" y="1606549"/>
                    <a:pt x="425450" y="1606549"/>
                  </a:cubicBezTo>
                  <a:cubicBezTo>
                    <a:pt x="331199" y="1606549"/>
                    <a:pt x="239179" y="1616100"/>
                    <a:pt x="150304" y="1634286"/>
                  </a:cubicBezTo>
                  <a:lnTo>
                    <a:pt x="33833" y="1664234"/>
                  </a:lnTo>
                  <a:lnTo>
                    <a:pt x="18424" y="1590078"/>
                  </a:lnTo>
                  <a:cubicBezTo>
                    <a:pt x="6305" y="1516935"/>
                    <a:pt x="0" y="1441829"/>
                    <a:pt x="0" y="1365250"/>
                  </a:cubicBezTo>
                  <a:cubicBezTo>
                    <a:pt x="0" y="611243"/>
                    <a:pt x="611243" y="0"/>
                    <a:pt x="136525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F010322F-D4F3-12B1-7E11-792DBA4E4D31}"/>
                </a:ext>
              </a:extLst>
            </p:cNvPr>
            <p:cNvSpPr/>
            <p:nvPr/>
          </p:nvSpPr>
          <p:spPr>
            <a:xfrm>
              <a:off x="3587750" y="3021311"/>
              <a:ext cx="2305050" cy="2672823"/>
            </a:xfrm>
            <a:custGeom>
              <a:avLst/>
              <a:gdLst>
                <a:gd name="connsiteX0" fmla="*/ 1331386 w 2305050"/>
                <a:gd name="connsiteY0" fmla="*/ 0 h 2672823"/>
                <a:gd name="connsiteX1" fmla="*/ 1345784 w 2305050"/>
                <a:gd name="connsiteY1" fmla="*/ 3702 h 2672823"/>
                <a:gd name="connsiteX2" fmla="*/ 2305050 w 2305050"/>
                <a:gd name="connsiteY2" fmla="*/ 1307573 h 2672823"/>
                <a:gd name="connsiteX3" fmla="*/ 939800 w 2305050"/>
                <a:gd name="connsiteY3" fmla="*/ 2672823 h 2672823"/>
                <a:gd name="connsiteX4" fmla="*/ 71374 w 2305050"/>
                <a:gd name="connsiteY4" fmla="*/ 2361066 h 2672823"/>
                <a:gd name="connsiteX5" fmla="*/ 0 w 2305050"/>
                <a:gd name="connsiteY5" fmla="*/ 2296197 h 2672823"/>
                <a:gd name="connsiteX6" fmla="*/ 25578 w 2305050"/>
                <a:gd name="connsiteY6" fmla="*/ 2272950 h 2672823"/>
                <a:gd name="connsiteX7" fmla="*/ 425450 w 2305050"/>
                <a:gd name="connsiteY7" fmla="*/ 1307572 h 2672823"/>
                <a:gd name="connsiteX8" fmla="*/ 397713 w 2305050"/>
                <a:gd name="connsiteY8" fmla="*/ 1032426 h 2672823"/>
                <a:gd name="connsiteX9" fmla="*/ 391479 w 2305050"/>
                <a:gd name="connsiteY9" fmla="*/ 1008181 h 2672823"/>
                <a:gd name="connsiteX10" fmla="*/ 437876 w 2305050"/>
                <a:gd name="connsiteY10" fmla="*/ 994540 h 2672823"/>
                <a:gd name="connsiteX11" fmla="*/ 1303871 w 2305050"/>
                <a:gd name="connsiteY11" fmla="*/ 107007 h 2672823"/>
                <a:gd name="connsiteX12" fmla="*/ 1331386 w 2305050"/>
                <a:gd name="connsiteY12" fmla="*/ 0 h 267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23">
                  <a:moveTo>
                    <a:pt x="1331386" y="0"/>
                  </a:moveTo>
                  <a:lnTo>
                    <a:pt x="1345784" y="3702"/>
                  </a:lnTo>
                  <a:cubicBezTo>
                    <a:pt x="1901534" y="176558"/>
                    <a:pt x="2305050" y="694942"/>
                    <a:pt x="2305050" y="1307573"/>
                  </a:cubicBezTo>
                  <a:cubicBezTo>
                    <a:pt x="2305050" y="2061580"/>
                    <a:pt x="1693807" y="2672823"/>
                    <a:pt x="939800" y="2672823"/>
                  </a:cubicBezTo>
                  <a:cubicBezTo>
                    <a:pt x="609922" y="2672823"/>
                    <a:pt x="307370" y="2555828"/>
                    <a:pt x="71374" y="2361066"/>
                  </a:cubicBezTo>
                  <a:lnTo>
                    <a:pt x="0" y="2296197"/>
                  </a:lnTo>
                  <a:lnTo>
                    <a:pt x="25578" y="2272950"/>
                  </a:lnTo>
                  <a:cubicBezTo>
                    <a:pt x="272639" y="2025888"/>
                    <a:pt x="425450" y="1684576"/>
                    <a:pt x="425450" y="1307572"/>
                  </a:cubicBezTo>
                  <a:cubicBezTo>
                    <a:pt x="425450" y="1213321"/>
                    <a:pt x="415899" y="1121301"/>
                    <a:pt x="397713" y="1032426"/>
                  </a:cubicBezTo>
                  <a:lnTo>
                    <a:pt x="391479" y="1008181"/>
                  </a:lnTo>
                  <a:lnTo>
                    <a:pt x="437876" y="994540"/>
                  </a:lnTo>
                  <a:cubicBezTo>
                    <a:pt x="850228" y="855001"/>
                    <a:pt x="1174229" y="523820"/>
                    <a:pt x="1303871" y="107007"/>
                  </a:cubicBezTo>
                  <a:lnTo>
                    <a:pt x="1331386" y="0"/>
                  </a:lnTo>
                  <a:close/>
                </a:path>
              </a:pathLst>
            </a:custGeom>
            <a:solidFill>
              <a:srgbClr val="C9292A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DB6B12A3-CBC3-D439-7E0F-82BA26CA4EE2}"/>
                </a:ext>
              </a:extLst>
            </p:cNvPr>
            <p:cNvSpPr/>
            <p:nvPr/>
          </p:nvSpPr>
          <p:spPr>
            <a:xfrm>
              <a:off x="1282700" y="3021318"/>
              <a:ext cx="2305050" cy="2672815"/>
            </a:xfrm>
            <a:custGeom>
              <a:avLst/>
              <a:gdLst>
                <a:gd name="connsiteX0" fmla="*/ 973633 w 2305050"/>
                <a:gd name="connsiteY0" fmla="*/ 0 h 2672815"/>
                <a:gd name="connsiteX1" fmla="*/ 980702 w 2305050"/>
                <a:gd name="connsiteY1" fmla="*/ 34024 h 2672815"/>
                <a:gd name="connsiteX2" fmla="*/ 1899066 w 2305050"/>
                <a:gd name="connsiteY2" fmla="*/ 1004887 h 2672815"/>
                <a:gd name="connsiteX3" fmla="*/ 1913465 w 2305050"/>
                <a:gd name="connsiteY3" fmla="*/ 1008589 h 2672815"/>
                <a:gd name="connsiteX4" fmla="*/ 1907337 w 2305050"/>
                <a:gd name="connsiteY4" fmla="*/ 1032420 h 2672815"/>
                <a:gd name="connsiteX5" fmla="*/ 1879600 w 2305050"/>
                <a:gd name="connsiteY5" fmla="*/ 1307566 h 2672815"/>
                <a:gd name="connsiteX6" fmla="*/ 2279472 w 2305050"/>
                <a:gd name="connsiteY6" fmla="*/ 2272944 h 2672815"/>
                <a:gd name="connsiteX7" fmla="*/ 2305050 w 2305050"/>
                <a:gd name="connsiteY7" fmla="*/ 2296190 h 2672815"/>
                <a:gd name="connsiteX8" fmla="*/ 2233676 w 2305050"/>
                <a:gd name="connsiteY8" fmla="*/ 2361058 h 2672815"/>
                <a:gd name="connsiteX9" fmla="*/ 1365250 w 2305050"/>
                <a:gd name="connsiteY9" fmla="*/ 2672815 h 2672815"/>
                <a:gd name="connsiteX10" fmla="*/ 0 w 2305050"/>
                <a:gd name="connsiteY10" fmla="*/ 1307565 h 2672815"/>
                <a:gd name="connsiteX11" fmla="*/ 959266 w 2305050"/>
                <a:gd name="connsiteY11" fmla="*/ 3694 h 2672815"/>
                <a:gd name="connsiteX12" fmla="*/ 973633 w 2305050"/>
                <a:gd name="connsiteY12" fmla="*/ 0 h 267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050" h="2672815">
                  <a:moveTo>
                    <a:pt x="973633" y="0"/>
                  </a:moveTo>
                  <a:lnTo>
                    <a:pt x="980702" y="34024"/>
                  </a:lnTo>
                  <a:cubicBezTo>
                    <a:pt x="1096471" y="495894"/>
                    <a:pt x="1447519" y="864442"/>
                    <a:pt x="1899066" y="1004887"/>
                  </a:cubicBezTo>
                  <a:lnTo>
                    <a:pt x="1913465" y="1008589"/>
                  </a:lnTo>
                  <a:lnTo>
                    <a:pt x="1907337" y="1032420"/>
                  </a:lnTo>
                  <a:cubicBezTo>
                    <a:pt x="1889151" y="1121295"/>
                    <a:pt x="1879600" y="1213315"/>
                    <a:pt x="1879600" y="1307566"/>
                  </a:cubicBezTo>
                  <a:cubicBezTo>
                    <a:pt x="1879600" y="1684570"/>
                    <a:pt x="2032411" y="2025882"/>
                    <a:pt x="2279472" y="2272944"/>
                  </a:cubicBezTo>
                  <a:lnTo>
                    <a:pt x="2305050" y="2296190"/>
                  </a:lnTo>
                  <a:lnTo>
                    <a:pt x="2233676" y="2361058"/>
                  </a:lnTo>
                  <a:cubicBezTo>
                    <a:pt x="1997680" y="2555820"/>
                    <a:pt x="1695128" y="2672815"/>
                    <a:pt x="1365250" y="2672815"/>
                  </a:cubicBezTo>
                  <a:cubicBezTo>
                    <a:pt x="611243" y="2672815"/>
                    <a:pt x="0" y="2061572"/>
                    <a:pt x="0" y="1307565"/>
                  </a:cubicBezTo>
                  <a:cubicBezTo>
                    <a:pt x="0" y="694934"/>
                    <a:pt x="403516" y="176550"/>
                    <a:pt x="959266" y="3694"/>
                  </a:cubicBezTo>
                  <a:lnTo>
                    <a:pt x="973633" y="0"/>
                  </a:lnTo>
                  <a:close/>
                </a:path>
              </a:pathLst>
            </a:custGeom>
            <a:solidFill>
              <a:srgbClr val="C9292A"/>
            </a:solidFill>
            <a:ln w="762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F31FFBBB-4694-89F7-1221-E764C9CF0367}"/>
                </a:ext>
              </a:extLst>
            </p:cNvPr>
            <p:cNvGrpSpPr/>
            <p:nvPr/>
          </p:nvGrpSpPr>
          <p:grpSpPr>
            <a:xfrm>
              <a:off x="4099863" y="3761559"/>
              <a:ext cx="1454150" cy="1457774"/>
              <a:chOff x="5746699" y="2884815"/>
              <a:chExt cx="712151" cy="713925"/>
            </a:xfrm>
            <a:effectLst/>
          </p:grpSpPr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ED642144-7B43-42BF-8461-659D4FEDAE86}"/>
                  </a:ext>
                </a:extLst>
              </p:cNvPr>
              <p:cNvSpPr/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noFill/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3E884595-9D6D-8733-4EA0-839DB730E0CF}"/>
                  </a:ext>
                </a:extLst>
              </p:cNvPr>
              <p:cNvSpPr/>
              <p:nvPr/>
            </p:nvSpPr>
            <p:spPr bwMode="auto">
              <a:xfrm>
                <a:off x="5957773" y="3069587"/>
                <a:ext cx="270647" cy="345367"/>
              </a:xfrm>
              <a:custGeom>
                <a:avLst/>
                <a:gdLst>
                  <a:gd name="connsiteX0" fmla="*/ 43815 w 258763"/>
                  <a:gd name="connsiteY0" fmla="*/ 130175 h 330201"/>
                  <a:gd name="connsiteX1" fmla="*/ 28575 w 258763"/>
                  <a:gd name="connsiteY1" fmla="*/ 147060 h 330201"/>
                  <a:gd name="connsiteX2" fmla="*/ 28575 w 258763"/>
                  <a:gd name="connsiteY2" fmla="*/ 227590 h 330201"/>
                  <a:gd name="connsiteX3" fmla="*/ 43815 w 258763"/>
                  <a:gd name="connsiteY3" fmla="*/ 244475 h 330201"/>
                  <a:gd name="connsiteX4" fmla="*/ 60325 w 258763"/>
                  <a:gd name="connsiteY4" fmla="*/ 227590 h 330201"/>
                  <a:gd name="connsiteX5" fmla="*/ 60325 w 258763"/>
                  <a:gd name="connsiteY5" fmla="*/ 147060 h 330201"/>
                  <a:gd name="connsiteX6" fmla="*/ 43815 w 258763"/>
                  <a:gd name="connsiteY6" fmla="*/ 130175 h 330201"/>
                  <a:gd name="connsiteX7" fmla="*/ 221457 w 258763"/>
                  <a:gd name="connsiteY7" fmla="*/ 98425 h 330201"/>
                  <a:gd name="connsiteX8" fmla="*/ 211138 w 258763"/>
                  <a:gd name="connsiteY8" fmla="*/ 110021 h 330201"/>
                  <a:gd name="connsiteX9" fmla="*/ 211138 w 258763"/>
                  <a:gd name="connsiteY9" fmla="*/ 265918 h 330201"/>
                  <a:gd name="connsiteX10" fmla="*/ 221457 w 258763"/>
                  <a:gd name="connsiteY10" fmla="*/ 276225 h 330201"/>
                  <a:gd name="connsiteX11" fmla="*/ 231776 w 258763"/>
                  <a:gd name="connsiteY11" fmla="*/ 265918 h 330201"/>
                  <a:gd name="connsiteX12" fmla="*/ 231776 w 258763"/>
                  <a:gd name="connsiteY12" fmla="*/ 110021 h 330201"/>
                  <a:gd name="connsiteX13" fmla="*/ 221457 w 258763"/>
                  <a:gd name="connsiteY13" fmla="*/ 98425 h 330201"/>
                  <a:gd name="connsiteX14" fmla="*/ 80216 w 258763"/>
                  <a:gd name="connsiteY14" fmla="*/ 71438 h 330201"/>
                  <a:gd name="connsiteX15" fmla="*/ 236768 w 258763"/>
                  <a:gd name="connsiteY15" fmla="*/ 71438 h 330201"/>
                  <a:gd name="connsiteX16" fmla="*/ 258763 w 258763"/>
                  <a:gd name="connsiteY16" fmla="*/ 93324 h 330201"/>
                  <a:gd name="connsiteX17" fmla="*/ 258763 w 258763"/>
                  <a:gd name="connsiteY17" fmla="*/ 274844 h 330201"/>
                  <a:gd name="connsiteX18" fmla="*/ 204423 w 258763"/>
                  <a:gd name="connsiteY18" fmla="*/ 330201 h 330201"/>
                  <a:gd name="connsiteX19" fmla="*/ 113856 w 258763"/>
                  <a:gd name="connsiteY19" fmla="*/ 330201 h 330201"/>
                  <a:gd name="connsiteX20" fmla="*/ 59515 w 258763"/>
                  <a:gd name="connsiteY20" fmla="*/ 274844 h 330201"/>
                  <a:gd name="connsiteX21" fmla="*/ 59515 w 258763"/>
                  <a:gd name="connsiteY21" fmla="*/ 267120 h 330201"/>
                  <a:gd name="connsiteX22" fmla="*/ 42696 w 258763"/>
                  <a:gd name="connsiteY22" fmla="*/ 270982 h 330201"/>
                  <a:gd name="connsiteX23" fmla="*/ 0 w 258763"/>
                  <a:gd name="connsiteY23" fmla="*/ 227211 h 330201"/>
                  <a:gd name="connsiteX24" fmla="*/ 0 w 258763"/>
                  <a:gd name="connsiteY24" fmla="*/ 147394 h 330201"/>
                  <a:gd name="connsiteX25" fmla="*/ 42696 w 258763"/>
                  <a:gd name="connsiteY25" fmla="*/ 103623 h 330201"/>
                  <a:gd name="connsiteX26" fmla="*/ 59515 w 258763"/>
                  <a:gd name="connsiteY26" fmla="*/ 107485 h 330201"/>
                  <a:gd name="connsiteX27" fmla="*/ 59515 w 258763"/>
                  <a:gd name="connsiteY27" fmla="*/ 93324 h 330201"/>
                  <a:gd name="connsiteX28" fmla="*/ 80216 w 258763"/>
                  <a:gd name="connsiteY28" fmla="*/ 71438 h 330201"/>
                  <a:gd name="connsiteX29" fmla="*/ 107950 w 258763"/>
                  <a:gd name="connsiteY29" fmla="*/ 0 h 330201"/>
                  <a:gd name="connsiteX30" fmla="*/ 109247 w 258763"/>
                  <a:gd name="connsiteY30" fmla="*/ 1290 h 330201"/>
                  <a:gd name="connsiteX31" fmla="*/ 113139 w 258763"/>
                  <a:gd name="connsiteY31" fmla="*/ 2580 h 330201"/>
                  <a:gd name="connsiteX32" fmla="*/ 119624 w 258763"/>
                  <a:gd name="connsiteY32" fmla="*/ 5160 h 330201"/>
                  <a:gd name="connsiteX33" fmla="*/ 126110 w 258763"/>
                  <a:gd name="connsiteY33" fmla="*/ 7739 h 330201"/>
                  <a:gd name="connsiteX34" fmla="*/ 144269 w 258763"/>
                  <a:gd name="connsiteY34" fmla="*/ 12899 h 330201"/>
                  <a:gd name="connsiteX35" fmla="*/ 145566 w 258763"/>
                  <a:gd name="connsiteY35" fmla="*/ 12899 h 330201"/>
                  <a:gd name="connsiteX36" fmla="*/ 146863 w 258763"/>
                  <a:gd name="connsiteY36" fmla="*/ 14189 h 330201"/>
                  <a:gd name="connsiteX37" fmla="*/ 148161 w 258763"/>
                  <a:gd name="connsiteY37" fmla="*/ 14189 h 330201"/>
                  <a:gd name="connsiteX38" fmla="*/ 149458 w 258763"/>
                  <a:gd name="connsiteY38" fmla="*/ 14189 h 330201"/>
                  <a:gd name="connsiteX39" fmla="*/ 152052 w 258763"/>
                  <a:gd name="connsiteY39" fmla="*/ 14189 h 330201"/>
                  <a:gd name="connsiteX40" fmla="*/ 154646 w 258763"/>
                  <a:gd name="connsiteY40" fmla="*/ 15478 h 330201"/>
                  <a:gd name="connsiteX41" fmla="*/ 155943 w 258763"/>
                  <a:gd name="connsiteY41" fmla="*/ 15478 h 330201"/>
                  <a:gd name="connsiteX42" fmla="*/ 157240 w 258763"/>
                  <a:gd name="connsiteY42" fmla="*/ 15478 h 330201"/>
                  <a:gd name="connsiteX43" fmla="*/ 158537 w 258763"/>
                  <a:gd name="connsiteY43" fmla="*/ 16768 h 330201"/>
                  <a:gd name="connsiteX44" fmla="*/ 159835 w 258763"/>
                  <a:gd name="connsiteY44" fmla="*/ 16768 h 330201"/>
                  <a:gd name="connsiteX45" fmla="*/ 162429 w 258763"/>
                  <a:gd name="connsiteY45" fmla="*/ 16768 h 330201"/>
                  <a:gd name="connsiteX46" fmla="*/ 165023 w 258763"/>
                  <a:gd name="connsiteY46" fmla="*/ 18058 h 330201"/>
                  <a:gd name="connsiteX47" fmla="*/ 166320 w 258763"/>
                  <a:gd name="connsiteY47" fmla="*/ 18058 h 330201"/>
                  <a:gd name="connsiteX48" fmla="*/ 167617 w 258763"/>
                  <a:gd name="connsiteY48" fmla="*/ 18058 h 330201"/>
                  <a:gd name="connsiteX49" fmla="*/ 168914 w 258763"/>
                  <a:gd name="connsiteY49" fmla="*/ 18058 h 330201"/>
                  <a:gd name="connsiteX50" fmla="*/ 170211 w 258763"/>
                  <a:gd name="connsiteY50" fmla="*/ 18058 h 330201"/>
                  <a:gd name="connsiteX51" fmla="*/ 176697 w 258763"/>
                  <a:gd name="connsiteY51" fmla="*/ 20638 h 330201"/>
                  <a:gd name="connsiteX52" fmla="*/ 188371 w 258763"/>
                  <a:gd name="connsiteY52" fmla="*/ 24507 h 330201"/>
                  <a:gd name="connsiteX53" fmla="*/ 193559 w 258763"/>
                  <a:gd name="connsiteY53" fmla="*/ 27087 h 330201"/>
                  <a:gd name="connsiteX54" fmla="*/ 194856 w 258763"/>
                  <a:gd name="connsiteY54" fmla="*/ 28377 h 330201"/>
                  <a:gd name="connsiteX55" fmla="*/ 196154 w 258763"/>
                  <a:gd name="connsiteY55" fmla="*/ 29667 h 330201"/>
                  <a:gd name="connsiteX56" fmla="*/ 197451 w 258763"/>
                  <a:gd name="connsiteY56" fmla="*/ 29667 h 330201"/>
                  <a:gd name="connsiteX57" fmla="*/ 198748 w 258763"/>
                  <a:gd name="connsiteY57" fmla="*/ 30957 h 330201"/>
                  <a:gd name="connsiteX58" fmla="*/ 207828 w 258763"/>
                  <a:gd name="connsiteY58" fmla="*/ 38696 h 330201"/>
                  <a:gd name="connsiteX59" fmla="*/ 213016 w 258763"/>
                  <a:gd name="connsiteY59" fmla="*/ 47725 h 330201"/>
                  <a:gd name="connsiteX60" fmla="*/ 214313 w 258763"/>
                  <a:gd name="connsiteY60" fmla="*/ 55464 h 330201"/>
                  <a:gd name="connsiteX61" fmla="*/ 214313 w 258763"/>
                  <a:gd name="connsiteY61" fmla="*/ 58044 h 330201"/>
                  <a:gd name="connsiteX62" fmla="*/ 213016 w 258763"/>
                  <a:gd name="connsiteY62" fmla="*/ 59334 h 330201"/>
                  <a:gd name="connsiteX63" fmla="*/ 213016 w 258763"/>
                  <a:gd name="connsiteY63" fmla="*/ 60623 h 330201"/>
                  <a:gd name="connsiteX64" fmla="*/ 213016 w 258763"/>
                  <a:gd name="connsiteY64" fmla="*/ 61913 h 330201"/>
                  <a:gd name="connsiteX65" fmla="*/ 211719 w 258763"/>
                  <a:gd name="connsiteY65" fmla="*/ 60623 h 330201"/>
                  <a:gd name="connsiteX66" fmla="*/ 210422 w 258763"/>
                  <a:gd name="connsiteY66" fmla="*/ 59334 h 330201"/>
                  <a:gd name="connsiteX67" fmla="*/ 209125 w 258763"/>
                  <a:gd name="connsiteY67" fmla="*/ 58044 h 330201"/>
                  <a:gd name="connsiteX68" fmla="*/ 203936 w 258763"/>
                  <a:gd name="connsiteY68" fmla="*/ 54174 h 330201"/>
                  <a:gd name="connsiteX69" fmla="*/ 197451 w 258763"/>
                  <a:gd name="connsiteY69" fmla="*/ 51594 h 330201"/>
                  <a:gd name="connsiteX70" fmla="*/ 189668 w 258763"/>
                  <a:gd name="connsiteY70" fmla="*/ 50305 h 330201"/>
                  <a:gd name="connsiteX71" fmla="*/ 187074 w 258763"/>
                  <a:gd name="connsiteY71" fmla="*/ 50305 h 330201"/>
                  <a:gd name="connsiteX72" fmla="*/ 184480 w 258763"/>
                  <a:gd name="connsiteY72" fmla="*/ 49015 h 330201"/>
                  <a:gd name="connsiteX73" fmla="*/ 180588 w 258763"/>
                  <a:gd name="connsiteY73" fmla="*/ 47725 h 330201"/>
                  <a:gd name="connsiteX74" fmla="*/ 170211 w 258763"/>
                  <a:gd name="connsiteY74" fmla="*/ 46435 h 330201"/>
                  <a:gd name="connsiteX75" fmla="*/ 165023 w 258763"/>
                  <a:gd name="connsiteY75" fmla="*/ 45145 h 330201"/>
                  <a:gd name="connsiteX76" fmla="*/ 163726 w 258763"/>
                  <a:gd name="connsiteY76" fmla="*/ 45145 h 330201"/>
                  <a:gd name="connsiteX77" fmla="*/ 162429 w 258763"/>
                  <a:gd name="connsiteY77" fmla="*/ 45145 h 330201"/>
                  <a:gd name="connsiteX78" fmla="*/ 159835 w 258763"/>
                  <a:gd name="connsiteY78" fmla="*/ 43855 h 330201"/>
                  <a:gd name="connsiteX79" fmla="*/ 158537 w 258763"/>
                  <a:gd name="connsiteY79" fmla="*/ 43855 h 330201"/>
                  <a:gd name="connsiteX80" fmla="*/ 155943 w 258763"/>
                  <a:gd name="connsiteY80" fmla="*/ 42565 h 330201"/>
                  <a:gd name="connsiteX81" fmla="*/ 152052 w 258763"/>
                  <a:gd name="connsiteY81" fmla="*/ 42565 h 330201"/>
                  <a:gd name="connsiteX82" fmla="*/ 149458 w 258763"/>
                  <a:gd name="connsiteY82" fmla="*/ 41276 h 330201"/>
                  <a:gd name="connsiteX83" fmla="*/ 146863 w 258763"/>
                  <a:gd name="connsiteY83" fmla="*/ 39986 h 330201"/>
                  <a:gd name="connsiteX84" fmla="*/ 135189 w 258763"/>
                  <a:gd name="connsiteY84" fmla="*/ 34826 h 330201"/>
                  <a:gd name="connsiteX85" fmla="*/ 124813 w 258763"/>
                  <a:gd name="connsiteY85" fmla="*/ 27087 h 330201"/>
                  <a:gd name="connsiteX86" fmla="*/ 117030 w 258763"/>
                  <a:gd name="connsiteY86" fmla="*/ 19348 h 330201"/>
                  <a:gd name="connsiteX87" fmla="*/ 111841 w 258763"/>
                  <a:gd name="connsiteY87" fmla="*/ 12899 h 330201"/>
                  <a:gd name="connsiteX88" fmla="*/ 109247 w 258763"/>
                  <a:gd name="connsiteY88" fmla="*/ 6450 h 330201"/>
                  <a:gd name="connsiteX89" fmla="*/ 107950 w 258763"/>
                  <a:gd name="connsiteY89" fmla="*/ 1290 h 330201"/>
                  <a:gd name="connsiteX90" fmla="*/ 107950 w 258763"/>
                  <a:gd name="connsiteY90" fmla="*/ 0 h 330201"/>
                  <a:gd name="connsiteX91" fmla="*/ 9525 w 258763"/>
                  <a:gd name="connsiteY91" fmla="*/ 0 h 330201"/>
                  <a:gd name="connsiteX92" fmla="*/ 10822 w 258763"/>
                  <a:gd name="connsiteY92" fmla="*/ 1290 h 330201"/>
                  <a:gd name="connsiteX93" fmla="*/ 14713 w 258763"/>
                  <a:gd name="connsiteY93" fmla="*/ 2580 h 330201"/>
                  <a:gd name="connsiteX94" fmla="*/ 19902 w 258763"/>
                  <a:gd name="connsiteY94" fmla="*/ 5160 h 330201"/>
                  <a:gd name="connsiteX95" fmla="*/ 27684 w 258763"/>
                  <a:gd name="connsiteY95" fmla="*/ 7739 h 330201"/>
                  <a:gd name="connsiteX96" fmla="*/ 45844 w 258763"/>
                  <a:gd name="connsiteY96" fmla="*/ 12899 h 330201"/>
                  <a:gd name="connsiteX97" fmla="*/ 47141 w 258763"/>
                  <a:gd name="connsiteY97" fmla="*/ 12899 h 330201"/>
                  <a:gd name="connsiteX98" fmla="*/ 48438 w 258763"/>
                  <a:gd name="connsiteY98" fmla="*/ 12899 h 330201"/>
                  <a:gd name="connsiteX99" fmla="*/ 48438 w 258763"/>
                  <a:gd name="connsiteY99" fmla="*/ 14189 h 330201"/>
                  <a:gd name="connsiteX100" fmla="*/ 49735 w 258763"/>
                  <a:gd name="connsiteY100" fmla="*/ 14189 h 330201"/>
                  <a:gd name="connsiteX101" fmla="*/ 52329 w 258763"/>
                  <a:gd name="connsiteY101" fmla="*/ 14189 h 330201"/>
                  <a:gd name="connsiteX102" fmla="*/ 54924 w 258763"/>
                  <a:gd name="connsiteY102" fmla="*/ 15478 h 330201"/>
                  <a:gd name="connsiteX103" fmla="*/ 56221 w 258763"/>
                  <a:gd name="connsiteY103" fmla="*/ 15478 h 330201"/>
                  <a:gd name="connsiteX104" fmla="*/ 57518 w 258763"/>
                  <a:gd name="connsiteY104" fmla="*/ 15478 h 330201"/>
                  <a:gd name="connsiteX105" fmla="*/ 58815 w 258763"/>
                  <a:gd name="connsiteY105" fmla="*/ 15478 h 330201"/>
                  <a:gd name="connsiteX106" fmla="*/ 60112 w 258763"/>
                  <a:gd name="connsiteY106" fmla="*/ 16768 h 330201"/>
                  <a:gd name="connsiteX107" fmla="*/ 62706 w 258763"/>
                  <a:gd name="connsiteY107" fmla="*/ 16768 h 330201"/>
                  <a:gd name="connsiteX108" fmla="*/ 65301 w 258763"/>
                  <a:gd name="connsiteY108" fmla="*/ 18058 h 330201"/>
                  <a:gd name="connsiteX109" fmla="*/ 66598 w 258763"/>
                  <a:gd name="connsiteY109" fmla="*/ 18058 h 330201"/>
                  <a:gd name="connsiteX110" fmla="*/ 69192 w 258763"/>
                  <a:gd name="connsiteY110" fmla="*/ 18058 h 330201"/>
                  <a:gd name="connsiteX111" fmla="*/ 70489 w 258763"/>
                  <a:gd name="connsiteY111" fmla="*/ 18058 h 330201"/>
                  <a:gd name="connsiteX112" fmla="*/ 71786 w 258763"/>
                  <a:gd name="connsiteY112" fmla="*/ 18058 h 330201"/>
                  <a:gd name="connsiteX113" fmla="*/ 76975 w 258763"/>
                  <a:gd name="connsiteY113" fmla="*/ 20638 h 330201"/>
                  <a:gd name="connsiteX114" fmla="*/ 89946 w 258763"/>
                  <a:gd name="connsiteY114" fmla="*/ 24507 h 330201"/>
                  <a:gd name="connsiteX115" fmla="*/ 95134 w 258763"/>
                  <a:gd name="connsiteY115" fmla="*/ 27087 h 330201"/>
                  <a:gd name="connsiteX116" fmla="*/ 96431 w 258763"/>
                  <a:gd name="connsiteY116" fmla="*/ 28377 h 330201"/>
                  <a:gd name="connsiteX117" fmla="*/ 97728 w 258763"/>
                  <a:gd name="connsiteY117" fmla="*/ 28377 h 330201"/>
                  <a:gd name="connsiteX118" fmla="*/ 99025 w 258763"/>
                  <a:gd name="connsiteY118" fmla="*/ 29667 h 330201"/>
                  <a:gd name="connsiteX119" fmla="*/ 100323 w 258763"/>
                  <a:gd name="connsiteY119" fmla="*/ 30957 h 330201"/>
                  <a:gd name="connsiteX120" fmla="*/ 108105 w 258763"/>
                  <a:gd name="connsiteY120" fmla="*/ 38696 h 330201"/>
                  <a:gd name="connsiteX121" fmla="*/ 113294 w 258763"/>
                  <a:gd name="connsiteY121" fmla="*/ 47725 h 330201"/>
                  <a:gd name="connsiteX122" fmla="*/ 114591 w 258763"/>
                  <a:gd name="connsiteY122" fmla="*/ 55464 h 330201"/>
                  <a:gd name="connsiteX123" fmla="*/ 114591 w 258763"/>
                  <a:gd name="connsiteY123" fmla="*/ 58044 h 330201"/>
                  <a:gd name="connsiteX124" fmla="*/ 114591 w 258763"/>
                  <a:gd name="connsiteY124" fmla="*/ 59334 h 330201"/>
                  <a:gd name="connsiteX125" fmla="*/ 114591 w 258763"/>
                  <a:gd name="connsiteY125" fmla="*/ 60623 h 330201"/>
                  <a:gd name="connsiteX126" fmla="*/ 113294 w 258763"/>
                  <a:gd name="connsiteY126" fmla="*/ 61913 h 330201"/>
                  <a:gd name="connsiteX127" fmla="*/ 111997 w 258763"/>
                  <a:gd name="connsiteY127" fmla="*/ 60623 h 330201"/>
                  <a:gd name="connsiteX128" fmla="*/ 111997 w 258763"/>
                  <a:gd name="connsiteY128" fmla="*/ 59334 h 330201"/>
                  <a:gd name="connsiteX129" fmla="*/ 110700 w 258763"/>
                  <a:gd name="connsiteY129" fmla="*/ 58044 h 330201"/>
                  <a:gd name="connsiteX130" fmla="*/ 109403 w 258763"/>
                  <a:gd name="connsiteY130" fmla="*/ 58044 h 330201"/>
                  <a:gd name="connsiteX131" fmla="*/ 104214 w 258763"/>
                  <a:gd name="connsiteY131" fmla="*/ 54174 h 330201"/>
                  <a:gd name="connsiteX132" fmla="*/ 97728 w 258763"/>
                  <a:gd name="connsiteY132" fmla="*/ 51594 h 330201"/>
                  <a:gd name="connsiteX133" fmla="*/ 89946 w 258763"/>
                  <a:gd name="connsiteY133" fmla="*/ 50305 h 330201"/>
                  <a:gd name="connsiteX134" fmla="*/ 88649 w 258763"/>
                  <a:gd name="connsiteY134" fmla="*/ 50305 h 330201"/>
                  <a:gd name="connsiteX135" fmla="*/ 86054 w 258763"/>
                  <a:gd name="connsiteY135" fmla="*/ 49015 h 330201"/>
                  <a:gd name="connsiteX136" fmla="*/ 80866 w 258763"/>
                  <a:gd name="connsiteY136" fmla="*/ 47725 h 330201"/>
                  <a:gd name="connsiteX137" fmla="*/ 71786 w 258763"/>
                  <a:gd name="connsiteY137" fmla="*/ 46435 h 330201"/>
                  <a:gd name="connsiteX138" fmla="*/ 66598 w 258763"/>
                  <a:gd name="connsiteY138" fmla="*/ 45145 h 330201"/>
                  <a:gd name="connsiteX139" fmla="*/ 65301 w 258763"/>
                  <a:gd name="connsiteY139" fmla="*/ 45145 h 330201"/>
                  <a:gd name="connsiteX140" fmla="*/ 64003 w 258763"/>
                  <a:gd name="connsiteY140" fmla="*/ 45145 h 330201"/>
                  <a:gd name="connsiteX141" fmla="*/ 62706 w 258763"/>
                  <a:gd name="connsiteY141" fmla="*/ 45145 h 330201"/>
                  <a:gd name="connsiteX142" fmla="*/ 61409 w 258763"/>
                  <a:gd name="connsiteY142" fmla="*/ 43855 h 330201"/>
                  <a:gd name="connsiteX143" fmla="*/ 60112 w 258763"/>
                  <a:gd name="connsiteY143" fmla="*/ 43855 h 330201"/>
                  <a:gd name="connsiteX144" fmla="*/ 56221 w 258763"/>
                  <a:gd name="connsiteY144" fmla="*/ 42565 h 330201"/>
                  <a:gd name="connsiteX145" fmla="*/ 53627 w 258763"/>
                  <a:gd name="connsiteY145" fmla="*/ 42565 h 330201"/>
                  <a:gd name="connsiteX146" fmla="*/ 51032 w 258763"/>
                  <a:gd name="connsiteY146" fmla="*/ 41276 h 330201"/>
                  <a:gd name="connsiteX147" fmla="*/ 47141 w 258763"/>
                  <a:gd name="connsiteY147" fmla="*/ 39986 h 330201"/>
                  <a:gd name="connsiteX148" fmla="*/ 36764 w 258763"/>
                  <a:gd name="connsiteY148" fmla="*/ 34826 h 330201"/>
                  <a:gd name="connsiteX149" fmla="*/ 26387 w 258763"/>
                  <a:gd name="connsiteY149" fmla="*/ 27087 h 330201"/>
                  <a:gd name="connsiteX150" fmla="*/ 18605 w 258763"/>
                  <a:gd name="connsiteY150" fmla="*/ 19348 h 330201"/>
                  <a:gd name="connsiteX151" fmla="*/ 13416 w 258763"/>
                  <a:gd name="connsiteY151" fmla="*/ 12899 h 330201"/>
                  <a:gd name="connsiteX152" fmla="*/ 10822 w 258763"/>
                  <a:gd name="connsiteY152" fmla="*/ 6450 h 330201"/>
                  <a:gd name="connsiteX153" fmla="*/ 9525 w 258763"/>
                  <a:gd name="connsiteY153" fmla="*/ 1290 h 330201"/>
                  <a:gd name="connsiteX154" fmla="*/ 9525 w 258763"/>
                  <a:gd name="connsiteY154" fmla="*/ 0 h 330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58763" h="330201">
                    <a:moveTo>
                      <a:pt x="43815" y="130175"/>
                    </a:moveTo>
                    <a:cubicBezTo>
                      <a:pt x="34925" y="130175"/>
                      <a:pt x="28575" y="137968"/>
                      <a:pt x="28575" y="147060"/>
                    </a:cubicBezTo>
                    <a:cubicBezTo>
                      <a:pt x="28575" y="147060"/>
                      <a:pt x="28575" y="147060"/>
                      <a:pt x="28575" y="227590"/>
                    </a:cubicBezTo>
                    <a:cubicBezTo>
                      <a:pt x="28575" y="236682"/>
                      <a:pt x="34925" y="244475"/>
                      <a:pt x="43815" y="244475"/>
                    </a:cubicBezTo>
                    <a:cubicBezTo>
                      <a:pt x="52705" y="244475"/>
                      <a:pt x="60325" y="236682"/>
                      <a:pt x="60325" y="227590"/>
                    </a:cubicBezTo>
                    <a:cubicBezTo>
                      <a:pt x="60325" y="227590"/>
                      <a:pt x="60325" y="227590"/>
                      <a:pt x="60325" y="147060"/>
                    </a:cubicBezTo>
                    <a:cubicBezTo>
                      <a:pt x="60325" y="137968"/>
                      <a:pt x="52705" y="130175"/>
                      <a:pt x="43815" y="130175"/>
                    </a:cubicBezTo>
                    <a:close/>
                    <a:moveTo>
                      <a:pt x="221457" y="98425"/>
                    </a:moveTo>
                    <a:cubicBezTo>
                      <a:pt x="215008" y="98425"/>
                      <a:pt x="211138" y="103579"/>
                      <a:pt x="211138" y="110021"/>
                    </a:cubicBezTo>
                    <a:lnTo>
                      <a:pt x="211138" y="265918"/>
                    </a:lnTo>
                    <a:cubicBezTo>
                      <a:pt x="211138" y="271072"/>
                      <a:pt x="215008" y="276225"/>
                      <a:pt x="221457" y="276225"/>
                    </a:cubicBezTo>
                    <a:cubicBezTo>
                      <a:pt x="227907" y="276225"/>
                      <a:pt x="231776" y="271072"/>
                      <a:pt x="231776" y="265918"/>
                    </a:cubicBezTo>
                    <a:cubicBezTo>
                      <a:pt x="231776" y="265918"/>
                      <a:pt x="231776" y="265918"/>
                      <a:pt x="231776" y="110021"/>
                    </a:cubicBezTo>
                    <a:cubicBezTo>
                      <a:pt x="231776" y="103579"/>
                      <a:pt x="227907" y="98425"/>
                      <a:pt x="221457" y="98425"/>
                    </a:cubicBezTo>
                    <a:close/>
                    <a:moveTo>
                      <a:pt x="80216" y="71438"/>
                    </a:moveTo>
                    <a:cubicBezTo>
                      <a:pt x="80216" y="71438"/>
                      <a:pt x="80216" y="71438"/>
                      <a:pt x="236768" y="71438"/>
                    </a:cubicBezTo>
                    <a:cubicBezTo>
                      <a:pt x="258763" y="71438"/>
                      <a:pt x="258763" y="71438"/>
                      <a:pt x="258763" y="93324"/>
                    </a:cubicBezTo>
                    <a:cubicBezTo>
                      <a:pt x="258763" y="93324"/>
                      <a:pt x="258763" y="93324"/>
                      <a:pt x="258763" y="274844"/>
                    </a:cubicBezTo>
                    <a:cubicBezTo>
                      <a:pt x="258763" y="330201"/>
                      <a:pt x="258763" y="330201"/>
                      <a:pt x="204423" y="330201"/>
                    </a:cubicBezTo>
                    <a:cubicBezTo>
                      <a:pt x="204423" y="330201"/>
                      <a:pt x="204423" y="330201"/>
                      <a:pt x="113856" y="330201"/>
                    </a:cubicBezTo>
                    <a:cubicBezTo>
                      <a:pt x="59515" y="330201"/>
                      <a:pt x="59515" y="330201"/>
                      <a:pt x="59515" y="274844"/>
                    </a:cubicBezTo>
                    <a:cubicBezTo>
                      <a:pt x="59515" y="274844"/>
                      <a:pt x="59515" y="274844"/>
                      <a:pt x="59515" y="267120"/>
                    </a:cubicBezTo>
                    <a:cubicBezTo>
                      <a:pt x="54340" y="269694"/>
                      <a:pt x="49165" y="270982"/>
                      <a:pt x="42696" y="270982"/>
                    </a:cubicBezTo>
                    <a:cubicBezTo>
                      <a:pt x="19407" y="270982"/>
                      <a:pt x="0" y="251671"/>
                      <a:pt x="0" y="227211"/>
                    </a:cubicBezTo>
                    <a:cubicBezTo>
                      <a:pt x="0" y="227211"/>
                      <a:pt x="0" y="227211"/>
                      <a:pt x="0" y="147394"/>
                    </a:cubicBezTo>
                    <a:cubicBezTo>
                      <a:pt x="0" y="122933"/>
                      <a:pt x="19407" y="103623"/>
                      <a:pt x="42696" y="103623"/>
                    </a:cubicBezTo>
                    <a:cubicBezTo>
                      <a:pt x="49165" y="103623"/>
                      <a:pt x="54340" y="104910"/>
                      <a:pt x="59515" y="107485"/>
                    </a:cubicBezTo>
                    <a:cubicBezTo>
                      <a:pt x="59515" y="107485"/>
                      <a:pt x="59515" y="107485"/>
                      <a:pt x="59515" y="93324"/>
                    </a:cubicBezTo>
                    <a:cubicBezTo>
                      <a:pt x="59515" y="71438"/>
                      <a:pt x="59515" y="71438"/>
                      <a:pt x="80216" y="71438"/>
                    </a:cubicBezTo>
                    <a:close/>
                    <a:moveTo>
                      <a:pt x="107950" y="0"/>
                    </a:moveTo>
                    <a:cubicBezTo>
                      <a:pt x="107950" y="0"/>
                      <a:pt x="107950" y="0"/>
                      <a:pt x="109247" y="1290"/>
                    </a:cubicBezTo>
                    <a:cubicBezTo>
                      <a:pt x="110544" y="1290"/>
                      <a:pt x="111841" y="2580"/>
                      <a:pt x="113139" y="2580"/>
                    </a:cubicBezTo>
                    <a:cubicBezTo>
                      <a:pt x="114436" y="3870"/>
                      <a:pt x="117030" y="3870"/>
                      <a:pt x="119624" y="5160"/>
                    </a:cubicBezTo>
                    <a:cubicBezTo>
                      <a:pt x="120921" y="6450"/>
                      <a:pt x="123515" y="6450"/>
                      <a:pt x="126110" y="7739"/>
                    </a:cubicBezTo>
                    <a:cubicBezTo>
                      <a:pt x="131298" y="10319"/>
                      <a:pt x="137784" y="11609"/>
                      <a:pt x="144269" y="12899"/>
                    </a:cubicBezTo>
                    <a:cubicBezTo>
                      <a:pt x="144269" y="12899"/>
                      <a:pt x="144269" y="12899"/>
                      <a:pt x="145566" y="12899"/>
                    </a:cubicBezTo>
                    <a:cubicBezTo>
                      <a:pt x="145566" y="12899"/>
                      <a:pt x="146863" y="12899"/>
                      <a:pt x="146863" y="14189"/>
                    </a:cubicBezTo>
                    <a:cubicBezTo>
                      <a:pt x="146863" y="14189"/>
                      <a:pt x="146863" y="14189"/>
                      <a:pt x="148161" y="14189"/>
                    </a:cubicBezTo>
                    <a:cubicBezTo>
                      <a:pt x="148161" y="14189"/>
                      <a:pt x="149458" y="14189"/>
                      <a:pt x="149458" y="14189"/>
                    </a:cubicBezTo>
                    <a:cubicBezTo>
                      <a:pt x="149458" y="14189"/>
                      <a:pt x="150755" y="14189"/>
                      <a:pt x="152052" y="14189"/>
                    </a:cubicBezTo>
                    <a:cubicBezTo>
                      <a:pt x="152052" y="15478"/>
                      <a:pt x="153349" y="15478"/>
                      <a:pt x="154646" y="15478"/>
                    </a:cubicBezTo>
                    <a:cubicBezTo>
                      <a:pt x="154646" y="15478"/>
                      <a:pt x="154646" y="15478"/>
                      <a:pt x="155943" y="15478"/>
                    </a:cubicBezTo>
                    <a:cubicBezTo>
                      <a:pt x="155943" y="15478"/>
                      <a:pt x="155943" y="15478"/>
                      <a:pt x="157240" y="15478"/>
                    </a:cubicBezTo>
                    <a:cubicBezTo>
                      <a:pt x="157240" y="15478"/>
                      <a:pt x="157240" y="15478"/>
                      <a:pt x="158537" y="16768"/>
                    </a:cubicBezTo>
                    <a:cubicBezTo>
                      <a:pt x="158537" y="16768"/>
                      <a:pt x="158537" y="16768"/>
                      <a:pt x="159835" y="16768"/>
                    </a:cubicBezTo>
                    <a:cubicBezTo>
                      <a:pt x="161132" y="16768"/>
                      <a:pt x="161132" y="16768"/>
                      <a:pt x="162429" y="16768"/>
                    </a:cubicBezTo>
                    <a:cubicBezTo>
                      <a:pt x="163726" y="16768"/>
                      <a:pt x="163726" y="16768"/>
                      <a:pt x="165023" y="18058"/>
                    </a:cubicBezTo>
                    <a:cubicBezTo>
                      <a:pt x="165023" y="18058"/>
                      <a:pt x="165023" y="18058"/>
                      <a:pt x="166320" y="18058"/>
                    </a:cubicBezTo>
                    <a:cubicBezTo>
                      <a:pt x="166320" y="18058"/>
                      <a:pt x="166320" y="18058"/>
                      <a:pt x="167617" y="18058"/>
                    </a:cubicBezTo>
                    <a:cubicBezTo>
                      <a:pt x="167617" y="18058"/>
                      <a:pt x="167617" y="18058"/>
                      <a:pt x="168914" y="18058"/>
                    </a:cubicBezTo>
                    <a:cubicBezTo>
                      <a:pt x="168914" y="18058"/>
                      <a:pt x="168914" y="18058"/>
                      <a:pt x="170211" y="18058"/>
                    </a:cubicBezTo>
                    <a:cubicBezTo>
                      <a:pt x="172806" y="19348"/>
                      <a:pt x="174103" y="19348"/>
                      <a:pt x="176697" y="20638"/>
                    </a:cubicBezTo>
                    <a:cubicBezTo>
                      <a:pt x="180588" y="21928"/>
                      <a:pt x="184480" y="23218"/>
                      <a:pt x="188371" y="24507"/>
                    </a:cubicBezTo>
                    <a:cubicBezTo>
                      <a:pt x="190965" y="25797"/>
                      <a:pt x="192262" y="25797"/>
                      <a:pt x="193559" y="27087"/>
                    </a:cubicBezTo>
                    <a:cubicBezTo>
                      <a:pt x="194856" y="28377"/>
                      <a:pt x="194856" y="28377"/>
                      <a:pt x="194856" y="28377"/>
                    </a:cubicBezTo>
                    <a:cubicBezTo>
                      <a:pt x="196154" y="28377"/>
                      <a:pt x="196154" y="28377"/>
                      <a:pt x="196154" y="29667"/>
                    </a:cubicBezTo>
                    <a:cubicBezTo>
                      <a:pt x="197451" y="29667"/>
                      <a:pt x="197451" y="29667"/>
                      <a:pt x="197451" y="29667"/>
                    </a:cubicBezTo>
                    <a:cubicBezTo>
                      <a:pt x="198748" y="29667"/>
                      <a:pt x="198748" y="30957"/>
                      <a:pt x="198748" y="30957"/>
                    </a:cubicBezTo>
                    <a:cubicBezTo>
                      <a:pt x="202639" y="33536"/>
                      <a:pt x="205233" y="36116"/>
                      <a:pt x="207828" y="38696"/>
                    </a:cubicBezTo>
                    <a:cubicBezTo>
                      <a:pt x="210422" y="41276"/>
                      <a:pt x="211719" y="45145"/>
                      <a:pt x="213016" y="47725"/>
                    </a:cubicBezTo>
                    <a:cubicBezTo>
                      <a:pt x="214313" y="50305"/>
                      <a:pt x="214313" y="52884"/>
                      <a:pt x="214313" y="55464"/>
                    </a:cubicBezTo>
                    <a:cubicBezTo>
                      <a:pt x="214313" y="56754"/>
                      <a:pt x="214313" y="56754"/>
                      <a:pt x="214313" y="58044"/>
                    </a:cubicBezTo>
                    <a:cubicBezTo>
                      <a:pt x="214313" y="58044"/>
                      <a:pt x="214313" y="59334"/>
                      <a:pt x="213016" y="59334"/>
                    </a:cubicBezTo>
                    <a:cubicBezTo>
                      <a:pt x="213016" y="59334"/>
                      <a:pt x="213016" y="59334"/>
                      <a:pt x="213016" y="60623"/>
                    </a:cubicBezTo>
                    <a:cubicBezTo>
                      <a:pt x="213016" y="61913"/>
                      <a:pt x="213016" y="61913"/>
                      <a:pt x="213016" y="61913"/>
                    </a:cubicBezTo>
                    <a:cubicBezTo>
                      <a:pt x="213016" y="61913"/>
                      <a:pt x="213016" y="61913"/>
                      <a:pt x="211719" y="60623"/>
                    </a:cubicBezTo>
                    <a:cubicBezTo>
                      <a:pt x="211719" y="60623"/>
                      <a:pt x="211719" y="59334"/>
                      <a:pt x="210422" y="59334"/>
                    </a:cubicBezTo>
                    <a:cubicBezTo>
                      <a:pt x="210422" y="59334"/>
                      <a:pt x="210422" y="58044"/>
                      <a:pt x="209125" y="58044"/>
                    </a:cubicBezTo>
                    <a:cubicBezTo>
                      <a:pt x="207828" y="56754"/>
                      <a:pt x="205233" y="55464"/>
                      <a:pt x="203936" y="54174"/>
                    </a:cubicBezTo>
                    <a:cubicBezTo>
                      <a:pt x="201342" y="54174"/>
                      <a:pt x="200045" y="52884"/>
                      <a:pt x="197451" y="51594"/>
                    </a:cubicBezTo>
                    <a:cubicBezTo>
                      <a:pt x="194856" y="51594"/>
                      <a:pt x="192262" y="50305"/>
                      <a:pt x="189668" y="50305"/>
                    </a:cubicBezTo>
                    <a:cubicBezTo>
                      <a:pt x="188371" y="50305"/>
                      <a:pt x="188371" y="50305"/>
                      <a:pt x="187074" y="50305"/>
                    </a:cubicBezTo>
                    <a:cubicBezTo>
                      <a:pt x="187074" y="49015"/>
                      <a:pt x="185777" y="49015"/>
                      <a:pt x="184480" y="49015"/>
                    </a:cubicBezTo>
                    <a:cubicBezTo>
                      <a:pt x="183182" y="49015"/>
                      <a:pt x="181885" y="49015"/>
                      <a:pt x="180588" y="47725"/>
                    </a:cubicBezTo>
                    <a:cubicBezTo>
                      <a:pt x="176697" y="47725"/>
                      <a:pt x="174103" y="47725"/>
                      <a:pt x="170211" y="46435"/>
                    </a:cubicBezTo>
                    <a:cubicBezTo>
                      <a:pt x="168914" y="46435"/>
                      <a:pt x="166320" y="45145"/>
                      <a:pt x="165023" y="45145"/>
                    </a:cubicBezTo>
                    <a:cubicBezTo>
                      <a:pt x="165023" y="45145"/>
                      <a:pt x="165023" y="45145"/>
                      <a:pt x="163726" y="45145"/>
                    </a:cubicBezTo>
                    <a:cubicBezTo>
                      <a:pt x="163726" y="45145"/>
                      <a:pt x="163726" y="45145"/>
                      <a:pt x="162429" y="45145"/>
                    </a:cubicBezTo>
                    <a:cubicBezTo>
                      <a:pt x="162429" y="45145"/>
                      <a:pt x="162429" y="45145"/>
                      <a:pt x="159835" y="43855"/>
                    </a:cubicBezTo>
                    <a:cubicBezTo>
                      <a:pt x="159835" y="43855"/>
                      <a:pt x="159835" y="43855"/>
                      <a:pt x="158537" y="43855"/>
                    </a:cubicBezTo>
                    <a:cubicBezTo>
                      <a:pt x="157240" y="43855"/>
                      <a:pt x="157240" y="43855"/>
                      <a:pt x="155943" y="42565"/>
                    </a:cubicBezTo>
                    <a:cubicBezTo>
                      <a:pt x="154646" y="42565"/>
                      <a:pt x="153349" y="42565"/>
                      <a:pt x="152052" y="42565"/>
                    </a:cubicBezTo>
                    <a:cubicBezTo>
                      <a:pt x="152052" y="41276"/>
                      <a:pt x="150755" y="41276"/>
                      <a:pt x="149458" y="41276"/>
                    </a:cubicBezTo>
                    <a:cubicBezTo>
                      <a:pt x="148161" y="41276"/>
                      <a:pt x="146863" y="39986"/>
                      <a:pt x="146863" y="39986"/>
                    </a:cubicBezTo>
                    <a:cubicBezTo>
                      <a:pt x="142972" y="38696"/>
                      <a:pt x="139081" y="36116"/>
                      <a:pt x="135189" y="34826"/>
                    </a:cubicBezTo>
                    <a:cubicBezTo>
                      <a:pt x="131298" y="32247"/>
                      <a:pt x="128704" y="29667"/>
                      <a:pt x="124813" y="27087"/>
                    </a:cubicBezTo>
                    <a:cubicBezTo>
                      <a:pt x="122218" y="24507"/>
                      <a:pt x="119624" y="21928"/>
                      <a:pt x="117030" y="19348"/>
                    </a:cubicBezTo>
                    <a:cubicBezTo>
                      <a:pt x="115733" y="16768"/>
                      <a:pt x="113139" y="15478"/>
                      <a:pt x="111841" y="12899"/>
                    </a:cubicBezTo>
                    <a:cubicBezTo>
                      <a:pt x="110544" y="10319"/>
                      <a:pt x="110544" y="7739"/>
                      <a:pt x="109247" y="6450"/>
                    </a:cubicBezTo>
                    <a:cubicBezTo>
                      <a:pt x="109247" y="3870"/>
                      <a:pt x="107950" y="2580"/>
                      <a:pt x="107950" y="1290"/>
                    </a:cubicBezTo>
                    <a:cubicBezTo>
                      <a:pt x="107950" y="1290"/>
                      <a:pt x="107950" y="0"/>
                      <a:pt x="107950" y="0"/>
                    </a:cubicBezTo>
                    <a:close/>
                    <a:moveTo>
                      <a:pt x="9525" y="0"/>
                    </a:moveTo>
                    <a:cubicBezTo>
                      <a:pt x="9525" y="0"/>
                      <a:pt x="9525" y="0"/>
                      <a:pt x="10822" y="1290"/>
                    </a:cubicBezTo>
                    <a:cubicBezTo>
                      <a:pt x="12119" y="1290"/>
                      <a:pt x="12119" y="2580"/>
                      <a:pt x="14713" y="2580"/>
                    </a:cubicBezTo>
                    <a:cubicBezTo>
                      <a:pt x="16010" y="3870"/>
                      <a:pt x="17308" y="3870"/>
                      <a:pt x="19902" y="5160"/>
                    </a:cubicBezTo>
                    <a:cubicBezTo>
                      <a:pt x="22496" y="6450"/>
                      <a:pt x="25090" y="6450"/>
                      <a:pt x="27684" y="7739"/>
                    </a:cubicBezTo>
                    <a:cubicBezTo>
                      <a:pt x="32873" y="9029"/>
                      <a:pt x="39358" y="11609"/>
                      <a:pt x="45844" y="12899"/>
                    </a:cubicBezTo>
                    <a:cubicBezTo>
                      <a:pt x="45844" y="12899"/>
                      <a:pt x="45844" y="12899"/>
                      <a:pt x="47141" y="12899"/>
                    </a:cubicBezTo>
                    <a:cubicBezTo>
                      <a:pt x="47141" y="12899"/>
                      <a:pt x="47141" y="12899"/>
                      <a:pt x="48438" y="12899"/>
                    </a:cubicBezTo>
                    <a:cubicBezTo>
                      <a:pt x="48438" y="12899"/>
                      <a:pt x="48438" y="12899"/>
                      <a:pt x="48438" y="14189"/>
                    </a:cubicBezTo>
                    <a:cubicBezTo>
                      <a:pt x="49735" y="14189"/>
                      <a:pt x="49735" y="14189"/>
                      <a:pt x="49735" y="14189"/>
                    </a:cubicBezTo>
                    <a:cubicBezTo>
                      <a:pt x="51032" y="14189"/>
                      <a:pt x="52329" y="14189"/>
                      <a:pt x="52329" y="14189"/>
                    </a:cubicBezTo>
                    <a:cubicBezTo>
                      <a:pt x="53627" y="15478"/>
                      <a:pt x="54924" y="15478"/>
                      <a:pt x="54924" y="15478"/>
                    </a:cubicBezTo>
                    <a:cubicBezTo>
                      <a:pt x="56221" y="15478"/>
                      <a:pt x="56221" y="15478"/>
                      <a:pt x="56221" y="15478"/>
                    </a:cubicBezTo>
                    <a:cubicBezTo>
                      <a:pt x="57518" y="15478"/>
                      <a:pt x="57518" y="15478"/>
                      <a:pt x="57518" y="15478"/>
                    </a:cubicBezTo>
                    <a:cubicBezTo>
                      <a:pt x="58815" y="15478"/>
                      <a:pt x="58815" y="15478"/>
                      <a:pt x="58815" y="15478"/>
                    </a:cubicBezTo>
                    <a:cubicBezTo>
                      <a:pt x="60112" y="16768"/>
                      <a:pt x="60112" y="16768"/>
                      <a:pt x="60112" y="16768"/>
                    </a:cubicBezTo>
                    <a:cubicBezTo>
                      <a:pt x="61409" y="16768"/>
                      <a:pt x="62706" y="16768"/>
                      <a:pt x="62706" y="16768"/>
                    </a:cubicBezTo>
                    <a:cubicBezTo>
                      <a:pt x="64003" y="16768"/>
                      <a:pt x="65301" y="16768"/>
                      <a:pt x="65301" y="18058"/>
                    </a:cubicBezTo>
                    <a:cubicBezTo>
                      <a:pt x="65301" y="18058"/>
                      <a:pt x="65301" y="18058"/>
                      <a:pt x="66598" y="18058"/>
                    </a:cubicBezTo>
                    <a:cubicBezTo>
                      <a:pt x="66598" y="18058"/>
                      <a:pt x="66598" y="18058"/>
                      <a:pt x="69192" y="18058"/>
                    </a:cubicBezTo>
                    <a:cubicBezTo>
                      <a:pt x="69192" y="18058"/>
                      <a:pt x="69192" y="18058"/>
                      <a:pt x="70489" y="18058"/>
                    </a:cubicBezTo>
                    <a:cubicBezTo>
                      <a:pt x="70489" y="18058"/>
                      <a:pt x="70489" y="18058"/>
                      <a:pt x="71786" y="18058"/>
                    </a:cubicBezTo>
                    <a:cubicBezTo>
                      <a:pt x="73083" y="19348"/>
                      <a:pt x="75677" y="19348"/>
                      <a:pt x="76975" y="20638"/>
                    </a:cubicBezTo>
                    <a:cubicBezTo>
                      <a:pt x="82163" y="20638"/>
                      <a:pt x="86054" y="23218"/>
                      <a:pt x="89946" y="24507"/>
                    </a:cubicBezTo>
                    <a:cubicBezTo>
                      <a:pt x="91243" y="25797"/>
                      <a:pt x="93837" y="25797"/>
                      <a:pt x="95134" y="27087"/>
                    </a:cubicBezTo>
                    <a:cubicBezTo>
                      <a:pt x="95134" y="27087"/>
                      <a:pt x="96431" y="28377"/>
                      <a:pt x="96431" y="28377"/>
                    </a:cubicBezTo>
                    <a:cubicBezTo>
                      <a:pt x="96431" y="28377"/>
                      <a:pt x="97728" y="28377"/>
                      <a:pt x="97728" y="28377"/>
                    </a:cubicBezTo>
                    <a:cubicBezTo>
                      <a:pt x="97728" y="29667"/>
                      <a:pt x="99025" y="29667"/>
                      <a:pt x="99025" y="29667"/>
                    </a:cubicBezTo>
                    <a:cubicBezTo>
                      <a:pt x="99025" y="29667"/>
                      <a:pt x="100323" y="30957"/>
                      <a:pt x="100323" y="30957"/>
                    </a:cubicBezTo>
                    <a:cubicBezTo>
                      <a:pt x="102917" y="33536"/>
                      <a:pt x="106808" y="36116"/>
                      <a:pt x="108105" y="38696"/>
                    </a:cubicBezTo>
                    <a:cubicBezTo>
                      <a:pt x="110700" y="41276"/>
                      <a:pt x="111997" y="45145"/>
                      <a:pt x="113294" y="47725"/>
                    </a:cubicBezTo>
                    <a:cubicBezTo>
                      <a:pt x="114591" y="50305"/>
                      <a:pt x="115888" y="52884"/>
                      <a:pt x="114591" y="55464"/>
                    </a:cubicBezTo>
                    <a:cubicBezTo>
                      <a:pt x="114591" y="56754"/>
                      <a:pt x="114591" y="56754"/>
                      <a:pt x="114591" y="58044"/>
                    </a:cubicBezTo>
                    <a:cubicBezTo>
                      <a:pt x="114591" y="58044"/>
                      <a:pt x="114591" y="59334"/>
                      <a:pt x="114591" y="59334"/>
                    </a:cubicBezTo>
                    <a:cubicBezTo>
                      <a:pt x="114591" y="59334"/>
                      <a:pt x="114591" y="59334"/>
                      <a:pt x="114591" y="60623"/>
                    </a:cubicBezTo>
                    <a:cubicBezTo>
                      <a:pt x="114591" y="60623"/>
                      <a:pt x="113294" y="60623"/>
                      <a:pt x="113294" y="61913"/>
                    </a:cubicBezTo>
                    <a:cubicBezTo>
                      <a:pt x="113294" y="60623"/>
                      <a:pt x="113294" y="60623"/>
                      <a:pt x="111997" y="60623"/>
                    </a:cubicBezTo>
                    <a:cubicBezTo>
                      <a:pt x="111997" y="60623"/>
                      <a:pt x="111997" y="59334"/>
                      <a:pt x="111997" y="59334"/>
                    </a:cubicBezTo>
                    <a:cubicBezTo>
                      <a:pt x="110700" y="59334"/>
                      <a:pt x="110700" y="58044"/>
                      <a:pt x="110700" y="58044"/>
                    </a:cubicBezTo>
                    <a:cubicBezTo>
                      <a:pt x="110700" y="58044"/>
                      <a:pt x="110700" y="58044"/>
                      <a:pt x="109403" y="58044"/>
                    </a:cubicBezTo>
                    <a:cubicBezTo>
                      <a:pt x="108105" y="56754"/>
                      <a:pt x="106808" y="55464"/>
                      <a:pt x="104214" y="54174"/>
                    </a:cubicBezTo>
                    <a:cubicBezTo>
                      <a:pt x="102917" y="54174"/>
                      <a:pt x="100323" y="52884"/>
                      <a:pt x="97728" y="51594"/>
                    </a:cubicBezTo>
                    <a:cubicBezTo>
                      <a:pt x="96431" y="51594"/>
                      <a:pt x="93837" y="50305"/>
                      <a:pt x="89946" y="50305"/>
                    </a:cubicBezTo>
                    <a:cubicBezTo>
                      <a:pt x="89946" y="50305"/>
                      <a:pt x="88649" y="50305"/>
                      <a:pt x="88649" y="50305"/>
                    </a:cubicBezTo>
                    <a:cubicBezTo>
                      <a:pt x="87351" y="49015"/>
                      <a:pt x="87351" y="49015"/>
                      <a:pt x="86054" y="49015"/>
                    </a:cubicBezTo>
                    <a:cubicBezTo>
                      <a:pt x="84757" y="49015"/>
                      <a:pt x="83460" y="49015"/>
                      <a:pt x="80866" y="47725"/>
                    </a:cubicBezTo>
                    <a:cubicBezTo>
                      <a:pt x="78272" y="47725"/>
                      <a:pt x="74380" y="47725"/>
                      <a:pt x="71786" y="46435"/>
                    </a:cubicBezTo>
                    <a:cubicBezTo>
                      <a:pt x="69192" y="46435"/>
                      <a:pt x="67895" y="45145"/>
                      <a:pt x="66598" y="45145"/>
                    </a:cubicBezTo>
                    <a:cubicBezTo>
                      <a:pt x="66598" y="45145"/>
                      <a:pt x="66598" y="45145"/>
                      <a:pt x="65301" y="45145"/>
                    </a:cubicBezTo>
                    <a:cubicBezTo>
                      <a:pt x="65301" y="45145"/>
                      <a:pt x="65301" y="45145"/>
                      <a:pt x="64003" y="45145"/>
                    </a:cubicBezTo>
                    <a:cubicBezTo>
                      <a:pt x="64003" y="45145"/>
                      <a:pt x="64003" y="45145"/>
                      <a:pt x="62706" y="45145"/>
                    </a:cubicBezTo>
                    <a:cubicBezTo>
                      <a:pt x="62706" y="45145"/>
                      <a:pt x="62706" y="45145"/>
                      <a:pt x="61409" y="43855"/>
                    </a:cubicBezTo>
                    <a:cubicBezTo>
                      <a:pt x="61409" y="43855"/>
                      <a:pt x="61409" y="43855"/>
                      <a:pt x="60112" y="43855"/>
                    </a:cubicBezTo>
                    <a:cubicBezTo>
                      <a:pt x="58815" y="43855"/>
                      <a:pt x="57518" y="43855"/>
                      <a:pt x="56221" y="42565"/>
                    </a:cubicBezTo>
                    <a:cubicBezTo>
                      <a:pt x="56221" y="42565"/>
                      <a:pt x="54924" y="42565"/>
                      <a:pt x="53627" y="42565"/>
                    </a:cubicBezTo>
                    <a:cubicBezTo>
                      <a:pt x="52329" y="41276"/>
                      <a:pt x="51032" y="41276"/>
                      <a:pt x="51032" y="41276"/>
                    </a:cubicBezTo>
                    <a:cubicBezTo>
                      <a:pt x="49735" y="41276"/>
                      <a:pt x="48438" y="39986"/>
                      <a:pt x="47141" y="39986"/>
                    </a:cubicBezTo>
                    <a:cubicBezTo>
                      <a:pt x="43250" y="38696"/>
                      <a:pt x="39358" y="36116"/>
                      <a:pt x="36764" y="34826"/>
                    </a:cubicBezTo>
                    <a:cubicBezTo>
                      <a:pt x="32873" y="32247"/>
                      <a:pt x="28982" y="29667"/>
                      <a:pt x="26387" y="27087"/>
                    </a:cubicBezTo>
                    <a:cubicBezTo>
                      <a:pt x="23793" y="24507"/>
                      <a:pt x="21199" y="21928"/>
                      <a:pt x="18605" y="19348"/>
                    </a:cubicBezTo>
                    <a:cubicBezTo>
                      <a:pt x="16010" y="18058"/>
                      <a:pt x="14713" y="15478"/>
                      <a:pt x="13416" y="12899"/>
                    </a:cubicBezTo>
                    <a:cubicBezTo>
                      <a:pt x="12119" y="10319"/>
                      <a:pt x="10822" y="7739"/>
                      <a:pt x="10822" y="6450"/>
                    </a:cubicBezTo>
                    <a:cubicBezTo>
                      <a:pt x="9525" y="3870"/>
                      <a:pt x="9525" y="2580"/>
                      <a:pt x="9525" y="1290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1104905E-0256-749E-B0E5-AECA72E27011}"/>
                </a:ext>
              </a:extLst>
            </p:cNvPr>
            <p:cNvGrpSpPr/>
            <p:nvPr/>
          </p:nvGrpSpPr>
          <p:grpSpPr>
            <a:xfrm>
              <a:off x="2860675" y="1618575"/>
              <a:ext cx="1454150" cy="1461404"/>
              <a:chOff x="5746699" y="2048352"/>
              <a:chExt cx="712151" cy="715702"/>
            </a:xfrm>
            <a:effectLst/>
          </p:grpSpPr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BE6CCBB4-40B0-ABEF-2A8E-76B0E636AA40}"/>
                  </a:ext>
                </a:extLst>
              </p:cNvPr>
              <p:cNvSpPr/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noFill/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5E0708F3-EFBD-8200-6850-3706308E5B2A}"/>
                  </a:ext>
                </a:extLst>
              </p:cNvPr>
              <p:cNvSpPr/>
              <p:nvPr/>
            </p:nvSpPr>
            <p:spPr bwMode="auto">
              <a:xfrm>
                <a:off x="5941326" y="2239317"/>
                <a:ext cx="350166" cy="333411"/>
              </a:xfrm>
              <a:custGeom>
                <a:avLst/>
                <a:gdLst>
                  <a:gd name="connsiteX0" fmla="*/ 101402 w 331788"/>
                  <a:gd name="connsiteY0" fmla="*/ 200025 h 315913"/>
                  <a:gd name="connsiteX1" fmla="*/ 93663 w 331788"/>
                  <a:gd name="connsiteY1" fmla="*/ 207840 h 315913"/>
                  <a:gd name="connsiteX2" fmla="*/ 93663 w 331788"/>
                  <a:gd name="connsiteY2" fmla="*/ 301625 h 315913"/>
                  <a:gd name="connsiteX3" fmla="*/ 137518 w 331788"/>
                  <a:gd name="connsiteY3" fmla="*/ 301625 h 315913"/>
                  <a:gd name="connsiteX4" fmla="*/ 137518 w 331788"/>
                  <a:gd name="connsiteY4" fmla="*/ 250825 h 315913"/>
                  <a:gd name="connsiteX5" fmla="*/ 143967 w 331788"/>
                  <a:gd name="connsiteY5" fmla="*/ 244312 h 315913"/>
                  <a:gd name="connsiteX6" fmla="*/ 187822 w 331788"/>
                  <a:gd name="connsiteY6" fmla="*/ 244312 h 315913"/>
                  <a:gd name="connsiteX7" fmla="*/ 194271 w 331788"/>
                  <a:gd name="connsiteY7" fmla="*/ 250825 h 315913"/>
                  <a:gd name="connsiteX8" fmla="*/ 194271 w 331788"/>
                  <a:gd name="connsiteY8" fmla="*/ 301625 h 315913"/>
                  <a:gd name="connsiteX9" fmla="*/ 230387 w 331788"/>
                  <a:gd name="connsiteY9" fmla="*/ 301625 h 315913"/>
                  <a:gd name="connsiteX10" fmla="*/ 238126 w 331788"/>
                  <a:gd name="connsiteY10" fmla="*/ 295112 h 315913"/>
                  <a:gd name="connsiteX11" fmla="*/ 238126 w 331788"/>
                  <a:gd name="connsiteY11" fmla="*/ 207840 h 315913"/>
                  <a:gd name="connsiteX12" fmla="*/ 230387 w 331788"/>
                  <a:gd name="connsiteY12" fmla="*/ 200025 h 315913"/>
                  <a:gd name="connsiteX13" fmla="*/ 101402 w 331788"/>
                  <a:gd name="connsiteY13" fmla="*/ 200025 h 315913"/>
                  <a:gd name="connsiteX14" fmla="*/ 258908 w 331788"/>
                  <a:gd name="connsiteY14" fmla="*/ 122237 h 315913"/>
                  <a:gd name="connsiteX15" fmla="*/ 252413 w 331788"/>
                  <a:gd name="connsiteY15" fmla="*/ 129801 h 315913"/>
                  <a:gd name="connsiteX16" fmla="*/ 252413 w 331788"/>
                  <a:gd name="connsiteY16" fmla="*/ 157536 h 315913"/>
                  <a:gd name="connsiteX17" fmla="*/ 258908 w 331788"/>
                  <a:gd name="connsiteY17" fmla="*/ 165100 h 315913"/>
                  <a:gd name="connsiteX18" fmla="*/ 266701 w 331788"/>
                  <a:gd name="connsiteY18" fmla="*/ 157536 h 315913"/>
                  <a:gd name="connsiteX19" fmla="*/ 266701 w 331788"/>
                  <a:gd name="connsiteY19" fmla="*/ 129801 h 315913"/>
                  <a:gd name="connsiteX20" fmla="*/ 258908 w 331788"/>
                  <a:gd name="connsiteY20" fmla="*/ 122237 h 315913"/>
                  <a:gd name="connsiteX21" fmla="*/ 230332 w 331788"/>
                  <a:gd name="connsiteY21" fmla="*/ 122237 h 315913"/>
                  <a:gd name="connsiteX22" fmla="*/ 223838 w 331788"/>
                  <a:gd name="connsiteY22" fmla="*/ 129801 h 315913"/>
                  <a:gd name="connsiteX23" fmla="*/ 223838 w 331788"/>
                  <a:gd name="connsiteY23" fmla="*/ 157536 h 315913"/>
                  <a:gd name="connsiteX24" fmla="*/ 230332 w 331788"/>
                  <a:gd name="connsiteY24" fmla="*/ 165100 h 315913"/>
                  <a:gd name="connsiteX25" fmla="*/ 238126 w 331788"/>
                  <a:gd name="connsiteY25" fmla="*/ 157536 h 315913"/>
                  <a:gd name="connsiteX26" fmla="*/ 238126 w 331788"/>
                  <a:gd name="connsiteY26" fmla="*/ 129801 h 315913"/>
                  <a:gd name="connsiteX27" fmla="*/ 230332 w 331788"/>
                  <a:gd name="connsiteY27" fmla="*/ 122237 h 315913"/>
                  <a:gd name="connsiteX28" fmla="*/ 201468 w 331788"/>
                  <a:gd name="connsiteY28" fmla="*/ 122237 h 315913"/>
                  <a:gd name="connsiteX29" fmla="*/ 193675 w 331788"/>
                  <a:gd name="connsiteY29" fmla="*/ 129801 h 315913"/>
                  <a:gd name="connsiteX30" fmla="*/ 193675 w 331788"/>
                  <a:gd name="connsiteY30" fmla="*/ 157536 h 315913"/>
                  <a:gd name="connsiteX31" fmla="*/ 201468 w 331788"/>
                  <a:gd name="connsiteY31" fmla="*/ 165100 h 315913"/>
                  <a:gd name="connsiteX32" fmla="*/ 207963 w 331788"/>
                  <a:gd name="connsiteY32" fmla="*/ 157536 h 315913"/>
                  <a:gd name="connsiteX33" fmla="*/ 207963 w 331788"/>
                  <a:gd name="connsiteY33" fmla="*/ 129801 h 315913"/>
                  <a:gd name="connsiteX34" fmla="*/ 201468 w 331788"/>
                  <a:gd name="connsiteY34" fmla="*/ 122237 h 315913"/>
                  <a:gd name="connsiteX35" fmla="*/ 128732 w 331788"/>
                  <a:gd name="connsiteY35" fmla="*/ 122237 h 315913"/>
                  <a:gd name="connsiteX36" fmla="*/ 122238 w 331788"/>
                  <a:gd name="connsiteY36" fmla="*/ 129801 h 315913"/>
                  <a:gd name="connsiteX37" fmla="*/ 122238 w 331788"/>
                  <a:gd name="connsiteY37" fmla="*/ 157536 h 315913"/>
                  <a:gd name="connsiteX38" fmla="*/ 128732 w 331788"/>
                  <a:gd name="connsiteY38" fmla="*/ 165100 h 315913"/>
                  <a:gd name="connsiteX39" fmla="*/ 136526 w 331788"/>
                  <a:gd name="connsiteY39" fmla="*/ 157536 h 315913"/>
                  <a:gd name="connsiteX40" fmla="*/ 136526 w 331788"/>
                  <a:gd name="connsiteY40" fmla="*/ 129801 h 315913"/>
                  <a:gd name="connsiteX41" fmla="*/ 128732 w 331788"/>
                  <a:gd name="connsiteY41" fmla="*/ 122237 h 315913"/>
                  <a:gd name="connsiteX42" fmla="*/ 101456 w 331788"/>
                  <a:gd name="connsiteY42" fmla="*/ 122237 h 315913"/>
                  <a:gd name="connsiteX43" fmla="*/ 93663 w 331788"/>
                  <a:gd name="connsiteY43" fmla="*/ 129801 h 315913"/>
                  <a:gd name="connsiteX44" fmla="*/ 93663 w 331788"/>
                  <a:gd name="connsiteY44" fmla="*/ 157536 h 315913"/>
                  <a:gd name="connsiteX45" fmla="*/ 101456 w 331788"/>
                  <a:gd name="connsiteY45" fmla="*/ 165100 h 315913"/>
                  <a:gd name="connsiteX46" fmla="*/ 107951 w 331788"/>
                  <a:gd name="connsiteY46" fmla="*/ 157536 h 315913"/>
                  <a:gd name="connsiteX47" fmla="*/ 107951 w 331788"/>
                  <a:gd name="connsiteY47" fmla="*/ 129801 h 315913"/>
                  <a:gd name="connsiteX48" fmla="*/ 101456 w 331788"/>
                  <a:gd name="connsiteY48" fmla="*/ 122237 h 315913"/>
                  <a:gd name="connsiteX49" fmla="*/ 72881 w 331788"/>
                  <a:gd name="connsiteY49" fmla="*/ 122237 h 315913"/>
                  <a:gd name="connsiteX50" fmla="*/ 65088 w 331788"/>
                  <a:gd name="connsiteY50" fmla="*/ 129801 h 315913"/>
                  <a:gd name="connsiteX51" fmla="*/ 65088 w 331788"/>
                  <a:gd name="connsiteY51" fmla="*/ 157536 h 315913"/>
                  <a:gd name="connsiteX52" fmla="*/ 72881 w 331788"/>
                  <a:gd name="connsiteY52" fmla="*/ 165100 h 315913"/>
                  <a:gd name="connsiteX53" fmla="*/ 79376 w 331788"/>
                  <a:gd name="connsiteY53" fmla="*/ 157536 h 315913"/>
                  <a:gd name="connsiteX54" fmla="*/ 79376 w 331788"/>
                  <a:gd name="connsiteY54" fmla="*/ 129801 h 315913"/>
                  <a:gd name="connsiteX55" fmla="*/ 72881 w 331788"/>
                  <a:gd name="connsiteY55" fmla="*/ 122237 h 315913"/>
                  <a:gd name="connsiteX56" fmla="*/ 258908 w 331788"/>
                  <a:gd name="connsiteY56" fmla="*/ 65087 h 315913"/>
                  <a:gd name="connsiteX57" fmla="*/ 252413 w 331788"/>
                  <a:gd name="connsiteY57" fmla="*/ 71581 h 315913"/>
                  <a:gd name="connsiteX58" fmla="*/ 252413 w 331788"/>
                  <a:gd name="connsiteY58" fmla="*/ 100157 h 315913"/>
                  <a:gd name="connsiteX59" fmla="*/ 258908 w 331788"/>
                  <a:gd name="connsiteY59" fmla="*/ 107950 h 315913"/>
                  <a:gd name="connsiteX60" fmla="*/ 266701 w 331788"/>
                  <a:gd name="connsiteY60" fmla="*/ 100157 h 315913"/>
                  <a:gd name="connsiteX61" fmla="*/ 266701 w 331788"/>
                  <a:gd name="connsiteY61" fmla="*/ 71581 h 315913"/>
                  <a:gd name="connsiteX62" fmla="*/ 258908 w 331788"/>
                  <a:gd name="connsiteY62" fmla="*/ 65087 h 315913"/>
                  <a:gd name="connsiteX63" fmla="*/ 230332 w 331788"/>
                  <a:gd name="connsiteY63" fmla="*/ 65087 h 315913"/>
                  <a:gd name="connsiteX64" fmla="*/ 223838 w 331788"/>
                  <a:gd name="connsiteY64" fmla="*/ 71581 h 315913"/>
                  <a:gd name="connsiteX65" fmla="*/ 223838 w 331788"/>
                  <a:gd name="connsiteY65" fmla="*/ 100157 h 315913"/>
                  <a:gd name="connsiteX66" fmla="*/ 230332 w 331788"/>
                  <a:gd name="connsiteY66" fmla="*/ 107950 h 315913"/>
                  <a:gd name="connsiteX67" fmla="*/ 238126 w 331788"/>
                  <a:gd name="connsiteY67" fmla="*/ 100157 h 315913"/>
                  <a:gd name="connsiteX68" fmla="*/ 238126 w 331788"/>
                  <a:gd name="connsiteY68" fmla="*/ 71581 h 315913"/>
                  <a:gd name="connsiteX69" fmla="*/ 230332 w 331788"/>
                  <a:gd name="connsiteY69" fmla="*/ 65087 h 315913"/>
                  <a:gd name="connsiteX70" fmla="*/ 201468 w 331788"/>
                  <a:gd name="connsiteY70" fmla="*/ 65087 h 315913"/>
                  <a:gd name="connsiteX71" fmla="*/ 193675 w 331788"/>
                  <a:gd name="connsiteY71" fmla="*/ 71581 h 315913"/>
                  <a:gd name="connsiteX72" fmla="*/ 193675 w 331788"/>
                  <a:gd name="connsiteY72" fmla="*/ 100157 h 315913"/>
                  <a:gd name="connsiteX73" fmla="*/ 201468 w 331788"/>
                  <a:gd name="connsiteY73" fmla="*/ 107950 h 315913"/>
                  <a:gd name="connsiteX74" fmla="*/ 207963 w 331788"/>
                  <a:gd name="connsiteY74" fmla="*/ 100157 h 315913"/>
                  <a:gd name="connsiteX75" fmla="*/ 207963 w 331788"/>
                  <a:gd name="connsiteY75" fmla="*/ 71581 h 315913"/>
                  <a:gd name="connsiteX76" fmla="*/ 201468 w 331788"/>
                  <a:gd name="connsiteY76" fmla="*/ 65087 h 315913"/>
                  <a:gd name="connsiteX77" fmla="*/ 128732 w 331788"/>
                  <a:gd name="connsiteY77" fmla="*/ 65087 h 315913"/>
                  <a:gd name="connsiteX78" fmla="*/ 122238 w 331788"/>
                  <a:gd name="connsiteY78" fmla="*/ 71581 h 315913"/>
                  <a:gd name="connsiteX79" fmla="*/ 122238 w 331788"/>
                  <a:gd name="connsiteY79" fmla="*/ 100157 h 315913"/>
                  <a:gd name="connsiteX80" fmla="*/ 128732 w 331788"/>
                  <a:gd name="connsiteY80" fmla="*/ 107950 h 315913"/>
                  <a:gd name="connsiteX81" fmla="*/ 136526 w 331788"/>
                  <a:gd name="connsiteY81" fmla="*/ 100157 h 315913"/>
                  <a:gd name="connsiteX82" fmla="*/ 136526 w 331788"/>
                  <a:gd name="connsiteY82" fmla="*/ 71581 h 315913"/>
                  <a:gd name="connsiteX83" fmla="*/ 128732 w 331788"/>
                  <a:gd name="connsiteY83" fmla="*/ 65087 h 315913"/>
                  <a:gd name="connsiteX84" fmla="*/ 101456 w 331788"/>
                  <a:gd name="connsiteY84" fmla="*/ 65087 h 315913"/>
                  <a:gd name="connsiteX85" fmla="*/ 93663 w 331788"/>
                  <a:gd name="connsiteY85" fmla="*/ 71581 h 315913"/>
                  <a:gd name="connsiteX86" fmla="*/ 93663 w 331788"/>
                  <a:gd name="connsiteY86" fmla="*/ 100157 h 315913"/>
                  <a:gd name="connsiteX87" fmla="*/ 101456 w 331788"/>
                  <a:gd name="connsiteY87" fmla="*/ 107950 h 315913"/>
                  <a:gd name="connsiteX88" fmla="*/ 107951 w 331788"/>
                  <a:gd name="connsiteY88" fmla="*/ 100157 h 315913"/>
                  <a:gd name="connsiteX89" fmla="*/ 107951 w 331788"/>
                  <a:gd name="connsiteY89" fmla="*/ 71581 h 315913"/>
                  <a:gd name="connsiteX90" fmla="*/ 101456 w 331788"/>
                  <a:gd name="connsiteY90" fmla="*/ 65087 h 315913"/>
                  <a:gd name="connsiteX91" fmla="*/ 72881 w 331788"/>
                  <a:gd name="connsiteY91" fmla="*/ 65087 h 315913"/>
                  <a:gd name="connsiteX92" fmla="*/ 65088 w 331788"/>
                  <a:gd name="connsiteY92" fmla="*/ 71581 h 315913"/>
                  <a:gd name="connsiteX93" fmla="*/ 65088 w 331788"/>
                  <a:gd name="connsiteY93" fmla="*/ 100157 h 315913"/>
                  <a:gd name="connsiteX94" fmla="*/ 72881 w 331788"/>
                  <a:gd name="connsiteY94" fmla="*/ 107950 h 315913"/>
                  <a:gd name="connsiteX95" fmla="*/ 79376 w 331788"/>
                  <a:gd name="connsiteY95" fmla="*/ 100157 h 315913"/>
                  <a:gd name="connsiteX96" fmla="*/ 79376 w 331788"/>
                  <a:gd name="connsiteY96" fmla="*/ 71581 h 315913"/>
                  <a:gd name="connsiteX97" fmla="*/ 72881 w 331788"/>
                  <a:gd name="connsiteY97" fmla="*/ 65087 h 315913"/>
                  <a:gd name="connsiteX98" fmla="*/ 107950 w 331788"/>
                  <a:gd name="connsiteY98" fmla="*/ 14287 h 315913"/>
                  <a:gd name="connsiteX99" fmla="*/ 107950 w 331788"/>
                  <a:gd name="connsiteY99" fmla="*/ 28575 h 315913"/>
                  <a:gd name="connsiteX100" fmla="*/ 223838 w 331788"/>
                  <a:gd name="connsiteY100" fmla="*/ 28575 h 315913"/>
                  <a:gd name="connsiteX101" fmla="*/ 223838 w 331788"/>
                  <a:gd name="connsiteY101" fmla="*/ 14287 h 315913"/>
                  <a:gd name="connsiteX102" fmla="*/ 64802 w 331788"/>
                  <a:gd name="connsiteY102" fmla="*/ 0 h 315913"/>
                  <a:gd name="connsiteX103" fmla="*/ 266986 w 331788"/>
                  <a:gd name="connsiteY103" fmla="*/ 0 h 315913"/>
                  <a:gd name="connsiteX104" fmla="*/ 273466 w 331788"/>
                  <a:gd name="connsiteY104" fmla="*/ 6474 h 315913"/>
                  <a:gd name="connsiteX105" fmla="*/ 266986 w 331788"/>
                  <a:gd name="connsiteY105" fmla="*/ 14242 h 315913"/>
                  <a:gd name="connsiteX106" fmla="*/ 238472 w 331788"/>
                  <a:gd name="connsiteY106" fmla="*/ 14242 h 315913"/>
                  <a:gd name="connsiteX107" fmla="*/ 238472 w 331788"/>
                  <a:gd name="connsiteY107" fmla="*/ 28484 h 315913"/>
                  <a:gd name="connsiteX108" fmla="*/ 303275 w 331788"/>
                  <a:gd name="connsiteY108" fmla="*/ 28484 h 315913"/>
                  <a:gd name="connsiteX109" fmla="*/ 309755 w 331788"/>
                  <a:gd name="connsiteY109" fmla="*/ 34958 h 315913"/>
                  <a:gd name="connsiteX110" fmla="*/ 309755 w 331788"/>
                  <a:gd name="connsiteY110" fmla="*/ 301671 h 315913"/>
                  <a:gd name="connsiteX111" fmla="*/ 324012 w 331788"/>
                  <a:gd name="connsiteY111" fmla="*/ 301671 h 315913"/>
                  <a:gd name="connsiteX112" fmla="*/ 331788 w 331788"/>
                  <a:gd name="connsiteY112" fmla="*/ 309439 h 315913"/>
                  <a:gd name="connsiteX113" fmla="*/ 324012 w 331788"/>
                  <a:gd name="connsiteY113" fmla="*/ 315913 h 315913"/>
                  <a:gd name="connsiteX114" fmla="*/ 7776 w 331788"/>
                  <a:gd name="connsiteY114" fmla="*/ 315913 h 315913"/>
                  <a:gd name="connsiteX115" fmla="*/ 0 w 331788"/>
                  <a:gd name="connsiteY115" fmla="*/ 309439 h 315913"/>
                  <a:gd name="connsiteX116" fmla="*/ 7776 w 331788"/>
                  <a:gd name="connsiteY116" fmla="*/ 301671 h 315913"/>
                  <a:gd name="connsiteX117" fmla="*/ 22033 w 331788"/>
                  <a:gd name="connsiteY117" fmla="*/ 301671 h 315913"/>
                  <a:gd name="connsiteX118" fmla="*/ 22033 w 331788"/>
                  <a:gd name="connsiteY118" fmla="*/ 34958 h 315913"/>
                  <a:gd name="connsiteX119" fmla="*/ 28513 w 331788"/>
                  <a:gd name="connsiteY119" fmla="*/ 28484 h 315913"/>
                  <a:gd name="connsiteX120" fmla="*/ 93315 w 331788"/>
                  <a:gd name="connsiteY120" fmla="*/ 28484 h 315913"/>
                  <a:gd name="connsiteX121" fmla="*/ 93315 w 331788"/>
                  <a:gd name="connsiteY121" fmla="*/ 14242 h 315913"/>
                  <a:gd name="connsiteX122" fmla="*/ 64802 w 331788"/>
                  <a:gd name="connsiteY122" fmla="*/ 14242 h 315913"/>
                  <a:gd name="connsiteX123" fmla="*/ 58322 w 331788"/>
                  <a:gd name="connsiteY123" fmla="*/ 6474 h 315913"/>
                  <a:gd name="connsiteX124" fmla="*/ 64802 w 331788"/>
                  <a:gd name="connsiteY124" fmla="*/ 0 h 315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331788" h="315913">
                    <a:moveTo>
                      <a:pt x="101402" y="200025"/>
                    </a:moveTo>
                    <a:cubicBezTo>
                      <a:pt x="97532" y="200025"/>
                      <a:pt x="93663" y="203933"/>
                      <a:pt x="93663" y="207840"/>
                    </a:cubicBezTo>
                    <a:cubicBezTo>
                      <a:pt x="93663" y="207840"/>
                      <a:pt x="93663" y="207840"/>
                      <a:pt x="93663" y="301625"/>
                    </a:cubicBezTo>
                    <a:cubicBezTo>
                      <a:pt x="93663" y="301625"/>
                      <a:pt x="93663" y="301625"/>
                      <a:pt x="137518" y="301625"/>
                    </a:cubicBezTo>
                    <a:cubicBezTo>
                      <a:pt x="137518" y="301625"/>
                      <a:pt x="137518" y="301625"/>
                      <a:pt x="137518" y="250825"/>
                    </a:cubicBezTo>
                    <a:cubicBezTo>
                      <a:pt x="137518" y="246917"/>
                      <a:pt x="140097" y="244312"/>
                      <a:pt x="143967" y="244312"/>
                    </a:cubicBezTo>
                    <a:cubicBezTo>
                      <a:pt x="143967" y="244312"/>
                      <a:pt x="143967" y="244312"/>
                      <a:pt x="187822" y="244312"/>
                    </a:cubicBezTo>
                    <a:cubicBezTo>
                      <a:pt x="191691" y="244312"/>
                      <a:pt x="194271" y="246917"/>
                      <a:pt x="194271" y="250825"/>
                    </a:cubicBezTo>
                    <a:cubicBezTo>
                      <a:pt x="194271" y="250825"/>
                      <a:pt x="194271" y="250825"/>
                      <a:pt x="194271" y="301625"/>
                    </a:cubicBezTo>
                    <a:cubicBezTo>
                      <a:pt x="194271" y="301625"/>
                      <a:pt x="194271" y="301625"/>
                      <a:pt x="230387" y="301625"/>
                    </a:cubicBezTo>
                    <a:cubicBezTo>
                      <a:pt x="234256" y="301625"/>
                      <a:pt x="238126" y="299020"/>
                      <a:pt x="238126" y="295112"/>
                    </a:cubicBezTo>
                    <a:lnTo>
                      <a:pt x="238126" y="207840"/>
                    </a:lnTo>
                    <a:cubicBezTo>
                      <a:pt x="238126" y="203933"/>
                      <a:pt x="234256" y="200025"/>
                      <a:pt x="230387" y="200025"/>
                    </a:cubicBezTo>
                    <a:cubicBezTo>
                      <a:pt x="230387" y="200025"/>
                      <a:pt x="230387" y="200025"/>
                      <a:pt x="101402" y="200025"/>
                    </a:cubicBezTo>
                    <a:close/>
                    <a:moveTo>
                      <a:pt x="258908" y="122237"/>
                    </a:moveTo>
                    <a:cubicBezTo>
                      <a:pt x="255011" y="122237"/>
                      <a:pt x="252413" y="124758"/>
                      <a:pt x="252413" y="129801"/>
                    </a:cubicBezTo>
                    <a:cubicBezTo>
                      <a:pt x="252413" y="129801"/>
                      <a:pt x="252413" y="129801"/>
                      <a:pt x="252413" y="157536"/>
                    </a:cubicBezTo>
                    <a:cubicBezTo>
                      <a:pt x="252413" y="161318"/>
                      <a:pt x="255011" y="165100"/>
                      <a:pt x="258908" y="165100"/>
                    </a:cubicBezTo>
                    <a:cubicBezTo>
                      <a:pt x="264103" y="165100"/>
                      <a:pt x="266701" y="161318"/>
                      <a:pt x="266701" y="157536"/>
                    </a:cubicBezTo>
                    <a:lnTo>
                      <a:pt x="266701" y="129801"/>
                    </a:lnTo>
                    <a:cubicBezTo>
                      <a:pt x="266701" y="124758"/>
                      <a:pt x="264103" y="122237"/>
                      <a:pt x="258908" y="122237"/>
                    </a:cubicBezTo>
                    <a:close/>
                    <a:moveTo>
                      <a:pt x="230332" y="122237"/>
                    </a:moveTo>
                    <a:cubicBezTo>
                      <a:pt x="226436" y="122237"/>
                      <a:pt x="223838" y="124758"/>
                      <a:pt x="223838" y="129801"/>
                    </a:cubicBezTo>
                    <a:cubicBezTo>
                      <a:pt x="223838" y="129801"/>
                      <a:pt x="223838" y="129801"/>
                      <a:pt x="223838" y="157536"/>
                    </a:cubicBezTo>
                    <a:cubicBezTo>
                      <a:pt x="223838" y="161318"/>
                      <a:pt x="226436" y="165100"/>
                      <a:pt x="230332" y="165100"/>
                    </a:cubicBezTo>
                    <a:cubicBezTo>
                      <a:pt x="234229" y="165100"/>
                      <a:pt x="238126" y="161318"/>
                      <a:pt x="238126" y="157536"/>
                    </a:cubicBezTo>
                    <a:lnTo>
                      <a:pt x="238126" y="129801"/>
                    </a:lnTo>
                    <a:cubicBezTo>
                      <a:pt x="238126" y="124758"/>
                      <a:pt x="234229" y="122237"/>
                      <a:pt x="230332" y="122237"/>
                    </a:cubicBezTo>
                    <a:close/>
                    <a:moveTo>
                      <a:pt x="201468" y="122237"/>
                    </a:moveTo>
                    <a:cubicBezTo>
                      <a:pt x="196273" y="122237"/>
                      <a:pt x="193675" y="124758"/>
                      <a:pt x="193675" y="129801"/>
                    </a:cubicBezTo>
                    <a:cubicBezTo>
                      <a:pt x="193675" y="129801"/>
                      <a:pt x="193675" y="129801"/>
                      <a:pt x="193675" y="157536"/>
                    </a:cubicBezTo>
                    <a:cubicBezTo>
                      <a:pt x="193675" y="161318"/>
                      <a:pt x="196273" y="165100"/>
                      <a:pt x="201468" y="165100"/>
                    </a:cubicBezTo>
                    <a:cubicBezTo>
                      <a:pt x="205365" y="165100"/>
                      <a:pt x="207963" y="161318"/>
                      <a:pt x="207963" y="157536"/>
                    </a:cubicBezTo>
                    <a:cubicBezTo>
                      <a:pt x="207963" y="157536"/>
                      <a:pt x="207963" y="157536"/>
                      <a:pt x="207963" y="129801"/>
                    </a:cubicBezTo>
                    <a:cubicBezTo>
                      <a:pt x="207963" y="124758"/>
                      <a:pt x="205365" y="122237"/>
                      <a:pt x="201468" y="122237"/>
                    </a:cubicBezTo>
                    <a:close/>
                    <a:moveTo>
                      <a:pt x="128732" y="122237"/>
                    </a:moveTo>
                    <a:cubicBezTo>
                      <a:pt x="124836" y="122237"/>
                      <a:pt x="122238" y="124758"/>
                      <a:pt x="122238" y="129801"/>
                    </a:cubicBezTo>
                    <a:cubicBezTo>
                      <a:pt x="122238" y="129801"/>
                      <a:pt x="122238" y="129801"/>
                      <a:pt x="122238" y="157536"/>
                    </a:cubicBezTo>
                    <a:cubicBezTo>
                      <a:pt x="122238" y="161318"/>
                      <a:pt x="124836" y="165100"/>
                      <a:pt x="128732" y="165100"/>
                    </a:cubicBezTo>
                    <a:cubicBezTo>
                      <a:pt x="133928" y="165100"/>
                      <a:pt x="136526" y="161318"/>
                      <a:pt x="136526" y="157536"/>
                    </a:cubicBezTo>
                    <a:cubicBezTo>
                      <a:pt x="136526" y="157536"/>
                      <a:pt x="136526" y="157536"/>
                      <a:pt x="136526" y="129801"/>
                    </a:cubicBezTo>
                    <a:cubicBezTo>
                      <a:pt x="136526" y="124758"/>
                      <a:pt x="133928" y="122237"/>
                      <a:pt x="128732" y="122237"/>
                    </a:cubicBezTo>
                    <a:close/>
                    <a:moveTo>
                      <a:pt x="101456" y="122237"/>
                    </a:moveTo>
                    <a:cubicBezTo>
                      <a:pt x="97559" y="122237"/>
                      <a:pt x="93663" y="124758"/>
                      <a:pt x="93663" y="129801"/>
                    </a:cubicBezTo>
                    <a:lnTo>
                      <a:pt x="93663" y="157536"/>
                    </a:lnTo>
                    <a:cubicBezTo>
                      <a:pt x="93663" y="161318"/>
                      <a:pt x="97559" y="165100"/>
                      <a:pt x="101456" y="165100"/>
                    </a:cubicBezTo>
                    <a:cubicBezTo>
                      <a:pt x="105353" y="165100"/>
                      <a:pt x="107951" y="161318"/>
                      <a:pt x="107951" y="157536"/>
                    </a:cubicBezTo>
                    <a:cubicBezTo>
                      <a:pt x="107951" y="157536"/>
                      <a:pt x="107951" y="157536"/>
                      <a:pt x="107951" y="129801"/>
                    </a:cubicBezTo>
                    <a:cubicBezTo>
                      <a:pt x="107951" y="124758"/>
                      <a:pt x="105353" y="122237"/>
                      <a:pt x="101456" y="122237"/>
                    </a:cubicBezTo>
                    <a:close/>
                    <a:moveTo>
                      <a:pt x="72881" y="122237"/>
                    </a:moveTo>
                    <a:cubicBezTo>
                      <a:pt x="67686" y="122237"/>
                      <a:pt x="65088" y="124758"/>
                      <a:pt x="65088" y="129801"/>
                    </a:cubicBezTo>
                    <a:cubicBezTo>
                      <a:pt x="65088" y="129801"/>
                      <a:pt x="65088" y="129801"/>
                      <a:pt x="65088" y="157536"/>
                    </a:cubicBezTo>
                    <a:cubicBezTo>
                      <a:pt x="65088" y="161318"/>
                      <a:pt x="67686" y="165100"/>
                      <a:pt x="72881" y="165100"/>
                    </a:cubicBezTo>
                    <a:cubicBezTo>
                      <a:pt x="76778" y="165100"/>
                      <a:pt x="79376" y="161318"/>
                      <a:pt x="79376" y="157536"/>
                    </a:cubicBezTo>
                    <a:lnTo>
                      <a:pt x="79376" y="129801"/>
                    </a:lnTo>
                    <a:cubicBezTo>
                      <a:pt x="79376" y="124758"/>
                      <a:pt x="76778" y="122237"/>
                      <a:pt x="72881" y="122237"/>
                    </a:cubicBezTo>
                    <a:close/>
                    <a:moveTo>
                      <a:pt x="258908" y="65087"/>
                    </a:moveTo>
                    <a:cubicBezTo>
                      <a:pt x="255011" y="65087"/>
                      <a:pt x="252413" y="67685"/>
                      <a:pt x="252413" y="71581"/>
                    </a:cubicBezTo>
                    <a:cubicBezTo>
                      <a:pt x="252413" y="71581"/>
                      <a:pt x="252413" y="71581"/>
                      <a:pt x="252413" y="100157"/>
                    </a:cubicBezTo>
                    <a:cubicBezTo>
                      <a:pt x="252413" y="105352"/>
                      <a:pt x="255011" y="107950"/>
                      <a:pt x="258908" y="107950"/>
                    </a:cubicBezTo>
                    <a:cubicBezTo>
                      <a:pt x="264103" y="107950"/>
                      <a:pt x="266701" y="105352"/>
                      <a:pt x="266701" y="100157"/>
                    </a:cubicBezTo>
                    <a:lnTo>
                      <a:pt x="266701" y="71581"/>
                    </a:lnTo>
                    <a:cubicBezTo>
                      <a:pt x="266701" y="67685"/>
                      <a:pt x="264103" y="65087"/>
                      <a:pt x="258908" y="65087"/>
                    </a:cubicBezTo>
                    <a:close/>
                    <a:moveTo>
                      <a:pt x="230332" y="65087"/>
                    </a:moveTo>
                    <a:cubicBezTo>
                      <a:pt x="226436" y="65087"/>
                      <a:pt x="223838" y="67685"/>
                      <a:pt x="223838" y="71581"/>
                    </a:cubicBezTo>
                    <a:cubicBezTo>
                      <a:pt x="223838" y="71581"/>
                      <a:pt x="223838" y="71581"/>
                      <a:pt x="223838" y="100157"/>
                    </a:cubicBezTo>
                    <a:cubicBezTo>
                      <a:pt x="223838" y="105352"/>
                      <a:pt x="226436" y="107950"/>
                      <a:pt x="230332" y="107950"/>
                    </a:cubicBezTo>
                    <a:cubicBezTo>
                      <a:pt x="234229" y="107950"/>
                      <a:pt x="238126" y="105352"/>
                      <a:pt x="238126" y="100157"/>
                    </a:cubicBezTo>
                    <a:lnTo>
                      <a:pt x="238126" y="71581"/>
                    </a:lnTo>
                    <a:cubicBezTo>
                      <a:pt x="238126" y="67685"/>
                      <a:pt x="234229" y="65087"/>
                      <a:pt x="230332" y="65087"/>
                    </a:cubicBezTo>
                    <a:close/>
                    <a:moveTo>
                      <a:pt x="201468" y="65087"/>
                    </a:moveTo>
                    <a:cubicBezTo>
                      <a:pt x="196273" y="65087"/>
                      <a:pt x="193675" y="67685"/>
                      <a:pt x="193675" y="71581"/>
                    </a:cubicBezTo>
                    <a:cubicBezTo>
                      <a:pt x="193675" y="71581"/>
                      <a:pt x="193675" y="71581"/>
                      <a:pt x="193675" y="100157"/>
                    </a:cubicBezTo>
                    <a:cubicBezTo>
                      <a:pt x="193675" y="105352"/>
                      <a:pt x="196273" y="107950"/>
                      <a:pt x="201468" y="107950"/>
                    </a:cubicBezTo>
                    <a:cubicBezTo>
                      <a:pt x="205365" y="107950"/>
                      <a:pt x="207963" y="105352"/>
                      <a:pt x="207963" y="100157"/>
                    </a:cubicBezTo>
                    <a:cubicBezTo>
                      <a:pt x="207963" y="100157"/>
                      <a:pt x="207963" y="100157"/>
                      <a:pt x="207963" y="71581"/>
                    </a:cubicBezTo>
                    <a:cubicBezTo>
                      <a:pt x="207963" y="67685"/>
                      <a:pt x="205365" y="65087"/>
                      <a:pt x="201468" y="65087"/>
                    </a:cubicBezTo>
                    <a:close/>
                    <a:moveTo>
                      <a:pt x="128732" y="65087"/>
                    </a:moveTo>
                    <a:cubicBezTo>
                      <a:pt x="124836" y="65087"/>
                      <a:pt x="122238" y="67685"/>
                      <a:pt x="122238" y="71581"/>
                    </a:cubicBezTo>
                    <a:cubicBezTo>
                      <a:pt x="122238" y="71581"/>
                      <a:pt x="122238" y="71581"/>
                      <a:pt x="122238" y="100157"/>
                    </a:cubicBezTo>
                    <a:cubicBezTo>
                      <a:pt x="122238" y="105352"/>
                      <a:pt x="124836" y="107950"/>
                      <a:pt x="128732" y="107950"/>
                    </a:cubicBezTo>
                    <a:cubicBezTo>
                      <a:pt x="133928" y="107950"/>
                      <a:pt x="136526" y="105352"/>
                      <a:pt x="136526" y="100157"/>
                    </a:cubicBezTo>
                    <a:cubicBezTo>
                      <a:pt x="136526" y="100157"/>
                      <a:pt x="136526" y="100157"/>
                      <a:pt x="136526" y="71581"/>
                    </a:cubicBezTo>
                    <a:cubicBezTo>
                      <a:pt x="136526" y="67685"/>
                      <a:pt x="133928" y="65087"/>
                      <a:pt x="128732" y="65087"/>
                    </a:cubicBezTo>
                    <a:close/>
                    <a:moveTo>
                      <a:pt x="101456" y="65087"/>
                    </a:moveTo>
                    <a:cubicBezTo>
                      <a:pt x="97559" y="65087"/>
                      <a:pt x="93663" y="67685"/>
                      <a:pt x="93663" y="71581"/>
                    </a:cubicBezTo>
                    <a:lnTo>
                      <a:pt x="93663" y="100157"/>
                    </a:lnTo>
                    <a:cubicBezTo>
                      <a:pt x="93663" y="105352"/>
                      <a:pt x="97559" y="107950"/>
                      <a:pt x="101456" y="107950"/>
                    </a:cubicBezTo>
                    <a:cubicBezTo>
                      <a:pt x="105353" y="107950"/>
                      <a:pt x="107951" y="105352"/>
                      <a:pt x="107951" y="100157"/>
                    </a:cubicBezTo>
                    <a:cubicBezTo>
                      <a:pt x="107951" y="100157"/>
                      <a:pt x="107951" y="100157"/>
                      <a:pt x="107951" y="71581"/>
                    </a:cubicBezTo>
                    <a:cubicBezTo>
                      <a:pt x="107951" y="67685"/>
                      <a:pt x="105353" y="65087"/>
                      <a:pt x="101456" y="65087"/>
                    </a:cubicBezTo>
                    <a:close/>
                    <a:moveTo>
                      <a:pt x="72881" y="65087"/>
                    </a:moveTo>
                    <a:cubicBezTo>
                      <a:pt x="67686" y="65087"/>
                      <a:pt x="65088" y="67685"/>
                      <a:pt x="65088" y="71581"/>
                    </a:cubicBezTo>
                    <a:cubicBezTo>
                      <a:pt x="65088" y="71581"/>
                      <a:pt x="65088" y="71581"/>
                      <a:pt x="65088" y="100157"/>
                    </a:cubicBezTo>
                    <a:cubicBezTo>
                      <a:pt x="65088" y="105352"/>
                      <a:pt x="67686" y="107950"/>
                      <a:pt x="72881" y="107950"/>
                    </a:cubicBezTo>
                    <a:cubicBezTo>
                      <a:pt x="76778" y="107950"/>
                      <a:pt x="79376" y="105352"/>
                      <a:pt x="79376" y="100157"/>
                    </a:cubicBezTo>
                    <a:lnTo>
                      <a:pt x="79376" y="71581"/>
                    </a:lnTo>
                    <a:cubicBezTo>
                      <a:pt x="79376" y="67685"/>
                      <a:pt x="76778" y="65087"/>
                      <a:pt x="72881" y="65087"/>
                    </a:cubicBezTo>
                    <a:close/>
                    <a:moveTo>
                      <a:pt x="107950" y="14287"/>
                    </a:moveTo>
                    <a:lnTo>
                      <a:pt x="107950" y="28575"/>
                    </a:lnTo>
                    <a:lnTo>
                      <a:pt x="223838" y="28575"/>
                    </a:lnTo>
                    <a:lnTo>
                      <a:pt x="223838" y="14287"/>
                    </a:lnTo>
                    <a:close/>
                    <a:moveTo>
                      <a:pt x="64802" y="0"/>
                    </a:moveTo>
                    <a:cubicBezTo>
                      <a:pt x="64802" y="0"/>
                      <a:pt x="64802" y="0"/>
                      <a:pt x="266986" y="0"/>
                    </a:cubicBezTo>
                    <a:cubicBezTo>
                      <a:pt x="270874" y="0"/>
                      <a:pt x="273466" y="2589"/>
                      <a:pt x="273466" y="6474"/>
                    </a:cubicBezTo>
                    <a:cubicBezTo>
                      <a:pt x="273466" y="10358"/>
                      <a:pt x="270874" y="14242"/>
                      <a:pt x="266986" y="14242"/>
                    </a:cubicBezTo>
                    <a:cubicBezTo>
                      <a:pt x="266986" y="14242"/>
                      <a:pt x="266986" y="14242"/>
                      <a:pt x="238472" y="14242"/>
                    </a:cubicBezTo>
                    <a:cubicBezTo>
                      <a:pt x="238472" y="14242"/>
                      <a:pt x="238472" y="14242"/>
                      <a:pt x="238472" y="28484"/>
                    </a:cubicBezTo>
                    <a:cubicBezTo>
                      <a:pt x="238472" y="28484"/>
                      <a:pt x="238472" y="28484"/>
                      <a:pt x="303275" y="28484"/>
                    </a:cubicBezTo>
                    <a:cubicBezTo>
                      <a:pt x="307163" y="28484"/>
                      <a:pt x="309755" y="31073"/>
                      <a:pt x="309755" y="34958"/>
                    </a:cubicBezTo>
                    <a:cubicBezTo>
                      <a:pt x="309755" y="34958"/>
                      <a:pt x="309755" y="34958"/>
                      <a:pt x="309755" y="301671"/>
                    </a:cubicBezTo>
                    <a:cubicBezTo>
                      <a:pt x="309755" y="301671"/>
                      <a:pt x="309755" y="301671"/>
                      <a:pt x="324012" y="301671"/>
                    </a:cubicBezTo>
                    <a:cubicBezTo>
                      <a:pt x="329196" y="301671"/>
                      <a:pt x="331788" y="305555"/>
                      <a:pt x="331788" y="309439"/>
                    </a:cubicBezTo>
                    <a:cubicBezTo>
                      <a:pt x="331788" y="313324"/>
                      <a:pt x="329196" y="315913"/>
                      <a:pt x="324012" y="315913"/>
                    </a:cubicBezTo>
                    <a:cubicBezTo>
                      <a:pt x="324012" y="315913"/>
                      <a:pt x="324012" y="315913"/>
                      <a:pt x="7776" y="315913"/>
                    </a:cubicBezTo>
                    <a:cubicBezTo>
                      <a:pt x="2592" y="315913"/>
                      <a:pt x="0" y="313324"/>
                      <a:pt x="0" y="309439"/>
                    </a:cubicBezTo>
                    <a:cubicBezTo>
                      <a:pt x="0" y="305555"/>
                      <a:pt x="2592" y="301671"/>
                      <a:pt x="7776" y="301671"/>
                    </a:cubicBezTo>
                    <a:cubicBezTo>
                      <a:pt x="7776" y="301671"/>
                      <a:pt x="7776" y="301671"/>
                      <a:pt x="22033" y="301671"/>
                    </a:cubicBezTo>
                    <a:cubicBezTo>
                      <a:pt x="22033" y="301671"/>
                      <a:pt x="22033" y="301671"/>
                      <a:pt x="22033" y="34958"/>
                    </a:cubicBezTo>
                    <a:cubicBezTo>
                      <a:pt x="22033" y="31073"/>
                      <a:pt x="24625" y="28484"/>
                      <a:pt x="28513" y="28484"/>
                    </a:cubicBezTo>
                    <a:cubicBezTo>
                      <a:pt x="28513" y="28484"/>
                      <a:pt x="28513" y="28484"/>
                      <a:pt x="93315" y="28484"/>
                    </a:cubicBezTo>
                    <a:cubicBezTo>
                      <a:pt x="93315" y="28484"/>
                      <a:pt x="93315" y="28484"/>
                      <a:pt x="93315" y="14242"/>
                    </a:cubicBezTo>
                    <a:cubicBezTo>
                      <a:pt x="93315" y="14242"/>
                      <a:pt x="93315" y="14242"/>
                      <a:pt x="64802" y="14242"/>
                    </a:cubicBezTo>
                    <a:cubicBezTo>
                      <a:pt x="60914" y="14242"/>
                      <a:pt x="58322" y="10358"/>
                      <a:pt x="58322" y="6474"/>
                    </a:cubicBezTo>
                    <a:cubicBezTo>
                      <a:pt x="58322" y="2589"/>
                      <a:pt x="60914" y="0"/>
                      <a:pt x="648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D27A5F96-9470-2CEE-3DB3-83629860FA57}"/>
                </a:ext>
              </a:extLst>
            </p:cNvPr>
            <p:cNvGrpSpPr/>
            <p:nvPr/>
          </p:nvGrpSpPr>
          <p:grpSpPr>
            <a:xfrm>
              <a:off x="1658927" y="3787099"/>
              <a:ext cx="1457778" cy="1461406"/>
              <a:chOff x="5746696" y="4552422"/>
              <a:chExt cx="713926" cy="715702"/>
            </a:xfrm>
            <a:effectLst/>
          </p:grpSpPr>
          <p:sp>
            <p:nvSpPr>
              <p:cNvPr id="73" name="任意多边形: 形状 72">
                <a:extLst>
                  <a:ext uri="{FF2B5EF4-FFF2-40B4-BE49-F238E27FC236}">
                    <a16:creationId xmlns:a16="http://schemas.microsoft.com/office/drawing/2014/main" id="{C015AF1C-5069-D2FF-5A0D-5AA9738F99CF}"/>
                  </a:ext>
                </a:extLst>
              </p:cNvPr>
              <p:cNvSpPr/>
              <p:nvPr/>
            </p:nvSpPr>
            <p:spPr bwMode="auto">
              <a:xfrm>
                <a:off x="5746696" y="4552422"/>
                <a:ext cx="713926" cy="715702"/>
              </a:xfrm>
              <a:custGeom>
                <a:avLst/>
                <a:gdLst>
                  <a:gd name="T0" fmla="*/ 1726 w 3453"/>
                  <a:gd name="T1" fmla="*/ 0 h 3453"/>
                  <a:gd name="T2" fmla="*/ 1726 w 3453"/>
                  <a:gd name="T3" fmla="*/ 0 h 3453"/>
                  <a:gd name="T4" fmla="*/ 0 w 3453"/>
                  <a:gd name="T5" fmla="*/ 1726 h 3453"/>
                  <a:gd name="T6" fmla="*/ 1726 w 3453"/>
                  <a:gd name="T7" fmla="*/ 3453 h 3453"/>
                  <a:gd name="T8" fmla="*/ 3453 w 3453"/>
                  <a:gd name="T9" fmla="*/ 1726 h 3453"/>
                  <a:gd name="T10" fmla="*/ 1726 w 3453"/>
                  <a:gd name="T11" fmla="*/ 0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53" h="3453">
                    <a:moveTo>
                      <a:pt x="1726" y="0"/>
                    </a:moveTo>
                    <a:lnTo>
                      <a:pt x="1726" y="0"/>
                    </a:lnTo>
                    <a:cubicBezTo>
                      <a:pt x="773" y="0"/>
                      <a:pt x="0" y="772"/>
                      <a:pt x="0" y="1726"/>
                    </a:cubicBezTo>
                    <a:cubicBezTo>
                      <a:pt x="0" y="2679"/>
                      <a:pt x="773" y="3453"/>
                      <a:pt x="1726" y="3453"/>
                    </a:cubicBezTo>
                    <a:cubicBezTo>
                      <a:pt x="2680" y="3453"/>
                      <a:pt x="3453" y="2679"/>
                      <a:pt x="3453" y="1726"/>
                    </a:cubicBezTo>
                    <a:cubicBezTo>
                      <a:pt x="3453" y="772"/>
                      <a:pt x="2680" y="0"/>
                      <a:pt x="1726" y="0"/>
                    </a:cubicBezTo>
                    <a:close/>
                  </a:path>
                </a:pathLst>
              </a:custGeom>
              <a:noFill/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0E862588-8E2C-1553-6487-BE7606564546}"/>
                  </a:ext>
                </a:extLst>
              </p:cNvPr>
              <p:cNvSpPr/>
              <p:nvPr/>
            </p:nvSpPr>
            <p:spPr bwMode="auto">
              <a:xfrm>
                <a:off x="5945318" y="4753898"/>
                <a:ext cx="314912" cy="31432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F11C4B6-3E32-A844-22E3-23B10384B818}"/>
              </a:ext>
            </a:extLst>
          </p:cNvPr>
          <p:cNvGrpSpPr/>
          <p:nvPr/>
        </p:nvGrpSpPr>
        <p:grpSpPr>
          <a:xfrm>
            <a:off x="5188517" y="1420769"/>
            <a:ext cx="6495463" cy="1200329"/>
            <a:chOff x="5027237" y="1532411"/>
            <a:chExt cx="6495462" cy="1200329"/>
          </a:xfrm>
        </p:grpSpPr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6F953A49-75D3-4F80-CF33-2B72EB9E7BB7}"/>
                </a:ext>
              </a:extLst>
            </p:cNvPr>
            <p:cNvSpPr/>
            <p:nvPr/>
          </p:nvSpPr>
          <p:spPr>
            <a:xfrm>
              <a:off x="5027237" y="1743854"/>
              <a:ext cx="734096" cy="734096"/>
            </a:xfrm>
            <a:prstGeom prst="ellipse">
              <a:avLst/>
            </a:prstGeom>
            <a:solidFill>
              <a:srgbClr val="C929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01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84" name="PA-矩形 4">
              <a:extLst>
                <a:ext uri="{FF2B5EF4-FFF2-40B4-BE49-F238E27FC236}">
                  <a16:creationId xmlns:a16="http://schemas.microsoft.com/office/drawing/2014/main" id="{D1409314-A489-DA82-DB52-5AA01040AD81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943630" y="1532411"/>
              <a:ext cx="55790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BAD27160-DC94-D12A-FBEE-FAEFCDF71182}"/>
              </a:ext>
            </a:extLst>
          </p:cNvPr>
          <p:cNvGrpSpPr/>
          <p:nvPr/>
        </p:nvGrpSpPr>
        <p:grpSpPr>
          <a:xfrm>
            <a:off x="5188517" y="3006222"/>
            <a:ext cx="6495463" cy="1200329"/>
            <a:chOff x="5531279" y="2909072"/>
            <a:chExt cx="6495462" cy="1200329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6CD225C-0D76-AB40-AA9C-9DFF14111767}"/>
                </a:ext>
              </a:extLst>
            </p:cNvPr>
            <p:cNvSpPr/>
            <p:nvPr/>
          </p:nvSpPr>
          <p:spPr>
            <a:xfrm>
              <a:off x="5531279" y="3120515"/>
              <a:ext cx="734096" cy="73409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02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87" name="PA-矩形 4">
              <a:extLst>
                <a:ext uri="{FF2B5EF4-FFF2-40B4-BE49-F238E27FC236}">
                  <a16:creationId xmlns:a16="http://schemas.microsoft.com/office/drawing/2014/main" id="{896AF867-ECB7-87B2-53EC-4015CF7B66F4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48424" y="2909072"/>
              <a:ext cx="557831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D19691D-E32A-8811-E214-6776F0258CB7}"/>
              </a:ext>
            </a:extLst>
          </p:cNvPr>
          <p:cNvGrpSpPr/>
          <p:nvPr/>
        </p:nvGrpSpPr>
        <p:grpSpPr>
          <a:xfrm>
            <a:off x="5188517" y="4591675"/>
            <a:ext cx="6494711" cy="1200329"/>
            <a:chOff x="5027237" y="4379467"/>
            <a:chExt cx="6494710" cy="1200329"/>
          </a:xfrm>
        </p:grpSpPr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9069C454-B3F6-17BC-3EC4-2888206534C6}"/>
                </a:ext>
              </a:extLst>
            </p:cNvPr>
            <p:cNvSpPr/>
            <p:nvPr/>
          </p:nvSpPr>
          <p:spPr>
            <a:xfrm>
              <a:off x="5027237" y="4590910"/>
              <a:ext cx="734096" cy="734096"/>
            </a:xfrm>
            <a:prstGeom prst="ellipse">
              <a:avLst/>
            </a:prstGeom>
            <a:solidFill>
              <a:srgbClr val="C929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03</a:t>
              </a:r>
              <a:endPara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90" name="PA-矩形 4">
              <a:extLst>
                <a:ext uri="{FF2B5EF4-FFF2-40B4-BE49-F238E27FC236}">
                  <a16:creationId xmlns:a16="http://schemas.microsoft.com/office/drawing/2014/main" id="{623AB986-4FCD-1D25-F6B4-0290820BC994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943630" y="4379467"/>
              <a:ext cx="557831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cs typeface="+mn-ea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428926"/>
      </p:ext>
    </p:extLst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6122757-E2B2-DA70-0713-68FFB9BE6221}"/>
              </a:ext>
            </a:extLst>
          </p:cNvPr>
          <p:cNvGrpSpPr/>
          <p:nvPr/>
        </p:nvGrpSpPr>
        <p:grpSpPr>
          <a:xfrm>
            <a:off x="750427" y="2057401"/>
            <a:ext cx="10691149" cy="2978440"/>
            <a:chOff x="1943412" y="2299831"/>
            <a:chExt cx="8305178" cy="2313734"/>
          </a:xfrm>
        </p:grpSpPr>
        <p:sp>
          <p:nvSpPr>
            <p:cNvPr id="48" name="Line 10">
              <a:extLst>
                <a:ext uri="{FF2B5EF4-FFF2-40B4-BE49-F238E27FC236}">
                  <a16:creationId xmlns:a16="http://schemas.microsoft.com/office/drawing/2014/main" id="{E4B3A8FB-C308-9E12-B2CF-F03B64E1D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4905" y="2561201"/>
              <a:ext cx="0" cy="894621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49" name="Line 11">
              <a:extLst>
                <a:ext uri="{FF2B5EF4-FFF2-40B4-BE49-F238E27FC236}">
                  <a16:creationId xmlns:a16="http://schemas.microsoft.com/office/drawing/2014/main" id="{60F9BCE0-1D9C-8BCF-0FE3-DA1439D2D6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0229" y="3455820"/>
              <a:ext cx="0" cy="892867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0" name="Line 12">
              <a:extLst>
                <a:ext uri="{FF2B5EF4-FFF2-40B4-BE49-F238E27FC236}">
                  <a16:creationId xmlns:a16="http://schemas.microsoft.com/office/drawing/2014/main" id="{AA96911F-5A15-B50C-D6CC-6D9132774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5525" y="3455820"/>
              <a:ext cx="0" cy="892867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1" name="Line 13">
              <a:extLst>
                <a:ext uri="{FF2B5EF4-FFF2-40B4-BE49-F238E27FC236}">
                  <a16:creationId xmlns:a16="http://schemas.microsoft.com/office/drawing/2014/main" id="{3E4F3AE5-C1C1-E5D6-1599-5C99C9711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2877" y="2561201"/>
              <a:ext cx="0" cy="894621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2" name="Line 14">
              <a:extLst>
                <a:ext uri="{FF2B5EF4-FFF2-40B4-BE49-F238E27FC236}">
                  <a16:creationId xmlns:a16="http://schemas.microsoft.com/office/drawing/2014/main" id="{A6EF1A73-53C1-3F14-BACA-55F52DE55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16419" y="2561201"/>
              <a:ext cx="0" cy="894621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3" name="Oval 15">
              <a:extLst>
                <a:ext uri="{FF2B5EF4-FFF2-40B4-BE49-F238E27FC236}">
                  <a16:creationId xmlns:a16="http://schemas.microsoft.com/office/drawing/2014/main" id="{106522FE-A61E-E8D1-343E-4C4340D30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82" y="2299831"/>
              <a:ext cx="524494" cy="524494"/>
            </a:xfrm>
            <a:prstGeom prst="ellipse">
              <a:avLst/>
            </a:prstGeom>
            <a:solidFill>
              <a:srgbClr val="C9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4" name="Oval 16">
              <a:extLst>
                <a:ext uri="{FF2B5EF4-FFF2-40B4-BE49-F238E27FC236}">
                  <a16:creationId xmlns:a16="http://schemas.microsoft.com/office/drawing/2014/main" id="{0A6D703C-50D5-478C-944B-4046720AA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508" y="2299831"/>
              <a:ext cx="522739" cy="524494"/>
            </a:xfrm>
            <a:prstGeom prst="ellipse">
              <a:avLst/>
            </a:prstGeom>
            <a:solidFill>
              <a:srgbClr val="C9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5" name="Oval 17">
              <a:extLst>
                <a:ext uri="{FF2B5EF4-FFF2-40B4-BE49-F238E27FC236}">
                  <a16:creationId xmlns:a16="http://schemas.microsoft.com/office/drawing/2014/main" id="{E695878C-D1E3-CB3D-9BE5-17891BEA5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0645" y="4085563"/>
              <a:ext cx="526249" cy="5280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D26D823B-8B4E-A53C-42B1-CCE078A72E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70822" y="3455820"/>
              <a:ext cx="0" cy="892867"/>
            </a:xfrm>
            <a:prstGeom prst="line">
              <a:avLst/>
            </a:pr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7" name="Oval 20">
              <a:extLst>
                <a:ext uri="{FF2B5EF4-FFF2-40B4-BE49-F238E27FC236}">
                  <a16:creationId xmlns:a16="http://schemas.microsoft.com/office/drawing/2014/main" id="{68DD423F-663C-CB77-1B80-286EDD55A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9453" y="4085563"/>
              <a:ext cx="522739" cy="5280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lt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8" name="Oval 21">
              <a:extLst>
                <a:ext uri="{FF2B5EF4-FFF2-40B4-BE49-F238E27FC236}">
                  <a16:creationId xmlns:a16="http://schemas.microsoft.com/office/drawing/2014/main" id="{83B66AAD-6B77-179F-A2FB-708B36FF8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859" y="4085563"/>
              <a:ext cx="522739" cy="52800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59" name="Oval 22">
              <a:extLst>
                <a:ext uri="{FF2B5EF4-FFF2-40B4-BE49-F238E27FC236}">
                  <a16:creationId xmlns:a16="http://schemas.microsoft.com/office/drawing/2014/main" id="{D2435157-6338-9A95-3D69-308AC2863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5051" y="2299831"/>
              <a:ext cx="522739" cy="524494"/>
            </a:xfrm>
            <a:prstGeom prst="ellipse">
              <a:avLst/>
            </a:prstGeom>
            <a:solidFill>
              <a:srgbClr val="C9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00BE1420-DE97-8C61-7882-4A336DE2A6FD}"/>
                </a:ext>
              </a:extLst>
            </p:cNvPr>
            <p:cNvSpPr/>
            <p:nvPr/>
          </p:nvSpPr>
          <p:spPr bwMode="auto">
            <a:xfrm>
              <a:off x="1943412" y="3185569"/>
              <a:ext cx="1574231" cy="538749"/>
            </a:xfrm>
            <a:custGeom>
              <a:avLst/>
              <a:gdLst>
                <a:gd name="T0" fmla="*/ 490 w 591"/>
                <a:gd name="T1" fmla="*/ 0 h 202"/>
                <a:gd name="T2" fmla="*/ 101 w 591"/>
                <a:gd name="T3" fmla="*/ 0 h 202"/>
                <a:gd name="T4" fmla="*/ 0 w 591"/>
                <a:gd name="T5" fmla="*/ 101 h 202"/>
                <a:gd name="T6" fmla="*/ 101 w 591"/>
                <a:gd name="T7" fmla="*/ 202 h 202"/>
                <a:gd name="T8" fmla="*/ 490 w 591"/>
                <a:gd name="T9" fmla="*/ 202 h 202"/>
                <a:gd name="T10" fmla="*/ 591 w 591"/>
                <a:gd name="T11" fmla="*/ 101 h 202"/>
                <a:gd name="T12" fmla="*/ 490 w 59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202">
                  <a:moveTo>
                    <a:pt x="49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6" y="0"/>
                    <a:pt x="0" y="46"/>
                    <a:pt x="0" y="101"/>
                  </a:cubicBezTo>
                  <a:cubicBezTo>
                    <a:pt x="0" y="157"/>
                    <a:pt x="46" y="202"/>
                    <a:pt x="101" y="202"/>
                  </a:cubicBezTo>
                  <a:cubicBezTo>
                    <a:pt x="490" y="202"/>
                    <a:pt x="490" y="202"/>
                    <a:pt x="490" y="202"/>
                  </a:cubicBezTo>
                  <a:cubicBezTo>
                    <a:pt x="546" y="202"/>
                    <a:pt x="591" y="157"/>
                    <a:pt x="591" y="101"/>
                  </a:cubicBezTo>
                  <a:cubicBezTo>
                    <a:pt x="591" y="46"/>
                    <a:pt x="546" y="0"/>
                    <a:pt x="490" y="0"/>
                  </a:cubicBezTo>
                  <a:close/>
                </a:path>
              </a:pathLst>
            </a:custGeom>
            <a:solidFill>
              <a:srgbClr val="C9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lt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2B744F68-8C21-0BD8-21BD-248F8FC448E6}"/>
                </a:ext>
              </a:extLst>
            </p:cNvPr>
            <p:cNvSpPr/>
            <p:nvPr/>
          </p:nvSpPr>
          <p:spPr bwMode="auto">
            <a:xfrm>
              <a:off x="3682461" y="3185569"/>
              <a:ext cx="1155537" cy="538749"/>
            </a:xfrm>
            <a:custGeom>
              <a:avLst/>
              <a:gdLst>
                <a:gd name="T0" fmla="*/ 334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4 w 434"/>
                <a:gd name="T9" fmla="*/ 202 h 202"/>
                <a:gd name="T10" fmla="*/ 434 w 434"/>
                <a:gd name="T11" fmla="*/ 101 h 202"/>
                <a:gd name="T12" fmla="*/ 334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lt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BD63FFEE-4F99-030B-5180-B62D8F88AEBD}"/>
                </a:ext>
              </a:extLst>
            </p:cNvPr>
            <p:cNvSpPr/>
            <p:nvPr/>
          </p:nvSpPr>
          <p:spPr bwMode="auto">
            <a:xfrm>
              <a:off x="5035110" y="3185569"/>
              <a:ext cx="1155537" cy="538749"/>
            </a:xfrm>
            <a:custGeom>
              <a:avLst/>
              <a:gdLst>
                <a:gd name="T0" fmla="*/ 333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3 w 434"/>
                <a:gd name="T9" fmla="*/ 202 h 202"/>
                <a:gd name="T10" fmla="*/ 434 w 434"/>
                <a:gd name="T11" fmla="*/ 101 h 202"/>
                <a:gd name="T12" fmla="*/ 333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20"/>
                    <a:pt x="60" y="58"/>
                    <a:pt x="60" y="101"/>
                  </a:cubicBezTo>
                  <a:cubicBezTo>
                    <a:pt x="60" y="145"/>
                    <a:pt x="35" y="183"/>
                    <a:pt x="0" y="202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3" y="0"/>
                  </a:cubicBezTo>
                  <a:close/>
                </a:path>
              </a:pathLst>
            </a:custGeom>
            <a:solidFill>
              <a:srgbClr val="C9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lt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DBDDD41C-ACB1-A2EF-9CA6-9CAF37B5B554}"/>
                </a:ext>
              </a:extLst>
            </p:cNvPr>
            <p:cNvSpPr/>
            <p:nvPr/>
          </p:nvSpPr>
          <p:spPr bwMode="auto">
            <a:xfrm>
              <a:off x="6384502" y="3185569"/>
              <a:ext cx="1158538" cy="538749"/>
            </a:xfrm>
            <a:custGeom>
              <a:avLst/>
              <a:gdLst>
                <a:gd name="T0" fmla="*/ 334 w 435"/>
                <a:gd name="T1" fmla="*/ 0 h 202"/>
                <a:gd name="T2" fmla="*/ 0 w 435"/>
                <a:gd name="T3" fmla="*/ 0 h 202"/>
                <a:gd name="T4" fmla="*/ 60 w 435"/>
                <a:gd name="T5" fmla="*/ 101 h 202"/>
                <a:gd name="T6" fmla="*/ 0 w 435"/>
                <a:gd name="T7" fmla="*/ 202 h 202"/>
                <a:gd name="T8" fmla="*/ 334 w 435"/>
                <a:gd name="T9" fmla="*/ 202 h 202"/>
                <a:gd name="T10" fmla="*/ 435 w 435"/>
                <a:gd name="T11" fmla="*/ 101 h 202"/>
                <a:gd name="T12" fmla="*/ 334 w 43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90" y="202"/>
                    <a:pt x="435" y="157"/>
                    <a:pt x="435" y="101"/>
                  </a:cubicBezTo>
                  <a:cubicBezTo>
                    <a:pt x="435" y="46"/>
                    <a:pt x="390" y="0"/>
                    <a:pt x="33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lt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31E45583-EA07-AE75-6BEA-08535F59CE0C}"/>
                </a:ext>
              </a:extLst>
            </p:cNvPr>
            <p:cNvSpPr/>
            <p:nvPr/>
          </p:nvSpPr>
          <p:spPr bwMode="auto">
            <a:xfrm>
              <a:off x="7738906" y="3185569"/>
              <a:ext cx="1158538" cy="538749"/>
            </a:xfrm>
            <a:custGeom>
              <a:avLst/>
              <a:gdLst>
                <a:gd name="T0" fmla="*/ 334 w 435"/>
                <a:gd name="T1" fmla="*/ 0 h 202"/>
                <a:gd name="T2" fmla="*/ 0 w 435"/>
                <a:gd name="T3" fmla="*/ 0 h 202"/>
                <a:gd name="T4" fmla="*/ 60 w 435"/>
                <a:gd name="T5" fmla="*/ 101 h 202"/>
                <a:gd name="T6" fmla="*/ 0 w 435"/>
                <a:gd name="T7" fmla="*/ 202 h 202"/>
                <a:gd name="T8" fmla="*/ 334 w 435"/>
                <a:gd name="T9" fmla="*/ 202 h 202"/>
                <a:gd name="T10" fmla="*/ 435 w 435"/>
                <a:gd name="T11" fmla="*/ 101 h 202"/>
                <a:gd name="T12" fmla="*/ 334 w 435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202">
                  <a:moveTo>
                    <a:pt x="3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20"/>
                    <a:pt x="60" y="58"/>
                    <a:pt x="60" y="101"/>
                  </a:cubicBezTo>
                  <a:cubicBezTo>
                    <a:pt x="60" y="145"/>
                    <a:pt x="36" y="183"/>
                    <a:pt x="0" y="202"/>
                  </a:cubicBezTo>
                  <a:cubicBezTo>
                    <a:pt x="334" y="202"/>
                    <a:pt x="334" y="202"/>
                    <a:pt x="334" y="202"/>
                  </a:cubicBezTo>
                  <a:cubicBezTo>
                    <a:pt x="389" y="202"/>
                    <a:pt x="435" y="157"/>
                    <a:pt x="435" y="101"/>
                  </a:cubicBezTo>
                  <a:cubicBezTo>
                    <a:pt x="435" y="46"/>
                    <a:pt x="389" y="0"/>
                    <a:pt x="334" y="0"/>
                  </a:cubicBezTo>
                  <a:close/>
                </a:path>
              </a:pathLst>
            </a:custGeom>
            <a:solidFill>
              <a:srgbClr val="C9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lt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11EB413B-2765-09AB-64F1-83411F6A4E96}"/>
                </a:ext>
              </a:extLst>
            </p:cNvPr>
            <p:cNvSpPr/>
            <p:nvPr/>
          </p:nvSpPr>
          <p:spPr bwMode="auto">
            <a:xfrm>
              <a:off x="9093053" y="3185569"/>
              <a:ext cx="1155537" cy="538749"/>
            </a:xfrm>
            <a:custGeom>
              <a:avLst/>
              <a:gdLst>
                <a:gd name="T0" fmla="*/ 333 w 434"/>
                <a:gd name="T1" fmla="*/ 0 h 202"/>
                <a:gd name="T2" fmla="*/ 0 w 434"/>
                <a:gd name="T3" fmla="*/ 0 h 202"/>
                <a:gd name="T4" fmla="*/ 60 w 434"/>
                <a:gd name="T5" fmla="*/ 101 h 202"/>
                <a:gd name="T6" fmla="*/ 0 w 434"/>
                <a:gd name="T7" fmla="*/ 202 h 202"/>
                <a:gd name="T8" fmla="*/ 333 w 434"/>
                <a:gd name="T9" fmla="*/ 202 h 202"/>
                <a:gd name="T10" fmla="*/ 434 w 434"/>
                <a:gd name="T11" fmla="*/ 101 h 202"/>
                <a:gd name="T12" fmla="*/ 333 w 434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4" h="202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20"/>
                    <a:pt x="60" y="58"/>
                    <a:pt x="60" y="101"/>
                  </a:cubicBezTo>
                  <a:cubicBezTo>
                    <a:pt x="60" y="145"/>
                    <a:pt x="35" y="183"/>
                    <a:pt x="0" y="202"/>
                  </a:cubicBezTo>
                  <a:cubicBezTo>
                    <a:pt x="333" y="202"/>
                    <a:pt x="333" y="202"/>
                    <a:pt x="333" y="202"/>
                  </a:cubicBezTo>
                  <a:cubicBezTo>
                    <a:pt x="389" y="202"/>
                    <a:pt x="434" y="157"/>
                    <a:pt x="434" y="101"/>
                  </a:cubicBezTo>
                  <a:cubicBezTo>
                    <a:pt x="434" y="46"/>
                    <a:pt x="389" y="0"/>
                    <a:pt x="33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solidFill>
                  <a:schemeClr val="lt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D00E7B5D-E632-3A46-4733-69EDC3D29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6672" y="2430085"/>
              <a:ext cx="196466" cy="263980"/>
            </a:xfrm>
            <a:custGeom>
              <a:avLst/>
              <a:gdLst>
                <a:gd name="T0" fmla="*/ 96 w 145"/>
                <a:gd name="T1" fmla="*/ 71 h 195"/>
                <a:gd name="T2" fmla="*/ 72 w 145"/>
                <a:gd name="T3" fmla="*/ 81 h 195"/>
                <a:gd name="T4" fmla="*/ 60 w 145"/>
                <a:gd name="T5" fmla="*/ 79 h 195"/>
                <a:gd name="T6" fmla="*/ 49 w 145"/>
                <a:gd name="T7" fmla="*/ 71 h 195"/>
                <a:gd name="T8" fmla="*/ 43 w 145"/>
                <a:gd name="T9" fmla="*/ 71 h 195"/>
                <a:gd name="T10" fmla="*/ 43 w 145"/>
                <a:gd name="T11" fmla="*/ 78 h 195"/>
                <a:gd name="T12" fmla="*/ 56 w 145"/>
                <a:gd name="T13" fmla="*/ 87 h 195"/>
                <a:gd name="T14" fmla="*/ 72 w 145"/>
                <a:gd name="T15" fmla="*/ 90 h 195"/>
                <a:gd name="T16" fmla="*/ 102 w 145"/>
                <a:gd name="T17" fmla="*/ 78 h 195"/>
                <a:gd name="T18" fmla="*/ 102 w 145"/>
                <a:gd name="T19" fmla="*/ 71 h 195"/>
                <a:gd name="T20" fmla="*/ 96 w 145"/>
                <a:gd name="T21" fmla="*/ 71 h 195"/>
                <a:gd name="T22" fmla="*/ 106 w 145"/>
                <a:gd name="T23" fmla="*/ 170 h 195"/>
                <a:gd name="T24" fmla="*/ 106 w 145"/>
                <a:gd name="T25" fmla="*/ 170 h 195"/>
                <a:gd name="T26" fmla="*/ 39 w 145"/>
                <a:gd name="T27" fmla="*/ 170 h 195"/>
                <a:gd name="T28" fmla="*/ 34 w 145"/>
                <a:gd name="T29" fmla="*/ 174 h 195"/>
                <a:gd name="T30" fmla="*/ 39 w 145"/>
                <a:gd name="T31" fmla="*/ 179 h 195"/>
                <a:gd name="T32" fmla="*/ 106 w 145"/>
                <a:gd name="T33" fmla="*/ 179 h 195"/>
                <a:gd name="T34" fmla="*/ 111 w 145"/>
                <a:gd name="T35" fmla="*/ 174 h 195"/>
                <a:gd name="T36" fmla="*/ 106 w 145"/>
                <a:gd name="T37" fmla="*/ 170 h 195"/>
                <a:gd name="T38" fmla="*/ 145 w 145"/>
                <a:gd name="T39" fmla="*/ 75 h 195"/>
                <a:gd name="T40" fmla="*/ 145 w 145"/>
                <a:gd name="T41" fmla="*/ 75 h 195"/>
                <a:gd name="T42" fmla="*/ 124 w 145"/>
                <a:gd name="T43" fmla="*/ 22 h 195"/>
                <a:gd name="T44" fmla="*/ 72 w 145"/>
                <a:gd name="T45" fmla="*/ 0 h 195"/>
                <a:gd name="T46" fmla="*/ 21 w 145"/>
                <a:gd name="T47" fmla="*/ 22 h 195"/>
                <a:gd name="T48" fmla="*/ 0 w 145"/>
                <a:gd name="T49" fmla="*/ 75 h 195"/>
                <a:gd name="T50" fmla="*/ 9 w 145"/>
                <a:gd name="T51" fmla="*/ 112 h 195"/>
                <a:gd name="T52" fmla="*/ 9 w 145"/>
                <a:gd name="T53" fmla="*/ 112 h 195"/>
                <a:gd name="T54" fmla="*/ 31 w 145"/>
                <a:gd name="T55" fmla="*/ 137 h 195"/>
                <a:gd name="T56" fmla="*/ 31 w 145"/>
                <a:gd name="T57" fmla="*/ 158 h 195"/>
                <a:gd name="T58" fmla="*/ 39 w 145"/>
                <a:gd name="T59" fmla="*/ 166 h 195"/>
                <a:gd name="T60" fmla="*/ 106 w 145"/>
                <a:gd name="T61" fmla="*/ 166 h 195"/>
                <a:gd name="T62" fmla="*/ 114 w 145"/>
                <a:gd name="T63" fmla="*/ 158 h 195"/>
                <a:gd name="T64" fmla="*/ 114 w 145"/>
                <a:gd name="T65" fmla="*/ 137 h 195"/>
                <a:gd name="T66" fmla="*/ 136 w 145"/>
                <a:gd name="T67" fmla="*/ 112 h 195"/>
                <a:gd name="T68" fmla="*/ 136 w 145"/>
                <a:gd name="T69" fmla="*/ 112 h 195"/>
                <a:gd name="T70" fmla="*/ 145 w 145"/>
                <a:gd name="T71" fmla="*/ 75 h 195"/>
                <a:gd name="T72" fmla="*/ 123 w 145"/>
                <a:gd name="T73" fmla="*/ 104 h 195"/>
                <a:gd name="T74" fmla="*/ 123 w 145"/>
                <a:gd name="T75" fmla="*/ 104 h 195"/>
                <a:gd name="T76" fmla="*/ 123 w 145"/>
                <a:gd name="T77" fmla="*/ 104 h 195"/>
                <a:gd name="T78" fmla="*/ 123 w 145"/>
                <a:gd name="T79" fmla="*/ 104 h 195"/>
                <a:gd name="T80" fmla="*/ 102 w 145"/>
                <a:gd name="T81" fmla="*/ 126 h 195"/>
                <a:gd name="T82" fmla="*/ 99 w 145"/>
                <a:gd name="T83" fmla="*/ 133 h 195"/>
                <a:gd name="T84" fmla="*/ 99 w 145"/>
                <a:gd name="T85" fmla="*/ 133 h 195"/>
                <a:gd name="T86" fmla="*/ 99 w 145"/>
                <a:gd name="T87" fmla="*/ 150 h 195"/>
                <a:gd name="T88" fmla="*/ 46 w 145"/>
                <a:gd name="T89" fmla="*/ 150 h 195"/>
                <a:gd name="T90" fmla="*/ 46 w 145"/>
                <a:gd name="T91" fmla="*/ 133 h 195"/>
                <a:gd name="T92" fmla="*/ 42 w 145"/>
                <a:gd name="T93" fmla="*/ 126 h 195"/>
                <a:gd name="T94" fmla="*/ 22 w 145"/>
                <a:gd name="T95" fmla="*/ 104 h 195"/>
                <a:gd name="T96" fmla="*/ 22 w 145"/>
                <a:gd name="T97" fmla="*/ 104 h 195"/>
                <a:gd name="T98" fmla="*/ 14 w 145"/>
                <a:gd name="T99" fmla="*/ 75 h 195"/>
                <a:gd name="T100" fmla="*/ 31 w 145"/>
                <a:gd name="T101" fmla="*/ 33 h 195"/>
                <a:gd name="T102" fmla="*/ 72 w 145"/>
                <a:gd name="T103" fmla="*/ 15 h 195"/>
                <a:gd name="T104" fmla="*/ 113 w 145"/>
                <a:gd name="T105" fmla="*/ 33 h 195"/>
                <a:gd name="T106" fmla="*/ 130 w 145"/>
                <a:gd name="T107" fmla="*/ 75 h 195"/>
                <a:gd name="T108" fmla="*/ 123 w 145"/>
                <a:gd name="T109" fmla="*/ 104 h 195"/>
                <a:gd name="T110" fmla="*/ 92 w 145"/>
                <a:gd name="T111" fmla="*/ 186 h 195"/>
                <a:gd name="T112" fmla="*/ 92 w 145"/>
                <a:gd name="T113" fmla="*/ 186 h 195"/>
                <a:gd name="T114" fmla="*/ 53 w 145"/>
                <a:gd name="T115" fmla="*/ 186 h 195"/>
                <a:gd name="T116" fmla="*/ 48 w 145"/>
                <a:gd name="T117" fmla="*/ 190 h 195"/>
                <a:gd name="T118" fmla="*/ 53 w 145"/>
                <a:gd name="T119" fmla="*/ 195 h 195"/>
                <a:gd name="T120" fmla="*/ 92 w 145"/>
                <a:gd name="T121" fmla="*/ 195 h 195"/>
                <a:gd name="T122" fmla="*/ 96 w 145"/>
                <a:gd name="T123" fmla="*/ 190 h 195"/>
                <a:gd name="T124" fmla="*/ 92 w 145"/>
                <a:gd name="T125" fmla="*/ 18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195">
                  <a:moveTo>
                    <a:pt x="96" y="71"/>
                  </a:moveTo>
                  <a:cubicBezTo>
                    <a:pt x="90" y="77"/>
                    <a:pt x="82" y="81"/>
                    <a:pt x="72" y="81"/>
                  </a:cubicBezTo>
                  <a:cubicBezTo>
                    <a:pt x="68" y="81"/>
                    <a:pt x="63" y="80"/>
                    <a:pt x="60" y="79"/>
                  </a:cubicBezTo>
                  <a:cubicBezTo>
                    <a:pt x="56" y="77"/>
                    <a:pt x="52" y="74"/>
                    <a:pt x="49" y="71"/>
                  </a:cubicBezTo>
                  <a:cubicBezTo>
                    <a:pt x="47" y="69"/>
                    <a:pt x="44" y="69"/>
                    <a:pt x="43" y="71"/>
                  </a:cubicBezTo>
                  <a:cubicBezTo>
                    <a:pt x="41" y="73"/>
                    <a:pt x="41" y="76"/>
                    <a:pt x="43" y="78"/>
                  </a:cubicBezTo>
                  <a:cubicBezTo>
                    <a:pt x="46" y="82"/>
                    <a:pt x="51" y="85"/>
                    <a:pt x="56" y="87"/>
                  </a:cubicBezTo>
                  <a:cubicBezTo>
                    <a:pt x="61" y="89"/>
                    <a:pt x="67" y="90"/>
                    <a:pt x="72" y="90"/>
                  </a:cubicBezTo>
                  <a:cubicBezTo>
                    <a:pt x="84" y="90"/>
                    <a:pt x="95" y="85"/>
                    <a:pt x="102" y="78"/>
                  </a:cubicBezTo>
                  <a:cubicBezTo>
                    <a:pt x="104" y="76"/>
                    <a:pt x="104" y="73"/>
                    <a:pt x="102" y="71"/>
                  </a:cubicBezTo>
                  <a:cubicBezTo>
                    <a:pt x="100" y="69"/>
                    <a:pt x="98" y="69"/>
                    <a:pt x="96" y="71"/>
                  </a:cubicBezTo>
                  <a:close/>
                  <a:moveTo>
                    <a:pt x="106" y="170"/>
                  </a:moveTo>
                  <a:cubicBezTo>
                    <a:pt x="106" y="170"/>
                    <a:pt x="106" y="170"/>
                    <a:pt x="106" y="170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6" y="170"/>
                    <a:pt x="34" y="172"/>
                    <a:pt x="34" y="174"/>
                  </a:cubicBezTo>
                  <a:cubicBezTo>
                    <a:pt x="34" y="177"/>
                    <a:pt x="36" y="179"/>
                    <a:pt x="39" y="179"/>
                  </a:cubicBezTo>
                  <a:cubicBezTo>
                    <a:pt x="106" y="179"/>
                    <a:pt x="106" y="179"/>
                    <a:pt x="106" y="179"/>
                  </a:cubicBezTo>
                  <a:cubicBezTo>
                    <a:pt x="109" y="179"/>
                    <a:pt x="111" y="177"/>
                    <a:pt x="111" y="174"/>
                  </a:cubicBezTo>
                  <a:cubicBezTo>
                    <a:pt x="111" y="172"/>
                    <a:pt x="109" y="170"/>
                    <a:pt x="106" y="170"/>
                  </a:cubicBezTo>
                  <a:close/>
                  <a:moveTo>
                    <a:pt x="145" y="75"/>
                  </a:moveTo>
                  <a:cubicBezTo>
                    <a:pt x="145" y="75"/>
                    <a:pt x="145" y="75"/>
                    <a:pt x="145" y="75"/>
                  </a:cubicBezTo>
                  <a:cubicBezTo>
                    <a:pt x="145" y="54"/>
                    <a:pt x="137" y="36"/>
                    <a:pt x="124" y="22"/>
                  </a:cubicBezTo>
                  <a:cubicBezTo>
                    <a:pt x="111" y="9"/>
                    <a:pt x="92" y="0"/>
                    <a:pt x="72" y="0"/>
                  </a:cubicBezTo>
                  <a:cubicBezTo>
                    <a:pt x="52" y="0"/>
                    <a:pt x="34" y="9"/>
                    <a:pt x="21" y="22"/>
                  </a:cubicBezTo>
                  <a:cubicBezTo>
                    <a:pt x="8" y="36"/>
                    <a:pt x="0" y="54"/>
                    <a:pt x="0" y="75"/>
                  </a:cubicBezTo>
                  <a:cubicBezTo>
                    <a:pt x="0" y="88"/>
                    <a:pt x="3" y="101"/>
                    <a:pt x="9" y="112"/>
                  </a:cubicBezTo>
                  <a:cubicBezTo>
                    <a:pt x="9" y="112"/>
                    <a:pt x="9" y="112"/>
                    <a:pt x="9" y="112"/>
                  </a:cubicBezTo>
                  <a:cubicBezTo>
                    <a:pt x="14" y="122"/>
                    <a:pt x="22" y="130"/>
                    <a:pt x="31" y="137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62"/>
                    <a:pt x="34" y="166"/>
                    <a:pt x="39" y="166"/>
                  </a:cubicBezTo>
                  <a:cubicBezTo>
                    <a:pt x="106" y="166"/>
                    <a:pt x="106" y="166"/>
                    <a:pt x="106" y="166"/>
                  </a:cubicBezTo>
                  <a:cubicBezTo>
                    <a:pt x="110" y="166"/>
                    <a:pt x="114" y="162"/>
                    <a:pt x="114" y="158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30"/>
                    <a:pt x="130" y="122"/>
                    <a:pt x="136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42" y="101"/>
                    <a:pt x="145" y="88"/>
                    <a:pt x="145" y="75"/>
                  </a:cubicBezTo>
                  <a:close/>
                  <a:moveTo>
                    <a:pt x="123" y="104"/>
                  </a:move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8" y="114"/>
                    <a:pt x="111" y="121"/>
                    <a:pt x="102" y="126"/>
                  </a:cubicBezTo>
                  <a:cubicBezTo>
                    <a:pt x="100" y="128"/>
                    <a:pt x="99" y="130"/>
                    <a:pt x="99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46" y="150"/>
                    <a:pt x="46" y="150"/>
                    <a:pt x="46" y="150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6" y="130"/>
                    <a:pt x="44" y="127"/>
                    <a:pt x="42" y="126"/>
                  </a:cubicBezTo>
                  <a:cubicBezTo>
                    <a:pt x="33" y="121"/>
                    <a:pt x="27" y="113"/>
                    <a:pt x="22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17" y="96"/>
                    <a:pt x="14" y="86"/>
                    <a:pt x="14" y="75"/>
                  </a:cubicBezTo>
                  <a:cubicBezTo>
                    <a:pt x="14" y="59"/>
                    <a:pt x="21" y="44"/>
                    <a:pt x="31" y="33"/>
                  </a:cubicBezTo>
                  <a:cubicBezTo>
                    <a:pt x="42" y="22"/>
                    <a:pt x="56" y="15"/>
                    <a:pt x="72" y="15"/>
                  </a:cubicBezTo>
                  <a:cubicBezTo>
                    <a:pt x="88" y="15"/>
                    <a:pt x="103" y="22"/>
                    <a:pt x="113" y="33"/>
                  </a:cubicBezTo>
                  <a:cubicBezTo>
                    <a:pt x="124" y="44"/>
                    <a:pt x="130" y="59"/>
                    <a:pt x="130" y="75"/>
                  </a:cubicBezTo>
                  <a:cubicBezTo>
                    <a:pt x="130" y="86"/>
                    <a:pt x="128" y="96"/>
                    <a:pt x="123" y="104"/>
                  </a:cubicBezTo>
                  <a:close/>
                  <a:moveTo>
                    <a:pt x="92" y="186"/>
                  </a:moveTo>
                  <a:cubicBezTo>
                    <a:pt x="92" y="186"/>
                    <a:pt x="92" y="186"/>
                    <a:pt x="92" y="186"/>
                  </a:cubicBezTo>
                  <a:cubicBezTo>
                    <a:pt x="53" y="186"/>
                    <a:pt x="53" y="186"/>
                    <a:pt x="53" y="186"/>
                  </a:cubicBezTo>
                  <a:cubicBezTo>
                    <a:pt x="50" y="186"/>
                    <a:pt x="48" y="188"/>
                    <a:pt x="48" y="190"/>
                  </a:cubicBezTo>
                  <a:cubicBezTo>
                    <a:pt x="48" y="193"/>
                    <a:pt x="50" y="195"/>
                    <a:pt x="53" y="195"/>
                  </a:cubicBezTo>
                  <a:cubicBezTo>
                    <a:pt x="92" y="195"/>
                    <a:pt x="92" y="195"/>
                    <a:pt x="92" y="195"/>
                  </a:cubicBezTo>
                  <a:cubicBezTo>
                    <a:pt x="94" y="195"/>
                    <a:pt x="96" y="193"/>
                    <a:pt x="96" y="190"/>
                  </a:cubicBezTo>
                  <a:cubicBezTo>
                    <a:pt x="96" y="188"/>
                    <a:pt x="94" y="186"/>
                    <a:pt x="92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solidFill>
                  <a:srgbClr val="7F7F7F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594D2C1B-1165-DE3E-56D4-D44157634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3167" y="2431235"/>
              <a:ext cx="219422" cy="259927"/>
            </a:xfrm>
            <a:custGeom>
              <a:avLst/>
              <a:gdLst>
                <a:gd name="T0" fmla="*/ 116 w 162"/>
                <a:gd name="T1" fmla="*/ 53 h 192"/>
                <a:gd name="T2" fmla="*/ 101 w 162"/>
                <a:gd name="T3" fmla="*/ 89 h 192"/>
                <a:gd name="T4" fmla="*/ 101 w 162"/>
                <a:gd name="T5" fmla="*/ 90 h 192"/>
                <a:gd name="T6" fmla="*/ 122 w 162"/>
                <a:gd name="T7" fmla="*/ 109 h 192"/>
                <a:gd name="T8" fmla="*/ 150 w 162"/>
                <a:gd name="T9" fmla="*/ 121 h 192"/>
                <a:gd name="T10" fmla="*/ 150 w 162"/>
                <a:gd name="T11" fmla="*/ 180 h 192"/>
                <a:gd name="T12" fmla="*/ 121 w 162"/>
                <a:gd name="T13" fmla="*/ 192 h 192"/>
                <a:gd name="T14" fmla="*/ 28 w 162"/>
                <a:gd name="T15" fmla="*/ 185 h 192"/>
                <a:gd name="T16" fmla="*/ 28 w 162"/>
                <a:gd name="T17" fmla="*/ 178 h 192"/>
                <a:gd name="T18" fmla="*/ 12 w 162"/>
                <a:gd name="T19" fmla="*/ 178 h 192"/>
                <a:gd name="T20" fmla="*/ 0 w 162"/>
                <a:gd name="T21" fmla="*/ 161 h 192"/>
                <a:gd name="T22" fmla="*/ 4 w 162"/>
                <a:gd name="T23" fmla="*/ 123 h 192"/>
                <a:gd name="T24" fmla="*/ 30 w 162"/>
                <a:gd name="T25" fmla="*/ 89 h 192"/>
                <a:gd name="T26" fmla="*/ 15 w 162"/>
                <a:gd name="T27" fmla="*/ 53 h 192"/>
                <a:gd name="T28" fmla="*/ 117 w 162"/>
                <a:gd name="T29" fmla="*/ 130 h 192"/>
                <a:gd name="T30" fmla="*/ 117 w 162"/>
                <a:gd name="T31" fmla="*/ 146 h 192"/>
                <a:gd name="T32" fmla="*/ 97 w 162"/>
                <a:gd name="T33" fmla="*/ 151 h 192"/>
                <a:gd name="T34" fmla="*/ 117 w 162"/>
                <a:gd name="T35" fmla="*/ 155 h 192"/>
                <a:gd name="T36" fmla="*/ 122 w 162"/>
                <a:gd name="T37" fmla="*/ 176 h 192"/>
                <a:gd name="T38" fmla="*/ 126 w 162"/>
                <a:gd name="T39" fmla="*/ 155 h 192"/>
                <a:gd name="T40" fmla="*/ 146 w 162"/>
                <a:gd name="T41" fmla="*/ 151 h 192"/>
                <a:gd name="T42" fmla="*/ 126 w 162"/>
                <a:gd name="T43" fmla="*/ 146 h 192"/>
                <a:gd name="T44" fmla="*/ 117 w 162"/>
                <a:gd name="T45" fmla="*/ 130 h 192"/>
                <a:gd name="T46" fmla="*/ 99 w 162"/>
                <a:gd name="T47" fmla="*/ 128 h 192"/>
                <a:gd name="T48" fmla="*/ 99 w 162"/>
                <a:gd name="T49" fmla="*/ 174 h 192"/>
                <a:gd name="T50" fmla="*/ 144 w 162"/>
                <a:gd name="T51" fmla="*/ 174 h 192"/>
                <a:gd name="T52" fmla="*/ 144 w 162"/>
                <a:gd name="T53" fmla="*/ 128 h 192"/>
                <a:gd name="T54" fmla="*/ 99 w 162"/>
                <a:gd name="T55" fmla="*/ 128 h 192"/>
                <a:gd name="T56" fmla="*/ 103 w 162"/>
                <a:gd name="T57" fmla="*/ 113 h 192"/>
                <a:gd name="T58" fmla="*/ 66 w 162"/>
                <a:gd name="T59" fmla="*/ 105 h 192"/>
                <a:gd name="T60" fmla="*/ 17 w 162"/>
                <a:gd name="T61" fmla="*/ 129 h 192"/>
                <a:gd name="T62" fmla="*/ 15 w 162"/>
                <a:gd name="T63" fmla="*/ 161 h 192"/>
                <a:gd name="T64" fmla="*/ 34 w 162"/>
                <a:gd name="T65" fmla="*/ 163 h 192"/>
                <a:gd name="T66" fmla="*/ 38 w 162"/>
                <a:gd name="T67" fmla="*/ 138 h 192"/>
                <a:gd name="T68" fmla="*/ 43 w 162"/>
                <a:gd name="T69" fmla="*/ 170 h 192"/>
                <a:gd name="T70" fmla="*/ 43 w 162"/>
                <a:gd name="T71" fmla="*/ 177 h 192"/>
                <a:gd name="T72" fmla="*/ 81 w 162"/>
                <a:gd name="T73" fmla="*/ 151 h 192"/>
                <a:gd name="T74" fmla="*/ 93 w 162"/>
                <a:gd name="T75" fmla="*/ 121 h 192"/>
                <a:gd name="T76" fmla="*/ 103 w 162"/>
                <a:gd name="T77" fmla="*/ 113 h 192"/>
                <a:gd name="T78" fmla="*/ 66 w 162"/>
                <a:gd name="T79" fmla="*/ 16 h 192"/>
                <a:gd name="T80" fmla="*/ 66 w 162"/>
                <a:gd name="T81" fmla="*/ 89 h 192"/>
                <a:gd name="T82" fmla="*/ 66 w 162"/>
                <a:gd name="T83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2" h="192">
                  <a:moveTo>
                    <a:pt x="66" y="0"/>
                  </a:moveTo>
                  <a:cubicBezTo>
                    <a:pt x="93" y="0"/>
                    <a:pt x="116" y="24"/>
                    <a:pt x="116" y="53"/>
                  </a:cubicBezTo>
                  <a:cubicBezTo>
                    <a:pt x="116" y="67"/>
                    <a:pt x="110" y="80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7" y="96"/>
                    <a:pt x="114" y="102"/>
                    <a:pt x="119" y="109"/>
                  </a:cubicBezTo>
                  <a:cubicBezTo>
                    <a:pt x="120" y="109"/>
                    <a:pt x="121" y="109"/>
                    <a:pt x="122" y="109"/>
                  </a:cubicBezTo>
                  <a:cubicBezTo>
                    <a:pt x="133" y="109"/>
                    <a:pt x="143" y="114"/>
                    <a:pt x="150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58" y="129"/>
                    <a:pt x="162" y="139"/>
                    <a:pt x="162" y="151"/>
                  </a:cubicBezTo>
                  <a:cubicBezTo>
                    <a:pt x="162" y="162"/>
                    <a:pt x="158" y="173"/>
                    <a:pt x="150" y="180"/>
                  </a:cubicBezTo>
                  <a:cubicBezTo>
                    <a:pt x="143" y="188"/>
                    <a:pt x="133" y="192"/>
                    <a:pt x="122" y="192"/>
                  </a:cubicBezTo>
                  <a:cubicBezTo>
                    <a:pt x="121" y="192"/>
                    <a:pt x="121" y="192"/>
                    <a:pt x="121" y="192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1" y="192"/>
                    <a:pt x="28" y="189"/>
                    <a:pt x="28" y="185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3" y="178"/>
                    <a:pt x="13" y="178"/>
                    <a:pt x="12" y="178"/>
                  </a:cubicBezTo>
                  <a:cubicBezTo>
                    <a:pt x="8" y="177"/>
                    <a:pt x="5" y="175"/>
                    <a:pt x="3" y="172"/>
                  </a:cubicBezTo>
                  <a:cubicBezTo>
                    <a:pt x="1" y="169"/>
                    <a:pt x="0" y="165"/>
                    <a:pt x="0" y="16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37"/>
                    <a:pt x="1" y="130"/>
                    <a:pt x="4" y="123"/>
                  </a:cubicBezTo>
                  <a:cubicBezTo>
                    <a:pt x="9" y="109"/>
                    <a:pt x="20" y="100"/>
                    <a:pt x="30" y="90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0" y="80"/>
                    <a:pt x="15" y="66"/>
                    <a:pt x="15" y="53"/>
                  </a:cubicBezTo>
                  <a:cubicBezTo>
                    <a:pt x="15" y="24"/>
                    <a:pt x="38" y="0"/>
                    <a:pt x="66" y="0"/>
                  </a:cubicBezTo>
                  <a:close/>
                  <a:moveTo>
                    <a:pt x="117" y="130"/>
                  </a:moveTo>
                  <a:cubicBezTo>
                    <a:pt x="117" y="130"/>
                    <a:pt x="117" y="130"/>
                    <a:pt x="117" y="130"/>
                  </a:cubicBezTo>
                  <a:cubicBezTo>
                    <a:pt x="117" y="146"/>
                    <a:pt x="117" y="146"/>
                    <a:pt x="117" y="14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99" y="146"/>
                    <a:pt x="97" y="148"/>
                    <a:pt x="97" y="151"/>
                  </a:cubicBezTo>
                  <a:cubicBezTo>
                    <a:pt x="97" y="153"/>
                    <a:pt x="99" y="155"/>
                    <a:pt x="102" y="155"/>
                  </a:cubicBezTo>
                  <a:cubicBezTo>
                    <a:pt x="117" y="155"/>
                    <a:pt x="117" y="155"/>
                    <a:pt x="117" y="155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174"/>
                    <a:pt x="119" y="176"/>
                    <a:pt x="122" y="176"/>
                  </a:cubicBezTo>
                  <a:cubicBezTo>
                    <a:pt x="124" y="176"/>
                    <a:pt x="126" y="174"/>
                    <a:pt x="126" y="171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44" y="155"/>
                    <a:pt x="146" y="153"/>
                    <a:pt x="146" y="151"/>
                  </a:cubicBezTo>
                  <a:cubicBezTo>
                    <a:pt x="146" y="148"/>
                    <a:pt x="144" y="146"/>
                    <a:pt x="141" y="14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26" y="130"/>
                    <a:pt x="126" y="130"/>
                    <a:pt x="126" y="130"/>
                  </a:cubicBezTo>
                  <a:cubicBezTo>
                    <a:pt x="126" y="124"/>
                    <a:pt x="117" y="124"/>
                    <a:pt x="117" y="130"/>
                  </a:cubicBezTo>
                  <a:close/>
                  <a:moveTo>
                    <a:pt x="99" y="128"/>
                  </a:moveTo>
                  <a:cubicBezTo>
                    <a:pt x="99" y="128"/>
                    <a:pt x="99" y="128"/>
                    <a:pt x="99" y="128"/>
                  </a:cubicBezTo>
                  <a:cubicBezTo>
                    <a:pt x="94" y="133"/>
                    <a:pt x="90" y="142"/>
                    <a:pt x="90" y="151"/>
                  </a:cubicBezTo>
                  <a:cubicBezTo>
                    <a:pt x="90" y="160"/>
                    <a:pt x="94" y="168"/>
                    <a:pt x="99" y="174"/>
                  </a:cubicBezTo>
                  <a:cubicBezTo>
                    <a:pt x="105" y="179"/>
                    <a:pt x="113" y="183"/>
                    <a:pt x="122" y="183"/>
                  </a:cubicBezTo>
                  <a:cubicBezTo>
                    <a:pt x="130" y="183"/>
                    <a:pt x="138" y="179"/>
                    <a:pt x="144" y="174"/>
                  </a:cubicBezTo>
                  <a:cubicBezTo>
                    <a:pt x="150" y="168"/>
                    <a:pt x="153" y="160"/>
                    <a:pt x="153" y="151"/>
                  </a:cubicBezTo>
                  <a:cubicBezTo>
                    <a:pt x="153" y="142"/>
                    <a:pt x="150" y="134"/>
                    <a:pt x="144" y="128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32" y="115"/>
                    <a:pt x="112" y="115"/>
                    <a:pt x="99" y="128"/>
                  </a:cubicBezTo>
                  <a:close/>
                  <a:moveTo>
                    <a:pt x="103" y="113"/>
                  </a:moveTo>
                  <a:cubicBezTo>
                    <a:pt x="103" y="113"/>
                    <a:pt x="103" y="113"/>
                    <a:pt x="103" y="113"/>
                  </a:cubicBezTo>
                  <a:cubicBezTo>
                    <a:pt x="99" y="108"/>
                    <a:pt x="93" y="103"/>
                    <a:pt x="89" y="99"/>
                  </a:cubicBezTo>
                  <a:cubicBezTo>
                    <a:pt x="82" y="103"/>
                    <a:pt x="74" y="105"/>
                    <a:pt x="66" y="105"/>
                  </a:cubicBezTo>
                  <a:cubicBezTo>
                    <a:pt x="57" y="105"/>
                    <a:pt x="49" y="103"/>
                    <a:pt x="42" y="99"/>
                  </a:cubicBezTo>
                  <a:cubicBezTo>
                    <a:pt x="34" y="107"/>
                    <a:pt x="22" y="117"/>
                    <a:pt x="17" y="129"/>
                  </a:cubicBezTo>
                  <a:cubicBezTo>
                    <a:pt x="15" y="134"/>
                    <a:pt x="15" y="139"/>
                    <a:pt x="15" y="145"/>
                  </a:cubicBezTo>
                  <a:cubicBezTo>
                    <a:pt x="15" y="161"/>
                    <a:pt x="15" y="161"/>
                    <a:pt x="15" y="161"/>
                  </a:cubicBezTo>
                  <a:cubicBezTo>
                    <a:pt x="15" y="162"/>
                    <a:pt x="15" y="162"/>
                    <a:pt x="15" y="16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4" y="140"/>
                    <a:pt x="36" y="138"/>
                    <a:pt x="38" y="138"/>
                  </a:cubicBezTo>
                  <a:cubicBezTo>
                    <a:pt x="41" y="138"/>
                    <a:pt x="43" y="140"/>
                    <a:pt x="43" y="143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0"/>
                    <a:pt x="43" y="170"/>
                    <a:pt x="43" y="170"/>
                  </a:cubicBezTo>
                  <a:cubicBezTo>
                    <a:pt x="43" y="177"/>
                    <a:pt x="43" y="177"/>
                    <a:pt x="43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85" y="170"/>
                    <a:pt x="81" y="161"/>
                    <a:pt x="81" y="151"/>
                  </a:cubicBezTo>
                  <a:cubicBezTo>
                    <a:pt x="81" y="139"/>
                    <a:pt x="86" y="129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6" y="118"/>
                    <a:pt x="99" y="115"/>
                    <a:pt x="103" y="113"/>
                  </a:cubicBezTo>
                  <a:close/>
                  <a:moveTo>
                    <a:pt x="66" y="16"/>
                  </a:moveTo>
                  <a:cubicBezTo>
                    <a:pt x="66" y="16"/>
                    <a:pt x="66" y="16"/>
                    <a:pt x="66" y="16"/>
                  </a:cubicBezTo>
                  <a:cubicBezTo>
                    <a:pt x="46" y="16"/>
                    <a:pt x="30" y="32"/>
                    <a:pt x="30" y="53"/>
                  </a:cubicBezTo>
                  <a:cubicBezTo>
                    <a:pt x="30" y="73"/>
                    <a:pt x="46" y="89"/>
                    <a:pt x="66" y="89"/>
                  </a:cubicBezTo>
                  <a:cubicBezTo>
                    <a:pt x="85" y="89"/>
                    <a:pt x="101" y="73"/>
                    <a:pt x="101" y="53"/>
                  </a:cubicBezTo>
                  <a:cubicBezTo>
                    <a:pt x="101" y="32"/>
                    <a:pt x="85" y="16"/>
                    <a:pt x="66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solidFill>
                  <a:srgbClr val="7F7F7F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9F448B71-A8DC-26A6-D2F8-CAE7844236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1360" y="4200495"/>
              <a:ext cx="224823" cy="296385"/>
            </a:xfrm>
            <a:custGeom>
              <a:avLst/>
              <a:gdLst>
                <a:gd name="T0" fmla="*/ 149 w 166"/>
                <a:gd name="T1" fmla="*/ 196 h 219"/>
                <a:gd name="T2" fmla="*/ 136 w 166"/>
                <a:gd name="T3" fmla="*/ 207 h 219"/>
                <a:gd name="T4" fmla="*/ 93 w 166"/>
                <a:gd name="T5" fmla="*/ 218 h 219"/>
                <a:gd name="T6" fmla="*/ 53 w 166"/>
                <a:gd name="T7" fmla="*/ 200 h 219"/>
                <a:gd name="T8" fmla="*/ 53 w 166"/>
                <a:gd name="T9" fmla="*/ 200 h 219"/>
                <a:gd name="T10" fmla="*/ 53 w 166"/>
                <a:gd name="T11" fmla="*/ 200 h 219"/>
                <a:gd name="T12" fmla="*/ 42 w 166"/>
                <a:gd name="T13" fmla="*/ 186 h 219"/>
                <a:gd name="T14" fmla="*/ 20 w 166"/>
                <a:gd name="T15" fmla="*/ 148 h 219"/>
                <a:gd name="T16" fmla="*/ 20 w 166"/>
                <a:gd name="T17" fmla="*/ 147 h 219"/>
                <a:gd name="T18" fmla="*/ 7 w 166"/>
                <a:gd name="T19" fmla="*/ 125 h 219"/>
                <a:gd name="T20" fmla="*/ 23 w 166"/>
                <a:gd name="T21" fmla="*/ 93 h 219"/>
                <a:gd name="T22" fmla="*/ 43 w 166"/>
                <a:gd name="T23" fmla="*/ 103 h 219"/>
                <a:gd name="T24" fmla="*/ 43 w 166"/>
                <a:gd name="T25" fmla="*/ 104 h 219"/>
                <a:gd name="T26" fmla="*/ 45 w 166"/>
                <a:gd name="T27" fmla="*/ 107 h 219"/>
                <a:gd name="T28" fmla="*/ 45 w 166"/>
                <a:gd name="T29" fmla="*/ 35 h 219"/>
                <a:gd name="T30" fmla="*/ 74 w 166"/>
                <a:gd name="T31" fmla="*/ 18 h 219"/>
                <a:gd name="T32" fmla="*/ 110 w 166"/>
                <a:gd name="T33" fmla="*/ 18 h 219"/>
                <a:gd name="T34" fmla="*/ 138 w 166"/>
                <a:gd name="T35" fmla="*/ 34 h 219"/>
                <a:gd name="T36" fmla="*/ 138 w 166"/>
                <a:gd name="T37" fmla="*/ 35 h 219"/>
                <a:gd name="T38" fmla="*/ 139 w 166"/>
                <a:gd name="T39" fmla="*/ 35 h 219"/>
                <a:gd name="T40" fmla="*/ 166 w 166"/>
                <a:gd name="T41" fmla="*/ 53 h 219"/>
                <a:gd name="T42" fmla="*/ 166 w 166"/>
                <a:gd name="T43" fmla="*/ 150 h 219"/>
                <a:gd name="T44" fmla="*/ 162 w 166"/>
                <a:gd name="T45" fmla="*/ 175 h 219"/>
                <a:gd name="T46" fmla="*/ 149 w 166"/>
                <a:gd name="T47" fmla="*/ 196 h 219"/>
                <a:gd name="T48" fmla="*/ 128 w 166"/>
                <a:gd name="T49" fmla="*/ 194 h 219"/>
                <a:gd name="T50" fmla="*/ 128 w 166"/>
                <a:gd name="T51" fmla="*/ 194 h 219"/>
                <a:gd name="T52" fmla="*/ 138 w 166"/>
                <a:gd name="T53" fmla="*/ 185 h 219"/>
                <a:gd name="T54" fmla="*/ 148 w 166"/>
                <a:gd name="T55" fmla="*/ 169 h 219"/>
                <a:gd name="T56" fmla="*/ 151 w 166"/>
                <a:gd name="T57" fmla="*/ 150 h 219"/>
                <a:gd name="T58" fmla="*/ 151 w 166"/>
                <a:gd name="T59" fmla="*/ 53 h 219"/>
                <a:gd name="T60" fmla="*/ 143 w 166"/>
                <a:gd name="T61" fmla="*/ 53 h 219"/>
                <a:gd name="T62" fmla="*/ 143 w 166"/>
                <a:gd name="T63" fmla="*/ 99 h 219"/>
                <a:gd name="T64" fmla="*/ 123 w 166"/>
                <a:gd name="T65" fmla="*/ 99 h 219"/>
                <a:gd name="T66" fmla="*/ 123 w 166"/>
                <a:gd name="T67" fmla="*/ 34 h 219"/>
                <a:gd name="T68" fmla="*/ 115 w 166"/>
                <a:gd name="T69" fmla="*/ 34 h 219"/>
                <a:gd name="T70" fmla="*/ 115 w 166"/>
                <a:gd name="T71" fmla="*/ 34 h 219"/>
                <a:gd name="T72" fmla="*/ 115 w 166"/>
                <a:gd name="T73" fmla="*/ 99 h 219"/>
                <a:gd name="T74" fmla="*/ 96 w 166"/>
                <a:gd name="T75" fmla="*/ 99 h 219"/>
                <a:gd name="T76" fmla="*/ 96 w 166"/>
                <a:gd name="T77" fmla="*/ 24 h 219"/>
                <a:gd name="T78" fmla="*/ 88 w 166"/>
                <a:gd name="T79" fmla="*/ 24 h 219"/>
                <a:gd name="T80" fmla="*/ 88 w 166"/>
                <a:gd name="T81" fmla="*/ 99 h 219"/>
                <a:gd name="T82" fmla="*/ 68 w 166"/>
                <a:gd name="T83" fmla="*/ 99 h 219"/>
                <a:gd name="T84" fmla="*/ 68 w 166"/>
                <a:gd name="T85" fmla="*/ 35 h 219"/>
                <a:gd name="T86" fmla="*/ 60 w 166"/>
                <a:gd name="T87" fmla="*/ 35 h 219"/>
                <a:gd name="T88" fmla="*/ 60 w 166"/>
                <a:gd name="T89" fmla="*/ 125 h 219"/>
                <a:gd name="T90" fmla="*/ 41 w 166"/>
                <a:gd name="T91" fmla="*/ 130 h 219"/>
                <a:gd name="T92" fmla="*/ 31 w 166"/>
                <a:gd name="T93" fmla="*/ 112 h 219"/>
                <a:gd name="T94" fmla="*/ 20 w 166"/>
                <a:gd name="T95" fmla="*/ 117 h 219"/>
                <a:gd name="T96" fmla="*/ 33 w 166"/>
                <a:gd name="T97" fmla="*/ 140 h 219"/>
                <a:gd name="T98" fmla="*/ 33 w 166"/>
                <a:gd name="T99" fmla="*/ 140 h 219"/>
                <a:gd name="T100" fmla="*/ 55 w 166"/>
                <a:gd name="T101" fmla="*/ 178 h 219"/>
                <a:gd name="T102" fmla="*/ 63 w 166"/>
                <a:gd name="T103" fmla="*/ 189 h 219"/>
                <a:gd name="T104" fmla="*/ 95 w 166"/>
                <a:gd name="T105" fmla="*/ 203 h 219"/>
                <a:gd name="T106" fmla="*/ 128 w 166"/>
                <a:gd name="T107" fmla="*/ 19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" h="219">
                  <a:moveTo>
                    <a:pt x="149" y="196"/>
                  </a:moveTo>
                  <a:cubicBezTo>
                    <a:pt x="145" y="200"/>
                    <a:pt x="141" y="204"/>
                    <a:pt x="136" y="207"/>
                  </a:cubicBezTo>
                  <a:cubicBezTo>
                    <a:pt x="123" y="216"/>
                    <a:pt x="108" y="219"/>
                    <a:pt x="93" y="218"/>
                  </a:cubicBezTo>
                  <a:cubicBezTo>
                    <a:pt x="79" y="217"/>
                    <a:pt x="65" y="211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49" y="196"/>
                    <a:pt x="45" y="191"/>
                    <a:pt x="42" y="186"/>
                  </a:cubicBezTo>
                  <a:cubicBezTo>
                    <a:pt x="20" y="148"/>
                    <a:pt x="20" y="148"/>
                    <a:pt x="20" y="148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0" y="111"/>
                    <a:pt x="8" y="95"/>
                    <a:pt x="23" y="93"/>
                  </a:cubicBezTo>
                  <a:cubicBezTo>
                    <a:pt x="29" y="93"/>
                    <a:pt x="37" y="95"/>
                    <a:pt x="43" y="103"/>
                  </a:cubicBezTo>
                  <a:cubicBezTo>
                    <a:pt x="43" y="103"/>
                    <a:pt x="43" y="104"/>
                    <a:pt x="43" y="104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19"/>
                    <a:pt x="61" y="11"/>
                    <a:pt x="74" y="18"/>
                  </a:cubicBezTo>
                  <a:cubicBezTo>
                    <a:pt x="79" y="0"/>
                    <a:pt x="104" y="1"/>
                    <a:pt x="110" y="18"/>
                  </a:cubicBezTo>
                  <a:cubicBezTo>
                    <a:pt x="122" y="11"/>
                    <a:pt x="138" y="19"/>
                    <a:pt x="138" y="34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2" y="30"/>
                    <a:pt x="166" y="38"/>
                    <a:pt x="166" y="53"/>
                  </a:cubicBezTo>
                  <a:cubicBezTo>
                    <a:pt x="166" y="150"/>
                    <a:pt x="166" y="150"/>
                    <a:pt x="166" y="150"/>
                  </a:cubicBezTo>
                  <a:cubicBezTo>
                    <a:pt x="166" y="158"/>
                    <a:pt x="165" y="167"/>
                    <a:pt x="162" y="175"/>
                  </a:cubicBezTo>
                  <a:cubicBezTo>
                    <a:pt x="159" y="182"/>
                    <a:pt x="155" y="190"/>
                    <a:pt x="149" y="196"/>
                  </a:cubicBezTo>
                  <a:close/>
                  <a:moveTo>
                    <a:pt x="128" y="194"/>
                  </a:moveTo>
                  <a:cubicBezTo>
                    <a:pt x="128" y="194"/>
                    <a:pt x="128" y="194"/>
                    <a:pt x="128" y="194"/>
                  </a:cubicBezTo>
                  <a:cubicBezTo>
                    <a:pt x="132" y="192"/>
                    <a:pt x="135" y="189"/>
                    <a:pt x="138" y="185"/>
                  </a:cubicBezTo>
                  <a:cubicBezTo>
                    <a:pt x="142" y="181"/>
                    <a:pt x="146" y="175"/>
                    <a:pt x="148" y="169"/>
                  </a:cubicBezTo>
                  <a:cubicBezTo>
                    <a:pt x="150" y="163"/>
                    <a:pt x="151" y="157"/>
                    <a:pt x="151" y="150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47"/>
                    <a:pt x="143" y="47"/>
                    <a:pt x="143" y="53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111"/>
                    <a:pt x="123" y="111"/>
                    <a:pt x="123" y="99"/>
                  </a:cubicBezTo>
                  <a:cubicBezTo>
                    <a:pt x="123" y="34"/>
                    <a:pt x="123" y="34"/>
                    <a:pt x="123" y="34"/>
                  </a:cubicBezTo>
                  <a:cubicBezTo>
                    <a:pt x="123" y="29"/>
                    <a:pt x="115" y="29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111"/>
                    <a:pt x="96" y="111"/>
                    <a:pt x="96" y="99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18"/>
                    <a:pt x="88" y="19"/>
                    <a:pt x="88" y="24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88" y="111"/>
                    <a:pt x="68" y="111"/>
                    <a:pt x="68" y="99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29"/>
                    <a:pt x="60" y="29"/>
                    <a:pt x="60" y="3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0" y="135"/>
                    <a:pt x="46" y="139"/>
                    <a:pt x="41" y="130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26" y="106"/>
                    <a:pt x="16" y="110"/>
                    <a:pt x="20" y="117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55" y="178"/>
                    <a:pt x="55" y="178"/>
                    <a:pt x="55" y="178"/>
                  </a:cubicBezTo>
                  <a:cubicBezTo>
                    <a:pt x="57" y="182"/>
                    <a:pt x="60" y="186"/>
                    <a:pt x="63" y="189"/>
                  </a:cubicBezTo>
                  <a:cubicBezTo>
                    <a:pt x="72" y="197"/>
                    <a:pt x="83" y="202"/>
                    <a:pt x="95" y="203"/>
                  </a:cubicBezTo>
                  <a:cubicBezTo>
                    <a:pt x="106" y="204"/>
                    <a:pt x="118" y="201"/>
                    <a:pt x="12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4903B275-A72C-0043-CE5A-A8C1B3F12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262" y="4228377"/>
              <a:ext cx="259930" cy="242373"/>
            </a:xfrm>
            <a:custGeom>
              <a:avLst/>
              <a:gdLst>
                <a:gd name="T0" fmla="*/ 70 w 192"/>
                <a:gd name="T1" fmla="*/ 76 h 179"/>
                <a:gd name="T2" fmla="*/ 70 w 192"/>
                <a:gd name="T3" fmla="*/ 97 h 179"/>
                <a:gd name="T4" fmla="*/ 50 w 192"/>
                <a:gd name="T5" fmla="*/ 97 h 179"/>
                <a:gd name="T6" fmla="*/ 50 w 192"/>
                <a:gd name="T7" fmla="*/ 76 h 179"/>
                <a:gd name="T8" fmla="*/ 96 w 192"/>
                <a:gd name="T9" fmla="*/ 0 h 179"/>
                <a:gd name="T10" fmla="*/ 163 w 192"/>
                <a:gd name="T11" fmla="*/ 25 h 179"/>
                <a:gd name="T12" fmla="*/ 163 w 192"/>
                <a:gd name="T13" fmla="*/ 148 h 179"/>
                <a:gd name="T14" fmla="*/ 73 w 192"/>
                <a:gd name="T15" fmla="*/ 170 h 179"/>
                <a:gd name="T16" fmla="*/ 31 w 192"/>
                <a:gd name="T17" fmla="*/ 177 h 179"/>
                <a:gd name="T18" fmla="*/ 24 w 192"/>
                <a:gd name="T19" fmla="*/ 179 h 179"/>
                <a:gd name="T20" fmla="*/ 13 w 192"/>
                <a:gd name="T21" fmla="*/ 170 h 179"/>
                <a:gd name="T22" fmla="*/ 13 w 192"/>
                <a:gd name="T23" fmla="*/ 162 h 179"/>
                <a:gd name="T24" fmla="*/ 5 w 192"/>
                <a:gd name="T25" fmla="*/ 115 h 179"/>
                <a:gd name="T26" fmla="*/ 28 w 192"/>
                <a:gd name="T27" fmla="*/ 25 h 179"/>
                <a:gd name="T28" fmla="*/ 153 w 192"/>
                <a:gd name="T29" fmla="*/ 37 h 179"/>
                <a:gd name="T30" fmla="*/ 96 w 192"/>
                <a:gd name="T31" fmla="*/ 16 h 179"/>
                <a:gd name="T32" fmla="*/ 14 w 192"/>
                <a:gd name="T33" fmla="*/ 86 h 179"/>
                <a:gd name="T34" fmla="*/ 31 w 192"/>
                <a:gd name="T35" fmla="*/ 130 h 179"/>
                <a:gd name="T36" fmla="*/ 28 w 192"/>
                <a:gd name="T37" fmla="*/ 162 h 179"/>
                <a:gd name="T38" fmla="*/ 57 w 192"/>
                <a:gd name="T39" fmla="*/ 149 h 179"/>
                <a:gd name="T40" fmla="*/ 96 w 192"/>
                <a:gd name="T41" fmla="*/ 157 h 179"/>
                <a:gd name="T42" fmla="*/ 177 w 192"/>
                <a:gd name="T43" fmla="*/ 86 h 179"/>
                <a:gd name="T44" fmla="*/ 64 w 192"/>
                <a:gd name="T45" fmla="*/ 83 h 179"/>
                <a:gd name="T46" fmla="*/ 60 w 192"/>
                <a:gd name="T47" fmla="*/ 81 h 179"/>
                <a:gd name="T48" fmla="*/ 55 w 192"/>
                <a:gd name="T49" fmla="*/ 86 h 179"/>
                <a:gd name="T50" fmla="*/ 60 w 192"/>
                <a:gd name="T51" fmla="*/ 92 h 179"/>
                <a:gd name="T52" fmla="*/ 65 w 192"/>
                <a:gd name="T53" fmla="*/ 86 h 179"/>
                <a:gd name="T54" fmla="*/ 96 w 192"/>
                <a:gd name="T55" fmla="*/ 72 h 179"/>
                <a:gd name="T56" fmla="*/ 105 w 192"/>
                <a:gd name="T57" fmla="*/ 76 h 179"/>
                <a:gd name="T58" fmla="*/ 105 w 192"/>
                <a:gd name="T59" fmla="*/ 97 h 179"/>
                <a:gd name="T60" fmla="*/ 86 w 192"/>
                <a:gd name="T61" fmla="*/ 97 h 179"/>
                <a:gd name="T62" fmla="*/ 86 w 192"/>
                <a:gd name="T63" fmla="*/ 76 h 179"/>
                <a:gd name="T64" fmla="*/ 99 w 192"/>
                <a:gd name="T65" fmla="*/ 83 h 179"/>
                <a:gd name="T66" fmla="*/ 96 w 192"/>
                <a:gd name="T67" fmla="*/ 81 h 179"/>
                <a:gd name="T68" fmla="*/ 90 w 192"/>
                <a:gd name="T69" fmla="*/ 86 h 179"/>
                <a:gd name="T70" fmla="*/ 96 w 192"/>
                <a:gd name="T71" fmla="*/ 92 h 179"/>
                <a:gd name="T72" fmla="*/ 101 w 192"/>
                <a:gd name="T73" fmla="*/ 86 h 179"/>
                <a:gd name="T74" fmla="*/ 131 w 192"/>
                <a:gd name="T75" fmla="*/ 72 h 179"/>
                <a:gd name="T76" fmla="*/ 141 w 192"/>
                <a:gd name="T77" fmla="*/ 76 h 179"/>
                <a:gd name="T78" fmla="*/ 141 w 192"/>
                <a:gd name="T79" fmla="*/ 97 h 179"/>
                <a:gd name="T80" fmla="*/ 121 w 192"/>
                <a:gd name="T81" fmla="*/ 97 h 179"/>
                <a:gd name="T82" fmla="*/ 121 w 192"/>
                <a:gd name="T83" fmla="*/ 76 h 179"/>
                <a:gd name="T84" fmla="*/ 135 w 192"/>
                <a:gd name="T85" fmla="*/ 83 h 179"/>
                <a:gd name="T86" fmla="*/ 131 w 192"/>
                <a:gd name="T87" fmla="*/ 81 h 179"/>
                <a:gd name="T88" fmla="*/ 126 w 192"/>
                <a:gd name="T89" fmla="*/ 86 h 179"/>
                <a:gd name="T90" fmla="*/ 131 w 192"/>
                <a:gd name="T91" fmla="*/ 92 h 179"/>
                <a:gd name="T92" fmla="*/ 136 w 192"/>
                <a:gd name="T93" fmla="*/ 8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79">
                  <a:moveTo>
                    <a:pt x="60" y="72"/>
                  </a:moveTo>
                  <a:cubicBezTo>
                    <a:pt x="64" y="72"/>
                    <a:pt x="67" y="74"/>
                    <a:pt x="70" y="76"/>
                  </a:cubicBezTo>
                  <a:cubicBezTo>
                    <a:pt x="73" y="79"/>
                    <a:pt x="74" y="82"/>
                    <a:pt x="74" y="86"/>
                  </a:cubicBezTo>
                  <a:cubicBezTo>
                    <a:pt x="74" y="90"/>
                    <a:pt x="73" y="94"/>
                    <a:pt x="70" y="97"/>
                  </a:cubicBezTo>
                  <a:cubicBezTo>
                    <a:pt x="67" y="99"/>
                    <a:pt x="64" y="101"/>
                    <a:pt x="60" y="101"/>
                  </a:cubicBezTo>
                  <a:cubicBezTo>
                    <a:pt x="56" y="101"/>
                    <a:pt x="53" y="99"/>
                    <a:pt x="50" y="97"/>
                  </a:cubicBezTo>
                  <a:cubicBezTo>
                    <a:pt x="48" y="94"/>
                    <a:pt x="46" y="90"/>
                    <a:pt x="46" y="86"/>
                  </a:cubicBezTo>
                  <a:cubicBezTo>
                    <a:pt x="46" y="82"/>
                    <a:pt x="48" y="79"/>
                    <a:pt x="50" y="76"/>
                  </a:cubicBezTo>
                  <a:cubicBezTo>
                    <a:pt x="53" y="74"/>
                    <a:pt x="56" y="72"/>
                    <a:pt x="60" y="72"/>
                  </a:cubicBezTo>
                  <a:close/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22" y="0"/>
                    <a:pt x="146" y="10"/>
                    <a:pt x="163" y="25"/>
                  </a:cubicBezTo>
                  <a:cubicBezTo>
                    <a:pt x="181" y="41"/>
                    <a:pt x="192" y="62"/>
                    <a:pt x="192" y="86"/>
                  </a:cubicBezTo>
                  <a:cubicBezTo>
                    <a:pt x="192" y="110"/>
                    <a:pt x="181" y="132"/>
                    <a:pt x="163" y="148"/>
                  </a:cubicBezTo>
                  <a:cubicBezTo>
                    <a:pt x="146" y="163"/>
                    <a:pt x="122" y="172"/>
                    <a:pt x="96" y="172"/>
                  </a:cubicBezTo>
                  <a:cubicBezTo>
                    <a:pt x="88" y="172"/>
                    <a:pt x="80" y="172"/>
                    <a:pt x="73" y="170"/>
                  </a:cubicBezTo>
                  <a:cubicBezTo>
                    <a:pt x="66" y="169"/>
                    <a:pt x="60" y="167"/>
                    <a:pt x="54" y="164"/>
                  </a:cubicBezTo>
                  <a:cubicBezTo>
                    <a:pt x="31" y="177"/>
                    <a:pt x="31" y="177"/>
                    <a:pt x="31" y="177"/>
                  </a:cubicBezTo>
                  <a:cubicBezTo>
                    <a:pt x="29" y="178"/>
                    <a:pt x="27" y="179"/>
                    <a:pt x="24" y="179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2" y="178"/>
                    <a:pt x="19" y="177"/>
                    <a:pt x="17" y="176"/>
                  </a:cubicBezTo>
                  <a:cubicBezTo>
                    <a:pt x="15" y="174"/>
                    <a:pt x="14" y="172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2" y="167"/>
                    <a:pt x="12" y="165"/>
                    <a:pt x="13" y="162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3" y="131"/>
                    <a:pt x="8" y="123"/>
                    <a:pt x="5" y="115"/>
                  </a:cubicBezTo>
                  <a:cubicBezTo>
                    <a:pt x="2" y="106"/>
                    <a:pt x="0" y="96"/>
                    <a:pt x="0" y="86"/>
                  </a:cubicBezTo>
                  <a:cubicBezTo>
                    <a:pt x="0" y="62"/>
                    <a:pt x="10" y="41"/>
                    <a:pt x="28" y="25"/>
                  </a:cubicBezTo>
                  <a:cubicBezTo>
                    <a:pt x="45" y="10"/>
                    <a:pt x="69" y="0"/>
                    <a:pt x="96" y="0"/>
                  </a:cubicBezTo>
                  <a:close/>
                  <a:moveTo>
                    <a:pt x="153" y="37"/>
                  </a:moveTo>
                  <a:cubicBezTo>
                    <a:pt x="153" y="37"/>
                    <a:pt x="153" y="37"/>
                    <a:pt x="153" y="37"/>
                  </a:cubicBezTo>
                  <a:cubicBezTo>
                    <a:pt x="139" y="24"/>
                    <a:pt x="118" y="16"/>
                    <a:pt x="96" y="16"/>
                  </a:cubicBezTo>
                  <a:cubicBezTo>
                    <a:pt x="73" y="16"/>
                    <a:pt x="52" y="24"/>
                    <a:pt x="38" y="37"/>
                  </a:cubicBezTo>
                  <a:cubicBezTo>
                    <a:pt x="23" y="49"/>
                    <a:pt x="14" y="67"/>
                    <a:pt x="14" y="86"/>
                  </a:cubicBezTo>
                  <a:cubicBezTo>
                    <a:pt x="14" y="94"/>
                    <a:pt x="16" y="102"/>
                    <a:pt x="19" y="109"/>
                  </a:cubicBezTo>
                  <a:cubicBezTo>
                    <a:pt x="22" y="117"/>
                    <a:pt x="26" y="124"/>
                    <a:pt x="31" y="130"/>
                  </a:cubicBezTo>
                  <a:cubicBezTo>
                    <a:pt x="33" y="131"/>
                    <a:pt x="34" y="134"/>
                    <a:pt x="33" y="137"/>
                  </a:cubicBezTo>
                  <a:cubicBezTo>
                    <a:pt x="28" y="162"/>
                    <a:pt x="28" y="162"/>
                    <a:pt x="28" y="162"/>
                  </a:cubicBezTo>
                  <a:cubicBezTo>
                    <a:pt x="51" y="149"/>
                    <a:pt x="51" y="149"/>
                    <a:pt x="51" y="149"/>
                  </a:cubicBezTo>
                  <a:cubicBezTo>
                    <a:pt x="53" y="148"/>
                    <a:pt x="55" y="148"/>
                    <a:pt x="57" y="149"/>
                  </a:cubicBezTo>
                  <a:cubicBezTo>
                    <a:pt x="63" y="152"/>
                    <a:pt x="69" y="154"/>
                    <a:pt x="76" y="155"/>
                  </a:cubicBezTo>
                  <a:cubicBezTo>
                    <a:pt x="82" y="157"/>
                    <a:pt x="89" y="157"/>
                    <a:pt x="96" y="157"/>
                  </a:cubicBezTo>
                  <a:cubicBezTo>
                    <a:pt x="118" y="157"/>
                    <a:pt x="139" y="149"/>
                    <a:pt x="153" y="136"/>
                  </a:cubicBezTo>
                  <a:cubicBezTo>
                    <a:pt x="168" y="123"/>
                    <a:pt x="177" y="106"/>
                    <a:pt x="177" y="86"/>
                  </a:cubicBezTo>
                  <a:cubicBezTo>
                    <a:pt x="177" y="67"/>
                    <a:pt x="168" y="49"/>
                    <a:pt x="153" y="37"/>
                  </a:cubicBezTo>
                  <a:close/>
                  <a:moveTo>
                    <a:pt x="64" y="83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63" y="82"/>
                    <a:pt x="62" y="81"/>
                    <a:pt x="60" y="81"/>
                  </a:cubicBezTo>
                  <a:cubicBezTo>
                    <a:pt x="59" y="81"/>
                    <a:pt x="57" y="82"/>
                    <a:pt x="56" y="83"/>
                  </a:cubicBezTo>
                  <a:cubicBezTo>
                    <a:pt x="56" y="84"/>
                    <a:pt x="55" y="85"/>
                    <a:pt x="55" y="86"/>
                  </a:cubicBezTo>
                  <a:cubicBezTo>
                    <a:pt x="55" y="88"/>
                    <a:pt x="56" y="89"/>
                    <a:pt x="56" y="90"/>
                  </a:cubicBezTo>
                  <a:cubicBezTo>
                    <a:pt x="57" y="91"/>
                    <a:pt x="59" y="92"/>
                    <a:pt x="60" y="92"/>
                  </a:cubicBezTo>
                  <a:cubicBezTo>
                    <a:pt x="62" y="92"/>
                    <a:pt x="63" y="91"/>
                    <a:pt x="64" y="90"/>
                  </a:cubicBezTo>
                  <a:cubicBezTo>
                    <a:pt x="65" y="89"/>
                    <a:pt x="65" y="88"/>
                    <a:pt x="65" y="86"/>
                  </a:cubicBezTo>
                  <a:cubicBezTo>
                    <a:pt x="65" y="85"/>
                    <a:pt x="65" y="84"/>
                    <a:pt x="64" y="83"/>
                  </a:cubicBezTo>
                  <a:close/>
                  <a:moveTo>
                    <a:pt x="96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9" y="72"/>
                    <a:pt x="103" y="74"/>
                    <a:pt x="105" y="76"/>
                  </a:cubicBezTo>
                  <a:cubicBezTo>
                    <a:pt x="108" y="79"/>
                    <a:pt x="110" y="82"/>
                    <a:pt x="110" y="86"/>
                  </a:cubicBezTo>
                  <a:cubicBezTo>
                    <a:pt x="110" y="90"/>
                    <a:pt x="108" y="94"/>
                    <a:pt x="105" y="97"/>
                  </a:cubicBezTo>
                  <a:cubicBezTo>
                    <a:pt x="103" y="99"/>
                    <a:pt x="99" y="101"/>
                    <a:pt x="96" y="101"/>
                  </a:cubicBezTo>
                  <a:cubicBezTo>
                    <a:pt x="92" y="101"/>
                    <a:pt x="88" y="99"/>
                    <a:pt x="86" y="97"/>
                  </a:cubicBezTo>
                  <a:cubicBezTo>
                    <a:pt x="83" y="94"/>
                    <a:pt x="82" y="90"/>
                    <a:pt x="82" y="86"/>
                  </a:cubicBezTo>
                  <a:cubicBezTo>
                    <a:pt x="82" y="82"/>
                    <a:pt x="83" y="79"/>
                    <a:pt x="86" y="76"/>
                  </a:cubicBezTo>
                  <a:cubicBezTo>
                    <a:pt x="88" y="74"/>
                    <a:pt x="92" y="72"/>
                    <a:pt x="96" y="72"/>
                  </a:cubicBezTo>
                  <a:close/>
                  <a:moveTo>
                    <a:pt x="99" y="83"/>
                  </a:moveTo>
                  <a:cubicBezTo>
                    <a:pt x="99" y="83"/>
                    <a:pt x="99" y="83"/>
                    <a:pt x="99" y="83"/>
                  </a:cubicBezTo>
                  <a:cubicBezTo>
                    <a:pt x="98" y="82"/>
                    <a:pt x="97" y="81"/>
                    <a:pt x="96" y="81"/>
                  </a:cubicBezTo>
                  <a:cubicBezTo>
                    <a:pt x="94" y="81"/>
                    <a:pt x="93" y="82"/>
                    <a:pt x="92" y="83"/>
                  </a:cubicBezTo>
                  <a:cubicBezTo>
                    <a:pt x="91" y="84"/>
                    <a:pt x="90" y="85"/>
                    <a:pt x="90" y="86"/>
                  </a:cubicBezTo>
                  <a:cubicBezTo>
                    <a:pt x="90" y="88"/>
                    <a:pt x="91" y="89"/>
                    <a:pt x="92" y="90"/>
                  </a:cubicBezTo>
                  <a:cubicBezTo>
                    <a:pt x="93" y="91"/>
                    <a:pt x="94" y="92"/>
                    <a:pt x="96" y="92"/>
                  </a:cubicBezTo>
                  <a:cubicBezTo>
                    <a:pt x="97" y="92"/>
                    <a:pt x="98" y="91"/>
                    <a:pt x="99" y="90"/>
                  </a:cubicBezTo>
                  <a:cubicBezTo>
                    <a:pt x="100" y="89"/>
                    <a:pt x="101" y="88"/>
                    <a:pt x="101" y="86"/>
                  </a:cubicBezTo>
                  <a:cubicBezTo>
                    <a:pt x="101" y="85"/>
                    <a:pt x="100" y="84"/>
                    <a:pt x="99" y="83"/>
                  </a:cubicBezTo>
                  <a:close/>
                  <a:moveTo>
                    <a:pt x="131" y="72"/>
                  </a:moveTo>
                  <a:cubicBezTo>
                    <a:pt x="131" y="72"/>
                    <a:pt x="131" y="72"/>
                    <a:pt x="131" y="72"/>
                  </a:cubicBezTo>
                  <a:cubicBezTo>
                    <a:pt x="135" y="72"/>
                    <a:pt x="138" y="74"/>
                    <a:pt x="141" y="76"/>
                  </a:cubicBezTo>
                  <a:cubicBezTo>
                    <a:pt x="143" y="79"/>
                    <a:pt x="145" y="82"/>
                    <a:pt x="145" y="86"/>
                  </a:cubicBezTo>
                  <a:cubicBezTo>
                    <a:pt x="145" y="90"/>
                    <a:pt x="143" y="94"/>
                    <a:pt x="141" y="97"/>
                  </a:cubicBezTo>
                  <a:cubicBezTo>
                    <a:pt x="138" y="99"/>
                    <a:pt x="135" y="101"/>
                    <a:pt x="131" y="101"/>
                  </a:cubicBezTo>
                  <a:cubicBezTo>
                    <a:pt x="127" y="101"/>
                    <a:pt x="124" y="99"/>
                    <a:pt x="121" y="97"/>
                  </a:cubicBezTo>
                  <a:cubicBezTo>
                    <a:pt x="119" y="94"/>
                    <a:pt x="117" y="90"/>
                    <a:pt x="117" y="86"/>
                  </a:cubicBezTo>
                  <a:cubicBezTo>
                    <a:pt x="117" y="82"/>
                    <a:pt x="119" y="79"/>
                    <a:pt x="121" y="76"/>
                  </a:cubicBezTo>
                  <a:cubicBezTo>
                    <a:pt x="124" y="74"/>
                    <a:pt x="127" y="72"/>
                    <a:pt x="131" y="72"/>
                  </a:cubicBezTo>
                  <a:close/>
                  <a:moveTo>
                    <a:pt x="135" y="83"/>
                  </a:moveTo>
                  <a:cubicBezTo>
                    <a:pt x="135" y="83"/>
                    <a:pt x="135" y="83"/>
                    <a:pt x="135" y="83"/>
                  </a:cubicBezTo>
                  <a:cubicBezTo>
                    <a:pt x="134" y="82"/>
                    <a:pt x="132" y="81"/>
                    <a:pt x="131" y="81"/>
                  </a:cubicBezTo>
                  <a:cubicBezTo>
                    <a:pt x="130" y="81"/>
                    <a:pt x="128" y="82"/>
                    <a:pt x="127" y="83"/>
                  </a:cubicBezTo>
                  <a:cubicBezTo>
                    <a:pt x="126" y="84"/>
                    <a:pt x="126" y="85"/>
                    <a:pt x="126" y="86"/>
                  </a:cubicBezTo>
                  <a:cubicBezTo>
                    <a:pt x="126" y="88"/>
                    <a:pt x="126" y="89"/>
                    <a:pt x="127" y="90"/>
                  </a:cubicBezTo>
                  <a:cubicBezTo>
                    <a:pt x="128" y="91"/>
                    <a:pt x="130" y="92"/>
                    <a:pt x="131" y="92"/>
                  </a:cubicBezTo>
                  <a:cubicBezTo>
                    <a:pt x="132" y="92"/>
                    <a:pt x="134" y="91"/>
                    <a:pt x="135" y="90"/>
                  </a:cubicBezTo>
                  <a:cubicBezTo>
                    <a:pt x="136" y="89"/>
                    <a:pt x="136" y="88"/>
                    <a:pt x="136" y="86"/>
                  </a:cubicBezTo>
                  <a:cubicBezTo>
                    <a:pt x="136" y="85"/>
                    <a:pt x="136" y="84"/>
                    <a:pt x="13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FB2C75BF-138B-B464-E492-9D2636D8DC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058" y="4225450"/>
              <a:ext cx="265530" cy="271430"/>
            </a:xfrm>
            <a:custGeom>
              <a:avLst/>
              <a:gdLst>
                <a:gd name="T0" fmla="*/ 26 w 90"/>
                <a:gd name="T1" fmla="*/ 19 h 91"/>
                <a:gd name="T2" fmla="*/ 19 w 90"/>
                <a:gd name="T3" fmla="*/ 26 h 91"/>
                <a:gd name="T4" fmla="*/ 18 w 90"/>
                <a:gd name="T5" fmla="*/ 34 h 91"/>
                <a:gd name="T6" fmla="*/ 22 w 90"/>
                <a:gd name="T7" fmla="*/ 29 h 91"/>
                <a:gd name="T8" fmla="*/ 29 w 90"/>
                <a:gd name="T9" fmla="*/ 23 h 91"/>
                <a:gd name="T10" fmla="*/ 33 w 90"/>
                <a:gd name="T11" fmla="*/ 18 h 91"/>
                <a:gd name="T12" fmla="*/ 89 w 90"/>
                <a:gd name="T13" fmla="*/ 84 h 91"/>
                <a:gd name="T14" fmla="*/ 73 w 90"/>
                <a:gd name="T15" fmla="*/ 67 h 91"/>
                <a:gd name="T16" fmla="*/ 82 w 90"/>
                <a:gd name="T17" fmla="*/ 41 h 91"/>
                <a:gd name="T18" fmla="*/ 79 w 90"/>
                <a:gd name="T19" fmla="*/ 25 h 91"/>
                <a:gd name="T20" fmla="*/ 70 w 90"/>
                <a:gd name="T21" fmla="*/ 12 h 91"/>
                <a:gd name="T22" fmla="*/ 41 w 90"/>
                <a:gd name="T23" fmla="*/ 0 h 91"/>
                <a:gd name="T24" fmla="*/ 3 w 90"/>
                <a:gd name="T25" fmla="*/ 25 h 91"/>
                <a:gd name="T26" fmla="*/ 3 w 90"/>
                <a:gd name="T27" fmla="*/ 57 h 91"/>
                <a:gd name="T28" fmla="*/ 12 w 90"/>
                <a:gd name="T29" fmla="*/ 70 h 91"/>
                <a:gd name="T30" fmla="*/ 25 w 90"/>
                <a:gd name="T31" fmla="*/ 79 h 91"/>
                <a:gd name="T32" fmla="*/ 25 w 90"/>
                <a:gd name="T33" fmla="*/ 79 h 91"/>
                <a:gd name="T34" fmla="*/ 57 w 90"/>
                <a:gd name="T35" fmla="*/ 79 h 91"/>
                <a:gd name="T36" fmla="*/ 84 w 90"/>
                <a:gd name="T37" fmla="*/ 89 h 91"/>
                <a:gd name="T38" fmla="*/ 89 w 90"/>
                <a:gd name="T39" fmla="*/ 84 h 91"/>
                <a:gd name="T40" fmla="*/ 65 w 90"/>
                <a:gd name="T41" fmla="*/ 65 h 91"/>
                <a:gd name="T42" fmla="*/ 54 w 90"/>
                <a:gd name="T43" fmla="*/ 72 h 91"/>
                <a:gd name="T44" fmla="*/ 28 w 90"/>
                <a:gd name="T45" fmla="*/ 72 h 91"/>
                <a:gd name="T46" fmla="*/ 17 w 90"/>
                <a:gd name="T47" fmla="*/ 65 h 91"/>
                <a:gd name="T48" fmla="*/ 17 w 90"/>
                <a:gd name="T49" fmla="*/ 65 h 91"/>
                <a:gd name="T50" fmla="*/ 10 w 90"/>
                <a:gd name="T51" fmla="*/ 54 h 91"/>
                <a:gd name="T52" fmla="*/ 10 w 90"/>
                <a:gd name="T53" fmla="*/ 28 h 91"/>
                <a:gd name="T54" fmla="*/ 41 w 90"/>
                <a:gd name="T55" fmla="*/ 7 h 91"/>
                <a:gd name="T56" fmla="*/ 65 w 90"/>
                <a:gd name="T57" fmla="*/ 17 h 91"/>
                <a:gd name="T58" fmla="*/ 72 w 90"/>
                <a:gd name="T59" fmla="*/ 28 h 91"/>
                <a:gd name="T60" fmla="*/ 75 w 90"/>
                <a:gd name="T61" fmla="*/ 41 h 91"/>
                <a:gd name="T62" fmla="*/ 65 w 90"/>
                <a:gd name="T63" fmla="*/ 65 h 91"/>
                <a:gd name="T64" fmla="*/ 65 w 90"/>
                <a:gd name="T65" fmla="*/ 39 h 91"/>
                <a:gd name="T66" fmla="*/ 61 w 90"/>
                <a:gd name="T67" fmla="*/ 50 h 91"/>
                <a:gd name="T68" fmla="*/ 57 w 90"/>
                <a:gd name="T69" fmla="*/ 57 h 91"/>
                <a:gd name="T70" fmla="*/ 41 w 90"/>
                <a:gd name="T71" fmla="*/ 63 h 91"/>
                <a:gd name="T72" fmla="*/ 41 w 90"/>
                <a:gd name="T73" fmla="*/ 68 h 91"/>
                <a:gd name="T74" fmla="*/ 60 w 90"/>
                <a:gd name="T75" fmla="*/ 60 h 91"/>
                <a:gd name="T76" fmla="*/ 66 w 90"/>
                <a:gd name="T77" fmla="*/ 51 h 91"/>
                <a:gd name="T78" fmla="*/ 65 w 90"/>
                <a:gd name="T7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91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1" name="Freeform 24">
              <a:extLst>
                <a:ext uri="{FF2B5EF4-FFF2-40B4-BE49-F238E27FC236}">
                  <a16:creationId xmlns:a16="http://schemas.microsoft.com/office/drawing/2014/main" id="{868666CA-54BB-F64D-8615-8D981F2901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86612" y="2445636"/>
              <a:ext cx="263124" cy="248432"/>
            </a:xfrm>
            <a:custGeom>
              <a:avLst/>
              <a:gdLst>
                <a:gd name="T0" fmla="*/ 48 w 98"/>
                <a:gd name="T1" fmla="*/ 24 h 92"/>
                <a:gd name="T2" fmla="*/ 50 w 98"/>
                <a:gd name="T3" fmla="*/ 53 h 92"/>
                <a:gd name="T4" fmla="*/ 52 w 98"/>
                <a:gd name="T5" fmla="*/ 17 h 92"/>
                <a:gd name="T6" fmla="*/ 48 w 98"/>
                <a:gd name="T7" fmla="*/ 16 h 92"/>
                <a:gd name="T8" fmla="*/ 41 w 98"/>
                <a:gd name="T9" fmla="*/ 28 h 92"/>
                <a:gd name="T10" fmla="*/ 94 w 98"/>
                <a:gd name="T11" fmla="*/ 12 h 92"/>
                <a:gd name="T12" fmla="*/ 84 w 98"/>
                <a:gd name="T13" fmla="*/ 12 h 92"/>
                <a:gd name="T14" fmla="*/ 80 w 98"/>
                <a:gd name="T15" fmla="*/ 0 h 92"/>
                <a:gd name="T16" fmla="*/ 14 w 98"/>
                <a:gd name="T17" fmla="*/ 4 h 92"/>
                <a:gd name="T18" fmla="*/ 3 w 98"/>
                <a:gd name="T19" fmla="*/ 12 h 92"/>
                <a:gd name="T20" fmla="*/ 0 w 98"/>
                <a:gd name="T21" fmla="*/ 37 h 92"/>
                <a:gd name="T22" fmla="*/ 6 w 98"/>
                <a:gd name="T23" fmla="*/ 52 h 92"/>
                <a:gd name="T24" fmla="*/ 45 w 98"/>
                <a:gd name="T25" fmla="*/ 75 h 92"/>
                <a:gd name="T26" fmla="*/ 29 w 98"/>
                <a:gd name="T27" fmla="*/ 84 h 92"/>
                <a:gd name="T28" fmla="*/ 29 w 98"/>
                <a:gd name="T29" fmla="*/ 92 h 92"/>
                <a:gd name="T30" fmla="*/ 73 w 98"/>
                <a:gd name="T31" fmla="*/ 88 h 92"/>
                <a:gd name="T32" fmla="*/ 53 w 98"/>
                <a:gd name="T33" fmla="*/ 84 h 92"/>
                <a:gd name="T34" fmla="*/ 78 w 98"/>
                <a:gd name="T35" fmla="*/ 59 h 92"/>
                <a:gd name="T36" fmla="*/ 92 w 98"/>
                <a:gd name="T37" fmla="*/ 52 h 92"/>
                <a:gd name="T38" fmla="*/ 98 w 98"/>
                <a:gd name="T39" fmla="*/ 16 h 92"/>
                <a:gd name="T40" fmla="*/ 11 w 98"/>
                <a:gd name="T41" fmla="*/ 47 h 92"/>
                <a:gd name="T42" fmla="*/ 7 w 98"/>
                <a:gd name="T43" fmla="*/ 37 h 92"/>
                <a:gd name="T44" fmla="*/ 14 w 98"/>
                <a:gd name="T45" fmla="*/ 20 h 92"/>
                <a:gd name="T46" fmla="*/ 15 w 98"/>
                <a:gd name="T47" fmla="*/ 50 h 92"/>
                <a:gd name="T48" fmla="*/ 76 w 98"/>
                <a:gd name="T49" fmla="*/ 40 h 92"/>
                <a:gd name="T50" fmla="*/ 73 w 98"/>
                <a:gd name="T51" fmla="*/ 53 h 92"/>
                <a:gd name="T52" fmla="*/ 49 w 98"/>
                <a:gd name="T53" fmla="*/ 67 h 92"/>
                <a:gd name="T54" fmla="*/ 24 w 98"/>
                <a:gd name="T55" fmla="*/ 53 h 92"/>
                <a:gd name="T56" fmla="*/ 21 w 98"/>
                <a:gd name="T57" fmla="*/ 40 h 92"/>
                <a:gd name="T58" fmla="*/ 76 w 98"/>
                <a:gd name="T59" fmla="*/ 8 h 92"/>
                <a:gd name="T60" fmla="*/ 91 w 98"/>
                <a:gd name="T61" fmla="*/ 37 h 92"/>
                <a:gd name="T62" fmla="*/ 86 w 98"/>
                <a:gd name="T63" fmla="*/ 47 h 92"/>
                <a:gd name="T64" fmla="*/ 83 w 98"/>
                <a:gd name="T65" fmla="*/ 50 h 92"/>
                <a:gd name="T66" fmla="*/ 84 w 98"/>
                <a:gd name="T67" fmla="*/ 40 h 92"/>
                <a:gd name="T68" fmla="*/ 91 w 98"/>
                <a:gd name="T69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2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zh-CN" altLang="en-US" sz="2800" dirty="0">
                <a:solidFill>
                  <a:srgbClr val="7F7F7F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2" name="Rectangle 24">
              <a:extLst>
                <a:ext uri="{FF2B5EF4-FFF2-40B4-BE49-F238E27FC236}">
                  <a16:creationId xmlns:a16="http://schemas.microsoft.com/office/drawing/2014/main" id="{384DF600-E907-86D6-D6D0-F54753BFD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989" y="3340660"/>
              <a:ext cx="783834" cy="258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Times New Roman"/>
                  <a:ea typeface="汉仪秦川飞影W"/>
                  <a:cs typeface="阿里巴巴普惠体 B" panose="00020600040101010101" pitchFamily="18" charset="-122"/>
                  <a:sym typeface="Times New Roman"/>
                </a:rPr>
                <a:t>01</a:t>
              </a:r>
              <a:endParaRPr lang="en-US" altLang="zh-CN" sz="1400" dirty="0">
                <a:solidFill>
                  <a:schemeClr val="bg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3" name="Rectangle 24">
              <a:extLst>
                <a:ext uri="{FF2B5EF4-FFF2-40B4-BE49-F238E27FC236}">
                  <a16:creationId xmlns:a16="http://schemas.microsoft.com/office/drawing/2014/main" id="{9FAF0797-F8C4-1ADC-04C5-819410CA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312" y="3340660"/>
              <a:ext cx="783834" cy="258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Times New Roman"/>
                  <a:ea typeface="汉仪秦川飞影W"/>
                  <a:cs typeface="阿里巴巴普惠体 B" panose="00020600040101010101" pitchFamily="18" charset="-122"/>
                  <a:sym typeface="Times New Roman"/>
                </a:rPr>
                <a:t>02</a:t>
              </a:r>
              <a:endParaRPr lang="en-US" altLang="zh-CN" sz="1400" dirty="0">
                <a:solidFill>
                  <a:schemeClr val="bg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93729F97-6C1A-C78A-1625-1E36728B7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961" y="3340660"/>
              <a:ext cx="783834" cy="258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Times New Roman"/>
                  <a:ea typeface="汉仪秦川飞影W"/>
                  <a:cs typeface="阿里巴巴普惠体 B" panose="00020600040101010101" pitchFamily="18" charset="-122"/>
                  <a:sym typeface="Times New Roman"/>
                </a:rPr>
                <a:t>03</a:t>
              </a:r>
              <a:endParaRPr lang="en-US" altLang="zh-CN" sz="1400" dirty="0">
                <a:solidFill>
                  <a:schemeClr val="bg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5" name="Rectangle 24">
              <a:extLst>
                <a:ext uri="{FF2B5EF4-FFF2-40B4-BE49-F238E27FC236}">
                  <a16:creationId xmlns:a16="http://schemas.microsoft.com/office/drawing/2014/main" id="{C8F9A350-FFB7-7B96-2D46-C9CAFDC6E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854" y="3340660"/>
              <a:ext cx="783834" cy="258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Times New Roman"/>
                  <a:ea typeface="汉仪秦川飞影W"/>
                  <a:cs typeface="阿里巴巴普惠体 B" panose="00020600040101010101" pitchFamily="18" charset="-122"/>
                  <a:sym typeface="Times New Roman"/>
                </a:rPr>
                <a:t> 04</a:t>
              </a:r>
              <a:endParaRPr lang="en-US" altLang="zh-CN" sz="1400" dirty="0">
                <a:solidFill>
                  <a:schemeClr val="bg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6" name="Rectangle 24">
              <a:extLst>
                <a:ext uri="{FF2B5EF4-FFF2-40B4-BE49-F238E27FC236}">
                  <a16:creationId xmlns:a16="http://schemas.microsoft.com/office/drawing/2014/main" id="{DA293CC7-E0B3-0589-0E5D-EEB82320A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503" y="3340660"/>
              <a:ext cx="783834" cy="258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Times New Roman"/>
                  <a:ea typeface="汉仪秦川飞影W"/>
                  <a:cs typeface="阿里巴巴普惠体 B" panose="00020600040101010101" pitchFamily="18" charset="-122"/>
                  <a:sym typeface="Times New Roman"/>
                </a:rPr>
                <a:t>05</a:t>
              </a:r>
              <a:endParaRPr lang="en-US" altLang="zh-CN" sz="1400" dirty="0">
                <a:solidFill>
                  <a:schemeClr val="bg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  <p:sp>
          <p:nvSpPr>
            <p:cNvPr id="77" name="Rectangle 24">
              <a:extLst>
                <a:ext uri="{FF2B5EF4-FFF2-40B4-BE49-F238E27FC236}">
                  <a16:creationId xmlns:a16="http://schemas.microsoft.com/office/drawing/2014/main" id="{2B1EB2F9-680D-4F8A-906A-1E938A4C7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8905" y="3340660"/>
              <a:ext cx="783834" cy="2582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b="1" dirty="0">
                  <a:solidFill>
                    <a:schemeClr val="bg1"/>
                  </a:solidFill>
                  <a:latin typeface="Times New Roman"/>
                  <a:ea typeface="汉仪秦川飞影W"/>
                  <a:cs typeface="阿里巴巴普惠体 B" panose="00020600040101010101" pitchFamily="18" charset="-122"/>
                  <a:sym typeface="Times New Roman"/>
                </a:rPr>
                <a:t>06</a:t>
              </a:r>
              <a:endParaRPr lang="en-US" altLang="zh-CN" sz="1400" dirty="0">
                <a:solidFill>
                  <a:schemeClr val="bg1"/>
                </a:solidFill>
                <a:latin typeface="Times New Roman"/>
                <a:ea typeface="汉仪秦川飞影W"/>
                <a:cs typeface="阿里巴巴普惠体 B" panose="00020600040101010101" pitchFamily="18" charset="-122"/>
                <a:sym typeface="Times New Roman"/>
              </a:endParaRPr>
            </a:p>
          </p:txBody>
        </p:sp>
      </p:grpSp>
      <p:sp>
        <p:nvSpPr>
          <p:cNvPr id="78" name="Shape 114">
            <a:extLst>
              <a:ext uri="{FF2B5EF4-FFF2-40B4-BE49-F238E27FC236}">
                <a16:creationId xmlns:a16="http://schemas.microsoft.com/office/drawing/2014/main" id="{B31354B3-002A-3C17-C07F-AAB50A0E35B0}"/>
              </a:ext>
            </a:extLst>
          </p:cNvPr>
          <p:cNvSpPr txBox="1"/>
          <p:nvPr/>
        </p:nvSpPr>
        <p:spPr>
          <a:xfrm>
            <a:off x="527016" y="4083731"/>
            <a:ext cx="2447464" cy="1792303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79" name="Shape 114">
            <a:extLst>
              <a:ext uri="{FF2B5EF4-FFF2-40B4-BE49-F238E27FC236}">
                <a16:creationId xmlns:a16="http://schemas.microsoft.com/office/drawing/2014/main" id="{F6E92C24-6A3B-E50E-A9F3-FEBB801DC326}"/>
              </a:ext>
            </a:extLst>
          </p:cNvPr>
          <p:cNvSpPr txBox="1"/>
          <p:nvPr/>
        </p:nvSpPr>
        <p:spPr>
          <a:xfrm>
            <a:off x="2318025" y="1347219"/>
            <a:ext cx="2447464" cy="1792303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80" name="Shape 114">
            <a:extLst>
              <a:ext uri="{FF2B5EF4-FFF2-40B4-BE49-F238E27FC236}">
                <a16:creationId xmlns:a16="http://schemas.microsoft.com/office/drawing/2014/main" id="{3FBF2894-EF50-DAB9-6000-9795D36E7EA2}"/>
              </a:ext>
            </a:extLst>
          </p:cNvPr>
          <p:cNvSpPr txBox="1"/>
          <p:nvPr/>
        </p:nvSpPr>
        <p:spPr>
          <a:xfrm>
            <a:off x="4239508" y="4083731"/>
            <a:ext cx="2447464" cy="1792303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81" name="Shape 114">
            <a:extLst>
              <a:ext uri="{FF2B5EF4-FFF2-40B4-BE49-F238E27FC236}">
                <a16:creationId xmlns:a16="http://schemas.microsoft.com/office/drawing/2014/main" id="{957EC7B4-F2D5-F4E6-9E14-28F512DA6B2F}"/>
              </a:ext>
            </a:extLst>
          </p:cNvPr>
          <p:cNvSpPr txBox="1"/>
          <p:nvPr/>
        </p:nvSpPr>
        <p:spPr>
          <a:xfrm>
            <a:off x="5855503" y="1347219"/>
            <a:ext cx="2447464" cy="1792303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82" name="Shape 114">
            <a:extLst>
              <a:ext uri="{FF2B5EF4-FFF2-40B4-BE49-F238E27FC236}">
                <a16:creationId xmlns:a16="http://schemas.microsoft.com/office/drawing/2014/main" id="{6B9C8D5A-BF0F-380C-F2C8-B8938972D925}"/>
              </a:ext>
            </a:extLst>
          </p:cNvPr>
          <p:cNvSpPr txBox="1"/>
          <p:nvPr/>
        </p:nvSpPr>
        <p:spPr>
          <a:xfrm>
            <a:off x="7734072" y="4083731"/>
            <a:ext cx="2447464" cy="1792303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83" name="Shape 114">
            <a:extLst>
              <a:ext uri="{FF2B5EF4-FFF2-40B4-BE49-F238E27FC236}">
                <a16:creationId xmlns:a16="http://schemas.microsoft.com/office/drawing/2014/main" id="{5B53E266-8C73-FC4D-08CB-7FA583680C62}"/>
              </a:ext>
            </a:extLst>
          </p:cNvPr>
          <p:cNvSpPr txBox="1"/>
          <p:nvPr/>
        </p:nvSpPr>
        <p:spPr>
          <a:xfrm>
            <a:off x="9398988" y="1347219"/>
            <a:ext cx="2447464" cy="1792303"/>
          </a:xfrm>
          <a:prstGeom prst="rect">
            <a:avLst/>
          </a:prstGeom>
          <a:noFill/>
          <a:ln>
            <a:noFill/>
          </a:ln>
        </p:spPr>
        <p:txBody>
          <a:bodyPr lIns="121888" tIns="60938" rIns="121888" bIns="60938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Add title text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rPr>
              <a:t>Click here to add content, content to match the title.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5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4331AF7-576A-8221-6BD5-8C16BDD416BC}"/>
              </a:ext>
            </a:extLst>
          </p:cNvPr>
          <p:cNvGrpSpPr/>
          <p:nvPr/>
        </p:nvGrpSpPr>
        <p:grpSpPr>
          <a:xfrm>
            <a:off x="549433" y="1363149"/>
            <a:ext cx="6279992" cy="2194188"/>
            <a:chOff x="5963644" y="1234811"/>
            <a:chExt cx="6279992" cy="2194188"/>
          </a:xfrm>
        </p:grpSpPr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EB6059AF-B6BF-F410-DD6C-A5476C9C1E36}"/>
                </a:ext>
              </a:extLst>
            </p:cNvPr>
            <p:cNvSpPr/>
            <p:nvPr/>
          </p:nvSpPr>
          <p:spPr>
            <a:xfrm>
              <a:off x="6053371" y="3045396"/>
              <a:ext cx="1294416" cy="383603"/>
            </a:xfrm>
            <a:prstGeom prst="roundRect">
              <a:avLst>
                <a:gd name="adj" fmla="val 50000"/>
              </a:avLst>
            </a:prstGeom>
            <a:solidFill>
              <a:srgbClr val="C929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More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sp>
          <p:nvSpPr>
            <p:cNvPr id="30" name="Rectangle 22">
              <a:extLst>
                <a:ext uri="{FF2B5EF4-FFF2-40B4-BE49-F238E27FC236}">
                  <a16:creationId xmlns:a16="http://schemas.microsoft.com/office/drawing/2014/main" id="{B14BB463-08B7-43D9-1388-02FFEA9AF6D7}"/>
                </a:ext>
              </a:extLst>
            </p:cNvPr>
            <p:cNvSpPr/>
            <p:nvPr/>
          </p:nvSpPr>
          <p:spPr>
            <a:xfrm>
              <a:off x="5963644" y="1234811"/>
              <a:ext cx="6279992" cy="1248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</a:p>
            <a:p>
              <a:pPr marL="0" marR="0" lvl="0" indent="0" algn="just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text content, such as keywords, some brief introductions, etc.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164D2DC6-E867-0B7D-4571-AF391CAEA3CB}"/>
              </a:ext>
            </a:extLst>
          </p:cNvPr>
          <p:cNvGrpSpPr/>
          <p:nvPr/>
        </p:nvGrpSpPr>
        <p:grpSpPr>
          <a:xfrm>
            <a:off x="500361" y="3812677"/>
            <a:ext cx="11214195" cy="2148958"/>
            <a:chOff x="500361" y="3812677"/>
            <a:chExt cx="11214195" cy="2148958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5042FA6-2D76-2571-CD5A-854919818E58}"/>
                </a:ext>
              </a:extLst>
            </p:cNvPr>
            <p:cNvGrpSpPr/>
            <p:nvPr/>
          </p:nvGrpSpPr>
          <p:grpSpPr>
            <a:xfrm>
              <a:off x="500361" y="3812677"/>
              <a:ext cx="2711116" cy="2148958"/>
              <a:chOff x="8245282" y="1422400"/>
              <a:chExt cx="3293575" cy="2148958"/>
            </a:xfrm>
          </p:grpSpPr>
          <p:sp>
            <p:nvSpPr>
              <p:cNvPr id="42" name="矩形 4">
                <a:extLst>
                  <a:ext uri="{FF2B5EF4-FFF2-40B4-BE49-F238E27FC236}">
                    <a16:creationId xmlns:a16="http://schemas.microsoft.com/office/drawing/2014/main" id="{00F4232C-B43F-E5AE-E5FB-F8A746C7C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282" y="1422400"/>
                <a:ext cx="3293575" cy="2148958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1219170">
                  <a:lnSpc>
                    <a:spcPct val="130000"/>
                  </a:lnSpc>
                </a:pPr>
                <a:endParaRPr lang="zh-CN" altLang="en-US" sz="160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C5D3DC9-63B7-792E-9058-B2308FD01CC9}"/>
                  </a:ext>
                </a:extLst>
              </p:cNvPr>
              <p:cNvSpPr txBox="1"/>
              <p:nvPr/>
            </p:nvSpPr>
            <p:spPr>
              <a:xfrm>
                <a:off x="8324525" y="1687555"/>
                <a:ext cx="3135084" cy="1248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content, content to match the title. 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098CABE-017B-D485-FD60-E952BAB5BB19}"/>
                </a:ext>
              </a:extLst>
            </p:cNvPr>
            <p:cNvGrpSpPr/>
            <p:nvPr/>
          </p:nvGrpSpPr>
          <p:grpSpPr>
            <a:xfrm>
              <a:off x="3334721" y="3812677"/>
              <a:ext cx="2711116" cy="2148958"/>
              <a:chOff x="8245282" y="1422400"/>
              <a:chExt cx="3293575" cy="2148958"/>
            </a:xfrm>
          </p:grpSpPr>
          <p:sp>
            <p:nvSpPr>
              <p:cNvPr id="40" name="矩形 4">
                <a:extLst>
                  <a:ext uri="{FF2B5EF4-FFF2-40B4-BE49-F238E27FC236}">
                    <a16:creationId xmlns:a16="http://schemas.microsoft.com/office/drawing/2014/main" id="{E7322F6E-AF1F-2402-91A2-39E342170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282" y="1422400"/>
                <a:ext cx="3293575" cy="2148958"/>
              </a:xfrm>
              <a:prstGeom prst="roundRect">
                <a:avLst>
                  <a:gd name="adj" fmla="val 0"/>
                </a:avLst>
              </a:prstGeom>
              <a:solidFill>
                <a:srgbClr val="C9292A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1219170">
                  <a:lnSpc>
                    <a:spcPct val="130000"/>
                  </a:lnSpc>
                </a:pPr>
                <a:endParaRPr lang="zh-CN" altLang="en-US" sz="160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CD5606A-FC2C-3008-298E-DC9C6B640477}"/>
                  </a:ext>
                </a:extLst>
              </p:cNvPr>
              <p:cNvSpPr txBox="1"/>
              <p:nvPr/>
            </p:nvSpPr>
            <p:spPr>
              <a:xfrm>
                <a:off x="8324525" y="1687555"/>
                <a:ext cx="3135084" cy="1248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content, content to match the title. 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E1F7DBC-30D4-C4A3-BA50-54DB8635C81E}"/>
                </a:ext>
              </a:extLst>
            </p:cNvPr>
            <p:cNvGrpSpPr/>
            <p:nvPr/>
          </p:nvGrpSpPr>
          <p:grpSpPr>
            <a:xfrm>
              <a:off x="6169081" y="3812677"/>
              <a:ext cx="2711116" cy="2148958"/>
              <a:chOff x="8245282" y="1422400"/>
              <a:chExt cx="3293575" cy="2148958"/>
            </a:xfrm>
          </p:grpSpPr>
          <p:sp>
            <p:nvSpPr>
              <p:cNvPr id="38" name="矩形 4">
                <a:extLst>
                  <a:ext uri="{FF2B5EF4-FFF2-40B4-BE49-F238E27FC236}">
                    <a16:creationId xmlns:a16="http://schemas.microsoft.com/office/drawing/2014/main" id="{EF243C0C-E19B-A4BD-2917-3CD7B3B32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282" y="1422400"/>
                <a:ext cx="3293575" cy="2148958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1219170">
                  <a:lnSpc>
                    <a:spcPct val="130000"/>
                  </a:lnSpc>
                </a:pPr>
                <a:endParaRPr lang="zh-CN" altLang="en-US" sz="160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53F02C25-F82E-2AD2-71A7-C8001B67B3FD}"/>
                  </a:ext>
                </a:extLst>
              </p:cNvPr>
              <p:cNvSpPr txBox="1"/>
              <p:nvPr/>
            </p:nvSpPr>
            <p:spPr>
              <a:xfrm>
                <a:off x="8324525" y="1687555"/>
                <a:ext cx="3135084" cy="1248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content, content to match the title. 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10203C5-EFD0-E50A-F485-41E393B12388}"/>
                </a:ext>
              </a:extLst>
            </p:cNvPr>
            <p:cNvGrpSpPr/>
            <p:nvPr/>
          </p:nvGrpSpPr>
          <p:grpSpPr>
            <a:xfrm>
              <a:off x="9003440" y="3812677"/>
              <a:ext cx="2711116" cy="2148958"/>
              <a:chOff x="8245282" y="1422400"/>
              <a:chExt cx="3293575" cy="2148958"/>
            </a:xfrm>
          </p:grpSpPr>
          <p:sp>
            <p:nvSpPr>
              <p:cNvPr id="36" name="矩形 4">
                <a:extLst>
                  <a:ext uri="{FF2B5EF4-FFF2-40B4-BE49-F238E27FC236}">
                    <a16:creationId xmlns:a16="http://schemas.microsoft.com/office/drawing/2014/main" id="{6FA25564-DCA1-F13C-A432-2D11B5CA8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45282" y="1422400"/>
                <a:ext cx="3293575" cy="2148958"/>
              </a:xfrm>
              <a:prstGeom prst="roundRect">
                <a:avLst>
                  <a:gd name="adj" fmla="val 0"/>
                </a:avLst>
              </a:prstGeom>
              <a:solidFill>
                <a:srgbClr val="C9292A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1219170">
                  <a:lnSpc>
                    <a:spcPct val="130000"/>
                  </a:lnSpc>
                </a:pPr>
                <a:endParaRPr lang="zh-CN" altLang="en-US" sz="1600" dirty="0">
                  <a:solidFill>
                    <a:schemeClr val="bg1"/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829A221-0C4C-D932-BD1D-13A98E988118}"/>
                  </a:ext>
                </a:extLst>
              </p:cNvPr>
              <p:cNvSpPr txBox="1"/>
              <p:nvPr/>
            </p:nvSpPr>
            <p:spPr>
              <a:xfrm>
                <a:off x="8324525" y="1687555"/>
                <a:ext cx="3135084" cy="1248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Add title text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content, content to match the title. </a:t>
                </a:r>
                <a:endPara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</p:grpSp>
      <p:pic>
        <p:nvPicPr>
          <p:cNvPr id="45" name="图片 44" descr="图片包含 人, 建筑, 桌子, 男人&#10;&#10;描述已自动生成">
            <a:extLst>
              <a:ext uri="{FF2B5EF4-FFF2-40B4-BE49-F238E27FC236}">
                <a16:creationId xmlns:a16="http://schemas.microsoft.com/office/drawing/2014/main" id="{887D225A-4A8E-5086-7C2C-569786D19A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b="16483"/>
          <a:stretch/>
        </p:blipFill>
        <p:spPr>
          <a:xfrm>
            <a:off x="6954129" y="1313812"/>
            <a:ext cx="4739992" cy="22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人, 建筑, 桌子, 男人&#10;&#10;描述已自动生成">
            <a:extLst>
              <a:ext uri="{FF2B5EF4-FFF2-40B4-BE49-F238E27FC236}">
                <a16:creationId xmlns:a16="http://schemas.microsoft.com/office/drawing/2014/main" id="{13C34EE5-9069-3B2A-B6C5-88A7AB67A9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4" b="44033"/>
          <a:stretch/>
        </p:blipFill>
        <p:spPr>
          <a:xfrm>
            <a:off x="0" y="-1"/>
            <a:ext cx="12192000" cy="297179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740A68E-1062-CDB6-6AA4-5D247C8116AA}"/>
              </a:ext>
            </a:extLst>
          </p:cNvPr>
          <p:cNvSpPr/>
          <p:nvPr/>
        </p:nvSpPr>
        <p:spPr>
          <a:xfrm>
            <a:off x="2" y="0"/>
            <a:ext cx="12191999" cy="2971800"/>
          </a:xfrm>
          <a:prstGeom prst="rect">
            <a:avLst/>
          </a:prstGeom>
          <a:solidFill>
            <a:srgbClr val="C9292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E03F305-72BA-C354-F08E-616208C41B41}"/>
              </a:ext>
            </a:extLst>
          </p:cNvPr>
          <p:cNvSpPr/>
          <p:nvPr/>
        </p:nvSpPr>
        <p:spPr>
          <a:xfrm>
            <a:off x="4681675" y="1819935"/>
            <a:ext cx="2785356" cy="1467632"/>
          </a:xfrm>
          <a:custGeom>
            <a:avLst/>
            <a:gdLst/>
            <a:ahLst/>
            <a:cxnLst/>
            <a:rect l="l" t="t" r="r" b="b"/>
            <a:pathLst>
              <a:path w="2785356" h="1467632">
                <a:moveTo>
                  <a:pt x="2428503" y="944761"/>
                </a:moveTo>
                <a:cubicBezTo>
                  <a:pt x="2406253" y="965870"/>
                  <a:pt x="2387141" y="985268"/>
                  <a:pt x="2371167" y="1002953"/>
                </a:cubicBezTo>
                <a:cubicBezTo>
                  <a:pt x="2361468" y="1013793"/>
                  <a:pt x="2354052" y="1022493"/>
                  <a:pt x="2348917" y="1029054"/>
                </a:cubicBezTo>
                <a:cubicBezTo>
                  <a:pt x="2343783" y="1035615"/>
                  <a:pt x="2339504" y="1041890"/>
                  <a:pt x="2336081" y="1047881"/>
                </a:cubicBezTo>
                <a:cubicBezTo>
                  <a:pt x="2332658" y="1053871"/>
                  <a:pt x="2330376" y="1059291"/>
                  <a:pt x="2329235" y="1064140"/>
                </a:cubicBezTo>
                <a:cubicBezTo>
                  <a:pt x="2328094" y="1068989"/>
                  <a:pt x="2329235" y="1072555"/>
                  <a:pt x="2332658" y="1074837"/>
                </a:cubicBezTo>
                <a:lnTo>
                  <a:pt x="2411388" y="1074837"/>
                </a:lnTo>
                <a:lnTo>
                  <a:pt x="2352340" y="1312739"/>
                </a:lnTo>
                <a:lnTo>
                  <a:pt x="1925315" y="1312739"/>
                </a:lnTo>
                <a:close/>
                <a:moveTo>
                  <a:pt x="979847" y="691456"/>
                </a:moveTo>
                <a:cubicBezTo>
                  <a:pt x="963873" y="691456"/>
                  <a:pt x="946758" y="698873"/>
                  <a:pt x="928502" y="713706"/>
                </a:cubicBezTo>
                <a:cubicBezTo>
                  <a:pt x="915950" y="722834"/>
                  <a:pt x="899406" y="734957"/>
                  <a:pt x="878867" y="750076"/>
                </a:cubicBezTo>
                <a:cubicBezTo>
                  <a:pt x="858329" y="765194"/>
                  <a:pt x="837648" y="780740"/>
                  <a:pt x="816825" y="796715"/>
                </a:cubicBezTo>
                <a:cubicBezTo>
                  <a:pt x="796001" y="812689"/>
                  <a:pt x="776604" y="827522"/>
                  <a:pt x="758633" y="841214"/>
                </a:cubicBezTo>
                <a:cubicBezTo>
                  <a:pt x="740662" y="854906"/>
                  <a:pt x="727968" y="865176"/>
                  <a:pt x="720552" y="872022"/>
                </a:cubicBezTo>
                <a:cubicBezTo>
                  <a:pt x="713135" y="878297"/>
                  <a:pt x="706146" y="884145"/>
                  <a:pt x="699585" y="889565"/>
                </a:cubicBezTo>
                <a:cubicBezTo>
                  <a:pt x="693025" y="894985"/>
                  <a:pt x="687319" y="900547"/>
                  <a:pt x="682470" y="906252"/>
                </a:cubicBezTo>
                <a:cubicBezTo>
                  <a:pt x="677621" y="911957"/>
                  <a:pt x="673770" y="918375"/>
                  <a:pt x="670917" y="925507"/>
                </a:cubicBezTo>
                <a:cubicBezTo>
                  <a:pt x="668065" y="932638"/>
                  <a:pt x="666353" y="941338"/>
                  <a:pt x="665783" y="951608"/>
                </a:cubicBezTo>
                <a:cubicBezTo>
                  <a:pt x="662360" y="989261"/>
                  <a:pt x="664071" y="1018642"/>
                  <a:pt x="670917" y="1039751"/>
                </a:cubicBezTo>
                <a:cubicBezTo>
                  <a:pt x="683469" y="1078546"/>
                  <a:pt x="713991" y="1097943"/>
                  <a:pt x="762484" y="1097943"/>
                </a:cubicBezTo>
                <a:cubicBezTo>
                  <a:pt x="795003" y="1097943"/>
                  <a:pt x="822815" y="1089670"/>
                  <a:pt x="845921" y="1073126"/>
                </a:cubicBezTo>
                <a:cubicBezTo>
                  <a:pt x="869026" y="1056581"/>
                  <a:pt x="888423" y="1035757"/>
                  <a:pt x="904112" y="1010655"/>
                </a:cubicBezTo>
                <a:cubicBezTo>
                  <a:pt x="919801" y="985553"/>
                  <a:pt x="932638" y="958168"/>
                  <a:pt x="942622" y="928502"/>
                </a:cubicBezTo>
                <a:cubicBezTo>
                  <a:pt x="952606" y="898836"/>
                  <a:pt x="961021" y="871166"/>
                  <a:pt x="967867" y="845493"/>
                </a:cubicBezTo>
                <a:lnTo>
                  <a:pt x="1000386" y="713706"/>
                </a:lnTo>
                <a:cubicBezTo>
                  <a:pt x="1001527" y="706289"/>
                  <a:pt x="1000100" y="700727"/>
                  <a:pt x="996107" y="697018"/>
                </a:cubicBezTo>
                <a:cubicBezTo>
                  <a:pt x="992113" y="693310"/>
                  <a:pt x="986693" y="691456"/>
                  <a:pt x="979847" y="691456"/>
                </a:cubicBezTo>
                <a:close/>
                <a:moveTo>
                  <a:pt x="1704677" y="106971"/>
                </a:moveTo>
                <a:cubicBezTo>
                  <a:pt x="1646486" y="162880"/>
                  <a:pt x="1593428" y="216793"/>
                  <a:pt x="1545506" y="268710"/>
                </a:cubicBezTo>
                <a:cubicBezTo>
                  <a:pt x="1516980" y="299517"/>
                  <a:pt x="1493875" y="325333"/>
                  <a:pt x="1476189" y="346156"/>
                </a:cubicBezTo>
                <a:cubicBezTo>
                  <a:pt x="1458503" y="366980"/>
                  <a:pt x="1441959" y="388231"/>
                  <a:pt x="1426555" y="409910"/>
                </a:cubicBezTo>
                <a:cubicBezTo>
                  <a:pt x="1411151" y="431590"/>
                  <a:pt x="1397602" y="452556"/>
                  <a:pt x="1385906" y="472809"/>
                </a:cubicBezTo>
                <a:cubicBezTo>
                  <a:pt x="1374211" y="493062"/>
                  <a:pt x="1366366" y="511175"/>
                  <a:pt x="1362373" y="527150"/>
                </a:cubicBezTo>
                <a:cubicBezTo>
                  <a:pt x="1361232" y="530573"/>
                  <a:pt x="1360233" y="533996"/>
                  <a:pt x="1359378" y="537419"/>
                </a:cubicBezTo>
                <a:cubicBezTo>
                  <a:pt x="1358522" y="540842"/>
                  <a:pt x="1357523" y="543980"/>
                  <a:pt x="1356383" y="546832"/>
                </a:cubicBezTo>
                <a:cubicBezTo>
                  <a:pt x="1355241" y="552537"/>
                  <a:pt x="1353958" y="558100"/>
                  <a:pt x="1352532" y="563520"/>
                </a:cubicBezTo>
                <a:cubicBezTo>
                  <a:pt x="1351105" y="568939"/>
                  <a:pt x="1349822" y="574787"/>
                  <a:pt x="1348681" y="581063"/>
                </a:cubicBezTo>
                <a:lnTo>
                  <a:pt x="1293056" y="806128"/>
                </a:lnTo>
                <a:cubicBezTo>
                  <a:pt x="1274800" y="880865"/>
                  <a:pt x="1248984" y="950466"/>
                  <a:pt x="1215610" y="1014934"/>
                </a:cubicBezTo>
                <a:cubicBezTo>
                  <a:pt x="1182235" y="1079401"/>
                  <a:pt x="1141301" y="1135454"/>
                  <a:pt x="1092808" y="1183091"/>
                </a:cubicBezTo>
                <a:cubicBezTo>
                  <a:pt x="1044315" y="1230728"/>
                  <a:pt x="988120" y="1268097"/>
                  <a:pt x="924223" y="1295196"/>
                </a:cubicBezTo>
                <a:cubicBezTo>
                  <a:pt x="860326" y="1322295"/>
                  <a:pt x="788157" y="1335845"/>
                  <a:pt x="707715" y="1335845"/>
                </a:cubicBezTo>
                <a:cubicBezTo>
                  <a:pt x="655799" y="1335845"/>
                  <a:pt x="607021" y="1329426"/>
                  <a:pt x="561380" y="1316590"/>
                </a:cubicBezTo>
                <a:cubicBezTo>
                  <a:pt x="515739" y="1303753"/>
                  <a:pt x="474092" y="1278509"/>
                  <a:pt x="436439" y="1240855"/>
                </a:cubicBezTo>
                <a:cubicBezTo>
                  <a:pt x="428452" y="1232868"/>
                  <a:pt x="418896" y="1227305"/>
                  <a:pt x="407771" y="1224168"/>
                </a:cubicBezTo>
                <a:cubicBezTo>
                  <a:pt x="396646" y="1221030"/>
                  <a:pt x="383667" y="1219461"/>
                  <a:pt x="368834" y="1219461"/>
                </a:cubicBezTo>
                <a:cubicBezTo>
                  <a:pt x="352289" y="1219461"/>
                  <a:pt x="334318" y="1221458"/>
                  <a:pt x="314921" y="1225451"/>
                </a:cubicBezTo>
                <a:cubicBezTo>
                  <a:pt x="295523" y="1229445"/>
                  <a:pt x="275698" y="1234722"/>
                  <a:pt x="255445" y="1241283"/>
                </a:cubicBezTo>
                <a:cubicBezTo>
                  <a:pt x="235192" y="1247844"/>
                  <a:pt x="214796" y="1255260"/>
                  <a:pt x="194258" y="1263533"/>
                </a:cubicBezTo>
                <a:cubicBezTo>
                  <a:pt x="173720" y="1271805"/>
                  <a:pt x="153752" y="1280220"/>
                  <a:pt x="134355" y="1288778"/>
                </a:cubicBezTo>
                <a:cubicBezTo>
                  <a:pt x="90426" y="1309316"/>
                  <a:pt x="45641" y="1332707"/>
                  <a:pt x="0" y="1358950"/>
                </a:cubicBezTo>
                <a:close/>
                <a:moveTo>
                  <a:pt x="1020924" y="46212"/>
                </a:moveTo>
                <a:cubicBezTo>
                  <a:pt x="1064283" y="46212"/>
                  <a:pt x="1105074" y="50918"/>
                  <a:pt x="1143298" y="60332"/>
                </a:cubicBezTo>
                <a:cubicBezTo>
                  <a:pt x="1181522" y="69745"/>
                  <a:pt x="1215752" y="84436"/>
                  <a:pt x="1245989" y="104403"/>
                </a:cubicBezTo>
                <a:cubicBezTo>
                  <a:pt x="1276226" y="124371"/>
                  <a:pt x="1301756" y="150044"/>
                  <a:pt x="1322580" y="181422"/>
                </a:cubicBezTo>
                <a:cubicBezTo>
                  <a:pt x="1343404" y="212800"/>
                  <a:pt x="1358094" y="250453"/>
                  <a:pt x="1366652" y="294383"/>
                </a:cubicBezTo>
                <a:lnTo>
                  <a:pt x="931925" y="613582"/>
                </a:lnTo>
                <a:cubicBezTo>
                  <a:pt x="932495" y="613011"/>
                  <a:pt x="938486" y="608162"/>
                  <a:pt x="949896" y="599034"/>
                </a:cubicBezTo>
                <a:cubicBezTo>
                  <a:pt x="961306" y="589906"/>
                  <a:pt x="974285" y="578353"/>
                  <a:pt x="988833" y="564375"/>
                </a:cubicBezTo>
                <a:cubicBezTo>
                  <a:pt x="1003381" y="550398"/>
                  <a:pt x="1017358" y="534852"/>
                  <a:pt x="1030765" y="517736"/>
                </a:cubicBezTo>
                <a:cubicBezTo>
                  <a:pt x="1044172" y="500621"/>
                  <a:pt x="1053443" y="483791"/>
                  <a:pt x="1058577" y="467246"/>
                </a:cubicBezTo>
                <a:cubicBezTo>
                  <a:pt x="1066564" y="413619"/>
                  <a:pt x="1065994" y="372542"/>
                  <a:pt x="1056866" y="344017"/>
                </a:cubicBezTo>
                <a:cubicBezTo>
                  <a:pt x="1044885" y="304081"/>
                  <a:pt x="1014648" y="284113"/>
                  <a:pt x="966155" y="284113"/>
                </a:cubicBezTo>
                <a:cubicBezTo>
                  <a:pt x="934777" y="284113"/>
                  <a:pt x="907821" y="291815"/>
                  <a:pt x="885286" y="307219"/>
                </a:cubicBezTo>
                <a:cubicBezTo>
                  <a:pt x="862751" y="322623"/>
                  <a:pt x="843496" y="342163"/>
                  <a:pt x="827522" y="365839"/>
                </a:cubicBezTo>
                <a:cubicBezTo>
                  <a:pt x="811548" y="389515"/>
                  <a:pt x="798569" y="415473"/>
                  <a:pt x="788585" y="443713"/>
                </a:cubicBezTo>
                <a:cubicBezTo>
                  <a:pt x="778601" y="471953"/>
                  <a:pt x="770186" y="498910"/>
                  <a:pt x="763340" y="524582"/>
                </a:cubicBezTo>
                <a:lnTo>
                  <a:pt x="699158" y="784734"/>
                </a:lnTo>
                <a:lnTo>
                  <a:pt x="354286" y="1038039"/>
                </a:lnTo>
                <a:cubicBezTo>
                  <a:pt x="353715" y="1035757"/>
                  <a:pt x="353430" y="1031764"/>
                  <a:pt x="353430" y="1026059"/>
                </a:cubicBezTo>
                <a:cubicBezTo>
                  <a:pt x="349436" y="961021"/>
                  <a:pt x="357709" y="886570"/>
                  <a:pt x="378247" y="802705"/>
                </a:cubicBezTo>
                <a:lnTo>
                  <a:pt x="434727" y="575928"/>
                </a:lnTo>
                <a:cubicBezTo>
                  <a:pt x="452983" y="501192"/>
                  <a:pt x="478799" y="431447"/>
                  <a:pt x="512174" y="366694"/>
                </a:cubicBezTo>
                <a:cubicBezTo>
                  <a:pt x="545548" y="301942"/>
                  <a:pt x="586482" y="245889"/>
                  <a:pt x="634975" y="198537"/>
                </a:cubicBezTo>
                <a:cubicBezTo>
                  <a:pt x="683469" y="151185"/>
                  <a:pt x="739806" y="113959"/>
                  <a:pt x="803988" y="86860"/>
                </a:cubicBezTo>
                <a:cubicBezTo>
                  <a:pt x="868170" y="59761"/>
                  <a:pt x="940482" y="46212"/>
                  <a:pt x="1020924" y="46212"/>
                </a:cubicBezTo>
                <a:close/>
                <a:moveTo>
                  <a:pt x="2190601" y="38510"/>
                </a:moveTo>
                <a:cubicBezTo>
                  <a:pt x="2216274" y="38510"/>
                  <a:pt x="2243944" y="39936"/>
                  <a:pt x="2273610" y="42789"/>
                </a:cubicBezTo>
                <a:cubicBezTo>
                  <a:pt x="2303276" y="45641"/>
                  <a:pt x="2332372" y="51061"/>
                  <a:pt x="2360898" y="59048"/>
                </a:cubicBezTo>
                <a:cubicBezTo>
                  <a:pt x="2389423" y="67035"/>
                  <a:pt x="2416237" y="78017"/>
                  <a:pt x="2441340" y="91995"/>
                </a:cubicBezTo>
                <a:cubicBezTo>
                  <a:pt x="2466442" y="105972"/>
                  <a:pt x="2487836" y="123801"/>
                  <a:pt x="2505522" y="145480"/>
                </a:cubicBezTo>
                <a:lnTo>
                  <a:pt x="2056247" y="475804"/>
                </a:lnTo>
                <a:cubicBezTo>
                  <a:pt x="2061381" y="471240"/>
                  <a:pt x="2069226" y="464394"/>
                  <a:pt x="2079780" y="455266"/>
                </a:cubicBezTo>
                <a:cubicBezTo>
                  <a:pt x="2090334" y="446138"/>
                  <a:pt x="2101602" y="435868"/>
                  <a:pt x="2113583" y="424458"/>
                </a:cubicBezTo>
                <a:cubicBezTo>
                  <a:pt x="2125563" y="413048"/>
                  <a:pt x="2137544" y="401067"/>
                  <a:pt x="2149525" y="388516"/>
                </a:cubicBezTo>
                <a:cubicBezTo>
                  <a:pt x="2161505" y="375965"/>
                  <a:pt x="2171632" y="363699"/>
                  <a:pt x="2179904" y="351719"/>
                </a:cubicBezTo>
                <a:cubicBezTo>
                  <a:pt x="2188176" y="339738"/>
                  <a:pt x="2194024" y="328613"/>
                  <a:pt x="2197447" y="318344"/>
                </a:cubicBezTo>
                <a:cubicBezTo>
                  <a:pt x="2200870" y="308075"/>
                  <a:pt x="2200300" y="299802"/>
                  <a:pt x="2195736" y="293527"/>
                </a:cubicBezTo>
                <a:cubicBezTo>
                  <a:pt x="2184896" y="287251"/>
                  <a:pt x="2174056" y="282972"/>
                  <a:pt x="2163217" y="280690"/>
                </a:cubicBezTo>
                <a:cubicBezTo>
                  <a:pt x="2152377" y="278408"/>
                  <a:pt x="2140682" y="277267"/>
                  <a:pt x="2128131" y="277267"/>
                </a:cubicBezTo>
                <a:cubicBezTo>
                  <a:pt x="2102458" y="277267"/>
                  <a:pt x="2079067" y="282830"/>
                  <a:pt x="2057958" y="293955"/>
                </a:cubicBezTo>
                <a:cubicBezTo>
                  <a:pt x="2036849" y="305080"/>
                  <a:pt x="2018023" y="319627"/>
                  <a:pt x="2001478" y="337598"/>
                </a:cubicBezTo>
                <a:cubicBezTo>
                  <a:pt x="1984933" y="355569"/>
                  <a:pt x="1970956" y="375822"/>
                  <a:pt x="1959546" y="398358"/>
                </a:cubicBezTo>
                <a:cubicBezTo>
                  <a:pt x="1948136" y="420893"/>
                  <a:pt x="1939863" y="443285"/>
                  <a:pt x="1934728" y="465535"/>
                </a:cubicBezTo>
                <a:lnTo>
                  <a:pt x="1933873" y="471525"/>
                </a:lnTo>
                <a:lnTo>
                  <a:pt x="1617241" y="471525"/>
                </a:lnTo>
                <a:lnTo>
                  <a:pt x="1619808" y="461256"/>
                </a:lnTo>
                <a:cubicBezTo>
                  <a:pt x="1635783" y="397930"/>
                  <a:pt x="1662596" y="340308"/>
                  <a:pt x="1700250" y="288392"/>
                </a:cubicBezTo>
                <a:cubicBezTo>
                  <a:pt x="1737903" y="236476"/>
                  <a:pt x="1782403" y="191976"/>
                  <a:pt x="1833749" y="154893"/>
                </a:cubicBezTo>
                <a:cubicBezTo>
                  <a:pt x="1885094" y="117810"/>
                  <a:pt x="1941432" y="89142"/>
                  <a:pt x="2002762" y="68889"/>
                </a:cubicBezTo>
                <a:cubicBezTo>
                  <a:pt x="2064091" y="48636"/>
                  <a:pt x="2126704" y="38510"/>
                  <a:pt x="2190601" y="38510"/>
                </a:cubicBezTo>
                <a:close/>
                <a:moveTo>
                  <a:pt x="2785356" y="0"/>
                </a:moveTo>
                <a:cubicBezTo>
                  <a:pt x="2780221" y="4565"/>
                  <a:pt x="2767099" y="17686"/>
                  <a:pt x="2745991" y="39365"/>
                </a:cubicBezTo>
                <a:cubicBezTo>
                  <a:pt x="2724882" y="61045"/>
                  <a:pt x="2701634" y="88714"/>
                  <a:pt x="2676246" y="122374"/>
                </a:cubicBezTo>
                <a:cubicBezTo>
                  <a:pt x="2650858" y="156034"/>
                  <a:pt x="2626326" y="194544"/>
                  <a:pt x="2602651" y="237902"/>
                </a:cubicBezTo>
                <a:cubicBezTo>
                  <a:pt x="2578974" y="281261"/>
                  <a:pt x="2562002" y="326616"/>
                  <a:pt x="2551733" y="373968"/>
                </a:cubicBezTo>
                <a:cubicBezTo>
                  <a:pt x="2543175" y="409910"/>
                  <a:pt x="2532906" y="442287"/>
                  <a:pt x="2520925" y="471097"/>
                </a:cubicBezTo>
                <a:cubicBezTo>
                  <a:pt x="2508945" y="499908"/>
                  <a:pt x="2494967" y="527150"/>
                  <a:pt x="2478993" y="552823"/>
                </a:cubicBezTo>
                <a:cubicBezTo>
                  <a:pt x="2463019" y="578495"/>
                  <a:pt x="2444620" y="603170"/>
                  <a:pt x="2423796" y="626846"/>
                </a:cubicBezTo>
                <a:cubicBezTo>
                  <a:pt x="2402973" y="650522"/>
                  <a:pt x="2379725" y="674911"/>
                  <a:pt x="2354052" y="700014"/>
                </a:cubicBezTo>
                <a:cubicBezTo>
                  <a:pt x="2327808" y="725686"/>
                  <a:pt x="2294291" y="755495"/>
                  <a:pt x="2253500" y="789441"/>
                </a:cubicBezTo>
                <a:cubicBezTo>
                  <a:pt x="2212708" y="823386"/>
                  <a:pt x="2165214" y="861753"/>
                  <a:pt x="2111015" y="904541"/>
                </a:cubicBezTo>
                <a:lnTo>
                  <a:pt x="1915046" y="1074837"/>
                </a:lnTo>
                <a:lnTo>
                  <a:pt x="2168351" y="1074837"/>
                </a:lnTo>
                <a:lnTo>
                  <a:pt x="1631789" y="1467632"/>
                </a:lnTo>
                <a:cubicBezTo>
                  <a:pt x="1636353" y="1463638"/>
                  <a:pt x="1643342" y="1457363"/>
                  <a:pt x="1652755" y="1448805"/>
                </a:cubicBezTo>
                <a:cubicBezTo>
                  <a:pt x="1662168" y="1440247"/>
                  <a:pt x="1672295" y="1430549"/>
                  <a:pt x="1683135" y="1419709"/>
                </a:cubicBezTo>
                <a:cubicBezTo>
                  <a:pt x="1693974" y="1408869"/>
                  <a:pt x="1704671" y="1397745"/>
                  <a:pt x="1715226" y="1386334"/>
                </a:cubicBezTo>
                <a:cubicBezTo>
                  <a:pt x="1725780" y="1374924"/>
                  <a:pt x="1734623" y="1364227"/>
                  <a:pt x="1741754" y="1354243"/>
                </a:cubicBezTo>
                <a:cubicBezTo>
                  <a:pt x="1748886" y="1344259"/>
                  <a:pt x="1753592" y="1335417"/>
                  <a:pt x="1755874" y="1327715"/>
                </a:cubicBezTo>
                <a:cubicBezTo>
                  <a:pt x="1758156" y="1320013"/>
                  <a:pt x="1756445" y="1315021"/>
                  <a:pt x="1750740" y="1312739"/>
                </a:cubicBezTo>
                <a:lnTo>
                  <a:pt x="1435819" y="1312739"/>
                </a:lnTo>
                <a:lnTo>
                  <a:pt x="1485454" y="1112491"/>
                </a:lnTo>
                <a:lnTo>
                  <a:pt x="2005757" y="692312"/>
                </a:lnTo>
                <a:cubicBezTo>
                  <a:pt x="2022872" y="677479"/>
                  <a:pt x="2043410" y="658937"/>
                  <a:pt x="2067372" y="636687"/>
                </a:cubicBezTo>
                <a:cubicBezTo>
                  <a:pt x="2091333" y="614437"/>
                  <a:pt x="2114438" y="590619"/>
                  <a:pt x="2136688" y="565231"/>
                </a:cubicBezTo>
                <a:cubicBezTo>
                  <a:pt x="2158938" y="539843"/>
                  <a:pt x="2178478" y="513885"/>
                  <a:pt x="2195308" y="487357"/>
                </a:cubicBezTo>
                <a:cubicBezTo>
                  <a:pt x="2212138" y="460828"/>
                  <a:pt x="2222264" y="435298"/>
                  <a:pt x="2225687" y="4107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Times New Roman"/>
              <a:ea typeface="汉仪秦川飞影W"/>
              <a:sym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A9B57DB-B788-1809-3AE3-39D78C1EE07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08667" y="3535633"/>
            <a:ext cx="4591783" cy="738664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8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Add title text</a:t>
            </a:r>
            <a:endParaRPr lang="zh-CN" altLang="en-US" sz="4800" dirty="0">
              <a:solidFill>
                <a:srgbClr val="000000">
                  <a:lumMod val="65000"/>
                  <a:lumOff val="35000"/>
                </a:srgbClr>
              </a:solidFill>
              <a:latin typeface="Times New Roman"/>
              <a:ea typeface="汉仪秦川飞影W"/>
              <a:sym typeface="Times New Roman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51CA515-4172-1362-3230-522A437E57F0}"/>
              </a:ext>
            </a:extLst>
          </p:cNvPr>
          <p:cNvCxnSpPr>
            <a:cxnSpLocks/>
          </p:cNvCxnSpPr>
          <p:nvPr/>
        </p:nvCxnSpPr>
        <p:spPr>
          <a:xfrm flipH="1">
            <a:off x="1771651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A800D44-19CD-7F65-53E4-8028035323B0}"/>
              </a:ext>
            </a:extLst>
          </p:cNvPr>
          <p:cNvCxnSpPr>
            <a:cxnSpLocks/>
          </p:cNvCxnSpPr>
          <p:nvPr/>
        </p:nvCxnSpPr>
        <p:spPr>
          <a:xfrm>
            <a:off x="8383335" y="3904967"/>
            <a:ext cx="2037016" cy="285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100000">
                  <a:srgbClr val="C9292A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0C02232-FCD3-15D0-A4E7-76D0DAF8D294}"/>
              </a:ext>
            </a:extLst>
          </p:cNvPr>
          <p:cNvSpPr/>
          <p:nvPr/>
        </p:nvSpPr>
        <p:spPr>
          <a:xfrm>
            <a:off x="3178528" y="4397272"/>
            <a:ext cx="5834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Times New Roman"/>
                <a:ea typeface="汉仪秦川飞影W"/>
                <a:sym typeface="Times New Roman"/>
              </a:rPr>
              <a:t>Please click here to add appropriate text to explain, you can directly copy and paste the text content.</a:t>
            </a:r>
          </a:p>
        </p:txBody>
      </p:sp>
    </p:spTree>
    <p:extLst>
      <p:ext uri="{BB962C8B-B14F-4D97-AF65-F5344CB8AC3E}">
        <p14:creationId xmlns:p14="http://schemas.microsoft.com/office/powerpoint/2010/main" val="175136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0353297-B8DB-C840-5040-F7197AA4CAF2}"/>
              </a:ext>
            </a:extLst>
          </p:cNvPr>
          <p:cNvGrpSpPr/>
          <p:nvPr/>
        </p:nvGrpSpPr>
        <p:grpSpPr>
          <a:xfrm>
            <a:off x="284818" y="245953"/>
            <a:ext cx="2774815" cy="532745"/>
            <a:chOff x="303867" y="245951"/>
            <a:chExt cx="2774815" cy="532745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A367636-31F9-C595-6D3A-4A6C8CDF30E2}"/>
                </a:ext>
              </a:extLst>
            </p:cNvPr>
            <p:cNvSpPr/>
            <p:nvPr/>
          </p:nvSpPr>
          <p:spPr>
            <a:xfrm>
              <a:off x="877438" y="245951"/>
              <a:ext cx="22012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 w="0"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Add title text</a:t>
              </a:r>
              <a:endPara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汉仪秦川飞影W"/>
                <a:sym typeface="Times New Roman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17E9F1B-A1BD-EE16-6FAC-1957AFA7896A}"/>
                </a:ext>
              </a:extLst>
            </p:cNvPr>
            <p:cNvGrpSpPr/>
            <p:nvPr/>
          </p:nvGrpSpPr>
          <p:grpSpPr>
            <a:xfrm>
              <a:off x="303867" y="255476"/>
              <a:ext cx="523221" cy="523220"/>
              <a:chOff x="465792" y="255476"/>
              <a:chExt cx="523221" cy="523220"/>
            </a:xfrm>
          </p:grpSpPr>
          <p:sp>
            <p:nvSpPr>
              <p:cNvPr id="5" name="矩形: 对角圆角 4">
                <a:extLst>
                  <a:ext uri="{FF2B5EF4-FFF2-40B4-BE49-F238E27FC236}">
                    <a16:creationId xmlns:a16="http://schemas.microsoft.com/office/drawing/2014/main" id="{865F5276-8A95-C488-2923-20E8D555E2E2}"/>
                  </a:ext>
                </a:extLst>
              </p:cNvPr>
              <p:cNvSpPr/>
              <p:nvPr/>
            </p:nvSpPr>
            <p:spPr>
              <a:xfrm>
                <a:off x="465792" y="255476"/>
                <a:ext cx="523221" cy="523220"/>
              </a:xfrm>
              <a:prstGeom prst="round2DiagRect">
                <a:avLst>
                  <a:gd name="adj1" fmla="val 36692"/>
                  <a:gd name="adj2" fmla="val 0"/>
                </a:avLst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5E5430E8-2AB8-4558-6626-BACEE56C9B51}"/>
                  </a:ext>
                </a:extLst>
              </p:cNvPr>
              <p:cNvSpPr/>
              <p:nvPr/>
            </p:nvSpPr>
            <p:spPr>
              <a:xfrm>
                <a:off x="541375" y="331059"/>
                <a:ext cx="372055" cy="3720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0130CBD9-0EDB-8296-6CCB-68AA8BA575E5}"/>
                  </a:ext>
                </a:extLst>
              </p:cNvPr>
              <p:cNvSpPr/>
              <p:nvPr/>
            </p:nvSpPr>
            <p:spPr>
              <a:xfrm>
                <a:off x="621160" y="410844"/>
                <a:ext cx="212484" cy="21248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A2B2D6A-1CAD-5926-1BD3-A20BDEFD13E8}"/>
              </a:ext>
            </a:extLst>
          </p:cNvPr>
          <p:cNvGrpSpPr/>
          <p:nvPr/>
        </p:nvGrpSpPr>
        <p:grpSpPr>
          <a:xfrm>
            <a:off x="472559" y="1346835"/>
            <a:ext cx="6297216" cy="4421005"/>
            <a:chOff x="5557902" y="1218498"/>
            <a:chExt cx="6297216" cy="442100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22103D0D-C89F-96E6-5F1E-55F2B665CD97}"/>
                </a:ext>
              </a:extLst>
            </p:cNvPr>
            <p:cNvGrpSpPr/>
            <p:nvPr/>
          </p:nvGrpSpPr>
          <p:grpSpPr>
            <a:xfrm>
              <a:off x="5557902" y="1218498"/>
              <a:ext cx="3056711" cy="4421005"/>
              <a:chOff x="5839326" y="1556084"/>
              <a:chExt cx="2839453" cy="4106779"/>
            </a:xfrm>
          </p:grpSpPr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25BA59A6-C588-4777-0D81-F0AA0A2B0451}"/>
                  </a:ext>
                </a:extLst>
              </p:cNvPr>
              <p:cNvSpPr/>
              <p:nvPr/>
            </p:nvSpPr>
            <p:spPr>
              <a:xfrm>
                <a:off x="5839326" y="1556084"/>
                <a:ext cx="2839453" cy="4106779"/>
              </a:xfrm>
              <a:prstGeom prst="roundRect">
                <a:avLst>
                  <a:gd name="adj" fmla="val 0"/>
                </a:avLst>
              </a:prstGeom>
              <a:solidFill>
                <a:srgbClr val="FBFBFB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0F0EF7FF-7ED4-5EFC-426C-02B16AA361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6609347" y="1921043"/>
                <a:ext cx="1299410" cy="1299410"/>
              </a:xfrm>
              <a:prstGeom prst="ellipse">
                <a:avLst/>
              </a:prstGeom>
            </p:spPr>
          </p:pic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4610E57-FEB4-F1BE-4484-982B6F13863F}"/>
                  </a:ext>
                </a:extLst>
              </p:cNvPr>
              <p:cNvSpPr txBox="1"/>
              <p:nvPr/>
            </p:nvSpPr>
            <p:spPr>
              <a:xfrm>
                <a:off x="5903495" y="3429000"/>
                <a:ext cx="2695073" cy="37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sym typeface="Times New Roman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12D7A213-A3D4-A165-66A5-862AB8671B4C}"/>
                  </a:ext>
                </a:extLst>
              </p:cNvPr>
              <p:cNvSpPr/>
              <p:nvPr/>
            </p:nvSpPr>
            <p:spPr>
              <a:xfrm>
                <a:off x="5839326" y="4235115"/>
                <a:ext cx="2839453" cy="1427748"/>
              </a:xfrm>
              <a:prstGeom prst="rect">
                <a:avLst/>
              </a:prstGeom>
              <a:solidFill>
                <a:srgbClr val="C929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A6E84FF4-624B-E5C5-DFEE-E66D1451614B}"/>
                </a:ext>
              </a:extLst>
            </p:cNvPr>
            <p:cNvGrpSpPr/>
            <p:nvPr/>
          </p:nvGrpSpPr>
          <p:grpSpPr>
            <a:xfrm>
              <a:off x="8798407" y="1218498"/>
              <a:ext cx="3056711" cy="4421005"/>
              <a:chOff x="5839326" y="1556084"/>
              <a:chExt cx="2839453" cy="4106779"/>
            </a:xfrm>
          </p:grpSpPr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178BC44C-20AA-9E49-2FAB-40FE3765A3C3}"/>
                  </a:ext>
                </a:extLst>
              </p:cNvPr>
              <p:cNvSpPr/>
              <p:nvPr/>
            </p:nvSpPr>
            <p:spPr>
              <a:xfrm>
                <a:off x="5839326" y="1556084"/>
                <a:ext cx="2839453" cy="4106779"/>
              </a:xfrm>
              <a:prstGeom prst="roundRect">
                <a:avLst>
                  <a:gd name="adj" fmla="val 0"/>
                </a:avLst>
              </a:prstGeom>
              <a:solidFill>
                <a:srgbClr val="FBFBFB"/>
              </a:solidFill>
              <a:ln>
                <a:noFill/>
              </a:ln>
              <a:effectLst>
                <a:outerShdw blurRad="762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638D15D1-AE92-22AA-77F5-6197A2488D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09347" y="1921043"/>
                <a:ext cx="1299410" cy="1299410"/>
              </a:xfrm>
              <a:prstGeom prst="ellipse">
                <a:avLst/>
              </a:prstGeom>
            </p:spPr>
          </p:pic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E79A464-80B5-8BC7-0733-CB169478341F}"/>
                  </a:ext>
                </a:extLst>
              </p:cNvPr>
              <p:cNvSpPr txBox="1"/>
              <p:nvPr/>
            </p:nvSpPr>
            <p:spPr>
              <a:xfrm>
                <a:off x="5903495" y="3429000"/>
                <a:ext cx="2695073" cy="371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ea typeface="汉仪秦川飞影W"/>
                    <a:sym typeface="Times New Roman"/>
                  </a:rPr>
                  <a:t>Add title text</a:t>
                </a:r>
                <a:endPara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CA426A81-2BA7-D472-0B7D-8259D8EC1B4D}"/>
                  </a:ext>
                </a:extLst>
              </p:cNvPr>
              <p:cNvSpPr/>
              <p:nvPr/>
            </p:nvSpPr>
            <p:spPr>
              <a:xfrm>
                <a:off x="5839326" y="4235115"/>
                <a:ext cx="2839453" cy="142774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/>
                  <a:ea typeface="汉仪秦川飞影W"/>
                  <a:sym typeface="Times New Roman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4544D6D-D666-794C-DADC-E11040432536}"/>
                </a:ext>
              </a:extLst>
            </p:cNvPr>
            <p:cNvSpPr txBox="1"/>
            <p:nvPr/>
          </p:nvSpPr>
          <p:spPr>
            <a:xfrm>
              <a:off x="5664526" y="4284226"/>
              <a:ext cx="284346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text content, such as keywords, some brief introductions, etc.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0BEE4D4-C381-4E6C-C11B-C8ED2CC740A5}"/>
                </a:ext>
              </a:extLst>
            </p:cNvPr>
            <p:cNvSpPr txBox="1"/>
            <p:nvPr/>
          </p:nvSpPr>
          <p:spPr>
            <a:xfrm>
              <a:off x="8905031" y="4284226"/>
              <a:ext cx="284346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EDBD19C-E88E-EE5E-CE2E-8E5EC2D1287D}"/>
              </a:ext>
            </a:extLst>
          </p:cNvPr>
          <p:cNvGrpSpPr/>
          <p:nvPr/>
        </p:nvGrpSpPr>
        <p:grpSpPr>
          <a:xfrm>
            <a:off x="7091552" y="1451833"/>
            <a:ext cx="4859813" cy="4224321"/>
            <a:chOff x="434081" y="1580168"/>
            <a:chExt cx="4859813" cy="4224321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EC469D9-54BB-6E57-5850-7963F6A65A09}"/>
                </a:ext>
              </a:extLst>
            </p:cNvPr>
            <p:cNvGrpSpPr/>
            <p:nvPr/>
          </p:nvGrpSpPr>
          <p:grpSpPr>
            <a:xfrm>
              <a:off x="478544" y="1580168"/>
              <a:ext cx="4638888" cy="1460308"/>
              <a:chOff x="478544" y="1580168"/>
              <a:chExt cx="4638888" cy="1460308"/>
            </a:xfrm>
          </p:grpSpPr>
          <p:sp>
            <p:nvSpPr>
              <p:cNvPr id="51" name="矩形: 圆角 50">
                <a:extLst>
                  <a:ext uri="{FF2B5EF4-FFF2-40B4-BE49-F238E27FC236}">
                    <a16:creationId xmlns:a16="http://schemas.microsoft.com/office/drawing/2014/main" id="{292DC208-E1EC-7755-EC9D-D5379386172C}"/>
                  </a:ext>
                </a:extLst>
              </p:cNvPr>
              <p:cNvSpPr/>
              <p:nvPr/>
            </p:nvSpPr>
            <p:spPr>
              <a:xfrm>
                <a:off x="478545" y="1580168"/>
                <a:ext cx="2074659" cy="532799"/>
              </a:xfrm>
              <a:prstGeom prst="roundRect">
                <a:avLst>
                  <a:gd name="adj" fmla="val 50000"/>
                </a:avLst>
              </a:prstGeom>
              <a:solidFill>
                <a:srgbClr val="C9292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5808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rPr>
                  <a:t>Add title text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/>
                  <a:ea typeface="汉仪秦川飞影W"/>
                  <a:sym typeface="Times New Roman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46442895-14E1-EFD8-2253-D302EB1534C9}"/>
                  </a:ext>
                </a:extLst>
              </p:cNvPr>
              <p:cNvSpPr/>
              <p:nvPr/>
            </p:nvSpPr>
            <p:spPr>
              <a:xfrm>
                <a:off x="478544" y="2346055"/>
                <a:ext cx="4638888" cy="694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defTabSz="258089" hangingPunct="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/>
                    <a:ea typeface="汉仪秦川飞影W"/>
                    <a:cs typeface="+mn-ea"/>
                    <a:sym typeface="Times New Roman"/>
                  </a:rPr>
                  <a:t>Click here to add text content, such as keywords, some brief introductions, etc.</a:t>
                </a:r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/>
                  <a:ea typeface="汉仪秦川飞影W"/>
                  <a:cs typeface="+mn-ea"/>
                  <a:sym typeface="Times New Roman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7A998EE-B861-BEB8-6D89-5BF73C94152C}"/>
                </a:ext>
              </a:extLst>
            </p:cNvPr>
            <p:cNvGrpSpPr/>
            <p:nvPr/>
          </p:nvGrpSpPr>
          <p:grpSpPr>
            <a:xfrm>
              <a:off x="434081" y="3245825"/>
              <a:ext cx="4859813" cy="1200329"/>
              <a:chOff x="337829" y="3293951"/>
              <a:chExt cx="4859813" cy="1200329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2A31DCAF-1CE5-7B49-8E6F-A199F54B2EC5}"/>
                  </a:ext>
                </a:extLst>
              </p:cNvPr>
              <p:cNvGrpSpPr/>
              <p:nvPr/>
            </p:nvGrpSpPr>
            <p:grpSpPr>
              <a:xfrm>
                <a:off x="337829" y="3431322"/>
                <a:ext cx="882814" cy="882241"/>
                <a:chOff x="1346610" y="2553684"/>
                <a:chExt cx="926516" cy="925915"/>
              </a:xfrm>
            </p:grpSpPr>
            <p:sp>
              <p:nvSpPr>
                <p:cNvPr id="49" name="PA-AutoShape 6">
                  <a:extLst>
                    <a:ext uri="{FF2B5EF4-FFF2-40B4-BE49-F238E27FC236}">
                      <a16:creationId xmlns:a16="http://schemas.microsoft.com/office/drawing/2014/main" id="{810F9201-BD60-5262-9B0E-B3CA3F29A33B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346610" y="2553684"/>
                  <a:ext cx="926516" cy="925915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endParaRPr>
                </a:p>
              </p:txBody>
            </p:sp>
            <p:sp>
              <p:nvSpPr>
                <p:cNvPr id="50" name="PA-AutoShape 15">
                  <a:extLst>
                    <a:ext uri="{FF2B5EF4-FFF2-40B4-BE49-F238E27FC236}">
                      <a16:creationId xmlns:a16="http://schemas.microsoft.com/office/drawing/2014/main" id="{2CCC5009-A7EB-0571-4821-92094DF14775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1615968" y="2838192"/>
                  <a:ext cx="359423" cy="35942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87" y="2580"/>
                      </a:moveTo>
                      <a:cubicBezTo>
                        <a:pt x="20419" y="2580"/>
                        <a:pt x="20793" y="2735"/>
                        <a:pt x="21116" y="3052"/>
                      </a:cubicBezTo>
                      <a:cubicBezTo>
                        <a:pt x="21438" y="3372"/>
                        <a:pt x="21600" y="3743"/>
                        <a:pt x="21600" y="4175"/>
                      </a:cubicBezTo>
                      <a:lnTo>
                        <a:pt x="21600" y="19987"/>
                      </a:lnTo>
                      <a:cubicBezTo>
                        <a:pt x="21600" y="20419"/>
                        <a:pt x="21438" y="20796"/>
                        <a:pt x="21116" y="21116"/>
                      </a:cubicBezTo>
                      <a:cubicBezTo>
                        <a:pt x="20793" y="21438"/>
                        <a:pt x="20419" y="21599"/>
                        <a:pt x="19987" y="21599"/>
                      </a:cubicBezTo>
                      <a:lnTo>
                        <a:pt x="1612" y="21599"/>
                      </a:lnTo>
                      <a:cubicBezTo>
                        <a:pt x="1180" y="21599"/>
                        <a:pt x="806" y="21438"/>
                        <a:pt x="483" y="21116"/>
                      </a:cubicBezTo>
                      <a:cubicBezTo>
                        <a:pt x="161" y="20796"/>
                        <a:pt x="0" y="20419"/>
                        <a:pt x="0" y="19987"/>
                      </a:cubicBezTo>
                      <a:lnTo>
                        <a:pt x="0" y="4175"/>
                      </a:lnTo>
                      <a:cubicBezTo>
                        <a:pt x="0" y="3743"/>
                        <a:pt x="161" y="3372"/>
                        <a:pt x="483" y="3052"/>
                      </a:cubicBezTo>
                      <a:cubicBezTo>
                        <a:pt x="806" y="2735"/>
                        <a:pt x="1180" y="2580"/>
                        <a:pt x="1612" y="2580"/>
                      </a:cubicBezTo>
                      <a:lnTo>
                        <a:pt x="2150" y="2580"/>
                      </a:lnTo>
                      <a:lnTo>
                        <a:pt x="2150" y="2401"/>
                      </a:lnTo>
                      <a:cubicBezTo>
                        <a:pt x="2150" y="2116"/>
                        <a:pt x="2196" y="1828"/>
                        <a:pt x="2288" y="1540"/>
                      </a:cubicBezTo>
                      <a:cubicBezTo>
                        <a:pt x="2381" y="1249"/>
                        <a:pt x="2530" y="990"/>
                        <a:pt x="2738" y="766"/>
                      </a:cubicBezTo>
                      <a:cubicBezTo>
                        <a:pt x="2942" y="541"/>
                        <a:pt x="3216" y="360"/>
                        <a:pt x="3555" y="213"/>
                      </a:cubicBezTo>
                      <a:cubicBezTo>
                        <a:pt x="3895" y="75"/>
                        <a:pt x="4310" y="0"/>
                        <a:pt x="4796" y="0"/>
                      </a:cubicBezTo>
                      <a:cubicBezTo>
                        <a:pt x="5283" y="0"/>
                        <a:pt x="5698" y="75"/>
                        <a:pt x="6037" y="213"/>
                      </a:cubicBezTo>
                      <a:cubicBezTo>
                        <a:pt x="6377" y="360"/>
                        <a:pt x="6651" y="541"/>
                        <a:pt x="6858" y="766"/>
                      </a:cubicBezTo>
                      <a:cubicBezTo>
                        <a:pt x="7062" y="990"/>
                        <a:pt x="7215" y="1255"/>
                        <a:pt x="7313" y="1546"/>
                      </a:cubicBezTo>
                      <a:cubicBezTo>
                        <a:pt x="7411" y="1840"/>
                        <a:pt x="7457" y="2125"/>
                        <a:pt x="7457" y="2401"/>
                      </a:cubicBezTo>
                      <a:lnTo>
                        <a:pt x="7457" y="2580"/>
                      </a:lnTo>
                      <a:lnTo>
                        <a:pt x="8133" y="2580"/>
                      </a:lnTo>
                      <a:lnTo>
                        <a:pt x="8133" y="2401"/>
                      </a:lnTo>
                      <a:cubicBezTo>
                        <a:pt x="8133" y="2116"/>
                        <a:pt x="8179" y="1828"/>
                        <a:pt x="8269" y="1540"/>
                      </a:cubicBezTo>
                      <a:cubicBezTo>
                        <a:pt x="8364" y="1249"/>
                        <a:pt x="8511" y="990"/>
                        <a:pt x="8718" y="766"/>
                      </a:cubicBezTo>
                      <a:cubicBezTo>
                        <a:pt x="8925" y="541"/>
                        <a:pt x="9199" y="360"/>
                        <a:pt x="9538" y="213"/>
                      </a:cubicBezTo>
                      <a:cubicBezTo>
                        <a:pt x="9878" y="74"/>
                        <a:pt x="10293" y="0"/>
                        <a:pt x="10779" y="0"/>
                      </a:cubicBezTo>
                      <a:cubicBezTo>
                        <a:pt x="11266" y="0"/>
                        <a:pt x="11678" y="74"/>
                        <a:pt x="12020" y="213"/>
                      </a:cubicBezTo>
                      <a:cubicBezTo>
                        <a:pt x="12360" y="360"/>
                        <a:pt x="12636" y="541"/>
                        <a:pt x="12852" y="766"/>
                      </a:cubicBezTo>
                      <a:cubicBezTo>
                        <a:pt x="13068" y="990"/>
                        <a:pt x="13227" y="1255"/>
                        <a:pt x="13322" y="1546"/>
                      </a:cubicBezTo>
                      <a:cubicBezTo>
                        <a:pt x="13417" y="1840"/>
                        <a:pt x="13469" y="2125"/>
                        <a:pt x="13469" y="2401"/>
                      </a:cubicBezTo>
                      <a:lnTo>
                        <a:pt x="13469" y="2580"/>
                      </a:lnTo>
                      <a:lnTo>
                        <a:pt x="14142" y="2580"/>
                      </a:lnTo>
                      <a:lnTo>
                        <a:pt x="14142" y="2401"/>
                      </a:lnTo>
                      <a:cubicBezTo>
                        <a:pt x="14142" y="2116"/>
                        <a:pt x="14191" y="1828"/>
                        <a:pt x="14286" y="1540"/>
                      </a:cubicBezTo>
                      <a:cubicBezTo>
                        <a:pt x="14384" y="1249"/>
                        <a:pt x="14534" y="990"/>
                        <a:pt x="14741" y="765"/>
                      </a:cubicBezTo>
                      <a:cubicBezTo>
                        <a:pt x="14948" y="541"/>
                        <a:pt x="15219" y="359"/>
                        <a:pt x="15556" y="213"/>
                      </a:cubicBezTo>
                      <a:cubicBezTo>
                        <a:pt x="15890" y="74"/>
                        <a:pt x="16305" y="0"/>
                        <a:pt x="16803" y="0"/>
                      </a:cubicBezTo>
                      <a:cubicBezTo>
                        <a:pt x="17289" y="0"/>
                        <a:pt x="17704" y="74"/>
                        <a:pt x="18044" y="213"/>
                      </a:cubicBezTo>
                      <a:cubicBezTo>
                        <a:pt x="18383" y="359"/>
                        <a:pt x="18657" y="541"/>
                        <a:pt x="18864" y="765"/>
                      </a:cubicBezTo>
                      <a:cubicBezTo>
                        <a:pt x="19069" y="990"/>
                        <a:pt x="19218" y="1255"/>
                        <a:pt x="19311" y="1546"/>
                      </a:cubicBezTo>
                      <a:cubicBezTo>
                        <a:pt x="19403" y="1839"/>
                        <a:pt x="19449" y="2125"/>
                        <a:pt x="19449" y="2401"/>
                      </a:cubicBezTo>
                      <a:lnTo>
                        <a:pt x="19449" y="2580"/>
                      </a:lnTo>
                      <a:lnTo>
                        <a:pt x="19987" y="2580"/>
                      </a:lnTo>
                      <a:close/>
                      <a:moveTo>
                        <a:pt x="6066" y="7968"/>
                      </a:moveTo>
                      <a:lnTo>
                        <a:pt x="2179" y="7968"/>
                      </a:lnTo>
                      <a:lnTo>
                        <a:pt x="2179" y="11443"/>
                      </a:lnTo>
                      <a:lnTo>
                        <a:pt x="6066" y="11443"/>
                      </a:lnTo>
                      <a:lnTo>
                        <a:pt x="6066" y="7968"/>
                      </a:lnTo>
                      <a:close/>
                      <a:moveTo>
                        <a:pt x="6066" y="11976"/>
                      </a:moveTo>
                      <a:lnTo>
                        <a:pt x="2179" y="11976"/>
                      </a:lnTo>
                      <a:lnTo>
                        <a:pt x="2179" y="15452"/>
                      </a:lnTo>
                      <a:lnTo>
                        <a:pt x="6066" y="15452"/>
                      </a:lnTo>
                      <a:lnTo>
                        <a:pt x="6066" y="11976"/>
                      </a:lnTo>
                      <a:close/>
                      <a:moveTo>
                        <a:pt x="6066" y="15976"/>
                      </a:moveTo>
                      <a:lnTo>
                        <a:pt x="2179" y="15976"/>
                      </a:lnTo>
                      <a:lnTo>
                        <a:pt x="2179" y="19422"/>
                      </a:lnTo>
                      <a:lnTo>
                        <a:pt x="6066" y="19422"/>
                      </a:lnTo>
                      <a:lnTo>
                        <a:pt x="6066" y="15976"/>
                      </a:lnTo>
                      <a:close/>
                      <a:moveTo>
                        <a:pt x="3754" y="5543"/>
                      </a:moveTo>
                      <a:cubicBezTo>
                        <a:pt x="3754" y="6067"/>
                        <a:pt x="4102" y="6323"/>
                        <a:pt x="4799" y="6323"/>
                      </a:cubicBezTo>
                      <a:cubicBezTo>
                        <a:pt x="5499" y="6323"/>
                        <a:pt x="5847" y="6067"/>
                        <a:pt x="5847" y="5543"/>
                      </a:cubicBezTo>
                      <a:lnTo>
                        <a:pt x="5847" y="2398"/>
                      </a:lnTo>
                      <a:cubicBezTo>
                        <a:pt x="5847" y="1877"/>
                        <a:pt x="5499" y="1612"/>
                        <a:pt x="4799" y="1612"/>
                      </a:cubicBezTo>
                      <a:cubicBezTo>
                        <a:pt x="4102" y="1612"/>
                        <a:pt x="3754" y="1877"/>
                        <a:pt x="3754" y="2398"/>
                      </a:cubicBezTo>
                      <a:lnTo>
                        <a:pt x="3754" y="5543"/>
                      </a:lnTo>
                      <a:close/>
                      <a:moveTo>
                        <a:pt x="10535" y="7968"/>
                      </a:moveTo>
                      <a:lnTo>
                        <a:pt x="6607" y="7968"/>
                      </a:lnTo>
                      <a:lnTo>
                        <a:pt x="6607" y="11443"/>
                      </a:lnTo>
                      <a:lnTo>
                        <a:pt x="10535" y="11443"/>
                      </a:lnTo>
                      <a:lnTo>
                        <a:pt x="10535" y="7968"/>
                      </a:lnTo>
                      <a:close/>
                      <a:moveTo>
                        <a:pt x="10535" y="11976"/>
                      </a:moveTo>
                      <a:lnTo>
                        <a:pt x="6607" y="11976"/>
                      </a:lnTo>
                      <a:lnTo>
                        <a:pt x="6607" y="15452"/>
                      </a:lnTo>
                      <a:lnTo>
                        <a:pt x="10535" y="15452"/>
                      </a:lnTo>
                      <a:lnTo>
                        <a:pt x="10535" y="11976"/>
                      </a:lnTo>
                      <a:close/>
                      <a:moveTo>
                        <a:pt x="10535" y="15976"/>
                      </a:moveTo>
                      <a:lnTo>
                        <a:pt x="6607" y="15976"/>
                      </a:lnTo>
                      <a:lnTo>
                        <a:pt x="6607" y="19422"/>
                      </a:lnTo>
                      <a:lnTo>
                        <a:pt x="10535" y="19422"/>
                      </a:lnTo>
                      <a:lnTo>
                        <a:pt x="10535" y="15976"/>
                      </a:lnTo>
                      <a:close/>
                      <a:moveTo>
                        <a:pt x="9774" y="5543"/>
                      </a:moveTo>
                      <a:cubicBezTo>
                        <a:pt x="9774" y="5825"/>
                        <a:pt x="9849" y="6027"/>
                        <a:pt x="9996" y="6145"/>
                      </a:cubicBezTo>
                      <a:cubicBezTo>
                        <a:pt x="10143" y="6269"/>
                        <a:pt x="10405" y="6323"/>
                        <a:pt x="10782" y="6323"/>
                      </a:cubicBezTo>
                      <a:cubicBezTo>
                        <a:pt x="11159" y="6323"/>
                        <a:pt x="11427" y="6263"/>
                        <a:pt x="11588" y="6139"/>
                      </a:cubicBezTo>
                      <a:cubicBezTo>
                        <a:pt x="11750" y="6015"/>
                        <a:pt x="11830" y="5819"/>
                        <a:pt x="11830" y="5543"/>
                      </a:cubicBezTo>
                      <a:lnTo>
                        <a:pt x="11830" y="2398"/>
                      </a:lnTo>
                      <a:cubicBezTo>
                        <a:pt x="11830" y="2128"/>
                        <a:pt x="11750" y="1932"/>
                        <a:pt x="11588" y="1802"/>
                      </a:cubicBezTo>
                      <a:cubicBezTo>
                        <a:pt x="11427" y="1673"/>
                        <a:pt x="11159" y="1612"/>
                        <a:pt x="10782" y="1612"/>
                      </a:cubicBezTo>
                      <a:cubicBezTo>
                        <a:pt x="10405" y="1612"/>
                        <a:pt x="10143" y="1679"/>
                        <a:pt x="9996" y="1814"/>
                      </a:cubicBezTo>
                      <a:cubicBezTo>
                        <a:pt x="9849" y="1944"/>
                        <a:pt x="9774" y="2139"/>
                        <a:pt x="9774" y="2398"/>
                      </a:cubicBezTo>
                      <a:lnTo>
                        <a:pt x="9774" y="5543"/>
                      </a:lnTo>
                      <a:close/>
                      <a:moveTo>
                        <a:pt x="14986" y="7968"/>
                      </a:moveTo>
                      <a:lnTo>
                        <a:pt x="11073" y="7968"/>
                      </a:lnTo>
                      <a:lnTo>
                        <a:pt x="11073" y="11443"/>
                      </a:lnTo>
                      <a:lnTo>
                        <a:pt x="14986" y="11443"/>
                      </a:lnTo>
                      <a:lnTo>
                        <a:pt x="14986" y="7968"/>
                      </a:lnTo>
                      <a:close/>
                      <a:moveTo>
                        <a:pt x="14986" y="11976"/>
                      </a:moveTo>
                      <a:lnTo>
                        <a:pt x="11073" y="11976"/>
                      </a:lnTo>
                      <a:lnTo>
                        <a:pt x="11073" y="15452"/>
                      </a:lnTo>
                      <a:lnTo>
                        <a:pt x="14986" y="15452"/>
                      </a:lnTo>
                      <a:lnTo>
                        <a:pt x="14986" y="11976"/>
                      </a:lnTo>
                      <a:close/>
                      <a:moveTo>
                        <a:pt x="14986" y="15976"/>
                      </a:moveTo>
                      <a:lnTo>
                        <a:pt x="11073" y="15976"/>
                      </a:lnTo>
                      <a:lnTo>
                        <a:pt x="11073" y="19422"/>
                      </a:lnTo>
                      <a:lnTo>
                        <a:pt x="14986" y="19422"/>
                      </a:lnTo>
                      <a:lnTo>
                        <a:pt x="14986" y="15976"/>
                      </a:lnTo>
                      <a:close/>
                      <a:moveTo>
                        <a:pt x="19423" y="7968"/>
                      </a:moveTo>
                      <a:lnTo>
                        <a:pt x="15521" y="7968"/>
                      </a:lnTo>
                      <a:lnTo>
                        <a:pt x="15521" y="11443"/>
                      </a:lnTo>
                      <a:lnTo>
                        <a:pt x="19423" y="11443"/>
                      </a:lnTo>
                      <a:lnTo>
                        <a:pt x="19423" y="7968"/>
                      </a:lnTo>
                      <a:close/>
                      <a:moveTo>
                        <a:pt x="19423" y="11976"/>
                      </a:moveTo>
                      <a:lnTo>
                        <a:pt x="15521" y="11976"/>
                      </a:lnTo>
                      <a:lnTo>
                        <a:pt x="15521" y="15452"/>
                      </a:lnTo>
                      <a:lnTo>
                        <a:pt x="19423" y="15452"/>
                      </a:lnTo>
                      <a:lnTo>
                        <a:pt x="19423" y="11976"/>
                      </a:lnTo>
                      <a:close/>
                      <a:moveTo>
                        <a:pt x="19423" y="15976"/>
                      </a:moveTo>
                      <a:lnTo>
                        <a:pt x="15521" y="15976"/>
                      </a:lnTo>
                      <a:lnTo>
                        <a:pt x="15521" y="19422"/>
                      </a:lnTo>
                      <a:lnTo>
                        <a:pt x="19423" y="19422"/>
                      </a:lnTo>
                      <a:lnTo>
                        <a:pt x="19423" y="15976"/>
                      </a:lnTo>
                      <a:close/>
                      <a:moveTo>
                        <a:pt x="15758" y="5543"/>
                      </a:moveTo>
                      <a:cubicBezTo>
                        <a:pt x="15758" y="6067"/>
                        <a:pt x="16106" y="6323"/>
                        <a:pt x="16806" y="6323"/>
                      </a:cubicBezTo>
                      <a:cubicBezTo>
                        <a:pt x="17502" y="6323"/>
                        <a:pt x="17848" y="6067"/>
                        <a:pt x="17839" y="5543"/>
                      </a:cubicBezTo>
                      <a:lnTo>
                        <a:pt x="17839" y="2398"/>
                      </a:lnTo>
                      <a:cubicBezTo>
                        <a:pt x="17839" y="1877"/>
                        <a:pt x="17494" y="1612"/>
                        <a:pt x="16806" y="1612"/>
                      </a:cubicBezTo>
                      <a:cubicBezTo>
                        <a:pt x="16106" y="1612"/>
                        <a:pt x="15758" y="1877"/>
                        <a:pt x="15758" y="2398"/>
                      </a:cubicBezTo>
                      <a:lnTo>
                        <a:pt x="15758" y="55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47700">
                    <a:defRPr/>
                  </a:pPr>
                  <a:endParaRPr lang="es-ES" sz="4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/>
                    <a:ea typeface="汉仪秦川飞影W"/>
                    <a:cs typeface="Gill Sans" charset="0"/>
                    <a:sym typeface="Times New Roman"/>
                  </a:endParaRPr>
                </a:p>
              </p:txBody>
            </p:sp>
          </p:grpSp>
          <p:sp>
            <p:nvSpPr>
              <p:cNvPr id="48" name="TextBox 5">
                <a:extLst>
                  <a:ext uri="{FF2B5EF4-FFF2-40B4-BE49-F238E27FC236}">
                    <a16:creationId xmlns:a16="http://schemas.microsoft.com/office/drawing/2014/main" id="{7F9DAA8A-2269-DE49-AF6C-33AC3455AF4B}"/>
                  </a:ext>
                </a:extLst>
              </p:cNvPr>
              <p:cNvSpPr txBox="1"/>
              <p:nvPr/>
            </p:nvSpPr>
            <p:spPr>
              <a:xfrm>
                <a:off x="1283113" y="3293951"/>
                <a:ext cx="3914529" cy="12003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sym typeface="Times New Roman"/>
                  </a:rPr>
                  <a:t>Add title text</a:t>
                </a:r>
              </a:p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sym typeface="Times New Roman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AEF6989F-B025-B1CF-DC4E-AC1CDB0F77B7}"/>
                </a:ext>
              </a:extLst>
            </p:cNvPr>
            <p:cNvGrpSpPr/>
            <p:nvPr/>
          </p:nvGrpSpPr>
          <p:grpSpPr>
            <a:xfrm>
              <a:off x="434081" y="4604160"/>
              <a:ext cx="4843771" cy="1200329"/>
              <a:chOff x="337829" y="4652286"/>
              <a:chExt cx="4843771" cy="1200329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1A6B98E4-7926-E851-BA6F-07354B0ACA67}"/>
                  </a:ext>
                </a:extLst>
              </p:cNvPr>
              <p:cNvGrpSpPr/>
              <p:nvPr/>
            </p:nvGrpSpPr>
            <p:grpSpPr>
              <a:xfrm>
                <a:off x="337829" y="4789657"/>
                <a:ext cx="882814" cy="882241"/>
                <a:chOff x="9606043" y="2553684"/>
                <a:chExt cx="926516" cy="925915"/>
              </a:xfrm>
            </p:grpSpPr>
            <p:sp>
              <p:nvSpPr>
                <p:cNvPr id="45" name="PA-AutoShape 10">
                  <a:extLst>
                    <a:ext uri="{FF2B5EF4-FFF2-40B4-BE49-F238E27FC236}">
                      <a16:creationId xmlns:a16="http://schemas.microsoft.com/office/drawing/2014/main" id="{5BF4A502-7F05-4A55-C430-0894FF1216A8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9606043" y="2553684"/>
                  <a:ext cx="926516" cy="925915"/>
                </a:xfrm>
                <a:custGeom>
                  <a:avLst/>
                  <a:gdLst>
                    <a:gd name="T0" fmla="+- 0 10800 961"/>
                    <a:gd name="T1" fmla="*/ T0 w 19679"/>
                    <a:gd name="T2" fmla="+- 0 10800 961"/>
                    <a:gd name="T3" fmla="*/ 10800 h 19679"/>
                    <a:gd name="T4" fmla="+- 0 10800 961"/>
                    <a:gd name="T5" fmla="*/ T4 w 19679"/>
                    <a:gd name="T6" fmla="+- 0 10800 961"/>
                    <a:gd name="T7" fmla="*/ 10800 h 19679"/>
                    <a:gd name="T8" fmla="+- 0 10800 961"/>
                    <a:gd name="T9" fmla="*/ T8 w 19679"/>
                    <a:gd name="T10" fmla="+- 0 10800 961"/>
                    <a:gd name="T11" fmla="*/ 10800 h 19679"/>
                    <a:gd name="T12" fmla="+- 0 10800 961"/>
                    <a:gd name="T13" fmla="*/ T12 w 19679"/>
                    <a:gd name="T14" fmla="+- 0 10800 961"/>
                    <a:gd name="T15" fmla="*/ 10800 h 1967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679" h="19679">
                      <a:moveTo>
                        <a:pt x="16796" y="2881"/>
                      </a:moveTo>
                      <a:cubicBezTo>
                        <a:pt x="20639" y="6724"/>
                        <a:pt x="20639" y="12953"/>
                        <a:pt x="16796" y="16796"/>
                      </a:cubicBezTo>
                      <a:cubicBezTo>
                        <a:pt x="12953" y="20638"/>
                        <a:pt x="6724" y="20638"/>
                        <a:pt x="2881" y="16796"/>
                      </a:cubicBezTo>
                      <a:cubicBezTo>
                        <a:pt x="-961" y="12953"/>
                        <a:pt x="-961" y="6724"/>
                        <a:pt x="2881" y="2881"/>
                      </a:cubicBezTo>
                      <a:cubicBezTo>
                        <a:pt x="6724" y="-961"/>
                        <a:pt x="12953" y="-961"/>
                        <a:pt x="16796" y="2881"/>
                      </a:cubicBezTo>
                      <a:close/>
                    </a:path>
                  </a:pathLst>
                </a:custGeom>
                <a:solidFill>
                  <a:srgbClr val="C9292A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Times New Roman"/>
                    <a:ea typeface="汉仪秦川飞影W"/>
                    <a:sym typeface="Times New Roman"/>
                  </a:endParaRPr>
                </a:p>
              </p:txBody>
            </p:sp>
            <p:sp>
              <p:nvSpPr>
                <p:cNvPr id="46" name="PA-AutoShape 16">
                  <a:extLst>
                    <a:ext uri="{FF2B5EF4-FFF2-40B4-BE49-F238E27FC236}">
                      <a16:creationId xmlns:a16="http://schemas.microsoft.com/office/drawing/2014/main" id="{3436657E-06EA-AF78-1700-9789604EAFA8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9902336" y="2844084"/>
                  <a:ext cx="359423" cy="29966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708" y="14020"/>
                      </a:moveTo>
                      <a:cubicBezTo>
                        <a:pt x="20951" y="14020"/>
                        <a:pt x="21161" y="14125"/>
                        <a:pt x="21335" y="14334"/>
                      </a:cubicBezTo>
                      <a:cubicBezTo>
                        <a:pt x="21511" y="14548"/>
                        <a:pt x="21600" y="14810"/>
                        <a:pt x="21600" y="15115"/>
                      </a:cubicBezTo>
                      <a:lnTo>
                        <a:pt x="21600" y="20504"/>
                      </a:lnTo>
                      <a:cubicBezTo>
                        <a:pt x="21600" y="20815"/>
                        <a:pt x="21511" y="21071"/>
                        <a:pt x="21335" y="21285"/>
                      </a:cubicBezTo>
                      <a:cubicBezTo>
                        <a:pt x="21161" y="21494"/>
                        <a:pt x="20951" y="21600"/>
                        <a:pt x="20708" y="21600"/>
                      </a:cubicBezTo>
                      <a:lnTo>
                        <a:pt x="16197" y="21600"/>
                      </a:lnTo>
                      <a:cubicBezTo>
                        <a:pt x="15940" y="21600"/>
                        <a:pt x="15729" y="21494"/>
                        <a:pt x="15563" y="21285"/>
                      </a:cubicBezTo>
                      <a:cubicBezTo>
                        <a:pt x="15399" y="21071"/>
                        <a:pt x="15316" y="20815"/>
                        <a:pt x="15316" y="20504"/>
                      </a:cubicBezTo>
                      <a:lnTo>
                        <a:pt x="15316" y="15115"/>
                      </a:lnTo>
                      <a:cubicBezTo>
                        <a:pt x="15316" y="14810"/>
                        <a:pt x="15399" y="14548"/>
                        <a:pt x="15570" y="14334"/>
                      </a:cubicBezTo>
                      <a:cubicBezTo>
                        <a:pt x="15737" y="14125"/>
                        <a:pt x="15945" y="14020"/>
                        <a:pt x="16197" y="14020"/>
                      </a:cubicBezTo>
                      <a:lnTo>
                        <a:pt x="17788" y="14020"/>
                      </a:lnTo>
                      <a:lnTo>
                        <a:pt x="17788" y="11869"/>
                      </a:lnTo>
                      <a:cubicBezTo>
                        <a:pt x="17788" y="11699"/>
                        <a:pt x="17707" y="11610"/>
                        <a:pt x="17543" y="11602"/>
                      </a:cubicBezTo>
                      <a:lnTo>
                        <a:pt x="11473" y="11602"/>
                      </a:lnTo>
                      <a:lnTo>
                        <a:pt x="11473" y="14019"/>
                      </a:lnTo>
                      <a:lnTo>
                        <a:pt x="13054" y="14019"/>
                      </a:lnTo>
                      <a:cubicBezTo>
                        <a:pt x="13296" y="14019"/>
                        <a:pt x="13507" y="14125"/>
                        <a:pt x="13681" y="14334"/>
                      </a:cubicBezTo>
                      <a:cubicBezTo>
                        <a:pt x="13857" y="14548"/>
                        <a:pt x="13945" y="14810"/>
                        <a:pt x="13945" y="15115"/>
                      </a:cubicBezTo>
                      <a:lnTo>
                        <a:pt x="13945" y="20504"/>
                      </a:lnTo>
                      <a:cubicBezTo>
                        <a:pt x="13945" y="20815"/>
                        <a:pt x="13857" y="21071"/>
                        <a:pt x="13681" y="21285"/>
                      </a:cubicBezTo>
                      <a:cubicBezTo>
                        <a:pt x="13507" y="21494"/>
                        <a:pt x="13296" y="21599"/>
                        <a:pt x="13054" y="21599"/>
                      </a:cubicBezTo>
                      <a:lnTo>
                        <a:pt x="8543" y="21599"/>
                      </a:lnTo>
                      <a:cubicBezTo>
                        <a:pt x="8298" y="21599"/>
                        <a:pt x="8090" y="21494"/>
                        <a:pt x="7913" y="21285"/>
                      </a:cubicBezTo>
                      <a:cubicBezTo>
                        <a:pt x="7740" y="21071"/>
                        <a:pt x="7652" y="20815"/>
                        <a:pt x="7652" y="20504"/>
                      </a:cubicBezTo>
                      <a:lnTo>
                        <a:pt x="7652" y="15115"/>
                      </a:lnTo>
                      <a:cubicBezTo>
                        <a:pt x="7652" y="14810"/>
                        <a:pt x="7740" y="14548"/>
                        <a:pt x="7913" y="14334"/>
                      </a:cubicBezTo>
                      <a:cubicBezTo>
                        <a:pt x="8090" y="14125"/>
                        <a:pt x="8298" y="14019"/>
                        <a:pt x="8543" y="14019"/>
                      </a:cubicBezTo>
                      <a:lnTo>
                        <a:pt x="10124" y="14019"/>
                      </a:lnTo>
                      <a:lnTo>
                        <a:pt x="10124" y="11602"/>
                      </a:lnTo>
                      <a:lnTo>
                        <a:pt x="4056" y="11602"/>
                      </a:lnTo>
                      <a:cubicBezTo>
                        <a:pt x="3901" y="11602"/>
                        <a:pt x="3821" y="11690"/>
                        <a:pt x="3821" y="11869"/>
                      </a:cubicBezTo>
                      <a:lnTo>
                        <a:pt x="3821" y="14020"/>
                      </a:lnTo>
                      <a:lnTo>
                        <a:pt x="5402" y="14020"/>
                      </a:lnTo>
                      <a:cubicBezTo>
                        <a:pt x="5661" y="14020"/>
                        <a:pt x="5874" y="14125"/>
                        <a:pt x="6053" y="14334"/>
                      </a:cubicBezTo>
                      <a:cubicBezTo>
                        <a:pt x="6229" y="14548"/>
                        <a:pt x="6315" y="14810"/>
                        <a:pt x="6315" y="15115"/>
                      </a:cubicBezTo>
                      <a:lnTo>
                        <a:pt x="6315" y="20504"/>
                      </a:lnTo>
                      <a:cubicBezTo>
                        <a:pt x="6315" y="20815"/>
                        <a:pt x="6229" y="21071"/>
                        <a:pt x="6053" y="21285"/>
                      </a:cubicBezTo>
                      <a:cubicBezTo>
                        <a:pt x="5877" y="21494"/>
                        <a:pt x="5664" y="21600"/>
                        <a:pt x="5402" y="21600"/>
                      </a:cubicBezTo>
                      <a:lnTo>
                        <a:pt x="913" y="21600"/>
                      </a:lnTo>
                      <a:cubicBezTo>
                        <a:pt x="658" y="21600"/>
                        <a:pt x="440" y="21494"/>
                        <a:pt x="261" y="21285"/>
                      </a:cubicBezTo>
                      <a:cubicBezTo>
                        <a:pt x="88" y="21071"/>
                        <a:pt x="0" y="20815"/>
                        <a:pt x="0" y="20504"/>
                      </a:cubicBezTo>
                      <a:lnTo>
                        <a:pt x="0" y="15115"/>
                      </a:lnTo>
                      <a:cubicBezTo>
                        <a:pt x="0" y="14810"/>
                        <a:pt x="88" y="14548"/>
                        <a:pt x="261" y="14334"/>
                      </a:cubicBezTo>
                      <a:cubicBezTo>
                        <a:pt x="438" y="14125"/>
                        <a:pt x="656" y="14020"/>
                        <a:pt x="913" y="14020"/>
                      </a:cubicBezTo>
                      <a:lnTo>
                        <a:pt x="2472" y="14020"/>
                      </a:lnTo>
                      <a:lnTo>
                        <a:pt x="2472" y="11869"/>
                      </a:lnTo>
                      <a:cubicBezTo>
                        <a:pt x="2472" y="11352"/>
                        <a:pt x="2629" y="10911"/>
                        <a:pt x="2942" y="10544"/>
                      </a:cubicBezTo>
                      <a:cubicBezTo>
                        <a:pt x="3253" y="10180"/>
                        <a:pt x="3622" y="9997"/>
                        <a:pt x="4053" y="9997"/>
                      </a:cubicBezTo>
                      <a:lnTo>
                        <a:pt x="10121" y="9997"/>
                      </a:lnTo>
                      <a:lnTo>
                        <a:pt x="10121" y="7550"/>
                      </a:lnTo>
                      <a:lnTo>
                        <a:pt x="8540" y="7550"/>
                      </a:lnTo>
                      <a:cubicBezTo>
                        <a:pt x="8295" y="7550"/>
                        <a:pt x="8087" y="7450"/>
                        <a:pt x="7911" y="7247"/>
                      </a:cubicBezTo>
                      <a:cubicBezTo>
                        <a:pt x="7737" y="7045"/>
                        <a:pt x="7649" y="6789"/>
                        <a:pt x="7649" y="6484"/>
                      </a:cubicBezTo>
                      <a:lnTo>
                        <a:pt x="7649" y="1066"/>
                      </a:lnTo>
                      <a:cubicBezTo>
                        <a:pt x="7649" y="775"/>
                        <a:pt x="7737" y="522"/>
                        <a:pt x="7911" y="314"/>
                      </a:cubicBezTo>
                      <a:cubicBezTo>
                        <a:pt x="8087" y="102"/>
                        <a:pt x="8295" y="0"/>
                        <a:pt x="8540" y="0"/>
                      </a:cubicBezTo>
                      <a:lnTo>
                        <a:pt x="13052" y="0"/>
                      </a:lnTo>
                      <a:cubicBezTo>
                        <a:pt x="13294" y="0"/>
                        <a:pt x="13504" y="102"/>
                        <a:pt x="13678" y="314"/>
                      </a:cubicBezTo>
                      <a:cubicBezTo>
                        <a:pt x="13854" y="522"/>
                        <a:pt x="13943" y="775"/>
                        <a:pt x="13943" y="1066"/>
                      </a:cubicBezTo>
                      <a:lnTo>
                        <a:pt x="13943" y="6484"/>
                      </a:lnTo>
                      <a:cubicBezTo>
                        <a:pt x="13943" y="6789"/>
                        <a:pt x="13854" y="7045"/>
                        <a:pt x="13678" y="7247"/>
                      </a:cubicBezTo>
                      <a:cubicBezTo>
                        <a:pt x="13504" y="7450"/>
                        <a:pt x="13294" y="7550"/>
                        <a:pt x="13052" y="7550"/>
                      </a:cubicBezTo>
                      <a:lnTo>
                        <a:pt x="11470" y="7550"/>
                      </a:lnTo>
                      <a:lnTo>
                        <a:pt x="11470" y="9997"/>
                      </a:lnTo>
                      <a:lnTo>
                        <a:pt x="17541" y="9997"/>
                      </a:lnTo>
                      <a:cubicBezTo>
                        <a:pt x="17969" y="9997"/>
                        <a:pt x="18339" y="10177"/>
                        <a:pt x="18652" y="10538"/>
                      </a:cubicBezTo>
                      <a:cubicBezTo>
                        <a:pt x="18966" y="10899"/>
                        <a:pt x="19122" y="11343"/>
                        <a:pt x="19122" y="11869"/>
                      </a:cubicBezTo>
                      <a:lnTo>
                        <a:pt x="19122" y="14020"/>
                      </a:lnTo>
                      <a:lnTo>
                        <a:pt x="20708" y="140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647700">
                    <a:defRPr/>
                  </a:pPr>
                  <a:endParaRPr lang="es-ES" sz="4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imes New Roman"/>
                    <a:ea typeface="汉仪秦川飞影W"/>
                    <a:cs typeface="Gill Sans" charset="0"/>
                    <a:sym typeface="Times New Roman"/>
                  </a:endParaRPr>
                </a:p>
              </p:txBody>
            </p:sp>
          </p:grpSp>
          <p:sp>
            <p:nvSpPr>
              <p:cNvPr id="44" name="TextBox 5">
                <a:extLst>
                  <a:ext uri="{FF2B5EF4-FFF2-40B4-BE49-F238E27FC236}">
                    <a16:creationId xmlns:a16="http://schemas.microsoft.com/office/drawing/2014/main" id="{99A553DE-4F8B-23FF-C7BB-D11F70402DAD}"/>
                  </a:ext>
                </a:extLst>
              </p:cNvPr>
              <p:cNvSpPr txBox="1"/>
              <p:nvPr/>
            </p:nvSpPr>
            <p:spPr>
              <a:xfrm>
                <a:off x="1295397" y="4652286"/>
                <a:ext cx="3886203" cy="12003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800"/>
                  </a:lnSpc>
                  <a:defRPr sz="1200">
                    <a:solidFill>
                      <a:schemeClr val="bg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2000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sym typeface="Times New Roman"/>
                  </a:rPr>
                  <a:t>Add title text</a:t>
                </a:r>
              </a:p>
              <a:p>
                <a:pPr lvl="0" algn="l" defTabSz="457200">
                  <a:lnSpc>
                    <a:spcPct val="150000"/>
                  </a:lnSpc>
                  <a:defRPr/>
                </a:pPr>
                <a:r>
                  <a:rPr lang="en-US" altLang="zh-CN" sz="1600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imes New Roman"/>
                    <a:ea typeface="汉仪秦川飞影W"/>
                    <a:sym typeface="Times New Roman"/>
                  </a:rPr>
                  <a:t>Click here to add text content, such as keywords, some brief introductions, etc.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1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1469</Words>
  <Application>Microsoft Office PowerPoint</Application>
  <PresentationFormat>宽屏</PresentationFormat>
  <Paragraphs>226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等线</vt:lpstr>
      <vt:lpstr>思源宋体 CN</vt:lpstr>
      <vt:lpstr>微软雅黑</vt:lpstr>
      <vt:lpstr>Arial</vt:lpstr>
      <vt:lpstr>Calibri</vt:lpstr>
      <vt:lpstr>MS Reference Sans Serif</vt:lpstr>
      <vt:lpstr>Times New Roman</vt:lpstr>
      <vt:lpstr>Wingdings</vt:lpstr>
      <vt:lpstr>www.jpppt.com</vt:lpstr>
      <vt:lpstr>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www.jpppt.com</dc:creator>
  <cp:keywords>www.jpppt.com</cp:keywords>
  <dc:description>www.jpppt.com</dc:description>
  <cp:lastModifiedBy>之灵</cp:lastModifiedBy>
  <cp:revision>26</cp:revision>
  <dcterms:created xsi:type="dcterms:W3CDTF">2022-11-10T17:01:38Z</dcterms:created>
  <dcterms:modified xsi:type="dcterms:W3CDTF">2024-06-06T07:56:46Z</dcterms:modified>
</cp:coreProperties>
</file>