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1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charts/chart1.xml" ContentType="application/vnd.openxmlformats-officedocument.drawingml.chart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9"/>
  </p:notesMasterIdLst>
  <p:handoutMasterIdLst>
    <p:handoutMasterId r:id="rId30"/>
  </p:handoutMasterIdLst>
  <p:sldIdLst>
    <p:sldId id="331" r:id="rId3"/>
    <p:sldId id="427" r:id="rId4"/>
    <p:sldId id="428" r:id="rId5"/>
    <p:sldId id="429" r:id="rId6"/>
    <p:sldId id="430" r:id="rId7"/>
    <p:sldId id="431" r:id="rId8"/>
    <p:sldId id="432" r:id="rId9"/>
    <p:sldId id="434" r:id="rId10"/>
    <p:sldId id="435" r:id="rId11"/>
    <p:sldId id="436" r:id="rId12"/>
    <p:sldId id="437" r:id="rId13"/>
    <p:sldId id="438" r:id="rId14"/>
    <p:sldId id="440" r:id="rId15"/>
    <p:sldId id="439" r:id="rId16"/>
    <p:sldId id="441" r:id="rId17"/>
    <p:sldId id="442" r:id="rId18"/>
    <p:sldId id="444" r:id="rId19"/>
    <p:sldId id="443" r:id="rId20"/>
    <p:sldId id="445" r:id="rId21"/>
    <p:sldId id="446" r:id="rId22"/>
    <p:sldId id="447" r:id="rId23"/>
    <p:sldId id="449" r:id="rId24"/>
    <p:sldId id="450" r:id="rId25"/>
    <p:sldId id="451" r:id="rId26"/>
    <p:sldId id="448" r:id="rId27"/>
    <p:sldId id="321" r:id="rId28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2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8470"/>
    <a:srgbClr val="FCCE93"/>
    <a:srgbClr val="479688"/>
    <a:srgbClr val="6BB3A5"/>
    <a:srgbClr val="DEF1ED"/>
    <a:srgbClr val="F9F7EB"/>
    <a:srgbClr val="F0CC95"/>
    <a:srgbClr val="D5C196"/>
    <a:srgbClr val="D34516"/>
    <a:srgbClr val="257C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78" autoAdjust="0"/>
    <p:restoredTop sz="89762" autoAdjust="0"/>
  </p:normalViewPr>
  <p:slideViewPr>
    <p:cSldViewPr snapToGrid="0" showGuides="1">
      <p:cViewPr varScale="1">
        <p:scale>
          <a:sx n="65" d="100"/>
          <a:sy n="65" d="100"/>
        </p:scale>
        <p:origin x="990" y="78"/>
      </p:cViewPr>
      <p:guideLst>
        <p:guide orient="horz" pos="2132"/>
        <p:guide pos="383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2934291343145E-2"/>
          <c:y val="7.0072761784245499E-2"/>
          <c:w val="0.90307103951790502"/>
          <c:h val="0.777696931350837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>
              <a:gsLst>
                <a:gs pos="0">
                  <a:srgbClr val="498470"/>
                </a:gs>
                <a:gs pos="100000">
                  <a:srgbClr val="6BB3A5"/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BC-45C1-9400-CCCC01A3994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CCE9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BC-45C1-9400-CCCC01A399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2175872"/>
        <c:axId val="552195584"/>
      </c:barChart>
      <c:catAx>
        <c:axId val="552175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552195584"/>
        <c:crosses val="autoZero"/>
        <c:auto val="1"/>
        <c:lblAlgn val="ctr"/>
        <c:lblOffset val="100"/>
        <c:noMultiLvlLbl val="0"/>
      </c:catAx>
      <c:valAx>
        <c:axId val="55219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552175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vert="horz"/>
          <a:lstStyle/>
          <a:p>
            <a:pPr>
              <a:defRPr/>
            </a:pPr>
            <a:endParaRPr lang="en-US"/>
          </a:p>
        </c:txPr>
      </c:legendEntry>
      <c:legendEntry>
        <c:idx val="1"/>
        <c:txPr>
          <a:bodyPr rot="0" vert="horz"/>
          <a:lstStyle/>
          <a:p>
            <a:pPr>
              <a:defRPr/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100">
          <a:latin typeface="Arial"/>
          <a:ea typeface="微软雅黑"/>
          <a:cs typeface="思源宋体 CN Medium" panose="02020500000000000000" charset="-122"/>
          <a:sym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ea typeface="思源黑体 CN Bold" panose="020B0800000000000000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ea typeface="思源黑体 CN Bold" panose="020B0800000000000000" charset="-122"/>
              </a:rPr>
              <a:t>2024/6/9</a:t>
            </a:fld>
            <a:endParaRPr lang="zh-CN" altLang="en-US">
              <a:ea typeface="思源黑体 CN Bold" panose="020B0800000000000000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ea typeface="思源黑体 CN Bold" panose="020B0800000000000000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ea typeface="思源黑体 CN Bold" panose="020B0800000000000000" charset="-122"/>
              </a:rPr>
              <a:t>‹#›</a:t>
            </a:fld>
            <a:endParaRPr lang="zh-CN" altLang="en-US">
              <a:ea typeface="思源黑体 CN Bold" panose="020B08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思源黑体 CN Bold" panose="020B08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思源黑体 CN Bold" panose="020B0800000000000000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t>2024/6/9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思源黑体 CN Bold" panose="020B08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思源黑体 CN Bold" panose="020B0800000000000000" charset="-122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927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思源黑体 CN Bold" panose="020B080000000000000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思源黑体 CN Bold" panose="020B080000000000000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思源黑体 CN Bold" panose="020B080000000000000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思源黑体 CN Bold" panose="020B080000000000000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思源黑体 CN Bold" panose="020B080000000000000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Template from: https://www.freeppt7.com/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2260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hyperlink" Target="http://www.1ppt.com/moban/" TargetMode="Externa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2024/6/9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2024/6/9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1442230" y="0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PPT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模板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2024/6/9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63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2024/6/9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150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2024/6/9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952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866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2024/6/9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1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1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2024/6/9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2024/6/9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2024/6/9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  <a:t>2024/6/9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0"/>
            <a:ext cx="12192000" cy="6858000"/>
            <a:chOff x="0" y="0"/>
            <a:chExt cx="19200" cy="10800"/>
          </a:xfrm>
        </p:grpSpPr>
        <p:pic>
          <p:nvPicPr>
            <p:cNvPr id="13" name="图片 12" descr="E:\PPT\包图网\审核中\组 1.png组 1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8"/>
            <a:srcRect b="1250"/>
            <a:stretch>
              <a:fillRect/>
            </a:stretch>
          </p:blipFill>
          <p:spPr>
            <a:xfrm>
              <a:off x="0" y="0"/>
              <a:ext cx="19200" cy="10800"/>
            </a:xfrm>
            <a:prstGeom prst="rect">
              <a:avLst/>
            </a:prstGeom>
          </p:spPr>
        </p:pic>
        <p:sp>
          <p:nvSpPr>
            <p:cNvPr id="3" name="矩形: 圆角 13"/>
            <p:cNvSpPr/>
            <p:nvPr userDrawn="1">
              <p:custDataLst>
                <p:tags r:id="rId16"/>
              </p:custDataLst>
            </p:nvPr>
          </p:nvSpPr>
          <p:spPr>
            <a:xfrm>
              <a:off x="439" y="407"/>
              <a:ext cx="18322" cy="998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Light" panose="020B0300000000000000" charset="-122"/>
                <a:ea typeface="思源黑体 CN Light" panose="020B0300000000000000" charset="-122"/>
              </a:endParaRPr>
            </a:p>
          </p:txBody>
        </p:sp>
        <p:pic>
          <p:nvPicPr>
            <p:cNvPr id="4" name="图片 3" descr="组 6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19"/>
            <a:stretch>
              <a:fillRect/>
            </a:stretch>
          </p:blipFill>
          <p:spPr>
            <a:xfrm>
              <a:off x="439" y="7288"/>
              <a:ext cx="18322" cy="3106"/>
            </a:xfrm>
            <a:prstGeom prst="rect">
              <a:avLst/>
            </a:prstGeom>
          </p:spPr>
        </p:pic>
      </p:grp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108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image" Target="../media/image6.png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tags" Target="../tags/tag63.xml"/><Relationship Id="rId16" Type="http://schemas.openxmlformats.org/officeDocument/2006/relationships/image" Target="../media/image9.png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image" Target="../media/image4.png"/><Relationship Id="rId5" Type="http://schemas.openxmlformats.org/officeDocument/2006/relationships/tags" Target="../tags/tag66.xml"/><Relationship Id="rId1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tags" Target="../tags/tag65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12.xml"/><Relationship Id="rId13" Type="http://schemas.openxmlformats.org/officeDocument/2006/relationships/tags" Target="../tags/tag217.xml"/><Relationship Id="rId18" Type="http://schemas.openxmlformats.org/officeDocument/2006/relationships/image" Target="../media/image8.png"/><Relationship Id="rId3" Type="http://schemas.openxmlformats.org/officeDocument/2006/relationships/tags" Target="../tags/tag207.xml"/><Relationship Id="rId7" Type="http://schemas.openxmlformats.org/officeDocument/2006/relationships/tags" Target="../tags/tag211.xml"/><Relationship Id="rId12" Type="http://schemas.openxmlformats.org/officeDocument/2006/relationships/tags" Target="../tags/tag216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206.xml"/><Relationship Id="rId16" Type="http://schemas.openxmlformats.org/officeDocument/2006/relationships/tags" Target="../tags/tag220.xml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11" Type="http://schemas.openxmlformats.org/officeDocument/2006/relationships/tags" Target="../tags/tag215.xml"/><Relationship Id="rId5" Type="http://schemas.openxmlformats.org/officeDocument/2006/relationships/tags" Target="../tags/tag209.xml"/><Relationship Id="rId15" Type="http://schemas.openxmlformats.org/officeDocument/2006/relationships/tags" Target="../tags/tag219.xml"/><Relationship Id="rId10" Type="http://schemas.openxmlformats.org/officeDocument/2006/relationships/tags" Target="../tags/tag214.xml"/><Relationship Id="rId19" Type="http://schemas.openxmlformats.org/officeDocument/2006/relationships/image" Target="../media/image10.png"/><Relationship Id="rId4" Type="http://schemas.openxmlformats.org/officeDocument/2006/relationships/tags" Target="../tags/tag208.xml"/><Relationship Id="rId9" Type="http://schemas.openxmlformats.org/officeDocument/2006/relationships/tags" Target="../tags/tag213.xml"/><Relationship Id="rId14" Type="http://schemas.openxmlformats.org/officeDocument/2006/relationships/tags" Target="../tags/tag2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28.xml"/><Relationship Id="rId3" Type="http://schemas.openxmlformats.org/officeDocument/2006/relationships/tags" Target="../tags/tag223.xml"/><Relationship Id="rId7" Type="http://schemas.openxmlformats.org/officeDocument/2006/relationships/tags" Target="../tags/tag227.xml"/><Relationship Id="rId12" Type="http://schemas.openxmlformats.org/officeDocument/2006/relationships/chart" Target="../charts/chart1.xml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6" Type="http://schemas.openxmlformats.org/officeDocument/2006/relationships/tags" Target="../tags/tag226.xml"/><Relationship Id="rId11" Type="http://schemas.openxmlformats.org/officeDocument/2006/relationships/image" Target="../media/image10.png"/><Relationship Id="rId5" Type="http://schemas.openxmlformats.org/officeDocument/2006/relationships/tags" Target="../tags/tag225.xml"/><Relationship Id="rId10" Type="http://schemas.openxmlformats.org/officeDocument/2006/relationships/image" Target="../media/image8.png"/><Relationship Id="rId4" Type="http://schemas.openxmlformats.org/officeDocument/2006/relationships/tags" Target="../tags/tag224.xml"/><Relationship Id="rId9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36.xml"/><Relationship Id="rId13" Type="http://schemas.openxmlformats.org/officeDocument/2006/relationships/tags" Target="../tags/tag241.xml"/><Relationship Id="rId18" Type="http://schemas.openxmlformats.org/officeDocument/2006/relationships/image" Target="../media/image16.png"/><Relationship Id="rId3" Type="http://schemas.openxmlformats.org/officeDocument/2006/relationships/tags" Target="../tags/tag231.xml"/><Relationship Id="rId7" Type="http://schemas.openxmlformats.org/officeDocument/2006/relationships/tags" Target="../tags/tag235.xml"/><Relationship Id="rId12" Type="http://schemas.openxmlformats.org/officeDocument/2006/relationships/tags" Target="../tags/tag240.xml"/><Relationship Id="rId17" Type="http://schemas.openxmlformats.org/officeDocument/2006/relationships/image" Target="../media/image10.png"/><Relationship Id="rId2" Type="http://schemas.openxmlformats.org/officeDocument/2006/relationships/tags" Target="../tags/tag230.xml"/><Relationship Id="rId16" Type="http://schemas.openxmlformats.org/officeDocument/2006/relationships/image" Target="../media/image8.png"/><Relationship Id="rId1" Type="http://schemas.openxmlformats.org/officeDocument/2006/relationships/tags" Target="../tags/tag229.xml"/><Relationship Id="rId6" Type="http://schemas.openxmlformats.org/officeDocument/2006/relationships/tags" Target="../tags/tag234.xml"/><Relationship Id="rId11" Type="http://schemas.openxmlformats.org/officeDocument/2006/relationships/tags" Target="../tags/tag239.xml"/><Relationship Id="rId5" Type="http://schemas.openxmlformats.org/officeDocument/2006/relationships/tags" Target="../tags/tag233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238.xml"/><Relationship Id="rId4" Type="http://schemas.openxmlformats.org/officeDocument/2006/relationships/tags" Target="../tags/tag232.xml"/><Relationship Id="rId9" Type="http://schemas.openxmlformats.org/officeDocument/2006/relationships/tags" Target="../tags/tag237.xml"/><Relationship Id="rId14" Type="http://schemas.openxmlformats.org/officeDocument/2006/relationships/tags" Target="../tags/tag24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50.xml"/><Relationship Id="rId13" Type="http://schemas.openxmlformats.org/officeDocument/2006/relationships/tags" Target="../tags/tag255.xml"/><Relationship Id="rId18" Type="http://schemas.openxmlformats.org/officeDocument/2006/relationships/image" Target="../media/image11.png"/><Relationship Id="rId3" Type="http://schemas.openxmlformats.org/officeDocument/2006/relationships/tags" Target="../tags/tag245.xml"/><Relationship Id="rId7" Type="http://schemas.openxmlformats.org/officeDocument/2006/relationships/tags" Target="../tags/tag249.xml"/><Relationship Id="rId12" Type="http://schemas.openxmlformats.org/officeDocument/2006/relationships/tags" Target="../tags/tag254.xml"/><Relationship Id="rId17" Type="http://schemas.openxmlformats.org/officeDocument/2006/relationships/image" Target="../media/image5.png"/><Relationship Id="rId2" Type="http://schemas.openxmlformats.org/officeDocument/2006/relationships/tags" Target="../tags/tag244.xml"/><Relationship Id="rId16" Type="http://schemas.openxmlformats.org/officeDocument/2006/relationships/image" Target="../media/image1.png"/><Relationship Id="rId20" Type="http://schemas.openxmlformats.org/officeDocument/2006/relationships/image" Target="../media/image10.png"/><Relationship Id="rId1" Type="http://schemas.openxmlformats.org/officeDocument/2006/relationships/tags" Target="../tags/tag243.xml"/><Relationship Id="rId6" Type="http://schemas.openxmlformats.org/officeDocument/2006/relationships/tags" Target="../tags/tag248.xml"/><Relationship Id="rId11" Type="http://schemas.openxmlformats.org/officeDocument/2006/relationships/tags" Target="../tags/tag253.xml"/><Relationship Id="rId5" Type="http://schemas.openxmlformats.org/officeDocument/2006/relationships/tags" Target="../tags/tag247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252.xml"/><Relationship Id="rId19" Type="http://schemas.openxmlformats.org/officeDocument/2006/relationships/image" Target="../media/image8.png"/><Relationship Id="rId4" Type="http://schemas.openxmlformats.org/officeDocument/2006/relationships/tags" Target="../tags/tag246.xml"/><Relationship Id="rId9" Type="http://schemas.openxmlformats.org/officeDocument/2006/relationships/tags" Target="../tags/tag251.xml"/><Relationship Id="rId14" Type="http://schemas.openxmlformats.org/officeDocument/2006/relationships/tags" Target="../tags/tag25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64.xml"/><Relationship Id="rId13" Type="http://schemas.openxmlformats.org/officeDocument/2006/relationships/tags" Target="../tags/tag269.xml"/><Relationship Id="rId18" Type="http://schemas.openxmlformats.org/officeDocument/2006/relationships/tags" Target="../tags/tag274.xml"/><Relationship Id="rId3" Type="http://schemas.openxmlformats.org/officeDocument/2006/relationships/tags" Target="../tags/tag259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263.xml"/><Relationship Id="rId12" Type="http://schemas.openxmlformats.org/officeDocument/2006/relationships/tags" Target="../tags/tag268.xml"/><Relationship Id="rId17" Type="http://schemas.openxmlformats.org/officeDocument/2006/relationships/tags" Target="../tags/tag273.xml"/><Relationship Id="rId2" Type="http://schemas.openxmlformats.org/officeDocument/2006/relationships/tags" Target="../tags/tag258.xml"/><Relationship Id="rId16" Type="http://schemas.openxmlformats.org/officeDocument/2006/relationships/tags" Target="../tags/tag272.xml"/><Relationship Id="rId20" Type="http://schemas.openxmlformats.org/officeDocument/2006/relationships/tags" Target="../tags/tag276.xml"/><Relationship Id="rId1" Type="http://schemas.openxmlformats.org/officeDocument/2006/relationships/tags" Target="../tags/tag257.xml"/><Relationship Id="rId6" Type="http://schemas.openxmlformats.org/officeDocument/2006/relationships/tags" Target="../tags/tag262.xml"/><Relationship Id="rId11" Type="http://schemas.openxmlformats.org/officeDocument/2006/relationships/tags" Target="../tags/tag267.xml"/><Relationship Id="rId5" Type="http://schemas.openxmlformats.org/officeDocument/2006/relationships/tags" Target="../tags/tag261.xml"/><Relationship Id="rId15" Type="http://schemas.openxmlformats.org/officeDocument/2006/relationships/tags" Target="../tags/tag271.xml"/><Relationship Id="rId23" Type="http://schemas.openxmlformats.org/officeDocument/2006/relationships/image" Target="../media/image10.png"/><Relationship Id="rId10" Type="http://schemas.openxmlformats.org/officeDocument/2006/relationships/tags" Target="../tags/tag266.xml"/><Relationship Id="rId19" Type="http://schemas.openxmlformats.org/officeDocument/2006/relationships/tags" Target="../tags/tag275.xml"/><Relationship Id="rId4" Type="http://schemas.openxmlformats.org/officeDocument/2006/relationships/tags" Target="../tags/tag260.xml"/><Relationship Id="rId9" Type="http://schemas.openxmlformats.org/officeDocument/2006/relationships/tags" Target="../tags/tag265.xml"/><Relationship Id="rId14" Type="http://schemas.openxmlformats.org/officeDocument/2006/relationships/tags" Target="../tags/tag270.xml"/><Relationship Id="rId2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279.xml"/><Relationship Id="rId7" Type="http://schemas.openxmlformats.org/officeDocument/2006/relationships/tags" Target="../tags/tag283.xml"/><Relationship Id="rId2" Type="http://schemas.openxmlformats.org/officeDocument/2006/relationships/tags" Target="../tags/tag278.xml"/><Relationship Id="rId1" Type="http://schemas.openxmlformats.org/officeDocument/2006/relationships/tags" Target="../tags/tag277.xml"/><Relationship Id="rId6" Type="http://schemas.openxmlformats.org/officeDocument/2006/relationships/tags" Target="../tags/tag282.xml"/><Relationship Id="rId11" Type="http://schemas.openxmlformats.org/officeDocument/2006/relationships/image" Target="../media/image17.png"/><Relationship Id="rId5" Type="http://schemas.openxmlformats.org/officeDocument/2006/relationships/tags" Target="../tags/tag281.xml"/><Relationship Id="rId10" Type="http://schemas.openxmlformats.org/officeDocument/2006/relationships/image" Target="../media/image10.png"/><Relationship Id="rId4" Type="http://schemas.openxmlformats.org/officeDocument/2006/relationships/tags" Target="../tags/tag280.xml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91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286.xml"/><Relationship Id="rId7" Type="http://schemas.openxmlformats.org/officeDocument/2006/relationships/tags" Target="../tags/tag290.xml"/><Relationship Id="rId12" Type="http://schemas.openxmlformats.org/officeDocument/2006/relationships/tags" Target="../tags/tag295.xml"/><Relationship Id="rId2" Type="http://schemas.openxmlformats.org/officeDocument/2006/relationships/tags" Target="../tags/tag285.xml"/><Relationship Id="rId1" Type="http://schemas.openxmlformats.org/officeDocument/2006/relationships/tags" Target="../tags/tag284.xml"/><Relationship Id="rId6" Type="http://schemas.openxmlformats.org/officeDocument/2006/relationships/tags" Target="../tags/tag289.xml"/><Relationship Id="rId11" Type="http://schemas.openxmlformats.org/officeDocument/2006/relationships/tags" Target="../tags/tag294.xml"/><Relationship Id="rId5" Type="http://schemas.openxmlformats.org/officeDocument/2006/relationships/tags" Target="../tags/tag288.xml"/><Relationship Id="rId15" Type="http://schemas.openxmlformats.org/officeDocument/2006/relationships/image" Target="../media/image10.png"/><Relationship Id="rId10" Type="http://schemas.openxmlformats.org/officeDocument/2006/relationships/tags" Target="../tags/tag293.xml"/><Relationship Id="rId4" Type="http://schemas.openxmlformats.org/officeDocument/2006/relationships/tags" Target="../tags/tag287.xml"/><Relationship Id="rId9" Type="http://schemas.openxmlformats.org/officeDocument/2006/relationships/tags" Target="../tags/tag292.xml"/><Relationship Id="rId1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03.xml"/><Relationship Id="rId13" Type="http://schemas.openxmlformats.org/officeDocument/2006/relationships/tags" Target="../tags/tag308.xml"/><Relationship Id="rId3" Type="http://schemas.openxmlformats.org/officeDocument/2006/relationships/tags" Target="../tags/tag298.xml"/><Relationship Id="rId7" Type="http://schemas.openxmlformats.org/officeDocument/2006/relationships/tags" Target="../tags/tag302.xml"/><Relationship Id="rId12" Type="http://schemas.openxmlformats.org/officeDocument/2006/relationships/tags" Target="../tags/tag307.xml"/><Relationship Id="rId2" Type="http://schemas.openxmlformats.org/officeDocument/2006/relationships/tags" Target="../tags/tag297.xml"/><Relationship Id="rId16" Type="http://schemas.openxmlformats.org/officeDocument/2006/relationships/image" Target="../media/image10.png"/><Relationship Id="rId1" Type="http://schemas.openxmlformats.org/officeDocument/2006/relationships/tags" Target="../tags/tag296.xml"/><Relationship Id="rId6" Type="http://schemas.openxmlformats.org/officeDocument/2006/relationships/tags" Target="../tags/tag301.xml"/><Relationship Id="rId11" Type="http://schemas.openxmlformats.org/officeDocument/2006/relationships/tags" Target="../tags/tag306.xml"/><Relationship Id="rId5" Type="http://schemas.openxmlformats.org/officeDocument/2006/relationships/tags" Target="../tags/tag300.xml"/><Relationship Id="rId15" Type="http://schemas.openxmlformats.org/officeDocument/2006/relationships/image" Target="../media/image8.png"/><Relationship Id="rId10" Type="http://schemas.openxmlformats.org/officeDocument/2006/relationships/tags" Target="../tags/tag305.xml"/><Relationship Id="rId4" Type="http://schemas.openxmlformats.org/officeDocument/2006/relationships/tags" Target="../tags/tag299.xml"/><Relationship Id="rId9" Type="http://schemas.openxmlformats.org/officeDocument/2006/relationships/tags" Target="../tags/tag304.xml"/><Relationship Id="rId14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16.xml"/><Relationship Id="rId13" Type="http://schemas.openxmlformats.org/officeDocument/2006/relationships/tags" Target="../tags/tag321.xml"/><Relationship Id="rId18" Type="http://schemas.openxmlformats.org/officeDocument/2006/relationships/image" Target="../media/image11.png"/><Relationship Id="rId3" Type="http://schemas.openxmlformats.org/officeDocument/2006/relationships/tags" Target="../tags/tag311.xml"/><Relationship Id="rId7" Type="http://schemas.openxmlformats.org/officeDocument/2006/relationships/tags" Target="../tags/tag315.xml"/><Relationship Id="rId12" Type="http://schemas.openxmlformats.org/officeDocument/2006/relationships/tags" Target="../tags/tag320.xml"/><Relationship Id="rId17" Type="http://schemas.openxmlformats.org/officeDocument/2006/relationships/image" Target="../media/image5.png"/><Relationship Id="rId2" Type="http://schemas.openxmlformats.org/officeDocument/2006/relationships/tags" Target="../tags/tag310.xml"/><Relationship Id="rId16" Type="http://schemas.openxmlformats.org/officeDocument/2006/relationships/image" Target="../media/image1.png"/><Relationship Id="rId20" Type="http://schemas.openxmlformats.org/officeDocument/2006/relationships/image" Target="../media/image10.png"/><Relationship Id="rId1" Type="http://schemas.openxmlformats.org/officeDocument/2006/relationships/tags" Target="../tags/tag309.xml"/><Relationship Id="rId6" Type="http://schemas.openxmlformats.org/officeDocument/2006/relationships/tags" Target="../tags/tag314.xml"/><Relationship Id="rId11" Type="http://schemas.openxmlformats.org/officeDocument/2006/relationships/tags" Target="../tags/tag319.xml"/><Relationship Id="rId5" Type="http://schemas.openxmlformats.org/officeDocument/2006/relationships/tags" Target="../tags/tag313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318.xml"/><Relationship Id="rId19" Type="http://schemas.openxmlformats.org/officeDocument/2006/relationships/image" Target="../media/image8.png"/><Relationship Id="rId4" Type="http://schemas.openxmlformats.org/officeDocument/2006/relationships/tags" Target="../tags/tag312.xml"/><Relationship Id="rId9" Type="http://schemas.openxmlformats.org/officeDocument/2006/relationships/tags" Target="../tags/tag317.xml"/><Relationship Id="rId14" Type="http://schemas.openxmlformats.org/officeDocument/2006/relationships/tags" Target="../tags/tag32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30.xml"/><Relationship Id="rId13" Type="http://schemas.openxmlformats.org/officeDocument/2006/relationships/image" Target="../media/image8.png"/><Relationship Id="rId3" Type="http://schemas.openxmlformats.org/officeDocument/2006/relationships/tags" Target="../tags/tag325.xml"/><Relationship Id="rId7" Type="http://schemas.openxmlformats.org/officeDocument/2006/relationships/tags" Target="../tags/tag329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324.xml"/><Relationship Id="rId1" Type="http://schemas.openxmlformats.org/officeDocument/2006/relationships/tags" Target="../tags/tag323.xml"/><Relationship Id="rId6" Type="http://schemas.openxmlformats.org/officeDocument/2006/relationships/tags" Target="../tags/tag328.xml"/><Relationship Id="rId11" Type="http://schemas.openxmlformats.org/officeDocument/2006/relationships/tags" Target="../tags/tag333.xml"/><Relationship Id="rId5" Type="http://schemas.openxmlformats.org/officeDocument/2006/relationships/tags" Target="../tags/tag327.xml"/><Relationship Id="rId15" Type="http://schemas.openxmlformats.org/officeDocument/2006/relationships/image" Target="../media/image16.png"/><Relationship Id="rId10" Type="http://schemas.openxmlformats.org/officeDocument/2006/relationships/tags" Target="../tags/tag332.xml"/><Relationship Id="rId4" Type="http://schemas.openxmlformats.org/officeDocument/2006/relationships/tags" Target="../tags/tag326.xml"/><Relationship Id="rId9" Type="http://schemas.openxmlformats.org/officeDocument/2006/relationships/tags" Target="../tags/tag331.xml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tags" Target="../tags/tag82.xml"/><Relationship Id="rId18" Type="http://schemas.openxmlformats.org/officeDocument/2006/relationships/tags" Target="../tags/tag87.xml"/><Relationship Id="rId26" Type="http://schemas.openxmlformats.org/officeDocument/2006/relationships/slideLayout" Target="../slideLayouts/slideLayout1.xml"/><Relationship Id="rId3" Type="http://schemas.openxmlformats.org/officeDocument/2006/relationships/tags" Target="../tags/tag72.xml"/><Relationship Id="rId21" Type="http://schemas.openxmlformats.org/officeDocument/2006/relationships/tags" Target="../tags/tag90.xml"/><Relationship Id="rId7" Type="http://schemas.openxmlformats.org/officeDocument/2006/relationships/tags" Target="../tags/tag76.xml"/><Relationship Id="rId12" Type="http://schemas.openxmlformats.org/officeDocument/2006/relationships/tags" Target="../tags/tag81.xml"/><Relationship Id="rId17" Type="http://schemas.openxmlformats.org/officeDocument/2006/relationships/tags" Target="../tags/tag86.xml"/><Relationship Id="rId25" Type="http://schemas.openxmlformats.org/officeDocument/2006/relationships/tags" Target="../tags/tag94.xml"/><Relationship Id="rId2" Type="http://schemas.openxmlformats.org/officeDocument/2006/relationships/tags" Target="../tags/tag71.xml"/><Relationship Id="rId16" Type="http://schemas.openxmlformats.org/officeDocument/2006/relationships/tags" Target="../tags/tag85.xml"/><Relationship Id="rId20" Type="http://schemas.openxmlformats.org/officeDocument/2006/relationships/tags" Target="../tags/tag89.xml"/><Relationship Id="rId29" Type="http://schemas.openxmlformats.org/officeDocument/2006/relationships/image" Target="../media/image11.png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24" Type="http://schemas.openxmlformats.org/officeDocument/2006/relationships/tags" Target="../tags/tag93.xml"/><Relationship Id="rId5" Type="http://schemas.openxmlformats.org/officeDocument/2006/relationships/tags" Target="../tags/tag74.xml"/><Relationship Id="rId15" Type="http://schemas.openxmlformats.org/officeDocument/2006/relationships/tags" Target="../tags/tag84.xml"/><Relationship Id="rId23" Type="http://schemas.openxmlformats.org/officeDocument/2006/relationships/tags" Target="../tags/tag92.xml"/><Relationship Id="rId28" Type="http://schemas.openxmlformats.org/officeDocument/2006/relationships/image" Target="../media/image5.png"/><Relationship Id="rId10" Type="http://schemas.openxmlformats.org/officeDocument/2006/relationships/tags" Target="../tags/tag79.xml"/><Relationship Id="rId19" Type="http://schemas.openxmlformats.org/officeDocument/2006/relationships/tags" Target="../tags/tag88.xml"/><Relationship Id="rId31" Type="http://schemas.openxmlformats.org/officeDocument/2006/relationships/image" Target="../media/image12.png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tags" Target="../tags/tag83.xml"/><Relationship Id="rId22" Type="http://schemas.openxmlformats.org/officeDocument/2006/relationships/tags" Target="../tags/tag91.xml"/><Relationship Id="rId27" Type="http://schemas.openxmlformats.org/officeDocument/2006/relationships/image" Target="../media/image1.png"/><Relationship Id="rId30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41.xml"/><Relationship Id="rId13" Type="http://schemas.openxmlformats.org/officeDocument/2006/relationships/image" Target="../media/image8.png"/><Relationship Id="rId3" Type="http://schemas.openxmlformats.org/officeDocument/2006/relationships/tags" Target="../tags/tag336.xml"/><Relationship Id="rId7" Type="http://schemas.openxmlformats.org/officeDocument/2006/relationships/tags" Target="../tags/tag340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335.xml"/><Relationship Id="rId1" Type="http://schemas.openxmlformats.org/officeDocument/2006/relationships/tags" Target="../tags/tag334.xml"/><Relationship Id="rId6" Type="http://schemas.openxmlformats.org/officeDocument/2006/relationships/tags" Target="../tags/tag339.xml"/><Relationship Id="rId11" Type="http://schemas.openxmlformats.org/officeDocument/2006/relationships/tags" Target="../tags/tag344.xml"/><Relationship Id="rId5" Type="http://schemas.openxmlformats.org/officeDocument/2006/relationships/tags" Target="../tags/tag338.xml"/><Relationship Id="rId15" Type="http://schemas.openxmlformats.org/officeDocument/2006/relationships/image" Target="../media/image13.png"/><Relationship Id="rId10" Type="http://schemas.openxmlformats.org/officeDocument/2006/relationships/tags" Target="../tags/tag343.xml"/><Relationship Id="rId4" Type="http://schemas.openxmlformats.org/officeDocument/2006/relationships/tags" Target="../tags/tag337.xml"/><Relationship Id="rId9" Type="http://schemas.openxmlformats.org/officeDocument/2006/relationships/tags" Target="../tags/tag342.xml"/><Relationship Id="rId1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52.xml"/><Relationship Id="rId13" Type="http://schemas.openxmlformats.org/officeDocument/2006/relationships/tags" Target="../tags/tag357.xml"/><Relationship Id="rId18" Type="http://schemas.openxmlformats.org/officeDocument/2006/relationships/image" Target="../media/image8.png"/><Relationship Id="rId3" Type="http://schemas.openxmlformats.org/officeDocument/2006/relationships/tags" Target="../tags/tag347.xml"/><Relationship Id="rId7" Type="http://schemas.openxmlformats.org/officeDocument/2006/relationships/tags" Target="../tags/tag351.xml"/><Relationship Id="rId12" Type="http://schemas.openxmlformats.org/officeDocument/2006/relationships/tags" Target="../tags/tag356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346.xml"/><Relationship Id="rId16" Type="http://schemas.openxmlformats.org/officeDocument/2006/relationships/tags" Target="../tags/tag360.xml"/><Relationship Id="rId20" Type="http://schemas.openxmlformats.org/officeDocument/2006/relationships/image" Target="../media/image18.png"/><Relationship Id="rId1" Type="http://schemas.openxmlformats.org/officeDocument/2006/relationships/tags" Target="../tags/tag345.xml"/><Relationship Id="rId6" Type="http://schemas.openxmlformats.org/officeDocument/2006/relationships/tags" Target="../tags/tag350.xml"/><Relationship Id="rId11" Type="http://schemas.openxmlformats.org/officeDocument/2006/relationships/tags" Target="../tags/tag355.xml"/><Relationship Id="rId5" Type="http://schemas.openxmlformats.org/officeDocument/2006/relationships/tags" Target="../tags/tag349.xml"/><Relationship Id="rId15" Type="http://schemas.openxmlformats.org/officeDocument/2006/relationships/tags" Target="../tags/tag359.xml"/><Relationship Id="rId10" Type="http://schemas.openxmlformats.org/officeDocument/2006/relationships/tags" Target="../tags/tag354.xml"/><Relationship Id="rId19" Type="http://schemas.openxmlformats.org/officeDocument/2006/relationships/image" Target="../media/image10.png"/><Relationship Id="rId4" Type="http://schemas.openxmlformats.org/officeDocument/2006/relationships/tags" Target="../tags/tag348.xml"/><Relationship Id="rId9" Type="http://schemas.openxmlformats.org/officeDocument/2006/relationships/tags" Target="../tags/tag353.xml"/><Relationship Id="rId14" Type="http://schemas.openxmlformats.org/officeDocument/2006/relationships/tags" Target="../tags/tag35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68.xml"/><Relationship Id="rId13" Type="http://schemas.openxmlformats.org/officeDocument/2006/relationships/image" Target="../media/image10.png"/><Relationship Id="rId3" Type="http://schemas.openxmlformats.org/officeDocument/2006/relationships/tags" Target="../tags/tag363.xml"/><Relationship Id="rId7" Type="http://schemas.openxmlformats.org/officeDocument/2006/relationships/tags" Target="../tags/tag367.xml"/><Relationship Id="rId12" Type="http://schemas.openxmlformats.org/officeDocument/2006/relationships/image" Target="../media/image8.png"/><Relationship Id="rId2" Type="http://schemas.openxmlformats.org/officeDocument/2006/relationships/tags" Target="../tags/tag362.xml"/><Relationship Id="rId1" Type="http://schemas.openxmlformats.org/officeDocument/2006/relationships/tags" Target="../tags/tag361.xml"/><Relationship Id="rId6" Type="http://schemas.openxmlformats.org/officeDocument/2006/relationships/tags" Target="../tags/tag366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365.xml"/><Relationship Id="rId10" Type="http://schemas.openxmlformats.org/officeDocument/2006/relationships/tags" Target="../tags/tag370.xml"/><Relationship Id="rId4" Type="http://schemas.openxmlformats.org/officeDocument/2006/relationships/tags" Target="../tags/tag364.xml"/><Relationship Id="rId9" Type="http://schemas.openxmlformats.org/officeDocument/2006/relationships/tags" Target="../tags/tag369.xml"/><Relationship Id="rId1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78.xml"/><Relationship Id="rId13" Type="http://schemas.openxmlformats.org/officeDocument/2006/relationships/tags" Target="../tags/tag383.xml"/><Relationship Id="rId18" Type="http://schemas.openxmlformats.org/officeDocument/2006/relationships/tags" Target="../tags/tag388.xml"/><Relationship Id="rId26" Type="http://schemas.openxmlformats.org/officeDocument/2006/relationships/tags" Target="../tags/tag396.xml"/><Relationship Id="rId3" Type="http://schemas.openxmlformats.org/officeDocument/2006/relationships/tags" Target="../tags/tag373.xml"/><Relationship Id="rId21" Type="http://schemas.openxmlformats.org/officeDocument/2006/relationships/tags" Target="../tags/tag391.xml"/><Relationship Id="rId7" Type="http://schemas.openxmlformats.org/officeDocument/2006/relationships/tags" Target="../tags/tag377.xml"/><Relationship Id="rId12" Type="http://schemas.openxmlformats.org/officeDocument/2006/relationships/tags" Target="../tags/tag382.xml"/><Relationship Id="rId17" Type="http://schemas.openxmlformats.org/officeDocument/2006/relationships/tags" Target="../tags/tag387.xml"/><Relationship Id="rId25" Type="http://schemas.openxmlformats.org/officeDocument/2006/relationships/tags" Target="../tags/tag395.xml"/><Relationship Id="rId2" Type="http://schemas.openxmlformats.org/officeDocument/2006/relationships/tags" Target="../tags/tag372.xml"/><Relationship Id="rId16" Type="http://schemas.openxmlformats.org/officeDocument/2006/relationships/tags" Target="../tags/tag386.xml"/><Relationship Id="rId20" Type="http://schemas.openxmlformats.org/officeDocument/2006/relationships/tags" Target="../tags/tag390.xml"/><Relationship Id="rId29" Type="http://schemas.openxmlformats.org/officeDocument/2006/relationships/image" Target="../media/image10.png"/><Relationship Id="rId1" Type="http://schemas.openxmlformats.org/officeDocument/2006/relationships/tags" Target="../tags/tag371.xml"/><Relationship Id="rId6" Type="http://schemas.openxmlformats.org/officeDocument/2006/relationships/tags" Target="../tags/tag376.xml"/><Relationship Id="rId11" Type="http://schemas.openxmlformats.org/officeDocument/2006/relationships/tags" Target="../tags/tag381.xml"/><Relationship Id="rId24" Type="http://schemas.openxmlformats.org/officeDocument/2006/relationships/tags" Target="../tags/tag394.xml"/><Relationship Id="rId5" Type="http://schemas.openxmlformats.org/officeDocument/2006/relationships/tags" Target="../tags/tag375.xml"/><Relationship Id="rId15" Type="http://schemas.openxmlformats.org/officeDocument/2006/relationships/tags" Target="../tags/tag385.xml"/><Relationship Id="rId23" Type="http://schemas.openxmlformats.org/officeDocument/2006/relationships/tags" Target="../tags/tag393.xml"/><Relationship Id="rId28" Type="http://schemas.openxmlformats.org/officeDocument/2006/relationships/image" Target="../media/image8.png"/><Relationship Id="rId10" Type="http://schemas.openxmlformats.org/officeDocument/2006/relationships/tags" Target="../tags/tag380.xml"/><Relationship Id="rId19" Type="http://schemas.openxmlformats.org/officeDocument/2006/relationships/tags" Target="../tags/tag389.xml"/><Relationship Id="rId4" Type="http://schemas.openxmlformats.org/officeDocument/2006/relationships/tags" Target="../tags/tag374.xml"/><Relationship Id="rId9" Type="http://schemas.openxmlformats.org/officeDocument/2006/relationships/tags" Target="../tags/tag379.xml"/><Relationship Id="rId14" Type="http://schemas.openxmlformats.org/officeDocument/2006/relationships/tags" Target="../tags/tag384.xml"/><Relationship Id="rId22" Type="http://schemas.openxmlformats.org/officeDocument/2006/relationships/tags" Target="../tags/tag392.xml"/><Relationship Id="rId27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404.xml"/><Relationship Id="rId13" Type="http://schemas.openxmlformats.org/officeDocument/2006/relationships/tags" Target="../tags/tag409.xml"/><Relationship Id="rId3" Type="http://schemas.openxmlformats.org/officeDocument/2006/relationships/tags" Target="../tags/tag399.xml"/><Relationship Id="rId7" Type="http://schemas.openxmlformats.org/officeDocument/2006/relationships/tags" Target="../tags/tag403.xml"/><Relationship Id="rId12" Type="http://schemas.openxmlformats.org/officeDocument/2006/relationships/tags" Target="../tags/tag408.xml"/><Relationship Id="rId17" Type="http://schemas.openxmlformats.org/officeDocument/2006/relationships/image" Target="../media/image14.png"/><Relationship Id="rId2" Type="http://schemas.openxmlformats.org/officeDocument/2006/relationships/tags" Target="../tags/tag398.xml"/><Relationship Id="rId16" Type="http://schemas.openxmlformats.org/officeDocument/2006/relationships/image" Target="../media/image10.png"/><Relationship Id="rId1" Type="http://schemas.openxmlformats.org/officeDocument/2006/relationships/tags" Target="../tags/tag397.xml"/><Relationship Id="rId6" Type="http://schemas.openxmlformats.org/officeDocument/2006/relationships/tags" Target="../tags/tag402.xml"/><Relationship Id="rId11" Type="http://schemas.openxmlformats.org/officeDocument/2006/relationships/tags" Target="../tags/tag407.xml"/><Relationship Id="rId5" Type="http://schemas.openxmlformats.org/officeDocument/2006/relationships/tags" Target="../tags/tag401.xml"/><Relationship Id="rId15" Type="http://schemas.openxmlformats.org/officeDocument/2006/relationships/image" Target="../media/image8.png"/><Relationship Id="rId10" Type="http://schemas.openxmlformats.org/officeDocument/2006/relationships/tags" Target="../tags/tag406.xml"/><Relationship Id="rId4" Type="http://schemas.openxmlformats.org/officeDocument/2006/relationships/tags" Target="../tags/tag400.xml"/><Relationship Id="rId9" Type="http://schemas.openxmlformats.org/officeDocument/2006/relationships/tags" Target="../tags/tag405.xml"/><Relationship Id="rId14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417.xml"/><Relationship Id="rId13" Type="http://schemas.openxmlformats.org/officeDocument/2006/relationships/image" Target="../media/image6.png"/><Relationship Id="rId3" Type="http://schemas.openxmlformats.org/officeDocument/2006/relationships/tags" Target="../tags/tag412.xml"/><Relationship Id="rId7" Type="http://schemas.openxmlformats.org/officeDocument/2006/relationships/tags" Target="../tags/tag416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tags" Target="../tags/tag411.xml"/><Relationship Id="rId16" Type="http://schemas.openxmlformats.org/officeDocument/2006/relationships/image" Target="../media/image9.png"/><Relationship Id="rId1" Type="http://schemas.openxmlformats.org/officeDocument/2006/relationships/tags" Target="../tags/tag410.xml"/><Relationship Id="rId6" Type="http://schemas.openxmlformats.org/officeDocument/2006/relationships/tags" Target="../tags/tag415.xml"/><Relationship Id="rId11" Type="http://schemas.openxmlformats.org/officeDocument/2006/relationships/image" Target="../media/image4.png"/><Relationship Id="rId5" Type="http://schemas.openxmlformats.org/officeDocument/2006/relationships/tags" Target="../tags/tag414.xml"/><Relationship Id="rId1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tags" Target="../tags/tag413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23.png"/><Relationship Id="rId14" Type="http://schemas.openxmlformats.org/officeDocument/2006/relationships/hyperlink" Target="http://www.freeppt7.com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13" Type="http://schemas.openxmlformats.org/officeDocument/2006/relationships/tags" Target="../tags/tag107.xml"/><Relationship Id="rId18" Type="http://schemas.openxmlformats.org/officeDocument/2006/relationships/image" Target="../media/image5.png"/><Relationship Id="rId3" Type="http://schemas.openxmlformats.org/officeDocument/2006/relationships/tags" Target="../tags/tag97.xml"/><Relationship Id="rId21" Type="http://schemas.openxmlformats.org/officeDocument/2006/relationships/image" Target="../media/image10.png"/><Relationship Id="rId7" Type="http://schemas.openxmlformats.org/officeDocument/2006/relationships/tags" Target="../tags/tag101.xml"/><Relationship Id="rId12" Type="http://schemas.openxmlformats.org/officeDocument/2006/relationships/tags" Target="../tags/tag106.xml"/><Relationship Id="rId17" Type="http://schemas.openxmlformats.org/officeDocument/2006/relationships/image" Target="../media/image1.png"/><Relationship Id="rId2" Type="http://schemas.openxmlformats.org/officeDocument/2006/relationships/tags" Target="../tags/tag96.xml"/><Relationship Id="rId16" Type="http://schemas.openxmlformats.org/officeDocument/2006/relationships/notesSlide" Target="../notesSlides/notesSlide1.xml"/><Relationship Id="rId20" Type="http://schemas.openxmlformats.org/officeDocument/2006/relationships/image" Target="../media/image8.png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11" Type="http://schemas.openxmlformats.org/officeDocument/2006/relationships/tags" Target="../tags/tag105.xml"/><Relationship Id="rId5" Type="http://schemas.openxmlformats.org/officeDocument/2006/relationships/tags" Target="../tags/tag99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104.xml"/><Relationship Id="rId19" Type="http://schemas.openxmlformats.org/officeDocument/2006/relationships/image" Target="../media/image11.png"/><Relationship Id="rId4" Type="http://schemas.openxmlformats.org/officeDocument/2006/relationships/tags" Target="../tags/tag98.xml"/><Relationship Id="rId9" Type="http://schemas.openxmlformats.org/officeDocument/2006/relationships/tags" Target="../tags/tag103.xml"/><Relationship Id="rId14" Type="http://schemas.openxmlformats.org/officeDocument/2006/relationships/tags" Target="../tags/tag10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13" Type="http://schemas.openxmlformats.org/officeDocument/2006/relationships/tags" Target="../tags/tag121.xml"/><Relationship Id="rId18" Type="http://schemas.openxmlformats.org/officeDocument/2006/relationships/image" Target="../media/image8.png"/><Relationship Id="rId3" Type="http://schemas.openxmlformats.org/officeDocument/2006/relationships/tags" Target="../tags/tag111.xml"/><Relationship Id="rId7" Type="http://schemas.openxmlformats.org/officeDocument/2006/relationships/tags" Target="../tags/tag115.xml"/><Relationship Id="rId12" Type="http://schemas.openxmlformats.org/officeDocument/2006/relationships/tags" Target="../tags/tag120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110.xml"/><Relationship Id="rId16" Type="http://schemas.openxmlformats.org/officeDocument/2006/relationships/tags" Target="../tags/tag124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tags" Target="../tags/tag119.xml"/><Relationship Id="rId5" Type="http://schemas.openxmlformats.org/officeDocument/2006/relationships/tags" Target="../tags/tag113.xml"/><Relationship Id="rId15" Type="http://schemas.openxmlformats.org/officeDocument/2006/relationships/tags" Target="../tags/tag123.xml"/><Relationship Id="rId10" Type="http://schemas.openxmlformats.org/officeDocument/2006/relationships/tags" Target="../tags/tag118.xml"/><Relationship Id="rId19" Type="http://schemas.openxmlformats.org/officeDocument/2006/relationships/image" Target="../media/image10.png"/><Relationship Id="rId4" Type="http://schemas.openxmlformats.org/officeDocument/2006/relationships/tags" Target="../tags/tag112.xml"/><Relationship Id="rId9" Type="http://schemas.openxmlformats.org/officeDocument/2006/relationships/tags" Target="../tags/tag117.xml"/><Relationship Id="rId14" Type="http://schemas.openxmlformats.org/officeDocument/2006/relationships/tags" Target="../tags/tag12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32.xml"/><Relationship Id="rId13" Type="http://schemas.openxmlformats.org/officeDocument/2006/relationships/tags" Target="../tags/tag137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127.xml"/><Relationship Id="rId21" Type="http://schemas.openxmlformats.org/officeDocument/2006/relationships/image" Target="../media/image13.png"/><Relationship Id="rId7" Type="http://schemas.openxmlformats.org/officeDocument/2006/relationships/tags" Target="../tags/tag131.xml"/><Relationship Id="rId12" Type="http://schemas.openxmlformats.org/officeDocument/2006/relationships/tags" Target="../tags/tag136.xml"/><Relationship Id="rId17" Type="http://schemas.openxmlformats.org/officeDocument/2006/relationships/tags" Target="../tags/tag141.xml"/><Relationship Id="rId2" Type="http://schemas.openxmlformats.org/officeDocument/2006/relationships/tags" Target="../tags/tag126.xml"/><Relationship Id="rId16" Type="http://schemas.openxmlformats.org/officeDocument/2006/relationships/tags" Target="../tags/tag140.xml"/><Relationship Id="rId20" Type="http://schemas.openxmlformats.org/officeDocument/2006/relationships/image" Target="../media/image10.png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11" Type="http://schemas.openxmlformats.org/officeDocument/2006/relationships/tags" Target="../tags/tag135.xml"/><Relationship Id="rId5" Type="http://schemas.openxmlformats.org/officeDocument/2006/relationships/tags" Target="../tags/tag129.xml"/><Relationship Id="rId15" Type="http://schemas.openxmlformats.org/officeDocument/2006/relationships/tags" Target="../tags/tag139.xml"/><Relationship Id="rId10" Type="http://schemas.openxmlformats.org/officeDocument/2006/relationships/tags" Target="../tags/tag134.xml"/><Relationship Id="rId19" Type="http://schemas.openxmlformats.org/officeDocument/2006/relationships/image" Target="../media/image8.png"/><Relationship Id="rId4" Type="http://schemas.openxmlformats.org/officeDocument/2006/relationships/tags" Target="../tags/tag128.xml"/><Relationship Id="rId9" Type="http://schemas.openxmlformats.org/officeDocument/2006/relationships/tags" Target="../tags/tag133.xml"/><Relationship Id="rId14" Type="http://schemas.openxmlformats.org/officeDocument/2006/relationships/tags" Target="../tags/tag13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tags" Target="../tags/tag154.xml"/><Relationship Id="rId18" Type="http://schemas.openxmlformats.org/officeDocument/2006/relationships/tags" Target="../tags/tag159.xml"/><Relationship Id="rId26" Type="http://schemas.openxmlformats.org/officeDocument/2006/relationships/image" Target="../media/image10.png"/><Relationship Id="rId3" Type="http://schemas.openxmlformats.org/officeDocument/2006/relationships/tags" Target="../tags/tag144.xml"/><Relationship Id="rId21" Type="http://schemas.openxmlformats.org/officeDocument/2006/relationships/tags" Target="../tags/tag162.xml"/><Relationship Id="rId7" Type="http://schemas.openxmlformats.org/officeDocument/2006/relationships/tags" Target="../tags/tag148.xml"/><Relationship Id="rId12" Type="http://schemas.openxmlformats.org/officeDocument/2006/relationships/tags" Target="../tags/tag153.xml"/><Relationship Id="rId17" Type="http://schemas.openxmlformats.org/officeDocument/2006/relationships/tags" Target="../tags/tag158.xml"/><Relationship Id="rId25" Type="http://schemas.openxmlformats.org/officeDocument/2006/relationships/image" Target="../media/image8.png"/><Relationship Id="rId2" Type="http://schemas.openxmlformats.org/officeDocument/2006/relationships/tags" Target="../tags/tag143.xml"/><Relationship Id="rId16" Type="http://schemas.openxmlformats.org/officeDocument/2006/relationships/tags" Target="../tags/tag157.xml"/><Relationship Id="rId20" Type="http://schemas.openxmlformats.org/officeDocument/2006/relationships/tags" Target="../tags/tag161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tags" Target="../tags/tag152.xml"/><Relationship Id="rId24" Type="http://schemas.openxmlformats.org/officeDocument/2006/relationships/image" Target="../media/image14.png"/><Relationship Id="rId5" Type="http://schemas.openxmlformats.org/officeDocument/2006/relationships/tags" Target="../tags/tag146.xml"/><Relationship Id="rId15" Type="http://schemas.openxmlformats.org/officeDocument/2006/relationships/tags" Target="../tags/tag156.xml"/><Relationship Id="rId23" Type="http://schemas.openxmlformats.org/officeDocument/2006/relationships/slideLayout" Target="../slideLayouts/slideLayout1.xml"/><Relationship Id="rId10" Type="http://schemas.openxmlformats.org/officeDocument/2006/relationships/tags" Target="../tags/tag151.xml"/><Relationship Id="rId19" Type="http://schemas.openxmlformats.org/officeDocument/2006/relationships/tags" Target="../tags/tag160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tags" Target="../tags/tag155.xml"/><Relationship Id="rId22" Type="http://schemas.openxmlformats.org/officeDocument/2006/relationships/tags" Target="../tags/tag16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71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166.xml"/><Relationship Id="rId7" Type="http://schemas.openxmlformats.org/officeDocument/2006/relationships/tags" Target="../tags/tag170.xml"/><Relationship Id="rId12" Type="http://schemas.openxmlformats.org/officeDocument/2006/relationships/tags" Target="../tags/tag175.xml"/><Relationship Id="rId2" Type="http://schemas.openxmlformats.org/officeDocument/2006/relationships/tags" Target="../tags/tag165.xml"/><Relationship Id="rId16" Type="http://schemas.openxmlformats.org/officeDocument/2006/relationships/image" Target="../media/image5.png"/><Relationship Id="rId1" Type="http://schemas.openxmlformats.org/officeDocument/2006/relationships/tags" Target="../tags/tag164.xml"/><Relationship Id="rId6" Type="http://schemas.openxmlformats.org/officeDocument/2006/relationships/tags" Target="../tags/tag169.xml"/><Relationship Id="rId11" Type="http://schemas.openxmlformats.org/officeDocument/2006/relationships/tags" Target="../tags/tag174.xml"/><Relationship Id="rId5" Type="http://schemas.openxmlformats.org/officeDocument/2006/relationships/tags" Target="../tags/tag168.xml"/><Relationship Id="rId15" Type="http://schemas.openxmlformats.org/officeDocument/2006/relationships/image" Target="../media/image10.png"/><Relationship Id="rId10" Type="http://schemas.openxmlformats.org/officeDocument/2006/relationships/tags" Target="../tags/tag173.xml"/><Relationship Id="rId4" Type="http://schemas.openxmlformats.org/officeDocument/2006/relationships/tags" Target="../tags/tag167.xml"/><Relationship Id="rId9" Type="http://schemas.openxmlformats.org/officeDocument/2006/relationships/tags" Target="../tags/tag172.xml"/><Relationship Id="rId1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83.xml"/><Relationship Id="rId13" Type="http://schemas.openxmlformats.org/officeDocument/2006/relationships/tags" Target="../tags/tag188.xml"/><Relationship Id="rId18" Type="http://schemas.openxmlformats.org/officeDocument/2006/relationships/image" Target="../media/image11.png"/><Relationship Id="rId3" Type="http://schemas.openxmlformats.org/officeDocument/2006/relationships/tags" Target="../tags/tag178.xml"/><Relationship Id="rId7" Type="http://schemas.openxmlformats.org/officeDocument/2006/relationships/tags" Target="../tags/tag182.xml"/><Relationship Id="rId12" Type="http://schemas.openxmlformats.org/officeDocument/2006/relationships/tags" Target="../tags/tag187.xml"/><Relationship Id="rId17" Type="http://schemas.openxmlformats.org/officeDocument/2006/relationships/image" Target="../media/image5.png"/><Relationship Id="rId2" Type="http://schemas.openxmlformats.org/officeDocument/2006/relationships/tags" Target="../tags/tag177.xml"/><Relationship Id="rId16" Type="http://schemas.openxmlformats.org/officeDocument/2006/relationships/image" Target="../media/image1.png"/><Relationship Id="rId20" Type="http://schemas.openxmlformats.org/officeDocument/2006/relationships/image" Target="../media/image10.png"/><Relationship Id="rId1" Type="http://schemas.openxmlformats.org/officeDocument/2006/relationships/tags" Target="../tags/tag176.xml"/><Relationship Id="rId6" Type="http://schemas.openxmlformats.org/officeDocument/2006/relationships/tags" Target="../tags/tag181.xml"/><Relationship Id="rId11" Type="http://schemas.openxmlformats.org/officeDocument/2006/relationships/tags" Target="../tags/tag186.xml"/><Relationship Id="rId5" Type="http://schemas.openxmlformats.org/officeDocument/2006/relationships/tags" Target="../tags/tag180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185.xml"/><Relationship Id="rId19" Type="http://schemas.openxmlformats.org/officeDocument/2006/relationships/image" Target="../media/image8.png"/><Relationship Id="rId4" Type="http://schemas.openxmlformats.org/officeDocument/2006/relationships/tags" Target="../tags/tag179.xml"/><Relationship Id="rId9" Type="http://schemas.openxmlformats.org/officeDocument/2006/relationships/tags" Target="../tags/tag184.xml"/><Relationship Id="rId14" Type="http://schemas.openxmlformats.org/officeDocument/2006/relationships/tags" Target="../tags/tag18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97.xml"/><Relationship Id="rId13" Type="http://schemas.openxmlformats.org/officeDocument/2006/relationships/tags" Target="../tags/tag202.xml"/><Relationship Id="rId18" Type="http://schemas.openxmlformats.org/officeDocument/2006/relationships/image" Target="../media/image10.png"/><Relationship Id="rId3" Type="http://schemas.openxmlformats.org/officeDocument/2006/relationships/tags" Target="../tags/tag192.xml"/><Relationship Id="rId7" Type="http://schemas.openxmlformats.org/officeDocument/2006/relationships/tags" Target="../tags/tag196.xml"/><Relationship Id="rId12" Type="http://schemas.openxmlformats.org/officeDocument/2006/relationships/tags" Target="../tags/tag201.xml"/><Relationship Id="rId17" Type="http://schemas.openxmlformats.org/officeDocument/2006/relationships/image" Target="../media/image8.png"/><Relationship Id="rId2" Type="http://schemas.openxmlformats.org/officeDocument/2006/relationships/tags" Target="../tags/tag191.xml"/><Relationship Id="rId16" Type="http://schemas.openxmlformats.org/officeDocument/2006/relationships/slideLayout" Target="../slideLayouts/slideLayout1.xml"/><Relationship Id="rId1" Type="http://schemas.openxmlformats.org/officeDocument/2006/relationships/tags" Target="../tags/tag190.xml"/><Relationship Id="rId6" Type="http://schemas.openxmlformats.org/officeDocument/2006/relationships/tags" Target="../tags/tag195.xml"/><Relationship Id="rId11" Type="http://schemas.openxmlformats.org/officeDocument/2006/relationships/tags" Target="../tags/tag200.xml"/><Relationship Id="rId5" Type="http://schemas.openxmlformats.org/officeDocument/2006/relationships/tags" Target="../tags/tag194.xml"/><Relationship Id="rId15" Type="http://schemas.openxmlformats.org/officeDocument/2006/relationships/tags" Target="../tags/tag204.xml"/><Relationship Id="rId10" Type="http://schemas.openxmlformats.org/officeDocument/2006/relationships/tags" Target="../tags/tag199.xml"/><Relationship Id="rId19" Type="http://schemas.openxmlformats.org/officeDocument/2006/relationships/image" Target="../media/image15.png"/><Relationship Id="rId4" Type="http://schemas.openxmlformats.org/officeDocument/2006/relationships/tags" Target="../tags/tag193.xml"/><Relationship Id="rId9" Type="http://schemas.openxmlformats.org/officeDocument/2006/relationships/tags" Target="../tags/tag198.xml"/><Relationship Id="rId14" Type="http://schemas.openxmlformats.org/officeDocument/2006/relationships/tags" Target="../tags/tag20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组 1"/>
          <p:cNvPicPr>
            <a:picLocks noChangeAspect="1"/>
          </p:cNvPicPr>
          <p:nvPr/>
        </p:nvPicPr>
        <p:blipFill>
          <a:blip r:embed="rId10"/>
          <a:srcRect b="1250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  <p:pic>
        <p:nvPicPr>
          <p:cNvPr id="16" name="图片 15" descr="组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2475" y="671515"/>
            <a:ext cx="10687051" cy="5514975"/>
          </a:xfrm>
          <a:prstGeom prst="rect">
            <a:avLst/>
          </a:prstGeom>
        </p:spPr>
      </p:pic>
      <p:pic>
        <p:nvPicPr>
          <p:cNvPr id="19" name="图片 18" descr="组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5" name="组合 64"/>
          <p:cNvGrpSpPr/>
          <p:nvPr/>
        </p:nvGrpSpPr>
        <p:grpSpPr>
          <a:xfrm>
            <a:off x="2195196" y="2150745"/>
            <a:ext cx="8097520" cy="1506855"/>
            <a:chOff x="3457" y="3027"/>
            <a:chExt cx="12752" cy="2373"/>
          </a:xfrm>
        </p:grpSpPr>
        <p:sp>
          <p:nvSpPr>
            <p:cNvPr id="33" name="矩形 32"/>
            <p:cNvSpPr/>
            <p:nvPr>
              <p:custDataLst>
                <p:tags r:id="rId8"/>
              </p:custDataLst>
            </p:nvPr>
          </p:nvSpPr>
          <p:spPr>
            <a:xfrm>
              <a:off x="3457" y="3027"/>
              <a:ext cx="12752" cy="1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6200" dirty="0">
                  <a:gradFill>
                    <a:gsLst>
                      <a:gs pos="6600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F0CC95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体家AI造字剑客" pitchFamily="66" charset="-122"/>
                  <a:ea typeface="字体家AI造字剑客" pitchFamily="66" charset="-122"/>
                  <a:cs typeface="思源黑体 CN Bold" panose="020B0800000000000000" charset="-122"/>
                  <a:sym typeface="Arial"/>
                </a:rPr>
                <a:t>Free PPT Templates</a:t>
              </a:r>
              <a:endParaRPr kumimoji="1" lang="zh-CN" sz="6200" dirty="0">
                <a:gradFill>
                  <a:gsLst>
                    <a:gs pos="6600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0CC95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体家AI造字剑客" pitchFamily="66" charset="-122"/>
                <a:ea typeface="字体家AI造字剑客" pitchFamily="66" charset="-122"/>
                <a:cs typeface="思源黑体 CN Bold" panose="020B0800000000000000" charset="-122"/>
                <a:sym typeface="Arial"/>
              </a:endParaRPr>
            </a:p>
          </p:txBody>
        </p:sp>
        <p:pic>
          <p:nvPicPr>
            <p:cNvPr id="49" name="图片 48" descr="组 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3283" y="4830"/>
              <a:ext cx="2460" cy="57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0" name="图片 49" descr="组 5 拷贝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502" y="4830"/>
              <a:ext cx="2460" cy="57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6" name="组合 65"/>
          <p:cNvGrpSpPr/>
          <p:nvPr/>
        </p:nvGrpSpPr>
        <p:grpSpPr>
          <a:xfrm>
            <a:off x="3699194" y="4947286"/>
            <a:ext cx="4793615" cy="571500"/>
            <a:chOff x="5875" y="7631"/>
            <a:chExt cx="7549" cy="9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52" name="组合 51"/>
            <p:cNvGrpSpPr/>
            <p:nvPr/>
          </p:nvGrpSpPr>
          <p:grpSpPr>
            <a:xfrm>
              <a:off x="5875" y="7631"/>
              <a:ext cx="3510" cy="900"/>
              <a:chOff x="5615" y="7711"/>
              <a:chExt cx="3510" cy="900"/>
            </a:xfrm>
          </p:grpSpPr>
          <p:pic>
            <p:nvPicPr>
              <p:cNvPr id="30" name="图片 29" descr="组 2 拷贝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615" y="7711"/>
                <a:ext cx="3510" cy="900"/>
              </a:xfrm>
              <a:prstGeom prst="rect">
                <a:avLst/>
              </a:prstGeom>
            </p:spPr>
          </p:pic>
          <p:sp>
            <p:nvSpPr>
              <p:cNvPr id="51" name="文本框 50"/>
              <p:cNvSpPr txBox="1"/>
              <p:nvPr/>
            </p:nvSpPr>
            <p:spPr>
              <a:xfrm>
                <a:off x="5915" y="7871"/>
                <a:ext cx="2910" cy="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>
                    <a:gradFill>
                      <a:gsLst>
                        <a:gs pos="66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rgbClr val="F0CC95"/>
                        </a:gs>
                      </a:gsLst>
                      <a:lin ang="5400000" scaled="0"/>
                    </a:gradFill>
                    <a:latin typeface="Arial"/>
                    <a:ea typeface="微软雅黑"/>
                    <a:sym typeface="Arial"/>
                  </a:rPr>
                  <a:t>Report </a:t>
                </a:r>
                <a:r>
                  <a:rPr lang="zh-CN" altLang="en-US" sz="1600" dirty="0">
                    <a:gradFill>
                      <a:gsLst>
                        <a:gs pos="66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rgbClr val="F0CC95"/>
                        </a:gs>
                      </a:gsLst>
                      <a:lin ang="5400000" scaled="0"/>
                    </a:gradFill>
                    <a:latin typeface="Arial"/>
                    <a:ea typeface="微软雅黑"/>
                    <a:sym typeface="Arial"/>
                  </a:rPr>
                  <a:t>：</a:t>
                </a:r>
                <a:r>
                  <a:rPr lang="en-US" altLang="zh-CN" sz="1600" dirty="0">
                    <a:gradFill>
                      <a:gsLst>
                        <a:gs pos="66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rgbClr val="F0CC95"/>
                        </a:gs>
                      </a:gsLst>
                      <a:lin ang="5400000" scaled="0"/>
                    </a:gradFill>
                    <a:latin typeface="Arial"/>
                    <a:ea typeface="微软雅黑"/>
                    <a:sym typeface="Arial"/>
                  </a:rPr>
                  <a:t>freeppt7</a:t>
                </a:r>
                <a:endParaRPr lang="zh-CN" altLang="en-US" sz="1600" dirty="0">
                  <a:gradFill>
                    <a:gsLst>
                      <a:gs pos="6600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F0CC95"/>
                      </a:gs>
                    </a:gsLst>
                    <a:lin ang="5400000" scaled="0"/>
                  </a:gradFill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9914" y="7631"/>
              <a:ext cx="3510" cy="900"/>
              <a:chOff x="5615" y="7711"/>
              <a:chExt cx="3510" cy="900"/>
            </a:xfrm>
          </p:grpSpPr>
          <p:pic>
            <p:nvPicPr>
              <p:cNvPr id="54" name="图片 53" descr="组 2 拷贝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5"/>
              <a:stretch>
                <a:fillRect/>
              </a:stretch>
            </p:blipFill>
            <p:spPr>
              <a:xfrm>
                <a:off x="5615" y="7711"/>
                <a:ext cx="3510" cy="900"/>
              </a:xfrm>
              <a:prstGeom prst="rect">
                <a:avLst/>
              </a:prstGeom>
            </p:spPr>
          </p:pic>
          <p:sp>
            <p:nvSpPr>
              <p:cNvPr id="55" name="文本框 54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5915" y="7871"/>
                <a:ext cx="2910" cy="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>
                    <a:gradFill>
                      <a:gsLst>
                        <a:gs pos="66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rgbClr val="F0CC95"/>
                        </a:gs>
                      </a:gsLst>
                      <a:lin ang="5400000" scaled="0"/>
                    </a:gradFill>
                    <a:latin typeface="Arial"/>
                    <a:ea typeface="微软雅黑"/>
                    <a:sym typeface="Arial"/>
                  </a:rPr>
                  <a:t>Time </a:t>
                </a:r>
                <a:r>
                  <a:rPr lang="zh-CN" altLang="en-US" sz="1600" dirty="0">
                    <a:gradFill>
                      <a:gsLst>
                        <a:gs pos="66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rgbClr val="F0CC95"/>
                        </a:gs>
                      </a:gsLst>
                      <a:lin ang="5400000" scaled="0"/>
                    </a:gradFill>
                    <a:latin typeface="Arial"/>
                    <a:ea typeface="微软雅黑"/>
                    <a:sym typeface="Arial"/>
                  </a:rPr>
                  <a:t>：</a:t>
                </a:r>
                <a:r>
                  <a:rPr lang="en-US" altLang="zh-CN" sz="1600" dirty="0">
                    <a:gradFill>
                      <a:gsLst>
                        <a:gs pos="66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rgbClr val="F0CC95"/>
                        </a:gs>
                      </a:gsLst>
                      <a:lin ang="5400000" scaled="0"/>
                    </a:gradFill>
                    <a:latin typeface="Arial"/>
                    <a:ea typeface="微软雅黑"/>
                    <a:sym typeface="Arial"/>
                  </a:rPr>
                  <a:t>XX.202X</a:t>
                </a:r>
              </a:p>
            </p:txBody>
          </p:sp>
        </p:grpSp>
      </p:grpSp>
      <p:grpSp>
        <p:nvGrpSpPr>
          <p:cNvPr id="58" name="组合 57"/>
          <p:cNvGrpSpPr/>
          <p:nvPr/>
        </p:nvGrpSpPr>
        <p:grpSpPr>
          <a:xfrm>
            <a:off x="4923473" y="1072515"/>
            <a:ext cx="2342515" cy="532130"/>
            <a:chOff x="11724" y="7738"/>
            <a:chExt cx="3276" cy="744"/>
          </a:xfrm>
          <a:solidFill>
            <a:srgbClr val="47968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9" name="椭圆 58"/>
            <p:cNvSpPr/>
            <p:nvPr>
              <p:custDataLst>
                <p:tags r:id="rId2"/>
              </p:custDataLst>
            </p:nvPr>
          </p:nvSpPr>
          <p:spPr>
            <a:xfrm>
              <a:off x="11724" y="7738"/>
              <a:ext cx="744" cy="744"/>
            </a:xfrm>
            <a:prstGeom prst="ellipse">
              <a:avLst/>
            </a:prstGeom>
            <a:grpFill/>
            <a:ln w="19050">
              <a:gradFill>
                <a:gsLst>
                  <a:gs pos="0">
                    <a:srgbClr val="F0CC95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F0CC95"/>
                      </a:gs>
                    </a:gsLst>
                    <a:lin ang="5400000" scaled="0"/>
                  </a:gradFill>
                  <a:latin typeface="Arial"/>
                  <a:ea typeface="微软雅黑"/>
                  <a:cs typeface="思源宋体 CN Heavy" panose="02020900000000000000" charset="-122"/>
                  <a:sym typeface="Arial"/>
                </a:rPr>
                <a:t>2</a:t>
              </a:r>
              <a:endParaRPr lang="zh-CN" altLang="en-US" sz="24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0CC95"/>
                    </a:gs>
                  </a:gsLst>
                  <a:lin ang="5400000" scaled="0"/>
                </a:gradFill>
                <a:effectLst/>
                <a:latin typeface="Arial"/>
                <a:ea typeface="微软雅黑"/>
                <a:cs typeface="思源宋体 CN Heavy" panose="02020900000000000000" charset="-122"/>
                <a:sym typeface="Arial"/>
              </a:endParaRPr>
            </a:p>
          </p:txBody>
        </p:sp>
        <p:sp>
          <p:nvSpPr>
            <p:cNvPr id="60" name="椭圆 59"/>
            <p:cNvSpPr/>
            <p:nvPr>
              <p:custDataLst>
                <p:tags r:id="rId3"/>
              </p:custDataLst>
            </p:nvPr>
          </p:nvSpPr>
          <p:spPr>
            <a:xfrm>
              <a:off x="12568" y="7738"/>
              <a:ext cx="744" cy="744"/>
            </a:xfrm>
            <a:prstGeom prst="ellipse">
              <a:avLst/>
            </a:prstGeom>
            <a:grpFill/>
            <a:ln w="19050">
              <a:gradFill>
                <a:gsLst>
                  <a:gs pos="0">
                    <a:srgbClr val="F0CC95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F0CC95"/>
                      </a:gs>
                    </a:gsLst>
                    <a:lin ang="5400000" scaled="0"/>
                  </a:gradFill>
                  <a:latin typeface="Arial"/>
                  <a:ea typeface="微软雅黑"/>
                  <a:cs typeface="思源宋体 CN Heavy" panose="02020900000000000000" charset="-122"/>
                  <a:sym typeface="Arial"/>
                </a:rPr>
                <a:t>0</a:t>
              </a:r>
              <a:endParaRPr lang="zh-CN" altLang="en-US" sz="24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0CC95"/>
                    </a:gs>
                  </a:gsLst>
                  <a:lin ang="5400000" scaled="0"/>
                </a:gradFill>
                <a:effectLst/>
                <a:latin typeface="Arial"/>
                <a:ea typeface="微软雅黑"/>
                <a:cs typeface="思源宋体 CN Heavy" panose="02020900000000000000" charset="-122"/>
                <a:sym typeface="Arial"/>
              </a:endParaRPr>
            </a:p>
          </p:txBody>
        </p:sp>
        <p:sp>
          <p:nvSpPr>
            <p:cNvPr id="61" name="椭圆 60"/>
            <p:cNvSpPr/>
            <p:nvPr>
              <p:custDataLst>
                <p:tags r:id="rId4"/>
              </p:custDataLst>
            </p:nvPr>
          </p:nvSpPr>
          <p:spPr>
            <a:xfrm>
              <a:off x="13412" y="7738"/>
              <a:ext cx="744" cy="744"/>
            </a:xfrm>
            <a:prstGeom prst="ellipse">
              <a:avLst/>
            </a:prstGeom>
            <a:grpFill/>
            <a:ln w="19050">
              <a:gradFill>
                <a:gsLst>
                  <a:gs pos="0">
                    <a:srgbClr val="F0CC95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F0CC95"/>
                      </a:gs>
                    </a:gsLst>
                    <a:lin ang="5400000" scaled="0"/>
                  </a:gradFill>
                  <a:latin typeface="Arial"/>
                  <a:ea typeface="微软雅黑"/>
                  <a:cs typeface="思源宋体 CN Heavy" panose="02020900000000000000" charset="-122"/>
                  <a:sym typeface="Arial"/>
                </a:rPr>
                <a:t>X</a:t>
              </a:r>
              <a:endParaRPr lang="zh-CN" altLang="en-US" sz="24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0CC95"/>
                    </a:gs>
                  </a:gsLst>
                  <a:lin ang="5400000" scaled="0"/>
                </a:gradFill>
                <a:effectLst/>
                <a:latin typeface="Arial"/>
                <a:ea typeface="微软雅黑"/>
                <a:cs typeface="思源宋体 CN Heavy" panose="02020900000000000000" charset="-122"/>
                <a:sym typeface="Arial"/>
              </a:endParaRPr>
            </a:p>
          </p:txBody>
        </p:sp>
        <p:sp>
          <p:nvSpPr>
            <p:cNvPr id="62" name="椭圆 61"/>
            <p:cNvSpPr/>
            <p:nvPr>
              <p:custDataLst>
                <p:tags r:id="rId5"/>
              </p:custDataLst>
            </p:nvPr>
          </p:nvSpPr>
          <p:spPr>
            <a:xfrm>
              <a:off x="14256" y="7738"/>
              <a:ext cx="744" cy="744"/>
            </a:xfrm>
            <a:prstGeom prst="ellipse">
              <a:avLst/>
            </a:prstGeom>
            <a:grpFill/>
            <a:ln w="19050">
              <a:gradFill>
                <a:gsLst>
                  <a:gs pos="0">
                    <a:srgbClr val="F0CC95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F0CC95"/>
                      </a:gs>
                    </a:gsLst>
                    <a:lin ang="5400000" scaled="0"/>
                  </a:gradFill>
                  <a:latin typeface="Arial"/>
                  <a:ea typeface="微软雅黑"/>
                  <a:cs typeface="思源宋体 CN Heavy" panose="02020900000000000000" charset="-122"/>
                  <a:sym typeface="Arial"/>
                </a:rPr>
                <a:t>X</a:t>
              </a:r>
              <a:endParaRPr lang="zh-CN" altLang="en-US" sz="24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0CC95"/>
                    </a:gs>
                  </a:gsLst>
                  <a:lin ang="5400000" scaled="0"/>
                </a:gradFill>
                <a:effectLst/>
                <a:latin typeface="Arial"/>
                <a:ea typeface="微软雅黑"/>
                <a:cs typeface="思源宋体 CN Heavy" panose="02020900000000000000" charset="-122"/>
                <a:sym typeface="Arial"/>
              </a:endParaRPr>
            </a:p>
          </p:txBody>
        </p:sp>
      </p:grpSp>
      <p:sp>
        <p:nvSpPr>
          <p:cNvPr id="63" name="文本框 62"/>
          <p:cNvSpPr txBox="1"/>
          <p:nvPr/>
        </p:nvSpPr>
        <p:spPr>
          <a:xfrm>
            <a:off x="3566161" y="3747135"/>
            <a:ext cx="55181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0CC95"/>
                    </a:gs>
                  </a:gsLst>
                  <a:lin ang="5400000" scaled="0"/>
                </a:gradFill>
                <a:ea typeface="微软雅黑"/>
                <a:cs typeface="思源宋体 CN Heavy" panose="02020900000000000000" charset="-122"/>
                <a:sym typeface="Arial"/>
              </a:rPr>
              <a:t>Insert the Subtitle of Your Presentation</a:t>
            </a:r>
          </a:p>
        </p:txBody>
      </p:sp>
      <p:pic>
        <p:nvPicPr>
          <p:cNvPr id="74" name="图片 73" descr="Layer 015      "/>
          <p:cNvPicPr>
            <a:picLocks noChangeAspect="1"/>
          </p:cNvPicPr>
          <p:nvPr/>
        </p:nvPicPr>
        <p:blipFill>
          <a:blip r:embed="rId16"/>
          <a:srcRect l="50824" t="45972" r="7231" b="12917"/>
          <a:stretch>
            <a:fillRect/>
          </a:stretch>
        </p:blipFill>
        <p:spPr>
          <a:xfrm>
            <a:off x="2090421" y="3747135"/>
            <a:ext cx="1475740" cy="1446530"/>
          </a:xfrm>
          <a:prstGeom prst="rect">
            <a:avLst/>
          </a:prstGeom>
        </p:spPr>
      </p:pic>
      <p:pic>
        <p:nvPicPr>
          <p:cNvPr id="75" name="图片 74" descr="Layer 010      "/>
          <p:cNvPicPr>
            <a:picLocks noChangeAspect="1"/>
          </p:cNvPicPr>
          <p:nvPr/>
        </p:nvPicPr>
        <p:blipFill>
          <a:blip r:embed="rId17"/>
          <a:srcRect l="10204" t="10278" r="55630" b="61806"/>
          <a:stretch>
            <a:fillRect/>
          </a:stretch>
        </p:blipFill>
        <p:spPr>
          <a:xfrm>
            <a:off x="7462520" y="723902"/>
            <a:ext cx="1621791" cy="13252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000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40666" y="256540"/>
            <a:ext cx="2820353" cy="812800"/>
            <a:chOff x="244" y="529"/>
            <a:chExt cx="4442" cy="1280"/>
          </a:xfrm>
        </p:grpSpPr>
        <p:grpSp>
          <p:nvGrpSpPr>
            <p:cNvPr id="6" name="组合 5"/>
            <p:cNvGrpSpPr/>
            <p:nvPr/>
          </p:nvGrpSpPr>
          <p:grpSpPr>
            <a:xfrm>
              <a:off x="1176" y="771"/>
              <a:ext cx="3510" cy="900"/>
              <a:chOff x="5826" y="7791"/>
              <a:chExt cx="3510" cy="900"/>
            </a:xfrm>
          </p:grpSpPr>
          <p:pic>
            <p:nvPicPr>
              <p:cNvPr id="30" name="图片 29" descr="组 2 拷贝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18"/>
              <a:stretch>
                <a:fillRect/>
              </a:stretch>
            </p:blipFill>
            <p:spPr>
              <a:xfrm>
                <a:off x="5826" y="7791"/>
                <a:ext cx="3510" cy="900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51" name="文本框 50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6126" y="7846"/>
                <a:ext cx="3066" cy="727"/>
              </a:xfrm>
              <a:prstGeom prst="rect">
                <a:avLst/>
              </a:prstGeo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rgbClr val="F0CC95"/>
                        </a:gs>
                      </a:gsLst>
                      <a:lin ang="5400000" scaled="0"/>
                    </a:gra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zh-CN" altLang="en-US" sz="2400" dirty="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F0CC95"/>
                      </a:gs>
                    </a:gsLst>
                    <a:lin ang="5400000" scaled="0"/>
                  </a:gradFill>
                  <a:latin typeface="Arial"/>
                  <a:ea typeface="微软雅黑"/>
                  <a:sym typeface="Arial"/>
                </a:endParaRPr>
              </a:p>
            </p:txBody>
          </p:sp>
        </p:grpSp>
        <p:pic>
          <p:nvPicPr>
            <p:cNvPr id="72" name="图片 71" descr="Layer 010      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9"/>
            <a:srcRect l="10204" t="10278" r="55630" b="61806"/>
            <a:stretch>
              <a:fillRect/>
            </a:stretch>
          </p:blipFill>
          <p:spPr>
            <a:xfrm>
              <a:off x="244" y="529"/>
              <a:ext cx="1565" cy="1280"/>
            </a:xfrm>
            <a:prstGeom prst="rect">
              <a:avLst/>
            </a:prstGeom>
          </p:spPr>
        </p:pic>
      </p:grpSp>
      <p:grpSp>
        <p:nvGrpSpPr>
          <p:cNvPr id="27" name="组合 26"/>
          <p:cNvGrpSpPr/>
          <p:nvPr/>
        </p:nvGrpSpPr>
        <p:grpSpPr>
          <a:xfrm>
            <a:off x="1075055" y="2288541"/>
            <a:ext cx="10213975" cy="3295015"/>
            <a:chOff x="1693" y="4114"/>
            <a:chExt cx="16085" cy="5189"/>
          </a:xfrm>
        </p:grpSpPr>
        <p:sp>
          <p:nvSpPr>
            <p:cNvPr id="9" name="文本框 8"/>
            <p:cNvSpPr txBox="1"/>
            <p:nvPr>
              <p:custDataLst>
                <p:tags r:id="rId2"/>
              </p:custDataLst>
            </p:nvPr>
          </p:nvSpPr>
          <p:spPr>
            <a:xfrm>
              <a:off x="1693" y="6367"/>
              <a:ext cx="2984" cy="1925"/>
            </a:xfrm>
            <a:prstGeom prst="rect">
              <a:avLst/>
            </a:prstGeom>
            <a:solidFill>
              <a:srgbClr val="000000">
                <a:alpha val="0"/>
              </a:srgbClr>
            </a:solidFill>
          </p:spPr>
          <p:txBody>
            <a:bodyPr wrap="square" rtlCol="0" anchor="t">
              <a:spAutoFit/>
            </a:bodyPr>
            <a:lstStyle/>
            <a:p>
              <a:pPr algn="l">
                <a:lnSpc>
                  <a:spcPct val="160000"/>
                </a:lnSpc>
              </a:pPr>
              <a:r>
                <a:rPr lang="en-US" altLang="zh-CN" sz="1600" dirty="0">
                  <a:latin typeface="Arial"/>
                  <a:ea typeface="微软雅黑"/>
                  <a:cs typeface="思源宋体 CN Light" panose="02020300000000000000" charset="-122"/>
                  <a:sym typeface="Arial"/>
                </a:rPr>
                <a:t>Click here to add content, content to match the title. </a:t>
              </a:r>
              <a:endParaRPr lang="zh-CN" altLang="en-US" sz="1600" dirty="0">
                <a:solidFill>
                  <a:schemeClr val="tx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6" name="文本框 35"/>
            <p:cNvSpPr txBox="1"/>
            <p:nvPr>
              <p:custDataLst>
                <p:tags r:id="rId3"/>
              </p:custDataLst>
            </p:nvPr>
          </p:nvSpPr>
          <p:spPr>
            <a:xfrm>
              <a:off x="1693" y="5739"/>
              <a:ext cx="2993" cy="628"/>
            </a:xfrm>
            <a:prstGeom prst="rect">
              <a:avLst/>
            </a:prstGeom>
            <a:solidFill>
              <a:srgbClr val="000000">
                <a:alpha val="0"/>
              </a:srgbClr>
            </a:solidFill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altLang="zh-CN" sz="2000" dirty="0">
                  <a:solidFill>
                    <a:srgbClr val="498470"/>
                  </a:solidFill>
                  <a:latin typeface="Arial"/>
                  <a:ea typeface="微软雅黑"/>
                  <a:sym typeface="Arial"/>
                </a:rPr>
                <a:t>Add title</a:t>
              </a:r>
              <a:endParaRPr lang="zh-CN" altLang="en-US" sz="2000" b="1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5" name="文本框 24"/>
            <p:cNvSpPr txBox="1"/>
            <p:nvPr>
              <p:custDataLst>
                <p:tags r:id="rId4"/>
              </p:custDataLst>
            </p:nvPr>
          </p:nvSpPr>
          <p:spPr>
            <a:xfrm>
              <a:off x="6057" y="6367"/>
              <a:ext cx="2984" cy="2934"/>
            </a:xfrm>
            <a:prstGeom prst="rect">
              <a:avLst/>
            </a:prstGeom>
            <a:solidFill>
              <a:srgbClr val="000000">
                <a:alpha val="0"/>
              </a:srgbClr>
            </a:solidFill>
          </p:spPr>
          <p:txBody>
            <a:bodyPr wrap="square" rtlCol="0" anchor="t">
              <a:noAutofit/>
            </a:bodyPr>
            <a:lstStyle/>
            <a:p>
              <a:pPr algn="l">
                <a:lnSpc>
                  <a:spcPct val="160000"/>
                </a:lnSpc>
              </a:pPr>
              <a:r>
                <a:rPr lang="en-US" altLang="zh-CN" sz="1600" dirty="0">
                  <a:latin typeface="Arial"/>
                  <a:ea typeface="微软雅黑"/>
                  <a:cs typeface="思源宋体 CN Light" panose="02020300000000000000" charset="-122"/>
                  <a:sym typeface="Arial"/>
                </a:rPr>
                <a:t>Click here to add content, content to match the title. </a:t>
              </a:r>
              <a:endParaRPr lang="zh-CN" altLang="en-US" sz="1600" dirty="0">
                <a:solidFill>
                  <a:schemeClr val="tx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5"/>
              </p:custDataLst>
            </p:nvPr>
          </p:nvSpPr>
          <p:spPr>
            <a:xfrm>
              <a:off x="6057" y="5739"/>
              <a:ext cx="2993" cy="628"/>
            </a:xfrm>
            <a:prstGeom prst="rect">
              <a:avLst/>
            </a:prstGeom>
            <a:solidFill>
              <a:srgbClr val="000000">
                <a:alpha val="0"/>
              </a:srgbClr>
            </a:solidFill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altLang="zh-CN" sz="2000" dirty="0">
                  <a:solidFill>
                    <a:srgbClr val="498470"/>
                  </a:solidFill>
                  <a:latin typeface="Arial"/>
                  <a:ea typeface="微软雅黑"/>
                  <a:sym typeface="Arial"/>
                </a:rPr>
                <a:t>Add title</a:t>
              </a:r>
              <a:endParaRPr lang="zh-CN" altLang="en-US" sz="2000" b="1" dirty="0">
                <a:solidFill>
                  <a:schemeClr val="tx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8" name="文本框 27"/>
            <p:cNvSpPr txBox="1"/>
            <p:nvPr>
              <p:custDataLst>
                <p:tags r:id="rId6"/>
              </p:custDataLst>
            </p:nvPr>
          </p:nvSpPr>
          <p:spPr>
            <a:xfrm>
              <a:off x="10421" y="6367"/>
              <a:ext cx="2984" cy="1925"/>
            </a:xfrm>
            <a:prstGeom prst="rect">
              <a:avLst/>
            </a:prstGeom>
            <a:solidFill>
              <a:srgbClr val="000000">
                <a:alpha val="0"/>
              </a:srgbClr>
            </a:solidFill>
          </p:spPr>
          <p:txBody>
            <a:bodyPr wrap="square" rtlCol="0" anchor="t">
              <a:spAutoFit/>
            </a:bodyPr>
            <a:lstStyle/>
            <a:p>
              <a:pPr algn="l">
                <a:lnSpc>
                  <a:spcPct val="160000"/>
                </a:lnSpc>
              </a:pPr>
              <a:r>
                <a:rPr lang="en-US" altLang="zh-CN" sz="1600" dirty="0">
                  <a:latin typeface="Arial"/>
                  <a:ea typeface="微软雅黑"/>
                  <a:cs typeface="思源宋体 CN Light" panose="02020300000000000000" charset="-122"/>
                  <a:sym typeface="Arial"/>
                </a:rPr>
                <a:t>Click here to add content, content to match the title. </a:t>
              </a:r>
              <a:endParaRPr lang="zh-CN" altLang="en-US" sz="1600" dirty="0">
                <a:solidFill>
                  <a:schemeClr val="tx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7"/>
              </p:custDataLst>
            </p:nvPr>
          </p:nvSpPr>
          <p:spPr>
            <a:xfrm>
              <a:off x="10421" y="5739"/>
              <a:ext cx="2993" cy="628"/>
            </a:xfrm>
            <a:prstGeom prst="rect">
              <a:avLst/>
            </a:prstGeom>
            <a:solidFill>
              <a:srgbClr val="000000">
                <a:alpha val="0"/>
              </a:srgbClr>
            </a:solidFill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altLang="zh-CN" sz="2000" dirty="0">
                  <a:solidFill>
                    <a:srgbClr val="498470"/>
                  </a:solidFill>
                  <a:latin typeface="Arial"/>
                  <a:ea typeface="微软雅黑"/>
                  <a:sym typeface="Arial"/>
                </a:rPr>
                <a:t>Add title</a:t>
              </a:r>
              <a:endParaRPr lang="zh-CN" altLang="en-US" sz="2000" b="1" dirty="0">
                <a:solidFill>
                  <a:schemeClr val="tx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1" name="文本框 30"/>
            <p:cNvSpPr txBox="1"/>
            <p:nvPr>
              <p:custDataLst>
                <p:tags r:id="rId8"/>
              </p:custDataLst>
            </p:nvPr>
          </p:nvSpPr>
          <p:spPr>
            <a:xfrm>
              <a:off x="14785" y="6367"/>
              <a:ext cx="2984" cy="2936"/>
            </a:xfrm>
            <a:prstGeom prst="rect">
              <a:avLst/>
            </a:prstGeom>
            <a:solidFill>
              <a:srgbClr val="000000">
                <a:alpha val="0"/>
              </a:srgbClr>
            </a:solidFill>
          </p:spPr>
          <p:txBody>
            <a:bodyPr wrap="square" rtlCol="0" anchor="t">
              <a:noAutofit/>
            </a:bodyPr>
            <a:lstStyle/>
            <a:p>
              <a:pPr algn="l">
                <a:lnSpc>
                  <a:spcPct val="160000"/>
                </a:lnSpc>
              </a:pPr>
              <a:r>
                <a:rPr lang="en-US" altLang="zh-CN" sz="1600" dirty="0">
                  <a:latin typeface="Arial"/>
                  <a:ea typeface="微软雅黑"/>
                  <a:cs typeface="思源宋体 CN Light" panose="02020300000000000000" charset="-122"/>
                  <a:sym typeface="Arial"/>
                </a:rPr>
                <a:t>Click here to add content, content to match the title. </a:t>
              </a:r>
              <a:endParaRPr lang="zh-CN" altLang="en-US" sz="1600" dirty="0">
                <a:solidFill>
                  <a:schemeClr val="tx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2" name="文本框 31"/>
            <p:cNvSpPr txBox="1"/>
            <p:nvPr>
              <p:custDataLst>
                <p:tags r:id="rId9"/>
              </p:custDataLst>
            </p:nvPr>
          </p:nvSpPr>
          <p:spPr>
            <a:xfrm>
              <a:off x="14785" y="5739"/>
              <a:ext cx="2993" cy="628"/>
            </a:xfrm>
            <a:prstGeom prst="rect">
              <a:avLst/>
            </a:prstGeom>
            <a:solidFill>
              <a:srgbClr val="000000">
                <a:alpha val="0"/>
              </a:srgbClr>
            </a:solidFill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altLang="zh-CN" sz="2000" dirty="0">
                  <a:solidFill>
                    <a:srgbClr val="498470"/>
                  </a:solidFill>
                  <a:latin typeface="Arial"/>
                  <a:ea typeface="微软雅黑"/>
                  <a:sym typeface="Arial"/>
                </a:rPr>
                <a:t>Add title</a:t>
              </a:r>
              <a:endParaRPr lang="zh-CN" altLang="en-US" sz="2000" b="1" dirty="0">
                <a:solidFill>
                  <a:schemeClr val="tx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6" name="椭圆 25"/>
            <p:cNvSpPr/>
            <p:nvPr>
              <p:custDataLst>
                <p:tags r:id="rId10"/>
              </p:custDataLst>
            </p:nvPr>
          </p:nvSpPr>
          <p:spPr>
            <a:xfrm>
              <a:off x="2060" y="4114"/>
              <a:ext cx="1306" cy="1306"/>
            </a:xfrm>
            <a:prstGeom prst="ellipse">
              <a:avLst/>
            </a:prstGeom>
            <a:gradFill>
              <a:gsLst>
                <a:gs pos="0">
                  <a:srgbClr val="6BB3A5"/>
                </a:gs>
                <a:gs pos="63000">
                  <a:srgbClr val="498470"/>
                </a:gs>
              </a:gsLst>
              <a:lin ang="19200000" scaled="0"/>
            </a:gradFill>
            <a:ln>
              <a:solidFill>
                <a:srgbClr val="FCCE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r>
                <a:rPr lang="en-US" altLang="zh-CN" sz="2800" kern="0" noProof="0" dirty="0">
                  <a:ln>
                    <a:noFill/>
                  </a:ln>
                  <a:gradFill>
                    <a:gsLst>
                      <a:gs pos="55000">
                        <a:srgbClr val="FCCE93"/>
                      </a:gs>
                      <a:gs pos="100000">
                        <a:schemeClr val="accent1">
                          <a:lumMod val="5000"/>
                          <a:lumOff val="95000"/>
                        </a:schemeClr>
                      </a:gs>
                    </a:gsLst>
                    <a:lin ang="6840000" scaled="0"/>
                  </a:gra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1</a:t>
              </a:r>
              <a:endParaRPr lang="zh-CN" altLang="en-US" sz="2800" kern="0" noProof="0" dirty="0">
                <a:ln>
                  <a:noFill/>
                </a:ln>
                <a:gradFill>
                  <a:gsLst>
                    <a:gs pos="55000">
                      <a:srgbClr val="FCCE93"/>
                    </a:gs>
                    <a:gs pos="100000">
                      <a:schemeClr val="accent1">
                        <a:lumMod val="5000"/>
                        <a:lumOff val="95000"/>
                      </a:schemeClr>
                    </a:gs>
                  </a:gsLst>
                  <a:lin ang="6840000" scaled="0"/>
                </a:gra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11"/>
              </p:custDataLst>
            </p:nvPr>
          </p:nvSpPr>
          <p:spPr>
            <a:xfrm>
              <a:off x="6368" y="4114"/>
              <a:ext cx="1306" cy="1306"/>
            </a:xfrm>
            <a:prstGeom prst="ellipse">
              <a:avLst/>
            </a:prstGeom>
            <a:solidFill>
              <a:srgbClr val="FCCE93"/>
            </a:solidFill>
            <a:ln>
              <a:solidFill>
                <a:srgbClr val="4984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r>
                <a:rPr lang="en-US" altLang="zh-CN" sz="2800" kern="0" noProof="0" dirty="0">
                  <a:ln>
                    <a:noFill/>
                  </a:ln>
                  <a:solidFill>
                    <a:srgbClr val="498470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2</a:t>
              </a:r>
              <a:endParaRPr lang="zh-CN" altLang="en-US" sz="2800" kern="0" noProof="0" dirty="0">
                <a:ln>
                  <a:noFill/>
                </a:ln>
                <a:solidFill>
                  <a:srgbClr val="49847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12"/>
              </p:custDataLst>
            </p:nvPr>
          </p:nvSpPr>
          <p:spPr>
            <a:xfrm>
              <a:off x="10676" y="4114"/>
              <a:ext cx="1306" cy="1306"/>
            </a:xfrm>
            <a:prstGeom prst="ellipse">
              <a:avLst/>
            </a:prstGeom>
            <a:gradFill>
              <a:gsLst>
                <a:gs pos="0">
                  <a:srgbClr val="6BB3A5"/>
                </a:gs>
                <a:gs pos="63000">
                  <a:srgbClr val="498470"/>
                </a:gs>
              </a:gsLst>
              <a:lin ang="19200000" scaled="0"/>
            </a:gradFill>
            <a:ln>
              <a:solidFill>
                <a:srgbClr val="FCCE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r>
                <a:rPr lang="en-US" altLang="zh-CN" sz="2800" kern="0" noProof="0" dirty="0">
                  <a:ln>
                    <a:noFill/>
                  </a:ln>
                  <a:gradFill>
                    <a:gsLst>
                      <a:gs pos="55000">
                        <a:srgbClr val="FCCE93"/>
                      </a:gs>
                      <a:gs pos="100000">
                        <a:schemeClr val="accent1">
                          <a:lumMod val="5000"/>
                          <a:lumOff val="95000"/>
                        </a:schemeClr>
                      </a:gs>
                    </a:gsLst>
                    <a:lin ang="6840000" scaled="0"/>
                  </a:gra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3</a:t>
              </a:r>
              <a:endParaRPr lang="zh-CN" altLang="en-US" sz="2800" kern="0" noProof="0" dirty="0">
                <a:ln>
                  <a:noFill/>
                </a:ln>
                <a:gradFill>
                  <a:gsLst>
                    <a:gs pos="55000">
                      <a:srgbClr val="FCCE93"/>
                    </a:gs>
                    <a:gs pos="100000">
                      <a:schemeClr val="accent1">
                        <a:lumMod val="5000"/>
                        <a:lumOff val="95000"/>
                      </a:schemeClr>
                    </a:gs>
                  </a:gsLst>
                  <a:lin ang="6840000" scaled="0"/>
                </a:gra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4" name="椭圆 23"/>
            <p:cNvSpPr/>
            <p:nvPr>
              <p:custDataLst>
                <p:tags r:id="rId13"/>
              </p:custDataLst>
            </p:nvPr>
          </p:nvSpPr>
          <p:spPr>
            <a:xfrm>
              <a:off x="14984" y="4114"/>
              <a:ext cx="1306" cy="1306"/>
            </a:xfrm>
            <a:prstGeom prst="ellipse">
              <a:avLst/>
            </a:prstGeom>
            <a:solidFill>
              <a:srgbClr val="FCCE93"/>
            </a:solidFill>
            <a:ln>
              <a:solidFill>
                <a:srgbClr val="4984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r>
                <a:rPr lang="en-US" altLang="zh-CN" sz="2800" kern="0" noProof="0" dirty="0">
                  <a:ln>
                    <a:noFill/>
                  </a:ln>
                  <a:solidFill>
                    <a:srgbClr val="498470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4</a:t>
              </a:r>
              <a:endParaRPr lang="zh-CN" altLang="en-US" sz="2800" kern="0" noProof="0" dirty="0">
                <a:ln>
                  <a:noFill/>
                </a:ln>
                <a:solidFill>
                  <a:srgbClr val="49847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3000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40666" y="256540"/>
            <a:ext cx="2820353" cy="812800"/>
            <a:chOff x="244" y="529"/>
            <a:chExt cx="4442" cy="1280"/>
          </a:xfrm>
        </p:grpSpPr>
        <p:grpSp>
          <p:nvGrpSpPr>
            <p:cNvPr id="6" name="组合 5"/>
            <p:cNvGrpSpPr/>
            <p:nvPr/>
          </p:nvGrpSpPr>
          <p:grpSpPr>
            <a:xfrm>
              <a:off x="1176" y="771"/>
              <a:ext cx="3510" cy="900"/>
              <a:chOff x="5826" y="7791"/>
              <a:chExt cx="3510" cy="900"/>
            </a:xfrm>
          </p:grpSpPr>
          <p:pic>
            <p:nvPicPr>
              <p:cNvPr id="30" name="图片 29" descr="组 2 拷贝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0"/>
              <a:stretch>
                <a:fillRect/>
              </a:stretch>
            </p:blipFill>
            <p:spPr>
              <a:xfrm>
                <a:off x="5826" y="7791"/>
                <a:ext cx="3510" cy="900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51" name="文本框 50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6126" y="7846"/>
                <a:ext cx="3210" cy="727"/>
              </a:xfrm>
              <a:prstGeom prst="rect">
                <a:avLst/>
              </a:prstGeo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rgbClr val="F0CC95"/>
                        </a:gs>
                      </a:gsLst>
                      <a:lin ang="5400000" scaled="0"/>
                    </a:gra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zh-CN" altLang="en-US" sz="2400" dirty="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F0CC95"/>
                      </a:gs>
                    </a:gsLst>
                    <a:lin ang="5400000" scaled="0"/>
                  </a:gradFill>
                  <a:latin typeface="Arial"/>
                  <a:ea typeface="微软雅黑"/>
                  <a:sym typeface="Arial"/>
                </a:endParaRPr>
              </a:p>
            </p:txBody>
          </p:sp>
        </p:grpSp>
        <p:pic>
          <p:nvPicPr>
            <p:cNvPr id="72" name="图片 71" descr="Layer 010      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1"/>
            <a:srcRect l="10204" t="10278" r="55630" b="61806"/>
            <a:stretch>
              <a:fillRect/>
            </a:stretch>
          </p:blipFill>
          <p:spPr>
            <a:xfrm>
              <a:off x="244" y="529"/>
              <a:ext cx="1565" cy="1280"/>
            </a:xfrm>
            <a:prstGeom prst="rect">
              <a:avLst/>
            </a:prstGeom>
          </p:spPr>
        </p:pic>
      </p:grpSp>
      <p:graphicFrame>
        <p:nvGraphicFramePr>
          <p:cNvPr id="106" name="图表 105"/>
          <p:cNvGraphicFramePr/>
          <p:nvPr>
            <p:extLst>
              <p:ext uri="{D42A27DB-BD31-4B8C-83A1-F6EECF244321}">
                <p14:modId xmlns:p14="http://schemas.microsoft.com/office/powerpoint/2010/main" val="2029793834"/>
              </p:ext>
            </p:extLst>
          </p:nvPr>
        </p:nvGraphicFramePr>
        <p:xfrm>
          <a:off x="5436871" y="1696085"/>
          <a:ext cx="5479415" cy="4014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pSp>
        <p:nvGrpSpPr>
          <p:cNvPr id="2" name="组合 1"/>
          <p:cNvGrpSpPr/>
          <p:nvPr/>
        </p:nvGrpSpPr>
        <p:grpSpPr>
          <a:xfrm>
            <a:off x="1111886" y="2228850"/>
            <a:ext cx="3779805" cy="1200150"/>
            <a:chOff x="13961" y="3601"/>
            <a:chExt cx="4107" cy="1890"/>
          </a:xfrm>
        </p:grpSpPr>
        <p:sp>
          <p:nvSpPr>
            <p:cNvPr id="38" name="文本框 37"/>
            <p:cNvSpPr txBox="1"/>
            <p:nvPr>
              <p:custDataLst>
                <p:tags r:id="rId4"/>
              </p:custDataLst>
            </p:nvPr>
          </p:nvSpPr>
          <p:spPr>
            <a:xfrm>
              <a:off x="13961" y="4192"/>
              <a:ext cx="4107" cy="1299"/>
            </a:xfrm>
            <a:prstGeom prst="rect">
              <a:avLst/>
            </a:prstGeom>
            <a:solidFill>
              <a:srgbClr val="000000">
                <a:alpha val="0"/>
              </a:srgbClr>
            </a:solidFill>
          </p:spPr>
          <p:txBody>
            <a:bodyPr wrap="square" rtlCol="0" anchor="t">
              <a:noAutofit/>
            </a:bodyPr>
            <a:lstStyle/>
            <a:p>
              <a:pPr algn="l">
                <a:lnSpc>
                  <a:spcPct val="160000"/>
                </a:lnSpc>
              </a:pPr>
              <a:r>
                <a:rPr lang="en-US" altLang="zh-CN" sz="1600" dirty="0">
                  <a:latin typeface="Arial"/>
                  <a:ea typeface="微软雅黑"/>
                  <a:cs typeface="思源宋体 CN Light" panose="02020300000000000000" charset="-122"/>
                  <a:sym typeface="Arial"/>
                </a:rPr>
                <a:t>Click here to add content, content to match the title. </a:t>
              </a:r>
              <a:endParaRPr lang="zh-CN" altLang="en-US" sz="1600" dirty="0">
                <a:solidFill>
                  <a:schemeClr val="tx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9" name="文本框 38"/>
            <p:cNvSpPr txBox="1"/>
            <p:nvPr>
              <p:custDataLst>
                <p:tags r:id="rId5"/>
              </p:custDataLst>
            </p:nvPr>
          </p:nvSpPr>
          <p:spPr>
            <a:xfrm>
              <a:off x="13961" y="3601"/>
              <a:ext cx="2993" cy="628"/>
            </a:xfrm>
            <a:prstGeom prst="rect">
              <a:avLst/>
            </a:prstGeom>
            <a:solidFill>
              <a:srgbClr val="000000">
                <a:alpha val="0"/>
              </a:srgbClr>
            </a:solidFill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altLang="zh-CN" sz="2000" dirty="0">
                  <a:solidFill>
                    <a:srgbClr val="498470"/>
                  </a:solidFill>
                  <a:latin typeface="Arial"/>
                  <a:ea typeface="微软雅黑"/>
                  <a:sym typeface="Arial"/>
                </a:rPr>
                <a:t>Add title</a:t>
              </a:r>
              <a:endParaRPr lang="zh-CN" altLang="en-US" sz="2000" b="1" dirty="0">
                <a:solidFill>
                  <a:schemeClr val="tx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111886" y="4048760"/>
            <a:ext cx="3779805" cy="1200150"/>
            <a:chOff x="13961" y="3601"/>
            <a:chExt cx="4107" cy="1890"/>
          </a:xfrm>
        </p:grpSpPr>
        <p:sp>
          <p:nvSpPr>
            <p:cNvPr id="4" name="文本框 3"/>
            <p:cNvSpPr txBox="1"/>
            <p:nvPr>
              <p:custDataLst>
                <p:tags r:id="rId2"/>
              </p:custDataLst>
            </p:nvPr>
          </p:nvSpPr>
          <p:spPr>
            <a:xfrm>
              <a:off x="13961" y="4192"/>
              <a:ext cx="4107" cy="1299"/>
            </a:xfrm>
            <a:prstGeom prst="rect">
              <a:avLst/>
            </a:prstGeom>
            <a:solidFill>
              <a:srgbClr val="000000">
                <a:alpha val="0"/>
              </a:srgbClr>
            </a:solidFill>
          </p:spPr>
          <p:txBody>
            <a:bodyPr wrap="square" rtlCol="0" anchor="t">
              <a:noAutofit/>
            </a:bodyPr>
            <a:lstStyle/>
            <a:p>
              <a:pPr algn="l">
                <a:lnSpc>
                  <a:spcPct val="160000"/>
                </a:lnSpc>
              </a:pPr>
              <a:r>
                <a:rPr lang="en-US" altLang="zh-CN" sz="1600" dirty="0">
                  <a:latin typeface="Arial"/>
                  <a:ea typeface="微软雅黑"/>
                  <a:cs typeface="思源宋体 CN Light" panose="02020300000000000000" charset="-122"/>
                  <a:sym typeface="Arial"/>
                </a:rPr>
                <a:t>Click here to add content, content to match the title. </a:t>
              </a:r>
              <a:endParaRPr lang="zh-CN" altLang="en-US" sz="1600" dirty="0">
                <a:solidFill>
                  <a:schemeClr val="tx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5" name="文本框 4"/>
            <p:cNvSpPr txBox="1"/>
            <p:nvPr>
              <p:custDataLst>
                <p:tags r:id="rId3"/>
              </p:custDataLst>
            </p:nvPr>
          </p:nvSpPr>
          <p:spPr>
            <a:xfrm>
              <a:off x="13961" y="3601"/>
              <a:ext cx="2993" cy="628"/>
            </a:xfrm>
            <a:prstGeom prst="rect">
              <a:avLst/>
            </a:prstGeom>
            <a:solidFill>
              <a:srgbClr val="000000">
                <a:alpha val="0"/>
              </a:srgbClr>
            </a:solidFill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altLang="zh-CN" sz="2000" dirty="0">
                  <a:solidFill>
                    <a:srgbClr val="498470"/>
                  </a:solidFill>
                  <a:latin typeface="Arial"/>
                  <a:ea typeface="微软雅黑"/>
                  <a:sym typeface="Arial"/>
                </a:rPr>
                <a:t>Add title</a:t>
              </a:r>
              <a:endParaRPr lang="zh-CN" altLang="en-US" sz="2000" b="1" dirty="0">
                <a:solidFill>
                  <a:schemeClr val="tx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3000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40666" y="256540"/>
            <a:ext cx="2820353" cy="812800"/>
            <a:chOff x="244" y="529"/>
            <a:chExt cx="4442" cy="1280"/>
          </a:xfrm>
        </p:grpSpPr>
        <p:grpSp>
          <p:nvGrpSpPr>
            <p:cNvPr id="6" name="组合 5"/>
            <p:cNvGrpSpPr/>
            <p:nvPr/>
          </p:nvGrpSpPr>
          <p:grpSpPr>
            <a:xfrm>
              <a:off x="1176" y="771"/>
              <a:ext cx="3510" cy="900"/>
              <a:chOff x="5826" y="7791"/>
              <a:chExt cx="3510" cy="900"/>
            </a:xfrm>
          </p:grpSpPr>
          <p:pic>
            <p:nvPicPr>
              <p:cNvPr id="30" name="图片 29" descr="组 2 拷贝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16"/>
              <a:stretch>
                <a:fillRect/>
              </a:stretch>
            </p:blipFill>
            <p:spPr>
              <a:xfrm>
                <a:off x="5826" y="7791"/>
                <a:ext cx="3510" cy="900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51" name="文本框 50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6126" y="7846"/>
                <a:ext cx="3210" cy="727"/>
              </a:xfrm>
              <a:prstGeom prst="rect">
                <a:avLst/>
              </a:prstGeo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rgbClr val="F0CC95"/>
                        </a:gs>
                      </a:gsLst>
                      <a:lin ang="5400000" scaled="0"/>
                    </a:gra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zh-CN" altLang="en-US" sz="2400" dirty="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F0CC95"/>
                      </a:gs>
                    </a:gsLst>
                    <a:lin ang="5400000" scaled="0"/>
                  </a:gradFill>
                  <a:latin typeface="Arial"/>
                  <a:ea typeface="微软雅黑"/>
                  <a:sym typeface="Arial"/>
                </a:endParaRPr>
              </a:p>
            </p:txBody>
          </p:sp>
        </p:grpSp>
        <p:pic>
          <p:nvPicPr>
            <p:cNvPr id="72" name="图片 71" descr="Layer 010      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7"/>
            <a:srcRect l="10204" t="10278" r="55630" b="61806"/>
            <a:stretch>
              <a:fillRect/>
            </a:stretch>
          </p:blipFill>
          <p:spPr>
            <a:xfrm>
              <a:off x="244" y="529"/>
              <a:ext cx="1565" cy="1280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4977766" y="1798321"/>
            <a:ext cx="6762751" cy="3950335"/>
            <a:chOff x="9413" y="2762"/>
            <a:chExt cx="10650" cy="6221"/>
          </a:xfrm>
        </p:grpSpPr>
        <p:sp>
          <p:nvSpPr>
            <p:cNvPr id="3" name="文本框 2"/>
            <p:cNvSpPr txBox="1"/>
            <p:nvPr>
              <p:custDataLst>
                <p:tags r:id="rId3"/>
              </p:custDataLst>
            </p:nvPr>
          </p:nvSpPr>
          <p:spPr>
            <a:xfrm>
              <a:off x="9885" y="2762"/>
              <a:ext cx="9303" cy="1307"/>
            </a:xfrm>
            <a:prstGeom prst="rect">
              <a:avLst/>
            </a:prstGeom>
            <a:solidFill>
              <a:srgbClr val="000000">
                <a:alpha val="0"/>
              </a:srgbClr>
            </a:solidFill>
          </p:spPr>
          <p:txBody>
            <a:bodyPr wrap="square" rtlCol="0" anchor="t">
              <a:spAutoFit/>
            </a:bodyPr>
            <a:lstStyle/>
            <a:p>
              <a:pPr algn="l">
                <a:lnSpc>
                  <a:spcPct val="160000"/>
                </a:lnSpc>
              </a:pPr>
              <a:r>
                <a:rPr lang="en-US" altLang="zh-CN" sz="1600" dirty="0">
                  <a:latin typeface="Arial"/>
                  <a:ea typeface="微软雅黑"/>
                  <a:cs typeface="思源宋体 CN Light" panose="02020300000000000000" charset="-122"/>
                  <a:sym typeface="Arial"/>
                </a:rPr>
                <a:t>Click here to add text content, such as keywords, some brief introductions, etc.</a:t>
              </a:r>
              <a:endParaRPr lang="zh-CN" altLang="en-US" sz="1600" dirty="0">
                <a:solidFill>
                  <a:schemeClr val="tx1"/>
                </a:solidFill>
                <a:latin typeface="Arial"/>
                <a:ea typeface="微软雅黑"/>
                <a:cs typeface="思源宋体 CN Light" panose="02020300000000000000" charset="-122"/>
                <a:sym typeface="Arial"/>
              </a:endParaRPr>
            </a:p>
          </p:txBody>
        </p:sp>
        <p:sp>
          <p:nvSpPr>
            <p:cNvPr id="4" name="文本框 3"/>
            <p:cNvSpPr txBox="1"/>
            <p:nvPr>
              <p:custDataLst>
                <p:tags r:id="rId4"/>
              </p:custDataLst>
            </p:nvPr>
          </p:nvSpPr>
          <p:spPr>
            <a:xfrm>
              <a:off x="9885" y="5219"/>
              <a:ext cx="9303" cy="1307"/>
            </a:xfrm>
            <a:prstGeom prst="rect">
              <a:avLst/>
            </a:prstGeom>
            <a:solidFill>
              <a:srgbClr val="000000">
                <a:alpha val="0"/>
              </a:srgbClr>
            </a:solidFill>
          </p:spPr>
          <p:txBody>
            <a:bodyPr wrap="square" rtlCol="0" anchor="t">
              <a:spAutoFit/>
            </a:bodyPr>
            <a:lstStyle/>
            <a:p>
              <a:pPr algn="l">
                <a:lnSpc>
                  <a:spcPct val="160000"/>
                </a:lnSpc>
              </a:pPr>
              <a:r>
                <a:rPr lang="en-US" altLang="zh-CN" sz="1600" dirty="0">
                  <a:latin typeface="Arial"/>
                  <a:ea typeface="微软雅黑"/>
                  <a:cs typeface="思源宋体 CN Light" panose="02020300000000000000" charset="-122"/>
                  <a:sym typeface="Arial"/>
                </a:rPr>
                <a:t>Click here to add text content, such as keywords, some brief introductions, etc.</a:t>
              </a:r>
              <a:endParaRPr lang="zh-CN" altLang="en-US" sz="1600" dirty="0">
                <a:solidFill>
                  <a:schemeClr val="tx1"/>
                </a:solidFill>
                <a:latin typeface="Arial"/>
                <a:ea typeface="微软雅黑"/>
                <a:cs typeface="思源宋体 CN Light" panose="02020300000000000000" charset="-122"/>
                <a:sym typeface="Arial"/>
              </a:endParaRPr>
            </a:p>
          </p:txBody>
        </p:sp>
        <p:sp>
          <p:nvSpPr>
            <p:cNvPr id="14" name="文本框 13"/>
            <p:cNvSpPr txBox="1"/>
            <p:nvPr>
              <p:custDataLst>
                <p:tags r:id="rId5"/>
              </p:custDataLst>
            </p:nvPr>
          </p:nvSpPr>
          <p:spPr>
            <a:xfrm>
              <a:off x="9885" y="7676"/>
              <a:ext cx="10178" cy="1307"/>
            </a:xfrm>
            <a:prstGeom prst="rect">
              <a:avLst/>
            </a:prstGeom>
            <a:solidFill>
              <a:srgbClr val="000000">
                <a:alpha val="0"/>
              </a:srgbClr>
            </a:solidFill>
          </p:spPr>
          <p:txBody>
            <a:bodyPr wrap="square" rtlCol="0" anchor="t">
              <a:spAutoFit/>
            </a:bodyPr>
            <a:lstStyle/>
            <a:p>
              <a:pPr algn="l">
                <a:lnSpc>
                  <a:spcPct val="160000"/>
                </a:lnSpc>
              </a:pPr>
              <a:r>
                <a:rPr lang="en-US" altLang="zh-CN" sz="1600" dirty="0">
                  <a:latin typeface="Arial"/>
                  <a:ea typeface="微软雅黑"/>
                  <a:cs typeface="思源宋体 CN Light" panose="02020300000000000000" charset="-122"/>
                  <a:sym typeface="Arial"/>
                </a:rPr>
                <a:t>Click here to add text content, such as keywords, some brief introductions, etc.</a:t>
              </a:r>
              <a:endParaRPr lang="zh-CN" altLang="en-US" sz="1600" dirty="0">
                <a:solidFill>
                  <a:schemeClr val="tx1"/>
                </a:solidFill>
                <a:latin typeface="Arial"/>
                <a:ea typeface="微软雅黑"/>
                <a:cs typeface="思源宋体 CN Light" panose="02020300000000000000" charset="-122"/>
                <a:sym typeface="Arial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 flipV="1">
              <a:off x="9414" y="3144"/>
              <a:ext cx="335" cy="335"/>
              <a:chOff x="2669" y="4610"/>
              <a:chExt cx="1440" cy="1440"/>
            </a:xfrm>
            <a:solidFill>
              <a:srgbClr val="257C70"/>
            </a:solidFill>
          </p:grpSpPr>
          <p:sp>
            <p:nvSpPr>
              <p:cNvPr id="10" name="椭圆 9"/>
              <p:cNvSpPr/>
              <p:nvPr>
                <p:custDataLst>
                  <p:tags r:id="rId10"/>
                </p:custDataLst>
              </p:nvPr>
            </p:nvSpPr>
            <p:spPr>
              <a:xfrm>
                <a:off x="2669" y="4610"/>
                <a:ext cx="1440" cy="14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15" name="椭圆 14"/>
              <p:cNvSpPr/>
              <p:nvPr>
                <p:custDataLst>
                  <p:tags r:id="rId11"/>
                </p:custDataLst>
              </p:nvPr>
            </p:nvSpPr>
            <p:spPr>
              <a:xfrm>
                <a:off x="2964" y="4890"/>
                <a:ext cx="851" cy="85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 flipV="1">
              <a:off x="9413" y="5601"/>
              <a:ext cx="335" cy="335"/>
              <a:chOff x="2669" y="4610"/>
              <a:chExt cx="1440" cy="1440"/>
            </a:xfrm>
            <a:solidFill>
              <a:srgbClr val="257C70"/>
            </a:solidFill>
          </p:grpSpPr>
          <p:sp>
            <p:nvSpPr>
              <p:cNvPr id="17" name="椭圆 16"/>
              <p:cNvSpPr/>
              <p:nvPr>
                <p:custDataLst>
                  <p:tags r:id="rId8"/>
                </p:custDataLst>
              </p:nvPr>
            </p:nvSpPr>
            <p:spPr>
              <a:xfrm>
                <a:off x="2669" y="4610"/>
                <a:ext cx="1440" cy="14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18" name="椭圆 17"/>
              <p:cNvSpPr/>
              <p:nvPr>
                <p:custDataLst>
                  <p:tags r:id="rId9"/>
                </p:custDataLst>
              </p:nvPr>
            </p:nvSpPr>
            <p:spPr>
              <a:xfrm>
                <a:off x="2964" y="4890"/>
                <a:ext cx="851" cy="85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 flipV="1">
              <a:off x="9414" y="7986"/>
              <a:ext cx="335" cy="335"/>
              <a:chOff x="2669" y="4610"/>
              <a:chExt cx="1440" cy="1440"/>
            </a:xfrm>
            <a:solidFill>
              <a:srgbClr val="257C70"/>
            </a:solidFill>
          </p:grpSpPr>
          <p:sp>
            <p:nvSpPr>
              <p:cNvPr id="20" name="椭圆 19"/>
              <p:cNvSpPr/>
              <p:nvPr>
                <p:custDataLst>
                  <p:tags r:id="rId6"/>
                </p:custDataLst>
              </p:nvPr>
            </p:nvSpPr>
            <p:spPr>
              <a:xfrm>
                <a:off x="2669" y="4610"/>
                <a:ext cx="1440" cy="14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21" name="椭圆 20"/>
              <p:cNvSpPr/>
              <p:nvPr>
                <p:custDataLst>
                  <p:tags r:id="rId7"/>
                </p:custDataLst>
              </p:nvPr>
            </p:nvSpPr>
            <p:spPr>
              <a:xfrm>
                <a:off x="2964" y="4890"/>
                <a:ext cx="851" cy="85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</p:grpSp>
      <p:pic>
        <p:nvPicPr>
          <p:cNvPr id="8" name="图片 7" descr="图层 21 副本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/>
          <a:srcRect t="-1664" r="18461"/>
          <a:stretch>
            <a:fillRect/>
          </a:stretch>
        </p:blipFill>
        <p:spPr>
          <a:xfrm flipH="1">
            <a:off x="1" y="2165985"/>
            <a:ext cx="4964431" cy="32588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000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组合 91"/>
          <p:cNvGrpSpPr/>
          <p:nvPr/>
        </p:nvGrpSpPr>
        <p:grpSpPr>
          <a:xfrm>
            <a:off x="0" y="0"/>
            <a:ext cx="12192000" cy="6858000"/>
            <a:chOff x="0" y="0"/>
            <a:chExt cx="19200" cy="10800"/>
          </a:xfrm>
        </p:grpSpPr>
        <p:pic>
          <p:nvPicPr>
            <p:cNvPr id="13" name="图片 12" descr="E:\PPT\包图网\审核中\组 1.png组 1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6"/>
            <a:srcRect b="1250"/>
            <a:stretch>
              <a:fillRect/>
            </a:stretch>
          </p:blipFill>
          <p:spPr>
            <a:xfrm>
              <a:off x="0" y="0"/>
              <a:ext cx="19200" cy="10800"/>
            </a:xfrm>
            <a:prstGeom prst="rect">
              <a:avLst/>
            </a:prstGeom>
          </p:spPr>
        </p:pic>
        <p:pic>
          <p:nvPicPr>
            <p:cNvPr id="35" name="图片 34" descr="组 3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7"/>
            <a:srcRect r="70234" b="44861"/>
            <a:stretch>
              <a:fillRect/>
            </a:stretch>
          </p:blipFill>
          <p:spPr>
            <a:xfrm flipH="1">
              <a:off x="13485" y="0"/>
              <a:ext cx="5715" cy="5955"/>
            </a:xfrm>
            <a:prstGeom prst="rect">
              <a:avLst/>
            </a:prstGeom>
          </p:spPr>
        </p:pic>
        <p:grpSp>
          <p:nvGrpSpPr>
            <p:cNvPr id="85" name="组合 84"/>
            <p:cNvGrpSpPr/>
            <p:nvPr/>
          </p:nvGrpSpPr>
          <p:grpSpPr>
            <a:xfrm>
              <a:off x="0" y="9165"/>
              <a:ext cx="19199" cy="1634"/>
              <a:chOff x="0" y="9165"/>
              <a:chExt cx="19199" cy="1634"/>
            </a:xfrm>
          </p:grpSpPr>
          <p:pic>
            <p:nvPicPr>
              <p:cNvPr id="86" name="图片 85" descr="图层 22 副本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18"/>
              <a:srcRect l="52109" t="52222" b="32639"/>
              <a:stretch>
                <a:fillRect/>
              </a:stretch>
            </p:blipFill>
            <p:spPr>
              <a:xfrm>
                <a:off x="10005" y="9165"/>
                <a:ext cx="9195" cy="1635"/>
              </a:xfrm>
              <a:prstGeom prst="rect">
                <a:avLst/>
              </a:prstGeom>
            </p:spPr>
          </p:pic>
          <p:pic>
            <p:nvPicPr>
              <p:cNvPr id="87" name="图片 86" descr="图层 22 副本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18"/>
              <a:srcRect l="52109" t="52222" b="32639"/>
              <a:stretch>
                <a:fillRect/>
              </a:stretch>
            </p:blipFill>
            <p:spPr>
              <a:xfrm flipH="1">
                <a:off x="0" y="9165"/>
                <a:ext cx="9195" cy="1635"/>
              </a:xfrm>
              <a:prstGeom prst="rect">
                <a:avLst/>
              </a:prstGeom>
            </p:spPr>
          </p:pic>
        </p:grpSp>
        <p:pic>
          <p:nvPicPr>
            <p:cNvPr id="56" name="图片 55" descr="组 3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7"/>
            <a:srcRect l="56875" t="60139"/>
            <a:stretch>
              <a:fillRect/>
            </a:stretch>
          </p:blipFill>
          <p:spPr>
            <a:xfrm flipH="1">
              <a:off x="0" y="5714"/>
              <a:ext cx="9782" cy="5086"/>
            </a:xfrm>
            <a:prstGeom prst="rect">
              <a:avLst/>
            </a:prstGeom>
          </p:spPr>
        </p:pic>
        <p:pic>
          <p:nvPicPr>
            <p:cNvPr id="91" name="图片 90" descr="组 3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7"/>
            <a:srcRect r="70234" b="44861"/>
            <a:stretch>
              <a:fillRect/>
            </a:stretch>
          </p:blipFill>
          <p:spPr>
            <a:xfrm>
              <a:off x="0" y="0"/>
              <a:ext cx="5715" cy="5955"/>
            </a:xfrm>
            <a:prstGeom prst="rect">
              <a:avLst/>
            </a:prstGeom>
          </p:spPr>
        </p:pic>
      </p:grpSp>
      <p:grpSp>
        <p:nvGrpSpPr>
          <p:cNvPr id="93" name="组合 92"/>
          <p:cNvGrpSpPr/>
          <p:nvPr/>
        </p:nvGrpSpPr>
        <p:grpSpPr>
          <a:xfrm>
            <a:off x="7654285" y="1811208"/>
            <a:ext cx="632459" cy="2467869"/>
            <a:chOff x="12064" y="1404"/>
            <a:chExt cx="1416" cy="5522"/>
          </a:xfrm>
        </p:grpSpPr>
        <p:pic>
          <p:nvPicPr>
            <p:cNvPr id="94" name="图片 93" descr="组 2 拷贝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9"/>
            <a:stretch>
              <a:fillRect/>
            </a:stretch>
          </p:blipFill>
          <p:spPr>
            <a:xfrm rot="5400000">
              <a:off x="10011" y="3457"/>
              <a:ext cx="5521" cy="141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5" name="文本框 94"/>
            <p:cNvSpPr txBox="1"/>
            <p:nvPr>
              <p:custDataLst>
                <p:tags r:id="rId8"/>
              </p:custDataLst>
            </p:nvPr>
          </p:nvSpPr>
          <p:spPr>
            <a:xfrm>
              <a:off x="12080" y="1702"/>
              <a:ext cx="1378" cy="522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CN" sz="2800" dirty="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F0CC95"/>
                      </a:gs>
                    </a:gsLst>
                    <a:lin ang="4020000" scaled="0"/>
                  </a:gradFill>
                  <a:effectLst/>
                  <a:latin typeface="Arial"/>
                  <a:ea typeface="微软雅黑"/>
                  <a:sym typeface="Arial"/>
                </a:rPr>
                <a:t>Part Three</a:t>
              </a:r>
              <a:endParaRPr lang="zh-CN" altLang="en-US" sz="28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0CC95"/>
                    </a:gs>
                  </a:gsLst>
                  <a:lin ang="4020000" scaled="0"/>
                </a:gradFill>
                <a:effectLst/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6095365" y="1811655"/>
            <a:ext cx="1019175" cy="4354195"/>
            <a:chOff x="9367" y="2400"/>
            <a:chExt cx="1605" cy="6857"/>
          </a:xfrm>
        </p:grpSpPr>
        <p:sp>
          <p:nvSpPr>
            <p:cNvPr id="97" name="文本框 96"/>
            <p:cNvSpPr txBox="1"/>
            <p:nvPr>
              <p:custDataLst>
                <p:tags r:id="rId4"/>
              </p:custDataLst>
            </p:nvPr>
          </p:nvSpPr>
          <p:spPr>
            <a:xfrm>
              <a:off x="9369" y="2400"/>
              <a:ext cx="1599" cy="685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5400" dirty="0">
                  <a:solidFill>
                    <a:srgbClr val="498470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5400" dirty="0">
                <a:solidFill>
                  <a:srgbClr val="498470"/>
                </a:solidFill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98" name="组合 97"/>
            <p:cNvGrpSpPr/>
            <p:nvPr/>
          </p:nvGrpSpPr>
          <p:grpSpPr>
            <a:xfrm>
              <a:off x="9367" y="2404"/>
              <a:ext cx="1605" cy="4784"/>
              <a:chOff x="9367" y="2404"/>
              <a:chExt cx="1605" cy="4784"/>
            </a:xfrm>
          </p:grpSpPr>
          <p:cxnSp>
            <p:nvCxnSpPr>
              <p:cNvPr id="99" name="直接连接符 98"/>
              <p:cNvCxnSpPr/>
              <p:nvPr>
                <p:custDataLst>
                  <p:tags r:id="rId5"/>
                </p:custDataLst>
              </p:nvPr>
            </p:nvCxnSpPr>
            <p:spPr>
              <a:xfrm>
                <a:off x="9367" y="2404"/>
                <a:ext cx="0" cy="4785"/>
              </a:xfrm>
              <a:prstGeom prst="line">
                <a:avLst/>
              </a:prstGeom>
              <a:ln>
                <a:solidFill>
                  <a:srgbClr val="4984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接连接符 99"/>
              <p:cNvCxnSpPr/>
              <p:nvPr>
                <p:custDataLst>
                  <p:tags r:id="rId6"/>
                </p:custDataLst>
              </p:nvPr>
            </p:nvCxnSpPr>
            <p:spPr>
              <a:xfrm>
                <a:off x="10972" y="2404"/>
                <a:ext cx="0" cy="4785"/>
              </a:xfrm>
              <a:prstGeom prst="line">
                <a:avLst/>
              </a:prstGeom>
              <a:ln>
                <a:solidFill>
                  <a:srgbClr val="4984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1" name="文本框 100"/>
          <p:cNvSpPr txBox="1"/>
          <p:nvPr>
            <p:custDataLst>
              <p:tags r:id="rId2"/>
            </p:custDataLst>
          </p:nvPr>
        </p:nvSpPr>
        <p:spPr>
          <a:xfrm>
            <a:off x="2598096" y="1811657"/>
            <a:ext cx="3185487" cy="32296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>
                <a:solidFill>
                  <a:srgbClr val="498470"/>
                </a:solidFill>
                <a:ea typeface="微软雅黑"/>
                <a:cs typeface="思源宋体 CN Medium" panose="02020500000000000000" charset="-122"/>
                <a:sym typeface="Arial"/>
              </a:rPr>
              <a:t>Click here to add text content, such as keywords, some brief introductions, etc.</a:t>
            </a:r>
            <a:endParaRPr lang="zh-CN" altLang="en-US" sz="2000" dirty="0">
              <a:solidFill>
                <a:srgbClr val="498470"/>
              </a:solidFill>
              <a:latin typeface="Arial"/>
              <a:ea typeface="微软雅黑"/>
              <a:cs typeface="思源宋体 CN Medium" panose="02020500000000000000" charset="-122"/>
              <a:sym typeface="Arial"/>
            </a:endParaRPr>
          </a:p>
        </p:txBody>
      </p:sp>
      <p:pic>
        <p:nvPicPr>
          <p:cNvPr id="102" name="图片 101" descr="Layer 010      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/>
          <a:srcRect l="10204" t="10278" r="55630" b="61806"/>
          <a:stretch>
            <a:fillRect/>
          </a:stretch>
        </p:blipFill>
        <p:spPr>
          <a:xfrm>
            <a:off x="7300595" y="619127"/>
            <a:ext cx="1621791" cy="13252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000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40666" y="256540"/>
            <a:ext cx="2820353" cy="812800"/>
            <a:chOff x="244" y="529"/>
            <a:chExt cx="4442" cy="1280"/>
          </a:xfrm>
        </p:grpSpPr>
        <p:grpSp>
          <p:nvGrpSpPr>
            <p:cNvPr id="6" name="组合 5"/>
            <p:cNvGrpSpPr/>
            <p:nvPr/>
          </p:nvGrpSpPr>
          <p:grpSpPr>
            <a:xfrm>
              <a:off x="1176" y="771"/>
              <a:ext cx="3510" cy="900"/>
              <a:chOff x="5826" y="7791"/>
              <a:chExt cx="3510" cy="900"/>
            </a:xfrm>
          </p:grpSpPr>
          <p:pic>
            <p:nvPicPr>
              <p:cNvPr id="30" name="图片 29" descr="组 2 拷贝"/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22"/>
              <a:stretch>
                <a:fillRect/>
              </a:stretch>
            </p:blipFill>
            <p:spPr>
              <a:xfrm>
                <a:off x="5826" y="7791"/>
                <a:ext cx="3510" cy="900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51" name="文本框 50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6126" y="7846"/>
                <a:ext cx="3210" cy="727"/>
              </a:xfrm>
              <a:prstGeom prst="rect">
                <a:avLst/>
              </a:prstGeo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rgbClr val="F0CC95"/>
                        </a:gs>
                      </a:gsLst>
                      <a:lin ang="5400000" scaled="0"/>
                    </a:gra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zh-CN" altLang="en-US" sz="2400" dirty="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F0CC95"/>
                      </a:gs>
                    </a:gsLst>
                    <a:lin ang="5400000" scaled="0"/>
                  </a:gradFill>
                  <a:latin typeface="Arial"/>
                  <a:ea typeface="微软雅黑"/>
                  <a:sym typeface="Arial"/>
                </a:endParaRPr>
              </a:p>
            </p:txBody>
          </p:sp>
        </p:grpSp>
        <p:pic>
          <p:nvPicPr>
            <p:cNvPr id="72" name="图片 71" descr="Layer 010      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3"/>
            <a:srcRect l="10204" t="10278" r="55630" b="61806"/>
            <a:stretch>
              <a:fillRect/>
            </a:stretch>
          </p:blipFill>
          <p:spPr>
            <a:xfrm>
              <a:off x="244" y="529"/>
              <a:ext cx="1565" cy="1280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1920240" y="1633220"/>
            <a:ext cx="8351520" cy="4122198"/>
            <a:chOff x="1959" y="2231"/>
            <a:chExt cx="10483" cy="5174"/>
          </a:xfrm>
        </p:grpSpPr>
        <p:grpSp>
          <p:nvGrpSpPr>
            <p:cNvPr id="86" name="组合 85"/>
            <p:cNvGrpSpPr/>
            <p:nvPr/>
          </p:nvGrpSpPr>
          <p:grpSpPr>
            <a:xfrm>
              <a:off x="4760" y="2231"/>
              <a:ext cx="4880" cy="4879"/>
              <a:chOff x="4030538" y="1888874"/>
              <a:chExt cx="4131923" cy="4130677"/>
            </a:xfrm>
          </p:grpSpPr>
          <p:grpSp>
            <p:nvGrpSpPr>
              <p:cNvPr id="73" name="组合 72"/>
              <p:cNvGrpSpPr/>
              <p:nvPr/>
            </p:nvGrpSpPr>
            <p:grpSpPr>
              <a:xfrm>
                <a:off x="4030538" y="1888874"/>
                <a:ext cx="4131923" cy="4130677"/>
                <a:chOff x="3184524" y="454870"/>
                <a:chExt cx="5822951" cy="5821196"/>
              </a:xfrm>
            </p:grpSpPr>
            <p:sp>
              <p:nvSpPr>
                <p:cNvPr id="74" name="椭圆 73"/>
                <p:cNvSpPr/>
                <p:nvPr>
                  <p:custDataLst>
                    <p:tags r:id="rId14"/>
                  </p:custDataLst>
                </p:nvPr>
              </p:nvSpPr>
              <p:spPr>
                <a:xfrm>
                  <a:off x="5264181" y="454870"/>
                  <a:ext cx="1663636" cy="1661882"/>
                </a:xfrm>
                <a:prstGeom prst="ellipse">
                  <a:avLst/>
                </a:prstGeom>
                <a:gradFill>
                  <a:gsLst>
                    <a:gs pos="0">
                      <a:srgbClr val="6BB3A5"/>
                    </a:gs>
                    <a:gs pos="63000">
                      <a:srgbClr val="498470"/>
                    </a:gs>
                  </a:gsLst>
                  <a:lin ang="19200000" scaled="0"/>
                </a:gradFill>
                <a:ln w="22225">
                  <a:solidFill>
                    <a:srgbClr val="FCCE9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</a:pPr>
                  <a:r>
                    <a:rPr lang="en-US" altLang="zh-CN" sz="2800" kern="0" noProof="0" dirty="0">
                      <a:ln>
                        <a:noFill/>
                      </a:ln>
                      <a:gradFill>
                        <a:gsLst>
                          <a:gs pos="55000">
                            <a:srgbClr val="FCCE93"/>
                          </a:gs>
                          <a:gs pos="100000">
                            <a:schemeClr val="accent1">
                              <a:lumMod val="5000"/>
                              <a:lumOff val="95000"/>
                            </a:schemeClr>
                          </a:gs>
                        </a:gsLst>
                        <a:lin ang="6840000" scaled="0"/>
                      </a:gradFill>
                      <a:effectLst/>
                      <a:uLnTx/>
                      <a:uFillTx/>
                      <a:latin typeface="Arial"/>
                      <a:ea typeface="微软雅黑"/>
                      <a:sym typeface="Arial"/>
                    </a:rPr>
                    <a:t>1</a:t>
                  </a:r>
                  <a:endParaRPr lang="zh-CN" altLang="en-US" sz="2800" kern="0" noProof="0" dirty="0">
                    <a:ln>
                      <a:noFill/>
                    </a:ln>
                    <a:gradFill>
                      <a:gsLst>
                        <a:gs pos="55000">
                          <a:srgbClr val="FCCE93"/>
                        </a:gs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</a:gsLst>
                      <a:lin ang="6840000" scaled="0"/>
                    </a:gradFill>
                    <a:effectLst/>
                    <a:uLnTx/>
                    <a:uFillTx/>
                    <a:latin typeface="Arial"/>
                    <a:ea typeface="微软雅黑"/>
                    <a:cs typeface="思源黑体 CN Light" panose="020B0300000000000000" charset="-122"/>
                    <a:sym typeface="Arial"/>
                  </a:endParaRPr>
                </a:p>
              </p:txBody>
            </p:sp>
            <p:sp>
              <p:nvSpPr>
                <p:cNvPr id="75" name="椭圆 74"/>
                <p:cNvSpPr/>
                <p:nvPr>
                  <p:custDataLst>
                    <p:tags r:id="rId15"/>
                  </p:custDataLst>
                </p:nvPr>
              </p:nvSpPr>
              <p:spPr>
                <a:xfrm>
                  <a:off x="7343839" y="2534527"/>
                  <a:ext cx="1663636" cy="1661882"/>
                </a:xfrm>
                <a:prstGeom prst="ellipse">
                  <a:avLst/>
                </a:prstGeom>
                <a:solidFill>
                  <a:srgbClr val="FCCE93"/>
                </a:solidFill>
                <a:ln w="22225">
                  <a:solidFill>
                    <a:srgbClr val="49847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</a:pPr>
                  <a:r>
                    <a:rPr lang="en-US" altLang="zh-CN" sz="2800" kern="0" noProof="0" dirty="0">
                      <a:ln>
                        <a:noFill/>
                      </a:ln>
                      <a:solidFill>
                        <a:srgbClr val="498470"/>
                      </a:solidFill>
                      <a:effectLst/>
                      <a:uLnTx/>
                      <a:uFillTx/>
                      <a:latin typeface="Arial"/>
                      <a:ea typeface="微软雅黑"/>
                      <a:sym typeface="Arial"/>
                    </a:rPr>
                    <a:t>2</a:t>
                  </a:r>
                  <a:endParaRPr lang="zh-CN" altLang="en-US" sz="2800" kern="0" noProof="0" dirty="0">
                    <a:ln>
                      <a:noFill/>
                    </a:ln>
                    <a:solidFill>
                      <a:srgbClr val="498470"/>
                    </a:solidFill>
                    <a:effectLst/>
                    <a:uLnTx/>
                    <a:uFillTx/>
                    <a:latin typeface="Arial"/>
                    <a:ea typeface="微软雅黑"/>
                    <a:cs typeface="思源黑体 CN Light" panose="020B0300000000000000" charset="-122"/>
                    <a:sym typeface="Arial"/>
                  </a:endParaRPr>
                </a:p>
              </p:txBody>
            </p:sp>
            <p:sp>
              <p:nvSpPr>
                <p:cNvPr id="76" name="椭圆 75"/>
                <p:cNvSpPr/>
                <p:nvPr>
                  <p:custDataLst>
                    <p:tags r:id="rId16"/>
                  </p:custDataLst>
                </p:nvPr>
              </p:nvSpPr>
              <p:spPr>
                <a:xfrm>
                  <a:off x="5264182" y="4614184"/>
                  <a:ext cx="1663636" cy="1661882"/>
                </a:xfrm>
                <a:prstGeom prst="ellipse">
                  <a:avLst/>
                </a:prstGeom>
                <a:gradFill>
                  <a:gsLst>
                    <a:gs pos="0">
                      <a:srgbClr val="6BB3A5"/>
                    </a:gs>
                    <a:gs pos="63000">
                      <a:srgbClr val="498470"/>
                    </a:gs>
                  </a:gsLst>
                  <a:lin ang="19200000" scaled="0"/>
                </a:gradFill>
                <a:ln w="22225">
                  <a:solidFill>
                    <a:srgbClr val="FCCE9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</a:pPr>
                  <a:r>
                    <a:rPr lang="en-US" altLang="zh-CN" sz="2800" kern="0" noProof="0" dirty="0">
                      <a:ln>
                        <a:noFill/>
                      </a:ln>
                      <a:gradFill>
                        <a:gsLst>
                          <a:gs pos="55000">
                            <a:srgbClr val="FCCE93"/>
                          </a:gs>
                          <a:gs pos="100000">
                            <a:schemeClr val="accent1">
                              <a:lumMod val="5000"/>
                              <a:lumOff val="95000"/>
                            </a:schemeClr>
                          </a:gs>
                        </a:gsLst>
                        <a:lin ang="6840000" scaled="0"/>
                      </a:gradFill>
                      <a:effectLst/>
                      <a:uLnTx/>
                      <a:uFillTx/>
                      <a:latin typeface="Arial"/>
                      <a:ea typeface="微软雅黑"/>
                      <a:sym typeface="Arial"/>
                    </a:rPr>
                    <a:t>3</a:t>
                  </a:r>
                  <a:endParaRPr lang="zh-CN" altLang="en-US" sz="2800" kern="0" noProof="0" dirty="0">
                    <a:ln>
                      <a:noFill/>
                    </a:ln>
                    <a:gradFill>
                      <a:gsLst>
                        <a:gs pos="55000">
                          <a:srgbClr val="FCCE93"/>
                        </a:gs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</a:gsLst>
                      <a:lin ang="6840000" scaled="0"/>
                    </a:gradFill>
                    <a:effectLst/>
                    <a:uLnTx/>
                    <a:uFillTx/>
                    <a:latin typeface="Arial"/>
                    <a:ea typeface="微软雅黑"/>
                    <a:cs typeface="思源黑体 CN Light" panose="020B0300000000000000" charset="-122"/>
                    <a:sym typeface="Arial"/>
                  </a:endParaRPr>
                </a:p>
              </p:txBody>
            </p:sp>
            <p:sp>
              <p:nvSpPr>
                <p:cNvPr id="77" name="椭圆 76"/>
                <p:cNvSpPr/>
                <p:nvPr>
                  <p:custDataLst>
                    <p:tags r:id="rId17"/>
                  </p:custDataLst>
                </p:nvPr>
              </p:nvSpPr>
              <p:spPr>
                <a:xfrm>
                  <a:off x="3184524" y="2534527"/>
                  <a:ext cx="1663636" cy="1661882"/>
                </a:xfrm>
                <a:prstGeom prst="ellipse">
                  <a:avLst/>
                </a:prstGeom>
                <a:solidFill>
                  <a:srgbClr val="FCCE93"/>
                </a:solidFill>
                <a:ln w="22225">
                  <a:solidFill>
                    <a:srgbClr val="49847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</a:pPr>
                  <a:r>
                    <a:rPr lang="en-US" altLang="zh-CN" sz="2800" kern="0" noProof="0" dirty="0">
                      <a:ln>
                        <a:noFill/>
                      </a:ln>
                      <a:solidFill>
                        <a:srgbClr val="498470"/>
                      </a:solidFill>
                      <a:effectLst/>
                      <a:uLnTx/>
                      <a:uFillTx/>
                      <a:latin typeface="Arial"/>
                      <a:ea typeface="微软雅黑"/>
                      <a:sym typeface="Arial"/>
                    </a:rPr>
                    <a:t>4</a:t>
                  </a:r>
                  <a:endParaRPr lang="zh-CN" altLang="en-US" sz="2800" kern="0" noProof="0" dirty="0">
                    <a:ln>
                      <a:noFill/>
                    </a:ln>
                    <a:solidFill>
                      <a:srgbClr val="498470"/>
                    </a:solidFill>
                    <a:effectLst/>
                    <a:uLnTx/>
                    <a:uFillTx/>
                    <a:latin typeface="Arial"/>
                    <a:ea typeface="微软雅黑"/>
                    <a:cs typeface="思源黑体 CN Light" panose="020B0300000000000000" charset="-122"/>
                    <a:sym typeface="Arial"/>
                  </a:endParaRPr>
                </a:p>
              </p:txBody>
            </p:sp>
          </p:grpSp>
          <p:sp>
            <p:nvSpPr>
              <p:cNvPr id="13" name="弧形 12"/>
              <p:cNvSpPr/>
              <p:nvPr>
                <p:custDataLst>
                  <p:tags r:id="rId10"/>
                </p:custDataLst>
              </p:nvPr>
            </p:nvSpPr>
            <p:spPr>
              <a:xfrm>
                <a:off x="4623693" y="2447231"/>
                <a:ext cx="2944614" cy="2944614"/>
              </a:xfrm>
              <a:prstGeom prst="arc">
                <a:avLst>
                  <a:gd name="adj1" fmla="val 18019189"/>
                  <a:gd name="adj2" fmla="val 19776881"/>
                </a:avLst>
              </a:prstGeom>
              <a:ln w="12700">
                <a:solidFill>
                  <a:srgbClr val="49847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chemeClr val="tx1"/>
                  </a:solidFill>
                  <a:latin typeface="Arial"/>
                  <a:ea typeface="微软雅黑"/>
                  <a:cs typeface="思源黑体 CN Light" panose="020B0300000000000000" charset="-122"/>
                  <a:sym typeface="Arial"/>
                </a:endParaRPr>
              </a:p>
            </p:txBody>
          </p:sp>
          <p:sp>
            <p:nvSpPr>
              <p:cNvPr id="14" name="弧形 13"/>
              <p:cNvSpPr/>
              <p:nvPr>
                <p:custDataLst>
                  <p:tags r:id="rId11"/>
                </p:custDataLst>
              </p:nvPr>
            </p:nvSpPr>
            <p:spPr>
              <a:xfrm rot="16200000">
                <a:off x="4623693" y="2447231"/>
                <a:ext cx="2944614" cy="2944614"/>
              </a:xfrm>
              <a:prstGeom prst="arc">
                <a:avLst>
                  <a:gd name="adj1" fmla="val 18019189"/>
                  <a:gd name="adj2" fmla="val 19776881"/>
                </a:avLst>
              </a:prstGeom>
              <a:ln w="12700">
                <a:solidFill>
                  <a:srgbClr val="49847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chemeClr val="tx1"/>
                  </a:solidFill>
                  <a:latin typeface="Arial"/>
                  <a:ea typeface="微软雅黑"/>
                  <a:cs typeface="思源黑体 CN Light" panose="020B0300000000000000" charset="-122"/>
                  <a:sym typeface="Arial"/>
                </a:endParaRPr>
              </a:p>
            </p:txBody>
          </p:sp>
          <p:sp>
            <p:nvSpPr>
              <p:cNvPr id="15" name="弧形 14"/>
              <p:cNvSpPr/>
              <p:nvPr>
                <p:custDataLst>
                  <p:tags r:id="rId12"/>
                </p:custDataLst>
              </p:nvPr>
            </p:nvSpPr>
            <p:spPr>
              <a:xfrm rot="10800000">
                <a:off x="4623693" y="2447231"/>
                <a:ext cx="2944614" cy="2944614"/>
              </a:xfrm>
              <a:prstGeom prst="arc">
                <a:avLst>
                  <a:gd name="adj1" fmla="val 18019189"/>
                  <a:gd name="adj2" fmla="val 19776881"/>
                </a:avLst>
              </a:prstGeom>
              <a:ln w="12700">
                <a:solidFill>
                  <a:srgbClr val="49847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chemeClr val="tx1"/>
                  </a:solidFill>
                  <a:latin typeface="Arial"/>
                  <a:ea typeface="微软雅黑"/>
                  <a:cs typeface="思源黑体 CN Light" panose="020B0300000000000000" charset="-122"/>
                  <a:sym typeface="Arial"/>
                </a:endParaRPr>
              </a:p>
            </p:txBody>
          </p:sp>
          <p:sp>
            <p:nvSpPr>
              <p:cNvPr id="32" name="弧形 31"/>
              <p:cNvSpPr/>
              <p:nvPr>
                <p:custDataLst>
                  <p:tags r:id="rId13"/>
                </p:custDataLst>
              </p:nvPr>
            </p:nvSpPr>
            <p:spPr>
              <a:xfrm rot="5400000">
                <a:off x="4623693" y="2447231"/>
                <a:ext cx="2944614" cy="2944614"/>
              </a:xfrm>
              <a:prstGeom prst="arc">
                <a:avLst>
                  <a:gd name="adj1" fmla="val 18019189"/>
                  <a:gd name="adj2" fmla="val 19776881"/>
                </a:avLst>
              </a:prstGeom>
              <a:ln w="12700">
                <a:solidFill>
                  <a:srgbClr val="49847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chemeClr val="tx1"/>
                  </a:solidFill>
                  <a:latin typeface="Arial"/>
                  <a:ea typeface="微软雅黑"/>
                  <a:cs typeface="思源黑体 CN Light" panose="020B0300000000000000" charset="-122"/>
                  <a:sym typeface="Arial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9594" y="2522"/>
              <a:ext cx="2848" cy="1794"/>
              <a:chOff x="6818242" y="1725490"/>
              <a:chExt cx="2411081" cy="1517983"/>
            </a:xfrm>
          </p:grpSpPr>
          <p:sp>
            <p:nvSpPr>
              <p:cNvPr id="35" name="文本框 6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6818242" y="2046869"/>
                <a:ext cx="2411081" cy="11966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40000"/>
                  </a:lnSpc>
                </a:pPr>
                <a:r>
                  <a:rPr lang="en-US" altLang="zh-CN" sz="1600" dirty="0">
                    <a:latin typeface="Arial"/>
                    <a:ea typeface="微软雅黑"/>
                    <a:cs typeface="思源宋体 CN Light" panose="02020300000000000000" charset="-122"/>
                    <a:sym typeface="Arial"/>
                  </a:rPr>
                  <a:t>Click here to add content, content to match the title. </a:t>
                </a:r>
                <a:endParaRPr lang="zh-CN" altLang="en-US" sz="1600" dirty="0">
                  <a:solidFill>
                    <a:schemeClr val="tx1"/>
                  </a:solidFill>
                  <a:latin typeface="Arial"/>
                  <a:ea typeface="微软雅黑"/>
                  <a:cs typeface="思源宋体 CN Light" panose="02020300000000000000" charset="-122"/>
                  <a:sym typeface="Arial"/>
                </a:endParaRPr>
              </a:p>
            </p:txBody>
          </p:sp>
          <p:sp>
            <p:nvSpPr>
              <p:cNvPr id="36" name="文本框 7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6818243" y="1725490"/>
                <a:ext cx="1813378" cy="423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altLang="zh-CN" sz="2000" dirty="0">
                    <a:solidFill>
                      <a:srgbClr val="498470"/>
                    </a:solidFill>
                    <a:latin typeface="Arial"/>
                    <a:ea typeface="微软雅黑"/>
                    <a:sym typeface="Arial"/>
                  </a:rPr>
                  <a:t>Add title</a:t>
                </a:r>
                <a:endParaRPr lang="zh-CN" altLang="en-US" sz="2000" b="1" kern="0" dirty="0">
                  <a:solidFill>
                    <a:srgbClr val="498470"/>
                  </a:solidFill>
                  <a:latin typeface="Arial"/>
                  <a:ea typeface="微软雅黑"/>
                  <a:cs typeface="思源黑体 CN Light" panose="020B0300000000000000" charset="-122"/>
                  <a:sym typeface="Arial"/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9594" y="5611"/>
              <a:ext cx="2848" cy="1794"/>
              <a:chOff x="6818242" y="1725490"/>
              <a:chExt cx="2411081" cy="1518118"/>
            </a:xfrm>
          </p:grpSpPr>
          <p:sp>
            <p:nvSpPr>
              <p:cNvPr id="38" name="文本框 6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6818242" y="2046868"/>
                <a:ext cx="2411081" cy="1196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40000"/>
                  </a:lnSpc>
                </a:pPr>
                <a:r>
                  <a:rPr lang="en-US" altLang="zh-CN" sz="1600" dirty="0">
                    <a:latin typeface="Arial"/>
                    <a:ea typeface="微软雅黑"/>
                    <a:cs typeface="思源宋体 CN Light" panose="02020300000000000000" charset="-122"/>
                    <a:sym typeface="Arial"/>
                  </a:rPr>
                  <a:t>Click here to add content, content to match the title. </a:t>
                </a:r>
                <a:endParaRPr lang="zh-CN" altLang="en-US" sz="1600" dirty="0">
                  <a:solidFill>
                    <a:schemeClr val="tx1"/>
                  </a:solidFill>
                  <a:latin typeface="Arial"/>
                  <a:ea typeface="微软雅黑"/>
                  <a:cs typeface="思源宋体 CN Light" panose="02020300000000000000" charset="-122"/>
                  <a:sym typeface="Arial"/>
                </a:endParaRPr>
              </a:p>
            </p:txBody>
          </p:sp>
          <p:sp>
            <p:nvSpPr>
              <p:cNvPr id="39" name="文本框 7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6818243" y="1725490"/>
                <a:ext cx="1813378" cy="423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altLang="zh-CN" sz="2000" dirty="0">
                    <a:solidFill>
                      <a:srgbClr val="498470"/>
                    </a:solidFill>
                    <a:latin typeface="Arial"/>
                    <a:ea typeface="微软雅黑"/>
                    <a:sym typeface="Arial"/>
                  </a:rPr>
                  <a:t>Add title</a:t>
                </a:r>
                <a:endParaRPr lang="zh-CN" altLang="en-US" sz="2000" b="1" kern="0" dirty="0">
                  <a:solidFill>
                    <a:srgbClr val="498470"/>
                  </a:solidFill>
                  <a:latin typeface="Arial"/>
                  <a:ea typeface="微软雅黑"/>
                  <a:cs typeface="思源黑体 CN Light" panose="020B0300000000000000" charset="-122"/>
                  <a:sym typeface="Arial"/>
                </a:endParaRP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1959" y="2522"/>
              <a:ext cx="2848" cy="1793"/>
              <a:chOff x="6818242" y="1725490"/>
              <a:chExt cx="2411081" cy="1518966"/>
            </a:xfrm>
          </p:grpSpPr>
          <p:sp>
            <p:nvSpPr>
              <p:cNvPr id="41" name="文本框 6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6818242" y="2046868"/>
                <a:ext cx="2411081" cy="1197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lnSpc>
                    <a:spcPct val="140000"/>
                  </a:lnSpc>
                </a:pPr>
                <a:r>
                  <a:rPr lang="en-US" altLang="zh-CN" sz="1600" dirty="0">
                    <a:latin typeface="Arial"/>
                    <a:ea typeface="微软雅黑"/>
                    <a:cs typeface="思源宋体 CN Light" panose="02020300000000000000" charset="-122"/>
                    <a:sym typeface="Arial"/>
                  </a:rPr>
                  <a:t>Click here to add content, content to match the title. </a:t>
                </a:r>
                <a:endParaRPr lang="zh-CN" altLang="en-US" sz="1600" dirty="0">
                  <a:solidFill>
                    <a:schemeClr val="tx1"/>
                  </a:solidFill>
                  <a:latin typeface="Arial"/>
                  <a:ea typeface="微软雅黑"/>
                  <a:cs typeface="思源宋体 CN Light" panose="02020300000000000000" charset="-122"/>
                  <a:sym typeface="Arial"/>
                </a:endParaRPr>
              </a:p>
            </p:txBody>
          </p:sp>
          <p:sp>
            <p:nvSpPr>
              <p:cNvPr id="19" name="文本框 7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7415945" y="1725490"/>
                <a:ext cx="1813378" cy="423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altLang="zh-CN" sz="2000" dirty="0">
                    <a:solidFill>
                      <a:srgbClr val="498470"/>
                    </a:solidFill>
                    <a:latin typeface="Arial"/>
                    <a:ea typeface="微软雅黑"/>
                    <a:sym typeface="Arial"/>
                  </a:rPr>
                  <a:t>Add title</a:t>
                </a:r>
                <a:endParaRPr lang="zh-CN" altLang="en-US" sz="2000" b="1" kern="0" dirty="0">
                  <a:solidFill>
                    <a:srgbClr val="498470"/>
                  </a:solidFill>
                  <a:latin typeface="Arial"/>
                  <a:ea typeface="微软雅黑"/>
                  <a:cs typeface="思源黑体 CN Light" panose="020B0300000000000000" charset="-122"/>
                  <a:sym typeface="Arial"/>
                </a:endParaRPr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1959" y="5611"/>
              <a:ext cx="2848" cy="1794"/>
              <a:chOff x="6818242" y="1725490"/>
              <a:chExt cx="2411081" cy="1518048"/>
            </a:xfrm>
          </p:grpSpPr>
          <p:sp>
            <p:nvSpPr>
              <p:cNvPr id="44" name="文本框 6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6818242" y="2046868"/>
                <a:ext cx="2411081" cy="1196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lnSpc>
                    <a:spcPct val="140000"/>
                  </a:lnSpc>
                </a:pPr>
                <a:r>
                  <a:rPr lang="en-US" altLang="zh-CN" sz="1600" dirty="0">
                    <a:latin typeface="Arial"/>
                    <a:ea typeface="微软雅黑"/>
                    <a:cs typeface="思源宋体 CN Light" panose="02020300000000000000" charset="-122"/>
                    <a:sym typeface="Arial"/>
                  </a:rPr>
                  <a:t>Click here to add content, content to match the title. </a:t>
                </a:r>
                <a:endParaRPr lang="zh-CN" altLang="en-US" sz="1600" dirty="0">
                  <a:solidFill>
                    <a:schemeClr val="tx1"/>
                  </a:solidFill>
                  <a:latin typeface="Arial"/>
                  <a:ea typeface="微软雅黑"/>
                  <a:cs typeface="思源宋体 CN Light" panose="02020300000000000000" charset="-122"/>
                  <a:sym typeface="Arial"/>
                </a:endParaRPr>
              </a:p>
            </p:txBody>
          </p:sp>
          <p:sp>
            <p:nvSpPr>
              <p:cNvPr id="45" name="文本框 7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7415945" y="1725490"/>
                <a:ext cx="1813378" cy="423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altLang="zh-CN" sz="2000" dirty="0">
                    <a:solidFill>
                      <a:srgbClr val="498470"/>
                    </a:solidFill>
                    <a:latin typeface="Arial"/>
                    <a:ea typeface="微软雅黑"/>
                    <a:sym typeface="Arial"/>
                  </a:rPr>
                  <a:t>Add title</a:t>
                </a:r>
                <a:endParaRPr lang="zh-CN" altLang="en-US" sz="2000" b="1" kern="0" dirty="0">
                  <a:solidFill>
                    <a:srgbClr val="498470"/>
                  </a:solidFill>
                  <a:latin typeface="Arial"/>
                  <a:ea typeface="微软雅黑"/>
                  <a:cs typeface="思源黑体 CN Light" panose="020B0300000000000000" charset="-122"/>
                  <a:sym typeface="Arial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ransition advTm="3000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40666" y="256540"/>
            <a:ext cx="2820353" cy="812800"/>
            <a:chOff x="244" y="529"/>
            <a:chExt cx="4442" cy="1280"/>
          </a:xfrm>
        </p:grpSpPr>
        <p:grpSp>
          <p:nvGrpSpPr>
            <p:cNvPr id="6" name="组合 5"/>
            <p:cNvGrpSpPr/>
            <p:nvPr/>
          </p:nvGrpSpPr>
          <p:grpSpPr>
            <a:xfrm>
              <a:off x="1176" y="771"/>
              <a:ext cx="3510" cy="900"/>
              <a:chOff x="5826" y="7791"/>
              <a:chExt cx="3510" cy="900"/>
            </a:xfrm>
          </p:grpSpPr>
          <p:pic>
            <p:nvPicPr>
              <p:cNvPr id="30" name="图片 29" descr="组 2 拷贝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>
                <a:off x="5826" y="7791"/>
                <a:ext cx="3510" cy="900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51" name="文本框 50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6126" y="7846"/>
                <a:ext cx="3059" cy="727"/>
              </a:xfrm>
              <a:prstGeom prst="rect">
                <a:avLst/>
              </a:prstGeo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rgbClr val="F0CC95"/>
                        </a:gs>
                      </a:gsLst>
                      <a:lin ang="5400000" scaled="0"/>
                    </a:gra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zh-CN" altLang="en-US" sz="2400" dirty="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F0CC95"/>
                      </a:gs>
                    </a:gsLst>
                    <a:lin ang="5400000" scaled="0"/>
                  </a:gradFill>
                  <a:latin typeface="Arial"/>
                  <a:ea typeface="微软雅黑"/>
                  <a:sym typeface="Arial"/>
                </a:endParaRPr>
              </a:p>
            </p:txBody>
          </p:sp>
        </p:grpSp>
        <p:pic>
          <p:nvPicPr>
            <p:cNvPr id="72" name="图片 71" descr="Layer 010      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/>
            <a:srcRect l="10204" t="10278" r="55630" b="61806"/>
            <a:stretch>
              <a:fillRect/>
            </a:stretch>
          </p:blipFill>
          <p:spPr>
            <a:xfrm>
              <a:off x="244" y="529"/>
              <a:ext cx="1565" cy="1280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633095" y="1957707"/>
            <a:ext cx="5890260" cy="3636645"/>
            <a:chOff x="8115" y="2872"/>
            <a:chExt cx="9276" cy="5727"/>
          </a:xfrm>
          <a:gradFill>
            <a:gsLst>
              <a:gs pos="0">
                <a:srgbClr val="6BB3A5"/>
              </a:gs>
              <a:gs pos="63000">
                <a:srgbClr val="498470"/>
              </a:gs>
            </a:gsLst>
            <a:lin ang="19200000" scaled="0"/>
          </a:gradFill>
        </p:grpSpPr>
        <p:grpSp>
          <p:nvGrpSpPr>
            <p:cNvPr id="2" name="组合 1"/>
            <p:cNvGrpSpPr/>
            <p:nvPr/>
          </p:nvGrpSpPr>
          <p:grpSpPr>
            <a:xfrm>
              <a:off x="8115" y="2872"/>
              <a:ext cx="9276" cy="5727"/>
              <a:chOff x="8115" y="2872"/>
              <a:chExt cx="9276" cy="5727"/>
            </a:xfrm>
            <a:grpFill/>
          </p:grpSpPr>
          <p:sp>
            <p:nvSpPr>
              <p:cNvPr id="25" name="矩形 24"/>
              <p:cNvSpPr/>
              <p:nvPr>
                <p:custDataLst>
                  <p:tags r:id="rId3"/>
                </p:custDataLst>
              </p:nvPr>
            </p:nvSpPr>
            <p:spPr>
              <a:xfrm>
                <a:off x="8115" y="2872"/>
                <a:ext cx="9276" cy="572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1" name="矩形 30"/>
              <p:cNvSpPr/>
              <p:nvPr>
                <p:custDataLst>
                  <p:tags r:id="rId4"/>
                </p:custDataLst>
              </p:nvPr>
            </p:nvSpPr>
            <p:spPr>
              <a:xfrm>
                <a:off x="8429" y="3134"/>
                <a:ext cx="8762" cy="5153"/>
              </a:xfrm>
              <a:prstGeom prst="rect">
                <a:avLst/>
              </a:prstGeom>
              <a:grpFill/>
              <a:ln w="28575">
                <a:solidFill>
                  <a:srgbClr val="FCCE9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3" name="文本框 2"/>
            <p:cNvSpPr txBox="1"/>
            <p:nvPr>
              <p:custDataLst>
                <p:tags r:id="rId2"/>
              </p:custDataLst>
            </p:nvPr>
          </p:nvSpPr>
          <p:spPr>
            <a:xfrm>
              <a:off x="9514" y="3430"/>
              <a:ext cx="6737" cy="4045"/>
            </a:xfrm>
            <a:prstGeom prst="rect">
              <a:avLst/>
            </a:prstGeom>
            <a:grpFill/>
          </p:spPr>
          <p:txBody>
            <a:bodyPr vert="eaVert" wrap="square" rtlCol="0">
              <a:spAutoFit/>
            </a:bodyPr>
            <a:lstStyle/>
            <a:p>
              <a:pPr algn="l">
                <a:lnSpc>
                  <a:spcPct val="190000"/>
                </a:lnSpc>
              </a:pPr>
              <a:r>
                <a:rPr lang="en-US" altLang="zh-CN" sz="2000" u="sng" dirty="0">
                  <a:gradFill>
                    <a:gsLst>
                      <a:gs pos="55000">
                        <a:srgbClr val="FCCE93"/>
                      </a:gs>
                      <a:gs pos="100000">
                        <a:schemeClr val="accent1">
                          <a:lumMod val="5000"/>
                          <a:lumOff val="95000"/>
                        </a:schemeClr>
                      </a:gs>
                    </a:gsLst>
                    <a:lin ang="6840000" scaled="0"/>
                  </a:gradFill>
                  <a:latin typeface="Arial"/>
                  <a:ea typeface="微软雅黑"/>
                  <a:cs typeface="思源宋体 CN Light" panose="02020300000000000000" charset="-122"/>
                  <a:sym typeface="Arial"/>
                </a:rPr>
                <a:t>Click here to add text content, such as keywords, some brief introductions, etc.</a:t>
              </a:r>
              <a:endParaRPr lang="zh-CN" altLang="en-US" sz="2000" u="sng" dirty="0">
                <a:gradFill>
                  <a:gsLst>
                    <a:gs pos="55000">
                      <a:srgbClr val="FCCE93"/>
                    </a:gs>
                    <a:gs pos="100000">
                      <a:schemeClr val="accent1">
                        <a:lumMod val="5000"/>
                        <a:lumOff val="95000"/>
                      </a:schemeClr>
                    </a:gs>
                  </a:gsLst>
                  <a:lin ang="6840000" scaled="0"/>
                </a:gradFill>
                <a:latin typeface="Arial"/>
                <a:ea typeface="微软雅黑"/>
                <a:cs typeface="思源宋体 CN Light" panose="02020300000000000000" charset="-122"/>
                <a:sym typeface="Arial"/>
              </a:endParaRPr>
            </a:p>
            <a:p>
              <a:pPr algn="l">
                <a:lnSpc>
                  <a:spcPct val="190000"/>
                </a:lnSpc>
              </a:pPr>
              <a:r>
                <a:rPr lang="en-US" altLang="zh-CN" sz="2000" u="sng" dirty="0">
                  <a:gradFill>
                    <a:gsLst>
                      <a:gs pos="55000">
                        <a:srgbClr val="FCCE93"/>
                      </a:gs>
                      <a:gs pos="100000">
                        <a:schemeClr val="accent1">
                          <a:lumMod val="5000"/>
                          <a:lumOff val="95000"/>
                        </a:schemeClr>
                      </a:gs>
                    </a:gsLst>
                    <a:lin ang="6840000" scaled="0"/>
                  </a:gradFill>
                  <a:latin typeface="Arial"/>
                  <a:ea typeface="微软雅黑"/>
                  <a:cs typeface="思源宋体 CN Light" panose="02020300000000000000" charset="-122"/>
                  <a:sym typeface="Arial"/>
                </a:rPr>
                <a:t>Click here to add content, content to match the title. </a:t>
              </a:r>
              <a:endParaRPr lang="zh-CN" altLang="en-US" sz="2000" u="sng" dirty="0">
                <a:gradFill>
                  <a:gsLst>
                    <a:gs pos="55000">
                      <a:srgbClr val="FCCE93"/>
                    </a:gs>
                    <a:gs pos="100000">
                      <a:schemeClr val="accent1">
                        <a:lumMod val="5000"/>
                        <a:lumOff val="95000"/>
                      </a:schemeClr>
                    </a:gs>
                  </a:gsLst>
                  <a:lin ang="6840000" scaled="0"/>
                </a:gradFill>
                <a:latin typeface="Arial"/>
                <a:ea typeface="微软雅黑"/>
                <a:cs typeface="思源宋体 CN Light" panose="02020300000000000000" charset="-122"/>
                <a:sym typeface="Arial"/>
              </a:endParaRPr>
            </a:p>
          </p:txBody>
        </p:sp>
      </p:grpSp>
      <p:pic>
        <p:nvPicPr>
          <p:cNvPr id="5" name="图片 4" descr="D:\资料\素材下载\鍥惧眰 3.png鍥惧眰 3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6794500" y="256540"/>
            <a:ext cx="5094605" cy="53378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000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40666" y="256540"/>
            <a:ext cx="2820353" cy="812800"/>
            <a:chOff x="244" y="529"/>
            <a:chExt cx="4442" cy="1280"/>
          </a:xfrm>
        </p:grpSpPr>
        <p:grpSp>
          <p:nvGrpSpPr>
            <p:cNvPr id="6" name="组合 5"/>
            <p:cNvGrpSpPr/>
            <p:nvPr/>
          </p:nvGrpSpPr>
          <p:grpSpPr>
            <a:xfrm>
              <a:off x="1176" y="771"/>
              <a:ext cx="3510" cy="900"/>
              <a:chOff x="5826" y="7791"/>
              <a:chExt cx="3510" cy="900"/>
            </a:xfrm>
          </p:grpSpPr>
          <p:pic>
            <p:nvPicPr>
              <p:cNvPr id="30" name="图片 29" descr="组 2 拷贝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14"/>
              <a:stretch>
                <a:fillRect/>
              </a:stretch>
            </p:blipFill>
            <p:spPr>
              <a:xfrm>
                <a:off x="5826" y="7791"/>
                <a:ext cx="3510" cy="900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51" name="文本框 50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6126" y="7846"/>
                <a:ext cx="3059" cy="727"/>
              </a:xfrm>
              <a:prstGeom prst="rect">
                <a:avLst/>
              </a:prstGeo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rgbClr val="F0CC95"/>
                        </a:gs>
                      </a:gsLst>
                      <a:lin ang="5400000" scaled="0"/>
                    </a:gra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zh-CN" altLang="en-US" sz="2400" dirty="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F0CC95"/>
                      </a:gs>
                    </a:gsLst>
                    <a:lin ang="5400000" scaled="0"/>
                  </a:gradFill>
                  <a:latin typeface="Arial"/>
                  <a:ea typeface="微软雅黑"/>
                  <a:sym typeface="Arial"/>
                </a:endParaRPr>
              </a:p>
            </p:txBody>
          </p:sp>
        </p:grpSp>
        <p:pic>
          <p:nvPicPr>
            <p:cNvPr id="72" name="图片 71" descr="Layer 010      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5"/>
            <a:srcRect l="10204" t="10278" r="55630" b="61806"/>
            <a:stretch>
              <a:fillRect/>
            </a:stretch>
          </p:blipFill>
          <p:spPr>
            <a:xfrm>
              <a:off x="244" y="529"/>
              <a:ext cx="1565" cy="1280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1185546" y="1988820"/>
            <a:ext cx="9909175" cy="3693160"/>
            <a:chOff x="1867" y="3132"/>
            <a:chExt cx="15605" cy="5816"/>
          </a:xfrm>
        </p:grpSpPr>
        <p:grpSp>
          <p:nvGrpSpPr>
            <p:cNvPr id="13" name="组合 12"/>
            <p:cNvGrpSpPr/>
            <p:nvPr/>
          </p:nvGrpSpPr>
          <p:grpSpPr>
            <a:xfrm>
              <a:off x="1869" y="3132"/>
              <a:ext cx="15460" cy="5816"/>
              <a:chOff x="1950" y="3132"/>
              <a:chExt cx="15460" cy="5816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1950" y="3132"/>
                <a:ext cx="15460" cy="1324"/>
                <a:chOff x="1436" y="2786"/>
                <a:chExt cx="15460" cy="1324"/>
              </a:xfrm>
            </p:grpSpPr>
            <p:sp>
              <p:nvSpPr>
                <p:cNvPr id="10" name="圆角矩形 9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1436" y="2786"/>
                  <a:ext cx="1345" cy="1324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rgbClr val="6BB3A5"/>
                    </a:gs>
                    <a:gs pos="63000">
                      <a:srgbClr val="498470"/>
                    </a:gs>
                  </a:gsLst>
                  <a:lin ang="19200000" scaled="0"/>
                </a:gradFill>
                <a:ln w="19050" cap="flat" cmpd="sng" algn="ctr">
                  <a:solidFill>
                    <a:srgbClr val="FCCE93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altLang="zh-CN" sz="2400" kern="0" noProof="0" dirty="0">
                      <a:ln>
                        <a:noFill/>
                      </a:ln>
                      <a:gradFill>
                        <a:gsLst>
                          <a:gs pos="55000">
                            <a:srgbClr val="FCCE93"/>
                          </a:gs>
                          <a:gs pos="100000">
                            <a:schemeClr val="accent1">
                              <a:lumMod val="5000"/>
                              <a:lumOff val="95000"/>
                            </a:schemeClr>
                          </a:gs>
                        </a:gsLst>
                        <a:lin ang="6840000" scaled="0"/>
                      </a:gradFill>
                      <a:effectLst/>
                      <a:uLnTx/>
                      <a:uFillTx/>
                      <a:latin typeface="Arial"/>
                      <a:ea typeface="微软雅黑"/>
                      <a:sym typeface="Arial"/>
                    </a:rPr>
                    <a:t>1</a:t>
                  </a:r>
                  <a:endParaRPr kumimoji="0" lang="zh-CN" altLang="en-US" sz="24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55000">
                          <a:srgbClr val="FCCE93"/>
                        </a:gs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</a:gsLst>
                      <a:lin ang="6840000" scaled="0"/>
                    </a:gradFill>
                    <a:effectLst/>
                    <a:uLnTx/>
                    <a:uFillTx/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2" name="文本框 1"/>
                <p:cNvSpPr txBox="1"/>
                <p:nvPr>
                  <p:custDataLst>
                    <p:tags r:id="rId9"/>
                  </p:custDataLst>
                </p:nvPr>
              </p:nvSpPr>
              <p:spPr>
                <a:xfrm>
                  <a:off x="2978" y="2810"/>
                  <a:ext cx="13918" cy="6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>
                    <a:lnSpc>
                      <a:spcPct val="140000"/>
                    </a:lnSpc>
                  </a:pPr>
                  <a:r>
                    <a:rPr lang="en-US" altLang="zh-CN" sz="1600" dirty="0">
                      <a:latin typeface="Arial"/>
                      <a:ea typeface="微软雅黑"/>
                      <a:cs typeface="思源宋体 CN Light" panose="02020300000000000000" charset="-122"/>
                      <a:sym typeface="Arial"/>
                    </a:rPr>
                    <a:t>Click here to add text content, such as keywords, some brief introductions, etc.</a:t>
                  </a:r>
                  <a:endParaRPr lang="zh-CN" altLang="en-US" sz="1600" u="sng" dirty="0">
                    <a:latin typeface="Arial"/>
                    <a:ea typeface="微软雅黑"/>
                    <a:cs typeface="思源黑体 CN Light" panose="020B0300000000000000" charset="-122"/>
                    <a:sym typeface="Arial"/>
                  </a:endParaRPr>
                </a:p>
              </p:txBody>
            </p:sp>
          </p:grpSp>
          <p:grpSp>
            <p:nvGrpSpPr>
              <p:cNvPr id="4" name="组合 3"/>
              <p:cNvGrpSpPr/>
              <p:nvPr/>
            </p:nvGrpSpPr>
            <p:grpSpPr>
              <a:xfrm flipH="1">
                <a:off x="1950" y="5378"/>
                <a:ext cx="15460" cy="1324"/>
                <a:chOff x="1436" y="2786"/>
                <a:chExt cx="15460" cy="1324"/>
              </a:xfrm>
            </p:grpSpPr>
            <p:sp>
              <p:nvSpPr>
                <p:cNvPr id="5" name="圆角矩形 4"/>
                <p:cNvSpPr/>
                <p:nvPr>
                  <p:custDataLst>
                    <p:tags r:id="rId6"/>
                  </p:custDataLst>
                </p:nvPr>
              </p:nvSpPr>
              <p:spPr>
                <a:xfrm>
                  <a:off x="1436" y="2786"/>
                  <a:ext cx="1345" cy="132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CCE93"/>
                </a:solidFill>
                <a:ln w="19050" cap="flat" cmpd="sng" algn="ctr">
                  <a:solidFill>
                    <a:srgbClr val="49847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altLang="zh-CN" sz="2400" kern="0" noProof="0" dirty="0">
                      <a:ln>
                        <a:noFill/>
                      </a:ln>
                      <a:solidFill>
                        <a:srgbClr val="498470"/>
                      </a:solidFill>
                      <a:effectLst/>
                      <a:uLnTx/>
                      <a:uFillTx/>
                      <a:latin typeface="Arial"/>
                      <a:ea typeface="微软雅黑"/>
                      <a:sym typeface="Arial"/>
                    </a:rPr>
                    <a:t>2</a:t>
                  </a:r>
                  <a:endParaRPr kumimoji="0" lang="zh-CN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98470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8" name="文本框 7"/>
                <p:cNvSpPr txBox="1"/>
                <p:nvPr>
                  <p:custDataLst>
                    <p:tags r:id="rId7"/>
                  </p:custDataLst>
                </p:nvPr>
              </p:nvSpPr>
              <p:spPr>
                <a:xfrm>
                  <a:off x="2978" y="2810"/>
                  <a:ext cx="13918" cy="6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>
                    <a:lnSpc>
                      <a:spcPct val="140000"/>
                    </a:lnSpc>
                  </a:pPr>
                  <a:r>
                    <a:rPr lang="en-US" altLang="zh-CN" sz="1600" dirty="0">
                      <a:latin typeface="Arial"/>
                      <a:ea typeface="微软雅黑"/>
                      <a:cs typeface="思源宋体 CN Light" panose="02020300000000000000" charset="-122"/>
                      <a:sym typeface="Arial"/>
                    </a:rPr>
                    <a:t>Click here to add text content, such as keywords, some brief introductions, etc.</a:t>
                  </a:r>
                  <a:endParaRPr lang="zh-CN" altLang="en-US" sz="1600" dirty="0">
                    <a:latin typeface="Arial"/>
                    <a:ea typeface="微软雅黑"/>
                    <a:cs typeface="思源宋体 CN Light" panose="02020300000000000000" charset="-122"/>
                    <a:sym typeface="Arial"/>
                  </a:endParaRPr>
                </a:p>
              </p:txBody>
            </p:sp>
          </p:grpSp>
          <p:grpSp>
            <p:nvGrpSpPr>
              <p:cNvPr id="9" name="组合 8"/>
              <p:cNvGrpSpPr/>
              <p:nvPr/>
            </p:nvGrpSpPr>
            <p:grpSpPr>
              <a:xfrm>
                <a:off x="1950" y="7624"/>
                <a:ext cx="15460" cy="1324"/>
                <a:chOff x="1436" y="2786"/>
                <a:chExt cx="15460" cy="1324"/>
              </a:xfrm>
            </p:grpSpPr>
            <p:sp>
              <p:nvSpPr>
                <p:cNvPr id="11" name="圆角矩形 10"/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1436" y="2786"/>
                  <a:ext cx="1345" cy="1324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rgbClr val="6BB3A5"/>
                    </a:gs>
                    <a:gs pos="63000">
                      <a:srgbClr val="498470"/>
                    </a:gs>
                  </a:gsLst>
                  <a:lin ang="19200000" scaled="0"/>
                </a:gradFill>
                <a:ln w="19050" cap="flat" cmpd="sng" algn="ctr">
                  <a:solidFill>
                    <a:srgbClr val="FCCE93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altLang="zh-CN" sz="2400" kern="0" noProof="0" dirty="0">
                      <a:ln>
                        <a:noFill/>
                      </a:ln>
                      <a:gradFill>
                        <a:gsLst>
                          <a:gs pos="55000">
                            <a:srgbClr val="FCCE93"/>
                          </a:gs>
                          <a:gs pos="100000">
                            <a:schemeClr val="accent1">
                              <a:lumMod val="5000"/>
                              <a:lumOff val="95000"/>
                            </a:schemeClr>
                          </a:gs>
                        </a:gsLst>
                        <a:lin ang="6840000" scaled="0"/>
                      </a:gradFill>
                      <a:effectLst/>
                      <a:uLnTx/>
                      <a:uFillTx/>
                      <a:latin typeface="Arial"/>
                      <a:ea typeface="微软雅黑"/>
                      <a:sym typeface="Arial"/>
                    </a:rPr>
                    <a:t>3</a:t>
                  </a:r>
                  <a:endParaRPr kumimoji="0" lang="zh-CN" altLang="en-US" sz="24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55000">
                          <a:srgbClr val="FCCE93"/>
                        </a:gs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</a:gsLst>
                      <a:lin ang="6840000" scaled="0"/>
                    </a:gradFill>
                    <a:effectLst/>
                    <a:uLnTx/>
                    <a:uFillTx/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12" name="文本框 11"/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2978" y="2810"/>
                  <a:ext cx="13918" cy="6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>
                    <a:lnSpc>
                      <a:spcPct val="140000"/>
                    </a:lnSpc>
                  </a:pPr>
                  <a:r>
                    <a:rPr lang="en-US" altLang="zh-CN" sz="1600" dirty="0">
                      <a:latin typeface="Arial"/>
                      <a:ea typeface="微软雅黑"/>
                      <a:cs typeface="思源宋体 CN Light" panose="02020300000000000000" charset="-122"/>
                      <a:sym typeface="Arial"/>
                    </a:rPr>
                    <a:t>Click here to add text content, such as keywords, some brief introductions, etc.</a:t>
                  </a:r>
                  <a:endParaRPr lang="zh-CN" altLang="en-US" sz="1600" dirty="0">
                    <a:latin typeface="Arial"/>
                    <a:ea typeface="微软雅黑"/>
                    <a:cs typeface="思源宋体 CN Light" panose="02020300000000000000" charset="-122"/>
                    <a:sym typeface="Arial"/>
                  </a:endParaRPr>
                </a:p>
              </p:txBody>
            </p:sp>
          </p:grpSp>
        </p:grpSp>
        <p:cxnSp>
          <p:nvCxnSpPr>
            <p:cNvPr id="14" name="直接连接符 13"/>
            <p:cNvCxnSpPr/>
            <p:nvPr>
              <p:custDataLst>
                <p:tags r:id="rId2"/>
              </p:custDataLst>
            </p:nvPr>
          </p:nvCxnSpPr>
          <p:spPr>
            <a:xfrm>
              <a:off x="1867" y="4993"/>
              <a:ext cx="15605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>
              <p:custDataLst>
                <p:tags r:id="rId3"/>
              </p:custDataLst>
            </p:nvPr>
          </p:nvCxnSpPr>
          <p:spPr>
            <a:xfrm>
              <a:off x="1867" y="7250"/>
              <a:ext cx="15605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ransition advTm="3000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40666" y="256540"/>
            <a:ext cx="2820353" cy="812800"/>
            <a:chOff x="244" y="529"/>
            <a:chExt cx="4442" cy="1280"/>
          </a:xfrm>
        </p:grpSpPr>
        <p:grpSp>
          <p:nvGrpSpPr>
            <p:cNvPr id="6" name="组合 5"/>
            <p:cNvGrpSpPr/>
            <p:nvPr/>
          </p:nvGrpSpPr>
          <p:grpSpPr>
            <a:xfrm>
              <a:off x="1176" y="771"/>
              <a:ext cx="3510" cy="900"/>
              <a:chOff x="5826" y="7791"/>
              <a:chExt cx="3510" cy="900"/>
            </a:xfrm>
          </p:grpSpPr>
          <p:pic>
            <p:nvPicPr>
              <p:cNvPr id="30" name="图片 29" descr="组 2 拷贝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15"/>
              <a:stretch>
                <a:fillRect/>
              </a:stretch>
            </p:blipFill>
            <p:spPr>
              <a:xfrm>
                <a:off x="5826" y="7791"/>
                <a:ext cx="3510" cy="900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51" name="文本框 50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6126" y="7846"/>
                <a:ext cx="3059" cy="727"/>
              </a:xfrm>
              <a:prstGeom prst="rect">
                <a:avLst/>
              </a:prstGeo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rgbClr val="F0CC95"/>
                        </a:gs>
                      </a:gsLst>
                      <a:lin ang="5400000" scaled="0"/>
                    </a:gra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zh-CN" altLang="en-US" sz="2400" dirty="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F0CC95"/>
                      </a:gs>
                    </a:gsLst>
                    <a:lin ang="5400000" scaled="0"/>
                  </a:gradFill>
                  <a:latin typeface="Arial"/>
                  <a:ea typeface="微软雅黑"/>
                  <a:sym typeface="Arial"/>
                </a:endParaRPr>
              </a:p>
            </p:txBody>
          </p:sp>
        </p:grpSp>
        <p:pic>
          <p:nvPicPr>
            <p:cNvPr id="72" name="图片 71" descr="Layer 010      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6"/>
            <a:srcRect l="10204" t="10278" r="55630" b="61806"/>
            <a:stretch>
              <a:fillRect/>
            </a:stretch>
          </p:blipFill>
          <p:spPr>
            <a:xfrm>
              <a:off x="244" y="529"/>
              <a:ext cx="1565" cy="1280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1297306" y="1910080"/>
            <a:ext cx="2793365" cy="3903980"/>
            <a:chOff x="2103" y="2944"/>
            <a:chExt cx="4399" cy="6148"/>
          </a:xfrm>
        </p:grpSpPr>
        <p:grpSp>
          <p:nvGrpSpPr>
            <p:cNvPr id="10" name="组合 9"/>
            <p:cNvGrpSpPr/>
            <p:nvPr/>
          </p:nvGrpSpPr>
          <p:grpSpPr>
            <a:xfrm>
              <a:off x="2103" y="3694"/>
              <a:ext cx="4399" cy="5398"/>
              <a:chOff x="4623" y="3349"/>
              <a:chExt cx="4399" cy="5787"/>
            </a:xfrm>
          </p:grpSpPr>
          <p:sp>
            <p:nvSpPr>
              <p:cNvPr id="8" name="任意多边形 7"/>
              <p:cNvSpPr/>
              <p:nvPr>
                <p:custDataLst>
                  <p:tags r:id="rId9"/>
                </p:custDataLst>
              </p:nvPr>
            </p:nvSpPr>
            <p:spPr>
              <a:xfrm>
                <a:off x="4623" y="3349"/>
                <a:ext cx="4399" cy="5787"/>
              </a:xfrm>
              <a:custGeom>
                <a:avLst/>
                <a:gdLst>
                  <a:gd name="adj" fmla="val 16667"/>
                  <a:gd name="a" fmla="pin 0 adj 50000"/>
                  <a:gd name="x1" fmla="*/ ss a 100000"/>
                  <a:gd name="x2" fmla="+- r 0 x1"/>
                  <a:gd name="y2" fmla="+- b 0 x1"/>
                  <a:gd name="il" fmla="*/ x1 70711 100000"/>
                  <a:gd name="ir" fmla="+- r 0 il"/>
                  <a:gd name="ib" fmla="+- b 0 il"/>
                </a:gdLst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399" h="5787">
                    <a:moveTo>
                      <a:pt x="226" y="0"/>
                    </a:moveTo>
                    <a:lnTo>
                      <a:pt x="4173" y="0"/>
                    </a:lnTo>
                    <a:cubicBezTo>
                      <a:pt x="4173" y="125"/>
                      <a:pt x="4274" y="226"/>
                      <a:pt x="4399" y="226"/>
                    </a:cubicBezTo>
                    <a:lnTo>
                      <a:pt x="4399" y="1112"/>
                    </a:lnTo>
                    <a:lnTo>
                      <a:pt x="4399" y="1131"/>
                    </a:lnTo>
                    <a:lnTo>
                      <a:pt x="4399" y="1998"/>
                    </a:lnTo>
                    <a:lnTo>
                      <a:pt x="4399" y="2017"/>
                    </a:lnTo>
                    <a:lnTo>
                      <a:pt x="4399" y="2884"/>
                    </a:lnTo>
                    <a:lnTo>
                      <a:pt x="4399" y="2903"/>
                    </a:lnTo>
                    <a:lnTo>
                      <a:pt x="4399" y="3770"/>
                    </a:lnTo>
                    <a:lnTo>
                      <a:pt x="4399" y="3789"/>
                    </a:lnTo>
                    <a:lnTo>
                      <a:pt x="4399" y="4656"/>
                    </a:lnTo>
                    <a:lnTo>
                      <a:pt x="4399" y="4675"/>
                    </a:lnTo>
                    <a:lnTo>
                      <a:pt x="4399" y="5561"/>
                    </a:lnTo>
                    <a:cubicBezTo>
                      <a:pt x="4274" y="5561"/>
                      <a:pt x="4173" y="5662"/>
                      <a:pt x="4173" y="5787"/>
                    </a:cubicBezTo>
                    <a:lnTo>
                      <a:pt x="226" y="5787"/>
                    </a:lnTo>
                    <a:cubicBezTo>
                      <a:pt x="226" y="5662"/>
                      <a:pt x="125" y="5561"/>
                      <a:pt x="0" y="5561"/>
                    </a:cubicBezTo>
                    <a:lnTo>
                      <a:pt x="0" y="4675"/>
                    </a:lnTo>
                    <a:lnTo>
                      <a:pt x="0" y="4656"/>
                    </a:lnTo>
                    <a:lnTo>
                      <a:pt x="0" y="3789"/>
                    </a:lnTo>
                    <a:lnTo>
                      <a:pt x="0" y="3770"/>
                    </a:lnTo>
                    <a:lnTo>
                      <a:pt x="0" y="2903"/>
                    </a:lnTo>
                    <a:lnTo>
                      <a:pt x="0" y="2884"/>
                    </a:lnTo>
                    <a:lnTo>
                      <a:pt x="0" y="2017"/>
                    </a:lnTo>
                    <a:lnTo>
                      <a:pt x="0" y="1998"/>
                    </a:lnTo>
                    <a:lnTo>
                      <a:pt x="0" y="1131"/>
                    </a:lnTo>
                    <a:lnTo>
                      <a:pt x="0" y="1112"/>
                    </a:lnTo>
                    <a:lnTo>
                      <a:pt x="0" y="226"/>
                    </a:lnTo>
                    <a:cubicBezTo>
                      <a:pt x="125" y="226"/>
                      <a:pt x="226" y="125"/>
                      <a:pt x="22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BB3A5"/>
                  </a:gs>
                  <a:gs pos="63000">
                    <a:srgbClr val="498470"/>
                  </a:gs>
                </a:gsLst>
                <a:lin ang="19200000" scaled="0"/>
              </a:gradFill>
              <a:ln w="25400">
                <a:solidFill>
                  <a:srgbClr val="FCCE9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gradFill>
                    <a:gsLst>
                      <a:gs pos="55000">
                        <a:srgbClr val="FCCE93"/>
                      </a:gs>
                      <a:gs pos="100000">
                        <a:schemeClr val="accent1">
                          <a:lumMod val="5000"/>
                          <a:lumOff val="95000"/>
                        </a:schemeClr>
                      </a:gs>
                    </a:gsLst>
                    <a:lin ang="6840000" scaled="0"/>
                  </a:gra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9" name="文本框 8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4963" y="4311"/>
                <a:ext cx="3719" cy="2729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</p:spPr>
            <p:txBody>
              <a:bodyPr wrap="square" rtlCol="0" anchor="t">
                <a:spAutoFit/>
              </a:bodyPr>
              <a:lstStyle/>
              <a:p>
                <a:pPr algn="ctr">
                  <a:lnSpc>
                    <a:spcPct val="160000"/>
                  </a:lnSpc>
                </a:pPr>
                <a:r>
                  <a:rPr lang="en-US" altLang="zh-CN" sz="1600" dirty="0">
                    <a:gradFill>
                      <a:gsLst>
                        <a:gs pos="55000">
                          <a:srgbClr val="FCCE93"/>
                        </a:gs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</a:gsLst>
                      <a:lin ang="6840000" scaled="0"/>
                    </a:gradFill>
                    <a:latin typeface="Arial"/>
                    <a:ea typeface="微软雅黑"/>
                    <a:cs typeface="思源宋体 CN Light" panose="02020300000000000000" charset="-122"/>
                    <a:sym typeface="Arial"/>
                  </a:rPr>
                  <a:t>Click here to add text content, such as keywords, some brief introductions, etc.</a:t>
                </a:r>
                <a:endParaRPr lang="zh-CN" altLang="en-US" sz="1600" dirty="0">
                  <a:gradFill>
                    <a:gsLst>
                      <a:gs pos="55000">
                        <a:srgbClr val="FCCE93"/>
                      </a:gs>
                      <a:gs pos="100000">
                        <a:schemeClr val="accent1">
                          <a:lumMod val="5000"/>
                          <a:lumOff val="95000"/>
                        </a:schemeClr>
                      </a:gs>
                    </a:gsLst>
                    <a:lin ang="6840000" scaled="0"/>
                  </a:gradFill>
                  <a:latin typeface="Arial"/>
                  <a:ea typeface="微软雅黑"/>
                  <a:cs typeface="思源宋体 CN Light" panose="02020300000000000000" charset="-122"/>
                  <a:sym typeface="Arial"/>
                </a:endParaRPr>
              </a:p>
            </p:txBody>
          </p:sp>
        </p:grpSp>
        <p:sp>
          <p:nvSpPr>
            <p:cNvPr id="77" name="椭圆 76"/>
            <p:cNvSpPr/>
            <p:nvPr>
              <p:custDataLst>
                <p:tags r:id="rId8"/>
              </p:custDataLst>
            </p:nvPr>
          </p:nvSpPr>
          <p:spPr>
            <a:xfrm>
              <a:off x="3578" y="2944"/>
              <a:ext cx="1448" cy="1448"/>
            </a:xfrm>
            <a:prstGeom prst="ellipse">
              <a:avLst/>
            </a:prstGeom>
            <a:solidFill>
              <a:srgbClr val="FCCE93"/>
            </a:solidFill>
            <a:ln w="22225">
              <a:solidFill>
                <a:srgbClr val="49847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altLang="zh-CN" sz="2800" kern="0" noProof="0" dirty="0">
                  <a:ln>
                    <a:noFill/>
                  </a:ln>
                  <a:solidFill>
                    <a:srgbClr val="498470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1</a:t>
              </a:r>
              <a:endParaRPr lang="zh-CN" altLang="en-US" sz="2800" kern="0" noProof="0" dirty="0">
                <a:ln>
                  <a:noFill/>
                </a:ln>
                <a:solidFill>
                  <a:srgbClr val="498470"/>
                </a:solidFill>
                <a:effectLst/>
                <a:uLnTx/>
                <a:uFillTx/>
                <a:latin typeface="Arial"/>
                <a:ea typeface="微软雅黑"/>
                <a:cs typeface="思源黑体 CN Light" panose="020B0300000000000000" charset="-122"/>
                <a:sym typeface="Arial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788535" y="1910080"/>
            <a:ext cx="2793365" cy="3903980"/>
            <a:chOff x="2103" y="2944"/>
            <a:chExt cx="4399" cy="6148"/>
          </a:xfrm>
        </p:grpSpPr>
        <p:grpSp>
          <p:nvGrpSpPr>
            <p:cNvPr id="13" name="组合 12"/>
            <p:cNvGrpSpPr/>
            <p:nvPr/>
          </p:nvGrpSpPr>
          <p:grpSpPr>
            <a:xfrm>
              <a:off x="2103" y="3694"/>
              <a:ext cx="4399" cy="5398"/>
              <a:chOff x="4623" y="3349"/>
              <a:chExt cx="4399" cy="5787"/>
            </a:xfrm>
          </p:grpSpPr>
          <p:sp>
            <p:nvSpPr>
              <p:cNvPr id="14" name="任意多边形 13"/>
              <p:cNvSpPr/>
              <p:nvPr>
                <p:custDataLst>
                  <p:tags r:id="rId6"/>
                </p:custDataLst>
              </p:nvPr>
            </p:nvSpPr>
            <p:spPr>
              <a:xfrm>
                <a:off x="4623" y="3349"/>
                <a:ext cx="4399" cy="5787"/>
              </a:xfrm>
              <a:custGeom>
                <a:avLst/>
                <a:gdLst>
                  <a:gd name="adj" fmla="val 16667"/>
                  <a:gd name="a" fmla="pin 0 adj 50000"/>
                  <a:gd name="x1" fmla="*/ ss a 100000"/>
                  <a:gd name="x2" fmla="+- r 0 x1"/>
                  <a:gd name="y2" fmla="+- b 0 x1"/>
                  <a:gd name="il" fmla="*/ x1 70711 100000"/>
                  <a:gd name="ir" fmla="+- r 0 il"/>
                  <a:gd name="ib" fmla="+- b 0 il"/>
                </a:gdLst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399" h="5787">
                    <a:moveTo>
                      <a:pt x="226" y="0"/>
                    </a:moveTo>
                    <a:lnTo>
                      <a:pt x="4173" y="0"/>
                    </a:lnTo>
                    <a:cubicBezTo>
                      <a:pt x="4173" y="125"/>
                      <a:pt x="4274" y="226"/>
                      <a:pt x="4399" y="226"/>
                    </a:cubicBezTo>
                    <a:lnTo>
                      <a:pt x="4399" y="1112"/>
                    </a:lnTo>
                    <a:lnTo>
                      <a:pt x="4399" y="1131"/>
                    </a:lnTo>
                    <a:lnTo>
                      <a:pt x="4399" y="1998"/>
                    </a:lnTo>
                    <a:lnTo>
                      <a:pt x="4399" y="2017"/>
                    </a:lnTo>
                    <a:lnTo>
                      <a:pt x="4399" y="2884"/>
                    </a:lnTo>
                    <a:lnTo>
                      <a:pt x="4399" y="2903"/>
                    </a:lnTo>
                    <a:lnTo>
                      <a:pt x="4399" y="3770"/>
                    </a:lnTo>
                    <a:lnTo>
                      <a:pt x="4399" y="3789"/>
                    </a:lnTo>
                    <a:lnTo>
                      <a:pt x="4399" y="4656"/>
                    </a:lnTo>
                    <a:lnTo>
                      <a:pt x="4399" y="4675"/>
                    </a:lnTo>
                    <a:lnTo>
                      <a:pt x="4399" y="5561"/>
                    </a:lnTo>
                    <a:cubicBezTo>
                      <a:pt x="4274" y="5561"/>
                      <a:pt x="4173" y="5662"/>
                      <a:pt x="4173" y="5787"/>
                    </a:cubicBezTo>
                    <a:lnTo>
                      <a:pt x="226" y="5787"/>
                    </a:lnTo>
                    <a:cubicBezTo>
                      <a:pt x="226" y="5662"/>
                      <a:pt x="125" y="5561"/>
                      <a:pt x="0" y="5561"/>
                    </a:cubicBezTo>
                    <a:lnTo>
                      <a:pt x="0" y="4675"/>
                    </a:lnTo>
                    <a:lnTo>
                      <a:pt x="0" y="4656"/>
                    </a:lnTo>
                    <a:lnTo>
                      <a:pt x="0" y="3789"/>
                    </a:lnTo>
                    <a:lnTo>
                      <a:pt x="0" y="3770"/>
                    </a:lnTo>
                    <a:lnTo>
                      <a:pt x="0" y="2903"/>
                    </a:lnTo>
                    <a:lnTo>
                      <a:pt x="0" y="2884"/>
                    </a:lnTo>
                    <a:lnTo>
                      <a:pt x="0" y="2017"/>
                    </a:lnTo>
                    <a:lnTo>
                      <a:pt x="0" y="1998"/>
                    </a:lnTo>
                    <a:lnTo>
                      <a:pt x="0" y="1131"/>
                    </a:lnTo>
                    <a:lnTo>
                      <a:pt x="0" y="1112"/>
                    </a:lnTo>
                    <a:lnTo>
                      <a:pt x="0" y="226"/>
                    </a:lnTo>
                    <a:cubicBezTo>
                      <a:pt x="125" y="226"/>
                      <a:pt x="226" y="125"/>
                      <a:pt x="22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BB3A5"/>
                  </a:gs>
                  <a:gs pos="63000">
                    <a:srgbClr val="498470"/>
                  </a:gs>
                </a:gsLst>
                <a:lin ang="19200000" scaled="0"/>
              </a:gradFill>
              <a:ln w="25400">
                <a:solidFill>
                  <a:srgbClr val="FCCE9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gradFill>
                    <a:gsLst>
                      <a:gs pos="55000">
                        <a:srgbClr val="FCCE93"/>
                      </a:gs>
                      <a:gs pos="100000">
                        <a:schemeClr val="accent1">
                          <a:lumMod val="5000"/>
                          <a:lumOff val="95000"/>
                        </a:schemeClr>
                      </a:gs>
                    </a:gsLst>
                    <a:lin ang="6840000" scaled="0"/>
                  </a:gra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17" name="文本框 16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4963" y="4311"/>
                <a:ext cx="3719" cy="2729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</p:spPr>
            <p:txBody>
              <a:bodyPr wrap="square" rtlCol="0" anchor="t">
                <a:spAutoFit/>
              </a:bodyPr>
              <a:lstStyle/>
              <a:p>
                <a:pPr algn="ctr">
                  <a:lnSpc>
                    <a:spcPct val="160000"/>
                  </a:lnSpc>
                </a:pPr>
                <a:r>
                  <a:rPr lang="en-US" altLang="zh-CN" sz="1600" dirty="0">
                    <a:gradFill>
                      <a:gsLst>
                        <a:gs pos="55000">
                          <a:srgbClr val="FCCE93"/>
                        </a:gs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</a:gsLst>
                      <a:lin ang="6840000" scaled="0"/>
                    </a:gradFill>
                    <a:latin typeface="Arial"/>
                    <a:ea typeface="微软雅黑"/>
                    <a:cs typeface="思源宋体 CN Light" panose="02020300000000000000" charset="-122"/>
                    <a:sym typeface="Arial"/>
                  </a:rPr>
                  <a:t>Click here to add text content, such as keywords, some brief introductions, etc.</a:t>
                </a:r>
                <a:endParaRPr lang="zh-CN" altLang="en-US" sz="1600" dirty="0">
                  <a:gradFill>
                    <a:gsLst>
                      <a:gs pos="55000">
                        <a:srgbClr val="FCCE93"/>
                      </a:gs>
                      <a:gs pos="100000">
                        <a:schemeClr val="accent1">
                          <a:lumMod val="5000"/>
                          <a:lumOff val="95000"/>
                        </a:schemeClr>
                      </a:gs>
                    </a:gsLst>
                    <a:lin ang="6840000" scaled="0"/>
                  </a:gradFill>
                  <a:latin typeface="Arial"/>
                  <a:ea typeface="微软雅黑"/>
                  <a:cs typeface="思源宋体 CN Light" panose="02020300000000000000" charset="-122"/>
                  <a:sym typeface="Arial"/>
                </a:endParaRPr>
              </a:p>
            </p:txBody>
          </p:sp>
        </p:grpSp>
        <p:sp>
          <p:nvSpPr>
            <p:cNvPr id="18" name="椭圆 17"/>
            <p:cNvSpPr/>
            <p:nvPr>
              <p:custDataLst>
                <p:tags r:id="rId5"/>
              </p:custDataLst>
            </p:nvPr>
          </p:nvSpPr>
          <p:spPr>
            <a:xfrm>
              <a:off x="3578" y="2944"/>
              <a:ext cx="1448" cy="1448"/>
            </a:xfrm>
            <a:prstGeom prst="ellipse">
              <a:avLst/>
            </a:prstGeom>
            <a:solidFill>
              <a:srgbClr val="FCCE93"/>
            </a:solidFill>
            <a:ln w="22225">
              <a:solidFill>
                <a:srgbClr val="49847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altLang="zh-CN" sz="2800" kern="0" noProof="0" dirty="0">
                  <a:ln>
                    <a:noFill/>
                  </a:ln>
                  <a:solidFill>
                    <a:srgbClr val="498470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2</a:t>
              </a:r>
              <a:endParaRPr lang="zh-CN" altLang="en-US" sz="2800" kern="0" noProof="0" dirty="0">
                <a:ln>
                  <a:noFill/>
                </a:ln>
                <a:solidFill>
                  <a:srgbClr val="498470"/>
                </a:solidFill>
                <a:effectLst/>
                <a:uLnTx/>
                <a:uFillTx/>
                <a:latin typeface="Arial"/>
                <a:ea typeface="微软雅黑"/>
                <a:cs typeface="思源黑体 CN Light" panose="020B0300000000000000" charset="-122"/>
                <a:sym typeface="Arial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279766" y="1910080"/>
            <a:ext cx="2793365" cy="3903980"/>
            <a:chOff x="2103" y="2944"/>
            <a:chExt cx="4399" cy="6148"/>
          </a:xfrm>
        </p:grpSpPr>
        <p:grpSp>
          <p:nvGrpSpPr>
            <p:cNvPr id="20" name="组合 19"/>
            <p:cNvGrpSpPr/>
            <p:nvPr/>
          </p:nvGrpSpPr>
          <p:grpSpPr>
            <a:xfrm>
              <a:off x="2103" y="3694"/>
              <a:ext cx="4399" cy="5398"/>
              <a:chOff x="4623" y="3349"/>
              <a:chExt cx="4399" cy="5787"/>
            </a:xfrm>
          </p:grpSpPr>
          <p:sp>
            <p:nvSpPr>
              <p:cNvPr id="21" name="任意多边形 20"/>
              <p:cNvSpPr/>
              <p:nvPr>
                <p:custDataLst>
                  <p:tags r:id="rId3"/>
                </p:custDataLst>
              </p:nvPr>
            </p:nvSpPr>
            <p:spPr>
              <a:xfrm>
                <a:off x="4623" y="3349"/>
                <a:ext cx="4399" cy="5787"/>
              </a:xfrm>
              <a:custGeom>
                <a:avLst/>
                <a:gdLst>
                  <a:gd name="adj" fmla="val 16667"/>
                  <a:gd name="a" fmla="pin 0 adj 50000"/>
                  <a:gd name="x1" fmla="*/ ss a 100000"/>
                  <a:gd name="x2" fmla="+- r 0 x1"/>
                  <a:gd name="y2" fmla="+- b 0 x1"/>
                  <a:gd name="il" fmla="*/ x1 70711 100000"/>
                  <a:gd name="ir" fmla="+- r 0 il"/>
                  <a:gd name="ib" fmla="+- b 0 il"/>
                </a:gdLst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399" h="5787">
                    <a:moveTo>
                      <a:pt x="226" y="0"/>
                    </a:moveTo>
                    <a:lnTo>
                      <a:pt x="4173" y="0"/>
                    </a:lnTo>
                    <a:cubicBezTo>
                      <a:pt x="4173" y="125"/>
                      <a:pt x="4274" y="226"/>
                      <a:pt x="4399" y="226"/>
                    </a:cubicBezTo>
                    <a:lnTo>
                      <a:pt x="4399" y="1112"/>
                    </a:lnTo>
                    <a:lnTo>
                      <a:pt x="4399" y="1131"/>
                    </a:lnTo>
                    <a:lnTo>
                      <a:pt x="4399" y="1998"/>
                    </a:lnTo>
                    <a:lnTo>
                      <a:pt x="4399" y="2017"/>
                    </a:lnTo>
                    <a:lnTo>
                      <a:pt x="4399" y="2884"/>
                    </a:lnTo>
                    <a:lnTo>
                      <a:pt x="4399" y="2903"/>
                    </a:lnTo>
                    <a:lnTo>
                      <a:pt x="4399" y="3770"/>
                    </a:lnTo>
                    <a:lnTo>
                      <a:pt x="4399" y="3789"/>
                    </a:lnTo>
                    <a:lnTo>
                      <a:pt x="4399" y="4656"/>
                    </a:lnTo>
                    <a:lnTo>
                      <a:pt x="4399" y="4675"/>
                    </a:lnTo>
                    <a:lnTo>
                      <a:pt x="4399" y="5561"/>
                    </a:lnTo>
                    <a:cubicBezTo>
                      <a:pt x="4274" y="5561"/>
                      <a:pt x="4173" y="5662"/>
                      <a:pt x="4173" y="5787"/>
                    </a:cubicBezTo>
                    <a:lnTo>
                      <a:pt x="226" y="5787"/>
                    </a:lnTo>
                    <a:cubicBezTo>
                      <a:pt x="226" y="5662"/>
                      <a:pt x="125" y="5561"/>
                      <a:pt x="0" y="5561"/>
                    </a:cubicBezTo>
                    <a:lnTo>
                      <a:pt x="0" y="4675"/>
                    </a:lnTo>
                    <a:lnTo>
                      <a:pt x="0" y="4656"/>
                    </a:lnTo>
                    <a:lnTo>
                      <a:pt x="0" y="3789"/>
                    </a:lnTo>
                    <a:lnTo>
                      <a:pt x="0" y="3770"/>
                    </a:lnTo>
                    <a:lnTo>
                      <a:pt x="0" y="2903"/>
                    </a:lnTo>
                    <a:lnTo>
                      <a:pt x="0" y="2884"/>
                    </a:lnTo>
                    <a:lnTo>
                      <a:pt x="0" y="2017"/>
                    </a:lnTo>
                    <a:lnTo>
                      <a:pt x="0" y="1998"/>
                    </a:lnTo>
                    <a:lnTo>
                      <a:pt x="0" y="1131"/>
                    </a:lnTo>
                    <a:lnTo>
                      <a:pt x="0" y="1112"/>
                    </a:lnTo>
                    <a:lnTo>
                      <a:pt x="0" y="226"/>
                    </a:lnTo>
                    <a:cubicBezTo>
                      <a:pt x="125" y="226"/>
                      <a:pt x="226" y="125"/>
                      <a:pt x="22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BB3A5"/>
                  </a:gs>
                  <a:gs pos="63000">
                    <a:srgbClr val="498470"/>
                  </a:gs>
                </a:gsLst>
                <a:lin ang="19200000" scaled="0"/>
              </a:gradFill>
              <a:ln w="25400">
                <a:solidFill>
                  <a:srgbClr val="FCCE9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gradFill>
                    <a:gsLst>
                      <a:gs pos="55000">
                        <a:srgbClr val="FCCE93"/>
                      </a:gs>
                      <a:gs pos="100000">
                        <a:schemeClr val="accent1">
                          <a:lumMod val="5000"/>
                          <a:lumOff val="95000"/>
                        </a:schemeClr>
                      </a:gs>
                    </a:gsLst>
                    <a:lin ang="6840000" scaled="0"/>
                  </a:gra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22" name="文本框 21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4963" y="4311"/>
                <a:ext cx="3719" cy="2729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</p:spPr>
            <p:txBody>
              <a:bodyPr wrap="square" rtlCol="0" anchor="t">
                <a:spAutoFit/>
              </a:bodyPr>
              <a:lstStyle/>
              <a:p>
                <a:pPr algn="ctr">
                  <a:lnSpc>
                    <a:spcPct val="160000"/>
                  </a:lnSpc>
                </a:pPr>
                <a:r>
                  <a:rPr lang="en-US" altLang="zh-CN" sz="1600" dirty="0">
                    <a:gradFill>
                      <a:gsLst>
                        <a:gs pos="55000">
                          <a:srgbClr val="FCCE93"/>
                        </a:gs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</a:gsLst>
                      <a:lin ang="6840000" scaled="0"/>
                    </a:gradFill>
                    <a:latin typeface="Arial"/>
                    <a:ea typeface="微软雅黑"/>
                    <a:cs typeface="思源宋体 CN Light" panose="02020300000000000000" charset="-122"/>
                    <a:sym typeface="Arial"/>
                  </a:rPr>
                  <a:t>Click here to add text content, such as keywords, some brief introductions, etc.</a:t>
                </a:r>
                <a:endParaRPr lang="zh-CN" altLang="en-US" sz="1600" dirty="0">
                  <a:gradFill>
                    <a:gsLst>
                      <a:gs pos="55000">
                        <a:srgbClr val="FCCE93"/>
                      </a:gs>
                      <a:gs pos="100000">
                        <a:schemeClr val="accent1">
                          <a:lumMod val="5000"/>
                          <a:lumOff val="95000"/>
                        </a:schemeClr>
                      </a:gs>
                    </a:gsLst>
                    <a:lin ang="6840000" scaled="0"/>
                  </a:gradFill>
                  <a:latin typeface="Arial"/>
                  <a:ea typeface="微软雅黑"/>
                  <a:cs typeface="思源宋体 CN Light" panose="02020300000000000000" charset="-122"/>
                  <a:sym typeface="Arial"/>
                </a:endParaRPr>
              </a:p>
            </p:txBody>
          </p:sp>
        </p:grpSp>
        <p:sp>
          <p:nvSpPr>
            <p:cNvPr id="23" name="椭圆 22"/>
            <p:cNvSpPr/>
            <p:nvPr>
              <p:custDataLst>
                <p:tags r:id="rId2"/>
              </p:custDataLst>
            </p:nvPr>
          </p:nvSpPr>
          <p:spPr>
            <a:xfrm>
              <a:off x="3578" y="2944"/>
              <a:ext cx="1448" cy="1448"/>
            </a:xfrm>
            <a:prstGeom prst="ellipse">
              <a:avLst/>
            </a:prstGeom>
            <a:solidFill>
              <a:srgbClr val="FCCE93"/>
            </a:solidFill>
            <a:ln w="22225">
              <a:solidFill>
                <a:srgbClr val="49847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altLang="zh-CN" sz="2800" kern="0" noProof="0" dirty="0">
                  <a:ln>
                    <a:noFill/>
                  </a:ln>
                  <a:solidFill>
                    <a:srgbClr val="498470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3</a:t>
              </a:r>
              <a:endParaRPr lang="zh-CN" altLang="en-US" sz="2800" kern="0" noProof="0" dirty="0">
                <a:ln>
                  <a:noFill/>
                </a:ln>
                <a:solidFill>
                  <a:srgbClr val="498470"/>
                </a:solidFill>
                <a:effectLst/>
                <a:uLnTx/>
                <a:uFillTx/>
                <a:latin typeface="Arial"/>
                <a:ea typeface="微软雅黑"/>
                <a:cs typeface="思源黑体 CN Light" panose="020B0300000000000000" charset="-122"/>
                <a:sym typeface="Arial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3000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组合 91"/>
          <p:cNvGrpSpPr/>
          <p:nvPr/>
        </p:nvGrpSpPr>
        <p:grpSpPr>
          <a:xfrm>
            <a:off x="0" y="0"/>
            <a:ext cx="12192000" cy="6858000"/>
            <a:chOff x="0" y="0"/>
            <a:chExt cx="19200" cy="10800"/>
          </a:xfrm>
        </p:grpSpPr>
        <p:pic>
          <p:nvPicPr>
            <p:cNvPr id="13" name="图片 12" descr="E:\PPT\包图网\审核中\组 1.png组 1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6"/>
            <a:srcRect b="1250"/>
            <a:stretch>
              <a:fillRect/>
            </a:stretch>
          </p:blipFill>
          <p:spPr>
            <a:xfrm>
              <a:off x="0" y="0"/>
              <a:ext cx="19200" cy="10800"/>
            </a:xfrm>
            <a:prstGeom prst="rect">
              <a:avLst/>
            </a:prstGeom>
          </p:spPr>
        </p:pic>
        <p:pic>
          <p:nvPicPr>
            <p:cNvPr id="35" name="图片 34" descr="组 3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7"/>
            <a:srcRect r="70234" b="44861"/>
            <a:stretch>
              <a:fillRect/>
            </a:stretch>
          </p:blipFill>
          <p:spPr>
            <a:xfrm flipH="1">
              <a:off x="13485" y="0"/>
              <a:ext cx="5715" cy="5955"/>
            </a:xfrm>
            <a:prstGeom prst="rect">
              <a:avLst/>
            </a:prstGeom>
          </p:spPr>
        </p:pic>
        <p:grpSp>
          <p:nvGrpSpPr>
            <p:cNvPr id="85" name="组合 84"/>
            <p:cNvGrpSpPr/>
            <p:nvPr/>
          </p:nvGrpSpPr>
          <p:grpSpPr>
            <a:xfrm>
              <a:off x="0" y="9165"/>
              <a:ext cx="19199" cy="1634"/>
              <a:chOff x="0" y="9165"/>
              <a:chExt cx="19199" cy="1634"/>
            </a:xfrm>
          </p:grpSpPr>
          <p:pic>
            <p:nvPicPr>
              <p:cNvPr id="86" name="图片 85" descr="图层 22 副本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18"/>
              <a:srcRect l="52109" t="52222" b="32639"/>
              <a:stretch>
                <a:fillRect/>
              </a:stretch>
            </p:blipFill>
            <p:spPr>
              <a:xfrm>
                <a:off x="10005" y="9165"/>
                <a:ext cx="9195" cy="1635"/>
              </a:xfrm>
              <a:prstGeom prst="rect">
                <a:avLst/>
              </a:prstGeom>
            </p:spPr>
          </p:pic>
          <p:pic>
            <p:nvPicPr>
              <p:cNvPr id="87" name="图片 86" descr="图层 22 副本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18"/>
              <a:srcRect l="52109" t="52222" b="32639"/>
              <a:stretch>
                <a:fillRect/>
              </a:stretch>
            </p:blipFill>
            <p:spPr>
              <a:xfrm flipH="1">
                <a:off x="0" y="9165"/>
                <a:ext cx="9195" cy="1635"/>
              </a:xfrm>
              <a:prstGeom prst="rect">
                <a:avLst/>
              </a:prstGeom>
            </p:spPr>
          </p:pic>
        </p:grpSp>
        <p:pic>
          <p:nvPicPr>
            <p:cNvPr id="56" name="图片 55" descr="组 3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7"/>
            <a:srcRect l="56875" t="60139"/>
            <a:stretch>
              <a:fillRect/>
            </a:stretch>
          </p:blipFill>
          <p:spPr>
            <a:xfrm flipH="1">
              <a:off x="0" y="5714"/>
              <a:ext cx="9782" cy="5086"/>
            </a:xfrm>
            <a:prstGeom prst="rect">
              <a:avLst/>
            </a:prstGeom>
          </p:spPr>
        </p:pic>
        <p:pic>
          <p:nvPicPr>
            <p:cNvPr id="91" name="图片 90" descr="组 3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7"/>
            <a:srcRect r="70234" b="44861"/>
            <a:stretch>
              <a:fillRect/>
            </a:stretch>
          </p:blipFill>
          <p:spPr>
            <a:xfrm>
              <a:off x="0" y="0"/>
              <a:ext cx="5715" cy="5955"/>
            </a:xfrm>
            <a:prstGeom prst="rect">
              <a:avLst/>
            </a:prstGeom>
          </p:spPr>
        </p:pic>
      </p:grpSp>
      <p:grpSp>
        <p:nvGrpSpPr>
          <p:cNvPr id="93" name="组合 92"/>
          <p:cNvGrpSpPr/>
          <p:nvPr/>
        </p:nvGrpSpPr>
        <p:grpSpPr>
          <a:xfrm>
            <a:off x="7654285" y="1811208"/>
            <a:ext cx="632459" cy="2467422"/>
            <a:chOff x="12064" y="1404"/>
            <a:chExt cx="1416" cy="5521"/>
          </a:xfrm>
        </p:grpSpPr>
        <p:pic>
          <p:nvPicPr>
            <p:cNvPr id="94" name="图片 93" descr="组 2 拷贝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9"/>
            <a:stretch>
              <a:fillRect/>
            </a:stretch>
          </p:blipFill>
          <p:spPr>
            <a:xfrm rot="5400000">
              <a:off x="10011" y="3457"/>
              <a:ext cx="5521" cy="141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5" name="文本框 94"/>
            <p:cNvSpPr txBox="1"/>
            <p:nvPr>
              <p:custDataLst>
                <p:tags r:id="rId8"/>
              </p:custDataLst>
            </p:nvPr>
          </p:nvSpPr>
          <p:spPr>
            <a:xfrm>
              <a:off x="12080" y="2028"/>
              <a:ext cx="1378" cy="447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CN" sz="2800" dirty="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F0CC95"/>
                      </a:gs>
                    </a:gsLst>
                    <a:lin ang="4020000" scaled="0"/>
                  </a:gradFill>
                  <a:effectLst/>
                  <a:latin typeface="Arial"/>
                  <a:ea typeface="微软雅黑"/>
                  <a:sym typeface="Arial"/>
                </a:rPr>
                <a:t>Part Four</a:t>
              </a:r>
              <a:endParaRPr lang="zh-CN" altLang="en-US" sz="28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0CC95"/>
                    </a:gs>
                  </a:gsLst>
                  <a:lin ang="4020000" scaled="0"/>
                </a:gradFill>
                <a:effectLst/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6095365" y="1811655"/>
            <a:ext cx="1019175" cy="4184015"/>
            <a:chOff x="9367" y="2400"/>
            <a:chExt cx="1605" cy="6589"/>
          </a:xfrm>
        </p:grpSpPr>
        <p:sp>
          <p:nvSpPr>
            <p:cNvPr id="97" name="文本框 96"/>
            <p:cNvSpPr txBox="1"/>
            <p:nvPr>
              <p:custDataLst>
                <p:tags r:id="rId4"/>
              </p:custDataLst>
            </p:nvPr>
          </p:nvSpPr>
          <p:spPr>
            <a:xfrm>
              <a:off x="9369" y="2400"/>
              <a:ext cx="1599" cy="658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5400" dirty="0">
                  <a:solidFill>
                    <a:srgbClr val="498470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5400" dirty="0">
                <a:solidFill>
                  <a:srgbClr val="498470"/>
                </a:solidFill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98" name="组合 97"/>
            <p:cNvGrpSpPr/>
            <p:nvPr/>
          </p:nvGrpSpPr>
          <p:grpSpPr>
            <a:xfrm>
              <a:off x="9367" y="2404"/>
              <a:ext cx="1605" cy="4784"/>
              <a:chOff x="9367" y="2404"/>
              <a:chExt cx="1605" cy="4784"/>
            </a:xfrm>
          </p:grpSpPr>
          <p:cxnSp>
            <p:nvCxnSpPr>
              <p:cNvPr id="99" name="直接连接符 98"/>
              <p:cNvCxnSpPr/>
              <p:nvPr>
                <p:custDataLst>
                  <p:tags r:id="rId5"/>
                </p:custDataLst>
              </p:nvPr>
            </p:nvCxnSpPr>
            <p:spPr>
              <a:xfrm>
                <a:off x="9367" y="2404"/>
                <a:ext cx="0" cy="4785"/>
              </a:xfrm>
              <a:prstGeom prst="line">
                <a:avLst/>
              </a:prstGeom>
              <a:ln>
                <a:solidFill>
                  <a:srgbClr val="4984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接连接符 99"/>
              <p:cNvCxnSpPr/>
              <p:nvPr>
                <p:custDataLst>
                  <p:tags r:id="rId6"/>
                </p:custDataLst>
              </p:nvPr>
            </p:nvCxnSpPr>
            <p:spPr>
              <a:xfrm>
                <a:off x="10972" y="2404"/>
                <a:ext cx="0" cy="4785"/>
              </a:xfrm>
              <a:prstGeom prst="line">
                <a:avLst/>
              </a:prstGeom>
              <a:ln>
                <a:solidFill>
                  <a:srgbClr val="4984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1" name="文本框 100"/>
          <p:cNvSpPr txBox="1"/>
          <p:nvPr>
            <p:custDataLst>
              <p:tags r:id="rId2"/>
            </p:custDataLst>
          </p:nvPr>
        </p:nvSpPr>
        <p:spPr>
          <a:xfrm>
            <a:off x="2598097" y="1811657"/>
            <a:ext cx="3185487" cy="32296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>
                <a:solidFill>
                  <a:srgbClr val="498470"/>
                </a:solidFill>
                <a:ea typeface="微软雅黑"/>
                <a:cs typeface="思源宋体 CN Medium" panose="02020500000000000000" charset="-122"/>
                <a:sym typeface="Arial"/>
              </a:rPr>
              <a:t>Click here to add text content, such as keywords, some brief introductions, etc.</a:t>
            </a:r>
          </a:p>
        </p:txBody>
      </p:sp>
      <p:pic>
        <p:nvPicPr>
          <p:cNvPr id="102" name="图片 101" descr="Layer 010      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/>
          <a:srcRect l="10204" t="10278" r="55630" b="61806"/>
          <a:stretch>
            <a:fillRect/>
          </a:stretch>
        </p:blipFill>
        <p:spPr>
          <a:xfrm>
            <a:off x="7300595" y="619127"/>
            <a:ext cx="1621791" cy="13252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000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40666" y="256540"/>
            <a:ext cx="2876862" cy="812800"/>
            <a:chOff x="244" y="529"/>
            <a:chExt cx="4531" cy="1280"/>
          </a:xfrm>
        </p:grpSpPr>
        <p:grpSp>
          <p:nvGrpSpPr>
            <p:cNvPr id="6" name="组合 5"/>
            <p:cNvGrpSpPr/>
            <p:nvPr/>
          </p:nvGrpSpPr>
          <p:grpSpPr>
            <a:xfrm>
              <a:off x="1176" y="771"/>
              <a:ext cx="3599" cy="900"/>
              <a:chOff x="5826" y="7791"/>
              <a:chExt cx="3599" cy="900"/>
            </a:xfrm>
          </p:grpSpPr>
          <p:pic>
            <p:nvPicPr>
              <p:cNvPr id="30" name="图片 29" descr="组 2 拷贝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13"/>
              <a:stretch>
                <a:fillRect/>
              </a:stretch>
            </p:blipFill>
            <p:spPr>
              <a:xfrm>
                <a:off x="5826" y="7791"/>
                <a:ext cx="3510" cy="900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51" name="文本框 50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6126" y="7846"/>
                <a:ext cx="3299" cy="727"/>
              </a:xfrm>
              <a:prstGeom prst="rect">
                <a:avLst/>
              </a:prstGeo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rgbClr val="F0CC95"/>
                        </a:gs>
                      </a:gsLst>
                      <a:lin ang="5400000" scaled="0"/>
                    </a:gra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zh-CN" altLang="en-US" sz="2400" dirty="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F0CC95"/>
                      </a:gs>
                    </a:gsLst>
                    <a:lin ang="5400000" scaled="0"/>
                  </a:gradFill>
                  <a:latin typeface="Arial"/>
                  <a:ea typeface="微软雅黑"/>
                  <a:sym typeface="Arial"/>
                </a:endParaRPr>
              </a:p>
            </p:txBody>
          </p:sp>
        </p:grpSp>
        <p:pic>
          <p:nvPicPr>
            <p:cNvPr id="72" name="图片 71" descr="Layer 010      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/>
            <a:srcRect l="10204" t="10278" r="55630" b="61806"/>
            <a:stretch>
              <a:fillRect/>
            </a:stretch>
          </p:blipFill>
          <p:spPr>
            <a:xfrm>
              <a:off x="244" y="529"/>
              <a:ext cx="1565" cy="1280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1731645" y="2025650"/>
            <a:ext cx="8589011" cy="3792220"/>
            <a:chOff x="2727" y="2725"/>
            <a:chExt cx="13526" cy="5972"/>
          </a:xfrm>
        </p:grpSpPr>
        <p:grpSp>
          <p:nvGrpSpPr>
            <p:cNvPr id="23" name="组合 22"/>
            <p:cNvGrpSpPr/>
            <p:nvPr/>
          </p:nvGrpSpPr>
          <p:grpSpPr>
            <a:xfrm>
              <a:off x="3913" y="3580"/>
              <a:ext cx="11155" cy="4073"/>
              <a:chOff x="1859" y="3764"/>
              <a:chExt cx="11155" cy="4073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1859" y="3764"/>
                <a:ext cx="11155" cy="1158"/>
                <a:chOff x="1859" y="3419"/>
                <a:chExt cx="11155" cy="1158"/>
              </a:xfrm>
            </p:grpSpPr>
            <p:sp>
              <p:nvSpPr>
                <p:cNvPr id="25" name="矩形 24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3074" y="3419"/>
                  <a:ext cx="9940" cy="1111"/>
                </a:xfrm>
                <a:prstGeom prst="rect">
                  <a:avLst/>
                </a:prstGeom>
              </p:spPr>
              <p:txBody>
                <a:bodyPr wrap="square">
                  <a:noAutofit/>
                </a:bodyPr>
                <a:lstStyle/>
                <a:p>
                  <a:pPr algn="l">
                    <a:lnSpc>
                      <a:spcPct val="140000"/>
                    </a:lnSpc>
                  </a:pPr>
                  <a:r>
                    <a:rPr lang="en-US" altLang="zh-CN" sz="1600" dirty="0">
                      <a:latin typeface="Arial"/>
                      <a:ea typeface="微软雅黑"/>
                      <a:cs typeface="思源宋体 CN Light" panose="02020300000000000000" charset="-122"/>
                      <a:sym typeface="Arial"/>
                    </a:rPr>
                    <a:t>Click here to add text content, such as keywords, some brief introductions, etc.</a:t>
                  </a:r>
                  <a:endParaRPr lang="zh-CN" altLang="en-US" sz="1600" dirty="0">
                    <a:latin typeface="Arial"/>
                    <a:ea typeface="微软雅黑"/>
                    <a:cs typeface="思源宋体 CN Light" panose="02020300000000000000" charset="-122"/>
                    <a:sym typeface="Arial"/>
                  </a:endParaRPr>
                </a:p>
              </p:txBody>
            </p:sp>
            <p:sp>
              <p:nvSpPr>
                <p:cNvPr id="26" name="圆角矩形 25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1859" y="3607"/>
                  <a:ext cx="996" cy="97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CCE93"/>
                </a:solidFill>
                <a:ln w="19050">
                  <a:solidFill>
                    <a:srgbClr val="49847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sz="2400" dirty="0">
                      <a:solidFill>
                        <a:srgbClr val="498470"/>
                      </a:solidFill>
                      <a:effectLst/>
                      <a:latin typeface="Arial"/>
                      <a:ea typeface="微软雅黑"/>
                      <a:sym typeface="Arial"/>
                    </a:rPr>
                    <a:t>1</a:t>
                  </a:r>
                  <a:endParaRPr lang="zh-CN" altLang="en-US" sz="2400" spc="-150" dirty="0">
                    <a:solidFill>
                      <a:srgbClr val="498470"/>
                    </a:solidFill>
                    <a:effectLst/>
                    <a:latin typeface="Arial"/>
                    <a:ea typeface="微软雅黑"/>
                    <a:cs typeface="思源宋体 CN Light" panose="02020300000000000000" charset="-122"/>
                    <a:sym typeface="Arial"/>
                  </a:endParaRPr>
                </a:p>
              </p:txBody>
            </p:sp>
          </p:grpSp>
          <p:grpSp>
            <p:nvGrpSpPr>
              <p:cNvPr id="27" name="组合 26"/>
              <p:cNvGrpSpPr/>
              <p:nvPr/>
            </p:nvGrpSpPr>
            <p:grpSpPr>
              <a:xfrm>
                <a:off x="1859" y="6679"/>
                <a:ext cx="11155" cy="1158"/>
                <a:chOff x="1859" y="3419"/>
                <a:chExt cx="11155" cy="1158"/>
              </a:xfrm>
            </p:grpSpPr>
            <p:sp>
              <p:nvSpPr>
                <p:cNvPr id="28" name="矩形 27"/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3074" y="3419"/>
                  <a:ext cx="9940" cy="1158"/>
                </a:xfrm>
                <a:prstGeom prst="rect">
                  <a:avLst/>
                </a:prstGeom>
              </p:spPr>
              <p:txBody>
                <a:bodyPr wrap="square">
                  <a:noAutofit/>
                </a:bodyPr>
                <a:lstStyle/>
                <a:p>
                  <a:pPr algn="l">
                    <a:lnSpc>
                      <a:spcPct val="140000"/>
                    </a:lnSpc>
                  </a:pPr>
                  <a:r>
                    <a:rPr lang="en-US" altLang="zh-CN" sz="1600" dirty="0">
                      <a:latin typeface="Arial"/>
                      <a:ea typeface="微软雅黑"/>
                      <a:cs typeface="思源宋体 CN Light" panose="02020300000000000000" charset="-122"/>
                      <a:sym typeface="Arial"/>
                    </a:rPr>
                    <a:t>Click here to add text content, such as keywords, some brief introductions, etc.</a:t>
                  </a:r>
                  <a:endParaRPr lang="zh-CN" altLang="en-US" sz="1600" dirty="0">
                    <a:latin typeface="Arial"/>
                    <a:ea typeface="微软雅黑"/>
                    <a:cs typeface="思源宋体 CN Light" panose="02020300000000000000" charset="-122"/>
                    <a:sym typeface="Arial"/>
                  </a:endParaRPr>
                </a:p>
              </p:txBody>
            </p:sp>
            <p:sp>
              <p:nvSpPr>
                <p:cNvPr id="29" name="圆角矩形 28"/>
                <p:cNvSpPr/>
                <p:nvPr>
                  <p:custDataLst>
                    <p:tags r:id="rId6"/>
                  </p:custDataLst>
                </p:nvPr>
              </p:nvSpPr>
              <p:spPr>
                <a:xfrm>
                  <a:off x="1859" y="3607"/>
                  <a:ext cx="996" cy="970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rgbClr val="6BB3A5"/>
                    </a:gs>
                    <a:gs pos="63000">
                      <a:srgbClr val="498470"/>
                    </a:gs>
                  </a:gsLst>
                  <a:lin ang="19200000" scaled="0"/>
                </a:gradFill>
                <a:ln w="19050">
                  <a:solidFill>
                    <a:srgbClr val="FCCE9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sz="2400" dirty="0">
                      <a:gradFill>
                        <a:gsLst>
                          <a:gs pos="55000">
                            <a:srgbClr val="FCCE93"/>
                          </a:gs>
                          <a:gs pos="100000">
                            <a:schemeClr val="accent1">
                              <a:lumMod val="5000"/>
                              <a:lumOff val="95000"/>
                            </a:schemeClr>
                          </a:gs>
                        </a:gsLst>
                        <a:lin ang="6840000" scaled="0"/>
                      </a:gradFill>
                      <a:effectLst/>
                      <a:latin typeface="Arial"/>
                      <a:ea typeface="微软雅黑"/>
                      <a:sym typeface="Arial"/>
                    </a:rPr>
                    <a:t>2</a:t>
                  </a:r>
                  <a:endParaRPr lang="zh-CN" altLang="en-US" sz="2400" spc="-150" dirty="0">
                    <a:gradFill>
                      <a:gsLst>
                        <a:gs pos="55000">
                          <a:srgbClr val="FCCE93"/>
                        </a:gs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</a:gsLst>
                      <a:lin ang="6840000" scaled="0"/>
                    </a:gradFill>
                    <a:effectLst/>
                    <a:latin typeface="Arial"/>
                    <a:ea typeface="微软雅黑"/>
                    <a:cs typeface="思源宋体 CN Light" panose="02020300000000000000" charset="-122"/>
                    <a:sym typeface="Arial"/>
                  </a:endParaRPr>
                </a:p>
              </p:txBody>
            </p:sp>
          </p:grpSp>
          <p:cxnSp>
            <p:nvCxnSpPr>
              <p:cNvPr id="3" name="直接连接符 2"/>
              <p:cNvCxnSpPr/>
              <p:nvPr>
                <p:custDataLst>
                  <p:tags r:id="rId4"/>
                </p:custDataLst>
              </p:nvPr>
            </p:nvCxnSpPr>
            <p:spPr>
              <a:xfrm>
                <a:off x="2032" y="5895"/>
                <a:ext cx="10742" cy="0"/>
              </a:xfrm>
              <a:prstGeom prst="line">
                <a:avLst/>
              </a:prstGeom>
              <a:ln w="12700" cmpd="sng">
                <a:solidFill>
                  <a:srgbClr val="FCCE9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圆角矩形 3"/>
            <p:cNvSpPr/>
            <p:nvPr>
              <p:custDataLst>
                <p:tags r:id="rId3"/>
              </p:custDataLst>
            </p:nvPr>
          </p:nvSpPr>
          <p:spPr>
            <a:xfrm>
              <a:off x="2727" y="2725"/>
              <a:ext cx="13526" cy="5972"/>
            </a:xfrm>
            <a:prstGeom prst="roundRect">
              <a:avLst>
                <a:gd name="adj" fmla="val 5927"/>
              </a:avLst>
            </a:prstGeom>
            <a:noFill/>
            <a:ln w="12700" cmpd="sng">
              <a:solidFill>
                <a:srgbClr val="49847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pic>
        <p:nvPicPr>
          <p:cNvPr id="8" name="图片 7" descr="图层 21 副本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/>
          <a:srcRect t="-1664" r="18461"/>
          <a:stretch>
            <a:fillRect/>
          </a:stretch>
        </p:blipFill>
        <p:spPr>
          <a:xfrm>
            <a:off x="7227570" y="-120650"/>
            <a:ext cx="4964431" cy="32588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000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E:\PPT\包图网\审核中\组 1.png组 1"/>
          <p:cNvPicPr>
            <a:picLocks noChangeAspect="1"/>
          </p:cNvPicPr>
          <p:nvPr/>
        </p:nvPicPr>
        <p:blipFill>
          <a:blip r:embed="rId27"/>
          <a:srcRect b="1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8" name="图片 37" descr="组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8"/>
          <a:srcRect b="43611"/>
          <a:stretch>
            <a:fillRect/>
          </a:stretch>
        </p:blipFill>
        <p:spPr>
          <a:xfrm>
            <a:off x="-1224" y="0"/>
            <a:ext cx="12192000" cy="3867150"/>
          </a:xfrm>
          <a:prstGeom prst="rect">
            <a:avLst/>
          </a:prstGeom>
        </p:spPr>
      </p:pic>
      <p:grpSp>
        <p:nvGrpSpPr>
          <p:cNvPr id="106" name="组合 105"/>
          <p:cNvGrpSpPr/>
          <p:nvPr/>
        </p:nvGrpSpPr>
        <p:grpSpPr>
          <a:xfrm>
            <a:off x="11649077" y="191135"/>
            <a:ext cx="311785" cy="2092960"/>
            <a:chOff x="18415" y="4524"/>
            <a:chExt cx="421" cy="2817"/>
          </a:xfrm>
          <a:solidFill>
            <a:srgbClr val="47968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7" name="椭圆 106"/>
            <p:cNvSpPr/>
            <p:nvPr>
              <p:custDataLst>
                <p:tags r:id="rId21"/>
              </p:custDataLst>
            </p:nvPr>
          </p:nvSpPr>
          <p:spPr>
            <a:xfrm>
              <a:off x="18415" y="4524"/>
              <a:ext cx="421" cy="421"/>
            </a:xfrm>
            <a:prstGeom prst="ellipse">
              <a:avLst/>
            </a:prstGeom>
            <a:grpFill/>
            <a:ln>
              <a:gradFill>
                <a:gsLst>
                  <a:gs pos="0">
                    <a:srgbClr val="F0CC95"/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F0CC95"/>
                      </a:gs>
                    </a:gsLst>
                    <a:lin ang="5400000" scaled="0"/>
                  </a:gradFill>
                  <a:latin typeface="Arial"/>
                  <a:ea typeface="微软雅黑"/>
                  <a:sym typeface="Arial"/>
                </a:rPr>
                <a:t>传</a:t>
              </a:r>
            </a:p>
          </p:txBody>
        </p:sp>
        <p:sp>
          <p:nvSpPr>
            <p:cNvPr id="108" name="椭圆 107"/>
            <p:cNvSpPr/>
            <p:nvPr>
              <p:custDataLst>
                <p:tags r:id="rId22"/>
              </p:custDataLst>
            </p:nvPr>
          </p:nvSpPr>
          <p:spPr>
            <a:xfrm>
              <a:off x="18415" y="5123"/>
              <a:ext cx="421" cy="421"/>
            </a:xfrm>
            <a:prstGeom prst="ellipse">
              <a:avLst/>
            </a:prstGeom>
            <a:grpFill/>
            <a:ln>
              <a:gradFill>
                <a:gsLst>
                  <a:gs pos="0">
                    <a:srgbClr val="F0CC95"/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F0CC95"/>
                      </a:gs>
                    </a:gsLst>
                    <a:lin ang="5400000" scaled="0"/>
                  </a:gradFill>
                  <a:latin typeface="Arial"/>
                  <a:ea typeface="微软雅黑"/>
                  <a:sym typeface="Arial"/>
                </a:rPr>
                <a:t>统</a:t>
              </a:r>
            </a:p>
          </p:txBody>
        </p:sp>
        <p:sp>
          <p:nvSpPr>
            <p:cNvPr id="109" name="椭圆 108"/>
            <p:cNvSpPr/>
            <p:nvPr>
              <p:custDataLst>
                <p:tags r:id="rId23"/>
              </p:custDataLst>
            </p:nvPr>
          </p:nvSpPr>
          <p:spPr>
            <a:xfrm>
              <a:off x="18415" y="5722"/>
              <a:ext cx="421" cy="421"/>
            </a:xfrm>
            <a:prstGeom prst="ellipse">
              <a:avLst/>
            </a:prstGeom>
            <a:grpFill/>
            <a:ln>
              <a:gradFill>
                <a:gsLst>
                  <a:gs pos="0">
                    <a:srgbClr val="F0CC95"/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F0CC95"/>
                      </a:gs>
                    </a:gsLst>
                    <a:lin ang="5400000" scaled="0"/>
                  </a:gradFill>
                  <a:latin typeface="Arial"/>
                  <a:ea typeface="微软雅黑"/>
                  <a:sym typeface="Arial"/>
                </a:rPr>
                <a:t>中</a:t>
              </a:r>
            </a:p>
          </p:txBody>
        </p:sp>
        <p:sp>
          <p:nvSpPr>
            <p:cNvPr id="110" name="椭圆 109"/>
            <p:cNvSpPr/>
            <p:nvPr>
              <p:custDataLst>
                <p:tags r:id="rId24"/>
              </p:custDataLst>
            </p:nvPr>
          </p:nvSpPr>
          <p:spPr>
            <a:xfrm>
              <a:off x="18415" y="6321"/>
              <a:ext cx="421" cy="421"/>
            </a:xfrm>
            <a:prstGeom prst="ellipse">
              <a:avLst/>
            </a:prstGeom>
            <a:grpFill/>
            <a:ln>
              <a:gradFill>
                <a:gsLst>
                  <a:gs pos="0">
                    <a:srgbClr val="F0CC95"/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F0CC95"/>
                      </a:gs>
                    </a:gsLst>
                    <a:lin ang="5400000" scaled="0"/>
                  </a:gradFill>
                  <a:latin typeface="Arial"/>
                  <a:ea typeface="微软雅黑"/>
                  <a:sym typeface="Arial"/>
                </a:rPr>
                <a:t>国</a:t>
              </a:r>
            </a:p>
          </p:txBody>
        </p:sp>
        <p:sp>
          <p:nvSpPr>
            <p:cNvPr id="111" name="椭圆 110"/>
            <p:cNvSpPr/>
            <p:nvPr>
              <p:custDataLst>
                <p:tags r:id="rId25"/>
              </p:custDataLst>
            </p:nvPr>
          </p:nvSpPr>
          <p:spPr>
            <a:xfrm>
              <a:off x="18415" y="6920"/>
              <a:ext cx="421" cy="421"/>
            </a:xfrm>
            <a:prstGeom prst="ellipse">
              <a:avLst/>
            </a:prstGeom>
            <a:grpFill/>
            <a:ln>
              <a:gradFill>
                <a:gsLst>
                  <a:gs pos="0">
                    <a:srgbClr val="F0CC95"/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F0CC95"/>
                      </a:gs>
                    </a:gsLst>
                    <a:lin ang="5400000" scaled="0"/>
                  </a:gradFill>
                  <a:latin typeface="Arial"/>
                  <a:ea typeface="微软雅黑"/>
                  <a:sym typeface="Arial"/>
                </a:rPr>
                <a:t>风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0" y="5819775"/>
            <a:ext cx="12191365" cy="1037590"/>
            <a:chOff x="0" y="9165"/>
            <a:chExt cx="19199" cy="1634"/>
          </a:xfrm>
        </p:grpSpPr>
        <p:pic>
          <p:nvPicPr>
            <p:cNvPr id="43" name="图片 42" descr="图层 22 副本"/>
            <p:cNvPicPr>
              <a:picLocks noChangeAspect="1"/>
            </p:cNvPicPr>
            <p:nvPr/>
          </p:nvPicPr>
          <p:blipFill>
            <a:blip r:embed="rId29"/>
            <a:srcRect l="52109" t="52222" b="32639"/>
            <a:stretch>
              <a:fillRect/>
            </a:stretch>
          </p:blipFill>
          <p:spPr>
            <a:xfrm>
              <a:off x="10005" y="9165"/>
              <a:ext cx="9195" cy="1635"/>
            </a:xfrm>
            <a:prstGeom prst="rect">
              <a:avLst/>
            </a:prstGeom>
          </p:spPr>
        </p:pic>
        <p:pic>
          <p:nvPicPr>
            <p:cNvPr id="44" name="图片 43" descr="图层 22 副本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9"/>
            <a:srcRect l="52109" t="52222" b="32639"/>
            <a:stretch>
              <a:fillRect/>
            </a:stretch>
          </p:blipFill>
          <p:spPr>
            <a:xfrm flipH="1">
              <a:off x="0" y="9165"/>
              <a:ext cx="9195" cy="1635"/>
            </a:xfrm>
            <a:prstGeom prst="rect">
              <a:avLst/>
            </a:prstGeom>
          </p:spPr>
        </p:pic>
      </p:grpSp>
      <p:grpSp>
        <p:nvGrpSpPr>
          <p:cNvPr id="75" name="组合 74"/>
          <p:cNvGrpSpPr/>
          <p:nvPr/>
        </p:nvGrpSpPr>
        <p:grpSpPr>
          <a:xfrm>
            <a:off x="3331392" y="467361"/>
            <a:ext cx="5504815" cy="1229995"/>
            <a:chOff x="5308" y="736"/>
            <a:chExt cx="8669" cy="1937"/>
          </a:xfrm>
        </p:grpSpPr>
        <p:sp>
          <p:nvSpPr>
            <p:cNvPr id="2" name="矩形 1"/>
            <p:cNvSpPr/>
            <p:nvPr/>
          </p:nvSpPr>
          <p:spPr>
            <a:xfrm>
              <a:off x="6576" y="736"/>
              <a:ext cx="6192" cy="1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4800" dirty="0">
                  <a:gradFill>
                    <a:gsLst>
                      <a:gs pos="6600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F0CC95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微软雅黑"/>
                  <a:cs typeface="思源黑体 CN Bold" panose="020B0800000000000000" charset="-122"/>
                  <a:sym typeface="Arial"/>
                </a:rPr>
                <a:t>CONTENTS</a:t>
              </a: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5308" y="849"/>
              <a:ext cx="8669" cy="1824"/>
              <a:chOff x="5071" y="729"/>
              <a:chExt cx="8669" cy="1824"/>
            </a:xfrm>
          </p:grpSpPr>
          <p:pic>
            <p:nvPicPr>
              <p:cNvPr id="72" name="图片 71" descr="Layer 010      "/>
              <p:cNvPicPr>
                <a:picLocks noChangeAspect="1"/>
              </p:cNvPicPr>
              <p:nvPr/>
            </p:nvPicPr>
            <p:blipFill>
              <a:blip r:embed="rId30"/>
              <a:srcRect l="10204" t="10278" r="55630" b="61806"/>
              <a:stretch>
                <a:fillRect/>
              </a:stretch>
            </p:blipFill>
            <p:spPr>
              <a:xfrm>
                <a:off x="5071" y="729"/>
                <a:ext cx="2232" cy="1824"/>
              </a:xfrm>
              <a:prstGeom prst="rect">
                <a:avLst/>
              </a:prstGeom>
            </p:spPr>
          </p:pic>
          <p:pic>
            <p:nvPicPr>
              <p:cNvPr id="73" name="图片 72" descr="Layer 010      "/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30"/>
              <a:srcRect l="10204" t="10278" r="55630" b="61806"/>
              <a:stretch>
                <a:fillRect/>
              </a:stretch>
            </p:blipFill>
            <p:spPr>
              <a:xfrm flipH="1">
                <a:off x="11508" y="729"/>
                <a:ext cx="2232" cy="1824"/>
              </a:xfrm>
              <a:prstGeom prst="rect">
                <a:avLst/>
              </a:prstGeom>
            </p:spPr>
          </p:pic>
        </p:grpSp>
      </p:grpSp>
      <p:grpSp>
        <p:nvGrpSpPr>
          <p:cNvPr id="76" name="组合 75"/>
          <p:cNvGrpSpPr/>
          <p:nvPr/>
        </p:nvGrpSpPr>
        <p:grpSpPr>
          <a:xfrm>
            <a:off x="906146" y="2284095"/>
            <a:ext cx="4857751" cy="1494790"/>
            <a:chOff x="1292" y="3597"/>
            <a:chExt cx="7650" cy="2354"/>
          </a:xfrm>
        </p:grpSpPr>
        <p:pic>
          <p:nvPicPr>
            <p:cNvPr id="77" name="图片 76" descr="组 2 拷贝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1"/>
            <a:stretch>
              <a:fillRect/>
            </a:stretch>
          </p:blipFill>
          <p:spPr>
            <a:xfrm>
              <a:off x="1292" y="3597"/>
              <a:ext cx="7650" cy="2354"/>
            </a:xfrm>
            <a:prstGeom prst="rect">
              <a:avLst/>
            </a:prstGeom>
          </p:spPr>
        </p:pic>
        <p:grpSp>
          <p:nvGrpSpPr>
            <p:cNvPr id="78" name="组合 77"/>
            <p:cNvGrpSpPr/>
            <p:nvPr/>
          </p:nvGrpSpPr>
          <p:grpSpPr>
            <a:xfrm>
              <a:off x="3127" y="4150"/>
              <a:ext cx="5325" cy="1221"/>
              <a:chOff x="2392" y="4110"/>
              <a:chExt cx="5325" cy="1221"/>
            </a:xfrm>
          </p:grpSpPr>
          <p:sp>
            <p:nvSpPr>
              <p:cNvPr id="79" name="文本框 78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2392" y="4110"/>
                <a:ext cx="4679" cy="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2800" dirty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rgbClr val="F0CC95"/>
                        </a:gs>
                      </a:gsLst>
                      <a:lin ang="5400000" scaled="0"/>
                    </a:gra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zh-CN" altLang="en-US" sz="2800" dirty="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F0CC95"/>
                      </a:gs>
                    </a:gsLst>
                    <a:lin ang="5400000" scaled="0"/>
                  </a:gra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80" name="文本框 79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2392" y="4895"/>
                <a:ext cx="5325" cy="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sz="120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rgbClr val="F0CC95"/>
                        </a:gs>
                      </a:gsLst>
                      <a:lin ang="5400000" scaled="0"/>
                    </a:gradFill>
                    <a:latin typeface="Arial"/>
                    <a:ea typeface="微软雅黑"/>
                    <a:cs typeface="思源宋体 CN Heavy" panose="02020900000000000000" charset="-122"/>
                    <a:sym typeface="Arial"/>
                  </a:rPr>
                  <a:t>Contracted wind the boom business report</a:t>
                </a:r>
                <a:endParaRPr lang="zh-CN" altLang="en-US" sz="12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F0CC95"/>
                      </a:gs>
                    </a:gsLst>
                    <a:lin ang="5400000" scaled="0"/>
                  </a:gradFill>
                  <a:latin typeface="Arial"/>
                  <a:ea typeface="微软雅黑"/>
                  <a:cs typeface="思源宋体 CN Heavy" panose="02020900000000000000" charset="-122"/>
                  <a:sym typeface="Arial"/>
                </a:endParaRPr>
              </a:p>
            </p:txBody>
          </p:sp>
        </p:grpSp>
        <p:sp>
          <p:nvSpPr>
            <p:cNvPr id="81" name="文本框 80"/>
            <p:cNvSpPr txBox="1"/>
            <p:nvPr>
              <p:custDataLst>
                <p:tags r:id="rId16"/>
              </p:custDataLst>
            </p:nvPr>
          </p:nvSpPr>
          <p:spPr>
            <a:xfrm>
              <a:off x="1737" y="4033"/>
              <a:ext cx="1330" cy="1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F0CC95"/>
                      </a:gs>
                    </a:gsLst>
                    <a:lin ang="5400000" scaled="0"/>
                  </a:gradFill>
                  <a:latin typeface="Arial"/>
                  <a:ea typeface="微软雅黑"/>
                  <a:sym typeface="Arial"/>
                </a:rPr>
                <a:t>1</a:t>
              </a:r>
              <a:endParaRPr lang="zh-CN" altLang="en-US" sz="54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0CC95"/>
                    </a:gs>
                  </a:gsLst>
                  <a:lin ang="5400000" scaled="0"/>
                </a:gra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 flipH="1">
            <a:off x="6500495" y="2284095"/>
            <a:ext cx="4857751" cy="1494790"/>
            <a:chOff x="1292" y="3597"/>
            <a:chExt cx="7650" cy="2354"/>
          </a:xfrm>
        </p:grpSpPr>
        <p:pic>
          <p:nvPicPr>
            <p:cNvPr id="83" name="图片 82" descr="组 2 拷贝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1"/>
            <a:stretch>
              <a:fillRect/>
            </a:stretch>
          </p:blipFill>
          <p:spPr>
            <a:xfrm>
              <a:off x="1292" y="3597"/>
              <a:ext cx="7650" cy="2354"/>
            </a:xfrm>
            <a:prstGeom prst="rect">
              <a:avLst/>
            </a:prstGeom>
          </p:spPr>
        </p:pic>
        <p:grpSp>
          <p:nvGrpSpPr>
            <p:cNvPr id="84" name="组合 83"/>
            <p:cNvGrpSpPr/>
            <p:nvPr/>
          </p:nvGrpSpPr>
          <p:grpSpPr>
            <a:xfrm>
              <a:off x="3127" y="4150"/>
              <a:ext cx="5325" cy="1221"/>
              <a:chOff x="2392" y="4110"/>
              <a:chExt cx="5325" cy="1221"/>
            </a:xfrm>
          </p:grpSpPr>
          <p:sp>
            <p:nvSpPr>
              <p:cNvPr id="85" name="文本框 84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2392" y="4110"/>
                <a:ext cx="4614" cy="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2800" dirty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rgbClr val="F0CC95"/>
                        </a:gs>
                      </a:gsLst>
                      <a:lin ang="5400000" scaled="0"/>
                    </a:gra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zh-CN" altLang="en-US" sz="2800" dirty="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F0CC95"/>
                      </a:gs>
                    </a:gsLst>
                    <a:lin ang="5400000" scaled="0"/>
                  </a:gra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86" name="文本框 85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2392" y="4895"/>
                <a:ext cx="5325" cy="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sz="120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rgbClr val="F0CC95"/>
                        </a:gs>
                      </a:gsLst>
                      <a:lin ang="5400000" scaled="0"/>
                    </a:gradFill>
                    <a:latin typeface="Arial"/>
                    <a:ea typeface="微软雅黑"/>
                    <a:cs typeface="思源宋体 CN Heavy" panose="02020900000000000000" charset="-122"/>
                    <a:sym typeface="Arial"/>
                  </a:rPr>
                  <a:t>Contracted wind the boom business report</a:t>
                </a:r>
                <a:endParaRPr lang="zh-CN" altLang="en-US" sz="12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F0CC95"/>
                      </a:gs>
                    </a:gsLst>
                    <a:lin ang="5400000" scaled="0"/>
                  </a:gradFill>
                  <a:latin typeface="Arial"/>
                  <a:ea typeface="微软雅黑"/>
                  <a:cs typeface="思源宋体 CN Heavy" panose="02020900000000000000" charset="-122"/>
                  <a:sym typeface="Arial"/>
                </a:endParaRPr>
              </a:p>
            </p:txBody>
          </p:sp>
        </p:grpSp>
        <p:sp>
          <p:nvSpPr>
            <p:cNvPr id="87" name="文本框 86"/>
            <p:cNvSpPr txBox="1"/>
            <p:nvPr>
              <p:custDataLst>
                <p:tags r:id="rId12"/>
              </p:custDataLst>
            </p:nvPr>
          </p:nvSpPr>
          <p:spPr>
            <a:xfrm>
              <a:off x="1737" y="4033"/>
              <a:ext cx="1330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F0CC95"/>
                      </a:gs>
                    </a:gsLst>
                    <a:lin ang="5400000" scaled="0"/>
                  </a:gradFill>
                  <a:latin typeface="Arial"/>
                  <a:ea typeface="微软雅黑"/>
                  <a:sym typeface="Arial"/>
                </a:rPr>
                <a:t>2</a:t>
              </a:r>
              <a:endParaRPr lang="zh-CN" altLang="en-US" sz="54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0CC95"/>
                    </a:gs>
                  </a:gsLst>
                  <a:lin ang="5400000" scaled="0"/>
                </a:gra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906146" y="4287520"/>
            <a:ext cx="4857751" cy="1494790"/>
            <a:chOff x="1292" y="3597"/>
            <a:chExt cx="7650" cy="2354"/>
          </a:xfrm>
        </p:grpSpPr>
        <p:pic>
          <p:nvPicPr>
            <p:cNvPr id="89" name="图片 88" descr="组 2 拷贝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31"/>
            <a:stretch>
              <a:fillRect/>
            </a:stretch>
          </p:blipFill>
          <p:spPr>
            <a:xfrm>
              <a:off x="1292" y="3597"/>
              <a:ext cx="7650" cy="2354"/>
            </a:xfrm>
            <a:prstGeom prst="rect">
              <a:avLst/>
            </a:prstGeom>
          </p:spPr>
        </p:pic>
        <p:grpSp>
          <p:nvGrpSpPr>
            <p:cNvPr id="90" name="组合 89"/>
            <p:cNvGrpSpPr/>
            <p:nvPr/>
          </p:nvGrpSpPr>
          <p:grpSpPr>
            <a:xfrm>
              <a:off x="3127" y="4150"/>
              <a:ext cx="5325" cy="1221"/>
              <a:chOff x="2392" y="4110"/>
              <a:chExt cx="5325" cy="1221"/>
            </a:xfrm>
          </p:grpSpPr>
          <p:sp>
            <p:nvSpPr>
              <p:cNvPr id="91" name="文本框 90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2392" y="4110"/>
                <a:ext cx="4679" cy="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2800" dirty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rgbClr val="F0CC95"/>
                        </a:gs>
                      </a:gsLst>
                      <a:lin ang="5400000" scaled="0"/>
                    </a:gra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zh-CN" altLang="en-US" sz="2800" dirty="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F0CC95"/>
                      </a:gs>
                    </a:gsLst>
                    <a:lin ang="5400000" scaled="0"/>
                  </a:gra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92" name="文本框 91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2392" y="4895"/>
                <a:ext cx="5325" cy="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sz="120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rgbClr val="F0CC95"/>
                        </a:gs>
                      </a:gsLst>
                      <a:lin ang="5400000" scaled="0"/>
                    </a:gradFill>
                    <a:latin typeface="Arial"/>
                    <a:ea typeface="微软雅黑"/>
                    <a:cs typeface="思源宋体 CN Heavy" panose="02020900000000000000" charset="-122"/>
                    <a:sym typeface="Arial"/>
                  </a:rPr>
                  <a:t>Contracted wind the boom business report</a:t>
                </a:r>
                <a:endParaRPr lang="zh-CN" altLang="en-US" sz="12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F0CC95"/>
                      </a:gs>
                    </a:gsLst>
                    <a:lin ang="5400000" scaled="0"/>
                  </a:gradFill>
                  <a:latin typeface="Arial"/>
                  <a:ea typeface="微软雅黑"/>
                  <a:cs typeface="思源宋体 CN Heavy" panose="02020900000000000000" charset="-122"/>
                  <a:sym typeface="Arial"/>
                </a:endParaRPr>
              </a:p>
            </p:txBody>
          </p:sp>
        </p:grpSp>
        <p:sp>
          <p:nvSpPr>
            <p:cNvPr id="93" name="文本框 92"/>
            <p:cNvSpPr txBox="1"/>
            <p:nvPr>
              <p:custDataLst>
                <p:tags r:id="rId8"/>
              </p:custDataLst>
            </p:nvPr>
          </p:nvSpPr>
          <p:spPr>
            <a:xfrm>
              <a:off x="1737" y="4033"/>
              <a:ext cx="1330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F0CC95"/>
                      </a:gs>
                    </a:gsLst>
                    <a:lin ang="5400000" scaled="0"/>
                  </a:gradFill>
                  <a:latin typeface="Arial"/>
                  <a:ea typeface="微软雅黑"/>
                  <a:sym typeface="Arial"/>
                </a:rPr>
                <a:t>3</a:t>
              </a:r>
              <a:endParaRPr lang="zh-CN" altLang="en-US" sz="54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0CC95"/>
                    </a:gs>
                  </a:gsLst>
                  <a:lin ang="5400000" scaled="0"/>
                </a:gra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 flipH="1">
            <a:off x="6500495" y="4287520"/>
            <a:ext cx="4857751" cy="1494790"/>
            <a:chOff x="1292" y="3597"/>
            <a:chExt cx="7650" cy="2354"/>
          </a:xfrm>
        </p:grpSpPr>
        <p:pic>
          <p:nvPicPr>
            <p:cNvPr id="95" name="图片 94" descr="组 2 拷贝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31"/>
            <a:stretch>
              <a:fillRect/>
            </a:stretch>
          </p:blipFill>
          <p:spPr>
            <a:xfrm>
              <a:off x="1292" y="3597"/>
              <a:ext cx="7650" cy="2354"/>
            </a:xfrm>
            <a:prstGeom prst="rect">
              <a:avLst/>
            </a:prstGeom>
          </p:spPr>
        </p:pic>
        <p:grpSp>
          <p:nvGrpSpPr>
            <p:cNvPr id="96" name="组合 95"/>
            <p:cNvGrpSpPr/>
            <p:nvPr/>
          </p:nvGrpSpPr>
          <p:grpSpPr>
            <a:xfrm>
              <a:off x="3127" y="4150"/>
              <a:ext cx="5325" cy="1221"/>
              <a:chOff x="2392" y="4110"/>
              <a:chExt cx="5325" cy="1221"/>
            </a:xfrm>
          </p:grpSpPr>
          <p:sp>
            <p:nvSpPr>
              <p:cNvPr id="97" name="文本框 96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2392" y="4110"/>
                <a:ext cx="4614" cy="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2800" dirty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rgbClr val="F0CC95"/>
                        </a:gs>
                      </a:gsLst>
                      <a:lin ang="5400000" scaled="0"/>
                    </a:gra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zh-CN" altLang="en-US" sz="2800" dirty="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F0CC95"/>
                      </a:gs>
                    </a:gsLst>
                    <a:lin ang="5400000" scaled="0"/>
                  </a:gra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98" name="文本框 97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2392" y="4895"/>
                <a:ext cx="5325" cy="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sz="120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rgbClr val="F0CC95"/>
                        </a:gs>
                      </a:gsLst>
                      <a:lin ang="5400000" scaled="0"/>
                    </a:gradFill>
                    <a:latin typeface="Arial"/>
                    <a:ea typeface="微软雅黑"/>
                    <a:cs typeface="思源宋体 CN Heavy" panose="02020900000000000000" charset="-122"/>
                    <a:sym typeface="Arial"/>
                  </a:rPr>
                  <a:t>Contracted wind the boom business report</a:t>
                </a:r>
                <a:endParaRPr lang="zh-CN" altLang="en-US" sz="12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F0CC95"/>
                      </a:gs>
                    </a:gsLst>
                    <a:lin ang="5400000" scaled="0"/>
                  </a:gradFill>
                  <a:latin typeface="Arial"/>
                  <a:ea typeface="微软雅黑"/>
                  <a:cs typeface="思源宋体 CN Heavy" panose="02020900000000000000" charset="-122"/>
                  <a:sym typeface="Arial"/>
                </a:endParaRPr>
              </a:p>
            </p:txBody>
          </p:sp>
        </p:grpSp>
        <p:sp>
          <p:nvSpPr>
            <p:cNvPr id="99" name="文本框 98"/>
            <p:cNvSpPr txBox="1"/>
            <p:nvPr>
              <p:custDataLst>
                <p:tags r:id="rId4"/>
              </p:custDataLst>
            </p:nvPr>
          </p:nvSpPr>
          <p:spPr>
            <a:xfrm>
              <a:off x="1737" y="4033"/>
              <a:ext cx="1330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F0CC95"/>
                      </a:gs>
                    </a:gsLst>
                    <a:lin ang="5400000" scaled="0"/>
                  </a:gradFill>
                  <a:latin typeface="Arial"/>
                  <a:ea typeface="微软雅黑"/>
                  <a:sym typeface="Arial"/>
                </a:rPr>
                <a:t>4</a:t>
              </a:r>
              <a:endParaRPr lang="zh-CN" altLang="en-US" sz="54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0CC95"/>
                    </a:gs>
                  </a:gsLst>
                  <a:lin ang="5400000" scaled="0"/>
                </a:gra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42" name="TextBox 3">
            <a:extLst>
              <a:ext uri="{FF2B5EF4-FFF2-40B4-BE49-F238E27FC236}">
                <a16:creationId xmlns:a16="http://schemas.microsoft.com/office/drawing/2014/main" id="{0E1C5434-DA25-B420-5682-E39DEFD708B8}"/>
              </a:ext>
            </a:extLst>
          </p:cNvPr>
          <p:cNvSpPr txBox="1"/>
          <p:nvPr/>
        </p:nvSpPr>
        <p:spPr>
          <a:xfrm>
            <a:off x="477230" y="-1998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advTm="3000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40666" y="256540"/>
            <a:ext cx="2820353" cy="812800"/>
            <a:chOff x="244" y="529"/>
            <a:chExt cx="4442" cy="1280"/>
          </a:xfrm>
        </p:grpSpPr>
        <p:grpSp>
          <p:nvGrpSpPr>
            <p:cNvPr id="6" name="组合 5"/>
            <p:cNvGrpSpPr/>
            <p:nvPr/>
          </p:nvGrpSpPr>
          <p:grpSpPr>
            <a:xfrm>
              <a:off x="1176" y="771"/>
              <a:ext cx="3510" cy="900"/>
              <a:chOff x="5826" y="7791"/>
              <a:chExt cx="3510" cy="900"/>
            </a:xfrm>
          </p:grpSpPr>
          <p:pic>
            <p:nvPicPr>
              <p:cNvPr id="30" name="图片 29" descr="组 2 拷贝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13"/>
              <a:stretch>
                <a:fillRect/>
              </a:stretch>
            </p:blipFill>
            <p:spPr>
              <a:xfrm>
                <a:off x="5826" y="7791"/>
                <a:ext cx="3510" cy="900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51" name="文本框 50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6126" y="7846"/>
                <a:ext cx="3210" cy="727"/>
              </a:xfrm>
              <a:prstGeom prst="rect">
                <a:avLst/>
              </a:prstGeo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rgbClr val="F0CC95"/>
                        </a:gs>
                      </a:gsLst>
                      <a:lin ang="5400000" scaled="0"/>
                    </a:gra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zh-CN" altLang="en-US" sz="2400" dirty="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F0CC95"/>
                      </a:gs>
                    </a:gsLst>
                    <a:lin ang="5400000" scaled="0"/>
                  </a:gradFill>
                  <a:latin typeface="Arial"/>
                  <a:ea typeface="微软雅黑"/>
                  <a:sym typeface="Arial"/>
                </a:endParaRPr>
              </a:p>
            </p:txBody>
          </p:sp>
        </p:grpSp>
        <p:pic>
          <p:nvPicPr>
            <p:cNvPr id="72" name="图片 71" descr="Layer 010      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/>
            <a:srcRect l="10204" t="10278" r="55630" b="61806"/>
            <a:stretch>
              <a:fillRect/>
            </a:stretch>
          </p:blipFill>
          <p:spPr>
            <a:xfrm>
              <a:off x="244" y="529"/>
              <a:ext cx="1565" cy="1280"/>
            </a:xfrm>
            <a:prstGeom prst="rect">
              <a:avLst/>
            </a:prstGeom>
          </p:spPr>
        </p:pic>
      </p:grpSp>
      <p:pic>
        <p:nvPicPr>
          <p:cNvPr id="5" name="图片 4" descr="组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346711" y="2246632"/>
            <a:ext cx="3970655" cy="403288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412615" y="1515112"/>
            <a:ext cx="7101840" cy="3980815"/>
            <a:chOff x="1442" y="2553"/>
            <a:chExt cx="11184" cy="6269"/>
          </a:xfrm>
        </p:grpSpPr>
        <p:grpSp>
          <p:nvGrpSpPr>
            <p:cNvPr id="4" name="组合 3"/>
            <p:cNvGrpSpPr/>
            <p:nvPr/>
          </p:nvGrpSpPr>
          <p:grpSpPr>
            <a:xfrm>
              <a:off x="1442" y="2553"/>
              <a:ext cx="11184" cy="3029"/>
              <a:chOff x="1715" y="3453"/>
              <a:chExt cx="11184" cy="3029"/>
            </a:xfrm>
          </p:grpSpPr>
          <p:sp>
            <p:nvSpPr>
              <p:cNvPr id="8" name="缺角矩形 7"/>
              <p:cNvSpPr/>
              <p:nvPr userDrawn="1">
                <p:custDataLst>
                  <p:tags r:id="rId6"/>
                </p:custDataLst>
              </p:nvPr>
            </p:nvSpPr>
            <p:spPr>
              <a:xfrm rot="10800000">
                <a:off x="1715" y="3453"/>
                <a:ext cx="11184" cy="3029"/>
              </a:xfrm>
              <a:prstGeom prst="plaque">
                <a:avLst>
                  <a:gd name="adj" fmla="val 6451"/>
                </a:avLst>
              </a:prstGeom>
              <a:gradFill>
                <a:gsLst>
                  <a:gs pos="0">
                    <a:srgbClr val="6BB3A5"/>
                  </a:gs>
                  <a:gs pos="63000">
                    <a:srgbClr val="498470"/>
                  </a:gs>
                </a:gsLst>
                <a:lin ang="19200000" scaled="0"/>
              </a:gradFill>
              <a:ln w="76200" cmpd="sng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latin typeface="Arial"/>
                  <a:ea typeface="微软雅黑"/>
                  <a:cs typeface="思源宋体 CN Light" panose="02020300000000000000" charset="-122"/>
                  <a:sym typeface="Arial"/>
                </a:endParaRPr>
              </a:p>
            </p:txBody>
          </p:sp>
          <p:grpSp>
            <p:nvGrpSpPr>
              <p:cNvPr id="9" name="组合 8"/>
              <p:cNvGrpSpPr/>
              <p:nvPr/>
            </p:nvGrpSpPr>
            <p:grpSpPr>
              <a:xfrm>
                <a:off x="2080" y="3946"/>
                <a:ext cx="10454" cy="1831"/>
                <a:chOff x="2275" y="3636"/>
                <a:chExt cx="7019" cy="1831"/>
              </a:xfrm>
            </p:grpSpPr>
            <p:sp>
              <p:nvSpPr>
                <p:cNvPr id="10" name="TextBox 1210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2275" y="4295"/>
                  <a:ext cx="7019" cy="1172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ct val="140000"/>
                    </a:lnSpc>
                  </a:pPr>
                  <a:r>
                    <a:rPr lang="en-US" altLang="zh-CN" sz="1600" dirty="0">
                      <a:gradFill>
                        <a:gsLst>
                          <a:gs pos="55000">
                            <a:srgbClr val="FCCE93"/>
                          </a:gs>
                          <a:gs pos="100000">
                            <a:schemeClr val="accent1">
                              <a:lumMod val="5000"/>
                              <a:lumOff val="95000"/>
                            </a:schemeClr>
                          </a:gs>
                        </a:gsLst>
                        <a:lin ang="6840000" scaled="0"/>
                      </a:gradFill>
                      <a:latin typeface="Arial"/>
                      <a:ea typeface="微软雅黑"/>
                      <a:cs typeface="思源宋体 CN Light" panose="02020300000000000000" charset="-122"/>
                      <a:sym typeface="Arial"/>
                    </a:rPr>
                    <a:t>Click here to add text content, such as keywords, some brief introductions, etc.</a:t>
                  </a:r>
                  <a:endParaRPr lang="zh-CN" altLang="en-US" sz="1600" dirty="0">
                    <a:gradFill>
                      <a:gsLst>
                        <a:gs pos="55000">
                          <a:srgbClr val="FCCE93"/>
                        </a:gs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</a:gsLst>
                      <a:lin ang="6840000" scaled="0"/>
                    </a:gradFill>
                    <a:latin typeface="Arial"/>
                    <a:ea typeface="微软雅黑"/>
                    <a:cs typeface="思源宋体 CN Light" panose="02020300000000000000" charset="-122"/>
                    <a:sym typeface="Arial"/>
                  </a:endParaRPr>
                </a:p>
              </p:txBody>
            </p:sp>
            <p:sp>
              <p:nvSpPr>
                <p:cNvPr id="11" name="圆角矩形 10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2275" y="3636"/>
                  <a:ext cx="3271" cy="796"/>
                </a:xfrm>
                <a:prstGeom prst="roundRect">
                  <a:avLst>
                    <a:gd name="adj" fmla="val 50000"/>
                  </a:avLst>
                </a:prstGeom>
                <a:noFill/>
                <a:ln w="38100"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4F7887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r>
                    <a:rPr lang="en-US" altLang="zh-CN" sz="2000" dirty="0">
                      <a:gradFill>
                        <a:gsLst>
                          <a:gs pos="55000">
                            <a:srgbClr val="FCCE93"/>
                          </a:gs>
                          <a:gs pos="100000">
                            <a:schemeClr val="accent1">
                              <a:lumMod val="5000"/>
                              <a:lumOff val="95000"/>
                            </a:schemeClr>
                          </a:gs>
                        </a:gsLst>
                        <a:lin ang="6840000" scaled="0"/>
                      </a:gradFill>
                      <a:latin typeface="Arial"/>
                      <a:ea typeface="微软雅黑"/>
                      <a:sym typeface="Arial"/>
                    </a:rPr>
                    <a:t>Add title</a:t>
                  </a:r>
                  <a:endParaRPr lang="zh-CN" altLang="en-US" sz="2000" b="1" spc="-150" dirty="0">
                    <a:gradFill>
                      <a:gsLst>
                        <a:gs pos="55000">
                          <a:srgbClr val="FCCE93"/>
                        </a:gs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</a:gsLst>
                      <a:lin ang="6840000" scaled="0"/>
                    </a:gradFill>
                    <a:effectLst/>
                    <a:latin typeface="Arial"/>
                    <a:ea typeface="微软雅黑"/>
                    <a:cs typeface="+mn-ea"/>
                    <a:sym typeface="Arial"/>
                  </a:endParaRPr>
                </a:p>
              </p:txBody>
            </p:sp>
          </p:grpSp>
        </p:grpSp>
        <p:grpSp>
          <p:nvGrpSpPr>
            <p:cNvPr id="12" name="组合 11"/>
            <p:cNvGrpSpPr/>
            <p:nvPr/>
          </p:nvGrpSpPr>
          <p:grpSpPr>
            <a:xfrm>
              <a:off x="1442" y="5793"/>
              <a:ext cx="11184" cy="3029"/>
              <a:chOff x="1715" y="3453"/>
              <a:chExt cx="11184" cy="3029"/>
            </a:xfrm>
          </p:grpSpPr>
          <p:sp>
            <p:nvSpPr>
              <p:cNvPr id="13" name="缺角矩形 12"/>
              <p:cNvSpPr/>
              <p:nvPr userDrawn="1">
                <p:custDataLst>
                  <p:tags r:id="rId3"/>
                </p:custDataLst>
              </p:nvPr>
            </p:nvSpPr>
            <p:spPr>
              <a:xfrm rot="10800000">
                <a:off x="1715" y="3453"/>
                <a:ext cx="11184" cy="3029"/>
              </a:xfrm>
              <a:prstGeom prst="plaque">
                <a:avLst>
                  <a:gd name="adj" fmla="val 6451"/>
                </a:avLst>
              </a:prstGeom>
              <a:solidFill>
                <a:schemeClr val="bg1"/>
              </a:solidFill>
              <a:ln w="12700" cmpd="sng">
                <a:solidFill>
                  <a:srgbClr val="498470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solidFill>
                    <a:srgbClr val="BA0001"/>
                  </a:solidFill>
                  <a:latin typeface="Arial"/>
                  <a:ea typeface="微软雅黑"/>
                  <a:cs typeface="思源宋体 CN Light" panose="02020300000000000000" charset="-122"/>
                  <a:sym typeface="Arial"/>
                </a:endParaRPr>
              </a:p>
            </p:txBody>
          </p:sp>
          <p:grpSp>
            <p:nvGrpSpPr>
              <p:cNvPr id="14" name="组合 13"/>
              <p:cNvGrpSpPr/>
              <p:nvPr/>
            </p:nvGrpSpPr>
            <p:grpSpPr>
              <a:xfrm>
                <a:off x="2080" y="3946"/>
                <a:ext cx="10454" cy="1831"/>
                <a:chOff x="2275" y="3636"/>
                <a:chExt cx="7019" cy="1831"/>
              </a:xfrm>
            </p:grpSpPr>
            <p:sp>
              <p:nvSpPr>
                <p:cNvPr id="15" name="TextBox 1210"/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2275" y="4295"/>
                  <a:ext cx="7019" cy="1172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ct val="140000"/>
                    </a:lnSpc>
                  </a:pPr>
                  <a:r>
                    <a:rPr lang="en-US" altLang="zh-CN" sz="1600" dirty="0">
                      <a:latin typeface="Arial"/>
                      <a:ea typeface="微软雅黑"/>
                      <a:cs typeface="思源宋体 CN Light" panose="02020300000000000000" charset="-122"/>
                      <a:sym typeface="Arial"/>
                    </a:rPr>
                    <a:t>Click here to add text content, such as keywords, some brief introductions, etc.</a:t>
                  </a:r>
                  <a:endParaRPr lang="zh-CN" altLang="en-US" sz="1600" dirty="0">
                    <a:solidFill>
                      <a:srgbClr val="5F2311"/>
                    </a:solidFill>
                    <a:latin typeface="Arial"/>
                    <a:ea typeface="微软雅黑"/>
                    <a:cs typeface="思源宋体 CN Light" panose="02020300000000000000" charset="-122"/>
                    <a:sym typeface="Arial"/>
                  </a:endParaRPr>
                </a:p>
              </p:txBody>
            </p:sp>
            <p:sp>
              <p:nvSpPr>
                <p:cNvPr id="16" name="圆角矩形 15"/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2275" y="3636"/>
                  <a:ext cx="3271" cy="796"/>
                </a:xfrm>
                <a:prstGeom prst="roundRect">
                  <a:avLst>
                    <a:gd name="adj" fmla="val 50000"/>
                  </a:avLst>
                </a:prstGeom>
                <a:noFill/>
                <a:ln w="38100"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4F7887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r>
                    <a:rPr lang="en-US" altLang="zh-CN" sz="2000" dirty="0">
                      <a:solidFill>
                        <a:srgbClr val="498470"/>
                      </a:solidFill>
                      <a:latin typeface="Arial"/>
                      <a:ea typeface="微软雅黑"/>
                      <a:sym typeface="Arial"/>
                    </a:rPr>
                    <a:t>Add title</a:t>
                  </a:r>
                  <a:endParaRPr lang="zh-CN" altLang="en-US" sz="2000" b="1" spc="-150" dirty="0">
                    <a:solidFill>
                      <a:srgbClr val="5F2311"/>
                    </a:solidFill>
                    <a:effectLst/>
                    <a:latin typeface="Arial"/>
                    <a:ea typeface="微软雅黑"/>
                    <a:cs typeface="+mn-ea"/>
                    <a:sym typeface="Arial"/>
                  </a:endParaRPr>
                </a:p>
              </p:txBody>
            </p:sp>
          </p:grpSp>
        </p:grpSp>
      </p:grpSp>
    </p:spTree>
    <p:custDataLst>
      <p:tags r:id="rId1"/>
    </p:custDataLst>
  </p:cSld>
  <p:clrMapOvr>
    <a:masterClrMapping/>
  </p:clrMapOvr>
  <p:transition advTm="3000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40666" y="256540"/>
            <a:ext cx="2820353" cy="812800"/>
            <a:chOff x="244" y="529"/>
            <a:chExt cx="4442" cy="1280"/>
          </a:xfrm>
        </p:grpSpPr>
        <p:grpSp>
          <p:nvGrpSpPr>
            <p:cNvPr id="6" name="组合 5"/>
            <p:cNvGrpSpPr/>
            <p:nvPr/>
          </p:nvGrpSpPr>
          <p:grpSpPr>
            <a:xfrm>
              <a:off x="1176" y="771"/>
              <a:ext cx="3510" cy="900"/>
              <a:chOff x="5826" y="7791"/>
              <a:chExt cx="3510" cy="900"/>
            </a:xfrm>
          </p:grpSpPr>
          <p:pic>
            <p:nvPicPr>
              <p:cNvPr id="30" name="图片 29" descr="组 2 拷贝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18"/>
              <a:stretch>
                <a:fillRect/>
              </a:stretch>
            </p:blipFill>
            <p:spPr>
              <a:xfrm>
                <a:off x="5826" y="7791"/>
                <a:ext cx="3510" cy="900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51" name="文本框 50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6126" y="7846"/>
                <a:ext cx="3210" cy="727"/>
              </a:xfrm>
              <a:prstGeom prst="rect">
                <a:avLst/>
              </a:prstGeo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rgbClr val="F0CC95"/>
                        </a:gs>
                      </a:gsLst>
                      <a:lin ang="5400000" scaled="0"/>
                    </a:gra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zh-CN" altLang="en-US" sz="2400" dirty="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F0CC95"/>
                      </a:gs>
                    </a:gsLst>
                    <a:lin ang="5400000" scaled="0"/>
                  </a:gradFill>
                  <a:latin typeface="Arial"/>
                  <a:ea typeface="微软雅黑"/>
                  <a:sym typeface="Arial"/>
                </a:endParaRPr>
              </a:p>
            </p:txBody>
          </p:sp>
        </p:grpSp>
        <p:pic>
          <p:nvPicPr>
            <p:cNvPr id="72" name="图片 71" descr="Layer 010      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9"/>
            <a:srcRect l="10204" t="10278" r="55630" b="61806"/>
            <a:stretch>
              <a:fillRect/>
            </a:stretch>
          </p:blipFill>
          <p:spPr>
            <a:xfrm>
              <a:off x="244" y="529"/>
              <a:ext cx="1565" cy="1280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854711" y="1884045"/>
            <a:ext cx="2315845" cy="3098165"/>
            <a:chOff x="1541" y="3227"/>
            <a:chExt cx="3647" cy="4879"/>
          </a:xfrm>
        </p:grpSpPr>
        <p:sp>
          <p:nvSpPr>
            <p:cNvPr id="8" name="圆角矩形 7"/>
            <p:cNvSpPr/>
            <p:nvPr>
              <p:custDataLst>
                <p:tags r:id="rId11"/>
              </p:custDataLst>
            </p:nvPr>
          </p:nvSpPr>
          <p:spPr>
            <a:xfrm>
              <a:off x="1541" y="3797"/>
              <a:ext cx="3647" cy="4309"/>
            </a:xfrm>
            <a:prstGeom prst="roundRect">
              <a:avLst>
                <a:gd name="adj" fmla="val 9053"/>
              </a:avLst>
            </a:prstGeom>
            <a:noFill/>
            <a:ln w="19050">
              <a:gradFill>
                <a:gsLst>
                  <a:gs pos="0">
                    <a:srgbClr val="FCCE93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" name="文本框 8"/>
            <p:cNvSpPr txBox="1"/>
            <p:nvPr>
              <p:custDataLst>
                <p:tags r:id="rId12"/>
              </p:custDataLst>
            </p:nvPr>
          </p:nvSpPr>
          <p:spPr>
            <a:xfrm>
              <a:off x="1690" y="4564"/>
              <a:ext cx="3350" cy="2255"/>
            </a:xfrm>
            <a:prstGeom prst="rect">
              <a:avLst/>
            </a:prstGeom>
            <a:solidFill>
              <a:srgbClr val="000000">
                <a:alpha val="0"/>
              </a:srgbClr>
            </a:solidFill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en-US" altLang="zh-CN" sz="1600" dirty="0">
                  <a:latin typeface="Arial"/>
                  <a:ea typeface="微软雅黑"/>
                  <a:cs typeface="思源宋体 CN Light" panose="02020300000000000000" charset="-122"/>
                  <a:sym typeface="Arial"/>
                </a:rPr>
                <a:t>Click here to add text content, such as keywords, some brief introductions, etc.</a:t>
              </a:r>
              <a:endParaRPr lang="zh-CN" altLang="en-US" sz="1600" dirty="0">
                <a:latin typeface="Arial"/>
                <a:ea typeface="微软雅黑"/>
                <a:cs typeface="思源宋体 CN Light" panose="02020300000000000000" charset="-122"/>
                <a:sym typeface="Arial"/>
              </a:endParaRPr>
            </a:p>
          </p:txBody>
        </p:sp>
        <p:sp>
          <p:nvSpPr>
            <p:cNvPr id="11" name="椭圆 10"/>
            <p:cNvSpPr/>
            <p:nvPr>
              <p:custDataLst>
                <p:tags r:id="rId13"/>
              </p:custDataLst>
            </p:nvPr>
          </p:nvSpPr>
          <p:spPr>
            <a:xfrm>
              <a:off x="2847" y="3227"/>
              <a:ext cx="1037" cy="1037"/>
            </a:xfrm>
            <a:prstGeom prst="ellipse">
              <a:avLst/>
            </a:prstGeom>
            <a:gradFill>
              <a:gsLst>
                <a:gs pos="0">
                  <a:srgbClr val="6BB3A5"/>
                </a:gs>
                <a:gs pos="63000">
                  <a:srgbClr val="498470"/>
                </a:gs>
              </a:gsLst>
              <a:lin ang="19200000" scaled="0"/>
            </a:gradFill>
            <a:ln w="19050">
              <a:solidFill>
                <a:srgbClr val="FCCE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blipFill>
                    <a:blip r:embed="rId20"/>
                    <a:stretch>
                      <a:fillRect/>
                    </a:stretch>
                  </a:blipFill>
                  <a:effectLst/>
                  <a:latin typeface="Arial"/>
                  <a:ea typeface="微软雅黑"/>
                  <a:sym typeface="Arial"/>
                </a:rPr>
                <a:t>1</a:t>
              </a:r>
              <a:endParaRPr lang="zh-CN" altLang="en-US" sz="2400" kern="0" spc="-150" noProof="0" dirty="0">
                <a:ln>
                  <a:noFill/>
                </a:ln>
                <a:blipFill>
                  <a:blip r:embed="rId20"/>
                  <a:stretch>
                    <a:fillRect/>
                  </a:stretch>
                </a:blipFill>
                <a:effectLst/>
                <a:uLnTx/>
                <a:uFillTx/>
                <a:latin typeface="Arial"/>
                <a:ea typeface="微软雅黑"/>
                <a:cs typeface="思源宋体 CN Light" panose="02020300000000000000" charset="-122"/>
                <a:sym typeface="Arial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557906" y="2388871"/>
            <a:ext cx="2315845" cy="3098165"/>
            <a:chOff x="1541" y="3227"/>
            <a:chExt cx="3647" cy="4879"/>
          </a:xfrm>
        </p:grpSpPr>
        <p:sp>
          <p:nvSpPr>
            <p:cNvPr id="3" name="圆角矩形 2"/>
            <p:cNvSpPr/>
            <p:nvPr>
              <p:custDataLst>
                <p:tags r:id="rId8"/>
              </p:custDataLst>
            </p:nvPr>
          </p:nvSpPr>
          <p:spPr>
            <a:xfrm>
              <a:off x="1541" y="3797"/>
              <a:ext cx="3647" cy="4309"/>
            </a:xfrm>
            <a:prstGeom prst="roundRect">
              <a:avLst>
                <a:gd name="adj" fmla="val 9053"/>
              </a:avLst>
            </a:prstGeom>
            <a:noFill/>
            <a:ln w="19050">
              <a:gradFill>
                <a:gsLst>
                  <a:gs pos="0">
                    <a:srgbClr val="498470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" name="文本框 3"/>
            <p:cNvSpPr txBox="1"/>
            <p:nvPr>
              <p:custDataLst>
                <p:tags r:id="rId9"/>
              </p:custDataLst>
            </p:nvPr>
          </p:nvSpPr>
          <p:spPr>
            <a:xfrm>
              <a:off x="1690" y="4564"/>
              <a:ext cx="3350" cy="2255"/>
            </a:xfrm>
            <a:prstGeom prst="rect">
              <a:avLst/>
            </a:prstGeom>
            <a:solidFill>
              <a:srgbClr val="000000">
                <a:alpha val="0"/>
              </a:srgbClr>
            </a:solidFill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en-US" altLang="zh-CN" sz="1600" dirty="0">
                  <a:latin typeface="Arial"/>
                  <a:ea typeface="微软雅黑"/>
                  <a:cs typeface="思源宋体 CN Light" panose="02020300000000000000" charset="-122"/>
                  <a:sym typeface="Arial"/>
                </a:rPr>
                <a:t>Click here to add text content, such as keywords, some brief introductions, etc.</a:t>
              </a:r>
              <a:endParaRPr lang="zh-CN" altLang="en-US" sz="1600" dirty="0">
                <a:latin typeface="Arial"/>
                <a:ea typeface="微软雅黑"/>
                <a:cs typeface="思源宋体 CN Light" panose="02020300000000000000" charset="-122"/>
                <a:sym typeface="Arial"/>
              </a:endParaRPr>
            </a:p>
          </p:txBody>
        </p:sp>
        <p:sp>
          <p:nvSpPr>
            <p:cNvPr id="5" name="椭圆 4"/>
            <p:cNvSpPr/>
            <p:nvPr>
              <p:custDataLst>
                <p:tags r:id="rId10"/>
              </p:custDataLst>
            </p:nvPr>
          </p:nvSpPr>
          <p:spPr>
            <a:xfrm>
              <a:off x="2847" y="3227"/>
              <a:ext cx="1037" cy="1037"/>
            </a:xfrm>
            <a:prstGeom prst="ellipse">
              <a:avLst/>
            </a:prstGeom>
            <a:solidFill>
              <a:srgbClr val="FCCE93"/>
            </a:solidFill>
            <a:ln w="19050">
              <a:solidFill>
                <a:srgbClr val="4984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rgbClr val="498470"/>
                  </a:solidFill>
                  <a:effectLst/>
                  <a:latin typeface="Arial"/>
                  <a:ea typeface="微软雅黑"/>
                  <a:sym typeface="Arial"/>
                </a:rPr>
                <a:t>2</a:t>
              </a:r>
              <a:endParaRPr lang="zh-CN" altLang="en-US" sz="2400" kern="0" spc="-150" noProof="0" dirty="0">
                <a:ln>
                  <a:noFill/>
                </a:ln>
                <a:solidFill>
                  <a:srgbClr val="498470"/>
                </a:solidFill>
                <a:effectLst/>
                <a:uLnTx/>
                <a:uFillTx/>
                <a:latin typeface="Arial"/>
                <a:ea typeface="微软雅黑"/>
                <a:cs typeface="思源宋体 CN Light" panose="02020300000000000000" charset="-122"/>
                <a:sym typeface="Arial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261100" y="1884045"/>
            <a:ext cx="2315845" cy="3098165"/>
            <a:chOff x="1541" y="3227"/>
            <a:chExt cx="3647" cy="4879"/>
          </a:xfrm>
        </p:grpSpPr>
        <p:sp>
          <p:nvSpPr>
            <p:cNvPr id="12" name="圆角矩形 11"/>
            <p:cNvSpPr/>
            <p:nvPr>
              <p:custDataLst>
                <p:tags r:id="rId5"/>
              </p:custDataLst>
            </p:nvPr>
          </p:nvSpPr>
          <p:spPr>
            <a:xfrm>
              <a:off x="1541" y="3797"/>
              <a:ext cx="3647" cy="4309"/>
            </a:xfrm>
            <a:prstGeom prst="roundRect">
              <a:avLst>
                <a:gd name="adj" fmla="val 9053"/>
              </a:avLst>
            </a:prstGeom>
            <a:noFill/>
            <a:ln w="19050">
              <a:gradFill>
                <a:gsLst>
                  <a:gs pos="0">
                    <a:srgbClr val="FCCE93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6"/>
              </p:custDataLst>
            </p:nvPr>
          </p:nvSpPr>
          <p:spPr>
            <a:xfrm>
              <a:off x="1690" y="4564"/>
              <a:ext cx="3350" cy="2255"/>
            </a:xfrm>
            <a:prstGeom prst="rect">
              <a:avLst/>
            </a:prstGeom>
            <a:solidFill>
              <a:srgbClr val="000000">
                <a:alpha val="0"/>
              </a:srgbClr>
            </a:solidFill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en-US" altLang="zh-CN" sz="1600" dirty="0">
                  <a:latin typeface="Arial"/>
                  <a:ea typeface="微软雅黑"/>
                  <a:cs typeface="思源宋体 CN Light" panose="02020300000000000000" charset="-122"/>
                  <a:sym typeface="Arial"/>
                </a:rPr>
                <a:t>Click here to add text content, such as keywords, some brief introductions, etc.</a:t>
              </a:r>
              <a:endParaRPr lang="zh-CN" altLang="en-US" sz="1600" dirty="0">
                <a:latin typeface="Arial"/>
                <a:ea typeface="微软雅黑"/>
                <a:cs typeface="思源宋体 CN Light" panose="02020300000000000000" charset="-122"/>
                <a:sym typeface="Arial"/>
              </a:endParaRPr>
            </a:p>
          </p:txBody>
        </p:sp>
        <p:sp>
          <p:nvSpPr>
            <p:cNvPr id="20" name="椭圆 19"/>
            <p:cNvSpPr/>
            <p:nvPr>
              <p:custDataLst>
                <p:tags r:id="rId7"/>
              </p:custDataLst>
            </p:nvPr>
          </p:nvSpPr>
          <p:spPr>
            <a:xfrm>
              <a:off x="2847" y="3227"/>
              <a:ext cx="1037" cy="1037"/>
            </a:xfrm>
            <a:prstGeom prst="ellipse">
              <a:avLst/>
            </a:prstGeom>
            <a:gradFill>
              <a:gsLst>
                <a:gs pos="0">
                  <a:srgbClr val="6BB3A5"/>
                </a:gs>
                <a:gs pos="63000">
                  <a:srgbClr val="498470"/>
                </a:gs>
              </a:gsLst>
              <a:lin ang="19200000" scaled="0"/>
            </a:gradFill>
            <a:ln w="19050">
              <a:solidFill>
                <a:srgbClr val="FCCE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blipFill>
                    <a:blip r:embed="rId20"/>
                    <a:stretch>
                      <a:fillRect/>
                    </a:stretch>
                  </a:blipFill>
                  <a:effectLst/>
                  <a:latin typeface="Arial"/>
                  <a:ea typeface="微软雅黑"/>
                  <a:sym typeface="Arial"/>
                </a:rPr>
                <a:t>3</a:t>
              </a:r>
              <a:endParaRPr lang="zh-CN" altLang="en-US" sz="2400" kern="0" spc="-150" noProof="0" dirty="0">
                <a:ln>
                  <a:noFill/>
                </a:ln>
                <a:blipFill>
                  <a:blip r:embed="rId20"/>
                  <a:stretch>
                    <a:fillRect/>
                  </a:stretch>
                </a:blipFill>
                <a:effectLst/>
                <a:uLnTx/>
                <a:uFillTx/>
                <a:latin typeface="Arial"/>
                <a:ea typeface="微软雅黑"/>
                <a:cs typeface="思源宋体 CN Light" panose="02020300000000000000" charset="-122"/>
                <a:sym typeface="Arial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964295" y="2388871"/>
            <a:ext cx="2315845" cy="3098165"/>
            <a:chOff x="1541" y="3227"/>
            <a:chExt cx="3647" cy="4879"/>
          </a:xfrm>
        </p:grpSpPr>
        <p:sp>
          <p:nvSpPr>
            <p:cNvPr id="28" name="圆角矩形 27"/>
            <p:cNvSpPr/>
            <p:nvPr>
              <p:custDataLst>
                <p:tags r:id="rId2"/>
              </p:custDataLst>
            </p:nvPr>
          </p:nvSpPr>
          <p:spPr>
            <a:xfrm>
              <a:off x="1541" y="3797"/>
              <a:ext cx="3647" cy="4309"/>
            </a:xfrm>
            <a:prstGeom prst="roundRect">
              <a:avLst>
                <a:gd name="adj" fmla="val 9053"/>
              </a:avLst>
            </a:prstGeom>
            <a:noFill/>
            <a:ln w="19050">
              <a:gradFill>
                <a:gsLst>
                  <a:gs pos="0">
                    <a:srgbClr val="498470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3"/>
              </p:custDataLst>
            </p:nvPr>
          </p:nvSpPr>
          <p:spPr>
            <a:xfrm>
              <a:off x="1690" y="4564"/>
              <a:ext cx="3350" cy="2255"/>
            </a:xfrm>
            <a:prstGeom prst="rect">
              <a:avLst/>
            </a:prstGeom>
            <a:solidFill>
              <a:srgbClr val="000000">
                <a:alpha val="0"/>
              </a:srgbClr>
            </a:solidFill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en-US" altLang="zh-CN" sz="1600" dirty="0">
                  <a:latin typeface="Arial"/>
                  <a:ea typeface="微软雅黑"/>
                  <a:cs typeface="思源宋体 CN Light" panose="02020300000000000000" charset="-122"/>
                  <a:sym typeface="Arial"/>
                </a:rPr>
                <a:t>Click here to add text content, such as keywords, some brief introductions, etc.</a:t>
              </a:r>
              <a:endParaRPr lang="zh-CN" altLang="en-US" sz="1600" dirty="0">
                <a:latin typeface="Arial"/>
                <a:ea typeface="微软雅黑"/>
                <a:cs typeface="思源宋体 CN Light" panose="02020300000000000000" charset="-122"/>
                <a:sym typeface="Arial"/>
              </a:endParaRPr>
            </a:p>
          </p:txBody>
        </p:sp>
        <p:sp>
          <p:nvSpPr>
            <p:cNvPr id="31" name="椭圆 30"/>
            <p:cNvSpPr/>
            <p:nvPr>
              <p:custDataLst>
                <p:tags r:id="rId4"/>
              </p:custDataLst>
            </p:nvPr>
          </p:nvSpPr>
          <p:spPr>
            <a:xfrm>
              <a:off x="2847" y="3227"/>
              <a:ext cx="1037" cy="1037"/>
            </a:xfrm>
            <a:prstGeom prst="ellipse">
              <a:avLst/>
            </a:prstGeom>
            <a:solidFill>
              <a:srgbClr val="FCCE93"/>
            </a:solidFill>
            <a:ln w="19050">
              <a:solidFill>
                <a:srgbClr val="4984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rgbClr val="498470"/>
                  </a:solidFill>
                  <a:effectLst/>
                  <a:latin typeface="Arial"/>
                  <a:ea typeface="微软雅黑"/>
                  <a:sym typeface="Arial"/>
                </a:rPr>
                <a:t>4</a:t>
              </a:r>
              <a:endParaRPr lang="zh-CN" altLang="en-US" sz="2400" kern="0" spc="-150" noProof="0" dirty="0">
                <a:ln>
                  <a:noFill/>
                </a:ln>
                <a:solidFill>
                  <a:srgbClr val="498470"/>
                </a:solidFill>
                <a:effectLst/>
                <a:uLnTx/>
                <a:uFillTx/>
                <a:latin typeface="Arial"/>
                <a:ea typeface="微软雅黑"/>
                <a:cs typeface="思源宋体 CN Light" panose="02020300000000000000" charset="-122"/>
                <a:sym typeface="Arial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3000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40666" y="256540"/>
            <a:ext cx="2820353" cy="812800"/>
            <a:chOff x="244" y="529"/>
            <a:chExt cx="4442" cy="1280"/>
          </a:xfrm>
        </p:grpSpPr>
        <p:grpSp>
          <p:nvGrpSpPr>
            <p:cNvPr id="6" name="组合 5"/>
            <p:cNvGrpSpPr/>
            <p:nvPr/>
          </p:nvGrpSpPr>
          <p:grpSpPr>
            <a:xfrm>
              <a:off x="1176" y="771"/>
              <a:ext cx="3510" cy="900"/>
              <a:chOff x="5826" y="7791"/>
              <a:chExt cx="3510" cy="900"/>
            </a:xfrm>
          </p:grpSpPr>
          <p:pic>
            <p:nvPicPr>
              <p:cNvPr id="30" name="图片 29" descr="组 2 拷贝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2"/>
              <a:stretch>
                <a:fillRect/>
              </a:stretch>
            </p:blipFill>
            <p:spPr>
              <a:xfrm>
                <a:off x="5826" y="7791"/>
                <a:ext cx="3510" cy="900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51" name="文本框 50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6126" y="7846"/>
                <a:ext cx="3210" cy="727"/>
              </a:xfrm>
              <a:prstGeom prst="rect">
                <a:avLst/>
              </a:prstGeo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rgbClr val="F0CC95"/>
                        </a:gs>
                      </a:gsLst>
                      <a:lin ang="5400000" scaled="0"/>
                    </a:gra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zh-CN" altLang="en-US" sz="2400" dirty="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F0CC95"/>
                      </a:gs>
                    </a:gsLst>
                    <a:lin ang="5400000" scaled="0"/>
                  </a:gradFill>
                  <a:latin typeface="Arial"/>
                  <a:ea typeface="微软雅黑"/>
                  <a:sym typeface="Arial"/>
                </a:endParaRPr>
              </a:p>
            </p:txBody>
          </p:sp>
        </p:grpSp>
        <p:pic>
          <p:nvPicPr>
            <p:cNvPr id="72" name="图片 71" descr="Layer 010      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3"/>
            <a:srcRect l="10204" t="10278" r="55630" b="61806"/>
            <a:stretch>
              <a:fillRect/>
            </a:stretch>
          </p:blipFill>
          <p:spPr>
            <a:xfrm>
              <a:off x="244" y="529"/>
              <a:ext cx="1565" cy="1280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2277109" y="1700530"/>
            <a:ext cx="2114550" cy="3895725"/>
            <a:chOff x="9826" y="2678"/>
            <a:chExt cx="3330" cy="6135"/>
          </a:xfrm>
        </p:grpSpPr>
        <p:pic>
          <p:nvPicPr>
            <p:cNvPr id="26" name="图片 25" descr="a7dbdeb9-9a92-48cb-9bd0-7435da8c217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>
              <a:off x="9826" y="2678"/>
              <a:ext cx="3330" cy="6135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>
              <p:custDataLst>
                <p:tags r:id="rId7"/>
              </p:custDataLst>
            </p:nvPr>
          </p:nvSpPr>
          <p:spPr>
            <a:xfrm>
              <a:off x="10801" y="3376"/>
              <a:ext cx="1919" cy="434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en-US" altLang="zh-CN" sz="1600" dirty="0">
                  <a:latin typeface="Arial"/>
                  <a:ea typeface="微软雅黑"/>
                  <a:cs typeface="思源宋体 CN Light" panose="02020300000000000000" charset="-122"/>
                  <a:sym typeface="Arial"/>
                </a:rPr>
                <a:t>Click here to add text content, such as keywords, some brief introductions, etc.</a:t>
              </a:r>
              <a:endParaRPr lang="zh-CN" altLang="en-US" sz="1600" dirty="0">
                <a:latin typeface="Arial"/>
                <a:ea typeface="微软雅黑"/>
                <a:cs typeface="思源宋体 CN Light" panose="02020300000000000000" charset="-122"/>
                <a:sym typeface="Arial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057139" y="1700530"/>
            <a:ext cx="2114550" cy="3895725"/>
            <a:chOff x="9826" y="2678"/>
            <a:chExt cx="3330" cy="6135"/>
          </a:xfrm>
        </p:grpSpPr>
        <p:pic>
          <p:nvPicPr>
            <p:cNvPr id="5" name="图片 4" descr="a7dbdeb9-9a92-48cb-9bd0-7435da8c2177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>
              <a:off x="9826" y="2678"/>
              <a:ext cx="3330" cy="6135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>
              <p:custDataLst>
                <p:tags r:id="rId5"/>
              </p:custDataLst>
            </p:nvPr>
          </p:nvSpPr>
          <p:spPr>
            <a:xfrm>
              <a:off x="10801" y="3376"/>
              <a:ext cx="1919" cy="434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en-US" altLang="zh-CN" sz="1600" dirty="0">
                  <a:latin typeface="Arial"/>
                  <a:ea typeface="微软雅黑"/>
                  <a:cs typeface="思源宋体 CN Light" panose="02020300000000000000" charset="-122"/>
                  <a:sym typeface="Arial"/>
                </a:rPr>
                <a:t>Click here to add text content, such as keywords, some brief introductions, etc.</a:t>
              </a:r>
              <a:endParaRPr lang="zh-CN" altLang="en-US" sz="1600" dirty="0">
                <a:latin typeface="Arial"/>
                <a:ea typeface="微软雅黑"/>
                <a:cs typeface="思源宋体 CN Light" panose="02020300000000000000" charset="-122"/>
                <a:sym typeface="Arial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837169" y="1700530"/>
            <a:ext cx="2114550" cy="3895725"/>
            <a:chOff x="9826" y="2678"/>
            <a:chExt cx="3330" cy="6135"/>
          </a:xfrm>
        </p:grpSpPr>
        <p:pic>
          <p:nvPicPr>
            <p:cNvPr id="10" name="图片 9" descr="a7dbdeb9-9a92-48cb-9bd0-7435da8c2177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>
              <a:off x="9826" y="2678"/>
              <a:ext cx="3330" cy="6135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>
              <p:custDataLst>
                <p:tags r:id="rId3"/>
              </p:custDataLst>
            </p:nvPr>
          </p:nvSpPr>
          <p:spPr>
            <a:xfrm>
              <a:off x="10801" y="3376"/>
              <a:ext cx="1919" cy="434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en-US" altLang="zh-CN" sz="1600" dirty="0">
                  <a:latin typeface="Arial"/>
                  <a:ea typeface="微软雅黑"/>
                  <a:cs typeface="思源宋体 CN Light" panose="02020300000000000000" charset="-122"/>
                  <a:sym typeface="Arial"/>
                </a:rPr>
                <a:t>Click here to add text content, such as keywords, some brief introductions, etc.</a:t>
              </a:r>
              <a:endParaRPr lang="zh-CN" altLang="en-US" sz="1600" dirty="0">
                <a:latin typeface="Arial"/>
                <a:ea typeface="微软雅黑"/>
                <a:cs typeface="思源宋体 CN Light" panose="02020300000000000000" charset="-122"/>
                <a:sym typeface="Arial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3000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40666" y="256540"/>
            <a:ext cx="2820353" cy="812800"/>
            <a:chOff x="244" y="529"/>
            <a:chExt cx="4442" cy="1280"/>
          </a:xfrm>
        </p:grpSpPr>
        <p:grpSp>
          <p:nvGrpSpPr>
            <p:cNvPr id="6" name="组合 5"/>
            <p:cNvGrpSpPr/>
            <p:nvPr/>
          </p:nvGrpSpPr>
          <p:grpSpPr>
            <a:xfrm>
              <a:off x="1176" y="771"/>
              <a:ext cx="3510" cy="900"/>
              <a:chOff x="5826" y="7791"/>
              <a:chExt cx="3510" cy="900"/>
            </a:xfrm>
          </p:grpSpPr>
          <p:pic>
            <p:nvPicPr>
              <p:cNvPr id="30" name="图片 29" descr="组 2 拷贝"/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28"/>
              <a:stretch>
                <a:fillRect/>
              </a:stretch>
            </p:blipFill>
            <p:spPr>
              <a:xfrm>
                <a:off x="5826" y="7791"/>
                <a:ext cx="3510" cy="900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51" name="文本框 50"/>
              <p:cNvSpPr txBox="1"/>
              <p:nvPr>
                <p:custDataLst>
                  <p:tags r:id="rId26"/>
                </p:custDataLst>
              </p:nvPr>
            </p:nvSpPr>
            <p:spPr>
              <a:xfrm>
                <a:off x="6126" y="7846"/>
                <a:ext cx="3210" cy="727"/>
              </a:xfrm>
              <a:prstGeom prst="rect">
                <a:avLst/>
              </a:prstGeo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rgbClr val="F0CC95"/>
                        </a:gs>
                      </a:gsLst>
                      <a:lin ang="5400000" scaled="0"/>
                    </a:gra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zh-CN" altLang="en-US" sz="2400" dirty="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F0CC95"/>
                      </a:gs>
                    </a:gsLst>
                    <a:lin ang="5400000" scaled="0"/>
                  </a:gradFill>
                  <a:latin typeface="Arial"/>
                  <a:ea typeface="微软雅黑"/>
                  <a:sym typeface="Arial"/>
                </a:endParaRPr>
              </a:p>
            </p:txBody>
          </p:sp>
        </p:grpSp>
        <p:pic>
          <p:nvPicPr>
            <p:cNvPr id="72" name="图片 71" descr="Layer 010      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29"/>
            <a:srcRect l="10204" t="10278" r="55630" b="61806"/>
            <a:stretch>
              <a:fillRect/>
            </a:stretch>
          </p:blipFill>
          <p:spPr>
            <a:xfrm>
              <a:off x="244" y="529"/>
              <a:ext cx="1565" cy="1280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1126491" y="2168527"/>
            <a:ext cx="9934575" cy="2938780"/>
            <a:chOff x="1774" y="3415"/>
            <a:chExt cx="15645" cy="4628"/>
          </a:xfrm>
        </p:grpSpPr>
        <p:grpSp>
          <p:nvGrpSpPr>
            <p:cNvPr id="80" name="组合 79"/>
            <p:cNvGrpSpPr/>
            <p:nvPr/>
          </p:nvGrpSpPr>
          <p:grpSpPr>
            <a:xfrm>
              <a:off x="1774" y="3415"/>
              <a:ext cx="15645" cy="4628"/>
              <a:chOff x="1774" y="3415"/>
              <a:chExt cx="15645" cy="4628"/>
            </a:xfrm>
          </p:grpSpPr>
          <p:grpSp>
            <p:nvGrpSpPr>
              <p:cNvPr id="49" name="组合 48"/>
              <p:cNvGrpSpPr/>
              <p:nvPr/>
            </p:nvGrpSpPr>
            <p:grpSpPr>
              <a:xfrm>
                <a:off x="6801" y="3472"/>
                <a:ext cx="5595" cy="4109"/>
                <a:chOff x="5784" y="2002"/>
                <a:chExt cx="5050" cy="3709"/>
              </a:xfrm>
            </p:grpSpPr>
            <p:sp>
              <p:nvSpPr>
                <p:cNvPr id="13" name="椭圆 12"/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6373" y="2002"/>
                  <a:ext cx="3709" cy="3709"/>
                </a:xfrm>
                <a:prstGeom prst="ellipse">
                  <a:avLst/>
                </a:prstGeom>
                <a:noFill/>
                <a:ln w="38100">
                  <a:solidFill>
                    <a:srgbClr val="FCCE93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770D00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grpSp>
              <p:nvGrpSpPr>
                <p:cNvPr id="36" name="组合 35"/>
                <p:cNvGrpSpPr/>
                <p:nvPr/>
              </p:nvGrpSpPr>
              <p:grpSpPr>
                <a:xfrm>
                  <a:off x="5784" y="2369"/>
                  <a:ext cx="5050" cy="404"/>
                  <a:chOff x="5784" y="2369"/>
                  <a:chExt cx="5050" cy="404"/>
                </a:xfrm>
              </p:grpSpPr>
              <p:grpSp>
                <p:nvGrpSpPr>
                  <p:cNvPr id="18" name="组合 17"/>
                  <p:cNvGrpSpPr/>
                  <p:nvPr/>
                </p:nvGrpSpPr>
                <p:grpSpPr>
                  <a:xfrm>
                    <a:off x="9466" y="2369"/>
                    <a:ext cx="1369" cy="384"/>
                    <a:chOff x="9466" y="2369"/>
                    <a:chExt cx="1369" cy="384"/>
                  </a:xfrm>
                </p:grpSpPr>
                <p:grpSp>
                  <p:nvGrpSpPr>
                    <p:cNvPr id="14" name="组合 13"/>
                    <p:cNvGrpSpPr/>
                    <p:nvPr/>
                  </p:nvGrpSpPr>
                  <p:grpSpPr>
                    <a:xfrm>
                      <a:off x="9466" y="2369"/>
                      <a:ext cx="385" cy="385"/>
                      <a:chOff x="9998" y="2168"/>
                      <a:chExt cx="514" cy="514"/>
                    </a:xfrm>
                  </p:grpSpPr>
                  <p:sp>
                    <p:nvSpPr>
                      <p:cNvPr id="15" name="椭圆 14"/>
                      <p:cNvSpPr/>
                      <p:nvPr>
                        <p:custDataLst>
                          <p:tags r:id="rId22"/>
                        </p:custDataLst>
                      </p:nvPr>
                    </p:nvSpPr>
                    <p:spPr>
                      <a:xfrm>
                        <a:off x="9998" y="2168"/>
                        <a:ext cx="514" cy="514"/>
                      </a:xfrm>
                      <a:prstGeom prst="ellipse">
                        <a:avLst/>
                      </a:prstGeom>
                      <a:solidFill>
                        <a:srgbClr val="FFBF68">
                          <a:alpha val="43000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solidFill>
                            <a:schemeClr val="tx1"/>
                          </a:solidFill>
                          <a:latin typeface="Arial"/>
                          <a:ea typeface="微软雅黑"/>
                          <a:sym typeface="Arial"/>
                        </a:endParaRPr>
                      </a:p>
                    </p:txBody>
                  </p:sp>
                  <p:sp>
                    <p:nvSpPr>
                      <p:cNvPr id="19" name="椭圆 18"/>
                      <p:cNvSpPr/>
                      <p:nvPr>
                        <p:custDataLst>
                          <p:tags r:id="rId23"/>
                        </p:custDataLst>
                      </p:nvPr>
                    </p:nvSpPr>
                    <p:spPr>
                      <a:xfrm>
                        <a:off x="10114" y="2284"/>
                        <a:ext cx="283" cy="283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rgbClr val="6BB3A5"/>
                          </a:gs>
                          <a:gs pos="63000">
                            <a:srgbClr val="498470"/>
                          </a:gs>
                        </a:gsLst>
                        <a:lin ang="19200000" scaled="0"/>
                      </a:gradFill>
                      <a:ln>
                        <a:solidFill>
                          <a:srgbClr val="000000">
                            <a:alpha val="0"/>
                          </a:srgb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solidFill>
                            <a:schemeClr val="tx1"/>
                          </a:solidFill>
                          <a:latin typeface="Arial"/>
                          <a:ea typeface="微软雅黑"/>
                          <a:sym typeface="Arial"/>
                        </a:endParaRPr>
                      </a:p>
                    </p:txBody>
                  </p:sp>
                </p:grpSp>
                <p:cxnSp>
                  <p:nvCxnSpPr>
                    <p:cNvPr id="20" name="直接连接符 19"/>
                    <p:cNvCxnSpPr/>
                    <p:nvPr>
                      <p:custDataLst>
                        <p:tags r:id="rId21"/>
                      </p:custDataLst>
                    </p:nvPr>
                  </p:nvCxnSpPr>
                  <p:spPr>
                    <a:xfrm>
                      <a:off x="9851" y="2561"/>
                      <a:ext cx="985" cy="0"/>
                    </a:xfrm>
                    <a:prstGeom prst="line">
                      <a:avLst/>
                    </a:prstGeom>
                    <a:ln w="12700">
                      <a:solidFill>
                        <a:srgbClr val="FFBF68">
                          <a:alpha val="17000"/>
                        </a:srgb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6" name="组合 15"/>
                  <p:cNvGrpSpPr/>
                  <p:nvPr/>
                </p:nvGrpSpPr>
                <p:grpSpPr>
                  <a:xfrm flipH="1">
                    <a:off x="5784" y="2389"/>
                    <a:ext cx="1369" cy="384"/>
                    <a:chOff x="9466" y="2369"/>
                    <a:chExt cx="1369" cy="384"/>
                  </a:xfrm>
                </p:grpSpPr>
                <p:grpSp>
                  <p:nvGrpSpPr>
                    <p:cNvPr id="17" name="组合 16"/>
                    <p:cNvGrpSpPr/>
                    <p:nvPr/>
                  </p:nvGrpSpPr>
                  <p:grpSpPr>
                    <a:xfrm>
                      <a:off x="9466" y="2369"/>
                      <a:ext cx="385" cy="385"/>
                      <a:chOff x="9998" y="2168"/>
                      <a:chExt cx="514" cy="514"/>
                    </a:xfrm>
                  </p:grpSpPr>
                  <p:sp>
                    <p:nvSpPr>
                      <p:cNvPr id="21" name="椭圆 20"/>
                      <p:cNvSpPr/>
                      <p:nvPr>
                        <p:custDataLst>
                          <p:tags r:id="rId19"/>
                        </p:custDataLst>
                      </p:nvPr>
                    </p:nvSpPr>
                    <p:spPr>
                      <a:xfrm>
                        <a:off x="9998" y="2168"/>
                        <a:ext cx="514" cy="514"/>
                      </a:xfrm>
                      <a:prstGeom prst="ellipse">
                        <a:avLst/>
                      </a:prstGeom>
                      <a:solidFill>
                        <a:srgbClr val="FFBF68">
                          <a:alpha val="43000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solidFill>
                            <a:schemeClr val="tx1"/>
                          </a:solidFill>
                          <a:latin typeface="Arial"/>
                          <a:ea typeface="微软雅黑"/>
                          <a:sym typeface="Arial"/>
                        </a:endParaRPr>
                      </a:p>
                    </p:txBody>
                  </p:sp>
                  <p:sp>
                    <p:nvSpPr>
                      <p:cNvPr id="22" name="椭圆 21"/>
                      <p:cNvSpPr/>
                      <p:nvPr>
                        <p:custDataLst>
                          <p:tags r:id="rId20"/>
                        </p:custDataLst>
                      </p:nvPr>
                    </p:nvSpPr>
                    <p:spPr>
                      <a:xfrm>
                        <a:off x="10114" y="2284"/>
                        <a:ext cx="283" cy="283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rgbClr val="6BB3A5"/>
                          </a:gs>
                          <a:gs pos="63000">
                            <a:srgbClr val="498470"/>
                          </a:gs>
                        </a:gsLst>
                        <a:lin ang="19200000" scaled="0"/>
                      </a:gradFill>
                      <a:ln>
                        <a:solidFill>
                          <a:srgbClr val="000000">
                            <a:alpha val="0"/>
                          </a:srgb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solidFill>
                            <a:schemeClr val="tx1"/>
                          </a:solidFill>
                          <a:latin typeface="Arial"/>
                          <a:ea typeface="微软雅黑"/>
                          <a:sym typeface="Arial"/>
                        </a:endParaRPr>
                      </a:p>
                    </p:txBody>
                  </p:sp>
                </p:grpSp>
                <p:cxnSp>
                  <p:nvCxnSpPr>
                    <p:cNvPr id="35" name="直接连接符 34"/>
                    <p:cNvCxnSpPr/>
                    <p:nvPr>
                      <p:custDataLst>
                        <p:tags r:id="rId18"/>
                      </p:custDataLst>
                    </p:nvPr>
                  </p:nvCxnSpPr>
                  <p:spPr>
                    <a:xfrm>
                      <a:off x="9851" y="2561"/>
                      <a:ext cx="985" cy="0"/>
                    </a:xfrm>
                    <a:prstGeom prst="line">
                      <a:avLst/>
                    </a:prstGeom>
                    <a:ln w="12700">
                      <a:solidFill>
                        <a:srgbClr val="FFBF68">
                          <a:alpha val="17000"/>
                        </a:srgb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3" name="组合 22"/>
                <p:cNvGrpSpPr/>
                <p:nvPr/>
              </p:nvGrpSpPr>
              <p:grpSpPr>
                <a:xfrm>
                  <a:off x="5784" y="4930"/>
                  <a:ext cx="5050" cy="404"/>
                  <a:chOff x="5784" y="2369"/>
                  <a:chExt cx="5050" cy="404"/>
                </a:xfrm>
              </p:grpSpPr>
              <p:grpSp>
                <p:nvGrpSpPr>
                  <p:cNvPr id="39" name="组合 38"/>
                  <p:cNvGrpSpPr/>
                  <p:nvPr/>
                </p:nvGrpSpPr>
                <p:grpSpPr>
                  <a:xfrm>
                    <a:off x="9466" y="2369"/>
                    <a:ext cx="1369" cy="384"/>
                    <a:chOff x="9466" y="2369"/>
                    <a:chExt cx="1369" cy="384"/>
                  </a:xfrm>
                </p:grpSpPr>
                <p:grpSp>
                  <p:nvGrpSpPr>
                    <p:cNvPr id="40" name="组合 39"/>
                    <p:cNvGrpSpPr/>
                    <p:nvPr/>
                  </p:nvGrpSpPr>
                  <p:grpSpPr>
                    <a:xfrm>
                      <a:off x="9466" y="2369"/>
                      <a:ext cx="385" cy="385"/>
                      <a:chOff x="9998" y="2168"/>
                      <a:chExt cx="514" cy="514"/>
                    </a:xfrm>
                  </p:grpSpPr>
                  <p:sp>
                    <p:nvSpPr>
                      <p:cNvPr id="41" name="椭圆 40"/>
                      <p:cNvSpPr/>
                      <p:nvPr>
                        <p:custDataLst>
                          <p:tags r:id="rId16"/>
                        </p:custDataLst>
                      </p:nvPr>
                    </p:nvSpPr>
                    <p:spPr>
                      <a:xfrm>
                        <a:off x="9998" y="2168"/>
                        <a:ext cx="514" cy="514"/>
                      </a:xfrm>
                      <a:prstGeom prst="ellipse">
                        <a:avLst/>
                      </a:prstGeom>
                      <a:solidFill>
                        <a:srgbClr val="FFBF68">
                          <a:alpha val="43000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solidFill>
                            <a:schemeClr val="tx1"/>
                          </a:solidFill>
                          <a:latin typeface="Arial"/>
                          <a:ea typeface="微软雅黑"/>
                          <a:sym typeface="Arial"/>
                        </a:endParaRPr>
                      </a:p>
                    </p:txBody>
                  </p:sp>
                  <p:sp>
                    <p:nvSpPr>
                      <p:cNvPr id="27" name="椭圆 26"/>
                      <p:cNvSpPr/>
                      <p:nvPr>
                        <p:custDataLst>
                          <p:tags r:id="rId17"/>
                        </p:custDataLst>
                      </p:nvPr>
                    </p:nvSpPr>
                    <p:spPr>
                      <a:xfrm>
                        <a:off x="10114" y="2284"/>
                        <a:ext cx="283" cy="283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rgbClr val="6BB3A5"/>
                          </a:gs>
                          <a:gs pos="63000">
                            <a:srgbClr val="498470"/>
                          </a:gs>
                        </a:gsLst>
                        <a:lin ang="19200000" scaled="0"/>
                      </a:gradFill>
                      <a:ln>
                        <a:solidFill>
                          <a:srgbClr val="000000">
                            <a:alpha val="0"/>
                          </a:srgb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solidFill>
                            <a:schemeClr val="tx1"/>
                          </a:solidFill>
                          <a:latin typeface="Arial"/>
                          <a:ea typeface="微软雅黑"/>
                          <a:sym typeface="Arial"/>
                        </a:endParaRPr>
                      </a:p>
                    </p:txBody>
                  </p:sp>
                </p:grpSp>
                <p:cxnSp>
                  <p:nvCxnSpPr>
                    <p:cNvPr id="43" name="直接连接符 42"/>
                    <p:cNvCxnSpPr/>
                    <p:nvPr>
                      <p:custDataLst>
                        <p:tags r:id="rId15"/>
                      </p:custDataLst>
                    </p:nvPr>
                  </p:nvCxnSpPr>
                  <p:spPr>
                    <a:xfrm>
                      <a:off x="9851" y="2561"/>
                      <a:ext cx="985" cy="0"/>
                    </a:xfrm>
                    <a:prstGeom prst="line">
                      <a:avLst/>
                    </a:prstGeom>
                    <a:ln w="12700">
                      <a:solidFill>
                        <a:srgbClr val="FFBF68">
                          <a:alpha val="17000"/>
                        </a:srgb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4" name="组合 43"/>
                  <p:cNvGrpSpPr/>
                  <p:nvPr/>
                </p:nvGrpSpPr>
                <p:grpSpPr>
                  <a:xfrm flipH="1">
                    <a:off x="5784" y="2389"/>
                    <a:ext cx="1369" cy="384"/>
                    <a:chOff x="9466" y="2369"/>
                    <a:chExt cx="1369" cy="384"/>
                  </a:xfrm>
                </p:grpSpPr>
                <p:grpSp>
                  <p:nvGrpSpPr>
                    <p:cNvPr id="45" name="组合 44"/>
                    <p:cNvGrpSpPr/>
                    <p:nvPr/>
                  </p:nvGrpSpPr>
                  <p:grpSpPr>
                    <a:xfrm>
                      <a:off x="9466" y="2369"/>
                      <a:ext cx="385" cy="385"/>
                      <a:chOff x="9998" y="2168"/>
                      <a:chExt cx="514" cy="514"/>
                    </a:xfrm>
                  </p:grpSpPr>
                  <p:sp>
                    <p:nvSpPr>
                      <p:cNvPr id="46" name="椭圆 45"/>
                      <p:cNvSpPr/>
                      <p:nvPr>
                        <p:custDataLst>
                          <p:tags r:id="rId13"/>
                        </p:custDataLst>
                      </p:nvPr>
                    </p:nvSpPr>
                    <p:spPr>
                      <a:xfrm>
                        <a:off x="9998" y="2168"/>
                        <a:ext cx="514" cy="514"/>
                      </a:xfrm>
                      <a:prstGeom prst="ellipse">
                        <a:avLst/>
                      </a:prstGeom>
                      <a:solidFill>
                        <a:srgbClr val="FFBF68">
                          <a:alpha val="43000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solidFill>
                            <a:schemeClr val="tx1"/>
                          </a:solidFill>
                          <a:latin typeface="Arial"/>
                          <a:ea typeface="微软雅黑"/>
                          <a:sym typeface="Arial"/>
                        </a:endParaRPr>
                      </a:p>
                    </p:txBody>
                  </p:sp>
                  <p:sp>
                    <p:nvSpPr>
                      <p:cNvPr id="47" name="椭圆 46"/>
                      <p:cNvSpPr/>
                      <p:nvPr>
                        <p:custDataLst>
                          <p:tags r:id="rId14"/>
                        </p:custDataLst>
                      </p:nvPr>
                    </p:nvSpPr>
                    <p:spPr>
                      <a:xfrm>
                        <a:off x="10114" y="2284"/>
                        <a:ext cx="283" cy="283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rgbClr val="6BB3A5"/>
                          </a:gs>
                          <a:gs pos="63000">
                            <a:srgbClr val="498470"/>
                          </a:gs>
                        </a:gsLst>
                        <a:lin ang="19200000" scaled="0"/>
                      </a:gradFill>
                      <a:ln>
                        <a:solidFill>
                          <a:srgbClr val="000000">
                            <a:alpha val="0"/>
                          </a:srgb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solidFill>
                            <a:schemeClr val="tx1"/>
                          </a:solidFill>
                          <a:latin typeface="Arial"/>
                          <a:ea typeface="微软雅黑"/>
                          <a:sym typeface="Arial"/>
                        </a:endParaRPr>
                      </a:p>
                    </p:txBody>
                  </p:sp>
                </p:grpSp>
                <p:cxnSp>
                  <p:nvCxnSpPr>
                    <p:cNvPr id="48" name="直接连接符 47"/>
                    <p:cNvCxnSpPr/>
                    <p:nvPr>
                      <p:custDataLst>
                        <p:tags r:id="rId12"/>
                      </p:custDataLst>
                    </p:nvPr>
                  </p:nvCxnSpPr>
                  <p:spPr>
                    <a:xfrm>
                      <a:off x="9851" y="2561"/>
                      <a:ext cx="985" cy="0"/>
                    </a:xfrm>
                    <a:prstGeom prst="line">
                      <a:avLst/>
                    </a:prstGeom>
                    <a:ln w="12700">
                      <a:solidFill>
                        <a:srgbClr val="FFBF68">
                          <a:alpha val="17000"/>
                        </a:srgb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4" name="组合 23"/>
              <p:cNvGrpSpPr/>
              <p:nvPr/>
            </p:nvGrpSpPr>
            <p:grpSpPr>
              <a:xfrm>
                <a:off x="1774" y="3415"/>
                <a:ext cx="4758" cy="4628"/>
                <a:chOff x="1774" y="3415"/>
                <a:chExt cx="4758" cy="4628"/>
              </a:xfrm>
            </p:grpSpPr>
            <p:grpSp>
              <p:nvGrpSpPr>
                <p:cNvPr id="68" name="组合 67"/>
                <p:cNvGrpSpPr/>
                <p:nvPr/>
              </p:nvGrpSpPr>
              <p:grpSpPr>
                <a:xfrm>
                  <a:off x="1774" y="3415"/>
                  <a:ext cx="4758" cy="1736"/>
                  <a:chOff x="-421" y="5252"/>
                  <a:chExt cx="4758" cy="1736"/>
                </a:xfrm>
              </p:grpSpPr>
              <p:sp>
                <p:nvSpPr>
                  <p:cNvPr id="66" name="矩形 65"/>
                  <p:cNvSpPr/>
                  <p:nvPr>
                    <p:custDataLst>
                      <p:tags r:id="rId9"/>
                    </p:custDataLst>
                  </p:nvPr>
                </p:nvSpPr>
                <p:spPr>
                  <a:xfrm>
                    <a:off x="-421" y="5819"/>
                    <a:ext cx="4758" cy="116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r">
                      <a:lnSpc>
                        <a:spcPct val="140000"/>
                      </a:lnSpc>
                    </a:pPr>
                    <a:r>
                      <a:rPr lang="en-US" altLang="zh-CN" sz="1600" dirty="0">
                        <a:latin typeface="Arial"/>
                        <a:ea typeface="微软雅黑"/>
                        <a:cs typeface="思源宋体 CN Light" panose="02020300000000000000" charset="-122"/>
                        <a:sym typeface="Arial"/>
                      </a:rPr>
                      <a:t>Click here to add content, content to match the title. </a:t>
                    </a:r>
                    <a:endParaRPr lang="zh-CN" altLang="en-US" sz="1600" dirty="0">
                      <a:solidFill>
                        <a:schemeClr val="tx1"/>
                      </a:solidFill>
                      <a:latin typeface="Arial"/>
                      <a:ea typeface="微软雅黑"/>
                      <a:cs typeface="思源宋体 CN Light" panose="02020300000000000000" charset="-122"/>
                      <a:sym typeface="Arial"/>
                    </a:endParaRPr>
                  </a:p>
                </p:txBody>
              </p:sp>
              <p:sp>
                <p:nvSpPr>
                  <p:cNvPr id="67" name="矩形 66"/>
                  <p:cNvSpPr/>
                  <p:nvPr>
                    <p:custDataLst>
                      <p:tags r:id="rId10"/>
                    </p:custDataLst>
                  </p:nvPr>
                </p:nvSpPr>
                <p:spPr>
                  <a:xfrm>
                    <a:off x="2431" y="5252"/>
                    <a:ext cx="1750" cy="63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l"/>
                    <a:r>
                      <a:rPr lang="en-US" altLang="zh-CN" sz="2000" dirty="0">
                        <a:solidFill>
                          <a:srgbClr val="498470"/>
                        </a:solidFill>
                        <a:latin typeface="Arial"/>
                        <a:ea typeface="微软雅黑"/>
                        <a:sym typeface="Arial"/>
                      </a:rPr>
                      <a:t>Add title</a:t>
                    </a:r>
                    <a:endParaRPr lang="zh-CN" altLang="en-US" sz="2000" b="1" dirty="0">
                      <a:solidFill>
                        <a:srgbClr val="5F2311"/>
                      </a:solidFill>
                      <a:effectLst/>
                      <a:latin typeface="Arial"/>
                      <a:ea typeface="微软雅黑"/>
                      <a:cs typeface="+mn-ea"/>
                      <a:sym typeface="Arial"/>
                    </a:endParaRPr>
                  </a:p>
                </p:txBody>
              </p:sp>
            </p:grpSp>
            <p:grpSp>
              <p:nvGrpSpPr>
                <p:cNvPr id="69" name="组合 68"/>
                <p:cNvGrpSpPr/>
                <p:nvPr/>
              </p:nvGrpSpPr>
              <p:grpSpPr>
                <a:xfrm>
                  <a:off x="1774" y="6307"/>
                  <a:ext cx="4758" cy="1736"/>
                  <a:chOff x="-421" y="5252"/>
                  <a:chExt cx="4758" cy="1736"/>
                </a:xfrm>
              </p:grpSpPr>
              <p:sp>
                <p:nvSpPr>
                  <p:cNvPr id="70" name="矩形 69"/>
                  <p:cNvSpPr/>
                  <p:nvPr>
                    <p:custDataLst>
                      <p:tags r:id="rId7"/>
                    </p:custDataLst>
                  </p:nvPr>
                </p:nvSpPr>
                <p:spPr>
                  <a:xfrm>
                    <a:off x="-421" y="5819"/>
                    <a:ext cx="4758" cy="116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r">
                      <a:lnSpc>
                        <a:spcPct val="140000"/>
                      </a:lnSpc>
                    </a:pPr>
                    <a:r>
                      <a:rPr lang="en-US" altLang="zh-CN" sz="1600" dirty="0">
                        <a:latin typeface="Arial"/>
                        <a:ea typeface="微软雅黑"/>
                        <a:cs typeface="思源宋体 CN Light" panose="02020300000000000000" charset="-122"/>
                        <a:sym typeface="Arial"/>
                      </a:rPr>
                      <a:t>Click here to add content, content to match the title. </a:t>
                    </a:r>
                    <a:endParaRPr lang="zh-CN" altLang="en-US" sz="1600" spc="100" dirty="0">
                      <a:solidFill>
                        <a:schemeClr val="tx1"/>
                      </a:solidFill>
                      <a:latin typeface="Arial"/>
                      <a:ea typeface="微软雅黑"/>
                      <a:cs typeface="思源宋体 CN Light" panose="02020300000000000000" charset="-122"/>
                      <a:sym typeface="Arial"/>
                    </a:endParaRPr>
                  </a:p>
                </p:txBody>
              </p:sp>
              <p:sp>
                <p:nvSpPr>
                  <p:cNvPr id="71" name="矩形 70"/>
                  <p:cNvSpPr/>
                  <p:nvPr>
                    <p:custDataLst>
                      <p:tags r:id="rId8"/>
                    </p:custDataLst>
                  </p:nvPr>
                </p:nvSpPr>
                <p:spPr>
                  <a:xfrm>
                    <a:off x="2431" y="5252"/>
                    <a:ext cx="1750" cy="63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l"/>
                    <a:r>
                      <a:rPr lang="en-US" altLang="zh-CN" sz="2000" dirty="0">
                        <a:solidFill>
                          <a:srgbClr val="498470"/>
                        </a:solidFill>
                        <a:latin typeface="Arial"/>
                        <a:ea typeface="微软雅黑"/>
                        <a:sym typeface="Arial"/>
                      </a:rPr>
                      <a:t>Add title</a:t>
                    </a:r>
                    <a:endParaRPr lang="zh-CN" altLang="en-US" sz="2000" b="1" dirty="0">
                      <a:solidFill>
                        <a:schemeClr val="tx1"/>
                      </a:solidFill>
                      <a:effectLst/>
                      <a:latin typeface="Arial"/>
                      <a:ea typeface="微软雅黑"/>
                      <a:cs typeface="+mn-ea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73" name="组合 72"/>
              <p:cNvGrpSpPr/>
              <p:nvPr/>
            </p:nvGrpSpPr>
            <p:grpSpPr>
              <a:xfrm>
                <a:off x="12661" y="3415"/>
                <a:ext cx="4758" cy="4628"/>
                <a:chOff x="1774" y="3415"/>
                <a:chExt cx="4758" cy="4628"/>
              </a:xfrm>
            </p:grpSpPr>
            <p:grpSp>
              <p:nvGrpSpPr>
                <p:cNvPr id="74" name="组合 73"/>
                <p:cNvGrpSpPr/>
                <p:nvPr/>
              </p:nvGrpSpPr>
              <p:grpSpPr>
                <a:xfrm>
                  <a:off x="1774" y="3415"/>
                  <a:ext cx="4758" cy="1736"/>
                  <a:chOff x="-421" y="5252"/>
                  <a:chExt cx="4758" cy="1736"/>
                </a:xfrm>
              </p:grpSpPr>
              <p:sp>
                <p:nvSpPr>
                  <p:cNvPr id="75" name="矩形 74"/>
                  <p:cNvSpPr/>
                  <p:nvPr>
                    <p:custDataLst>
                      <p:tags r:id="rId5"/>
                    </p:custDataLst>
                  </p:nvPr>
                </p:nvSpPr>
                <p:spPr>
                  <a:xfrm>
                    <a:off x="-421" y="5819"/>
                    <a:ext cx="4758" cy="116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>
                      <a:lnSpc>
                        <a:spcPct val="140000"/>
                      </a:lnSpc>
                    </a:pPr>
                    <a:r>
                      <a:rPr lang="en-US" altLang="zh-CN" sz="1600" dirty="0">
                        <a:latin typeface="Arial"/>
                        <a:ea typeface="微软雅黑"/>
                        <a:cs typeface="思源宋体 CN Light" panose="02020300000000000000" charset="-122"/>
                        <a:sym typeface="Arial"/>
                      </a:rPr>
                      <a:t>Click here to add content, content to match the title. </a:t>
                    </a:r>
                    <a:endParaRPr lang="zh-CN" altLang="en-US" sz="1600" dirty="0">
                      <a:solidFill>
                        <a:schemeClr val="tx1"/>
                      </a:solidFill>
                      <a:latin typeface="Arial"/>
                      <a:ea typeface="微软雅黑"/>
                      <a:cs typeface="思源宋体 CN Light" panose="02020300000000000000" charset="-122"/>
                      <a:sym typeface="Arial"/>
                    </a:endParaRPr>
                  </a:p>
                </p:txBody>
              </p:sp>
              <p:sp>
                <p:nvSpPr>
                  <p:cNvPr id="76" name="矩形 75"/>
                  <p:cNvSpPr/>
                  <p:nvPr>
                    <p:custDataLst>
                      <p:tags r:id="rId6"/>
                    </p:custDataLst>
                  </p:nvPr>
                </p:nvSpPr>
                <p:spPr>
                  <a:xfrm>
                    <a:off x="-406" y="5252"/>
                    <a:ext cx="1750" cy="63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l"/>
                    <a:r>
                      <a:rPr lang="en-US" altLang="zh-CN" sz="2000" dirty="0">
                        <a:solidFill>
                          <a:srgbClr val="498470"/>
                        </a:solidFill>
                        <a:latin typeface="Arial"/>
                        <a:ea typeface="微软雅黑"/>
                        <a:sym typeface="Arial"/>
                      </a:rPr>
                      <a:t>Add title</a:t>
                    </a:r>
                    <a:endParaRPr lang="zh-CN" altLang="en-US" sz="2000" b="1" dirty="0">
                      <a:solidFill>
                        <a:schemeClr val="tx1"/>
                      </a:solidFill>
                      <a:effectLst/>
                      <a:latin typeface="Arial"/>
                      <a:ea typeface="微软雅黑"/>
                      <a:cs typeface="+mn-ea"/>
                      <a:sym typeface="Arial"/>
                    </a:endParaRPr>
                  </a:p>
                </p:txBody>
              </p:sp>
            </p:grpSp>
            <p:grpSp>
              <p:nvGrpSpPr>
                <p:cNvPr id="77" name="组合 76"/>
                <p:cNvGrpSpPr/>
                <p:nvPr/>
              </p:nvGrpSpPr>
              <p:grpSpPr>
                <a:xfrm>
                  <a:off x="1774" y="6307"/>
                  <a:ext cx="4758" cy="1736"/>
                  <a:chOff x="-421" y="5252"/>
                  <a:chExt cx="4758" cy="1736"/>
                </a:xfrm>
              </p:grpSpPr>
              <p:sp>
                <p:nvSpPr>
                  <p:cNvPr id="78" name="矩形 77"/>
                  <p:cNvSpPr/>
                  <p:nvPr>
                    <p:custDataLst>
                      <p:tags r:id="rId3"/>
                    </p:custDataLst>
                  </p:nvPr>
                </p:nvSpPr>
                <p:spPr>
                  <a:xfrm>
                    <a:off x="-421" y="5819"/>
                    <a:ext cx="4758" cy="116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>
                      <a:lnSpc>
                        <a:spcPct val="140000"/>
                      </a:lnSpc>
                    </a:pPr>
                    <a:r>
                      <a:rPr lang="en-US" altLang="zh-CN" sz="1600" dirty="0">
                        <a:latin typeface="Arial"/>
                        <a:ea typeface="微软雅黑"/>
                        <a:cs typeface="思源宋体 CN Light" panose="02020300000000000000" charset="-122"/>
                        <a:sym typeface="Arial"/>
                      </a:rPr>
                      <a:t>Click here to add content, content to match the title. </a:t>
                    </a:r>
                    <a:endParaRPr lang="zh-CN" altLang="en-US" sz="1600" spc="100" dirty="0">
                      <a:solidFill>
                        <a:schemeClr val="tx1"/>
                      </a:solidFill>
                      <a:latin typeface="Arial"/>
                      <a:ea typeface="微软雅黑"/>
                      <a:cs typeface="思源宋体 CN Light" panose="02020300000000000000" charset="-122"/>
                      <a:sym typeface="Arial"/>
                    </a:endParaRPr>
                  </a:p>
                </p:txBody>
              </p:sp>
              <p:sp>
                <p:nvSpPr>
                  <p:cNvPr id="79" name="矩形 78"/>
                  <p:cNvSpPr/>
                  <p:nvPr>
                    <p:custDataLst>
                      <p:tags r:id="rId4"/>
                    </p:custDataLst>
                  </p:nvPr>
                </p:nvSpPr>
                <p:spPr>
                  <a:xfrm>
                    <a:off x="-406" y="5252"/>
                    <a:ext cx="1750" cy="63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l"/>
                    <a:r>
                      <a:rPr lang="en-US" altLang="zh-CN" sz="2000" dirty="0">
                        <a:solidFill>
                          <a:srgbClr val="498470"/>
                        </a:solidFill>
                        <a:latin typeface="Arial"/>
                        <a:ea typeface="微软雅黑"/>
                        <a:sym typeface="Arial"/>
                      </a:rPr>
                      <a:t>Add title</a:t>
                    </a:r>
                    <a:endParaRPr lang="zh-CN" altLang="en-US" sz="2000" b="1" dirty="0">
                      <a:solidFill>
                        <a:schemeClr val="tx1"/>
                      </a:solidFill>
                      <a:effectLst/>
                      <a:latin typeface="Arial"/>
                      <a:ea typeface="微软雅黑"/>
                      <a:cs typeface="+mn-ea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9" name="椭圆 28"/>
            <p:cNvSpPr/>
            <p:nvPr>
              <p:custDataLst>
                <p:tags r:id="rId2"/>
              </p:custDataLst>
            </p:nvPr>
          </p:nvSpPr>
          <p:spPr>
            <a:xfrm>
              <a:off x="8528" y="4546"/>
              <a:ext cx="1961" cy="1961"/>
            </a:xfrm>
            <a:prstGeom prst="ellipse">
              <a:avLst/>
            </a:prstGeom>
            <a:gradFill>
              <a:gsLst>
                <a:gs pos="0">
                  <a:srgbClr val="6BB3A5"/>
                </a:gs>
                <a:gs pos="63000">
                  <a:srgbClr val="498470"/>
                </a:gs>
              </a:gsLst>
              <a:lin ang="19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gradFill>
                    <a:gsLst>
                      <a:gs pos="55000">
                        <a:srgbClr val="FCCE93"/>
                      </a:gs>
                      <a:gs pos="100000">
                        <a:schemeClr val="accent1">
                          <a:lumMod val="5000"/>
                          <a:lumOff val="95000"/>
                        </a:schemeClr>
                      </a:gs>
                    </a:gsLst>
                    <a:lin ang="6840000" scaled="0"/>
                  </a:gradFill>
                  <a:latin typeface="Arial"/>
                  <a:ea typeface="微软雅黑"/>
                  <a:sym typeface="Arial"/>
                </a:rPr>
                <a:t>Add title</a:t>
              </a:r>
              <a:endParaRPr lang="zh-CN" altLang="en-US" sz="2000" b="1" dirty="0">
                <a:gradFill>
                  <a:gsLst>
                    <a:gs pos="55000">
                      <a:srgbClr val="FCCE93"/>
                    </a:gs>
                    <a:gs pos="100000">
                      <a:schemeClr val="accent1">
                        <a:lumMod val="5000"/>
                        <a:lumOff val="95000"/>
                      </a:schemeClr>
                    </a:gs>
                  </a:gsLst>
                  <a:lin ang="6840000" scaled="0"/>
                </a:gradFill>
                <a:effectLst/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3000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40666" y="256540"/>
            <a:ext cx="2820353" cy="812800"/>
            <a:chOff x="244" y="529"/>
            <a:chExt cx="4442" cy="1280"/>
          </a:xfrm>
        </p:grpSpPr>
        <p:grpSp>
          <p:nvGrpSpPr>
            <p:cNvPr id="6" name="组合 5"/>
            <p:cNvGrpSpPr/>
            <p:nvPr/>
          </p:nvGrpSpPr>
          <p:grpSpPr>
            <a:xfrm>
              <a:off x="1176" y="771"/>
              <a:ext cx="3510" cy="900"/>
              <a:chOff x="5826" y="7791"/>
              <a:chExt cx="3510" cy="900"/>
            </a:xfrm>
          </p:grpSpPr>
          <p:pic>
            <p:nvPicPr>
              <p:cNvPr id="30" name="图片 29" descr="组 2 拷贝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15"/>
              <a:stretch>
                <a:fillRect/>
              </a:stretch>
            </p:blipFill>
            <p:spPr>
              <a:xfrm>
                <a:off x="5826" y="7791"/>
                <a:ext cx="3510" cy="900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51" name="文本框 50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6126" y="7846"/>
                <a:ext cx="3210" cy="727"/>
              </a:xfrm>
              <a:prstGeom prst="rect">
                <a:avLst/>
              </a:prstGeo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rgbClr val="F0CC95"/>
                        </a:gs>
                      </a:gsLst>
                      <a:lin ang="5400000" scaled="0"/>
                    </a:gra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zh-CN" altLang="en-US" sz="2400" dirty="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F0CC95"/>
                      </a:gs>
                    </a:gsLst>
                    <a:lin ang="5400000" scaled="0"/>
                  </a:gradFill>
                  <a:latin typeface="Arial"/>
                  <a:ea typeface="微软雅黑"/>
                  <a:sym typeface="Arial"/>
                </a:endParaRPr>
              </a:p>
            </p:txBody>
          </p:sp>
        </p:grpSp>
        <p:pic>
          <p:nvPicPr>
            <p:cNvPr id="72" name="图片 71" descr="Layer 010      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6"/>
            <a:srcRect l="10204" t="10278" r="55630" b="61806"/>
            <a:stretch>
              <a:fillRect/>
            </a:stretch>
          </p:blipFill>
          <p:spPr>
            <a:xfrm>
              <a:off x="244" y="529"/>
              <a:ext cx="1565" cy="1280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1120140" y="2091057"/>
            <a:ext cx="2697480" cy="3455035"/>
            <a:chOff x="7383" y="3349"/>
            <a:chExt cx="4248" cy="5441"/>
          </a:xfrm>
        </p:grpSpPr>
        <p:sp>
          <p:nvSpPr>
            <p:cNvPr id="14" name="矩形 13"/>
            <p:cNvSpPr/>
            <p:nvPr>
              <p:custDataLst>
                <p:tags r:id="rId7"/>
              </p:custDataLst>
            </p:nvPr>
          </p:nvSpPr>
          <p:spPr>
            <a:xfrm>
              <a:off x="7383" y="3750"/>
              <a:ext cx="4248" cy="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8"/>
              </p:custDataLst>
            </p:nvPr>
          </p:nvSpPr>
          <p:spPr>
            <a:xfrm>
              <a:off x="7719" y="4529"/>
              <a:ext cx="3719" cy="2545"/>
            </a:xfrm>
            <a:prstGeom prst="rect">
              <a:avLst/>
            </a:prstGeom>
            <a:solidFill>
              <a:srgbClr val="000000">
                <a:alpha val="0"/>
              </a:srgbClr>
            </a:solidFill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160000"/>
                </a:lnSpc>
              </a:pPr>
              <a:r>
                <a:rPr lang="en-US" altLang="zh-CN" sz="1600" dirty="0">
                  <a:latin typeface="Arial"/>
                  <a:ea typeface="微软雅黑"/>
                  <a:cs typeface="思源宋体 CN Light" panose="02020300000000000000" charset="-122"/>
                  <a:sym typeface="Arial"/>
                </a:rPr>
                <a:t>Click here to add text content, such as keywords, some brief introductions, etc.</a:t>
              </a:r>
              <a:endParaRPr lang="zh-CN" altLang="en-US" sz="1600" dirty="0">
                <a:solidFill>
                  <a:schemeClr val="tx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6" name="缺角矩形 15"/>
            <p:cNvSpPr/>
            <p:nvPr>
              <p:custDataLst>
                <p:tags r:id="rId9"/>
              </p:custDataLst>
            </p:nvPr>
          </p:nvSpPr>
          <p:spPr>
            <a:xfrm>
              <a:off x="8131" y="3349"/>
              <a:ext cx="2895" cy="893"/>
            </a:xfrm>
            <a:prstGeom prst="plaque">
              <a:avLst/>
            </a:prstGeom>
            <a:gradFill>
              <a:gsLst>
                <a:gs pos="0">
                  <a:srgbClr val="6BB3A5"/>
                </a:gs>
                <a:gs pos="63000">
                  <a:srgbClr val="498470"/>
                </a:gs>
              </a:gsLst>
              <a:lin ang="19200000" scaled="0"/>
            </a:gradFill>
            <a:ln w="25400">
              <a:solidFill>
                <a:srgbClr val="F0CC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8301" y="3465"/>
              <a:ext cx="2534" cy="628"/>
            </a:xfrm>
            <a:prstGeom prst="rect">
              <a:avLst/>
            </a:prstGeom>
            <a:solidFill>
              <a:srgbClr val="000000">
                <a:alpha val="0"/>
              </a:srgbClr>
            </a:solidFill>
          </p:spPr>
          <p:txBody>
            <a:bodyPr wrap="square" rtlCol="0" anchor="t">
              <a:spAutoFit/>
            </a:bodyPr>
            <a:lstStyle/>
            <a:p>
              <a:pPr algn="dist"/>
              <a:r>
                <a:rPr lang="en-US" altLang="zh-CN" sz="2000" dirty="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F0CC95"/>
                      </a:gs>
                    </a:gsLst>
                    <a:lin ang="5400000" scaled="0"/>
                  </a:gradFill>
                  <a:latin typeface="Arial"/>
                  <a:ea typeface="微软雅黑"/>
                  <a:sym typeface="Arial"/>
                </a:rPr>
                <a:t>Add title</a:t>
              </a:r>
              <a:endParaRPr lang="zh-CN" altLang="en-US" sz="2000" b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319905" y="2091057"/>
            <a:ext cx="2697480" cy="3455035"/>
            <a:chOff x="7383" y="3349"/>
            <a:chExt cx="4248" cy="5441"/>
          </a:xfrm>
        </p:grpSpPr>
        <p:sp>
          <p:nvSpPr>
            <p:cNvPr id="4" name="矩形 3"/>
            <p:cNvSpPr/>
            <p:nvPr>
              <p:custDataLst>
                <p:tags r:id="rId3"/>
              </p:custDataLst>
            </p:nvPr>
          </p:nvSpPr>
          <p:spPr>
            <a:xfrm>
              <a:off x="7383" y="3750"/>
              <a:ext cx="4248" cy="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5" name="文本框 4"/>
            <p:cNvSpPr txBox="1"/>
            <p:nvPr>
              <p:custDataLst>
                <p:tags r:id="rId4"/>
              </p:custDataLst>
            </p:nvPr>
          </p:nvSpPr>
          <p:spPr>
            <a:xfrm>
              <a:off x="7719" y="4529"/>
              <a:ext cx="3719" cy="2545"/>
            </a:xfrm>
            <a:prstGeom prst="rect">
              <a:avLst/>
            </a:prstGeom>
            <a:solidFill>
              <a:srgbClr val="000000">
                <a:alpha val="0"/>
              </a:srgbClr>
            </a:solidFill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160000"/>
                </a:lnSpc>
              </a:pPr>
              <a:r>
                <a:rPr lang="en-US" altLang="zh-CN" sz="1600" dirty="0">
                  <a:latin typeface="Arial"/>
                  <a:ea typeface="微软雅黑"/>
                  <a:cs typeface="思源宋体 CN Light" panose="02020300000000000000" charset="-122"/>
                  <a:sym typeface="Arial"/>
                </a:rPr>
                <a:t>Click here to add text content, such as keywords, some brief introductions, etc.</a:t>
              </a:r>
              <a:endParaRPr lang="zh-CN" altLang="en-US" sz="1600" dirty="0">
                <a:solidFill>
                  <a:schemeClr val="tx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8" name="缺角矩形 7"/>
            <p:cNvSpPr/>
            <p:nvPr>
              <p:custDataLst>
                <p:tags r:id="rId5"/>
              </p:custDataLst>
            </p:nvPr>
          </p:nvSpPr>
          <p:spPr>
            <a:xfrm>
              <a:off x="8131" y="3349"/>
              <a:ext cx="2895" cy="893"/>
            </a:xfrm>
            <a:prstGeom prst="plaque">
              <a:avLst/>
            </a:prstGeom>
            <a:solidFill>
              <a:srgbClr val="FCCE93"/>
            </a:solidFill>
            <a:ln w="25400">
              <a:solidFill>
                <a:srgbClr val="4984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9" name="文本框 8"/>
            <p:cNvSpPr txBox="1"/>
            <p:nvPr>
              <p:custDataLst>
                <p:tags r:id="rId6"/>
              </p:custDataLst>
            </p:nvPr>
          </p:nvSpPr>
          <p:spPr>
            <a:xfrm>
              <a:off x="8301" y="3465"/>
              <a:ext cx="2534" cy="628"/>
            </a:xfrm>
            <a:prstGeom prst="rect">
              <a:avLst/>
            </a:prstGeom>
            <a:solidFill>
              <a:srgbClr val="000000">
                <a:alpha val="0"/>
              </a:srgbClr>
            </a:solidFill>
          </p:spPr>
          <p:txBody>
            <a:bodyPr wrap="square" rtlCol="0" anchor="t">
              <a:spAutoFit/>
            </a:bodyPr>
            <a:lstStyle/>
            <a:p>
              <a:pPr algn="dist"/>
              <a:r>
                <a:rPr lang="en-US" altLang="zh-CN" sz="2000" dirty="0">
                  <a:solidFill>
                    <a:srgbClr val="498470"/>
                  </a:solidFill>
                  <a:latin typeface="Arial"/>
                  <a:ea typeface="微软雅黑"/>
                  <a:sym typeface="Arial"/>
                </a:rPr>
                <a:t>Add title</a:t>
              </a:r>
              <a:endParaRPr lang="zh-CN" altLang="en-US" sz="2000" b="1" dirty="0">
                <a:solidFill>
                  <a:srgbClr val="498470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pic>
        <p:nvPicPr>
          <p:cNvPr id="10" name="图片 9" descr="5e58bdf84513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7427596" y="1892936"/>
            <a:ext cx="3719195" cy="37191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000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组 1"/>
          <p:cNvPicPr>
            <a:picLocks noChangeAspect="1"/>
          </p:cNvPicPr>
          <p:nvPr/>
        </p:nvPicPr>
        <p:blipFill>
          <a:blip r:embed="rId10"/>
          <a:srcRect b="1250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  <p:pic>
        <p:nvPicPr>
          <p:cNvPr id="16" name="图片 15" descr="组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2475" y="671515"/>
            <a:ext cx="10687051" cy="5514975"/>
          </a:xfrm>
          <a:prstGeom prst="rect">
            <a:avLst/>
          </a:prstGeom>
        </p:spPr>
      </p:pic>
      <p:pic>
        <p:nvPicPr>
          <p:cNvPr id="19" name="图片 18" descr="组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5" name="组合 64"/>
          <p:cNvGrpSpPr/>
          <p:nvPr/>
        </p:nvGrpSpPr>
        <p:grpSpPr>
          <a:xfrm>
            <a:off x="2223771" y="2017582"/>
            <a:ext cx="7773035" cy="1640016"/>
            <a:chOff x="3502" y="2817"/>
            <a:chExt cx="12241" cy="2583"/>
          </a:xfrm>
        </p:grpSpPr>
        <p:sp>
          <p:nvSpPr>
            <p:cNvPr id="34" name="矩形 33"/>
            <p:cNvSpPr/>
            <p:nvPr>
              <p:custDataLst>
                <p:tags r:id="rId8"/>
              </p:custDataLst>
            </p:nvPr>
          </p:nvSpPr>
          <p:spPr>
            <a:xfrm>
              <a:off x="5067" y="2817"/>
              <a:ext cx="8826" cy="2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8800" dirty="0">
                  <a:gradFill>
                    <a:gsLst>
                      <a:gs pos="6600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F0CC95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体家AI造字剑客" pitchFamily="66" charset="-122"/>
                  <a:ea typeface="字体家AI造字剑客" pitchFamily="66" charset="-122"/>
                  <a:cs typeface="思源黑体 CN Bold" panose="020B0800000000000000" charset="-122"/>
                  <a:sym typeface="Arial"/>
                </a:rPr>
                <a:t>THANKS</a:t>
              </a:r>
              <a:endParaRPr kumimoji="1" lang="zh-CN" altLang="en-US" sz="8800" dirty="0">
                <a:gradFill>
                  <a:gsLst>
                    <a:gs pos="6600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0CC95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体家AI造字剑客" pitchFamily="66" charset="-122"/>
                <a:ea typeface="字体家AI造字剑客" pitchFamily="66" charset="-122"/>
                <a:cs typeface="思源黑体 CN Bold" panose="020B0800000000000000" charset="-122"/>
                <a:sym typeface="Arial"/>
              </a:endParaRPr>
            </a:p>
          </p:txBody>
        </p:sp>
        <p:pic>
          <p:nvPicPr>
            <p:cNvPr id="49" name="图片 48" descr="组 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3283" y="4830"/>
              <a:ext cx="2460" cy="57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0" name="图片 49" descr="组 5 拷贝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502" y="4830"/>
              <a:ext cx="2460" cy="57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6" name="组合 65"/>
          <p:cNvGrpSpPr/>
          <p:nvPr/>
        </p:nvGrpSpPr>
        <p:grpSpPr>
          <a:xfrm>
            <a:off x="3699194" y="4947286"/>
            <a:ext cx="4793615" cy="571500"/>
            <a:chOff x="5875" y="7631"/>
            <a:chExt cx="7549" cy="9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52" name="组合 51"/>
            <p:cNvGrpSpPr/>
            <p:nvPr/>
          </p:nvGrpSpPr>
          <p:grpSpPr>
            <a:xfrm>
              <a:off x="5875" y="7631"/>
              <a:ext cx="3510" cy="900"/>
              <a:chOff x="5615" y="7711"/>
              <a:chExt cx="3510" cy="900"/>
            </a:xfrm>
          </p:grpSpPr>
          <p:pic>
            <p:nvPicPr>
              <p:cNvPr id="30" name="图片 29" descr="组 2 拷贝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615" y="7711"/>
                <a:ext cx="3510" cy="900"/>
              </a:xfrm>
              <a:prstGeom prst="rect">
                <a:avLst/>
              </a:prstGeom>
            </p:spPr>
          </p:pic>
          <p:sp>
            <p:nvSpPr>
              <p:cNvPr id="51" name="文本框 50"/>
              <p:cNvSpPr txBox="1"/>
              <p:nvPr/>
            </p:nvSpPr>
            <p:spPr>
              <a:xfrm>
                <a:off x="5915" y="7871"/>
                <a:ext cx="2910" cy="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>
                    <a:gradFill>
                      <a:gsLst>
                        <a:gs pos="66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rgbClr val="F0CC95"/>
                        </a:gs>
                      </a:gsLst>
                      <a:lin ang="5400000" scaled="0"/>
                    </a:gradFill>
                    <a:latin typeface="Arial"/>
                    <a:ea typeface="微软雅黑"/>
                    <a:sym typeface="Arial"/>
                  </a:rPr>
                  <a:t>Report </a:t>
                </a:r>
                <a:r>
                  <a:rPr lang="zh-CN" altLang="en-US" sz="1600" dirty="0">
                    <a:gradFill>
                      <a:gsLst>
                        <a:gs pos="66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rgbClr val="F0CC95"/>
                        </a:gs>
                      </a:gsLst>
                      <a:lin ang="5400000" scaled="0"/>
                    </a:gradFill>
                    <a:latin typeface="Arial"/>
                    <a:ea typeface="微软雅黑"/>
                    <a:sym typeface="Arial"/>
                  </a:rPr>
                  <a:t>：</a:t>
                </a:r>
                <a:r>
                  <a:rPr lang="en-US" altLang="zh-CN" sz="1600" dirty="0">
                    <a:gradFill>
                      <a:gsLst>
                        <a:gs pos="66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rgbClr val="F0CC95"/>
                        </a:gs>
                      </a:gsLst>
                      <a:lin ang="5400000" scaled="0"/>
                    </a:gradFill>
                    <a:latin typeface="Arial"/>
                    <a:ea typeface="微软雅黑"/>
                    <a:sym typeface="Arial"/>
                  </a:rPr>
                  <a:t>freeppt7</a:t>
                </a:r>
                <a:endParaRPr lang="zh-CN" altLang="en-US" sz="1600" dirty="0">
                  <a:gradFill>
                    <a:gsLst>
                      <a:gs pos="6600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F0CC95"/>
                      </a:gs>
                    </a:gsLst>
                    <a:lin ang="5400000" scaled="0"/>
                  </a:gradFill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9914" y="7631"/>
              <a:ext cx="3510" cy="900"/>
              <a:chOff x="5615" y="7711"/>
              <a:chExt cx="3510" cy="900"/>
            </a:xfrm>
          </p:grpSpPr>
          <p:pic>
            <p:nvPicPr>
              <p:cNvPr id="54" name="图片 53" descr="组 2 拷贝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5"/>
              <a:stretch>
                <a:fillRect/>
              </a:stretch>
            </p:blipFill>
            <p:spPr>
              <a:xfrm>
                <a:off x="5615" y="7711"/>
                <a:ext cx="3510" cy="900"/>
              </a:xfrm>
              <a:prstGeom prst="rect">
                <a:avLst/>
              </a:prstGeom>
            </p:spPr>
          </p:pic>
          <p:sp>
            <p:nvSpPr>
              <p:cNvPr id="55" name="文本框 54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5915" y="7871"/>
                <a:ext cx="2910" cy="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>
                    <a:gradFill>
                      <a:gsLst>
                        <a:gs pos="66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rgbClr val="F0CC95"/>
                        </a:gs>
                      </a:gsLst>
                      <a:lin ang="5400000" scaled="0"/>
                    </a:gradFill>
                    <a:latin typeface="Arial"/>
                    <a:ea typeface="微软雅黑"/>
                    <a:sym typeface="Arial"/>
                  </a:rPr>
                  <a:t>Time </a:t>
                </a:r>
                <a:r>
                  <a:rPr lang="zh-CN" altLang="en-US" sz="1600" dirty="0">
                    <a:gradFill>
                      <a:gsLst>
                        <a:gs pos="66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rgbClr val="F0CC95"/>
                        </a:gs>
                      </a:gsLst>
                      <a:lin ang="5400000" scaled="0"/>
                    </a:gradFill>
                    <a:latin typeface="Arial"/>
                    <a:ea typeface="微软雅黑"/>
                    <a:sym typeface="Arial"/>
                  </a:rPr>
                  <a:t>：</a:t>
                </a:r>
                <a:r>
                  <a:rPr lang="en-US" altLang="zh-CN" sz="1600" dirty="0">
                    <a:gradFill>
                      <a:gsLst>
                        <a:gs pos="66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rgbClr val="F0CC95"/>
                        </a:gs>
                      </a:gsLst>
                      <a:lin ang="5400000" scaled="0"/>
                    </a:gradFill>
                    <a:latin typeface="Arial"/>
                    <a:ea typeface="微软雅黑"/>
                    <a:sym typeface="Arial"/>
                  </a:rPr>
                  <a:t>XX.202X</a:t>
                </a:r>
              </a:p>
            </p:txBody>
          </p:sp>
        </p:grpSp>
      </p:grpSp>
      <p:grpSp>
        <p:nvGrpSpPr>
          <p:cNvPr id="58" name="组合 57"/>
          <p:cNvGrpSpPr/>
          <p:nvPr/>
        </p:nvGrpSpPr>
        <p:grpSpPr>
          <a:xfrm>
            <a:off x="4923473" y="1072515"/>
            <a:ext cx="2342515" cy="532130"/>
            <a:chOff x="11724" y="7738"/>
            <a:chExt cx="3276" cy="744"/>
          </a:xfrm>
          <a:solidFill>
            <a:srgbClr val="47968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9" name="椭圆 58"/>
            <p:cNvSpPr/>
            <p:nvPr>
              <p:custDataLst>
                <p:tags r:id="rId2"/>
              </p:custDataLst>
            </p:nvPr>
          </p:nvSpPr>
          <p:spPr>
            <a:xfrm>
              <a:off x="11724" y="7738"/>
              <a:ext cx="744" cy="744"/>
            </a:xfrm>
            <a:prstGeom prst="ellipse">
              <a:avLst/>
            </a:prstGeom>
            <a:grpFill/>
            <a:ln w="19050">
              <a:gradFill>
                <a:gsLst>
                  <a:gs pos="0">
                    <a:srgbClr val="F0CC95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F0CC95"/>
                      </a:gs>
                    </a:gsLst>
                    <a:lin ang="5400000" scaled="0"/>
                  </a:gradFill>
                  <a:effectLst/>
                  <a:latin typeface="Arial"/>
                  <a:ea typeface="微软雅黑"/>
                  <a:cs typeface="思源宋体 CN Heavy" panose="02020900000000000000" charset="-122"/>
                  <a:sym typeface="Arial"/>
                </a:rPr>
                <a:t>2</a:t>
              </a:r>
              <a:endParaRPr lang="zh-CN" altLang="en-US" sz="24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0CC95"/>
                    </a:gs>
                  </a:gsLst>
                  <a:lin ang="5400000" scaled="0"/>
                </a:gradFill>
                <a:effectLst/>
                <a:latin typeface="Arial"/>
                <a:ea typeface="微软雅黑"/>
                <a:cs typeface="思源宋体 CN Heavy" panose="02020900000000000000" charset="-122"/>
                <a:sym typeface="Arial"/>
              </a:endParaRPr>
            </a:p>
          </p:txBody>
        </p:sp>
        <p:sp>
          <p:nvSpPr>
            <p:cNvPr id="60" name="椭圆 59"/>
            <p:cNvSpPr/>
            <p:nvPr>
              <p:custDataLst>
                <p:tags r:id="rId3"/>
              </p:custDataLst>
            </p:nvPr>
          </p:nvSpPr>
          <p:spPr>
            <a:xfrm>
              <a:off x="12568" y="7738"/>
              <a:ext cx="744" cy="744"/>
            </a:xfrm>
            <a:prstGeom prst="ellipse">
              <a:avLst/>
            </a:prstGeom>
            <a:grpFill/>
            <a:ln w="19050">
              <a:gradFill>
                <a:gsLst>
                  <a:gs pos="0">
                    <a:srgbClr val="F0CC95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F0CC95"/>
                      </a:gs>
                    </a:gsLst>
                    <a:lin ang="5400000" scaled="0"/>
                  </a:gradFill>
                  <a:effectLst/>
                  <a:latin typeface="Arial"/>
                  <a:ea typeface="微软雅黑"/>
                  <a:cs typeface="思源宋体 CN Heavy" panose="02020900000000000000" charset="-122"/>
                  <a:sym typeface="Arial"/>
                </a:rPr>
                <a:t>0</a:t>
              </a:r>
              <a:endParaRPr lang="zh-CN" altLang="en-US" sz="24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0CC95"/>
                    </a:gs>
                  </a:gsLst>
                  <a:lin ang="5400000" scaled="0"/>
                </a:gradFill>
                <a:effectLst/>
                <a:latin typeface="Arial"/>
                <a:ea typeface="微软雅黑"/>
                <a:cs typeface="思源宋体 CN Heavy" panose="02020900000000000000" charset="-122"/>
                <a:sym typeface="Arial"/>
              </a:endParaRPr>
            </a:p>
          </p:txBody>
        </p:sp>
        <p:sp>
          <p:nvSpPr>
            <p:cNvPr id="61" name="椭圆 60"/>
            <p:cNvSpPr/>
            <p:nvPr>
              <p:custDataLst>
                <p:tags r:id="rId4"/>
              </p:custDataLst>
            </p:nvPr>
          </p:nvSpPr>
          <p:spPr>
            <a:xfrm>
              <a:off x="13412" y="7738"/>
              <a:ext cx="744" cy="744"/>
            </a:xfrm>
            <a:prstGeom prst="ellipse">
              <a:avLst/>
            </a:prstGeom>
            <a:grpFill/>
            <a:ln w="19050">
              <a:gradFill>
                <a:gsLst>
                  <a:gs pos="0">
                    <a:srgbClr val="F0CC95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F0CC95"/>
                      </a:gs>
                    </a:gsLst>
                    <a:lin ang="5400000" scaled="0"/>
                  </a:gradFill>
                  <a:effectLst/>
                  <a:latin typeface="Arial"/>
                  <a:ea typeface="微软雅黑"/>
                  <a:cs typeface="思源宋体 CN Heavy" panose="02020900000000000000" charset="-122"/>
                  <a:sym typeface="Arial"/>
                </a:rPr>
                <a:t>X</a:t>
              </a:r>
              <a:endParaRPr lang="zh-CN" altLang="en-US" sz="24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0CC95"/>
                    </a:gs>
                  </a:gsLst>
                  <a:lin ang="5400000" scaled="0"/>
                </a:gradFill>
                <a:effectLst/>
                <a:latin typeface="Arial"/>
                <a:ea typeface="微软雅黑"/>
                <a:cs typeface="思源宋体 CN Heavy" panose="02020900000000000000" charset="-122"/>
                <a:sym typeface="Arial"/>
              </a:endParaRPr>
            </a:p>
          </p:txBody>
        </p:sp>
        <p:sp>
          <p:nvSpPr>
            <p:cNvPr id="62" name="椭圆 61"/>
            <p:cNvSpPr/>
            <p:nvPr>
              <p:custDataLst>
                <p:tags r:id="rId5"/>
              </p:custDataLst>
            </p:nvPr>
          </p:nvSpPr>
          <p:spPr>
            <a:xfrm>
              <a:off x="14256" y="7738"/>
              <a:ext cx="744" cy="744"/>
            </a:xfrm>
            <a:prstGeom prst="ellipse">
              <a:avLst/>
            </a:prstGeom>
            <a:grpFill/>
            <a:ln w="19050">
              <a:gradFill>
                <a:gsLst>
                  <a:gs pos="0">
                    <a:srgbClr val="F0CC95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F0CC95"/>
                      </a:gs>
                    </a:gsLst>
                    <a:lin ang="5400000" scaled="0"/>
                  </a:gradFill>
                  <a:effectLst/>
                  <a:latin typeface="Arial"/>
                  <a:ea typeface="微软雅黑"/>
                  <a:cs typeface="思源宋体 CN Heavy" panose="02020900000000000000" charset="-122"/>
                  <a:sym typeface="Arial"/>
                </a:rPr>
                <a:t>X</a:t>
              </a:r>
              <a:endParaRPr lang="zh-CN" altLang="en-US" sz="24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0CC95"/>
                    </a:gs>
                  </a:gsLst>
                  <a:lin ang="5400000" scaled="0"/>
                </a:gradFill>
                <a:effectLst/>
                <a:latin typeface="Arial"/>
                <a:ea typeface="微软雅黑"/>
                <a:cs typeface="思源宋体 CN Heavy" panose="02020900000000000000" charset="-122"/>
                <a:sym typeface="Arial"/>
              </a:endParaRPr>
            </a:p>
          </p:txBody>
        </p:sp>
      </p:grpSp>
      <p:sp>
        <p:nvSpPr>
          <p:cNvPr id="63" name="文本框 62"/>
          <p:cNvSpPr txBox="1"/>
          <p:nvPr/>
        </p:nvSpPr>
        <p:spPr>
          <a:xfrm>
            <a:off x="3479801" y="3735389"/>
            <a:ext cx="56045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0CC95"/>
                    </a:gs>
                  </a:gsLst>
                  <a:lin ang="5400000" scaled="0"/>
                </a:gradFill>
                <a:ea typeface="微软雅黑"/>
                <a:cs typeface="思源宋体 CN Heavy" panose="02020900000000000000" charset="-122"/>
                <a:sym typeface="Arial"/>
              </a:rPr>
              <a:t>Insert the Subtitle of Your Presentation</a:t>
            </a:r>
          </a:p>
        </p:txBody>
      </p:sp>
      <p:pic>
        <p:nvPicPr>
          <p:cNvPr id="74" name="图片 73" descr="Layer 015      "/>
          <p:cNvPicPr>
            <a:picLocks noChangeAspect="1"/>
          </p:cNvPicPr>
          <p:nvPr/>
        </p:nvPicPr>
        <p:blipFill>
          <a:blip r:embed="rId16"/>
          <a:srcRect l="50824" t="45972" r="7231" b="12917"/>
          <a:stretch>
            <a:fillRect/>
          </a:stretch>
        </p:blipFill>
        <p:spPr>
          <a:xfrm>
            <a:off x="2090421" y="3747135"/>
            <a:ext cx="1475740" cy="1446530"/>
          </a:xfrm>
          <a:prstGeom prst="rect">
            <a:avLst/>
          </a:prstGeom>
        </p:spPr>
      </p:pic>
      <p:pic>
        <p:nvPicPr>
          <p:cNvPr id="75" name="图片 74" descr="Layer 010      "/>
          <p:cNvPicPr>
            <a:picLocks noChangeAspect="1"/>
          </p:cNvPicPr>
          <p:nvPr/>
        </p:nvPicPr>
        <p:blipFill>
          <a:blip r:embed="rId17"/>
          <a:srcRect l="10204" t="10278" r="55630" b="61806"/>
          <a:stretch>
            <a:fillRect/>
          </a:stretch>
        </p:blipFill>
        <p:spPr>
          <a:xfrm>
            <a:off x="7462520" y="723902"/>
            <a:ext cx="1621791" cy="13252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000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3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组合 91"/>
          <p:cNvGrpSpPr/>
          <p:nvPr/>
        </p:nvGrpSpPr>
        <p:grpSpPr>
          <a:xfrm>
            <a:off x="0" y="0"/>
            <a:ext cx="12192000" cy="6858000"/>
            <a:chOff x="0" y="0"/>
            <a:chExt cx="19200" cy="10800"/>
          </a:xfrm>
        </p:grpSpPr>
        <p:pic>
          <p:nvPicPr>
            <p:cNvPr id="13" name="图片 12" descr="E:\PPT\包图网\审核中\组 1.png组 1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7"/>
            <a:srcRect b="1250"/>
            <a:stretch>
              <a:fillRect/>
            </a:stretch>
          </p:blipFill>
          <p:spPr>
            <a:xfrm>
              <a:off x="0" y="0"/>
              <a:ext cx="19200" cy="10800"/>
            </a:xfrm>
            <a:prstGeom prst="rect">
              <a:avLst/>
            </a:prstGeom>
          </p:spPr>
        </p:pic>
        <p:pic>
          <p:nvPicPr>
            <p:cNvPr id="35" name="图片 34" descr="组 3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8"/>
            <a:srcRect r="70234" b="44861"/>
            <a:stretch>
              <a:fillRect/>
            </a:stretch>
          </p:blipFill>
          <p:spPr>
            <a:xfrm flipH="1">
              <a:off x="13485" y="0"/>
              <a:ext cx="5715" cy="5955"/>
            </a:xfrm>
            <a:prstGeom prst="rect">
              <a:avLst/>
            </a:prstGeom>
          </p:spPr>
        </p:pic>
        <p:grpSp>
          <p:nvGrpSpPr>
            <p:cNvPr id="85" name="组合 84"/>
            <p:cNvGrpSpPr/>
            <p:nvPr/>
          </p:nvGrpSpPr>
          <p:grpSpPr>
            <a:xfrm>
              <a:off x="0" y="9165"/>
              <a:ext cx="19199" cy="1634"/>
              <a:chOff x="0" y="9165"/>
              <a:chExt cx="19199" cy="1634"/>
            </a:xfrm>
          </p:grpSpPr>
          <p:pic>
            <p:nvPicPr>
              <p:cNvPr id="86" name="图片 85" descr="图层 22 副本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19"/>
              <a:srcRect l="52109" t="52222" b="32639"/>
              <a:stretch>
                <a:fillRect/>
              </a:stretch>
            </p:blipFill>
            <p:spPr>
              <a:xfrm>
                <a:off x="10005" y="9165"/>
                <a:ext cx="9195" cy="1635"/>
              </a:xfrm>
              <a:prstGeom prst="rect">
                <a:avLst/>
              </a:prstGeom>
            </p:spPr>
          </p:pic>
          <p:pic>
            <p:nvPicPr>
              <p:cNvPr id="87" name="图片 86" descr="图层 22 副本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19"/>
              <a:srcRect l="52109" t="52222" b="32639"/>
              <a:stretch>
                <a:fillRect/>
              </a:stretch>
            </p:blipFill>
            <p:spPr>
              <a:xfrm flipH="1">
                <a:off x="0" y="9165"/>
                <a:ext cx="9195" cy="1635"/>
              </a:xfrm>
              <a:prstGeom prst="rect">
                <a:avLst/>
              </a:prstGeom>
            </p:spPr>
          </p:pic>
        </p:grpSp>
        <p:pic>
          <p:nvPicPr>
            <p:cNvPr id="56" name="图片 55" descr="组 3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8"/>
            <a:srcRect l="56875" t="60139"/>
            <a:stretch>
              <a:fillRect/>
            </a:stretch>
          </p:blipFill>
          <p:spPr>
            <a:xfrm flipH="1">
              <a:off x="0" y="5714"/>
              <a:ext cx="9782" cy="5086"/>
            </a:xfrm>
            <a:prstGeom prst="rect">
              <a:avLst/>
            </a:prstGeom>
          </p:spPr>
        </p:pic>
        <p:pic>
          <p:nvPicPr>
            <p:cNvPr id="91" name="图片 90" descr="组 3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8"/>
            <a:srcRect r="70234" b="44861"/>
            <a:stretch>
              <a:fillRect/>
            </a:stretch>
          </p:blipFill>
          <p:spPr>
            <a:xfrm>
              <a:off x="0" y="0"/>
              <a:ext cx="5715" cy="5955"/>
            </a:xfrm>
            <a:prstGeom prst="rect">
              <a:avLst/>
            </a:prstGeom>
          </p:spPr>
        </p:pic>
      </p:grpSp>
      <p:grpSp>
        <p:nvGrpSpPr>
          <p:cNvPr id="93" name="组合 92"/>
          <p:cNvGrpSpPr/>
          <p:nvPr/>
        </p:nvGrpSpPr>
        <p:grpSpPr>
          <a:xfrm>
            <a:off x="7654285" y="1811208"/>
            <a:ext cx="632459" cy="2467422"/>
            <a:chOff x="12064" y="1404"/>
            <a:chExt cx="1416" cy="5521"/>
          </a:xfrm>
        </p:grpSpPr>
        <p:pic>
          <p:nvPicPr>
            <p:cNvPr id="94" name="图片 93" descr="组 2 拷贝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0"/>
            <a:stretch>
              <a:fillRect/>
            </a:stretch>
          </p:blipFill>
          <p:spPr>
            <a:xfrm rot="5400000">
              <a:off x="10011" y="3457"/>
              <a:ext cx="5521" cy="141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5" name="文本框 94"/>
            <p:cNvSpPr txBox="1"/>
            <p:nvPr>
              <p:custDataLst>
                <p:tags r:id="rId8"/>
              </p:custDataLst>
            </p:nvPr>
          </p:nvSpPr>
          <p:spPr>
            <a:xfrm>
              <a:off x="12102" y="2376"/>
              <a:ext cx="1378" cy="398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2800" dirty="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F0CC95"/>
                      </a:gs>
                    </a:gsLst>
                    <a:lin ang="4020000" scaled="0"/>
                  </a:gradFill>
                  <a:effectLst/>
                  <a:latin typeface="Arial"/>
                  <a:ea typeface="微软雅黑"/>
                  <a:sym typeface="Arial"/>
                </a:rPr>
                <a:t>Part One</a:t>
              </a:r>
              <a:endParaRPr lang="zh-CN" altLang="en-US" sz="28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0CC95"/>
                    </a:gs>
                  </a:gsLst>
                  <a:lin ang="4020000" scaled="0"/>
                </a:gradFill>
                <a:effectLst/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6095365" y="1811655"/>
            <a:ext cx="1019175" cy="4008120"/>
            <a:chOff x="9367" y="2400"/>
            <a:chExt cx="1605" cy="6312"/>
          </a:xfrm>
        </p:grpSpPr>
        <p:sp>
          <p:nvSpPr>
            <p:cNvPr id="97" name="文本框 96"/>
            <p:cNvSpPr txBox="1"/>
            <p:nvPr>
              <p:custDataLst>
                <p:tags r:id="rId4"/>
              </p:custDataLst>
            </p:nvPr>
          </p:nvSpPr>
          <p:spPr>
            <a:xfrm>
              <a:off x="9369" y="2400"/>
              <a:ext cx="1599" cy="631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en-US" altLang="zh-CN" sz="5400" dirty="0">
                  <a:solidFill>
                    <a:srgbClr val="498470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5400" dirty="0">
                <a:solidFill>
                  <a:srgbClr val="498470"/>
                </a:solidFill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98" name="组合 97"/>
            <p:cNvGrpSpPr/>
            <p:nvPr/>
          </p:nvGrpSpPr>
          <p:grpSpPr>
            <a:xfrm>
              <a:off x="9367" y="2404"/>
              <a:ext cx="1605" cy="4784"/>
              <a:chOff x="9367" y="2404"/>
              <a:chExt cx="1605" cy="4784"/>
            </a:xfrm>
          </p:grpSpPr>
          <p:cxnSp>
            <p:nvCxnSpPr>
              <p:cNvPr id="99" name="直接连接符 98"/>
              <p:cNvCxnSpPr/>
              <p:nvPr>
                <p:custDataLst>
                  <p:tags r:id="rId5"/>
                </p:custDataLst>
              </p:nvPr>
            </p:nvCxnSpPr>
            <p:spPr>
              <a:xfrm>
                <a:off x="9367" y="2404"/>
                <a:ext cx="0" cy="4785"/>
              </a:xfrm>
              <a:prstGeom prst="line">
                <a:avLst/>
              </a:prstGeom>
              <a:ln>
                <a:solidFill>
                  <a:srgbClr val="4984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接连接符 99"/>
              <p:cNvCxnSpPr/>
              <p:nvPr>
                <p:custDataLst>
                  <p:tags r:id="rId6"/>
                </p:custDataLst>
              </p:nvPr>
            </p:nvCxnSpPr>
            <p:spPr>
              <a:xfrm>
                <a:off x="10972" y="2404"/>
                <a:ext cx="0" cy="4785"/>
              </a:xfrm>
              <a:prstGeom prst="line">
                <a:avLst/>
              </a:prstGeom>
              <a:ln>
                <a:solidFill>
                  <a:srgbClr val="4984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1" name="文本框 100"/>
          <p:cNvSpPr txBox="1"/>
          <p:nvPr>
            <p:custDataLst>
              <p:tags r:id="rId2"/>
            </p:custDataLst>
          </p:nvPr>
        </p:nvSpPr>
        <p:spPr>
          <a:xfrm>
            <a:off x="3829203" y="1811657"/>
            <a:ext cx="1954381" cy="359636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>
                <a:solidFill>
                  <a:srgbClr val="498470"/>
                </a:solidFill>
                <a:ea typeface="微软雅黑"/>
                <a:cs typeface="思源宋体 CN Medium" panose="02020500000000000000" charset="-122"/>
                <a:sym typeface="Arial"/>
              </a:rPr>
              <a:t>Click here to add text content, such as keywords, some brief introductions, etc.</a:t>
            </a:r>
          </a:p>
        </p:txBody>
      </p:sp>
      <p:pic>
        <p:nvPicPr>
          <p:cNvPr id="102" name="图片 101" descr="Layer 010      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/>
          <a:srcRect l="10204" t="10278" r="55630" b="61806"/>
          <a:stretch>
            <a:fillRect/>
          </a:stretch>
        </p:blipFill>
        <p:spPr>
          <a:xfrm>
            <a:off x="7300595" y="619127"/>
            <a:ext cx="1621791" cy="13252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000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40666" y="256540"/>
            <a:ext cx="2820353" cy="812800"/>
            <a:chOff x="244" y="529"/>
            <a:chExt cx="4442" cy="1280"/>
          </a:xfrm>
        </p:grpSpPr>
        <p:grpSp>
          <p:nvGrpSpPr>
            <p:cNvPr id="6" name="组合 5"/>
            <p:cNvGrpSpPr/>
            <p:nvPr/>
          </p:nvGrpSpPr>
          <p:grpSpPr>
            <a:xfrm>
              <a:off x="1176" y="771"/>
              <a:ext cx="3510" cy="900"/>
              <a:chOff x="5826" y="7791"/>
              <a:chExt cx="3510" cy="900"/>
            </a:xfrm>
          </p:grpSpPr>
          <p:pic>
            <p:nvPicPr>
              <p:cNvPr id="30" name="图片 29" descr="组 2 拷贝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18"/>
              <a:stretch>
                <a:fillRect/>
              </a:stretch>
            </p:blipFill>
            <p:spPr>
              <a:xfrm>
                <a:off x="5826" y="7791"/>
                <a:ext cx="3510" cy="900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51" name="文本框 50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6126" y="7846"/>
                <a:ext cx="3210" cy="727"/>
              </a:xfrm>
              <a:prstGeom prst="rect">
                <a:avLst/>
              </a:prstGeo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rgbClr val="F0CC95"/>
                        </a:gs>
                      </a:gsLst>
                      <a:lin ang="5400000" scaled="0"/>
                    </a:gra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zh-CN" altLang="en-US" sz="2400" dirty="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F0CC95"/>
                      </a:gs>
                    </a:gsLst>
                    <a:lin ang="5400000" scaled="0"/>
                  </a:gradFill>
                  <a:latin typeface="Arial"/>
                  <a:ea typeface="微软雅黑"/>
                  <a:sym typeface="Arial"/>
                </a:endParaRPr>
              </a:p>
            </p:txBody>
          </p:sp>
        </p:grpSp>
        <p:pic>
          <p:nvPicPr>
            <p:cNvPr id="72" name="图片 71" descr="Layer 010      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9"/>
            <a:srcRect l="10204" t="10278" r="55630" b="61806"/>
            <a:stretch>
              <a:fillRect/>
            </a:stretch>
          </p:blipFill>
          <p:spPr>
            <a:xfrm>
              <a:off x="244" y="529"/>
              <a:ext cx="1565" cy="1280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1233805" y="2126617"/>
            <a:ext cx="2697480" cy="3455035"/>
            <a:chOff x="1044" y="3245"/>
            <a:chExt cx="4248" cy="5441"/>
          </a:xfrm>
        </p:grpSpPr>
        <p:sp>
          <p:nvSpPr>
            <p:cNvPr id="36" name="矩形 35"/>
            <p:cNvSpPr/>
            <p:nvPr>
              <p:custDataLst>
                <p:tags r:id="rId10"/>
              </p:custDataLst>
            </p:nvPr>
          </p:nvSpPr>
          <p:spPr>
            <a:xfrm>
              <a:off x="1044" y="3646"/>
              <a:ext cx="4248" cy="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7" name="文本框 36"/>
            <p:cNvSpPr txBox="1"/>
            <p:nvPr>
              <p:custDataLst>
                <p:tags r:id="rId11"/>
              </p:custDataLst>
            </p:nvPr>
          </p:nvSpPr>
          <p:spPr>
            <a:xfrm>
              <a:off x="1380" y="4425"/>
              <a:ext cx="3719" cy="2545"/>
            </a:xfrm>
            <a:prstGeom prst="rect">
              <a:avLst/>
            </a:prstGeom>
            <a:solidFill>
              <a:srgbClr val="000000">
                <a:alpha val="0"/>
              </a:srgbClr>
            </a:solidFill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160000"/>
                </a:lnSpc>
              </a:pPr>
              <a:r>
                <a:rPr lang="en-US" altLang="zh-CN" sz="1600" dirty="0">
                  <a:latin typeface="Arial"/>
                  <a:ea typeface="微软雅黑"/>
                  <a:cs typeface="思源宋体 CN Light" panose="02020300000000000000" charset="-122"/>
                  <a:sym typeface="Arial"/>
                </a:rPr>
                <a:t>Click here to add text content, such as keywords, some brief introductions, etc.</a:t>
              </a:r>
              <a:endParaRPr lang="zh-CN" altLang="en-US" sz="1600" dirty="0">
                <a:solidFill>
                  <a:schemeClr val="tx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8" name="缺角矩形 7"/>
            <p:cNvSpPr/>
            <p:nvPr>
              <p:custDataLst>
                <p:tags r:id="rId12"/>
              </p:custDataLst>
            </p:nvPr>
          </p:nvSpPr>
          <p:spPr>
            <a:xfrm>
              <a:off x="1792" y="3245"/>
              <a:ext cx="2895" cy="893"/>
            </a:xfrm>
            <a:prstGeom prst="plaque">
              <a:avLst/>
            </a:prstGeom>
            <a:solidFill>
              <a:srgbClr val="FCCE93"/>
            </a:solidFill>
            <a:ln w="25400">
              <a:solidFill>
                <a:srgbClr val="4984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9" name="文本框 8"/>
            <p:cNvSpPr txBox="1"/>
            <p:nvPr>
              <p:custDataLst>
                <p:tags r:id="rId13"/>
              </p:custDataLst>
            </p:nvPr>
          </p:nvSpPr>
          <p:spPr>
            <a:xfrm>
              <a:off x="1962" y="3361"/>
              <a:ext cx="2534" cy="628"/>
            </a:xfrm>
            <a:prstGeom prst="rect">
              <a:avLst/>
            </a:prstGeom>
            <a:solidFill>
              <a:srgbClr val="000000">
                <a:alpha val="0"/>
              </a:srgbClr>
            </a:solidFill>
          </p:spPr>
          <p:txBody>
            <a:bodyPr wrap="square" rtlCol="0" anchor="t">
              <a:spAutoFit/>
            </a:bodyPr>
            <a:lstStyle/>
            <a:p>
              <a:pPr algn="dist"/>
              <a:r>
                <a:rPr lang="en-US" altLang="zh-CN" sz="2000" dirty="0">
                  <a:solidFill>
                    <a:srgbClr val="498470"/>
                  </a:solidFill>
                  <a:latin typeface="Arial"/>
                  <a:ea typeface="微软雅黑"/>
                  <a:sym typeface="Arial"/>
                </a:rPr>
                <a:t>Add title</a:t>
              </a:r>
              <a:endParaRPr lang="zh-CN" altLang="en-US" sz="2000" b="1" dirty="0">
                <a:solidFill>
                  <a:srgbClr val="498470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688205" y="2126617"/>
            <a:ext cx="2697480" cy="3455035"/>
            <a:chOff x="1044" y="3245"/>
            <a:chExt cx="4248" cy="5441"/>
          </a:xfrm>
        </p:grpSpPr>
        <p:sp>
          <p:nvSpPr>
            <p:cNvPr id="14" name="矩形 13"/>
            <p:cNvSpPr/>
            <p:nvPr>
              <p:custDataLst>
                <p:tags r:id="rId6"/>
              </p:custDataLst>
            </p:nvPr>
          </p:nvSpPr>
          <p:spPr>
            <a:xfrm>
              <a:off x="1044" y="3646"/>
              <a:ext cx="4248" cy="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7"/>
              </p:custDataLst>
            </p:nvPr>
          </p:nvSpPr>
          <p:spPr>
            <a:xfrm>
              <a:off x="1380" y="4425"/>
              <a:ext cx="3719" cy="2545"/>
            </a:xfrm>
            <a:prstGeom prst="rect">
              <a:avLst/>
            </a:prstGeom>
            <a:solidFill>
              <a:srgbClr val="000000">
                <a:alpha val="0"/>
              </a:srgbClr>
            </a:solidFill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160000"/>
                </a:lnSpc>
              </a:pPr>
              <a:r>
                <a:rPr lang="en-US" altLang="zh-CN" sz="1600" dirty="0">
                  <a:latin typeface="Arial"/>
                  <a:ea typeface="微软雅黑"/>
                  <a:cs typeface="思源宋体 CN Light" panose="02020300000000000000" charset="-122"/>
                  <a:sym typeface="Arial"/>
                </a:rPr>
                <a:t>Click here to add text content, such as keywords, some brief introductions, etc.</a:t>
              </a:r>
              <a:endParaRPr lang="zh-CN" altLang="en-US" sz="1600" dirty="0">
                <a:solidFill>
                  <a:schemeClr val="tx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6" name="缺角矩形 15"/>
            <p:cNvSpPr/>
            <p:nvPr>
              <p:custDataLst>
                <p:tags r:id="rId8"/>
              </p:custDataLst>
            </p:nvPr>
          </p:nvSpPr>
          <p:spPr>
            <a:xfrm>
              <a:off x="1792" y="3245"/>
              <a:ext cx="2895" cy="893"/>
            </a:xfrm>
            <a:prstGeom prst="plaque">
              <a:avLst/>
            </a:prstGeom>
            <a:gradFill>
              <a:gsLst>
                <a:gs pos="0">
                  <a:srgbClr val="6BB3A5"/>
                </a:gs>
                <a:gs pos="63000">
                  <a:srgbClr val="498470"/>
                </a:gs>
              </a:gsLst>
              <a:lin ang="19200000" scaled="0"/>
            </a:gradFill>
            <a:ln w="25400">
              <a:solidFill>
                <a:srgbClr val="F0CC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7" name="文本框 16"/>
            <p:cNvSpPr txBox="1"/>
            <p:nvPr>
              <p:custDataLst>
                <p:tags r:id="rId9"/>
              </p:custDataLst>
            </p:nvPr>
          </p:nvSpPr>
          <p:spPr>
            <a:xfrm>
              <a:off x="1962" y="3361"/>
              <a:ext cx="2534" cy="628"/>
            </a:xfrm>
            <a:prstGeom prst="rect">
              <a:avLst/>
            </a:prstGeom>
            <a:solidFill>
              <a:srgbClr val="000000">
                <a:alpha val="0"/>
              </a:srgbClr>
            </a:solidFill>
          </p:spPr>
          <p:txBody>
            <a:bodyPr wrap="square" rtlCol="0" anchor="t">
              <a:spAutoFit/>
            </a:bodyPr>
            <a:lstStyle/>
            <a:p>
              <a:pPr algn="dist"/>
              <a:r>
                <a:rPr lang="en-US" altLang="zh-CN" sz="2000" dirty="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F0CC95"/>
                      </a:gs>
                    </a:gsLst>
                    <a:lin ang="5400000" scaled="0"/>
                  </a:gradFill>
                  <a:latin typeface="Arial"/>
                  <a:ea typeface="微软雅黑"/>
                  <a:sym typeface="Arial"/>
                </a:rPr>
                <a:t>Add title</a:t>
              </a:r>
              <a:endParaRPr lang="zh-CN" altLang="en-US" sz="2000" b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142605" y="2126617"/>
            <a:ext cx="2697480" cy="3455035"/>
            <a:chOff x="1044" y="3245"/>
            <a:chExt cx="4248" cy="5441"/>
          </a:xfrm>
        </p:grpSpPr>
        <p:sp>
          <p:nvSpPr>
            <p:cNvPr id="20" name="矩形 19"/>
            <p:cNvSpPr/>
            <p:nvPr>
              <p:custDataLst>
                <p:tags r:id="rId2"/>
              </p:custDataLst>
            </p:nvPr>
          </p:nvSpPr>
          <p:spPr>
            <a:xfrm>
              <a:off x="1044" y="3646"/>
              <a:ext cx="4248" cy="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3"/>
              </p:custDataLst>
            </p:nvPr>
          </p:nvSpPr>
          <p:spPr>
            <a:xfrm>
              <a:off x="1380" y="4425"/>
              <a:ext cx="3719" cy="2545"/>
            </a:xfrm>
            <a:prstGeom prst="rect">
              <a:avLst/>
            </a:prstGeom>
            <a:solidFill>
              <a:srgbClr val="000000">
                <a:alpha val="0"/>
              </a:srgbClr>
            </a:solidFill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160000"/>
                </a:lnSpc>
              </a:pPr>
              <a:r>
                <a:rPr lang="en-US" altLang="zh-CN" sz="1600" dirty="0">
                  <a:latin typeface="Arial"/>
                  <a:ea typeface="微软雅黑"/>
                  <a:cs typeface="思源宋体 CN Light" panose="02020300000000000000" charset="-122"/>
                  <a:sym typeface="Arial"/>
                </a:rPr>
                <a:t>Click here to add text content, such as keywords, some brief introductions, etc.</a:t>
              </a:r>
              <a:endParaRPr lang="zh-CN" altLang="en-US" sz="1600" dirty="0">
                <a:solidFill>
                  <a:schemeClr val="tx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2" name="缺角矩形 21"/>
            <p:cNvSpPr/>
            <p:nvPr>
              <p:custDataLst>
                <p:tags r:id="rId4"/>
              </p:custDataLst>
            </p:nvPr>
          </p:nvSpPr>
          <p:spPr>
            <a:xfrm>
              <a:off x="1792" y="3245"/>
              <a:ext cx="2895" cy="893"/>
            </a:xfrm>
            <a:prstGeom prst="plaque">
              <a:avLst/>
            </a:prstGeom>
            <a:solidFill>
              <a:srgbClr val="FCCE93"/>
            </a:solidFill>
            <a:ln w="25400">
              <a:solidFill>
                <a:srgbClr val="4984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5"/>
              </p:custDataLst>
            </p:nvPr>
          </p:nvSpPr>
          <p:spPr>
            <a:xfrm>
              <a:off x="1962" y="3361"/>
              <a:ext cx="2534" cy="628"/>
            </a:xfrm>
            <a:prstGeom prst="rect">
              <a:avLst/>
            </a:prstGeom>
            <a:solidFill>
              <a:srgbClr val="000000">
                <a:alpha val="0"/>
              </a:srgbClr>
            </a:solidFill>
          </p:spPr>
          <p:txBody>
            <a:bodyPr wrap="square" rtlCol="0" anchor="t">
              <a:spAutoFit/>
            </a:bodyPr>
            <a:lstStyle/>
            <a:p>
              <a:pPr algn="dist"/>
              <a:r>
                <a:rPr lang="en-US" altLang="zh-CN" sz="2000" dirty="0">
                  <a:solidFill>
                    <a:srgbClr val="498470"/>
                  </a:solidFill>
                  <a:latin typeface="Arial"/>
                  <a:ea typeface="微软雅黑"/>
                  <a:sym typeface="Arial"/>
                </a:rPr>
                <a:t>Add title</a:t>
              </a:r>
              <a:endParaRPr lang="zh-CN" altLang="en-US" sz="2000" b="1" dirty="0">
                <a:solidFill>
                  <a:srgbClr val="498470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3000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40666" y="256540"/>
            <a:ext cx="2820353" cy="812800"/>
            <a:chOff x="244" y="529"/>
            <a:chExt cx="4442" cy="1280"/>
          </a:xfrm>
        </p:grpSpPr>
        <p:grpSp>
          <p:nvGrpSpPr>
            <p:cNvPr id="6" name="组合 5"/>
            <p:cNvGrpSpPr/>
            <p:nvPr/>
          </p:nvGrpSpPr>
          <p:grpSpPr>
            <a:xfrm>
              <a:off x="1176" y="771"/>
              <a:ext cx="3510" cy="900"/>
              <a:chOff x="5826" y="7791"/>
              <a:chExt cx="3510" cy="900"/>
            </a:xfrm>
          </p:grpSpPr>
          <p:pic>
            <p:nvPicPr>
              <p:cNvPr id="30" name="图片 29" descr="组 2 拷贝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19"/>
              <a:stretch>
                <a:fillRect/>
              </a:stretch>
            </p:blipFill>
            <p:spPr>
              <a:xfrm>
                <a:off x="5826" y="7791"/>
                <a:ext cx="3510" cy="900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51" name="文本框 50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6126" y="7846"/>
                <a:ext cx="3059" cy="727"/>
              </a:xfrm>
              <a:prstGeom prst="rect">
                <a:avLst/>
              </a:prstGeo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rgbClr val="F0CC95"/>
                        </a:gs>
                      </a:gsLst>
                      <a:lin ang="5400000" scaled="0"/>
                    </a:gra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zh-CN" altLang="en-US" sz="2400" dirty="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F0CC95"/>
                      </a:gs>
                    </a:gsLst>
                    <a:lin ang="5400000" scaled="0"/>
                  </a:gradFill>
                  <a:latin typeface="Arial"/>
                  <a:ea typeface="微软雅黑"/>
                  <a:sym typeface="Arial"/>
                </a:endParaRPr>
              </a:p>
            </p:txBody>
          </p:sp>
        </p:grpSp>
        <p:pic>
          <p:nvPicPr>
            <p:cNvPr id="72" name="图片 71" descr="Layer 010      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0"/>
            <a:srcRect l="10204" t="10278" r="55630" b="61806"/>
            <a:stretch>
              <a:fillRect/>
            </a:stretch>
          </p:blipFill>
          <p:spPr>
            <a:xfrm>
              <a:off x="244" y="529"/>
              <a:ext cx="1565" cy="1280"/>
            </a:xfrm>
            <a:prstGeom prst="rect">
              <a:avLst/>
            </a:prstGeom>
          </p:spPr>
        </p:pic>
      </p:grpSp>
      <p:pic>
        <p:nvPicPr>
          <p:cNvPr id="5" name="图片 4" descr="组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884557" y="2155827"/>
            <a:ext cx="3970655" cy="4032885"/>
          </a:xfrm>
          <a:prstGeom prst="rect">
            <a:avLst/>
          </a:prstGeom>
        </p:spPr>
      </p:pic>
      <p:sp>
        <p:nvSpPr>
          <p:cNvPr id="3" name="圆角矩形 2"/>
          <p:cNvSpPr/>
          <p:nvPr>
            <p:custDataLst>
              <p:tags r:id="rId3"/>
            </p:custDataLst>
          </p:nvPr>
        </p:nvSpPr>
        <p:spPr>
          <a:xfrm flipH="1">
            <a:off x="5337811" y="1602105"/>
            <a:ext cx="76200" cy="1545590"/>
          </a:xfrm>
          <a:prstGeom prst="roundRect">
            <a:avLst>
              <a:gd name="adj" fmla="val 43848"/>
            </a:avLst>
          </a:prstGeom>
          <a:gradFill>
            <a:gsLst>
              <a:gs pos="0">
                <a:srgbClr val="6BB3A5"/>
              </a:gs>
              <a:gs pos="63000">
                <a:srgbClr val="498470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4" name="圆角矩形 3"/>
          <p:cNvSpPr/>
          <p:nvPr>
            <p:custDataLst>
              <p:tags r:id="rId4"/>
            </p:custDataLst>
          </p:nvPr>
        </p:nvSpPr>
        <p:spPr>
          <a:xfrm flipH="1">
            <a:off x="8413115" y="1602105"/>
            <a:ext cx="76200" cy="1545590"/>
          </a:xfrm>
          <a:prstGeom prst="roundRect">
            <a:avLst>
              <a:gd name="adj" fmla="val 43848"/>
            </a:avLst>
          </a:prstGeom>
          <a:solidFill>
            <a:srgbClr val="FCCE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8" name="圆角矩形 7"/>
          <p:cNvSpPr/>
          <p:nvPr>
            <p:custDataLst>
              <p:tags r:id="rId5"/>
            </p:custDataLst>
          </p:nvPr>
        </p:nvSpPr>
        <p:spPr>
          <a:xfrm flipH="1">
            <a:off x="5337811" y="3957320"/>
            <a:ext cx="76200" cy="1545590"/>
          </a:xfrm>
          <a:prstGeom prst="roundRect">
            <a:avLst>
              <a:gd name="adj" fmla="val 43848"/>
            </a:avLst>
          </a:prstGeom>
          <a:solidFill>
            <a:srgbClr val="FCCE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0" name="圆角矩形 9"/>
          <p:cNvSpPr/>
          <p:nvPr>
            <p:custDataLst>
              <p:tags r:id="rId6"/>
            </p:custDataLst>
          </p:nvPr>
        </p:nvSpPr>
        <p:spPr>
          <a:xfrm flipH="1">
            <a:off x="8413115" y="3957320"/>
            <a:ext cx="76200" cy="1545590"/>
          </a:xfrm>
          <a:prstGeom prst="roundRect">
            <a:avLst>
              <a:gd name="adj" fmla="val 43848"/>
            </a:avLst>
          </a:prstGeom>
          <a:gradFill>
            <a:gsLst>
              <a:gs pos="0">
                <a:srgbClr val="6BB3A5"/>
              </a:gs>
              <a:gs pos="63000">
                <a:srgbClr val="498470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4" name="文本框 13"/>
          <p:cNvSpPr txBox="1"/>
          <p:nvPr>
            <p:custDataLst>
              <p:tags r:id="rId7"/>
            </p:custDataLst>
          </p:nvPr>
        </p:nvSpPr>
        <p:spPr>
          <a:xfrm>
            <a:off x="5569586" y="2065656"/>
            <a:ext cx="2361565" cy="1224118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>
              <a:lnSpc>
                <a:spcPct val="160000"/>
              </a:lnSpc>
            </a:pPr>
            <a:r>
              <a:rPr lang="en-US" altLang="zh-CN" sz="1600" dirty="0">
                <a:latin typeface="Arial"/>
                <a:ea typeface="微软雅黑"/>
                <a:cs typeface="思源宋体 CN Light" panose="02020300000000000000" charset="-122"/>
                <a:sym typeface="Arial"/>
              </a:rPr>
              <a:t>Click here to add content, content to match the title. </a:t>
            </a:r>
            <a:endParaRPr lang="zh-CN" altLang="en-US" sz="1600" dirty="0">
              <a:solidFill>
                <a:schemeClr val="tx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5" name="文本框 14"/>
          <p:cNvSpPr txBox="1"/>
          <p:nvPr>
            <p:custDataLst>
              <p:tags r:id="rId8"/>
            </p:custDataLst>
          </p:nvPr>
        </p:nvSpPr>
        <p:spPr>
          <a:xfrm>
            <a:off x="5569585" y="1690370"/>
            <a:ext cx="190055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000" dirty="0">
                <a:solidFill>
                  <a:srgbClr val="498470"/>
                </a:solidFill>
                <a:latin typeface="Arial"/>
                <a:ea typeface="微软雅黑"/>
                <a:sym typeface="Arial"/>
              </a:rPr>
              <a:t>Add title</a:t>
            </a:r>
            <a:endParaRPr lang="zh-CN" altLang="en-US" sz="2000" b="1" dirty="0">
              <a:solidFill>
                <a:srgbClr val="49847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6" name="文本框 15"/>
          <p:cNvSpPr txBox="1"/>
          <p:nvPr>
            <p:custDataLst>
              <p:tags r:id="rId9"/>
            </p:custDataLst>
          </p:nvPr>
        </p:nvSpPr>
        <p:spPr>
          <a:xfrm>
            <a:off x="8645526" y="2065656"/>
            <a:ext cx="2361565" cy="1224118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>
              <a:lnSpc>
                <a:spcPct val="160000"/>
              </a:lnSpc>
            </a:pPr>
            <a:r>
              <a:rPr lang="en-US" altLang="zh-CN" sz="1600" dirty="0">
                <a:latin typeface="Arial"/>
                <a:ea typeface="微软雅黑"/>
                <a:cs typeface="思源宋体 CN Light" panose="02020300000000000000" charset="-122"/>
                <a:sym typeface="Arial"/>
              </a:rPr>
              <a:t>Click here to add content, content to match the title. </a:t>
            </a:r>
            <a:endParaRPr lang="zh-CN" altLang="en-US" sz="1600" dirty="0">
              <a:solidFill>
                <a:schemeClr val="tx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7" name="文本框 16"/>
          <p:cNvSpPr txBox="1"/>
          <p:nvPr>
            <p:custDataLst>
              <p:tags r:id="rId10"/>
            </p:custDataLst>
          </p:nvPr>
        </p:nvSpPr>
        <p:spPr>
          <a:xfrm>
            <a:off x="8645525" y="1690370"/>
            <a:ext cx="190055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000" dirty="0">
                <a:solidFill>
                  <a:srgbClr val="498470"/>
                </a:solidFill>
                <a:latin typeface="Arial"/>
                <a:ea typeface="微软雅黑"/>
                <a:sym typeface="Arial"/>
              </a:rPr>
              <a:t>Add title</a:t>
            </a:r>
            <a:endParaRPr lang="zh-CN" altLang="en-US" sz="2000" b="1" dirty="0">
              <a:solidFill>
                <a:schemeClr val="tx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8" name="文本框 17"/>
          <p:cNvSpPr txBox="1"/>
          <p:nvPr>
            <p:custDataLst>
              <p:tags r:id="rId11"/>
            </p:custDataLst>
          </p:nvPr>
        </p:nvSpPr>
        <p:spPr>
          <a:xfrm>
            <a:off x="5570856" y="4420871"/>
            <a:ext cx="2361565" cy="1224118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>
              <a:lnSpc>
                <a:spcPct val="160000"/>
              </a:lnSpc>
            </a:pPr>
            <a:r>
              <a:rPr lang="en-US" altLang="zh-CN" sz="1600" dirty="0">
                <a:latin typeface="Arial"/>
                <a:ea typeface="微软雅黑"/>
                <a:cs typeface="思源宋体 CN Light" panose="02020300000000000000" charset="-122"/>
                <a:sym typeface="Arial"/>
              </a:rPr>
              <a:t>Click here to add content, content to match the title. </a:t>
            </a:r>
            <a:endParaRPr lang="zh-CN" altLang="en-US" sz="1600" dirty="0">
              <a:solidFill>
                <a:schemeClr val="tx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9" name="文本框 18"/>
          <p:cNvSpPr txBox="1"/>
          <p:nvPr>
            <p:custDataLst>
              <p:tags r:id="rId12"/>
            </p:custDataLst>
          </p:nvPr>
        </p:nvSpPr>
        <p:spPr>
          <a:xfrm>
            <a:off x="5570856" y="4045585"/>
            <a:ext cx="190055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000" dirty="0">
                <a:solidFill>
                  <a:srgbClr val="498470"/>
                </a:solidFill>
                <a:latin typeface="Arial"/>
                <a:ea typeface="微软雅黑"/>
                <a:sym typeface="Arial"/>
              </a:rPr>
              <a:t>Add title</a:t>
            </a:r>
            <a:endParaRPr lang="zh-CN" altLang="en-US" sz="2000" b="1" dirty="0">
              <a:solidFill>
                <a:schemeClr val="tx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0" name="文本框 19"/>
          <p:cNvSpPr txBox="1"/>
          <p:nvPr>
            <p:custDataLst>
              <p:tags r:id="rId13"/>
            </p:custDataLst>
          </p:nvPr>
        </p:nvSpPr>
        <p:spPr>
          <a:xfrm>
            <a:off x="8646796" y="4420871"/>
            <a:ext cx="2361565" cy="1224118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>
              <a:lnSpc>
                <a:spcPct val="160000"/>
              </a:lnSpc>
            </a:pPr>
            <a:r>
              <a:rPr lang="en-US" altLang="zh-CN" sz="1600" dirty="0">
                <a:latin typeface="Arial"/>
                <a:ea typeface="微软雅黑"/>
                <a:cs typeface="思源宋体 CN Light" panose="02020300000000000000" charset="-122"/>
                <a:sym typeface="Arial"/>
              </a:rPr>
              <a:t>Click here to add content, content to match the title. </a:t>
            </a:r>
            <a:endParaRPr lang="zh-CN" altLang="en-US" sz="1600" dirty="0">
              <a:solidFill>
                <a:schemeClr val="tx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1" name="文本框 20"/>
          <p:cNvSpPr txBox="1"/>
          <p:nvPr>
            <p:custDataLst>
              <p:tags r:id="rId14"/>
            </p:custDataLst>
          </p:nvPr>
        </p:nvSpPr>
        <p:spPr>
          <a:xfrm>
            <a:off x="8646796" y="4045585"/>
            <a:ext cx="190055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000" dirty="0">
                <a:solidFill>
                  <a:srgbClr val="498470"/>
                </a:solidFill>
                <a:latin typeface="Arial"/>
                <a:ea typeface="微软雅黑"/>
                <a:sym typeface="Arial"/>
              </a:rPr>
              <a:t>Add title</a:t>
            </a:r>
            <a:endParaRPr lang="zh-CN" altLang="en-US" sz="2000" b="1" dirty="0">
              <a:solidFill>
                <a:schemeClr val="tx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</p:spTree>
    <p:custDataLst>
      <p:tags r:id="rId1"/>
    </p:custDataLst>
  </p:cSld>
  <p:clrMapOvr>
    <a:masterClrMapping/>
  </p:clrMapOvr>
  <p:transition advTm="3000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4" grpId="0" bldLvl="0" animBg="1"/>
      <p:bldP spid="4" grpId="1" animBg="1"/>
      <p:bldP spid="8" grpId="0" bldLvl="0" animBg="1"/>
      <p:bldP spid="8" grpId="1" animBg="1"/>
      <p:bldP spid="10" grpId="0" bldLvl="0" animBg="1"/>
      <p:bldP spid="10" grpId="1" animBg="1"/>
      <p:bldP spid="14" grpId="0" bldLvl="0" animBg="1"/>
      <p:bldP spid="14" grpId="1" animBg="1"/>
      <p:bldP spid="15" grpId="0" bldLvl="0" animBg="1"/>
      <p:bldP spid="15" grpId="1" animBg="1"/>
      <p:bldP spid="16" grpId="0" bldLvl="0" animBg="1"/>
      <p:bldP spid="16" grpId="1" animBg="1"/>
      <p:bldP spid="17" grpId="0" bldLvl="0" animBg="1"/>
      <p:bldP spid="17" grpId="1" animBg="1"/>
      <p:bldP spid="18" grpId="0" bldLvl="0" animBg="1"/>
      <p:bldP spid="18" grpId="1" animBg="1"/>
      <p:bldP spid="19" grpId="0" bldLvl="0" animBg="1"/>
      <p:bldP spid="19" grpId="1" animBg="1"/>
      <p:bldP spid="20" grpId="0" bldLvl="0" animBg="1"/>
      <p:bldP spid="20" grpId="1" animBg="1"/>
      <p:bldP spid="21" grpId="0" bldLvl="0" animBg="1"/>
      <p:bldP spid="2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椭圆 26"/>
          <p:cNvSpPr/>
          <p:nvPr>
            <p:custDataLst>
              <p:tags r:id="rId2"/>
            </p:custDataLst>
          </p:nvPr>
        </p:nvSpPr>
        <p:spPr>
          <a:xfrm rot="7320000">
            <a:off x="4963162" y="795719"/>
            <a:ext cx="2265045" cy="2265045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cs typeface="+mn-ea"/>
              <a:sym typeface="Arial"/>
            </a:endParaRPr>
          </a:p>
        </p:txBody>
      </p:sp>
      <p:pic>
        <p:nvPicPr>
          <p:cNvPr id="14" name="图片 13" descr="5e58bdf84513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4455797" y="530862"/>
            <a:ext cx="3100705" cy="310070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40666" y="256540"/>
            <a:ext cx="2820353" cy="812800"/>
            <a:chOff x="244" y="529"/>
            <a:chExt cx="4442" cy="1280"/>
          </a:xfrm>
        </p:grpSpPr>
        <p:grpSp>
          <p:nvGrpSpPr>
            <p:cNvPr id="6" name="组合 5"/>
            <p:cNvGrpSpPr/>
            <p:nvPr/>
          </p:nvGrpSpPr>
          <p:grpSpPr>
            <a:xfrm>
              <a:off x="1176" y="771"/>
              <a:ext cx="3510" cy="900"/>
              <a:chOff x="5826" y="7791"/>
              <a:chExt cx="3510" cy="900"/>
            </a:xfrm>
          </p:grpSpPr>
          <p:pic>
            <p:nvPicPr>
              <p:cNvPr id="30" name="图片 29" descr="组 2 拷贝"/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25"/>
              <a:stretch>
                <a:fillRect/>
              </a:stretch>
            </p:blipFill>
            <p:spPr>
              <a:xfrm>
                <a:off x="5826" y="7791"/>
                <a:ext cx="3510" cy="900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51" name="文本框 50"/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6126" y="7846"/>
                <a:ext cx="2993" cy="727"/>
              </a:xfrm>
              <a:prstGeom prst="rect">
                <a:avLst/>
              </a:prstGeo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rgbClr val="F0CC95"/>
                        </a:gs>
                      </a:gsLst>
                      <a:lin ang="5400000" scaled="0"/>
                    </a:gra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zh-CN" altLang="en-US" sz="2400" dirty="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F0CC95"/>
                      </a:gs>
                    </a:gsLst>
                    <a:lin ang="5400000" scaled="0"/>
                  </a:gradFill>
                  <a:latin typeface="Arial"/>
                  <a:ea typeface="微软雅黑"/>
                  <a:sym typeface="Arial"/>
                </a:endParaRPr>
              </a:p>
            </p:txBody>
          </p:sp>
        </p:grpSp>
        <p:pic>
          <p:nvPicPr>
            <p:cNvPr id="72" name="图片 71" descr="Layer 010      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6"/>
            <a:srcRect l="10204" t="10278" r="55630" b="61806"/>
            <a:stretch>
              <a:fillRect/>
            </a:stretch>
          </p:blipFill>
          <p:spPr>
            <a:xfrm>
              <a:off x="244" y="529"/>
              <a:ext cx="1565" cy="1280"/>
            </a:xfrm>
            <a:prstGeom prst="rect">
              <a:avLst/>
            </a:prstGeom>
          </p:spPr>
        </p:pic>
      </p:grpSp>
      <p:grpSp>
        <p:nvGrpSpPr>
          <p:cNvPr id="21" name="组合 20"/>
          <p:cNvGrpSpPr/>
          <p:nvPr/>
        </p:nvGrpSpPr>
        <p:grpSpPr>
          <a:xfrm>
            <a:off x="4283711" y="112458"/>
            <a:ext cx="3632200" cy="3632200"/>
            <a:chOff x="3384" y="-1218"/>
            <a:chExt cx="12430" cy="12430"/>
          </a:xfrm>
        </p:grpSpPr>
        <p:sp>
          <p:nvSpPr>
            <p:cNvPr id="22" name="椭圆 21"/>
            <p:cNvSpPr/>
            <p:nvPr>
              <p:custDataLst>
                <p:tags r:id="rId16"/>
              </p:custDataLst>
            </p:nvPr>
          </p:nvSpPr>
          <p:spPr>
            <a:xfrm>
              <a:off x="3384" y="-1218"/>
              <a:ext cx="12431" cy="12431"/>
            </a:xfrm>
            <a:prstGeom prst="ellipse">
              <a:avLst/>
            </a:prstGeom>
            <a:noFill/>
            <a:ln w="3175" cmpd="sng">
              <a:gradFill flip="none" rotWithShape="1">
                <a:gsLst>
                  <a:gs pos="93000">
                    <a:schemeClr val="tx1"/>
                  </a:gs>
                  <a:gs pos="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3" name="椭圆 22"/>
            <p:cNvSpPr/>
            <p:nvPr>
              <p:custDataLst>
                <p:tags r:id="rId17"/>
              </p:custDataLst>
            </p:nvPr>
          </p:nvSpPr>
          <p:spPr>
            <a:xfrm>
              <a:off x="4816" y="214"/>
              <a:ext cx="9567" cy="9567"/>
            </a:xfrm>
            <a:prstGeom prst="ellipse">
              <a:avLst/>
            </a:prstGeom>
            <a:noFill/>
            <a:ln w="3175" cmpd="sng">
              <a:gradFill flip="none" rotWithShape="1">
                <a:gsLst>
                  <a:gs pos="93000">
                    <a:schemeClr val="tx1"/>
                  </a:gs>
                  <a:gs pos="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4" name="椭圆 23"/>
            <p:cNvSpPr/>
            <p:nvPr>
              <p:custDataLst>
                <p:tags r:id="rId18"/>
              </p:custDataLst>
            </p:nvPr>
          </p:nvSpPr>
          <p:spPr>
            <a:xfrm>
              <a:off x="4816" y="5878"/>
              <a:ext cx="168" cy="168"/>
            </a:xfrm>
            <a:prstGeom prst="ellipse">
              <a:avLst/>
            </a:prstGeom>
            <a:gradFill>
              <a:gsLst>
                <a:gs pos="0">
                  <a:schemeClr val="accent4">
                    <a:lumMod val="20000"/>
                    <a:lumOff val="8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2700000" scaled="0"/>
            </a:gradFill>
            <a:ln w="3175" cmpd="sng">
              <a:gradFill>
                <a:gsLst>
                  <a:gs pos="93000">
                    <a:schemeClr val="tx1"/>
                  </a:gs>
                  <a:gs pos="0">
                    <a:schemeClr val="bg1"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5" name="椭圆 24"/>
            <p:cNvSpPr/>
            <p:nvPr>
              <p:custDataLst>
                <p:tags r:id="rId19"/>
              </p:custDataLst>
            </p:nvPr>
          </p:nvSpPr>
          <p:spPr>
            <a:xfrm>
              <a:off x="13712" y="7050"/>
              <a:ext cx="238" cy="238"/>
            </a:xfrm>
            <a:prstGeom prst="ellipse">
              <a:avLst/>
            </a:prstGeom>
            <a:gradFill>
              <a:gsLst>
                <a:gs pos="0">
                  <a:schemeClr val="accent4">
                    <a:lumMod val="20000"/>
                    <a:lumOff val="8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2700000" scaled="0"/>
            </a:gradFill>
            <a:ln w="3175" cmpd="sng">
              <a:gradFill>
                <a:gsLst>
                  <a:gs pos="93000">
                    <a:schemeClr val="tx1"/>
                  </a:gs>
                  <a:gs pos="0">
                    <a:schemeClr val="bg1"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26" name="椭圆 25"/>
          <p:cNvSpPr/>
          <p:nvPr>
            <p:custDataLst>
              <p:tags r:id="rId4"/>
            </p:custDataLst>
          </p:nvPr>
        </p:nvSpPr>
        <p:spPr>
          <a:xfrm>
            <a:off x="3898902" y="2177480"/>
            <a:ext cx="658495" cy="658495"/>
          </a:xfrm>
          <a:prstGeom prst="ellipse">
            <a:avLst/>
          </a:prstGeom>
          <a:gradFill>
            <a:gsLst>
              <a:gs pos="0">
                <a:srgbClr val="6BB3A5"/>
              </a:gs>
              <a:gs pos="63000">
                <a:srgbClr val="498470"/>
              </a:gs>
            </a:gsLst>
            <a:lin ang="19200000" scaled="0"/>
          </a:gradFill>
          <a:ln>
            <a:solidFill>
              <a:srgbClr val="FCCE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altLang="zh-CN" kern="0" noProof="0" dirty="0">
                <a:ln>
                  <a:noFill/>
                </a:ln>
                <a:gradFill>
                  <a:gsLst>
                    <a:gs pos="55000">
                      <a:srgbClr val="FCCE93"/>
                    </a:gs>
                    <a:gs pos="100000">
                      <a:schemeClr val="accent1">
                        <a:lumMod val="5000"/>
                        <a:lumOff val="95000"/>
                      </a:schemeClr>
                    </a:gs>
                  </a:gsLst>
                  <a:lin ang="6840000" scaled="0"/>
                </a:gradFill>
                <a:effectLst/>
                <a:uLnTx/>
                <a:uFillTx/>
                <a:latin typeface="Arial"/>
                <a:ea typeface="微软雅黑"/>
                <a:sym typeface="Arial"/>
              </a:rPr>
              <a:t>01</a:t>
            </a:r>
            <a:endParaRPr lang="en-US" altLang="zh-CN" kern="0" noProof="0" dirty="0">
              <a:ln>
                <a:noFill/>
              </a:ln>
              <a:gradFill>
                <a:gsLst>
                  <a:gs pos="55000">
                    <a:srgbClr val="FCCE93"/>
                  </a:gs>
                  <a:gs pos="100000">
                    <a:schemeClr val="accent1">
                      <a:lumMod val="5000"/>
                      <a:lumOff val="95000"/>
                    </a:schemeClr>
                  </a:gs>
                </a:gsLst>
                <a:lin ang="6840000" scaled="0"/>
              </a:gra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8" name="椭圆 27"/>
          <p:cNvSpPr/>
          <p:nvPr>
            <p:custDataLst>
              <p:tags r:id="rId5"/>
            </p:custDataLst>
          </p:nvPr>
        </p:nvSpPr>
        <p:spPr>
          <a:xfrm>
            <a:off x="4751706" y="3237295"/>
            <a:ext cx="658495" cy="658495"/>
          </a:xfrm>
          <a:prstGeom prst="ellipse">
            <a:avLst/>
          </a:prstGeom>
          <a:solidFill>
            <a:srgbClr val="FCCE93"/>
          </a:solidFill>
          <a:ln>
            <a:solidFill>
              <a:srgbClr val="498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altLang="zh-CN" kern="0" noProof="0" dirty="0">
                <a:ln>
                  <a:noFill/>
                </a:ln>
                <a:solidFill>
                  <a:srgbClr val="498470"/>
                </a:solidFill>
                <a:effectLst/>
                <a:uLnTx/>
                <a:uFillTx/>
                <a:latin typeface="Arial"/>
                <a:ea typeface="微软雅黑"/>
                <a:sym typeface="Arial"/>
              </a:rPr>
              <a:t>02</a:t>
            </a:r>
            <a:endParaRPr lang="en-US" altLang="zh-CN" kern="0" noProof="0" dirty="0">
              <a:ln>
                <a:noFill/>
              </a:ln>
              <a:solidFill>
                <a:srgbClr val="498470"/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9" name="椭圆 28"/>
          <p:cNvSpPr/>
          <p:nvPr>
            <p:custDataLst>
              <p:tags r:id="rId6"/>
            </p:custDataLst>
          </p:nvPr>
        </p:nvSpPr>
        <p:spPr>
          <a:xfrm>
            <a:off x="6712586" y="3237295"/>
            <a:ext cx="658495" cy="658495"/>
          </a:xfrm>
          <a:prstGeom prst="ellipse">
            <a:avLst/>
          </a:prstGeom>
          <a:gradFill>
            <a:gsLst>
              <a:gs pos="0">
                <a:srgbClr val="6BB3A5"/>
              </a:gs>
              <a:gs pos="63000">
                <a:srgbClr val="498470"/>
              </a:gs>
            </a:gsLst>
            <a:lin ang="19200000" scaled="0"/>
          </a:gradFill>
          <a:ln>
            <a:solidFill>
              <a:srgbClr val="FCCE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altLang="zh-CN" kern="0" noProof="0" dirty="0">
                <a:ln>
                  <a:noFill/>
                </a:ln>
                <a:gradFill>
                  <a:gsLst>
                    <a:gs pos="55000">
                      <a:srgbClr val="FCCE93"/>
                    </a:gs>
                    <a:gs pos="100000">
                      <a:schemeClr val="accent1">
                        <a:lumMod val="5000"/>
                        <a:lumOff val="95000"/>
                      </a:schemeClr>
                    </a:gs>
                  </a:gsLst>
                  <a:lin ang="6840000" scaled="0"/>
                </a:gradFill>
                <a:effectLst/>
                <a:uLnTx/>
                <a:uFillTx/>
                <a:latin typeface="Arial"/>
                <a:ea typeface="微软雅黑"/>
                <a:sym typeface="Arial"/>
              </a:rPr>
              <a:t>03</a:t>
            </a:r>
            <a:endParaRPr lang="en-US" altLang="zh-CN" kern="0" noProof="0" dirty="0">
              <a:ln>
                <a:noFill/>
              </a:ln>
              <a:gradFill>
                <a:gsLst>
                  <a:gs pos="55000">
                    <a:srgbClr val="FCCE93"/>
                  </a:gs>
                  <a:gs pos="100000">
                    <a:schemeClr val="accent1">
                      <a:lumMod val="5000"/>
                      <a:lumOff val="95000"/>
                    </a:schemeClr>
                  </a:gs>
                </a:gsLst>
                <a:lin ang="6840000" scaled="0"/>
              </a:gra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31" name="椭圆 30"/>
          <p:cNvSpPr/>
          <p:nvPr>
            <p:custDataLst>
              <p:tags r:id="rId7"/>
            </p:custDataLst>
          </p:nvPr>
        </p:nvSpPr>
        <p:spPr>
          <a:xfrm>
            <a:off x="7642862" y="2186370"/>
            <a:ext cx="658495" cy="658495"/>
          </a:xfrm>
          <a:prstGeom prst="ellipse">
            <a:avLst/>
          </a:prstGeom>
          <a:solidFill>
            <a:srgbClr val="FCCE93"/>
          </a:solidFill>
          <a:ln>
            <a:solidFill>
              <a:srgbClr val="498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altLang="zh-CN" kern="0" noProof="0" dirty="0">
                <a:ln>
                  <a:noFill/>
                </a:ln>
                <a:solidFill>
                  <a:srgbClr val="498470"/>
                </a:solidFill>
                <a:effectLst/>
                <a:uLnTx/>
                <a:uFillTx/>
                <a:latin typeface="Arial"/>
                <a:ea typeface="微软雅黑"/>
                <a:sym typeface="Arial"/>
              </a:rPr>
              <a:t>04</a:t>
            </a:r>
            <a:endParaRPr lang="en-US" altLang="zh-CN" kern="0" noProof="0" dirty="0">
              <a:ln>
                <a:noFill/>
              </a:ln>
              <a:solidFill>
                <a:srgbClr val="498470"/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32" name="文本框 31"/>
          <p:cNvSpPr txBox="1"/>
          <p:nvPr>
            <p:custDataLst>
              <p:tags r:id="rId8"/>
            </p:custDataLst>
          </p:nvPr>
        </p:nvSpPr>
        <p:spPr>
          <a:xfrm>
            <a:off x="895986" y="2661984"/>
            <a:ext cx="2607945" cy="828432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>
              <a:lnSpc>
                <a:spcPct val="160000"/>
              </a:lnSpc>
            </a:pPr>
            <a:r>
              <a:rPr lang="en-US" altLang="zh-CN" sz="1600" dirty="0">
                <a:latin typeface="Arial"/>
                <a:ea typeface="微软雅黑"/>
                <a:cs typeface="思源宋体 CN Light" panose="02020300000000000000" charset="-122"/>
                <a:sym typeface="Arial"/>
              </a:rPr>
              <a:t>Click here to add content, content to match the title. </a:t>
            </a:r>
            <a:endParaRPr lang="zh-CN" altLang="en-US" sz="1600" dirty="0">
              <a:solidFill>
                <a:schemeClr val="tx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33" name="文本框 32"/>
          <p:cNvSpPr txBox="1"/>
          <p:nvPr>
            <p:custDataLst>
              <p:tags r:id="rId9"/>
            </p:custDataLst>
          </p:nvPr>
        </p:nvSpPr>
        <p:spPr>
          <a:xfrm>
            <a:off x="895985" y="2286698"/>
            <a:ext cx="190055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000" dirty="0">
                <a:solidFill>
                  <a:srgbClr val="498470"/>
                </a:solidFill>
                <a:latin typeface="Arial"/>
                <a:ea typeface="微软雅黑"/>
                <a:sym typeface="Arial"/>
              </a:rPr>
              <a:t>Add title</a:t>
            </a:r>
            <a:endParaRPr lang="zh-CN" altLang="en-US" sz="2000" b="1" kern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34" name="文本框 33"/>
          <p:cNvSpPr txBox="1"/>
          <p:nvPr>
            <p:custDataLst>
              <p:tags r:id="rId10"/>
            </p:custDataLst>
          </p:nvPr>
        </p:nvSpPr>
        <p:spPr>
          <a:xfrm>
            <a:off x="3653157" y="4648264"/>
            <a:ext cx="2607945" cy="828432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>
              <a:lnSpc>
                <a:spcPct val="160000"/>
              </a:lnSpc>
            </a:pPr>
            <a:r>
              <a:rPr lang="en-US" altLang="zh-CN" sz="1600" dirty="0">
                <a:latin typeface="Arial"/>
                <a:ea typeface="微软雅黑"/>
                <a:cs typeface="思源宋体 CN Light" panose="02020300000000000000" charset="-122"/>
                <a:sym typeface="Arial"/>
              </a:rPr>
              <a:t>Click here to add content, content to match the title. </a:t>
            </a:r>
            <a:endParaRPr lang="zh-CN" altLang="en-US" sz="1600" dirty="0">
              <a:solidFill>
                <a:schemeClr val="tx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35" name="文本框 34"/>
          <p:cNvSpPr txBox="1"/>
          <p:nvPr>
            <p:custDataLst>
              <p:tags r:id="rId11"/>
            </p:custDataLst>
          </p:nvPr>
        </p:nvSpPr>
        <p:spPr>
          <a:xfrm>
            <a:off x="3653156" y="4272978"/>
            <a:ext cx="190055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000" dirty="0">
                <a:solidFill>
                  <a:srgbClr val="498470"/>
                </a:solidFill>
                <a:latin typeface="Arial"/>
                <a:ea typeface="微软雅黑"/>
                <a:sym typeface="Arial"/>
              </a:rPr>
              <a:t>Add title</a:t>
            </a:r>
            <a:endParaRPr lang="zh-CN" altLang="en-US" sz="2000" b="1" dirty="0">
              <a:solidFill>
                <a:schemeClr val="tx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36" name="文本框 35"/>
          <p:cNvSpPr txBox="1"/>
          <p:nvPr>
            <p:custDataLst>
              <p:tags r:id="rId12"/>
            </p:custDataLst>
          </p:nvPr>
        </p:nvSpPr>
        <p:spPr>
          <a:xfrm>
            <a:off x="6703697" y="4648264"/>
            <a:ext cx="2607945" cy="828432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>
              <a:lnSpc>
                <a:spcPct val="160000"/>
              </a:lnSpc>
            </a:pPr>
            <a:r>
              <a:rPr lang="en-US" altLang="zh-CN" sz="1600" dirty="0">
                <a:latin typeface="Arial"/>
                <a:ea typeface="微软雅黑"/>
                <a:cs typeface="思源宋体 CN Light" panose="02020300000000000000" charset="-122"/>
                <a:sym typeface="Arial"/>
              </a:rPr>
              <a:t>Click here to add content, content to match the title. </a:t>
            </a:r>
            <a:endParaRPr lang="zh-CN" altLang="en-US" sz="1600" dirty="0">
              <a:solidFill>
                <a:schemeClr val="tx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37" name="文本框 36"/>
          <p:cNvSpPr txBox="1"/>
          <p:nvPr>
            <p:custDataLst>
              <p:tags r:id="rId13"/>
            </p:custDataLst>
          </p:nvPr>
        </p:nvSpPr>
        <p:spPr>
          <a:xfrm>
            <a:off x="6703696" y="4272978"/>
            <a:ext cx="190055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000" dirty="0">
                <a:solidFill>
                  <a:srgbClr val="498470"/>
                </a:solidFill>
                <a:latin typeface="Arial"/>
                <a:ea typeface="微软雅黑"/>
                <a:sym typeface="Arial"/>
              </a:rPr>
              <a:t>Add title</a:t>
            </a:r>
            <a:endParaRPr lang="zh-CN" altLang="en-US" sz="2000" b="1" dirty="0">
              <a:solidFill>
                <a:schemeClr val="tx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38" name="文本框 37"/>
          <p:cNvSpPr txBox="1"/>
          <p:nvPr>
            <p:custDataLst>
              <p:tags r:id="rId14"/>
            </p:custDataLst>
          </p:nvPr>
        </p:nvSpPr>
        <p:spPr>
          <a:xfrm>
            <a:off x="8865237" y="2661984"/>
            <a:ext cx="2607945" cy="828432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>
              <a:lnSpc>
                <a:spcPct val="160000"/>
              </a:lnSpc>
            </a:pPr>
            <a:r>
              <a:rPr lang="en-US" altLang="zh-CN" sz="1600" dirty="0">
                <a:latin typeface="Arial"/>
                <a:ea typeface="微软雅黑"/>
                <a:cs typeface="思源宋体 CN Light" panose="02020300000000000000" charset="-122"/>
                <a:sym typeface="Arial"/>
              </a:rPr>
              <a:t>Click here to add content, content to match the title. </a:t>
            </a:r>
            <a:endParaRPr lang="zh-CN" altLang="en-US" sz="1600" dirty="0">
              <a:solidFill>
                <a:schemeClr val="tx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39" name="文本框 38"/>
          <p:cNvSpPr txBox="1"/>
          <p:nvPr>
            <p:custDataLst>
              <p:tags r:id="rId15"/>
            </p:custDataLst>
          </p:nvPr>
        </p:nvSpPr>
        <p:spPr>
          <a:xfrm>
            <a:off x="8865236" y="2286698"/>
            <a:ext cx="190055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000" dirty="0">
                <a:solidFill>
                  <a:srgbClr val="498470"/>
                </a:solidFill>
                <a:latin typeface="Arial"/>
                <a:ea typeface="微软雅黑"/>
                <a:sym typeface="Arial"/>
              </a:rPr>
              <a:t>Add title</a:t>
            </a:r>
            <a:endParaRPr lang="zh-CN" altLang="en-US" sz="2000" b="1" dirty="0">
              <a:solidFill>
                <a:schemeClr val="tx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</p:spTree>
    <p:custDataLst>
      <p:tags r:id="rId1"/>
    </p:custDataLst>
  </p:cSld>
  <p:clrMapOvr>
    <a:masterClrMapping/>
  </p:clrMapOvr>
  <p:transition advTm="3000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7" grpId="1" animBg="1"/>
      <p:bldP spid="26" grpId="0" bldLvl="0" animBg="1"/>
      <p:bldP spid="26" grpId="1" animBg="1"/>
      <p:bldP spid="28" grpId="0" bldLvl="0" animBg="1"/>
      <p:bldP spid="28" grpId="1" animBg="1"/>
      <p:bldP spid="29" grpId="0" bldLvl="0" animBg="1"/>
      <p:bldP spid="29" grpId="1" animBg="1"/>
      <p:bldP spid="31" grpId="0" bldLvl="0" animBg="1"/>
      <p:bldP spid="31" grpId="1" animBg="1"/>
      <p:bldP spid="32" grpId="0" bldLvl="0" animBg="1"/>
      <p:bldP spid="32" grpId="1" animBg="1"/>
      <p:bldP spid="33" grpId="0" bldLvl="0" animBg="1"/>
      <p:bldP spid="33" grpId="1" animBg="1"/>
      <p:bldP spid="34" grpId="0" bldLvl="0" animBg="1"/>
      <p:bldP spid="34" grpId="1" animBg="1"/>
      <p:bldP spid="35" grpId="0" bldLvl="0" animBg="1"/>
      <p:bldP spid="35" grpId="1" animBg="1"/>
      <p:bldP spid="36" grpId="0" bldLvl="0" animBg="1"/>
      <p:bldP spid="36" grpId="1" animBg="1"/>
      <p:bldP spid="37" grpId="0" bldLvl="0" animBg="1"/>
      <p:bldP spid="37" grpId="1" animBg="1"/>
      <p:bldP spid="38" grpId="0" bldLvl="0" animBg="1"/>
      <p:bldP spid="38" grpId="1" animBg="1"/>
      <p:bldP spid="39" grpId="0" bldLvl="0" animBg="1"/>
      <p:bldP spid="3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40666" y="256540"/>
            <a:ext cx="2820353" cy="812800"/>
            <a:chOff x="244" y="529"/>
            <a:chExt cx="4442" cy="1280"/>
          </a:xfrm>
        </p:grpSpPr>
        <p:grpSp>
          <p:nvGrpSpPr>
            <p:cNvPr id="6" name="组合 5"/>
            <p:cNvGrpSpPr/>
            <p:nvPr/>
          </p:nvGrpSpPr>
          <p:grpSpPr>
            <a:xfrm>
              <a:off x="1176" y="771"/>
              <a:ext cx="3510" cy="900"/>
              <a:chOff x="5826" y="7791"/>
              <a:chExt cx="3510" cy="900"/>
            </a:xfrm>
          </p:grpSpPr>
          <p:pic>
            <p:nvPicPr>
              <p:cNvPr id="30" name="图片 29" descr="组 2 拷贝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14"/>
              <a:stretch>
                <a:fillRect/>
              </a:stretch>
            </p:blipFill>
            <p:spPr>
              <a:xfrm>
                <a:off x="5826" y="7791"/>
                <a:ext cx="3510" cy="900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51" name="文本框 50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6126" y="7846"/>
                <a:ext cx="3053" cy="727"/>
              </a:xfrm>
              <a:prstGeom prst="rect">
                <a:avLst/>
              </a:prstGeo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rgbClr val="F0CC95"/>
                        </a:gs>
                      </a:gsLst>
                      <a:lin ang="5400000" scaled="0"/>
                    </a:gra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zh-CN" altLang="en-US" sz="2400" dirty="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F0CC95"/>
                      </a:gs>
                    </a:gsLst>
                    <a:lin ang="5400000" scaled="0"/>
                  </a:gradFill>
                  <a:latin typeface="Arial"/>
                  <a:ea typeface="微软雅黑"/>
                  <a:sym typeface="Arial"/>
                </a:endParaRPr>
              </a:p>
            </p:txBody>
          </p:sp>
        </p:grpSp>
        <p:pic>
          <p:nvPicPr>
            <p:cNvPr id="72" name="图片 71" descr="Layer 010      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5"/>
            <a:srcRect l="10204" t="10278" r="55630" b="61806"/>
            <a:stretch>
              <a:fillRect/>
            </a:stretch>
          </p:blipFill>
          <p:spPr>
            <a:xfrm>
              <a:off x="244" y="529"/>
              <a:ext cx="1565" cy="1280"/>
            </a:xfrm>
            <a:prstGeom prst="rect">
              <a:avLst/>
            </a:prstGeom>
          </p:spPr>
        </p:pic>
      </p:grpSp>
      <p:sp>
        <p:nvSpPr>
          <p:cNvPr id="5" name="圆角矩形 4"/>
          <p:cNvSpPr/>
          <p:nvPr/>
        </p:nvSpPr>
        <p:spPr>
          <a:xfrm>
            <a:off x="4532631" y="4147820"/>
            <a:ext cx="1938655" cy="594360"/>
          </a:xfrm>
          <a:prstGeom prst="roundRect">
            <a:avLst>
              <a:gd name="adj" fmla="val 50000"/>
            </a:avLst>
          </a:prstGeom>
          <a:solidFill>
            <a:srgbClr val="FCCE93"/>
          </a:solidFill>
          <a:ln w="25400">
            <a:solidFill>
              <a:srgbClr val="498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498470"/>
                </a:solidFill>
                <a:latin typeface="Arial"/>
                <a:ea typeface="微软雅黑"/>
                <a:sym typeface="Arial"/>
              </a:rPr>
              <a:t>Add title</a:t>
            </a:r>
            <a:endParaRPr lang="zh-CN" altLang="en-US" sz="2000" kern="0" noProof="0" dirty="0">
              <a:ln>
                <a:noFill/>
              </a:ln>
              <a:solidFill>
                <a:srgbClr val="498470"/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502151" y="4742181"/>
            <a:ext cx="3456940" cy="830164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>
              <a:lnSpc>
                <a:spcPct val="160000"/>
              </a:lnSpc>
            </a:pPr>
            <a:r>
              <a:rPr lang="en-US" altLang="zh-CN" sz="1600" dirty="0">
                <a:latin typeface="Arial"/>
                <a:ea typeface="微软雅黑"/>
                <a:cs typeface="思源宋体 CN Light" panose="02020300000000000000" charset="-122"/>
                <a:sym typeface="Arial"/>
              </a:rPr>
              <a:t>Click here to add content, content to match the title. </a:t>
            </a:r>
            <a:endParaRPr lang="zh-CN" altLang="en-US" sz="1600" dirty="0">
              <a:solidFill>
                <a:schemeClr val="tx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pic>
        <p:nvPicPr>
          <p:cNvPr id="9" name="图片 8" descr="组 3"/>
          <p:cNvPicPr>
            <a:picLocks noChangeAspect="1"/>
          </p:cNvPicPr>
          <p:nvPr/>
        </p:nvPicPr>
        <p:blipFill>
          <a:blip r:embed="rId16"/>
          <a:srcRect l="60115" t="44722"/>
          <a:stretch>
            <a:fillRect/>
          </a:stretch>
        </p:blipFill>
        <p:spPr>
          <a:xfrm>
            <a:off x="6644005" y="2533017"/>
            <a:ext cx="5547995" cy="4324985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701675" y="1926592"/>
            <a:ext cx="3562351" cy="1450975"/>
            <a:chOff x="1810" y="3034"/>
            <a:chExt cx="5610" cy="2285"/>
          </a:xfrm>
        </p:grpSpPr>
        <p:sp>
          <p:nvSpPr>
            <p:cNvPr id="11" name="圆角矩形 10"/>
            <p:cNvSpPr/>
            <p:nvPr>
              <p:custDataLst>
                <p:tags r:id="rId8"/>
              </p:custDataLst>
            </p:nvPr>
          </p:nvSpPr>
          <p:spPr>
            <a:xfrm>
              <a:off x="1810" y="3034"/>
              <a:ext cx="3053" cy="936"/>
            </a:xfrm>
            <a:prstGeom prst="roundRect">
              <a:avLst>
                <a:gd name="adj" fmla="val 50000"/>
              </a:avLst>
            </a:prstGeom>
            <a:solidFill>
              <a:srgbClr val="FCCE93"/>
            </a:solidFill>
            <a:ln w="25400">
              <a:solidFill>
                <a:srgbClr val="4984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rgbClr val="498470"/>
                  </a:solidFill>
                  <a:latin typeface="Arial"/>
                  <a:ea typeface="微软雅黑"/>
                  <a:sym typeface="Arial"/>
                </a:rPr>
                <a:t>Add title</a:t>
              </a:r>
              <a:endParaRPr lang="zh-CN" altLang="en-US" sz="2000" kern="0" noProof="0" dirty="0">
                <a:ln>
                  <a:noFill/>
                </a:ln>
                <a:solidFill>
                  <a:srgbClr val="49847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9"/>
              </p:custDataLst>
            </p:nvPr>
          </p:nvSpPr>
          <p:spPr>
            <a:xfrm>
              <a:off x="1810" y="4012"/>
              <a:ext cx="5610" cy="1307"/>
            </a:xfrm>
            <a:prstGeom prst="rect">
              <a:avLst/>
            </a:prstGeom>
            <a:solidFill>
              <a:srgbClr val="000000">
                <a:alpha val="0"/>
              </a:srgbClr>
            </a:solidFill>
          </p:spPr>
          <p:txBody>
            <a:bodyPr wrap="square" rtlCol="0" anchor="t">
              <a:spAutoFit/>
            </a:bodyPr>
            <a:lstStyle/>
            <a:p>
              <a:pPr algn="l">
                <a:lnSpc>
                  <a:spcPct val="160000"/>
                </a:lnSpc>
              </a:pPr>
              <a:r>
                <a:rPr lang="en-US" altLang="zh-CN" sz="1600" dirty="0">
                  <a:latin typeface="Arial"/>
                  <a:ea typeface="微软雅黑"/>
                  <a:cs typeface="思源宋体 CN Light" panose="02020300000000000000" charset="-122"/>
                  <a:sym typeface="Arial"/>
                </a:rPr>
                <a:t>Click here to add content, content to match the title. </a:t>
              </a:r>
              <a:endParaRPr lang="zh-CN" altLang="en-US" sz="1600" dirty="0">
                <a:solidFill>
                  <a:schemeClr val="tx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199121" y="1926592"/>
            <a:ext cx="3562351" cy="1450975"/>
            <a:chOff x="1810" y="3034"/>
            <a:chExt cx="5610" cy="2285"/>
          </a:xfrm>
        </p:grpSpPr>
        <p:sp>
          <p:nvSpPr>
            <p:cNvPr id="16" name="圆角矩形 15"/>
            <p:cNvSpPr/>
            <p:nvPr>
              <p:custDataLst>
                <p:tags r:id="rId6"/>
              </p:custDataLst>
            </p:nvPr>
          </p:nvSpPr>
          <p:spPr>
            <a:xfrm>
              <a:off x="1810" y="3034"/>
              <a:ext cx="3053" cy="936"/>
            </a:xfrm>
            <a:prstGeom prst="roundRect">
              <a:avLst>
                <a:gd name="adj" fmla="val 50000"/>
              </a:avLst>
            </a:prstGeom>
            <a:solidFill>
              <a:srgbClr val="FCCE93"/>
            </a:solidFill>
            <a:ln w="25400">
              <a:solidFill>
                <a:srgbClr val="4984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rgbClr val="498470"/>
                  </a:solidFill>
                  <a:latin typeface="Arial"/>
                  <a:ea typeface="微软雅黑"/>
                  <a:sym typeface="Arial"/>
                </a:rPr>
                <a:t>Add title</a:t>
              </a:r>
              <a:endParaRPr lang="zh-CN" altLang="en-US" sz="2000" kern="0" noProof="0" dirty="0">
                <a:ln>
                  <a:noFill/>
                </a:ln>
                <a:solidFill>
                  <a:srgbClr val="49847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7" name="文本框 16"/>
            <p:cNvSpPr txBox="1"/>
            <p:nvPr>
              <p:custDataLst>
                <p:tags r:id="rId7"/>
              </p:custDataLst>
            </p:nvPr>
          </p:nvSpPr>
          <p:spPr>
            <a:xfrm>
              <a:off x="1810" y="4012"/>
              <a:ext cx="5610" cy="1307"/>
            </a:xfrm>
            <a:prstGeom prst="rect">
              <a:avLst/>
            </a:prstGeom>
            <a:solidFill>
              <a:srgbClr val="000000">
                <a:alpha val="0"/>
              </a:srgbClr>
            </a:solidFill>
          </p:spPr>
          <p:txBody>
            <a:bodyPr wrap="square" rtlCol="0" anchor="t">
              <a:spAutoFit/>
            </a:bodyPr>
            <a:lstStyle/>
            <a:p>
              <a:pPr algn="l">
                <a:lnSpc>
                  <a:spcPct val="160000"/>
                </a:lnSpc>
              </a:pPr>
              <a:r>
                <a:rPr lang="en-US" altLang="zh-CN" sz="1600" dirty="0">
                  <a:latin typeface="Arial"/>
                  <a:ea typeface="微软雅黑"/>
                  <a:cs typeface="思源宋体 CN Light" panose="02020300000000000000" charset="-122"/>
                  <a:sym typeface="Arial"/>
                </a:rPr>
                <a:t>Click here to add content, content to match the title. </a:t>
              </a:r>
              <a:endParaRPr lang="zh-CN" altLang="en-US" sz="1600" dirty="0">
                <a:solidFill>
                  <a:schemeClr val="tx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71195" y="4147822"/>
            <a:ext cx="3562351" cy="1424305"/>
            <a:chOff x="1762" y="6532"/>
            <a:chExt cx="5610" cy="2243"/>
          </a:xfrm>
        </p:grpSpPr>
        <p:sp>
          <p:nvSpPr>
            <p:cNvPr id="18" name="圆角矩形 17"/>
            <p:cNvSpPr/>
            <p:nvPr>
              <p:custDataLst>
                <p:tags r:id="rId4"/>
              </p:custDataLst>
            </p:nvPr>
          </p:nvSpPr>
          <p:spPr>
            <a:xfrm>
              <a:off x="1810" y="6532"/>
              <a:ext cx="3053" cy="93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6BB3A5"/>
                </a:gs>
                <a:gs pos="63000">
                  <a:srgbClr val="498470"/>
                </a:gs>
              </a:gsLst>
              <a:lin ang="19200000" scaled="0"/>
            </a:gradFill>
            <a:ln w="25400">
              <a:solidFill>
                <a:srgbClr val="FCCE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F0CC95"/>
                      </a:gs>
                    </a:gsLst>
                    <a:lin ang="5400000" scaled="0"/>
                  </a:gradFill>
                  <a:latin typeface="Arial"/>
                  <a:ea typeface="微软雅黑"/>
                  <a:sym typeface="Arial"/>
                </a:rPr>
                <a:t>Add title</a:t>
              </a:r>
              <a:endParaRPr lang="zh-CN" altLang="en-US" sz="2000" kern="0" noProof="0" dirty="0">
                <a:ln>
                  <a:noFill/>
                </a:ln>
                <a:gradFill>
                  <a:gsLst>
                    <a:gs pos="29000">
                      <a:srgbClr val="FEC04F"/>
                    </a:gs>
                    <a:gs pos="100000">
                      <a:schemeClr val="accent1">
                        <a:lumMod val="5000"/>
                        <a:lumOff val="95000"/>
                      </a:schemeClr>
                    </a:gs>
                  </a:gsLst>
                  <a:lin ang="6840000" scaled="0"/>
                </a:gra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0" name="文本框 19"/>
            <p:cNvSpPr txBox="1"/>
            <p:nvPr>
              <p:custDataLst>
                <p:tags r:id="rId5"/>
              </p:custDataLst>
            </p:nvPr>
          </p:nvSpPr>
          <p:spPr>
            <a:xfrm>
              <a:off x="1762" y="7468"/>
              <a:ext cx="5610" cy="1307"/>
            </a:xfrm>
            <a:prstGeom prst="rect">
              <a:avLst/>
            </a:prstGeom>
            <a:solidFill>
              <a:srgbClr val="000000">
                <a:alpha val="0"/>
              </a:srgbClr>
            </a:solidFill>
          </p:spPr>
          <p:txBody>
            <a:bodyPr wrap="square" rtlCol="0" anchor="t">
              <a:spAutoFit/>
            </a:bodyPr>
            <a:lstStyle/>
            <a:p>
              <a:pPr algn="l">
                <a:lnSpc>
                  <a:spcPct val="160000"/>
                </a:lnSpc>
              </a:pPr>
              <a:r>
                <a:rPr lang="en-US" altLang="zh-CN" sz="1600" dirty="0">
                  <a:latin typeface="Arial"/>
                  <a:ea typeface="微软雅黑"/>
                  <a:cs typeface="思源宋体 CN Light" panose="02020300000000000000" charset="-122"/>
                  <a:sym typeface="Arial"/>
                </a:rPr>
                <a:t>Click here to add content, content to match the title. </a:t>
              </a:r>
              <a:endParaRPr lang="zh-CN" altLang="en-US" sz="1600" dirty="0">
                <a:solidFill>
                  <a:schemeClr val="tx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532631" y="1926592"/>
            <a:ext cx="3456940" cy="1450975"/>
            <a:chOff x="7843" y="3034"/>
            <a:chExt cx="5444" cy="2285"/>
          </a:xfrm>
        </p:grpSpPr>
        <p:sp>
          <p:nvSpPr>
            <p:cNvPr id="23" name="圆角矩形 22"/>
            <p:cNvSpPr/>
            <p:nvPr>
              <p:custDataLst>
                <p:tags r:id="rId2"/>
              </p:custDataLst>
            </p:nvPr>
          </p:nvSpPr>
          <p:spPr>
            <a:xfrm>
              <a:off x="7843" y="3034"/>
              <a:ext cx="3053" cy="93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6BB3A5"/>
                </a:gs>
                <a:gs pos="63000">
                  <a:srgbClr val="498470"/>
                </a:gs>
              </a:gsLst>
              <a:lin ang="19200000" scaled="0"/>
            </a:gradFill>
            <a:ln w="25400">
              <a:solidFill>
                <a:srgbClr val="FCCE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F0CC95"/>
                      </a:gs>
                    </a:gsLst>
                    <a:lin ang="5400000" scaled="0"/>
                  </a:gradFill>
                  <a:latin typeface="Arial"/>
                  <a:ea typeface="微软雅黑"/>
                  <a:sym typeface="Arial"/>
                </a:rPr>
                <a:t>Add title</a:t>
              </a:r>
              <a:endParaRPr lang="zh-CN" altLang="en-US" sz="2000" kern="0" noProof="0" dirty="0">
                <a:ln>
                  <a:noFill/>
                </a:ln>
                <a:gradFill>
                  <a:gsLst>
                    <a:gs pos="29000">
                      <a:srgbClr val="FEC04F"/>
                    </a:gs>
                    <a:gs pos="100000">
                      <a:schemeClr val="accent1">
                        <a:lumMod val="5000"/>
                        <a:lumOff val="95000"/>
                      </a:schemeClr>
                    </a:gs>
                  </a:gsLst>
                  <a:lin ang="6840000" scaled="0"/>
                </a:gra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3"/>
              </p:custDataLst>
            </p:nvPr>
          </p:nvSpPr>
          <p:spPr>
            <a:xfrm>
              <a:off x="7843" y="4012"/>
              <a:ext cx="5444" cy="1307"/>
            </a:xfrm>
            <a:prstGeom prst="rect">
              <a:avLst/>
            </a:prstGeom>
            <a:solidFill>
              <a:srgbClr val="000000">
                <a:alpha val="0"/>
              </a:srgbClr>
            </a:solidFill>
          </p:spPr>
          <p:txBody>
            <a:bodyPr wrap="square" rtlCol="0" anchor="t">
              <a:spAutoFit/>
            </a:bodyPr>
            <a:lstStyle/>
            <a:p>
              <a:pPr algn="l">
                <a:lnSpc>
                  <a:spcPct val="160000"/>
                </a:lnSpc>
              </a:pPr>
              <a:r>
                <a:rPr lang="en-US" altLang="zh-CN" sz="1600" dirty="0">
                  <a:latin typeface="Arial"/>
                  <a:ea typeface="微软雅黑"/>
                  <a:cs typeface="思源宋体 CN Light" panose="02020300000000000000" charset="-122"/>
                  <a:sym typeface="Arial"/>
                </a:rPr>
                <a:t>Click here to add content, content to match the title. </a:t>
              </a:r>
              <a:endParaRPr lang="zh-CN" altLang="en-US" sz="1600" dirty="0">
                <a:solidFill>
                  <a:schemeClr val="tx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3000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5" grpId="0" animBg="1"/>
      <p:bldP spid="1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组合 91"/>
          <p:cNvGrpSpPr/>
          <p:nvPr/>
        </p:nvGrpSpPr>
        <p:grpSpPr>
          <a:xfrm>
            <a:off x="0" y="0"/>
            <a:ext cx="12192000" cy="6858000"/>
            <a:chOff x="0" y="0"/>
            <a:chExt cx="19200" cy="10800"/>
          </a:xfrm>
        </p:grpSpPr>
        <p:pic>
          <p:nvPicPr>
            <p:cNvPr id="13" name="图片 12" descr="E:\PPT\包图网\审核中\组 1.png组 1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6"/>
            <a:srcRect b="1250"/>
            <a:stretch>
              <a:fillRect/>
            </a:stretch>
          </p:blipFill>
          <p:spPr>
            <a:xfrm>
              <a:off x="0" y="0"/>
              <a:ext cx="19200" cy="10800"/>
            </a:xfrm>
            <a:prstGeom prst="rect">
              <a:avLst/>
            </a:prstGeom>
          </p:spPr>
        </p:pic>
        <p:pic>
          <p:nvPicPr>
            <p:cNvPr id="35" name="图片 34" descr="组 3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7"/>
            <a:srcRect r="70234" b="44861"/>
            <a:stretch>
              <a:fillRect/>
            </a:stretch>
          </p:blipFill>
          <p:spPr>
            <a:xfrm flipH="1">
              <a:off x="13485" y="0"/>
              <a:ext cx="5715" cy="5955"/>
            </a:xfrm>
            <a:prstGeom prst="rect">
              <a:avLst/>
            </a:prstGeom>
          </p:spPr>
        </p:pic>
        <p:grpSp>
          <p:nvGrpSpPr>
            <p:cNvPr id="85" name="组合 84"/>
            <p:cNvGrpSpPr/>
            <p:nvPr/>
          </p:nvGrpSpPr>
          <p:grpSpPr>
            <a:xfrm>
              <a:off x="0" y="9165"/>
              <a:ext cx="19199" cy="1634"/>
              <a:chOff x="0" y="9165"/>
              <a:chExt cx="19199" cy="1634"/>
            </a:xfrm>
          </p:grpSpPr>
          <p:pic>
            <p:nvPicPr>
              <p:cNvPr id="86" name="图片 85" descr="图层 22 副本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18"/>
              <a:srcRect l="52109" t="52222" b="32639"/>
              <a:stretch>
                <a:fillRect/>
              </a:stretch>
            </p:blipFill>
            <p:spPr>
              <a:xfrm>
                <a:off x="10005" y="9165"/>
                <a:ext cx="9195" cy="1635"/>
              </a:xfrm>
              <a:prstGeom prst="rect">
                <a:avLst/>
              </a:prstGeom>
            </p:spPr>
          </p:pic>
          <p:pic>
            <p:nvPicPr>
              <p:cNvPr id="87" name="图片 86" descr="图层 22 副本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18"/>
              <a:srcRect l="52109" t="52222" b="32639"/>
              <a:stretch>
                <a:fillRect/>
              </a:stretch>
            </p:blipFill>
            <p:spPr>
              <a:xfrm flipH="1">
                <a:off x="0" y="9165"/>
                <a:ext cx="9195" cy="1635"/>
              </a:xfrm>
              <a:prstGeom prst="rect">
                <a:avLst/>
              </a:prstGeom>
            </p:spPr>
          </p:pic>
        </p:grpSp>
        <p:pic>
          <p:nvPicPr>
            <p:cNvPr id="56" name="图片 55" descr="组 3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7"/>
            <a:srcRect l="56875" t="60139"/>
            <a:stretch>
              <a:fillRect/>
            </a:stretch>
          </p:blipFill>
          <p:spPr>
            <a:xfrm flipH="1">
              <a:off x="0" y="5714"/>
              <a:ext cx="9782" cy="5086"/>
            </a:xfrm>
            <a:prstGeom prst="rect">
              <a:avLst/>
            </a:prstGeom>
          </p:spPr>
        </p:pic>
        <p:pic>
          <p:nvPicPr>
            <p:cNvPr id="91" name="图片 90" descr="组 3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7"/>
            <a:srcRect r="70234" b="44861"/>
            <a:stretch>
              <a:fillRect/>
            </a:stretch>
          </p:blipFill>
          <p:spPr>
            <a:xfrm>
              <a:off x="0" y="0"/>
              <a:ext cx="5715" cy="5955"/>
            </a:xfrm>
            <a:prstGeom prst="rect">
              <a:avLst/>
            </a:prstGeom>
          </p:spPr>
        </p:pic>
      </p:grpSp>
      <p:grpSp>
        <p:nvGrpSpPr>
          <p:cNvPr id="93" name="组合 92"/>
          <p:cNvGrpSpPr/>
          <p:nvPr/>
        </p:nvGrpSpPr>
        <p:grpSpPr>
          <a:xfrm>
            <a:off x="7654285" y="1811208"/>
            <a:ext cx="632459" cy="2467422"/>
            <a:chOff x="12064" y="1404"/>
            <a:chExt cx="1416" cy="5521"/>
          </a:xfrm>
        </p:grpSpPr>
        <p:pic>
          <p:nvPicPr>
            <p:cNvPr id="94" name="图片 93" descr="组 2 拷贝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9"/>
            <a:stretch>
              <a:fillRect/>
            </a:stretch>
          </p:blipFill>
          <p:spPr>
            <a:xfrm rot="5400000">
              <a:off x="10011" y="3457"/>
              <a:ext cx="5521" cy="141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5" name="文本框 94"/>
            <p:cNvSpPr txBox="1"/>
            <p:nvPr>
              <p:custDataLst>
                <p:tags r:id="rId8"/>
              </p:custDataLst>
            </p:nvPr>
          </p:nvSpPr>
          <p:spPr>
            <a:xfrm>
              <a:off x="12080" y="1969"/>
              <a:ext cx="1378" cy="460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CN" sz="2800" dirty="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F0CC95"/>
                      </a:gs>
                    </a:gsLst>
                    <a:lin ang="4020000" scaled="0"/>
                  </a:gradFill>
                  <a:effectLst/>
                  <a:latin typeface="Arial"/>
                  <a:ea typeface="微软雅黑"/>
                  <a:sym typeface="Arial"/>
                </a:rPr>
                <a:t>Part Two</a:t>
              </a:r>
              <a:endParaRPr lang="zh-CN" altLang="en-US" sz="28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0CC95"/>
                    </a:gs>
                  </a:gsLst>
                  <a:lin ang="4020000" scaled="0"/>
                </a:gradFill>
                <a:effectLst/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6095365" y="1811655"/>
            <a:ext cx="1019175" cy="4008120"/>
            <a:chOff x="9367" y="2400"/>
            <a:chExt cx="1605" cy="6312"/>
          </a:xfrm>
        </p:grpSpPr>
        <p:sp>
          <p:nvSpPr>
            <p:cNvPr id="97" name="文本框 96"/>
            <p:cNvSpPr txBox="1"/>
            <p:nvPr>
              <p:custDataLst>
                <p:tags r:id="rId4"/>
              </p:custDataLst>
            </p:nvPr>
          </p:nvSpPr>
          <p:spPr>
            <a:xfrm>
              <a:off x="9369" y="2400"/>
              <a:ext cx="1599" cy="631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5400" dirty="0">
                  <a:solidFill>
                    <a:srgbClr val="498470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5400" dirty="0">
                <a:solidFill>
                  <a:srgbClr val="498470"/>
                </a:solidFill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98" name="组合 97"/>
            <p:cNvGrpSpPr/>
            <p:nvPr/>
          </p:nvGrpSpPr>
          <p:grpSpPr>
            <a:xfrm>
              <a:off x="9367" y="2404"/>
              <a:ext cx="1605" cy="4784"/>
              <a:chOff x="9367" y="2404"/>
              <a:chExt cx="1605" cy="4784"/>
            </a:xfrm>
          </p:grpSpPr>
          <p:cxnSp>
            <p:nvCxnSpPr>
              <p:cNvPr id="99" name="直接连接符 98"/>
              <p:cNvCxnSpPr/>
              <p:nvPr>
                <p:custDataLst>
                  <p:tags r:id="rId5"/>
                </p:custDataLst>
              </p:nvPr>
            </p:nvCxnSpPr>
            <p:spPr>
              <a:xfrm>
                <a:off x="9367" y="2404"/>
                <a:ext cx="0" cy="4785"/>
              </a:xfrm>
              <a:prstGeom prst="line">
                <a:avLst/>
              </a:prstGeom>
              <a:ln>
                <a:solidFill>
                  <a:srgbClr val="4984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接连接符 99"/>
              <p:cNvCxnSpPr/>
              <p:nvPr>
                <p:custDataLst>
                  <p:tags r:id="rId6"/>
                </p:custDataLst>
              </p:nvPr>
            </p:nvCxnSpPr>
            <p:spPr>
              <a:xfrm>
                <a:off x="10972" y="2404"/>
                <a:ext cx="0" cy="4785"/>
              </a:xfrm>
              <a:prstGeom prst="line">
                <a:avLst/>
              </a:prstGeom>
              <a:ln>
                <a:solidFill>
                  <a:srgbClr val="4984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1" name="文本框 100"/>
          <p:cNvSpPr txBox="1"/>
          <p:nvPr>
            <p:custDataLst>
              <p:tags r:id="rId2"/>
            </p:custDataLst>
          </p:nvPr>
        </p:nvSpPr>
        <p:spPr>
          <a:xfrm>
            <a:off x="3829202" y="1811657"/>
            <a:ext cx="1954381" cy="33873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>
                <a:solidFill>
                  <a:srgbClr val="498470"/>
                </a:solidFill>
                <a:ea typeface="微软雅黑"/>
                <a:cs typeface="思源宋体 CN Medium" panose="02020500000000000000" charset="-122"/>
                <a:sym typeface="Arial"/>
              </a:rPr>
              <a:t>Click here to add text content, such as keywords, some brief introductions, etc.</a:t>
            </a:r>
            <a:endParaRPr lang="zh-CN" altLang="en-US" sz="2000" dirty="0">
              <a:solidFill>
                <a:srgbClr val="498470"/>
              </a:solidFill>
              <a:latin typeface="Arial"/>
              <a:ea typeface="微软雅黑"/>
              <a:cs typeface="思源宋体 CN Medium" panose="02020500000000000000" charset="-122"/>
              <a:sym typeface="Arial"/>
            </a:endParaRPr>
          </a:p>
        </p:txBody>
      </p:sp>
      <p:pic>
        <p:nvPicPr>
          <p:cNvPr id="102" name="图片 101" descr="Layer 010      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/>
          <a:srcRect l="10204" t="10278" r="55630" b="61806"/>
          <a:stretch>
            <a:fillRect/>
          </a:stretch>
        </p:blipFill>
        <p:spPr>
          <a:xfrm>
            <a:off x="7300595" y="619127"/>
            <a:ext cx="1621791" cy="13252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000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40666" y="256540"/>
            <a:ext cx="2820353" cy="812800"/>
            <a:chOff x="244" y="529"/>
            <a:chExt cx="4442" cy="1280"/>
          </a:xfrm>
        </p:grpSpPr>
        <p:grpSp>
          <p:nvGrpSpPr>
            <p:cNvPr id="6" name="组合 5"/>
            <p:cNvGrpSpPr/>
            <p:nvPr/>
          </p:nvGrpSpPr>
          <p:grpSpPr>
            <a:xfrm>
              <a:off x="1176" y="771"/>
              <a:ext cx="3510" cy="900"/>
              <a:chOff x="5826" y="7791"/>
              <a:chExt cx="3510" cy="900"/>
            </a:xfrm>
          </p:grpSpPr>
          <p:pic>
            <p:nvPicPr>
              <p:cNvPr id="30" name="图片 29" descr="组 2 拷贝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17"/>
              <a:stretch>
                <a:fillRect/>
              </a:stretch>
            </p:blipFill>
            <p:spPr>
              <a:xfrm>
                <a:off x="5826" y="7791"/>
                <a:ext cx="3510" cy="900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51" name="文本框 50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6126" y="7846"/>
                <a:ext cx="3210" cy="727"/>
              </a:xfrm>
              <a:prstGeom prst="rect">
                <a:avLst/>
              </a:prstGeo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rgbClr val="F0CC95"/>
                        </a:gs>
                      </a:gsLst>
                      <a:lin ang="5400000" scaled="0"/>
                    </a:gra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zh-CN" altLang="en-US" sz="2400" dirty="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F0CC95"/>
                      </a:gs>
                    </a:gsLst>
                    <a:lin ang="5400000" scaled="0"/>
                  </a:gradFill>
                  <a:latin typeface="Arial"/>
                  <a:ea typeface="微软雅黑"/>
                  <a:sym typeface="Arial"/>
                </a:endParaRPr>
              </a:p>
            </p:txBody>
          </p:sp>
        </p:grpSp>
        <p:pic>
          <p:nvPicPr>
            <p:cNvPr id="72" name="图片 71" descr="Layer 010      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8"/>
            <a:srcRect l="10204" t="10278" r="55630" b="61806"/>
            <a:stretch>
              <a:fillRect/>
            </a:stretch>
          </p:blipFill>
          <p:spPr>
            <a:xfrm>
              <a:off x="244" y="529"/>
              <a:ext cx="1565" cy="1280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907099" y="1548132"/>
            <a:ext cx="10377805" cy="5028565"/>
            <a:chOff x="1429" y="2438"/>
            <a:chExt cx="16343" cy="7919"/>
          </a:xfrm>
        </p:grpSpPr>
        <p:grpSp>
          <p:nvGrpSpPr>
            <p:cNvPr id="9" name="组合 8"/>
            <p:cNvGrpSpPr/>
            <p:nvPr/>
          </p:nvGrpSpPr>
          <p:grpSpPr>
            <a:xfrm>
              <a:off x="1429" y="2438"/>
              <a:ext cx="16343" cy="6564"/>
              <a:chOff x="1488" y="2438"/>
              <a:chExt cx="16343" cy="6564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5210" y="2438"/>
                <a:ext cx="8787" cy="6564"/>
                <a:chOff x="5210" y="1951"/>
                <a:chExt cx="8787" cy="6564"/>
              </a:xfrm>
            </p:grpSpPr>
            <p:sp>
              <p:nvSpPr>
                <p:cNvPr id="17" name="弧形 16"/>
                <p:cNvSpPr/>
                <p:nvPr>
                  <p:custDataLst>
                    <p:tags r:id="rId5"/>
                  </p:custDataLst>
                </p:nvPr>
              </p:nvSpPr>
              <p:spPr>
                <a:xfrm rot="18728127" flipH="1">
                  <a:off x="5365" y="1951"/>
                  <a:ext cx="6565" cy="6565"/>
                </a:xfrm>
                <a:prstGeom prst="arc">
                  <a:avLst>
                    <a:gd name="adj1" fmla="val 16200000"/>
                    <a:gd name="adj2" fmla="val 21303515"/>
                  </a:avLst>
                </a:prstGeom>
                <a:ln w="57150">
                  <a:solidFill>
                    <a:srgbClr val="FCCE9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Arial"/>
                    <a:ea typeface="微软雅黑"/>
                    <a:cs typeface="+mn-ea"/>
                    <a:sym typeface="Arial"/>
                  </a:endParaRPr>
                </a:p>
              </p:txBody>
            </p:sp>
            <p:sp>
              <p:nvSpPr>
                <p:cNvPr id="18" name="弧形 17"/>
                <p:cNvSpPr/>
                <p:nvPr>
                  <p:custDataLst>
                    <p:tags r:id="rId6"/>
                  </p:custDataLst>
                </p:nvPr>
              </p:nvSpPr>
              <p:spPr>
                <a:xfrm rot="2871873">
                  <a:off x="7282" y="1951"/>
                  <a:ext cx="6565" cy="6565"/>
                </a:xfrm>
                <a:prstGeom prst="arc">
                  <a:avLst>
                    <a:gd name="adj1" fmla="val 16200000"/>
                    <a:gd name="adj2" fmla="val 21324456"/>
                  </a:avLst>
                </a:prstGeom>
                <a:ln w="57150">
                  <a:solidFill>
                    <a:srgbClr val="FCCE9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Arial"/>
                    <a:ea typeface="微软雅黑"/>
                    <a:cs typeface="+mn-ea"/>
                    <a:sym typeface="Arial"/>
                  </a:endParaRPr>
                </a:p>
              </p:txBody>
            </p:sp>
            <p:sp>
              <p:nvSpPr>
                <p:cNvPr id="19" name="椭圆 18"/>
                <p:cNvSpPr/>
                <p:nvPr>
                  <p:custDataLst>
                    <p:tags r:id="rId7"/>
                  </p:custDataLst>
                </p:nvPr>
              </p:nvSpPr>
              <p:spPr>
                <a:xfrm flipH="1" flipV="1">
                  <a:off x="5731" y="3337"/>
                  <a:ext cx="285" cy="285"/>
                </a:xfrm>
                <a:prstGeom prst="ellipse">
                  <a:avLst/>
                </a:prstGeom>
                <a:gradFill>
                  <a:gsLst>
                    <a:gs pos="0">
                      <a:srgbClr val="6BB3A5"/>
                    </a:gs>
                    <a:gs pos="63000">
                      <a:srgbClr val="498470"/>
                    </a:gs>
                  </a:gsLst>
                  <a:lin ang="19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tx1"/>
                    </a:solidFill>
                    <a:latin typeface="Arial"/>
                    <a:ea typeface="微软雅黑"/>
                    <a:cs typeface="+mn-ea"/>
                    <a:sym typeface="Arial"/>
                  </a:endParaRPr>
                </a:p>
              </p:txBody>
            </p:sp>
            <p:sp>
              <p:nvSpPr>
                <p:cNvPr id="20" name="椭圆 19"/>
                <p:cNvSpPr/>
                <p:nvPr>
                  <p:custDataLst>
                    <p:tags r:id="rId8"/>
                  </p:custDataLst>
                </p:nvPr>
              </p:nvSpPr>
              <p:spPr>
                <a:xfrm flipH="1" flipV="1">
                  <a:off x="5210" y="5233"/>
                  <a:ext cx="285" cy="285"/>
                </a:xfrm>
                <a:prstGeom prst="ellipse">
                  <a:avLst/>
                </a:prstGeom>
                <a:gradFill>
                  <a:gsLst>
                    <a:gs pos="0">
                      <a:srgbClr val="6BB3A5"/>
                    </a:gs>
                    <a:gs pos="63000">
                      <a:srgbClr val="498470"/>
                    </a:gs>
                  </a:gsLst>
                  <a:lin ang="19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tx1"/>
                    </a:solidFill>
                    <a:latin typeface="Arial"/>
                    <a:ea typeface="微软雅黑"/>
                    <a:cs typeface="+mn-ea"/>
                    <a:sym typeface="Arial"/>
                  </a:endParaRPr>
                </a:p>
              </p:txBody>
            </p:sp>
            <p:sp>
              <p:nvSpPr>
                <p:cNvPr id="21" name="椭圆 20"/>
                <p:cNvSpPr/>
                <p:nvPr>
                  <p:custDataLst>
                    <p:tags r:id="rId9"/>
                  </p:custDataLst>
                </p:nvPr>
              </p:nvSpPr>
              <p:spPr>
                <a:xfrm flipH="1" flipV="1">
                  <a:off x="5738" y="6892"/>
                  <a:ext cx="285" cy="285"/>
                </a:xfrm>
                <a:prstGeom prst="ellipse">
                  <a:avLst/>
                </a:prstGeom>
                <a:gradFill>
                  <a:gsLst>
                    <a:gs pos="0">
                      <a:srgbClr val="6BB3A5"/>
                    </a:gs>
                    <a:gs pos="63000">
                      <a:srgbClr val="498470"/>
                    </a:gs>
                  </a:gsLst>
                  <a:lin ang="19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tx1"/>
                    </a:solidFill>
                    <a:latin typeface="Arial"/>
                    <a:ea typeface="微软雅黑"/>
                    <a:cs typeface="+mn-ea"/>
                    <a:sym typeface="Arial"/>
                  </a:endParaRPr>
                </a:p>
              </p:txBody>
            </p:sp>
            <p:sp>
              <p:nvSpPr>
                <p:cNvPr id="22" name="椭圆 21"/>
                <p:cNvSpPr/>
                <p:nvPr>
                  <p:custDataLst>
                    <p:tags r:id="rId10"/>
                  </p:custDataLst>
                </p:nvPr>
              </p:nvSpPr>
              <p:spPr>
                <a:xfrm flipV="1">
                  <a:off x="13192" y="3337"/>
                  <a:ext cx="285" cy="285"/>
                </a:xfrm>
                <a:prstGeom prst="ellipse">
                  <a:avLst/>
                </a:prstGeom>
                <a:gradFill>
                  <a:gsLst>
                    <a:gs pos="0">
                      <a:srgbClr val="6BB3A5"/>
                    </a:gs>
                    <a:gs pos="63000">
                      <a:srgbClr val="498470"/>
                    </a:gs>
                  </a:gsLst>
                  <a:lin ang="19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tx1"/>
                    </a:solidFill>
                    <a:latin typeface="Arial"/>
                    <a:ea typeface="微软雅黑"/>
                    <a:cs typeface="+mn-ea"/>
                    <a:sym typeface="Arial"/>
                  </a:endParaRPr>
                </a:p>
              </p:txBody>
            </p:sp>
            <p:sp>
              <p:nvSpPr>
                <p:cNvPr id="23" name="椭圆 22"/>
                <p:cNvSpPr/>
                <p:nvPr>
                  <p:custDataLst>
                    <p:tags r:id="rId11"/>
                  </p:custDataLst>
                </p:nvPr>
              </p:nvSpPr>
              <p:spPr>
                <a:xfrm flipV="1">
                  <a:off x="13713" y="5233"/>
                  <a:ext cx="285" cy="285"/>
                </a:xfrm>
                <a:prstGeom prst="ellipse">
                  <a:avLst/>
                </a:prstGeom>
                <a:gradFill>
                  <a:gsLst>
                    <a:gs pos="0">
                      <a:srgbClr val="6BB3A5"/>
                    </a:gs>
                    <a:gs pos="63000">
                      <a:srgbClr val="498470"/>
                    </a:gs>
                  </a:gsLst>
                  <a:lin ang="19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tx1"/>
                    </a:solidFill>
                    <a:latin typeface="Arial"/>
                    <a:ea typeface="微软雅黑"/>
                    <a:cs typeface="+mn-ea"/>
                    <a:sym typeface="Arial"/>
                  </a:endParaRPr>
                </a:p>
              </p:txBody>
            </p:sp>
            <p:sp>
              <p:nvSpPr>
                <p:cNvPr id="2" name="椭圆 1"/>
                <p:cNvSpPr/>
                <p:nvPr>
                  <p:custDataLst>
                    <p:tags r:id="rId12"/>
                  </p:custDataLst>
                </p:nvPr>
              </p:nvSpPr>
              <p:spPr>
                <a:xfrm flipV="1">
                  <a:off x="13184" y="6892"/>
                  <a:ext cx="285" cy="285"/>
                </a:xfrm>
                <a:prstGeom prst="ellipse">
                  <a:avLst/>
                </a:prstGeom>
                <a:gradFill>
                  <a:gsLst>
                    <a:gs pos="0">
                      <a:srgbClr val="6BB3A5"/>
                    </a:gs>
                    <a:gs pos="63000">
                      <a:srgbClr val="498470"/>
                    </a:gs>
                  </a:gsLst>
                  <a:lin ang="19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tx1"/>
                    </a:solidFill>
                    <a:latin typeface="Arial"/>
                    <a:ea typeface="微软雅黑"/>
                    <a:cs typeface="+mn-ea"/>
                    <a:sym typeface="Arial"/>
                  </a:endParaRPr>
                </a:p>
              </p:txBody>
            </p:sp>
          </p:grpSp>
          <p:sp>
            <p:nvSpPr>
              <p:cNvPr id="8" name="文本框 7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488" y="3105"/>
                <a:ext cx="3289" cy="4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60000"/>
                  </a:lnSpc>
                </a:pPr>
                <a:r>
                  <a:rPr lang="en-US" altLang="zh-CN" sz="1600" dirty="0">
                    <a:latin typeface="Arial"/>
                    <a:ea typeface="微软雅黑"/>
                    <a:cs typeface="思源宋体 CN Light" panose="02020300000000000000" charset="-122"/>
                    <a:sym typeface="Arial"/>
                  </a:rPr>
                  <a:t>Click here to add content, content to match the title. </a:t>
                </a:r>
                <a:endParaRPr lang="zh-CN" altLang="en-US" sz="1600" dirty="0">
                  <a:latin typeface="Arial"/>
                  <a:ea typeface="微软雅黑"/>
                  <a:cs typeface="思源宋体 CN Light" panose="02020300000000000000" charset="-122"/>
                  <a:sym typeface="Arial"/>
                </a:endParaRPr>
              </a:p>
              <a:p>
                <a:pPr algn="l">
                  <a:lnSpc>
                    <a:spcPct val="160000"/>
                  </a:lnSpc>
                </a:pPr>
                <a:endParaRPr lang="zh-CN" altLang="en-US" sz="1600" dirty="0">
                  <a:latin typeface="Arial"/>
                  <a:ea typeface="微软雅黑"/>
                  <a:sym typeface="Arial"/>
                </a:endParaRPr>
              </a:p>
              <a:p>
                <a:pPr algn="l">
                  <a:lnSpc>
                    <a:spcPct val="160000"/>
                  </a:lnSpc>
                </a:pPr>
                <a:r>
                  <a:rPr lang="en-US" altLang="zh-CN" sz="1600" dirty="0">
                    <a:latin typeface="Arial"/>
                    <a:ea typeface="微软雅黑"/>
                    <a:cs typeface="思源宋体 CN Light" panose="02020300000000000000" charset="-122"/>
                    <a:sym typeface="Arial"/>
                  </a:rPr>
                  <a:t>Click here to add content, content to match the title. </a:t>
                </a:r>
                <a:endParaRPr lang="zh-CN" altLang="en-US" sz="1600" dirty="0">
                  <a:latin typeface="Arial"/>
                  <a:ea typeface="微软雅黑"/>
                  <a:cs typeface="思源宋体 CN Light" panose="02020300000000000000" charset="-122"/>
                  <a:sym typeface="Arial"/>
                </a:endParaRPr>
              </a:p>
            </p:txBody>
          </p:sp>
          <p:sp>
            <p:nvSpPr>
              <p:cNvPr id="10" name="文本框 9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14542" y="3105"/>
                <a:ext cx="3289" cy="4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60000"/>
                  </a:lnSpc>
                </a:pPr>
                <a:r>
                  <a:rPr lang="en-US" altLang="zh-CN" sz="1600" dirty="0">
                    <a:latin typeface="Arial"/>
                    <a:ea typeface="微软雅黑"/>
                    <a:cs typeface="思源宋体 CN Light" panose="02020300000000000000" charset="-122"/>
                    <a:sym typeface="Arial"/>
                  </a:rPr>
                  <a:t>Click here to add content, content to match the title. </a:t>
                </a:r>
                <a:endParaRPr lang="zh-CN" altLang="en-US" sz="1600" dirty="0">
                  <a:latin typeface="Arial"/>
                  <a:ea typeface="微软雅黑"/>
                  <a:cs typeface="思源宋体 CN Light" panose="02020300000000000000" charset="-122"/>
                  <a:sym typeface="Arial"/>
                </a:endParaRPr>
              </a:p>
              <a:p>
                <a:pPr algn="l">
                  <a:lnSpc>
                    <a:spcPct val="160000"/>
                  </a:lnSpc>
                </a:pPr>
                <a:endParaRPr lang="zh-CN" altLang="en-US" sz="1600" dirty="0">
                  <a:latin typeface="Arial"/>
                  <a:ea typeface="微软雅黑"/>
                  <a:sym typeface="Arial"/>
                </a:endParaRPr>
              </a:p>
              <a:p>
                <a:pPr algn="l">
                  <a:lnSpc>
                    <a:spcPct val="160000"/>
                  </a:lnSpc>
                </a:pPr>
                <a:r>
                  <a:rPr lang="en-US" altLang="zh-CN" sz="1600" dirty="0">
                    <a:latin typeface="Arial"/>
                    <a:ea typeface="微软雅黑"/>
                    <a:cs typeface="思源宋体 CN Light" panose="02020300000000000000" charset="-122"/>
                    <a:sym typeface="Arial"/>
                  </a:rPr>
                  <a:t>Click here to add content, content to match the title. </a:t>
                </a:r>
                <a:endParaRPr lang="zh-CN" altLang="en-US" sz="1600" dirty="0">
                  <a:latin typeface="Arial"/>
                  <a:ea typeface="微软雅黑"/>
                  <a:cs typeface="思源宋体 CN Light" panose="02020300000000000000" charset="-122"/>
                  <a:sym typeface="Arial"/>
                </a:endParaRPr>
              </a:p>
            </p:txBody>
          </p:sp>
        </p:grpSp>
        <p:pic>
          <p:nvPicPr>
            <p:cNvPr id="150" name="图片 149" descr="组 5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9"/>
            <a:stretch>
              <a:fillRect/>
            </a:stretch>
          </p:blipFill>
          <p:spPr>
            <a:xfrm>
              <a:off x="6367" y="2696"/>
              <a:ext cx="5979" cy="7661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advTm="3000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M2NjQwMTVmNDUxODBmMDc5ODRiMDk0MjUwMjIxZjIifQ=="/>
  <p:tag name="KSO_WPP_MARK_KEY" val="2539d38b-7948-49a5-b0bc-9a47a09d8a5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ww.jpppt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思源黑体 CN Bold"/>
        <a:cs typeface=""/>
      </a:majorFont>
      <a:minorFont>
        <a:latin typeface="Arial"/>
        <a:ea typeface="思源黑体 CN Bol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1225</Words>
  <Application>Microsoft Office PowerPoint</Application>
  <PresentationFormat>宽屏</PresentationFormat>
  <Paragraphs>192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思源黑体 CN Light</vt:lpstr>
      <vt:lpstr>微软雅黑</vt:lpstr>
      <vt:lpstr>字体家AI造字剑客</vt:lpstr>
      <vt:lpstr>Arial</vt:lpstr>
      <vt:lpstr>Calibri</vt:lpstr>
      <vt:lpstr>MS Reference Sans Serif</vt:lpstr>
      <vt:lpstr>Wingdings</vt:lpstr>
      <vt:lpstr>www.jpppt.com</vt:lpstr>
      <vt:lpstr>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www.jpppt.com</dc:creator>
  <cp:keywords>www.jpppt.com</cp:keywords>
  <dc:description>www.jpppt.com</dc:description>
  <cp:lastModifiedBy>之灵</cp:lastModifiedBy>
  <cp:revision>190</cp:revision>
  <dcterms:created xsi:type="dcterms:W3CDTF">2019-06-19T02:08:00Z</dcterms:created>
  <dcterms:modified xsi:type="dcterms:W3CDTF">2024-06-09T06:36:27Z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38D96A83E757459385089845BBBF9B70</vt:lpwstr>
  </property>
</Properties>
</file>