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4.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8"/>
  </p:notesMasterIdLst>
  <p:handoutMasterIdLst>
    <p:handoutMasterId r:id="rId29"/>
  </p:handoutMasterIdLst>
  <p:sldIdLst>
    <p:sldId id="409" r:id="rId3"/>
    <p:sldId id="410" r:id="rId4"/>
    <p:sldId id="411" r:id="rId5"/>
    <p:sldId id="412" r:id="rId6"/>
    <p:sldId id="447" r:id="rId7"/>
    <p:sldId id="414" r:id="rId8"/>
    <p:sldId id="415" r:id="rId9"/>
    <p:sldId id="413" r:id="rId10"/>
    <p:sldId id="416" r:id="rId11"/>
    <p:sldId id="417" r:id="rId12"/>
    <p:sldId id="420" r:id="rId13"/>
    <p:sldId id="434" r:id="rId14"/>
    <p:sldId id="446" r:id="rId15"/>
    <p:sldId id="419" r:id="rId16"/>
    <p:sldId id="424" r:id="rId17"/>
    <p:sldId id="418" r:id="rId18"/>
    <p:sldId id="467" r:id="rId19"/>
    <p:sldId id="421" r:id="rId20"/>
    <p:sldId id="423" r:id="rId21"/>
    <p:sldId id="422" r:id="rId22"/>
    <p:sldId id="427" r:id="rId23"/>
    <p:sldId id="448" r:id="rId24"/>
    <p:sldId id="426" r:id="rId25"/>
    <p:sldId id="430" r:id="rId26"/>
    <p:sldId id="321"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2" userDrawn="1">
          <p15:clr>
            <a:srgbClr val="A4A3A4"/>
          </p15:clr>
        </p15:guide>
        <p15:guide id="2" pos="38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9E86"/>
    <a:srgbClr val="343B53"/>
    <a:srgbClr val="524D49"/>
    <a:srgbClr val="FD8E01"/>
    <a:srgbClr val="FFE5AD"/>
    <a:srgbClr val="FFDA82"/>
    <a:srgbClr val="FEC63F"/>
    <a:srgbClr val="E9A501"/>
    <a:srgbClr val="FFF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4333" autoAdjust="0"/>
  </p:normalViewPr>
  <p:slideViewPr>
    <p:cSldViewPr snapToGrid="0" showGuides="1">
      <p:cViewPr varScale="1">
        <p:scale>
          <a:sx n="69" d="100"/>
          <a:sy n="69" d="100"/>
        </p:scale>
        <p:origin x="828" y="66"/>
      </p:cViewPr>
      <p:guideLst>
        <p:guide orient="horz" pos="2292"/>
        <p:guide pos="383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Sans Medium" panose="00000600000000000000" charset="-122"/>
              <a:ea typeface="MiSans Medium" panose="00000600000000000000" charset="-122"/>
              <a:cs typeface="MiSans Medium" panose="000006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MiSans Medium" panose="00000600000000000000" charset="-122"/>
                <a:ea typeface="MiSans Medium" panose="00000600000000000000" charset="-122"/>
                <a:cs typeface="MiSans Medium" panose="00000600000000000000" charset="-122"/>
              </a:rPr>
              <a:t>2024/6/24</a:t>
            </a:fld>
            <a:endParaRPr lang="zh-CN" altLang="en-US">
              <a:latin typeface="MiSans Medium" panose="00000600000000000000" charset="-122"/>
              <a:ea typeface="MiSans Medium" panose="00000600000000000000" charset="-122"/>
              <a:cs typeface="MiSans Medium" panose="000006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Sans Medium" panose="00000600000000000000" charset="-122"/>
              <a:ea typeface="MiSans Medium" panose="00000600000000000000" charset="-122"/>
              <a:cs typeface="MiSans Medium" panose="000006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MiSans Medium" panose="00000600000000000000" charset="-122"/>
                <a:ea typeface="MiSans Medium" panose="00000600000000000000" charset="-122"/>
                <a:cs typeface="MiSans Medium" panose="00000600000000000000" charset="-122"/>
              </a:rPr>
              <a:t>‹#›</a:t>
            </a:fld>
            <a:endParaRPr lang="zh-CN" altLang="en-US">
              <a:latin typeface="MiSans Medium" panose="00000600000000000000" charset="-122"/>
              <a:ea typeface="MiSans Medium" panose="00000600000000000000" charset="-122"/>
              <a:cs typeface="MiSans Medium" panose="000006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Sans Medium" panose="00000600000000000000" charset="-122"/>
                <a:ea typeface="MiSans Medium" panose="00000600000000000000" charset="-122"/>
                <a:cs typeface="MiSans Medium" panose="000006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Sans Medium" panose="00000600000000000000" charset="-122"/>
                <a:ea typeface="MiSans Medium" panose="00000600000000000000" charset="-122"/>
                <a:cs typeface="MiSans Medium" panose="00000600000000000000" charset="-122"/>
              </a:defRPr>
            </a:lvl1pPr>
          </a:lstStyle>
          <a:p>
            <a:fld id="{D2A48B96-639E-45A3-A0BA-2464DFDB1FAA}" type="datetimeFigureOut">
              <a:rPr lang="zh-CN" altLang="en-US" smtClean="0"/>
              <a:t>2024/6/24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Sans Medium" panose="00000600000000000000" charset="-122"/>
                <a:ea typeface="MiSans Medium" panose="00000600000000000000" charset="-122"/>
                <a:cs typeface="MiSans Medium" panose="000006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Sans Medium" panose="00000600000000000000" charset="-122"/>
                <a:ea typeface="MiSans Medium" panose="00000600000000000000" charset="-122"/>
                <a:cs typeface="MiSans Medium" panose="000006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564071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Sans Medium" panose="00000600000000000000" charset="-122"/>
        <a:ea typeface="MiSans Medium" panose="00000600000000000000" charset="-122"/>
        <a:cs typeface="MiSans Medium" panose="00000600000000000000" charset="-122"/>
      </a:defRPr>
    </a:lvl1pPr>
    <a:lvl2pPr marL="457200" algn="l" defTabSz="914400" rtl="0" eaLnBrk="1" latinLnBrk="0" hangingPunct="1">
      <a:defRPr sz="1200" kern="1200">
        <a:solidFill>
          <a:schemeClr val="tx1"/>
        </a:solidFill>
        <a:latin typeface="MiSans Medium" panose="00000600000000000000" charset="-122"/>
        <a:ea typeface="MiSans Medium" panose="00000600000000000000" charset="-122"/>
        <a:cs typeface="MiSans Medium" panose="00000600000000000000" charset="-122"/>
      </a:defRPr>
    </a:lvl2pPr>
    <a:lvl3pPr marL="914400" algn="l" defTabSz="914400" rtl="0" eaLnBrk="1" latinLnBrk="0" hangingPunct="1">
      <a:defRPr sz="1200" kern="1200">
        <a:solidFill>
          <a:schemeClr val="tx1"/>
        </a:solidFill>
        <a:latin typeface="MiSans Medium" panose="00000600000000000000" charset="-122"/>
        <a:ea typeface="MiSans Medium" panose="00000600000000000000" charset="-122"/>
        <a:cs typeface="MiSans Medium" panose="00000600000000000000" charset="-122"/>
      </a:defRPr>
    </a:lvl3pPr>
    <a:lvl4pPr marL="1371600" algn="l" defTabSz="914400" rtl="0" eaLnBrk="1" latinLnBrk="0" hangingPunct="1">
      <a:defRPr sz="1200" kern="1200">
        <a:solidFill>
          <a:schemeClr val="tx1"/>
        </a:solidFill>
        <a:latin typeface="MiSans Medium" panose="00000600000000000000" charset="-122"/>
        <a:ea typeface="MiSans Medium" panose="00000600000000000000" charset="-122"/>
        <a:cs typeface="MiSans Medium" panose="00000600000000000000" charset="-122"/>
      </a:defRPr>
    </a:lvl4pPr>
    <a:lvl5pPr marL="1828800" algn="l" defTabSz="914400" rtl="0" eaLnBrk="1" latinLnBrk="0" hangingPunct="1">
      <a:defRPr sz="1200" kern="1200">
        <a:solidFill>
          <a:schemeClr val="tx1"/>
        </a:solidFill>
        <a:latin typeface="MiSans Medium" panose="00000600000000000000" charset="-122"/>
        <a:ea typeface="MiSans Medium" panose="00000600000000000000" charset="-122"/>
        <a:cs typeface="MiSans Medium" panose="000006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Template from: https://www.freeppt7.com/</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10339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2024/6/24</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7905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2024/6/24</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887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15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135360"/>
      </p:ext>
    </p:extLst>
  </p:cSld>
  <p:clrMapOvr>
    <a:masterClrMapping/>
  </p:clrMapOvr>
  <p:transition advTm="2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135360"/>
      </p:ext>
    </p:extLst>
  </p:cSld>
  <p:clrMapOvr>
    <a:masterClrMapping/>
  </p:clrMapOvr>
  <p:transition advTm="2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135360"/>
      </p:ext>
    </p:extLst>
  </p:cSld>
  <p:clrMapOvr>
    <a:masterClrMapping/>
  </p:clrMapOvr>
  <p:transition advTm="2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135360"/>
      </p:ext>
    </p:extLst>
  </p:cSld>
  <p:clrMapOvr>
    <a:masterClrMapping/>
  </p:clrMapOvr>
  <p:transition advTm="2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135360"/>
      </p:ext>
    </p:extLst>
  </p:cSld>
  <p:clrMapOvr>
    <a:masterClrMapping/>
  </p:clrMapOvr>
  <p:transition advTm="2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135360"/>
      </p:ext>
    </p:extLst>
  </p:cSld>
  <p:clrMapOvr>
    <a:masterClrMapping/>
  </p:clrMapOvr>
  <p:transition advTm="2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651940" y="0"/>
            <a:ext cx="540060"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http://www.1ppt.com/moban/</a:t>
            </a:r>
            <a:r>
              <a:rPr lang="zh-CN" altLang="en-US" sz="100" dirty="0">
                <a:latin typeface="微软雅黑" panose="020B0503020204020204" pitchFamily="34" charset="-122"/>
                <a:ea typeface="微软雅黑" panose="020B0503020204020204" pitchFamily="34" charset="-122"/>
              </a:rPr>
              <a:t> </a:t>
            </a:r>
            <a:endParaRPr lang="en-US" altLang="zh-CN" sz="100" dirty="0">
              <a:latin typeface="微软雅黑" panose="020B0503020204020204" pitchFamily="34" charset="-122"/>
              <a:ea typeface="微软雅黑" panose="020B0503020204020204" pitchFamily="34" charset="-122"/>
            </a:endParaRPr>
          </a:p>
        </p:txBody>
      </p:sp>
    </p:spTree>
  </p:cSld>
  <p:clrMapOvr>
    <a:masterClrMapping/>
  </p:clrMapOvr>
  <p:transition advTm="2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6/24/2024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371102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50" r:id="rId8"/>
    <p:sldLayoutId id="2147483661" r:id="rId9"/>
  </p:sldLayoutIdLst>
  <p:transition advTm="2000">
    <p:wedg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10360" algn="l"/>
          <a:tab pos="1610360" algn="l"/>
          <a:tab pos="1610360" algn="l"/>
          <a:tab pos="1610360"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02535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5.xml"/><Relationship Id="rId7"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3" Type="http://schemas.openxmlformats.org/officeDocument/2006/relationships/tags" Target="../tags/tag202.xml"/><Relationship Id="rId21" Type="http://schemas.openxmlformats.org/officeDocument/2006/relationships/notesSlide" Target="../notesSlides/notesSlide4.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slideLayout" Target="../slideLayouts/slideLayout8.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24" Type="http://schemas.openxmlformats.org/officeDocument/2006/relationships/image" Target="../media/image10.jpeg"/><Relationship Id="rId5" Type="http://schemas.openxmlformats.org/officeDocument/2006/relationships/tags" Target="../tags/tag204.xml"/><Relationship Id="rId15" Type="http://schemas.openxmlformats.org/officeDocument/2006/relationships/tags" Target="../tags/tag214.xml"/><Relationship Id="rId23" Type="http://schemas.openxmlformats.org/officeDocument/2006/relationships/image" Target="../media/image9.jpeg"/><Relationship Id="rId10" Type="http://schemas.openxmlformats.org/officeDocument/2006/relationships/tags" Target="../tags/tag209.xml"/><Relationship Id="rId19" Type="http://schemas.openxmlformats.org/officeDocument/2006/relationships/tags" Target="../tags/tag218.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18" Type="http://schemas.openxmlformats.org/officeDocument/2006/relationships/tags" Target="../tags/tag236.xml"/><Relationship Id="rId3" Type="http://schemas.openxmlformats.org/officeDocument/2006/relationships/tags" Target="../tags/tag221.xml"/><Relationship Id="rId21" Type="http://schemas.openxmlformats.org/officeDocument/2006/relationships/image" Target="../media/image12.svg"/><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5" Type="http://schemas.openxmlformats.org/officeDocument/2006/relationships/image" Target="../media/image16.svg"/><Relationship Id="rId2" Type="http://schemas.openxmlformats.org/officeDocument/2006/relationships/tags" Target="../tags/tag220.xml"/><Relationship Id="rId16" Type="http://schemas.openxmlformats.org/officeDocument/2006/relationships/tags" Target="../tags/tag234.xml"/><Relationship Id="rId20" Type="http://schemas.openxmlformats.org/officeDocument/2006/relationships/image" Target="../media/image11.png"/><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24" Type="http://schemas.openxmlformats.org/officeDocument/2006/relationships/image" Target="../media/image15.svg"/><Relationship Id="rId5" Type="http://schemas.openxmlformats.org/officeDocument/2006/relationships/tags" Target="../tags/tag223.xml"/><Relationship Id="rId15" Type="http://schemas.openxmlformats.org/officeDocument/2006/relationships/tags" Target="../tags/tag233.xml"/><Relationship Id="rId23" Type="http://schemas.openxmlformats.org/officeDocument/2006/relationships/image" Target="../media/image14.svg"/><Relationship Id="rId10" Type="http://schemas.openxmlformats.org/officeDocument/2006/relationships/tags" Target="../tags/tag228.xml"/><Relationship Id="rId19" Type="http://schemas.openxmlformats.org/officeDocument/2006/relationships/slideLayout" Target="../slideLayouts/slideLayout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tags" Target="../tags/tag254.xml"/><Relationship Id="rId3" Type="http://schemas.openxmlformats.org/officeDocument/2006/relationships/tags" Target="../tags/tag239.xml"/><Relationship Id="rId21" Type="http://schemas.openxmlformats.org/officeDocument/2006/relationships/slideLayout" Target="../slideLayouts/slideLayout8.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tags" Target="../tags/tag253.xml"/><Relationship Id="rId2" Type="http://schemas.openxmlformats.org/officeDocument/2006/relationships/tags" Target="../tags/tag238.xml"/><Relationship Id="rId16" Type="http://schemas.openxmlformats.org/officeDocument/2006/relationships/tags" Target="../tags/tag252.xml"/><Relationship Id="rId20" Type="http://schemas.openxmlformats.org/officeDocument/2006/relationships/tags" Target="../tags/tag256.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5" Type="http://schemas.openxmlformats.org/officeDocument/2006/relationships/tags" Target="../tags/tag251.xml"/><Relationship Id="rId10" Type="http://schemas.openxmlformats.org/officeDocument/2006/relationships/tags" Target="../tags/tag246.xml"/><Relationship Id="rId19" Type="http://schemas.openxmlformats.org/officeDocument/2006/relationships/tags" Target="../tags/tag255.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s>
</file>

<file path=ppt/slides/_rels/slide13.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tags" Target="../tags/tag269.xml"/><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tags" Target="../tags/tag268.xml"/><Relationship Id="rId2" Type="http://schemas.openxmlformats.org/officeDocument/2006/relationships/tags" Target="../tags/tag258.xml"/><Relationship Id="rId16" Type="http://schemas.openxmlformats.org/officeDocument/2006/relationships/slideLayout" Target="../slideLayouts/slideLayout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tags" Target="../tags/tag267.xml"/><Relationship Id="rId5" Type="http://schemas.openxmlformats.org/officeDocument/2006/relationships/tags" Target="../tags/tag261.xml"/><Relationship Id="rId15" Type="http://schemas.openxmlformats.org/officeDocument/2006/relationships/tags" Target="../tags/tag271.xml"/><Relationship Id="rId10" Type="http://schemas.openxmlformats.org/officeDocument/2006/relationships/tags" Target="../tags/tag266.xml"/><Relationship Id="rId4" Type="http://schemas.openxmlformats.org/officeDocument/2006/relationships/tags" Target="../tags/tag260.xml"/><Relationship Id="rId9" Type="http://schemas.openxmlformats.org/officeDocument/2006/relationships/tags" Target="../tags/tag265.xml"/><Relationship Id="rId14" Type="http://schemas.openxmlformats.org/officeDocument/2006/relationships/tags" Target="../tags/tag270.xml"/></Relationships>
</file>

<file path=ppt/slides/_rels/slide14.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tags" Target="../tags/tag284.xml"/><Relationship Id="rId18" Type="http://schemas.openxmlformats.org/officeDocument/2006/relationships/tags" Target="../tags/tag289.xml"/><Relationship Id="rId3" Type="http://schemas.openxmlformats.org/officeDocument/2006/relationships/tags" Target="../tags/tag274.xml"/><Relationship Id="rId21" Type="http://schemas.openxmlformats.org/officeDocument/2006/relationships/tags" Target="../tags/tag292.xml"/><Relationship Id="rId7" Type="http://schemas.openxmlformats.org/officeDocument/2006/relationships/tags" Target="../tags/tag278.xml"/><Relationship Id="rId12" Type="http://schemas.openxmlformats.org/officeDocument/2006/relationships/tags" Target="../tags/tag283.xml"/><Relationship Id="rId17" Type="http://schemas.openxmlformats.org/officeDocument/2006/relationships/tags" Target="../tags/tag288.xml"/><Relationship Id="rId2" Type="http://schemas.openxmlformats.org/officeDocument/2006/relationships/tags" Target="../tags/tag273.xml"/><Relationship Id="rId16" Type="http://schemas.openxmlformats.org/officeDocument/2006/relationships/tags" Target="../tags/tag287.xml"/><Relationship Id="rId20" Type="http://schemas.openxmlformats.org/officeDocument/2006/relationships/tags" Target="../tags/tag291.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tags" Target="../tags/tag282.xml"/><Relationship Id="rId5" Type="http://schemas.openxmlformats.org/officeDocument/2006/relationships/tags" Target="../tags/tag276.xml"/><Relationship Id="rId15" Type="http://schemas.openxmlformats.org/officeDocument/2006/relationships/tags" Target="../tags/tag286.xml"/><Relationship Id="rId23" Type="http://schemas.openxmlformats.org/officeDocument/2006/relationships/image" Target="../media/image17.jpeg"/><Relationship Id="rId10" Type="http://schemas.openxmlformats.org/officeDocument/2006/relationships/tags" Target="../tags/tag281.xml"/><Relationship Id="rId19" Type="http://schemas.openxmlformats.org/officeDocument/2006/relationships/tags" Target="../tags/tag290.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tags" Target="../tags/tag285.xml"/><Relationship Id="rId22"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tags" Target="../tags/tag300.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image" Target="../media/image18.jpeg"/><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slideLayout" Target="../slideLayouts/slideLayout8.xml"/><Relationship Id="rId5" Type="http://schemas.openxmlformats.org/officeDocument/2006/relationships/tags" Target="../tags/tag297.xml"/><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s>
</file>

<file path=ppt/slides/_rels/slide16.xml.rels><?xml version="1.0" encoding="UTF-8" standalone="yes"?>
<Relationships xmlns="http://schemas.openxmlformats.org/package/2006/relationships"><Relationship Id="rId13" Type="http://schemas.openxmlformats.org/officeDocument/2006/relationships/tags" Target="../tags/tag315.xml"/><Relationship Id="rId18" Type="http://schemas.openxmlformats.org/officeDocument/2006/relationships/tags" Target="../tags/tag320.xml"/><Relationship Id="rId26" Type="http://schemas.openxmlformats.org/officeDocument/2006/relationships/tags" Target="../tags/tag328.xml"/><Relationship Id="rId39" Type="http://schemas.openxmlformats.org/officeDocument/2006/relationships/tags" Target="../tags/tag341.xml"/><Relationship Id="rId21" Type="http://schemas.openxmlformats.org/officeDocument/2006/relationships/tags" Target="../tags/tag323.xml"/><Relationship Id="rId34" Type="http://schemas.openxmlformats.org/officeDocument/2006/relationships/tags" Target="../tags/tag336.xml"/><Relationship Id="rId42" Type="http://schemas.openxmlformats.org/officeDocument/2006/relationships/tags" Target="../tags/tag344.xml"/><Relationship Id="rId7" Type="http://schemas.openxmlformats.org/officeDocument/2006/relationships/tags" Target="../tags/tag309.xml"/><Relationship Id="rId2" Type="http://schemas.openxmlformats.org/officeDocument/2006/relationships/tags" Target="../tags/tag304.xml"/><Relationship Id="rId16" Type="http://schemas.openxmlformats.org/officeDocument/2006/relationships/tags" Target="../tags/tag318.xml"/><Relationship Id="rId20" Type="http://schemas.openxmlformats.org/officeDocument/2006/relationships/tags" Target="../tags/tag322.xml"/><Relationship Id="rId29" Type="http://schemas.openxmlformats.org/officeDocument/2006/relationships/tags" Target="../tags/tag331.xml"/><Relationship Id="rId41" Type="http://schemas.openxmlformats.org/officeDocument/2006/relationships/tags" Target="../tags/tag343.xml"/><Relationship Id="rId1" Type="http://schemas.openxmlformats.org/officeDocument/2006/relationships/tags" Target="../tags/tag303.xml"/><Relationship Id="rId6" Type="http://schemas.openxmlformats.org/officeDocument/2006/relationships/tags" Target="../tags/tag308.xml"/><Relationship Id="rId11" Type="http://schemas.openxmlformats.org/officeDocument/2006/relationships/tags" Target="../tags/tag313.xml"/><Relationship Id="rId24" Type="http://schemas.openxmlformats.org/officeDocument/2006/relationships/tags" Target="../tags/tag326.xml"/><Relationship Id="rId32" Type="http://schemas.openxmlformats.org/officeDocument/2006/relationships/tags" Target="../tags/tag334.xml"/><Relationship Id="rId37" Type="http://schemas.openxmlformats.org/officeDocument/2006/relationships/tags" Target="../tags/tag339.xml"/><Relationship Id="rId40" Type="http://schemas.openxmlformats.org/officeDocument/2006/relationships/tags" Target="../tags/tag342.xml"/><Relationship Id="rId5" Type="http://schemas.openxmlformats.org/officeDocument/2006/relationships/tags" Target="../tags/tag307.xml"/><Relationship Id="rId15" Type="http://schemas.openxmlformats.org/officeDocument/2006/relationships/tags" Target="../tags/tag317.xml"/><Relationship Id="rId23" Type="http://schemas.openxmlformats.org/officeDocument/2006/relationships/tags" Target="../tags/tag325.xml"/><Relationship Id="rId28" Type="http://schemas.openxmlformats.org/officeDocument/2006/relationships/tags" Target="../tags/tag330.xml"/><Relationship Id="rId36" Type="http://schemas.openxmlformats.org/officeDocument/2006/relationships/tags" Target="../tags/tag338.xml"/><Relationship Id="rId10" Type="http://schemas.openxmlformats.org/officeDocument/2006/relationships/tags" Target="../tags/tag312.xml"/><Relationship Id="rId19" Type="http://schemas.openxmlformats.org/officeDocument/2006/relationships/tags" Target="../tags/tag321.xml"/><Relationship Id="rId31" Type="http://schemas.openxmlformats.org/officeDocument/2006/relationships/tags" Target="../tags/tag333.xml"/><Relationship Id="rId44" Type="http://schemas.openxmlformats.org/officeDocument/2006/relationships/slideLayout" Target="../slideLayouts/slideLayout8.xml"/><Relationship Id="rId4" Type="http://schemas.openxmlformats.org/officeDocument/2006/relationships/tags" Target="../tags/tag306.xml"/><Relationship Id="rId9" Type="http://schemas.openxmlformats.org/officeDocument/2006/relationships/tags" Target="../tags/tag311.xml"/><Relationship Id="rId14" Type="http://schemas.openxmlformats.org/officeDocument/2006/relationships/tags" Target="../tags/tag316.xml"/><Relationship Id="rId22" Type="http://schemas.openxmlformats.org/officeDocument/2006/relationships/tags" Target="../tags/tag324.xml"/><Relationship Id="rId27" Type="http://schemas.openxmlformats.org/officeDocument/2006/relationships/tags" Target="../tags/tag329.xml"/><Relationship Id="rId30" Type="http://schemas.openxmlformats.org/officeDocument/2006/relationships/tags" Target="../tags/tag332.xml"/><Relationship Id="rId35" Type="http://schemas.openxmlformats.org/officeDocument/2006/relationships/tags" Target="../tags/tag337.xml"/><Relationship Id="rId43" Type="http://schemas.openxmlformats.org/officeDocument/2006/relationships/tags" Target="../tags/tag345.xml"/><Relationship Id="rId8" Type="http://schemas.openxmlformats.org/officeDocument/2006/relationships/tags" Target="../tags/tag310.xml"/><Relationship Id="rId3" Type="http://schemas.openxmlformats.org/officeDocument/2006/relationships/tags" Target="../tags/tag305.xml"/><Relationship Id="rId12" Type="http://schemas.openxmlformats.org/officeDocument/2006/relationships/tags" Target="../tags/tag314.xml"/><Relationship Id="rId17" Type="http://schemas.openxmlformats.org/officeDocument/2006/relationships/tags" Target="../tags/tag319.xml"/><Relationship Id="rId25" Type="http://schemas.openxmlformats.org/officeDocument/2006/relationships/tags" Target="../tags/tag327.xml"/><Relationship Id="rId33" Type="http://schemas.openxmlformats.org/officeDocument/2006/relationships/tags" Target="../tags/tag335.xml"/><Relationship Id="rId38" Type="http://schemas.openxmlformats.org/officeDocument/2006/relationships/tags" Target="../tags/tag340.xml"/></Relationships>
</file>

<file path=ppt/slides/_rels/slide17.xml.rels><?xml version="1.0" encoding="UTF-8" standalone="yes"?>
<Relationships xmlns="http://schemas.openxmlformats.org/package/2006/relationships"><Relationship Id="rId13" Type="http://schemas.openxmlformats.org/officeDocument/2006/relationships/tags" Target="../tags/tag358.xml"/><Relationship Id="rId18" Type="http://schemas.openxmlformats.org/officeDocument/2006/relationships/tags" Target="../tags/tag363.xml"/><Relationship Id="rId26" Type="http://schemas.openxmlformats.org/officeDocument/2006/relationships/tags" Target="../tags/tag371.xml"/><Relationship Id="rId3" Type="http://schemas.openxmlformats.org/officeDocument/2006/relationships/tags" Target="../tags/tag348.xml"/><Relationship Id="rId21" Type="http://schemas.openxmlformats.org/officeDocument/2006/relationships/tags" Target="../tags/tag366.xml"/><Relationship Id="rId34" Type="http://schemas.openxmlformats.org/officeDocument/2006/relationships/tags" Target="../tags/tag379.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tags" Target="../tags/tag362.xml"/><Relationship Id="rId25" Type="http://schemas.openxmlformats.org/officeDocument/2006/relationships/tags" Target="../tags/tag370.xml"/><Relationship Id="rId33" Type="http://schemas.openxmlformats.org/officeDocument/2006/relationships/tags" Target="../tags/tag378.xml"/><Relationship Id="rId2" Type="http://schemas.openxmlformats.org/officeDocument/2006/relationships/tags" Target="../tags/tag347.xml"/><Relationship Id="rId16" Type="http://schemas.openxmlformats.org/officeDocument/2006/relationships/tags" Target="../tags/tag361.xml"/><Relationship Id="rId20" Type="http://schemas.openxmlformats.org/officeDocument/2006/relationships/tags" Target="../tags/tag365.xml"/><Relationship Id="rId29" Type="http://schemas.openxmlformats.org/officeDocument/2006/relationships/tags" Target="../tags/tag374.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24" Type="http://schemas.openxmlformats.org/officeDocument/2006/relationships/tags" Target="../tags/tag369.xml"/><Relationship Id="rId32" Type="http://schemas.openxmlformats.org/officeDocument/2006/relationships/tags" Target="../tags/tag377.xml"/><Relationship Id="rId5" Type="http://schemas.openxmlformats.org/officeDocument/2006/relationships/tags" Target="../tags/tag350.xml"/><Relationship Id="rId15" Type="http://schemas.openxmlformats.org/officeDocument/2006/relationships/tags" Target="../tags/tag360.xml"/><Relationship Id="rId23" Type="http://schemas.openxmlformats.org/officeDocument/2006/relationships/tags" Target="../tags/tag368.xml"/><Relationship Id="rId28" Type="http://schemas.openxmlformats.org/officeDocument/2006/relationships/tags" Target="../tags/tag373.xml"/><Relationship Id="rId10" Type="http://schemas.openxmlformats.org/officeDocument/2006/relationships/tags" Target="../tags/tag355.xml"/><Relationship Id="rId19" Type="http://schemas.openxmlformats.org/officeDocument/2006/relationships/tags" Target="../tags/tag364.xml"/><Relationship Id="rId31" Type="http://schemas.openxmlformats.org/officeDocument/2006/relationships/tags" Target="../tags/tag376.xml"/><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tags" Target="../tags/tag367.xml"/><Relationship Id="rId27" Type="http://schemas.openxmlformats.org/officeDocument/2006/relationships/tags" Target="../tags/tag372.xml"/><Relationship Id="rId30" Type="http://schemas.openxmlformats.org/officeDocument/2006/relationships/tags" Target="../tags/tag375.xml"/><Relationship Id="rId35" Type="http://schemas.openxmlformats.org/officeDocument/2006/relationships/slideLayout" Target="../slideLayouts/slideLayout8.xml"/><Relationship Id="rId8" Type="http://schemas.openxmlformats.org/officeDocument/2006/relationships/tags" Target="../tags/tag353.xml"/></Relationships>
</file>

<file path=ppt/slides/_rels/slide18.xml.rels><?xml version="1.0" encoding="UTF-8" standalone="yes"?>
<Relationships xmlns="http://schemas.openxmlformats.org/package/2006/relationships"><Relationship Id="rId13" Type="http://schemas.openxmlformats.org/officeDocument/2006/relationships/tags" Target="../tags/tag392.xml"/><Relationship Id="rId18" Type="http://schemas.openxmlformats.org/officeDocument/2006/relationships/tags" Target="../tags/tag397.xml"/><Relationship Id="rId26" Type="http://schemas.openxmlformats.org/officeDocument/2006/relationships/tags" Target="../tags/tag405.xml"/><Relationship Id="rId21" Type="http://schemas.openxmlformats.org/officeDocument/2006/relationships/tags" Target="../tags/tag400.xml"/><Relationship Id="rId34" Type="http://schemas.openxmlformats.org/officeDocument/2006/relationships/tags" Target="../tags/tag413.xml"/><Relationship Id="rId7" Type="http://schemas.openxmlformats.org/officeDocument/2006/relationships/tags" Target="../tags/tag386.xml"/><Relationship Id="rId12" Type="http://schemas.openxmlformats.org/officeDocument/2006/relationships/tags" Target="../tags/tag391.xml"/><Relationship Id="rId17" Type="http://schemas.openxmlformats.org/officeDocument/2006/relationships/tags" Target="../tags/tag396.xml"/><Relationship Id="rId25" Type="http://schemas.openxmlformats.org/officeDocument/2006/relationships/tags" Target="../tags/tag404.xml"/><Relationship Id="rId33" Type="http://schemas.openxmlformats.org/officeDocument/2006/relationships/tags" Target="../tags/tag412.xml"/><Relationship Id="rId2" Type="http://schemas.openxmlformats.org/officeDocument/2006/relationships/tags" Target="../tags/tag381.xml"/><Relationship Id="rId16" Type="http://schemas.openxmlformats.org/officeDocument/2006/relationships/tags" Target="../tags/tag395.xml"/><Relationship Id="rId20" Type="http://schemas.openxmlformats.org/officeDocument/2006/relationships/tags" Target="../tags/tag399.xml"/><Relationship Id="rId29" Type="http://schemas.openxmlformats.org/officeDocument/2006/relationships/tags" Target="../tags/tag408.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tags" Target="../tags/tag390.xml"/><Relationship Id="rId24" Type="http://schemas.openxmlformats.org/officeDocument/2006/relationships/tags" Target="../tags/tag403.xml"/><Relationship Id="rId32" Type="http://schemas.openxmlformats.org/officeDocument/2006/relationships/tags" Target="../tags/tag411.xml"/><Relationship Id="rId37" Type="http://schemas.openxmlformats.org/officeDocument/2006/relationships/slideLayout" Target="../slideLayouts/slideLayout8.xml"/><Relationship Id="rId5" Type="http://schemas.openxmlformats.org/officeDocument/2006/relationships/tags" Target="../tags/tag384.xml"/><Relationship Id="rId15" Type="http://schemas.openxmlformats.org/officeDocument/2006/relationships/tags" Target="../tags/tag394.xml"/><Relationship Id="rId23" Type="http://schemas.openxmlformats.org/officeDocument/2006/relationships/tags" Target="../tags/tag402.xml"/><Relationship Id="rId28" Type="http://schemas.openxmlformats.org/officeDocument/2006/relationships/tags" Target="../tags/tag407.xml"/><Relationship Id="rId36" Type="http://schemas.openxmlformats.org/officeDocument/2006/relationships/tags" Target="../tags/tag415.xml"/><Relationship Id="rId10" Type="http://schemas.openxmlformats.org/officeDocument/2006/relationships/tags" Target="../tags/tag389.xml"/><Relationship Id="rId19" Type="http://schemas.openxmlformats.org/officeDocument/2006/relationships/tags" Target="../tags/tag398.xml"/><Relationship Id="rId31" Type="http://schemas.openxmlformats.org/officeDocument/2006/relationships/tags" Target="../tags/tag410.xml"/><Relationship Id="rId4" Type="http://schemas.openxmlformats.org/officeDocument/2006/relationships/tags" Target="../tags/tag383.xml"/><Relationship Id="rId9" Type="http://schemas.openxmlformats.org/officeDocument/2006/relationships/tags" Target="../tags/tag388.xml"/><Relationship Id="rId14" Type="http://schemas.openxmlformats.org/officeDocument/2006/relationships/tags" Target="../tags/tag393.xml"/><Relationship Id="rId22" Type="http://schemas.openxmlformats.org/officeDocument/2006/relationships/tags" Target="../tags/tag401.xml"/><Relationship Id="rId27" Type="http://schemas.openxmlformats.org/officeDocument/2006/relationships/tags" Target="../tags/tag406.xml"/><Relationship Id="rId30" Type="http://schemas.openxmlformats.org/officeDocument/2006/relationships/tags" Target="../tags/tag409.xml"/><Relationship Id="rId35" Type="http://schemas.openxmlformats.org/officeDocument/2006/relationships/tags" Target="../tags/tag414.xml"/><Relationship Id="rId8" Type="http://schemas.openxmlformats.org/officeDocument/2006/relationships/tags" Target="../tags/tag387.xml"/><Relationship Id="rId3" Type="http://schemas.openxmlformats.org/officeDocument/2006/relationships/tags" Target="../tags/tag382.xml"/></Relationships>
</file>

<file path=ppt/slides/_rels/slide19.xml.rels><?xml version="1.0" encoding="UTF-8" standalone="yes"?>
<Relationships xmlns="http://schemas.openxmlformats.org/package/2006/relationships"><Relationship Id="rId8" Type="http://schemas.openxmlformats.org/officeDocument/2006/relationships/tags" Target="../tags/tag423.xml"/><Relationship Id="rId13" Type="http://schemas.openxmlformats.org/officeDocument/2006/relationships/tags" Target="../tags/tag428.xml"/><Relationship Id="rId3" Type="http://schemas.openxmlformats.org/officeDocument/2006/relationships/tags" Target="../tags/tag418.xml"/><Relationship Id="rId7" Type="http://schemas.openxmlformats.org/officeDocument/2006/relationships/tags" Target="../tags/tag422.xml"/><Relationship Id="rId12" Type="http://schemas.openxmlformats.org/officeDocument/2006/relationships/tags" Target="../tags/tag427.xml"/><Relationship Id="rId2" Type="http://schemas.openxmlformats.org/officeDocument/2006/relationships/tags" Target="../tags/tag417.xml"/><Relationship Id="rId16" Type="http://schemas.openxmlformats.org/officeDocument/2006/relationships/slideLayout" Target="../slideLayouts/slideLayout8.xml"/><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tags" Target="../tags/tag426.xml"/><Relationship Id="rId5" Type="http://schemas.openxmlformats.org/officeDocument/2006/relationships/tags" Target="../tags/tag420.xml"/><Relationship Id="rId15" Type="http://schemas.openxmlformats.org/officeDocument/2006/relationships/tags" Target="../tags/tag430.xml"/><Relationship Id="rId10" Type="http://schemas.openxmlformats.org/officeDocument/2006/relationships/tags" Target="../tags/tag425.xml"/><Relationship Id="rId4" Type="http://schemas.openxmlformats.org/officeDocument/2006/relationships/tags" Target="../tags/tag419.xml"/><Relationship Id="rId9" Type="http://schemas.openxmlformats.org/officeDocument/2006/relationships/tags" Target="../tags/tag424.xml"/><Relationship Id="rId14" Type="http://schemas.openxmlformats.org/officeDocument/2006/relationships/tags" Target="../tags/tag429.xml"/></Relationships>
</file>

<file path=ppt/slides/_rels/slide2.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tags" Target="../tags/tag34.xml"/><Relationship Id="rId39" Type="http://schemas.openxmlformats.org/officeDocument/2006/relationships/tags" Target="../tags/tag47.xml"/><Relationship Id="rId21" Type="http://schemas.openxmlformats.org/officeDocument/2006/relationships/tags" Target="../tags/tag29.xml"/><Relationship Id="rId34" Type="http://schemas.openxmlformats.org/officeDocument/2006/relationships/tags" Target="../tags/tag42.xml"/><Relationship Id="rId42" Type="http://schemas.openxmlformats.org/officeDocument/2006/relationships/slideLayout" Target="../slideLayouts/slideLayout1.xml"/><Relationship Id="rId7" Type="http://schemas.openxmlformats.org/officeDocument/2006/relationships/tags" Target="../tags/tag15.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29" Type="http://schemas.openxmlformats.org/officeDocument/2006/relationships/tags" Target="../tags/tag37.xml"/><Relationship Id="rId41" Type="http://schemas.openxmlformats.org/officeDocument/2006/relationships/tags" Target="../tags/tag49.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tags" Target="../tags/tag45.xml"/><Relationship Id="rId40" Type="http://schemas.openxmlformats.org/officeDocument/2006/relationships/tags" Target="../tags/tag48.xm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tags" Target="../tags/tag39.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8" Type="http://schemas.openxmlformats.org/officeDocument/2006/relationships/tags" Target="../tags/tag16.xml"/><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s>
</file>

<file path=ppt/slides/_rels/slide20.xml.rels><?xml version="1.0" encoding="UTF-8" standalone="yes"?>
<Relationships xmlns="http://schemas.openxmlformats.org/package/2006/relationships"><Relationship Id="rId8" Type="http://schemas.openxmlformats.org/officeDocument/2006/relationships/tags" Target="../tags/tag438.xml"/><Relationship Id="rId13" Type="http://schemas.openxmlformats.org/officeDocument/2006/relationships/image" Target="../media/image19.jpeg"/><Relationship Id="rId3" Type="http://schemas.openxmlformats.org/officeDocument/2006/relationships/tags" Target="../tags/tag433.xml"/><Relationship Id="rId7" Type="http://schemas.openxmlformats.org/officeDocument/2006/relationships/tags" Target="../tags/tag437.xml"/><Relationship Id="rId12" Type="http://schemas.openxmlformats.org/officeDocument/2006/relationships/slideLayout" Target="../slideLayouts/slideLayout8.xml"/><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tags" Target="../tags/tag436.xml"/><Relationship Id="rId11" Type="http://schemas.openxmlformats.org/officeDocument/2006/relationships/tags" Target="../tags/tag441.xml"/><Relationship Id="rId5" Type="http://schemas.openxmlformats.org/officeDocument/2006/relationships/tags" Target="../tags/tag435.xml"/><Relationship Id="rId10" Type="http://schemas.openxmlformats.org/officeDocument/2006/relationships/tags" Target="../tags/tag440.xml"/><Relationship Id="rId4" Type="http://schemas.openxmlformats.org/officeDocument/2006/relationships/tags" Target="../tags/tag434.xml"/><Relationship Id="rId9" Type="http://schemas.openxmlformats.org/officeDocument/2006/relationships/tags" Target="../tags/tag439.xml"/></Relationships>
</file>

<file path=ppt/slides/_rels/slide21.xml.rels><?xml version="1.0" encoding="UTF-8" standalone="yes"?>
<Relationships xmlns="http://schemas.openxmlformats.org/package/2006/relationships"><Relationship Id="rId8" Type="http://schemas.openxmlformats.org/officeDocument/2006/relationships/tags" Target="../tags/tag449.xml"/><Relationship Id="rId13" Type="http://schemas.openxmlformats.org/officeDocument/2006/relationships/tags" Target="../tags/tag454.xml"/><Relationship Id="rId18" Type="http://schemas.openxmlformats.org/officeDocument/2006/relationships/image" Target="../media/image21.png"/><Relationship Id="rId3" Type="http://schemas.openxmlformats.org/officeDocument/2006/relationships/tags" Target="../tags/tag444.xml"/><Relationship Id="rId21" Type="http://schemas.openxmlformats.org/officeDocument/2006/relationships/image" Target="../media/image24.svg"/><Relationship Id="rId7" Type="http://schemas.openxmlformats.org/officeDocument/2006/relationships/tags" Target="../tags/tag448.xml"/><Relationship Id="rId12" Type="http://schemas.openxmlformats.org/officeDocument/2006/relationships/tags" Target="../tags/tag453.xml"/><Relationship Id="rId17" Type="http://schemas.openxmlformats.org/officeDocument/2006/relationships/image" Target="../media/image20.jpeg"/><Relationship Id="rId2" Type="http://schemas.openxmlformats.org/officeDocument/2006/relationships/tags" Target="../tags/tag443.xml"/><Relationship Id="rId16" Type="http://schemas.openxmlformats.org/officeDocument/2006/relationships/slideLayout" Target="../slideLayouts/slideLayout8.xml"/><Relationship Id="rId20" Type="http://schemas.openxmlformats.org/officeDocument/2006/relationships/image" Target="../media/image23.png"/><Relationship Id="rId1" Type="http://schemas.openxmlformats.org/officeDocument/2006/relationships/tags" Target="../tags/tag442.xml"/><Relationship Id="rId6" Type="http://schemas.openxmlformats.org/officeDocument/2006/relationships/tags" Target="../tags/tag447.xml"/><Relationship Id="rId11" Type="http://schemas.openxmlformats.org/officeDocument/2006/relationships/tags" Target="../tags/tag452.xml"/><Relationship Id="rId5" Type="http://schemas.openxmlformats.org/officeDocument/2006/relationships/tags" Target="../tags/tag446.xml"/><Relationship Id="rId15" Type="http://schemas.openxmlformats.org/officeDocument/2006/relationships/tags" Target="../tags/tag456.xml"/><Relationship Id="rId10" Type="http://schemas.openxmlformats.org/officeDocument/2006/relationships/tags" Target="../tags/tag451.xml"/><Relationship Id="rId19" Type="http://schemas.openxmlformats.org/officeDocument/2006/relationships/image" Target="../media/image22.svg"/><Relationship Id="rId4" Type="http://schemas.openxmlformats.org/officeDocument/2006/relationships/tags" Target="../tags/tag445.xml"/><Relationship Id="rId9" Type="http://schemas.openxmlformats.org/officeDocument/2006/relationships/tags" Target="../tags/tag450.xml"/><Relationship Id="rId14" Type="http://schemas.openxmlformats.org/officeDocument/2006/relationships/tags" Target="../tags/tag455.xml"/></Relationships>
</file>

<file path=ppt/slides/_rels/slide22.xml.rels><?xml version="1.0" encoding="UTF-8" standalone="yes"?>
<Relationships xmlns="http://schemas.openxmlformats.org/package/2006/relationships"><Relationship Id="rId8" Type="http://schemas.openxmlformats.org/officeDocument/2006/relationships/tags" Target="../tags/tag464.xml"/><Relationship Id="rId13" Type="http://schemas.openxmlformats.org/officeDocument/2006/relationships/tags" Target="../tags/tag469.xml"/><Relationship Id="rId18" Type="http://schemas.openxmlformats.org/officeDocument/2006/relationships/tags" Target="../tags/tag474.xml"/><Relationship Id="rId26" Type="http://schemas.openxmlformats.org/officeDocument/2006/relationships/tags" Target="../tags/tag482.xml"/><Relationship Id="rId3" Type="http://schemas.openxmlformats.org/officeDocument/2006/relationships/tags" Target="../tags/tag459.xml"/><Relationship Id="rId21" Type="http://schemas.openxmlformats.org/officeDocument/2006/relationships/tags" Target="../tags/tag477.xml"/><Relationship Id="rId7" Type="http://schemas.openxmlformats.org/officeDocument/2006/relationships/tags" Target="../tags/tag463.xml"/><Relationship Id="rId12" Type="http://schemas.openxmlformats.org/officeDocument/2006/relationships/tags" Target="../tags/tag468.xml"/><Relationship Id="rId17" Type="http://schemas.openxmlformats.org/officeDocument/2006/relationships/tags" Target="../tags/tag473.xml"/><Relationship Id="rId25" Type="http://schemas.openxmlformats.org/officeDocument/2006/relationships/tags" Target="../tags/tag481.xml"/><Relationship Id="rId2" Type="http://schemas.openxmlformats.org/officeDocument/2006/relationships/tags" Target="../tags/tag458.xml"/><Relationship Id="rId16" Type="http://schemas.openxmlformats.org/officeDocument/2006/relationships/tags" Target="../tags/tag472.xml"/><Relationship Id="rId20" Type="http://schemas.openxmlformats.org/officeDocument/2006/relationships/tags" Target="../tags/tag476.xml"/><Relationship Id="rId1" Type="http://schemas.openxmlformats.org/officeDocument/2006/relationships/tags" Target="../tags/tag457.xml"/><Relationship Id="rId6" Type="http://schemas.openxmlformats.org/officeDocument/2006/relationships/tags" Target="../tags/tag462.xml"/><Relationship Id="rId11" Type="http://schemas.openxmlformats.org/officeDocument/2006/relationships/tags" Target="../tags/tag467.xml"/><Relationship Id="rId24" Type="http://schemas.openxmlformats.org/officeDocument/2006/relationships/tags" Target="../tags/tag480.xml"/><Relationship Id="rId5" Type="http://schemas.openxmlformats.org/officeDocument/2006/relationships/tags" Target="../tags/tag461.xml"/><Relationship Id="rId15" Type="http://schemas.openxmlformats.org/officeDocument/2006/relationships/tags" Target="../tags/tag471.xml"/><Relationship Id="rId23" Type="http://schemas.openxmlformats.org/officeDocument/2006/relationships/tags" Target="../tags/tag479.xml"/><Relationship Id="rId28" Type="http://schemas.openxmlformats.org/officeDocument/2006/relationships/slideLayout" Target="../slideLayouts/slideLayout8.xml"/><Relationship Id="rId10" Type="http://schemas.openxmlformats.org/officeDocument/2006/relationships/tags" Target="../tags/tag466.xml"/><Relationship Id="rId19" Type="http://schemas.openxmlformats.org/officeDocument/2006/relationships/tags" Target="../tags/tag475.xml"/><Relationship Id="rId4" Type="http://schemas.openxmlformats.org/officeDocument/2006/relationships/tags" Target="../tags/tag460.xml"/><Relationship Id="rId9" Type="http://schemas.openxmlformats.org/officeDocument/2006/relationships/tags" Target="../tags/tag465.xml"/><Relationship Id="rId14" Type="http://schemas.openxmlformats.org/officeDocument/2006/relationships/tags" Target="../tags/tag470.xml"/><Relationship Id="rId22" Type="http://schemas.openxmlformats.org/officeDocument/2006/relationships/tags" Target="../tags/tag478.xml"/><Relationship Id="rId27" Type="http://schemas.openxmlformats.org/officeDocument/2006/relationships/tags" Target="../tags/tag483.xml"/></Relationships>
</file>

<file path=ppt/slides/_rels/slide23.xml.rels><?xml version="1.0" encoding="UTF-8" standalone="yes"?>
<Relationships xmlns="http://schemas.openxmlformats.org/package/2006/relationships"><Relationship Id="rId8" Type="http://schemas.openxmlformats.org/officeDocument/2006/relationships/tags" Target="../tags/tag491.xml"/><Relationship Id="rId13" Type="http://schemas.openxmlformats.org/officeDocument/2006/relationships/tags" Target="../tags/tag496.xml"/><Relationship Id="rId18" Type="http://schemas.openxmlformats.org/officeDocument/2006/relationships/tags" Target="../tags/tag501.xml"/><Relationship Id="rId3" Type="http://schemas.openxmlformats.org/officeDocument/2006/relationships/tags" Target="../tags/tag486.xml"/><Relationship Id="rId7" Type="http://schemas.openxmlformats.org/officeDocument/2006/relationships/tags" Target="../tags/tag490.xml"/><Relationship Id="rId12" Type="http://schemas.openxmlformats.org/officeDocument/2006/relationships/tags" Target="../tags/tag495.xml"/><Relationship Id="rId17" Type="http://schemas.openxmlformats.org/officeDocument/2006/relationships/tags" Target="../tags/tag500.xml"/><Relationship Id="rId2" Type="http://schemas.openxmlformats.org/officeDocument/2006/relationships/tags" Target="../tags/tag485.xml"/><Relationship Id="rId16" Type="http://schemas.openxmlformats.org/officeDocument/2006/relationships/tags" Target="../tags/tag499.xml"/><Relationship Id="rId20" Type="http://schemas.openxmlformats.org/officeDocument/2006/relationships/slideLayout" Target="../slideLayouts/slideLayout8.xml"/><Relationship Id="rId1" Type="http://schemas.openxmlformats.org/officeDocument/2006/relationships/tags" Target="../tags/tag484.xml"/><Relationship Id="rId6" Type="http://schemas.openxmlformats.org/officeDocument/2006/relationships/tags" Target="../tags/tag489.xml"/><Relationship Id="rId11" Type="http://schemas.openxmlformats.org/officeDocument/2006/relationships/tags" Target="../tags/tag494.xml"/><Relationship Id="rId5" Type="http://schemas.openxmlformats.org/officeDocument/2006/relationships/tags" Target="../tags/tag488.xml"/><Relationship Id="rId15" Type="http://schemas.openxmlformats.org/officeDocument/2006/relationships/tags" Target="../tags/tag498.xml"/><Relationship Id="rId10" Type="http://schemas.openxmlformats.org/officeDocument/2006/relationships/tags" Target="../tags/tag493.xml"/><Relationship Id="rId19" Type="http://schemas.openxmlformats.org/officeDocument/2006/relationships/tags" Target="../tags/tag502.xml"/><Relationship Id="rId4" Type="http://schemas.openxmlformats.org/officeDocument/2006/relationships/tags" Target="../tags/tag487.xml"/><Relationship Id="rId9" Type="http://schemas.openxmlformats.org/officeDocument/2006/relationships/tags" Target="../tags/tag492.xml"/><Relationship Id="rId14" Type="http://schemas.openxmlformats.org/officeDocument/2006/relationships/tags" Target="../tags/tag497.xml"/></Relationships>
</file>

<file path=ppt/slides/_rels/slide24.xml.rels><?xml version="1.0" encoding="UTF-8" standalone="yes"?>
<Relationships xmlns="http://schemas.openxmlformats.org/package/2006/relationships"><Relationship Id="rId8" Type="http://schemas.openxmlformats.org/officeDocument/2006/relationships/tags" Target="../tags/tag510.xml"/><Relationship Id="rId13" Type="http://schemas.openxmlformats.org/officeDocument/2006/relationships/image" Target="../media/image1.jpeg"/><Relationship Id="rId3" Type="http://schemas.openxmlformats.org/officeDocument/2006/relationships/tags" Target="../tags/tag505.xml"/><Relationship Id="rId7" Type="http://schemas.openxmlformats.org/officeDocument/2006/relationships/tags" Target="../tags/tag509.xml"/><Relationship Id="rId12" Type="http://schemas.openxmlformats.org/officeDocument/2006/relationships/slideLayout" Target="../slideLayouts/slideLayout8.xml"/><Relationship Id="rId2" Type="http://schemas.openxmlformats.org/officeDocument/2006/relationships/tags" Target="../tags/tag504.xml"/><Relationship Id="rId1" Type="http://schemas.openxmlformats.org/officeDocument/2006/relationships/tags" Target="../tags/tag503.xml"/><Relationship Id="rId6" Type="http://schemas.openxmlformats.org/officeDocument/2006/relationships/tags" Target="../tags/tag508.xml"/><Relationship Id="rId11" Type="http://schemas.openxmlformats.org/officeDocument/2006/relationships/tags" Target="../tags/tag513.xml"/><Relationship Id="rId5" Type="http://schemas.openxmlformats.org/officeDocument/2006/relationships/tags" Target="../tags/tag507.xml"/><Relationship Id="rId10" Type="http://schemas.openxmlformats.org/officeDocument/2006/relationships/tags" Target="../tags/tag512.xml"/><Relationship Id="rId4" Type="http://schemas.openxmlformats.org/officeDocument/2006/relationships/tags" Target="../tags/tag506.xml"/><Relationship Id="rId9" Type="http://schemas.openxmlformats.org/officeDocument/2006/relationships/tags" Target="../tags/tag511.xm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9.xml"/><Relationship Id="rId6" Type="http://schemas.openxmlformats.org/officeDocument/2006/relationships/hyperlink" Target="https://www.youtube.com/@Slidestemplatesfree" TargetMode="External"/><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28.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notesSlide" Target="../notesSlides/notesSlide2.xml"/><Relationship Id="rId5" Type="http://schemas.openxmlformats.org/officeDocument/2006/relationships/tags" Target="../tags/tag54.xml"/><Relationship Id="rId10" Type="http://schemas.openxmlformats.org/officeDocument/2006/relationships/slideLayout" Target="../slideLayouts/slideLayout1.xml"/><Relationship Id="rId4" Type="http://schemas.openxmlformats.org/officeDocument/2006/relationships/tags" Target="../tags/tag53.xml"/><Relationship Id="rId9" Type="http://schemas.openxmlformats.org/officeDocument/2006/relationships/tags" Target="../tags/tag58.xml"/></Relationships>
</file>

<file path=ppt/slides/_rels/slide4.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26" Type="http://schemas.openxmlformats.org/officeDocument/2006/relationships/image" Target="../media/image2.jpeg"/><Relationship Id="rId3" Type="http://schemas.openxmlformats.org/officeDocument/2006/relationships/tags" Target="../tags/tag61.xml"/><Relationship Id="rId21" Type="http://schemas.openxmlformats.org/officeDocument/2006/relationships/tags" Target="../tags/tag79.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slideLayout" Target="../slideLayouts/slideLayout8.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tags" Target="../tags/tag82.xml"/><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tags" Target="../tags/tag81.xml"/><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s>
</file>

<file path=ppt/slides/_rels/slide5.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tags" Target="../tags/tag108.xml"/><Relationship Id="rId3" Type="http://schemas.openxmlformats.org/officeDocument/2006/relationships/tags" Target="../tags/tag85.xml"/><Relationship Id="rId21" Type="http://schemas.openxmlformats.org/officeDocument/2006/relationships/tags" Target="../tags/tag103.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29" Type="http://schemas.openxmlformats.org/officeDocument/2006/relationships/slideLayout" Target="../slideLayouts/slideLayout8.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tags" Target="../tags/tag106.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tags" Target="../tags/tag110.xml"/><Relationship Id="rId10" Type="http://schemas.openxmlformats.org/officeDocument/2006/relationships/tags" Target="../tags/tag92.xml"/><Relationship Id="rId19" Type="http://schemas.openxmlformats.org/officeDocument/2006/relationships/tags" Target="../tags/tag101.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tags" Target="../tags/tag109.xml"/><Relationship Id="rId30"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3" Type="http://schemas.openxmlformats.org/officeDocument/2006/relationships/tags" Target="../tags/tag123.xml"/><Relationship Id="rId18" Type="http://schemas.openxmlformats.org/officeDocument/2006/relationships/tags" Target="../tags/tag128.xml"/><Relationship Id="rId26" Type="http://schemas.openxmlformats.org/officeDocument/2006/relationships/tags" Target="../tags/tag136.xml"/><Relationship Id="rId39" Type="http://schemas.openxmlformats.org/officeDocument/2006/relationships/slideLayout" Target="../slideLayouts/slideLayout8.xml"/><Relationship Id="rId21" Type="http://schemas.openxmlformats.org/officeDocument/2006/relationships/tags" Target="../tags/tag131.xml"/><Relationship Id="rId34" Type="http://schemas.openxmlformats.org/officeDocument/2006/relationships/tags" Target="../tags/tag144.xml"/><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5" Type="http://schemas.openxmlformats.org/officeDocument/2006/relationships/tags" Target="../tags/tag135.xml"/><Relationship Id="rId33" Type="http://schemas.openxmlformats.org/officeDocument/2006/relationships/tags" Target="../tags/tag143.xml"/><Relationship Id="rId38" Type="http://schemas.openxmlformats.org/officeDocument/2006/relationships/tags" Target="../tags/tag148.xml"/><Relationship Id="rId2" Type="http://schemas.openxmlformats.org/officeDocument/2006/relationships/tags" Target="../tags/tag112.xml"/><Relationship Id="rId16" Type="http://schemas.openxmlformats.org/officeDocument/2006/relationships/tags" Target="../tags/tag126.xml"/><Relationship Id="rId20" Type="http://schemas.openxmlformats.org/officeDocument/2006/relationships/tags" Target="../tags/tag130.xml"/><Relationship Id="rId29" Type="http://schemas.openxmlformats.org/officeDocument/2006/relationships/tags" Target="../tags/tag139.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24" Type="http://schemas.openxmlformats.org/officeDocument/2006/relationships/tags" Target="../tags/tag134.xml"/><Relationship Id="rId32" Type="http://schemas.openxmlformats.org/officeDocument/2006/relationships/tags" Target="../tags/tag142.xml"/><Relationship Id="rId37" Type="http://schemas.openxmlformats.org/officeDocument/2006/relationships/tags" Target="../tags/tag147.xml"/><Relationship Id="rId5" Type="http://schemas.openxmlformats.org/officeDocument/2006/relationships/tags" Target="../tags/tag115.xml"/><Relationship Id="rId15" Type="http://schemas.openxmlformats.org/officeDocument/2006/relationships/tags" Target="../tags/tag125.xml"/><Relationship Id="rId23" Type="http://schemas.openxmlformats.org/officeDocument/2006/relationships/tags" Target="../tags/tag133.xml"/><Relationship Id="rId28" Type="http://schemas.openxmlformats.org/officeDocument/2006/relationships/tags" Target="../tags/tag138.xml"/><Relationship Id="rId36" Type="http://schemas.openxmlformats.org/officeDocument/2006/relationships/tags" Target="../tags/tag146.xml"/><Relationship Id="rId10" Type="http://schemas.openxmlformats.org/officeDocument/2006/relationships/tags" Target="../tags/tag120.xml"/><Relationship Id="rId19" Type="http://schemas.openxmlformats.org/officeDocument/2006/relationships/tags" Target="../tags/tag129.xml"/><Relationship Id="rId31" Type="http://schemas.openxmlformats.org/officeDocument/2006/relationships/tags" Target="../tags/tag141.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tags" Target="../tags/tag132.xml"/><Relationship Id="rId27" Type="http://schemas.openxmlformats.org/officeDocument/2006/relationships/tags" Target="../tags/tag137.xml"/><Relationship Id="rId30" Type="http://schemas.openxmlformats.org/officeDocument/2006/relationships/tags" Target="../tags/tag140.xml"/><Relationship Id="rId35" Type="http://schemas.openxmlformats.org/officeDocument/2006/relationships/tags" Target="../tags/tag145.xml"/><Relationship Id="rId8" Type="http://schemas.openxmlformats.org/officeDocument/2006/relationships/tags" Target="../tags/tag118.xml"/><Relationship Id="rId3" Type="http://schemas.openxmlformats.org/officeDocument/2006/relationships/tags" Target="../tags/tag113.xml"/></Relationships>
</file>

<file path=ppt/slides/_rels/slide7.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slideLayout" Target="../slideLayouts/slideLayout8.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17" Type="http://schemas.openxmlformats.org/officeDocument/2006/relationships/image" Target="../media/image6.svg"/><Relationship Id="rId2" Type="http://schemas.openxmlformats.org/officeDocument/2006/relationships/tags" Target="../tags/tag150.xml"/><Relationship Id="rId16" Type="http://schemas.openxmlformats.org/officeDocument/2006/relationships/image" Target="../media/image5.svg"/><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image" Target="../media/image4.png"/><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tags" Target="../tags/tag172.xml"/><Relationship Id="rId2" Type="http://schemas.openxmlformats.org/officeDocument/2006/relationships/tags" Target="../tags/tag162.xml"/><Relationship Id="rId16" Type="http://schemas.openxmlformats.org/officeDocument/2006/relationships/slideLayout" Target="../slideLayouts/slideLayout8.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5" Type="http://schemas.openxmlformats.org/officeDocument/2006/relationships/tags" Target="../tags/tag165.xml"/><Relationship Id="rId15" Type="http://schemas.openxmlformats.org/officeDocument/2006/relationships/tags" Target="../tags/tag175.xml"/><Relationship Id="rId10" Type="http://schemas.openxmlformats.org/officeDocument/2006/relationships/tags" Target="../tags/tag170.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s>
</file>

<file path=ppt/slides/_rels/slide9.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image" Target="../media/image7.jpeg"/><Relationship Id="rId3" Type="http://schemas.openxmlformats.org/officeDocument/2006/relationships/tags" Target="../tags/tag178.xml"/><Relationship Id="rId21" Type="http://schemas.openxmlformats.org/officeDocument/2006/relationships/tags" Target="../tags/tag196.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slideLayout" Target="../slideLayouts/slideLayout8.xml"/><Relationship Id="rId2" Type="http://schemas.openxmlformats.org/officeDocument/2006/relationships/tags" Target="../tags/tag177.xml"/><Relationship Id="rId16" Type="http://schemas.openxmlformats.org/officeDocument/2006/relationships/tags" Target="../tags/tag191.xml"/><Relationship Id="rId20" Type="http://schemas.openxmlformats.org/officeDocument/2006/relationships/tags" Target="../tags/tag195.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24" Type="http://schemas.openxmlformats.org/officeDocument/2006/relationships/tags" Target="../tags/tag199.xml"/><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tags" Target="../tags/tag198.xml"/><Relationship Id="rId10" Type="http://schemas.openxmlformats.org/officeDocument/2006/relationships/tags" Target="../tags/tag185.xml"/><Relationship Id="rId19" Type="http://schemas.openxmlformats.org/officeDocument/2006/relationships/tags" Target="../tags/tag194.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3B53"/>
        </a:solidFill>
        <a:effectLst/>
      </p:bgPr>
    </p:bg>
    <p:spTree>
      <p:nvGrpSpPr>
        <p:cNvPr id="1" name=""/>
        <p:cNvGrpSpPr/>
        <p:nvPr/>
      </p:nvGrpSpPr>
      <p:grpSpPr>
        <a:xfrm>
          <a:off x="0" y="0"/>
          <a:ext cx="0" cy="0"/>
          <a:chOff x="0" y="0"/>
          <a:chExt cx="0" cy="0"/>
        </a:xfrm>
      </p:grpSpPr>
      <p:grpSp>
        <p:nvGrpSpPr>
          <p:cNvPr id="14" name="图形"/>
          <p:cNvGrpSpPr/>
          <p:nvPr/>
        </p:nvGrpSpPr>
        <p:grpSpPr>
          <a:xfrm>
            <a:off x="-2446655" y="-78105"/>
            <a:ext cx="15270480" cy="7259320"/>
            <a:chOff x="-3853" y="-123"/>
            <a:chExt cx="24048" cy="11432"/>
          </a:xfrm>
        </p:grpSpPr>
        <p:sp>
          <p:nvSpPr>
            <p:cNvPr id="13" name="图形"/>
            <p:cNvSpPr/>
            <p:nvPr/>
          </p:nvSpPr>
          <p:spPr>
            <a:xfrm>
              <a:off x="5888" y="1512"/>
              <a:ext cx="505" cy="505"/>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 name="图形"/>
            <p:cNvSpPr/>
            <p:nvPr/>
          </p:nvSpPr>
          <p:spPr>
            <a:xfrm rot="2700000">
              <a:off x="-1348" y="1669"/>
              <a:ext cx="6067" cy="11076"/>
            </a:xfrm>
            <a:prstGeom prst="roundRect">
              <a:avLst>
                <a:gd name="adj" fmla="val 50000"/>
              </a:avLst>
            </a:prstGeom>
            <a:solidFill>
              <a:schemeClr val="bg1">
                <a:alpha val="10000"/>
              </a:schemeClr>
            </a:solidFill>
            <a:ln w="381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pic>
          <p:nvPicPr>
            <p:cNvPr id="3" name="图形" descr="5d00bd1f89096"/>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867" y="2930"/>
              <a:ext cx="5106" cy="5106"/>
            </a:xfrm>
            <a:prstGeom prst="ellipse">
              <a:avLst/>
            </a:prstGeom>
          </p:spPr>
        </p:pic>
        <p:sp>
          <p:nvSpPr>
            <p:cNvPr id="12" name="图形"/>
            <p:cNvSpPr/>
            <p:nvPr>
              <p:custDataLst>
                <p:tags r:id="rId4"/>
              </p:custDataLst>
            </p:nvPr>
          </p:nvSpPr>
          <p:spPr>
            <a:xfrm rot="2700000">
              <a:off x="2464" y="-2294"/>
              <a:ext cx="822" cy="5164"/>
            </a:xfrm>
            <a:prstGeom prst="roundRect">
              <a:avLst>
                <a:gd name="adj" fmla="val 50000"/>
              </a:avLst>
            </a:prstGeom>
            <a:solidFill>
              <a:srgbClr val="B19E86">
                <a:alpha val="49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5" name="图形"/>
            <p:cNvSpPr/>
            <p:nvPr/>
          </p:nvSpPr>
          <p:spPr>
            <a:xfrm>
              <a:off x="16077" y="9639"/>
              <a:ext cx="4119" cy="608"/>
            </a:xfrm>
            <a:prstGeom prst="roundRect">
              <a:avLst>
                <a:gd name="adj" fmla="val 50000"/>
              </a:avLst>
            </a:prstGeom>
            <a:solidFill>
              <a:srgbClr val="B19E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6" name="图形"/>
            <p:cNvSpPr/>
            <p:nvPr>
              <p:custDataLst>
                <p:tags r:id="rId5"/>
              </p:custDataLst>
            </p:nvPr>
          </p:nvSpPr>
          <p:spPr>
            <a:xfrm>
              <a:off x="15197" y="9690"/>
              <a:ext cx="505" cy="505"/>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7" name="图形"/>
            <p:cNvSpPr/>
            <p:nvPr>
              <p:custDataLst>
                <p:tags r:id="rId6"/>
              </p:custDataLst>
            </p:nvPr>
          </p:nvSpPr>
          <p:spPr>
            <a:xfrm rot="2700000">
              <a:off x="4708" y="8316"/>
              <a:ext cx="822" cy="5164"/>
            </a:xfrm>
            <a:prstGeom prst="roundRect">
              <a:avLst>
                <a:gd name="adj" fmla="val 50000"/>
              </a:avLst>
            </a:prstGeom>
            <a:solidFill>
              <a:schemeClr val="bg1">
                <a:alpha val="10000"/>
              </a:schemeClr>
            </a:solidFill>
            <a:ln w="381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sp>
        <p:nvSpPr>
          <p:cNvPr id="4" name="图形"/>
          <p:cNvSpPr txBox="1"/>
          <p:nvPr/>
        </p:nvSpPr>
        <p:spPr>
          <a:xfrm>
            <a:off x="4871721" y="2403475"/>
            <a:ext cx="6721475" cy="1200329"/>
          </a:xfrm>
          <a:prstGeom prst="rect">
            <a:avLst/>
          </a:prstGeom>
          <a:noFill/>
        </p:spPr>
        <p:txBody>
          <a:bodyPr wrap="square" rtlCol="0">
            <a:spAutoFit/>
          </a:bodyPr>
          <a:lstStyle/>
          <a:p>
            <a:pPr algn="dist"/>
            <a:r>
              <a:rPr lang="en-US" altLang="zh-CN" sz="7200" dirty="0">
                <a:solidFill>
                  <a:schemeClr val="bg1"/>
                </a:solidFill>
                <a:latin typeface="优设标题黑" pitchFamily="2" charset="-122"/>
                <a:ea typeface="优设标题黑" pitchFamily="2" charset="-122"/>
                <a:cs typeface="MiSans Medium" panose="00000600000000000000" charset="-122"/>
                <a:sym typeface="Arial"/>
              </a:rPr>
              <a:t>PPT Templates</a:t>
            </a:r>
            <a:endParaRPr lang="zh-CN" altLang="en-US" sz="7200" dirty="0">
              <a:solidFill>
                <a:schemeClr val="bg1"/>
              </a:solidFill>
              <a:latin typeface="优设标题黑" pitchFamily="2" charset="-122"/>
              <a:ea typeface="优设标题黑" pitchFamily="2" charset="-122"/>
              <a:cs typeface="MiSans Medium" panose="00000600000000000000" charset="-122"/>
              <a:sym typeface="Arial"/>
            </a:endParaRPr>
          </a:p>
        </p:txBody>
      </p:sp>
      <p:sp>
        <p:nvSpPr>
          <p:cNvPr id="5" name="图形"/>
          <p:cNvSpPr txBox="1"/>
          <p:nvPr/>
        </p:nvSpPr>
        <p:spPr>
          <a:xfrm>
            <a:off x="4919980" y="3756534"/>
            <a:ext cx="6721475" cy="400110"/>
          </a:xfrm>
          <a:prstGeom prst="rect">
            <a:avLst/>
          </a:prstGeom>
          <a:noFill/>
        </p:spPr>
        <p:txBody>
          <a:bodyPr wrap="square" rtlCol="0">
            <a:spAutoFit/>
          </a:bodyPr>
          <a:lstStyle/>
          <a:p>
            <a:pPr algn="dist"/>
            <a:r>
              <a:rPr lang="en-US" altLang="zh-CN" sz="2000" dirty="0">
                <a:solidFill>
                  <a:schemeClr val="bg1"/>
                </a:solidFill>
                <a:latin typeface="Arial"/>
                <a:ea typeface="微软雅黑"/>
                <a:cs typeface="MiSans Medium" panose="00000600000000000000" charset="-122"/>
                <a:sym typeface="Arial"/>
              </a:rPr>
              <a:t>Insert the Subtitle of Your Presentation</a:t>
            </a:r>
          </a:p>
        </p:txBody>
      </p:sp>
      <p:grpSp>
        <p:nvGrpSpPr>
          <p:cNvPr id="9" name="图形"/>
          <p:cNvGrpSpPr/>
          <p:nvPr/>
        </p:nvGrpSpPr>
        <p:grpSpPr>
          <a:xfrm>
            <a:off x="4965065" y="4885057"/>
            <a:ext cx="5110480" cy="462915"/>
            <a:chOff x="8080" y="7420"/>
            <a:chExt cx="8048" cy="729"/>
          </a:xfrm>
        </p:grpSpPr>
        <p:sp>
          <p:nvSpPr>
            <p:cNvPr id="7" name="图形"/>
            <p:cNvSpPr/>
            <p:nvPr/>
          </p:nvSpPr>
          <p:spPr>
            <a:xfrm>
              <a:off x="8080" y="7440"/>
              <a:ext cx="3826" cy="709"/>
            </a:xfrm>
            <a:prstGeom prst="roundRect">
              <a:avLst>
                <a:gd name="adj" fmla="val 50000"/>
              </a:avLst>
            </a:prstGeom>
            <a:solidFill>
              <a:schemeClr val="bg1">
                <a:alpha val="10000"/>
              </a:schemeClr>
            </a:solidFill>
            <a:ln w="254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dirty="0">
                  <a:latin typeface="Arial"/>
                  <a:ea typeface="微软雅黑"/>
                  <a:cs typeface="MiSans Medium" panose="00000600000000000000" charset="-122"/>
                  <a:sym typeface="Arial"/>
                </a:rPr>
                <a:t>Freeppt7.com</a:t>
              </a:r>
              <a:endParaRPr lang="zh-CN" altLang="en-US" dirty="0">
                <a:latin typeface="Arial"/>
                <a:ea typeface="微软雅黑"/>
                <a:cs typeface="MiSans Medium" panose="00000600000000000000" charset="-122"/>
                <a:sym typeface="Arial"/>
              </a:endParaRPr>
            </a:p>
          </p:txBody>
        </p:sp>
        <p:sp>
          <p:nvSpPr>
            <p:cNvPr id="8" name="图形"/>
            <p:cNvSpPr/>
            <p:nvPr>
              <p:custDataLst>
                <p:tags r:id="rId3"/>
              </p:custDataLst>
            </p:nvPr>
          </p:nvSpPr>
          <p:spPr>
            <a:xfrm>
              <a:off x="12302" y="7420"/>
              <a:ext cx="3826" cy="709"/>
            </a:xfrm>
            <a:prstGeom prst="roundRect">
              <a:avLst>
                <a:gd name="adj" fmla="val 50000"/>
              </a:avLst>
            </a:prstGeom>
            <a:solidFill>
              <a:schemeClr val="bg1">
                <a:alpha val="10000"/>
              </a:schemeClr>
            </a:solidFill>
            <a:ln w="254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dirty="0">
                  <a:latin typeface="Arial"/>
                  <a:ea typeface="微软雅黑"/>
                  <a:cs typeface="MiSans Medium" panose="00000600000000000000" charset="-122"/>
                  <a:sym typeface="Arial"/>
                </a:rPr>
                <a:t>Time </a:t>
              </a:r>
              <a:r>
                <a:rPr lang="zh-CN" altLang="en-US" dirty="0">
                  <a:latin typeface="Arial"/>
                  <a:ea typeface="微软雅黑"/>
                  <a:cs typeface="MiSans Medium" panose="00000600000000000000" charset="-122"/>
                  <a:sym typeface="Arial"/>
                </a:rPr>
                <a:t>：</a:t>
              </a:r>
              <a:r>
                <a:rPr lang="en-US" altLang="zh-CN" dirty="0">
                  <a:latin typeface="Arial"/>
                  <a:ea typeface="微软雅黑"/>
                  <a:cs typeface="MiSans Medium" panose="00000600000000000000" charset="-122"/>
                  <a:sym typeface="Arial"/>
                </a:rPr>
                <a:t>202X</a:t>
              </a:r>
            </a:p>
          </p:txBody>
        </p:sp>
      </p:grpSp>
      <p:sp>
        <p:nvSpPr>
          <p:cNvPr id="10" name="图形"/>
          <p:cNvSpPr txBox="1"/>
          <p:nvPr/>
        </p:nvSpPr>
        <p:spPr>
          <a:xfrm>
            <a:off x="4871721" y="1513841"/>
            <a:ext cx="3964940" cy="798195"/>
          </a:xfrm>
          <a:prstGeom prst="rect">
            <a:avLst/>
          </a:prstGeom>
          <a:noFill/>
        </p:spPr>
        <p:txBody>
          <a:bodyPr wrap="square" rtlCol="0">
            <a:noAutofit/>
          </a:bodyPr>
          <a:lstStyle/>
          <a:p>
            <a:pPr algn="dist">
              <a:lnSpc>
                <a:spcPct val="100000"/>
              </a:lnSpc>
            </a:pPr>
            <a:r>
              <a:rPr lang="en-US" altLang="zh-CN" sz="4800" dirty="0">
                <a:ln w="25400">
                  <a:solidFill>
                    <a:srgbClr val="B19E86"/>
                  </a:solidFill>
                </a:ln>
                <a:solidFill>
                  <a:schemeClr val="bg1">
                    <a:alpha val="15000"/>
                  </a:schemeClr>
                </a:solidFill>
                <a:latin typeface="Aharoni" pitchFamily="2" charset="-79"/>
                <a:ea typeface="微软雅黑"/>
                <a:cs typeface="Aharoni" pitchFamily="2" charset="-79"/>
                <a:sym typeface="Arial"/>
              </a:rPr>
              <a:t>BUSINESS</a:t>
            </a:r>
          </a:p>
        </p:txBody>
      </p:sp>
      <p:sp>
        <p:nvSpPr>
          <p:cNvPr id="6" name="图形"/>
          <p:cNvSpPr/>
          <p:nvPr>
            <p:custDataLst>
              <p:tags r:id="rId2"/>
            </p:custDataLst>
          </p:nvPr>
        </p:nvSpPr>
        <p:spPr>
          <a:xfrm rot="16200000" flipH="1">
            <a:off x="11631295" y="177166"/>
            <a:ext cx="392430" cy="728980"/>
          </a:xfrm>
          <a:prstGeom prst="round2SameRect">
            <a:avLst>
              <a:gd name="adj1" fmla="val 50000"/>
              <a:gd name="adj2" fmla="val 0"/>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Rounded Rectangle 7">
            <a:extLst>
              <a:ext uri="{FF2B5EF4-FFF2-40B4-BE49-F238E27FC236}">
                <a16:creationId xmlns:a16="http://schemas.microsoft.com/office/drawing/2014/main" id="{1345C00B-7FF1-323B-AE90-C2A3E614F476}"/>
              </a:ext>
            </a:extLst>
          </p:cNvPr>
          <p:cNvSpPr/>
          <p:nvPr/>
        </p:nvSpPr>
        <p:spPr>
          <a:xfrm>
            <a:off x="9366595" y="345441"/>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ppt_x</p:attrName>
                                        </p:attrNameLst>
                                      </p:cBhvr>
                                      <p:tavLst>
                                        <p:tav tm="0">
                                          <p:val>
                                            <p:strVal val="#ppt_x-.2"/>
                                          </p:val>
                                        </p:tav>
                                        <p:tav tm="100000">
                                          <p:val>
                                            <p:strVal val="#ppt_x"/>
                                          </p:val>
                                        </p:tav>
                                      </p:tavLst>
                                    </p:anim>
                                    <p:anim calcmode="lin" valueType="num">
                                      <p:cBhvr>
                                        <p:cTn id="1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ppt_x</p:attrName>
                                        </p:attrNameLst>
                                      </p:cBhvr>
                                      <p:tavLst>
                                        <p:tav tm="0">
                                          <p:val>
                                            <p:strVal val="#ppt_x-.2"/>
                                          </p:val>
                                        </p:tav>
                                        <p:tav tm="100000">
                                          <p:val>
                                            <p:strVal val="#ppt_x"/>
                                          </p:val>
                                        </p:tav>
                                      </p:tavLst>
                                    </p:anim>
                                    <p:anim calcmode="lin" valueType="num">
                                      <p:cBhvr>
                                        <p:cTn id="2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ppt_x</p:attrName>
                                        </p:attrNameLst>
                                      </p:cBhvr>
                                      <p:tavLst>
                                        <p:tav tm="0">
                                          <p:val>
                                            <p:strVal val="#ppt_x-.2"/>
                                          </p:val>
                                        </p:tav>
                                        <p:tav tm="100000">
                                          <p:val>
                                            <p:strVal val="#ppt_x"/>
                                          </p:val>
                                        </p:tav>
                                      </p:tavLst>
                                    </p:anim>
                                    <p:anim calcmode="lin" valueType="num">
                                      <p:cBhvr>
                                        <p:cTn id="3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17"/>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p>
          </p:txBody>
        </p:sp>
        <p:sp>
          <p:nvSpPr>
            <p:cNvPr id="10" name="图形"/>
            <p:cNvSpPr/>
            <p:nvPr>
              <p:custDataLst>
                <p:tags r:id="rId18"/>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19"/>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38" name="图形"/>
          <p:cNvGrpSpPr/>
          <p:nvPr/>
        </p:nvGrpSpPr>
        <p:grpSpPr>
          <a:xfrm>
            <a:off x="1030606" y="1524000"/>
            <a:ext cx="10123805" cy="4522470"/>
            <a:chOff x="1602" y="2400"/>
            <a:chExt cx="15943" cy="7122"/>
          </a:xfrm>
        </p:grpSpPr>
        <p:sp>
          <p:nvSpPr>
            <p:cNvPr id="6" name="图形"/>
            <p:cNvSpPr/>
            <p:nvPr>
              <p:custDataLst>
                <p:tags r:id="rId2"/>
              </p:custDataLst>
            </p:nvPr>
          </p:nvSpPr>
          <p:spPr>
            <a:xfrm>
              <a:off x="6656" y="2599"/>
              <a:ext cx="2232" cy="2566"/>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B19E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endParaRPr lang="zh-CN" altLang="en-US" sz="3600" kern="1200">
                <a:latin typeface="Arial"/>
                <a:ea typeface="微软雅黑"/>
                <a:cs typeface="MiSans Medium" panose="00000600000000000000" charset="-122"/>
                <a:sym typeface="Arial"/>
              </a:endParaRPr>
            </a:p>
          </p:txBody>
        </p:sp>
        <p:sp>
          <p:nvSpPr>
            <p:cNvPr id="9" name="图形"/>
            <p:cNvSpPr/>
            <p:nvPr>
              <p:custDataLst>
                <p:tags r:id="rId3"/>
              </p:custDataLst>
            </p:nvPr>
          </p:nvSpPr>
          <p:spPr>
            <a:xfrm>
              <a:off x="10268" y="4777"/>
              <a:ext cx="2232" cy="2566"/>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343B5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endParaRPr lang="zh-CN" altLang="en-US" sz="3600" kern="1200">
                <a:latin typeface="Arial"/>
                <a:ea typeface="微软雅黑"/>
                <a:cs typeface="MiSans Medium" panose="00000600000000000000" charset="-122"/>
                <a:sym typeface="Arial"/>
              </a:endParaRPr>
            </a:p>
          </p:txBody>
        </p:sp>
        <p:sp>
          <p:nvSpPr>
            <p:cNvPr id="13" name="图形"/>
            <p:cNvSpPr/>
            <p:nvPr>
              <p:custDataLst>
                <p:tags r:id="rId4"/>
              </p:custDataLst>
            </p:nvPr>
          </p:nvSpPr>
          <p:spPr>
            <a:xfrm>
              <a:off x="6656" y="6956"/>
              <a:ext cx="2232" cy="2566"/>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B19E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2320" tIns="313011" rIns="272320" bIns="313011" numCol="1" spcCol="1270" anchor="ctr" anchorCtr="0">
              <a:noAutofit/>
            </a:bodyPr>
            <a:lstStyle/>
            <a:p>
              <a:pPr marL="0" lvl="0" indent="0" algn="ctr" defTabSz="1600200">
                <a:lnSpc>
                  <a:spcPct val="90000"/>
                </a:lnSpc>
                <a:spcBef>
                  <a:spcPct val="0"/>
                </a:spcBef>
                <a:spcAft>
                  <a:spcPct val="35000"/>
                </a:spcAft>
                <a:buNone/>
              </a:pPr>
              <a:endParaRPr lang="zh-CN" altLang="en-US" sz="3600" kern="1200">
                <a:latin typeface="Arial"/>
                <a:ea typeface="微软雅黑"/>
                <a:cs typeface="MiSans Medium" panose="00000600000000000000" charset="-122"/>
                <a:sym typeface="Arial"/>
              </a:endParaRPr>
            </a:p>
          </p:txBody>
        </p:sp>
        <p:sp>
          <p:nvSpPr>
            <p:cNvPr id="15" name="图形"/>
            <p:cNvSpPr>
              <a:spLocks noEditPoints="1"/>
            </p:cNvSpPr>
            <p:nvPr>
              <p:custDataLst>
                <p:tags r:id="rId5"/>
              </p:custDataLst>
            </p:nvPr>
          </p:nvSpPr>
          <p:spPr bwMode="auto">
            <a:xfrm>
              <a:off x="7345" y="3454"/>
              <a:ext cx="855" cy="856"/>
            </a:xfrm>
            <a:custGeom>
              <a:avLst/>
              <a:gdLst>
                <a:gd name="T0" fmla="*/ 204 w 2867"/>
                <a:gd name="T1" fmla="*/ 1844 h 2868"/>
                <a:gd name="T2" fmla="*/ 2662 w 2867"/>
                <a:gd name="T3" fmla="*/ 1844 h 2868"/>
                <a:gd name="T4" fmla="*/ 2662 w 2867"/>
                <a:gd name="T5" fmla="*/ 2048 h 2868"/>
                <a:gd name="T6" fmla="*/ 204 w 2867"/>
                <a:gd name="T7" fmla="*/ 2048 h 2868"/>
                <a:gd name="T8" fmla="*/ 204 w 2867"/>
                <a:gd name="T9" fmla="*/ 1844 h 2868"/>
                <a:gd name="T10" fmla="*/ 2457 w 2867"/>
                <a:gd name="T11" fmla="*/ 717 h 2868"/>
                <a:gd name="T12" fmla="*/ 2355 w 2867"/>
                <a:gd name="T13" fmla="*/ 615 h 2868"/>
                <a:gd name="T14" fmla="*/ 2457 w 2867"/>
                <a:gd name="T15" fmla="*/ 512 h 2868"/>
                <a:gd name="T16" fmla="*/ 2559 w 2867"/>
                <a:gd name="T17" fmla="*/ 512 h 2868"/>
                <a:gd name="T18" fmla="*/ 2867 w 2867"/>
                <a:gd name="T19" fmla="*/ 820 h 2868"/>
                <a:gd name="T20" fmla="*/ 2867 w 2867"/>
                <a:gd name="T21" fmla="*/ 2560 h 2868"/>
                <a:gd name="T22" fmla="*/ 2559 w 2867"/>
                <a:gd name="T23" fmla="*/ 2868 h 2868"/>
                <a:gd name="T24" fmla="*/ 307 w 2867"/>
                <a:gd name="T25" fmla="*/ 2868 h 2868"/>
                <a:gd name="T26" fmla="*/ 0 w 2867"/>
                <a:gd name="T27" fmla="*/ 2560 h 2868"/>
                <a:gd name="T28" fmla="*/ 0 w 2867"/>
                <a:gd name="T29" fmla="*/ 820 h 2868"/>
                <a:gd name="T30" fmla="*/ 307 w 2867"/>
                <a:gd name="T31" fmla="*/ 512 h 2868"/>
                <a:gd name="T32" fmla="*/ 409 w 2867"/>
                <a:gd name="T33" fmla="*/ 512 h 2868"/>
                <a:gd name="T34" fmla="*/ 512 w 2867"/>
                <a:gd name="T35" fmla="*/ 615 h 2868"/>
                <a:gd name="T36" fmla="*/ 409 w 2867"/>
                <a:gd name="T37" fmla="*/ 717 h 2868"/>
                <a:gd name="T38" fmla="*/ 307 w 2867"/>
                <a:gd name="T39" fmla="*/ 717 h 2868"/>
                <a:gd name="T40" fmla="*/ 204 w 2867"/>
                <a:gd name="T41" fmla="*/ 820 h 2868"/>
                <a:gd name="T42" fmla="*/ 204 w 2867"/>
                <a:gd name="T43" fmla="*/ 2560 h 2868"/>
                <a:gd name="T44" fmla="*/ 307 w 2867"/>
                <a:gd name="T45" fmla="*/ 2663 h 2868"/>
                <a:gd name="T46" fmla="*/ 2559 w 2867"/>
                <a:gd name="T47" fmla="*/ 2663 h 2868"/>
                <a:gd name="T48" fmla="*/ 2662 w 2867"/>
                <a:gd name="T49" fmla="*/ 2560 h 2868"/>
                <a:gd name="T50" fmla="*/ 2662 w 2867"/>
                <a:gd name="T51" fmla="*/ 820 h 2868"/>
                <a:gd name="T52" fmla="*/ 2559 w 2867"/>
                <a:gd name="T53" fmla="*/ 717 h 2868"/>
                <a:gd name="T54" fmla="*/ 2457 w 2867"/>
                <a:gd name="T55" fmla="*/ 717 h 2868"/>
                <a:gd name="T56" fmla="*/ 1433 w 2867"/>
                <a:gd name="T57" fmla="*/ 1332 h 2868"/>
                <a:gd name="T58" fmla="*/ 1279 w 2867"/>
                <a:gd name="T59" fmla="*/ 1178 h 2868"/>
                <a:gd name="T60" fmla="*/ 1433 w 2867"/>
                <a:gd name="T61" fmla="*/ 1024 h 2868"/>
                <a:gd name="T62" fmla="*/ 1587 w 2867"/>
                <a:gd name="T63" fmla="*/ 1178 h 2868"/>
                <a:gd name="T64" fmla="*/ 1433 w 2867"/>
                <a:gd name="T65" fmla="*/ 1332 h 2868"/>
                <a:gd name="T66" fmla="*/ 1867 w 2867"/>
                <a:gd name="T67" fmla="*/ 692 h 2868"/>
                <a:gd name="T68" fmla="*/ 1867 w 2867"/>
                <a:gd name="T69" fmla="*/ 837 h 2868"/>
                <a:gd name="T70" fmla="*/ 1723 w 2867"/>
                <a:gd name="T71" fmla="*/ 837 h 2868"/>
                <a:gd name="T72" fmla="*/ 1433 w 2867"/>
                <a:gd name="T73" fmla="*/ 717 h 2868"/>
                <a:gd name="T74" fmla="*/ 1143 w 2867"/>
                <a:gd name="T75" fmla="*/ 837 h 2868"/>
                <a:gd name="T76" fmla="*/ 999 w 2867"/>
                <a:gd name="T77" fmla="*/ 837 h 2868"/>
                <a:gd name="T78" fmla="*/ 999 w 2867"/>
                <a:gd name="T79" fmla="*/ 692 h 2868"/>
                <a:gd name="T80" fmla="*/ 1433 w 2867"/>
                <a:gd name="T81" fmla="*/ 512 h 2868"/>
                <a:gd name="T82" fmla="*/ 1867 w 2867"/>
                <a:gd name="T83" fmla="*/ 692 h 2868"/>
                <a:gd name="T84" fmla="*/ 2230 w 2867"/>
                <a:gd name="T85" fmla="*/ 330 h 2868"/>
                <a:gd name="T86" fmla="*/ 2230 w 2867"/>
                <a:gd name="T87" fmla="*/ 475 h 2868"/>
                <a:gd name="T88" fmla="*/ 2085 w 2867"/>
                <a:gd name="T89" fmla="*/ 475 h 2868"/>
                <a:gd name="T90" fmla="*/ 1433 w 2867"/>
                <a:gd name="T91" fmla="*/ 205 h 2868"/>
                <a:gd name="T92" fmla="*/ 781 w 2867"/>
                <a:gd name="T93" fmla="*/ 475 h 2868"/>
                <a:gd name="T94" fmla="*/ 637 w 2867"/>
                <a:gd name="T95" fmla="*/ 475 h 2868"/>
                <a:gd name="T96" fmla="*/ 637 w 2867"/>
                <a:gd name="T97" fmla="*/ 330 h 2868"/>
                <a:gd name="T98" fmla="*/ 1433 w 2867"/>
                <a:gd name="T99" fmla="*/ 0 h 2868"/>
                <a:gd name="T100" fmla="*/ 2230 w 2867"/>
                <a:gd name="T101" fmla="*/ 330 h 2868"/>
                <a:gd name="T102" fmla="*/ 2230 w 2867"/>
                <a:gd name="T103" fmla="*/ 330 h 2868"/>
                <a:gd name="T104" fmla="*/ 2230 w 2867"/>
                <a:gd name="T105" fmla="*/ 330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67" h="2868">
                  <a:moveTo>
                    <a:pt x="204" y="1844"/>
                  </a:moveTo>
                  <a:cubicBezTo>
                    <a:pt x="2662" y="1844"/>
                    <a:pt x="2662" y="1844"/>
                    <a:pt x="2662" y="1844"/>
                  </a:cubicBezTo>
                  <a:cubicBezTo>
                    <a:pt x="2662" y="2048"/>
                    <a:pt x="2662" y="2048"/>
                    <a:pt x="2662" y="2048"/>
                  </a:cubicBezTo>
                  <a:cubicBezTo>
                    <a:pt x="204" y="2048"/>
                    <a:pt x="204" y="2048"/>
                    <a:pt x="204" y="2048"/>
                  </a:cubicBezTo>
                  <a:lnTo>
                    <a:pt x="204" y="1844"/>
                  </a:lnTo>
                  <a:close/>
                  <a:moveTo>
                    <a:pt x="2457" y="717"/>
                  </a:moveTo>
                  <a:cubicBezTo>
                    <a:pt x="2400" y="717"/>
                    <a:pt x="2355" y="671"/>
                    <a:pt x="2355" y="615"/>
                  </a:cubicBezTo>
                  <a:cubicBezTo>
                    <a:pt x="2355" y="558"/>
                    <a:pt x="2400" y="512"/>
                    <a:pt x="2457" y="512"/>
                  </a:cubicBezTo>
                  <a:cubicBezTo>
                    <a:pt x="2559" y="512"/>
                    <a:pt x="2559" y="512"/>
                    <a:pt x="2559" y="512"/>
                  </a:cubicBezTo>
                  <a:cubicBezTo>
                    <a:pt x="2729" y="512"/>
                    <a:pt x="2867" y="650"/>
                    <a:pt x="2867" y="820"/>
                  </a:cubicBezTo>
                  <a:cubicBezTo>
                    <a:pt x="2867" y="2560"/>
                    <a:pt x="2867" y="2560"/>
                    <a:pt x="2867" y="2560"/>
                  </a:cubicBezTo>
                  <a:cubicBezTo>
                    <a:pt x="2867" y="2730"/>
                    <a:pt x="2729" y="2868"/>
                    <a:pt x="2559" y="2868"/>
                  </a:cubicBezTo>
                  <a:cubicBezTo>
                    <a:pt x="307" y="2868"/>
                    <a:pt x="307" y="2868"/>
                    <a:pt x="307" y="2868"/>
                  </a:cubicBezTo>
                  <a:cubicBezTo>
                    <a:pt x="137" y="2868"/>
                    <a:pt x="0" y="2730"/>
                    <a:pt x="0" y="2560"/>
                  </a:cubicBezTo>
                  <a:cubicBezTo>
                    <a:pt x="0" y="820"/>
                    <a:pt x="0" y="820"/>
                    <a:pt x="0" y="820"/>
                  </a:cubicBezTo>
                  <a:cubicBezTo>
                    <a:pt x="0" y="650"/>
                    <a:pt x="137" y="512"/>
                    <a:pt x="307" y="512"/>
                  </a:cubicBezTo>
                  <a:cubicBezTo>
                    <a:pt x="409" y="512"/>
                    <a:pt x="409" y="512"/>
                    <a:pt x="409" y="512"/>
                  </a:cubicBezTo>
                  <a:cubicBezTo>
                    <a:pt x="466" y="512"/>
                    <a:pt x="512" y="558"/>
                    <a:pt x="512" y="615"/>
                  </a:cubicBezTo>
                  <a:cubicBezTo>
                    <a:pt x="512" y="671"/>
                    <a:pt x="466" y="717"/>
                    <a:pt x="409" y="717"/>
                  </a:cubicBezTo>
                  <a:cubicBezTo>
                    <a:pt x="307" y="717"/>
                    <a:pt x="307" y="717"/>
                    <a:pt x="307" y="717"/>
                  </a:cubicBezTo>
                  <a:cubicBezTo>
                    <a:pt x="250" y="717"/>
                    <a:pt x="204" y="763"/>
                    <a:pt x="204" y="820"/>
                  </a:cubicBezTo>
                  <a:cubicBezTo>
                    <a:pt x="204" y="2560"/>
                    <a:pt x="204" y="2560"/>
                    <a:pt x="204" y="2560"/>
                  </a:cubicBezTo>
                  <a:cubicBezTo>
                    <a:pt x="204" y="2617"/>
                    <a:pt x="250" y="2663"/>
                    <a:pt x="307" y="2663"/>
                  </a:cubicBezTo>
                  <a:cubicBezTo>
                    <a:pt x="2559" y="2663"/>
                    <a:pt x="2559" y="2663"/>
                    <a:pt x="2559" y="2663"/>
                  </a:cubicBezTo>
                  <a:cubicBezTo>
                    <a:pt x="2616" y="2663"/>
                    <a:pt x="2662" y="2617"/>
                    <a:pt x="2662" y="2560"/>
                  </a:cubicBezTo>
                  <a:cubicBezTo>
                    <a:pt x="2662" y="820"/>
                    <a:pt x="2662" y="820"/>
                    <a:pt x="2662" y="820"/>
                  </a:cubicBezTo>
                  <a:cubicBezTo>
                    <a:pt x="2662" y="763"/>
                    <a:pt x="2616" y="717"/>
                    <a:pt x="2559" y="717"/>
                  </a:cubicBezTo>
                  <a:lnTo>
                    <a:pt x="2457" y="717"/>
                  </a:lnTo>
                  <a:close/>
                  <a:moveTo>
                    <a:pt x="1433" y="1332"/>
                  </a:moveTo>
                  <a:cubicBezTo>
                    <a:pt x="1348" y="1332"/>
                    <a:pt x="1279" y="1263"/>
                    <a:pt x="1279" y="1178"/>
                  </a:cubicBezTo>
                  <a:cubicBezTo>
                    <a:pt x="1279" y="1093"/>
                    <a:pt x="1348" y="1024"/>
                    <a:pt x="1433" y="1024"/>
                  </a:cubicBezTo>
                  <a:cubicBezTo>
                    <a:pt x="1518" y="1024"/>
                    <a:pt x="1587" y="1093"/>
                    <a:pt x="1587" y="1178"/>
                  </a:cubicBezTo>
                  <a:cubicBezTo>
                    <a:pt x="1587" y="1263"/>
                    <a:pt x="1518" y="1332"/>
                    <a:pt x="1433" y="1332"/>
                  </a:cubicBezTo>
                  <a:close/>
                  <a:moveTo>
                    <a:pt x="1867" y="692"/>
                  </a:moveTo>
                  <a:cubicBezTo>
                    <a:pt x="1907" y="732"/>
                    <a:pt x="1907" y="797"/>
                    <a:pt x="1867" y="837"/>
                  </a:cubicBezTo>
                  <a:cubicBezTo>
                    <a:pt x="1827" y="877"/>
                    <a:pt x="1763" y="877"/>
                    <a:pt x="1723" y="837"/>
                  </a:cubicBezTo>
                  <a:cubicBezTo>
                    <a:pt x="1649" y="763"/>
                    <a:pt x="1546" y="717"/>
                    <a:pt x="1433" y="717"/>
                  </a:cubicBezTo>
                  <a:cubicBezTo>
                    <a:pt x="1320" y="717"/>
                    <a:pt x="1218" y="763"/>
                    <a:pt x="1143" y="837"/>
                  </a:cubicBezTo>
                  <a:cubicBezTo>
                    <a:pt x="1103" y="877"/>
                    <a:pt x="1039" y="877"/>
                    <a:pt x="999" y="837"/>
                  </a:cubicBezTo>
                  <a:cubicBezTo>
                    <a:pt x="959" y="797"/>
                    <a:pt x="959" y="732"/>
                    <a:pt x="999" y="692"/>
                  </a:cubicBezTo>
                  <a:cubicBezTo>
                    <a:pt x="1110" y="581"/>
                    <a:pt x="1263" y="512"/>
                    <a:pt x="1433" y="512"/>
                  </a:cubicBezTo>
                  <a:cubicBezTo>
                    <a:pt x="1603" y="512"/>
                    <a:pt x="1756" y="581"/>
                    <a:pt x="1867" y="692"/>
                  </a:cubicBezTo>
                  <a:close/>
                  <a:moveTo>
                    <a:pt x="2230" y="330"/>
                  </a:moveTo>
                  <a:cubicBezTo>
                    <a:pt x="2269" y="370"/>
                    <a:pt x="2269" y="435"/>
                    <a:pt x="2230" y="475"/>
                  </a:cubicBezTo>
                  <a:cubicBezTo>
                    <a:pt x="2190" y="515"/>
                    <a:pt x="2125" y="515"/>
                    <a:pt x="2085" y="475"/>
                  </a:cubicBezTo>
                  <a:cubicBezTo>
                    <a:pt x="1918" y="308"/>
                    <a:pt x="1688" y="205"/>
                    <a:pt x="1433" y="205"/>
                  </a:cubicBezTo>
                  <a:cubicBezTo>
                    <a:pt x="1179" y="205"/>
                    <a:pt x="948" y="308"/>
                    <a:pt x="781" y="475"/>
                  </a:cubicBezTo>
                  <a:cubicBezTo>
                    <a:pt x="741" y="515"/>
                    <a:pt x="677" y="515"/>
                    <a:pt x="637" y="475"/>
                  </a:cubicBezTo>
                  <a:cubicBezTo>
                    <a:pt x="597" y="435"/>
                    <a:pt x="597" y="370"/>
                    <a:pt x="637" y="330"/>
                  </a:cubicBezTo>
                  <a:cubicBezTo>
                    <a:pt x="840" y="127"/>
                    <a:pt x="1122" y="0"/>
                    <a:pt x="1433" y="0"/>
                  </a:cubicBezTo>
                  <a:cubicBezTo>
                    <a:pt x="1744" y="0"/>
                    <a:pt x="2026" y="127"/>
                    <a:pt x="2230" y="330"/>
                  </a:cubicBezTo>
                  <a:close/>
                  <a:moveTo>
                    <a:pt x="2230" y="330"/>
                  </a:moveTo>
                  <a:cubicBezTo>
                    <a:pt x="2230" y="330"/>
                    <a:pt x="2230" y="330"/>
                    <a:pt x="2230" y="330"/>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a:ea typeface="微软雅黑"/>
                <a:cs typeface="MiSans Medium" panose="00000600000000000000" charset="-122"/>
                <a:sym typeface="Arial"/>
              </a:endParaRPr>
            </a:p>
          </p:txBody>
        </p:sp>
        <p:sp>
          <p:nvSpPr>
            <p:cNvPr id="17" name="图形"/>
            <p:cNvSpPr>
              <a:spLocks noEditPoints="1"/>
            </p:cNvSpPr>
            <p:nvPr>
              <p:custDataLst>
                <p:tags r:id="rId6"/>
              </p:custDataLst>
            </p:nvPr>
          </p:nvSpPr>
          <p:spPr bwMode="auto">
            <a:xfrm>
              <a:off x="10953" y="5626"/>
              <a:ext cx="867" cy="873"/>
            </a:xfrm>
            <a:custGeom>
              <a:avLst/>
              <a:gdLst>
                <a:gd name="T0" fmla="*/ 1647 w 2876"/>
                <a:gd name="T1" fmla="*/ 1433 h 2894"/>
                <a:gd name="T2" fmla="*/ 1443 w 2876"/>
                <a:gd name="T3" fmla="*/ 1228 h 2894"/>
                <a:gd name="T4" fmla="*/ 1647 w 2876"/>
                <a:gd name="T5" fmla="*/ 1024 h 2894"/>
                <a:gd name="T6" fmla="*/ 1852 w 2876"/>
                <a:gd name="T7" fmla="*/ 1228 h 2894"/>
                <a:gd name="T8" fmla="*/ 1647 w 2876"/>
                <a:gd name="T9" fmla="*/ 1433 h 2894"/>
                <a:gd name="T10" fmla="*/ 1583 w 2876"/>
                <a:gd name="T11" fmla="*/ 2294 h 2894"/>
                <a:gd name="T12" fmla="*/ 594 w 2876"/>
                <a:gd name="T13" fmla="*/ 1300 h 2894"/>
                <a:gd name="T14" fmla="*/ 658 w 2876"/>
                <a:gd name="T15" fmla="*/ 1065 h 2894"/>
                <a:gd name="T16" fmla="*/ 682 w 2876"/>
                <a:gd name="T17" fmla="*/ 1044 h 2894"/>
                <a:gd name="T18" fmla="*/ 741 w 2876"/>
                <a:gd name="T19" fmla="*/ 996 h 2894"/>
                <a:gd name="T20" fmla="*/ 757 w 2876"/>
                <a:gd name="T21" fmla="*/ 983 h 2894"/>
                <a:gd name="T22" fmla="*/ 857 w 2876"/>
                <a:gd name="T23" fmla="*/ 884 h 2894"/>
                <a:gd name="T24" fmla="*/ 737 w 2876"/>
                <a:gd name="T25" fmla="*/ 618 h 2894"/>
                <a:gd name="T26" fmla="*/ 451 w 2876"/>
                <a:gd name="T27" fmla="*/ 409 h 2894"/>
                <a:gd name="T28" fmla="*/ 255 w 2876"/>
                <a:gd name="T29" fmla="*/ 643 h 2894"/>
                <a:gd name="T30" fmla="*/ 228 w 2876"/>
                <a:gd name="T31" fmla="*/ 1123 h 2894"/>
                <a:gd name="T32" fmla="*/ 365 w 2876"/>
                <a:gd name="T33" fmla="*/ 1602 h 2894"/>
                <a:gd name="T34" fmla="*/ 1690 w 2876"/>
                <a:gd name="T35" fmla="*/ 2638 h 2894"/>
                <a:gd name="T36" fmla="*/ 2350 w 2876"/>
                <a:gd name="T37" fmla="*/ 2594 h 2894"/>
                <a:gd name="T38" fmla="*/ 2470 w 2876"/>
                <a:gd name="T39" fmla="*/ 2448 h 2894"/>
                <a:gd name="T40" fmla="*/ 2263 w 2876"/>
                <a:gd name="T41" fmla="*/ 2149 h 2894"/>
                <a:gd name="T42" fmla="*/ 2003 w 2876"/>
                <a:gd name="T43" fmla="*/ 2029 h 2894"/>
                <a:gd name="T44" fmla="*/ 1929 w 2876"/>
                <a:gd name="T45" fmla="*/ 2098 h 2894"/>
                <a:gd name="T46" fmla="*/ 1846 w 2876"/>
                <a:gd name="T47" fmla="*/ 2203 h 2894"/>
                <a:gd name="T48" fmla="*/ 1583 w 2876"/>
                <a:gd name="T49" fmla="*/ 2294 h 2894"/>
                <a:gd name="T50" fmla="*/ 1686 w 2876"/>
                <a:gd name="T51" fmla="*/ 2076 h 2894"/>
                <a:gd name="T52" fmla="*/ 1687 w 2876"/>
                <a:gd name="T53" fmla="*/ 2074 h 2894"/>
                <a:gd name="T54" fmla="*/ 1770 w 2876"/>
                <a:gd name="T55" fmla="*/ 1969 h 2894"/>
                <a:gd name="T56" fmla="*/ 1913 w 2876"/>
                <a:gd name="T57" fmla="*/ 1845 h 2894"/>
                <a:gd name="T58" fmla="*/ 2390 w 2876"/>
                <a:gd name="T59" fmla="*/ 1989 h 2894"/>
                <a:gd name="T60" fmla="*/ 2675 w 2876"/>
                <a:gd name="T61" fmla="*/ 2448 h 2894"/>
                <a:gd name="T62" fmla="*/ 2483 w 2876"/>
                <a:gd name="T63" fmla="*/ 2750 h 2894"/>
                <a:gd name="T64" fmla="*/ 1658 w 2876"/>
                <a:gd name="T65" fmla="*/ 2840 h 2894"/>
                <a:gd name="T66" fmla="*/ 176 w 2876"/>
                <a:gd name="T67" fmla="*/ 1682 h 2894"/>
                <a:gd name="T68" fmla="*/ 25 w 2876"/>
                <a:gd name="T69" fmla="*/ 1154 h 2894"/>
                <a:gd name="T70" fmla="*/ 66 w 2876"/>
                <a:gd name="T71" fmla="*/ 565 h 2894"/>
                <a:gd name="T72" fmla="*/ 451 w 2876"/>
                <a:gd name="T73" fmla="*/ 205 h 2894"/>
                <a:gd name="T74" fmla="*/ 899 w 2876"/>
                <a:gd name="T75" fmla="*/ 493 h 2894"/>
                <a:gd name="T76" fmla="*/ 1041 w 2876"/>
                <a:gd name="T77" fmla="*/ 973 h 2894"/>
                <a:gd name="T78" fmla="*/ 884 w 2876"/>
                <a:gd name="T79" fmla="*/ 1144 h 2894"/>
                <a:gd name="T80" fmla="*/ 868 w 2876"/>
                <a:gd name="T81" fmla="*/ 1157 h 2894"/>
                <a:gd name="T82" fmla="*/ 816 w 2876"/>
                <a:gd name="T83" fmla="*/ 1199 h 2894"/>
                <a:gd name="T84" fmla="*/ 798 w 2876"/>
                <a:gd name="T85" fmla="*/ 1215 h 2894"/>
                <a:gd name="T86" fmla="*/ 793 w 2876"/>
                <a:gd name="T87" fmla="*/ 1248 h 2894"/>
                <a:gd name="T88" fmla="*/ 1632 w 2876"/>
                <a:gd name="T89" fmla="*/ 2095 h 2894"/>
                <a:gd name="T90" fmla="*/ 1686 w 2876"/>
                <a:gd name="T91" fmla="*/ 2076 h 2894"/>
                <a:gd name="T92" fmla="*/ 2159 w 2876"/>
                <a:gd name="T93" fmla="*/ 1331 h 2894"/>
                <a:gd name="T94" fmla="*/ 1545 w 2876"/>
                <a:gd name="T95" fmla="*/ 716 h 2894"/>
                <a:gd name="T96" fmla="*/ 1443 w 2876"/>
                <a:gd name="T97" fmla="*/ 614 h 2894"/>
                <a:gd name="T98" fmla="*/ 1545 w 2876"/>
                <a:gd name="T99" fmla="*/ 512 h 2894"/>
                <a:gd name="T100" fmla="*/ 2364 w 2876"/>
                <a:gd name="T101" fmla="*/ 1331 h 2894"/>
                <a:gd name="T102" fmla="*/ 2262 w 2876"/>
                <a:gd name="T103" fmla="*/ 1433 h 2894"/>
                <a:gd name="T104" fmla="*/ 2159 w 2876"/>
                <a:gd name="T105" fmla="*/ 1331 h 2894"/>
                <a:gd name="T106" fmla="*/ 2671 w 2876"/>
                <a:gd name="T107" fmla="*/ 1331 h 2894"/>
                <a:gd name="T108" fmla="*/ 1545 w 2876"/>
                <a:gd name="T109" fmla="*/ 205 h 2894"/>
                <a:gd name="T110" fmla="*/ 1443 w 2876"/>
                <a:gd name="T111" fmla="*/ 102 h 2894"/>
                <a:gd name="T112" fmla="*/ 1545 w 2876"/>
                <a:gd name="T113" fmla="*/ 0 h 2894"/>
                <a:gd name="T114" fmla="*/ 2876 w 2876"/>
                <a:gd name="T115" fmla="*/ 1331 h 2894"/>
                <a:gd name="T116" fmla="*/ 2774 w 2876"/>
                <a:gd name="T117" fmla="*/ 1433 h 2894"/>
                <a:gd name="T118" fmla="*/ 2671 w 2876"/>
                <a:gd name="T119" fmla="*/ 1331 h 2894"/>
                <a:gd name="T120" fmla="*/ 2671 w 2876"/>
                <a:gd name="T121" fmla="*/ 1331 h 2894"/>
                <a:gd name="T122" fmla="*/ 2671 w 2876"/>
                <a:gd name="T123" fmla="*/ 1331 h 2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76" h="2894">
                  <a:moveTo>
                    <a:pt x="1647" y="1433"/>
                  </a:moveTo>
                  <a:cubicBezTo>
                    <a:pt x="1534" y="1433"/>
                    <a:pt x="1443" y="1342"/>
                    <a:pt x="1443" y="1228"/>
                  </a:cubicBezTo>
                  <a:cubicBezTo>
                    <a:pt x="1443" y="1115"/>
                    <a:pt x="1534" y="1024"/>
                    <a:pt x="1647" y="1024"/>
                  </a:cubicBezTo>
                  <a:cubicBezTo>
                    <a:pt x="1761" y="1024"/>
                    <a:pt x="1852" y="1115"/>
                    <a:pt x="1852" y="1228"/>
                  </a:cubicBezTo>
                  <a:cubicBezTo>
                    <a:pt x="1852" y="1342"/>
                    <a:pt x="1761" y="1433"/>
                    <a:pt x="1647" y="1433"/>
                  </a:cubicBezTo>
                  <a:close/>
                  <a:moveTo>
                    <a:pt x="1583" y="2294"/>
                  </a:moveTo>
                  <a:cubicBezTo>
                    <a:pt x="1107" y="2162"/>
                    <a:pt x="731" y="1785"/>
                    <a:pt x="594" y="1300"/>
                  </a:cubicBezTo>
                  <a:cubicBezTo>
                    <a:pt x="570" y="1198"/>
                    <a:pt x="597" y="1122"/>
                    <a:pt x="658" y="1065"/>
                  </a:cubicBezTo>
                  <a:cubicBezTo>
                    <a:pt x="665" y="1058"/>
                    <a:pt x="685" y="1042"/>
                    <a:pt x="682" y="1044"/>
                  </a:cubicBezTo>
                  <a:cubicBezTo>
                    <a:pt x="699" y="1030"/>
                    <a:pt x="714" y="1017"/>
                    <a:pt x="741" y="996"/>
                  </a:cubicBezTo>
                  <a:cubicBezTo>
                    <a:pt x="749" y="990"/>
                    <a:pt x="749" y="990"/>
                    <a:pt x="757" y="983"/>
                  </a:cubicBezTo>
                  <a:cubicBezTo>
                    <a:pt x="819" y="935"/>
                    <a:pt x="845" y="909"/>
                    <a:pt x="857" y="884"/>
                  </a:cubicBezTo>
                  <a:cubicBezTo>
                    <a:pt x="871" y="854"/>
                    <a:pt x="831" y="738"/>
                    <a:pt x="737" y="618"/>
                  </a:cubicBezTo>
                  <a:cubicBezTo>
                    <a:pt x="627" y="477"/>
                    <a:pt x="533" y="409"/>
                    <a:pt x="451" y="409"/>
                  </a:cubicBezTo>
                  <a:cubicBezTo>
                    <a:pt x="375" y="409"/>
                    <a:pt x="333" y="453"/>
                    <a:pt x="255" y="643"/>
                  </a:cubicBezTo>
                  <a:cubicBezTo>
                    <a:pt x="215" y="742"/>
                    <a:pt x="207" y="986"/>
                    <a:pt x="228" y="1123"/>
                  </a:cubicBezTo>
                  <a:cubicBezTo>
                    <a:pt x="245" y="1240"/>
                    <a:pt x="309" y="1468"/>
                    <a:pt x="365" y="1602"/>
                  </a:cubicBezTo>
                  <a:cubicBezTo>
                    <a:pt x="596" y="2151"/>
                    <a:pt x="1097" y="2544"/>
                    <a:pt x="1690" y="2638"/>
                  </a:cubicBezTo>
                  <a:cubicBezTo>
                    <a:pt x="1979" y="2683"/>
                    <a:pt x="2269" y="2663"/>
                    <a:pt x="2350" y="2594"/>
                  </a:cubicBezTo>
                  <a:cubicBezTo>
                    <a:pt x="2430" y="2526"/>
                    <a:pt x="2470" y="2470"/>
                    <a:pt x="2470" y="2448"/>
                  </a:cubicBezTo>
                  <a:cubicBezTo>
                    <a:pt x="2470" y="2381"/>
                    <a:pt x="2384" y="2246"/>
                    <a:pt x="2263" y="2149"/>
                  </a:cubicBezTo>
                  <a:cubicBezTo>
                    <a:pt x="2145" y="2055"/>
                    <a:pt x="2031" y="2015"/>
                    <a:pt x="2003" y="2029"/>
                  </a:cubicBezTo>
                  <a:cubicBezTo>
                    <a:pt x="1982" y="2039"/>
                    <a:pt x="1960" y="2059"/>
                    <a:pt x="1929" y="2098"/>
                  </a:cubicBezTo>
                  <a:cubicBezTo>
                    <a:pt x="1920" y="2109"/>
                    <a:pt x="1866" y="2179"/>
                    <a:pt x="1846" y="2203"/>
                  </a:cubicBezTo>
                  <a:cubicBezTo>
                    <a:pt x="1769" y="2301"/>
                    <a:pt x="1711" y="2322"/>
                    <a:pt x="1583" y="2294"/>
                  </a:cubicBezTo>
                  <a:close/>
                  <a:moveTo>
                    <a:pt x="1686" y="2076"/>
                  </a:moveTo>
                  <a:cubicBezTo>
                    <a:pt x="1687" y="2074"/>
                    <a:pt x="1687" y="2074"/>
                    <a:pt x="1687" y="2074"/>
                  </a:cubicBezTo>
                  <a:cubicBezTo>
                    <a:pt x="1703" y="2054"/>
                    <a:pt x="1758" y="1983"/>
                    <a:pt x="1770" y="1969"/>
                  </a:cubicBezTo>
                  <a:cubicBezTo>
                    <a:pt x="1818" y="1909"/>
                    <a:pt x="1859" y="1871"/>
                    <a:pt x="1913" y="1845"/>
                  </a:cubicBezTo>
                  <a:cubicBezTo>
                    <a:pt x="2033" y="1785"/>
                    <a:pt x="2216" y="1850"/>
                    <a:pt x="2390" y="1989"/>
                  </a:cubicBezTo>
                  <a:cubicBezTo>
                    <a:pt x="2555" y="2121"/>
                    <a:pt x="2675" y="2308"/>
                    <a:pt x="2675" y="2448"/>
                  </a:cubicBezTo>
                  <a:cubicBezTo>
                    <a:pt x="2675" y="2549"/>
                    <a:pt x="2605" y="2646"/>
                    <a:pt x="2483" y="2750"/>
                  </a:cubicBezTo>
                  <a:cubicBezTo>
                    <a:pt x="2341" y="2870"/>
                    <a:pt x="2003" y="2894"/>
                    <a:pt x="1658" y="2840"/>
                  </a:cubicBezTo>
                  <a:cubicBezTo>
                    <a:pt x="995" y="2735"/>
                    <a:pt x="435" y="2295"/>
                    <a:pt x="176" y="1682"/>
                  </a:cubicBezTo>
                  <a:cubicBezTo>
                    <a:pt x="113" y="1532"/>
                    <a:pt x="45" y="1287"/>
                    <a:pt x="25" y="1154"/>
                  </a:cubicBezTo>
                  <a:cubicBezTo>
                    <a:pt x="0" y="984"/>
                    <a:pt x="8" y="706"/>
                    <a:pt x="66" y="565"/>
                  </a:cubicBezTo>
                  <a:cubicBezTo>
                    <a:pt x="171" y="307"/>
                    <a:pt x="270" y="205"/>
                    <a:pt x="451" y="205"/>
                  </a:cubicBezTo>
                  <a:cubicBezTo>
                    <a:pt x="611" y="205"/>
                    <a:pt x="753" y="306"/>
                    <a:pt x="899" y="493"/>
                  </a:cubicBezTo>
                  <a:cubicBezTo>
                    <a:pt x="1036" y="668"/>
                    <a:pt x="1100" y="852"/>
                    <a:pt x="1041" y="973"/>
                  </a:cubicBezTo>
                  <a:cubicBezTo>
                    <a:pt x="1011" y="1035"/>
                    <a:pt x="970" y="1076"/>
                    <a:pt x="884" y="1144"/>
                  </a:cubicBezTo>
                  <a:cubicBezTo>
                    <a:pt x="876" y="1150"/>
                    <a:pt x="876" y="1150"/>
                    <a:pt x="868" y="1157"/>
                  </a:cubicBezTo>
                  <a:cubicBezTo>
                    <a:pt x="843" y="1176"/>
                    <a:pt x="830" y="1187"/>
                    <a:pt x="816" y="1199"/>
                  </a:cubicBezTo>
                  <a:cubicBezTo>
                    <a:pt x="816" y="1199"/>
                    <a:pt x="801" y="1212"/>
                    <a:pt x="798" y="1215"/>
                  </a:cubicBezTo>
                  <a:cubicBezTo>
                    <a:pt x="788" y="1224"/>
                    <a:pt x="787" y="1225"/>
                    <a:pt x="793" y="1248"/>
                  </a:cubicBezTo>
                  <a:cubicBezTo>
                    <a:pt x="909" y="1660"/>
                    <a:pt x="1231" y="1984"/>
                    <a:pt x="1632" y="2095"/>
                  </a:cubicBezTo>
                  <a:cubicBezTo>
                    <a:pt x="1678" y="2105"/>
                    <a:pt x="1657" y="2113"/>
                    <a:pt x="1686" y="2076"/>
                  </a:cubicBezTo>
                  <a:close/>
                  <a:moveTo>
                    <a:pt x="2159" y="1331"/>
                  </a:moveTo>
                  <a:cubicBezTo>
                    <a:pt x="2159" y="992"/>
                    <a:pt x="1884" y="716"/>
                    <a:pt x="1545" y="716"/>
                  </a:cubicBezTo>
                  <a:cubicBezTo>
                    <a:pt x="1489" y="716"/>
                    <a:pt x="1443" y="671"/>
                    <a:pt x="1443" y="614"/>
                  </a:cubicBezTo>
                  <a:cubicBezTo>
                    <a:pt x="1443" y="558"/>
                    <a:pt x="1489" y="512"/>
                    <a:pt x="1545" y="512"/>
                  </a:cubicBezTo>
                  <a:cubicBezTo>
                    <a:pt x="1997" y="512"/>
                    <a:pt x="2364" y="878"/>
                    <a:pt x="2364" y="1331"/>
                  </a:cubicBezTo>
                  <a:cubicBezTo>
                    <a:pt x="2364" y="1387"/>
                    <a:pt x="2318" y="1433"/>
                    <a:pt x="2262" y="1433"/>
                  </a:cubicBezTo>
                  <a:cubicBezTo>
                    <a:pt x="2205" y="1433"/>
                    <a:pt x="2159" y="1387"/>
                    <a:pt x="2159" y="1331"/>
                  </a:cubicBezTo>
                  <a:close/>
                  <a:moveTo>
                    <a:pt x="2671" y="1331"/>
                  </a:moveTo>
                  <a:cubicBezTo>
                    <a:pt x="2671" y="709"/>
                    <a:pt x="2167" y="205"/>
                    <a:pt x="1545" y="205"/>
                  </a:cubicBezTo>
                  <a:cubicBezTo>
                    <a:pt x="1489" y="205"/>
                    <a:pt x="1443" y="159"/>
                    <a:pt x="1443" y="102"/>
                  </a:cubicBezTo>
                  <a:cubicBezTo>
                    <a:pt x="1443" y="46"/>
                    <a:pt x="1489" y="0"/>
                    <a:pt x="1545" y="0"/>
                  </a:cubicBezTo>
                  <a:cubicBezTo>
                    <a:pt x="2280" y="0"/>
                    <a:pt x="2876" y="596"/>
                    <a:pt x="2876" y="1331"/>
                  </a:cubicBezTo>
                  <a:cubicBezTo>
                    <a:pt x="2876" y="1387"/>
                    <a:pt x="2830" y="1433"/>
                    <a:pt x="2774" y="1433"/>
                  </a:cubicBezTo>
                  <a:cubicBezTo>
                    <a:pt x="2717" y="1433"/>
                    <a:pt x="2671" y="1387"/>
                    <a:pt x="2671" y="1331"/>
                  </a:cubicBezTo>
                  <a:close/>
                  <a:moveTo>
                    <a:pt x="2671" y="1331"/>
                  </a:moveTo>
                  <a:cubicBezTo>
                    <a:pt x="2671" y="1331"/>
                    <a:pt x="2671" y="1331"/>
                    <a:pt x="2671" y="1331"/>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a:ea typeface="微软雅黑"/>
                <a:cs typeface="MiSans Medium" panose="00000600000000000000" charset="-122"/>
                <a:sym typeface="Arial"/>
              </a:endParaRPr>
            </a:p>
          </p:txBody>
        </p:sp>
        <p:sp>
          <p:nvSpPr>
            <p:cNvPr id="19" name="图形"/>
            <p:cNvSpPr>
              <a:spLocks noEditPoints="1"/>
            </p:cNvSpPr>
            <p:nvPr>
              <p:custDataLst>
                <p:tags r:id="rId7"/>
              </p:custDataLst>
            </p:nvPr>
          </p:nvSpPr>
          <p:spPr bwMode="auto">
            <a:xfrm>
              <a:off x="7298" y="7794"/>
              <a:ext cx="988" cy="900"/>
            </a:xfrm>
            <a:custGeom>
              <a:avLst/>
              <a:gdLst>
                <a:gd name="T0" fmla="*/ 2145 w 3072"/>
                <a:gd name="T1" fmla="*/ 1907 h 2801"/>
                <a:gd name="T2" fmla="*/ 2355 w 3072"/>
                <a:gd name="T3" fmla="*/ 1400 h 2801"/>
                <a:gd name="T4" fmla="*/ 2145 w 3072"/>
                <a:gd name="T5" fmla="*/ 894 h 2801"/>
                <a:gd name="T6" fmla="*/ 2145 w 3072"/>
                <a:gd name="T7" fmla="*/ 749 h 2801"/>
                <a:gd name="T8" fmla="*/ 2290 w 3072"/>
                <a:gd name="T9" fmla="*/ 749 h 2801"/>
                <a:gd name="T10" fmla="*/ 2560 w 3072"/>
                <a:gd name="T11" fmla="*/ 1400 h 2801"/>
                <a:gd name="T12" fmla="*/ 2290 w 3072"/>
                <a:gd name="T13" fmla="*/ 2052 h 2801"/>
                <a:gd name="T14" fmla="*/ 2145 w 3072"/>
                <a:gd name="T15" fmla="*/ 2052 h 2801"/>
                <a:gd name="T16" fmla="*/ 2145 w 3072"/>
                <a:gd name="T17" fmla="*/ 1907 h 2801"/>
                <a:gd name="T18" fmla="*/ 2507 w 3072"/>
                <a:gd name="T19" fmla="*/ 2269 h 2801"/>
                <a:gd name="T20" fmla="*/ 2867 w 3072"/>
                <a:gd name="T21" fmla="*/ 1400 h 2801"/>
                <a:gd name="T22" fmla="*/ 2507 w 3072"/>
                <a:gd name="T23" fmla="*/ 532 h 2801"/>
                <a:gd name="T24" fmla="*/ 2507 w 3072"/>
                <a:gd name="T25" fmla="*/ 387 h 2801"/>
                <a:gd name="T26" fmla="*/ 2652 w 3072"/>
                <a:gd name="T27" fmla="*/ 387 h 2801"/>
                <a:gd name="T28" fmla="*/ 3072 w 3072"/>
                <a:gd name="T29" fmla="*/ 1400 h 2801"/>
                <a:gd name="T30" fmla="*/ 2652 w 3072"/>
                <a:gd name="T31" fmla="*/ 2414 h 2801"/>
                <a:gd name="T32" fmla="*/ 2507 w 3072"/>
                <a:gd name="T33" fmla="*/ 2414 h 2801"/>
                <a:gd name="T34" fmla="*/ 2507 w 3072"/>
                <a:gd name="T35" fmla="*/ 2269 h 2801"/>
                <a:gd name="T36" fmla="*/ 897 w 3072"/>
                <a:gd name="T37" fmla="*/ 888 h 2801"/>
                <a:gd name="T38" fmla="*/ 256 w 3072"/>
                <a:gd name="T39" fmla="*/ 888 h 2801"/>
                <a:gd name="T40" fmla="*/ 205 w 3072"/>
                <a:gd name="T41" fmla="*/ 940 h 2801"/>
                <a:gd name="T42" fmla="*/ 205 w 3072"/>
                <a:gd name="T43" fmla="*/ 1861 h 2801"/>
                <a:gd name="T44" fmla="*/ 256 w 3072"/>
                <a:gd name="T45" fmla="*/ 1912 h 2801"/>
                <a:gd name="T46" fmla="*/ 897 w 3072"/>
                <a:gd name="T47" fmla="*/ 1912 h 2801"/>
                <a:gd name="T48" fmla="*/ 1114 w 3072"/>
                <a:gd name="T49" fmla="*/ 2002 h 2801"/>
                <a:gd name="T50" fmla="*/ 1638 w 3072"/>
                <a:gd name="T51" fmla="*/ 2527 h 2801"/>
                <a:gd name="T52" fmla="*/ 1638 w 3072"/>
                <a:gd name="T53" fmla="*/ 274 h 2801"/>
                <a:gd name="T54" fmla="*/ 1114 w 3072"/>
                <a:gd name="T55" fmla="*/ 798 h 2801"/>
                <a:gd name="T56" fmla="*/ 897 w 3072"/>
                <a:gd name="T57" fmla="*/ 888 h 2801"/>
                <a:gd name="T58" fmla="*/ 1029 w 3072"/>
                <a:gd name="T59" fmla="*/ 594 h 2801"/>
                <a:gd name="T60" fmla="*/ 1494 w 3072"/>
                <a:gd name="T61" fmla="*/ 129 h 2801"/>
                <a:gd name="T62" fmla="*/ 1843 w 3072"/>
                <a:gd name="T63" fmla="*/ 274 h 2801"/>
                <a:gd name="T64" fmla="*/ 1843 w 3072"/>
                <a:gd name="T65" fmla="*/ 2527 h 2801"/>
                <a:gd name="T66" fmla="*/ 1494 w 3072"/>
                <a:gd name="T67" fmla="*/ 2672 h 2801"/>
                <a:gd name="T68" fmla="*/ 1029 w 3072"/>
                <a:gd name="T69" fmla="*/ 2207 h 2801"/>
                <a:gd name="T70" fmla="*/ 812 w 3072"/>
                <a:gd name="T71" fmla="*/ 2117 h 2801"/>
                <a:gd name="T72" fmla="*/ 205 w 3072"/>
                <a:gd name="T73" fmla="*/ 2117 h 2801"/>
                <a:gd name="T74" fmla="*/ 0 w 3072"/>
                <a:gd name="T75" fmla="*/ 1912 h 2801"/>
                <a:gd name="T76" fmla="*/ 0 w 3072"/>
                <a:gd name="T77" fmla="*/ 888 h 2801"/>
                <a:gd name="T78" fmla="*/ 205 w 3072"/>
                <a:gd name="T79" fmla="*/ 684 h 2801"/>
                <a:gd name="T80" fmla="*/ 812 w 3072"/>
                <a:gd name="T81" fmla="*/ 684 h 2801"/>
                <a:gd name="T82" fmla="*/ 1029 w 3072"/>
                <a:gd name="T83" fmla="*/ 594 h 2801"/>
                <a:gd name="T84" fmla="*/ 1029 w 3072"/>
                <a:gd name="T85" fmla="*/ 594 h 2801"/>
                <a:gd name="T86" fmla="*/ 1029 w 3072"/>
                <a:gd name="T87" fmla="*/ 594 h 2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72" h="2801">
                  <a:moveTo>
                    <a:pt x="2145" y="1907"/>
                  </a:moveTo>
                  <a:cubicBezTo>
                    <a:pt x="2275" y="1778"/>
                    <a:pt x="2355" y="1598"/>
                    <a:pt x="2355" y="1400"/>
                  </a:cubicBezTo>
                  <a:cubicBezTo>
                    <a:pt x="2355" y="1203"/>
                    <a:pt x="2275" y="1023"/>
                    <a:pt x="2145" y="894"/>
                  </a:cubicBezTo>
                  <a:cubicBezTo>
                    <a:pt x="2105" y="854"/>
                    <a:pt x="2105" y="789"/>
                    <a:pt x="2145" y="749"/>
                  </a:cubicBezTo>
                  <a:cubicBezTo>
                    <a:pt x="2185" y="709"/>
                    <a:pt x="2250" y="709"/>
                    <a:pt x="2290" y="749"/>
                  </a:cubicBezTo>
                  <a:cubicBezTo>
                    <a:pt x="2457" y="916"/>
                    <a:pt x="2560" y="1146"/>
                    <a:pt x="2560" y="1400"/>
                  </a:cubicBezTo>
                  <a:cubicBezTo>
                    <a:pt x="2560" y="1655"/>
                    <a:pt x="2457" y="1885"/>
                    <a:pt x="2290" y="2052"/>
                  </a:cubicBezTo>
                  <a:cubicBezTo>
                    <a:pt x="2250" y="2092"/>
                    <a:pt x="2185" y="2092"/>
                    <a:pt x="2145" y="2052"/>
                  </a:cubicBezTo>
                  <a:cubicBezTo>
                    <a:pt x="2105" y="2012"/>
                    <a:pt x="2105" y="1947"/>
                    <a:pt x="2145" y="1907"/>
                  </a:cubicBezTo>
                  <a:close/>
                  <a:moveTo>
                    <a:pt x="2507" y="2269"/>
                  </a:moveTo>
                  <a:cubicBezTo>
                    <a:pt x="2730" y="2047"/>
                    <a:pt x="2867" y="1740"/>
                    <a:pt x="2867" y="1400"/>
                  </a:cubicBezTo>
                  <a:cubicBezTo>
                    <a:pt x="2867" y="1061"/>
                    <a:pt x="2730" y="754"/>
                    <a:pt x="2507" y="532"/>
                  </a:cubicBezTo>
                  <a:cubicBezTo>
                    <a:pt x="2467" y="492"/>
                    <a:pt x="2467" y="427"/>
                    <a:pt x="2507" y="387"/>
                  </a:cubicBezTo>
                  <a:cubicBezTo>
                    <a:pt x="2547" y="347"/>
                    <a:pt x="2612" y="347"/>
                    <a:pt x="2652" y="387"/>
                  </a:cubicBezTo>
                  <a:cubicBezTo>
                    <a:pt x="2911" y="646"/>
                    <a:pt x="3072" y="1005"/>
                    <a:pt x="3072" y="1400"/>
                  </a:cubicBezTo>
                  <a:cubicBezTo>
                    <a:pt x="3072" y="1796"/>
                    <a:pt x="2911" y="2155"/>
                    <a:pt x="2652" y="2414"/>
                  </a:cubicBezTo>
                  <a:cubicBezTo>
                    <a:pt x="2612" y="2454"/>
                    <a:pt x="2547" y="2454"/>
                    <a:pt x="2507" y="2414"/>
                  </a:cubicBezTo>
                  <a:cubicBezTo>
                    <a:pt x="2467" y="2374"/>
                    <a:pt x="2467" y="2309"/>
                    <a:pt x="2507" y="2269"/>
                  </a:cubicBezTo>
                  <a:close/>
                  <a:moveTo>
                    <a:pt x="897" y="888"/>
                  </a:moveTo>
                  <a:cubicBezTo>
                    <a:pt x="256" y="888"/>
                    <a:pt x="256" y="888"/>
                    <a:pt x="256" y="888"/>
                  </a:cubicBezTo>
                  <a:cubicBezTo>
                    <a:pt x="228" y="888"/>
                    <a:pt x="205" y="911"/>
                    <a:pt x="205" y="940"/>
                  </a:cubicBezTo>
                  <a:cubicBezTo>
                    <a:pt x="205" y="1861"/>
                    <a:pt x="205" y="1861"/>
                    <a:pt x="205" y="1861"/>
                  </a:cubicBezTo>
                  <a:cubicBezTo>
                    <a:pt x="205" y="1889"/>
                    <a:pt x="228" y="1912"/>
                    <a:pt x="256" y="1912"/>
                  </a:cubicBezTo>
                  <a:cubicBezTo>
                    <a:pt x="897" y="1912"/>
                    <a:pt x="897" y="1912"/>
                    <a:pt x="897" y="1912"/>
                  </a:cubicBezTo>
                  <a:cubicBezTo>
                    <a:pt x="978" y="1912"/>
                    <a:pt x="1056" y="1945"/>
                    <a:pt x="1114" y="2002"/>
                  </a:cubicBezTo>
                  <a:cubicBezTo>
                    <a:pt x="1638" y="2527"/>
                    <a:pt x="1638" y="2527"/>
                    <a:pt x="1638" y="2527"/>
                  </a:cubicBezTo>
                  <a:cubicBezTo>
                    <a:pt x="1638" y="274"/>
                    <a:pt x="1638" y="274"/>
                    <a:pt x="1638" y="274"/>
                  </a:cubicBezTo>
                  <a:cubicBezTo>
                    <a:pt x="1114" y="798"/>
                    <a:pt x="1114" y="798"/>
                    <a:pt x="1114" y="798"/>
                  </a:cubicBezTo>
                  <a:cubicBezTo>
                    <a:pt x="1056" y="856"/>
                    <a:pt x="978" y="888"/>
                    <a:pt x="897" y="888"/>
                  </a:cubicBezTo>
                  <a:close/>
                  <a:moveTo>
                    <a:pt x="1029" y="594"/>
                  </a:moveTo>
                  <a:cubicBezTo>
                    <a:pt x="1494" y="129"/>
                    <a:pt x="1494" y="129"/>
                    <a:pt x="1494" y="129"/>
                  </a:cubicBezTo>
                  <a:cubicBezTo>
                    <a:pt x="1623" y="0"/>
                    <a:pt x="1843" y="92"/>
                    <a:pt x="1843" y="274"/>
                  </a:cubicBezTo>
                  <a:cubicBezTo>
                    <a:pt x="1843" y="2527"/>
                    <a:pt x="1843" y="2527"/>
                    <a:pt x="1843" y="2527"/>
                  </a:cubicBezTo>
                  <a:cubicBezTo>
                    <a:pt x="1843" y="2709"/>
                    <a:pt x="1623" y="2801"/>
                    <a:pt x="1494" y="2672"/>
                  </a:cubicBezTo>
                  <a:cubicBezTo>
                    <a:pt x="1029" y="2207"/>
                    <a:pt x="1029" y="2207"/>
                    <a:pt x="1029" y="2207"/>
                  </a:cubicBezTo>
                  <a:cubicBezTo>
                    <a:pt x="971" y="2150"/>
                    <a:pt x="893" y="2117"/>
                    <a:pt x="812" y="2117"/>
                  </a:cubicBezTo>
                  <a:cubicBezTo>
                    <a:pt x="205" y="2117"/>
                    <a:pt x="205" y="2117"/>
                    <a:pt x="205" y="2117"/>
                  </a:cubicBezTo>
                  <a:cubicBezTo>
                    <a:pt x="92" y="2117"/>
                    <a:pt x="0" y="2026"/>
                    <a:pt x="0" y="1912"/>
                  </a:cubicBezTo>
                  <a:cubicBezTo>
                    <a:pt x="0" y="888"/>
                    <a:pt x="0" y="888"/>
                    <a:pt x="0" y="888"/>
                  </a:cubicBezTo>
                  <a:cubicBezTo>
                    <a:pt x="0" y="775"/>
                    <a:pt x="92" y="684"/>
                    <a:pt x="205" y="684"/>
                  </a:cubicBezTo>
                  <a:cubicBezTo>
                    <a:pt x="812" y="684"/>
                    <a:pt x="812" y="684"/>
                    <a:pt x="812" y="684"/>
                  </a:cubicBezTo>
                  <a:cubicBezTo>
                    <a:pt x="893" y="684"/>
                    <a:pt x="971" y="651"/>
                    <a:pt x="1029" y="594"/>
                  </a:cubicBezTo>
                  <a:close/>
                  <a:moveTo>
                    <a:pt x="1029" y="594"/>
                  </a:moveTo>
                  <a:cubicBezTo>
                    <a:pt x="1029" y="594"/>
                    <a:pt x="1029" y="594"/>
                    <a:pt x="1029" y="594"/>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a:ea typeface="微软雅黑"/>
                <a:cs typeface="MiSans Medium" panose="00000600000000000000" charset="-122"/>
                <a:sym typeface="Arial"/>
              </a:endParaRPr>
            </a:p>
          </p:txBody>
        </p:sp>
        <p:pic>
          <p:nvPicPr>
            <p:cNvPr id="14" name="图形" descr="D:\包图网\包图网素材\商务办公\15683.jpg15683"/>
            <p:cNvPicPr>
              <a:picLocks noChangeAspect="1"/>
            </p:cNvPicPr>
            <p:nvPr>
              <p:custDataLst>
                <p:tags r:id="rId8"/>
              </p:custDataLst>
            </p:nvPr>
          </p:nvPicPr>
          <p:blipFill>
            <a:blip r:embed="rId22" cstate="email">
              <a:extLst>
                <a:ext uri="{28A0092B-C50C-407E-A947-70E740481C1C}">
                  <a14:useLocalDpi xmlns:a14="http://schemas.microsoft.com/office/drawing/2010/main"/>
                </a:ext>
              </a:extLst>
            </a:blip>
            <a:srcRect/>
            <a:stretch>
              <a:fillRect/>
            </a:stretch>
          </p:blipFill>
          <p:spPr>
            <a:xfrm>
              <a:off x="9067" y="2599"/>
              <a:ext cx="2232" cy="2570"/>
            </a:xfrm>
            <a:custGeom>
              <a:avLst/>
              <a:gdLst/>
              <a:ahLst/>
              <a:cxnLst>
                <a:cxn ang="3">
                  <a:pos x="hc" y="t"/>
                </a:cxn>
                <a:cxn ang="cd2">
                  <a:pos x="l" y="vc"/>
                </a:cxn>
                <a:cxn ang="cd4">
                  <a:pos x="hc" y="b"/>
                </a:cxn>
                <a:cxn ang="0">
                  <a:pos x="r" y="vc"/>
                </a:cxn>
              </a:cxnLst>
              <a:rect l="l" t="t" r="r" b="b"/>
              <a:pathLst>
                <a:path w="2232" h="2566">
                  <a:moveTo>
                    <a:pt x="1116" y="0"/>
                  </a:moveTo>
                  <a:lnTo>
                    <a:pt x="2232" y="558"/>
                  </a:lnTo>
                  <a:lnTo>
                    <a:pt x="2232" y="2008"/>
                  </a:lnTo>
                  <a:lnTo>
                    <a:pt x="1116" y="2566"/>
                  </a:lnTo>
                  <a:lnTo>
                    <a:pt x="0" y="2008"/>
                  </a:lnTo>
                  <a:lnTo>
                    <a:pt x="0" y="558"/>
                  </a:lnTo>
                  <a:lnTo>
                    <a:pt x="1116" y="0"/>
                  </a:lnTo>
                  <a:close/>
                </a:path>
              </a:pathLst>
            </a:custGeom>
            <a:ln w="12700">
              <a:solidFill>
                <a:srgbClr val="343B53"/>
              </a:solidFill>
            </a:ln>
          </p:spPr>
        </p:pic>
        <p:pic>
          <p:nvPicPr>
            <p:cNvPr id="21" name="图形" descr="D:\包图网\包图网素材\商务办公\5d306fab975f9.jpg5d306fab975f9"/>
            <p:cNvPicPr>
              <a:picLocks noChangeAspect="1"/>
            </p:cNvPicPr>
            <p:nvPr>
              <p:custDataLst>
                <p:tags r:id="rId9"/>
              </p:custDataLst>
            </p:nvPr>
          </p:nvPicPr>
          <p:blipFill>
            <a:blip r:embed="rId23" cstate="email">
              <a:extLst>
                <a:ext uri="{28A0092B-C50C-407E-A947-70E740481C1C}">
                  <a14:useLocalDpi xmlns:a14="http://schemas.microsoft.com/office/drawing/2010/main"/>
                </a:ext>
              </a:extLst>
            </a:blip>
            <a:srcRect/>
            <a:stretch>
              <a:fillRect/>
            </a:stretch>
          </p:blipFill>
          <p:spPr>
            <a:xfrm>
              <a:off x="7854" y="4777"/>
              <a:ext cx="2265" cy="2567"/>
            </a:xfrm>
            <a:custGeom>
              <a:avLst/>
              <a:gdLst/>
              <a:ahLst/>
              <a:cxnLst>
                <a:cxn ang="3">
                  <a:pos x="hc" y="t"/>
                </a:cxn>
                <a:cxn ang="cd2">
                  <a:pos x="l" y="vc"/>
                </a:cxn>
                <a:cxn ang="cd4">
                  <a:pos x="hc" y="b"/>
                </a:cxn>
                <a:cxn ang="0">
                  <a:pos x="r" y="vc"/>
                </a:cxn>
              </a:cxnLst>
              <a:rect l="l" t="t" r="r" b="b"/>
              <a:pathLst>
                <a:path w="2232" h="2563">
                  <a:moveTo>
                    <a:pt x="1116" y="0"/>
                  </a:moveTo>
                  <a:lnTo>
                    <a:pt x="2232" y="558"/>
                  </a:lnTo>
                  <a:lnTo>
                    <a:pt x="2232" y="2008"/>
                  </a:lnTo>
                  <a:lnTo>
                    <a:pt x="1122" y="2563"/>
                  </a:lnTo>
                  <a:lnTo>
                    <a:pt x="1110" y="2563"/>
                  </a:lnTo>
                  <a:lnTo>
                    <a:pt x="0" y="2008"/>
                  </a:lnTo>
                  <a:lnTo>
                    <a:pt x="0" y="558"/>
                  </a:lnTo>
                  <a:lnTo>
                    <a:pt x="1116" y="0"/>
                  </a:lnTo>
                  <a:close/>
                </a:path>
              </a:pathLst>
            </a:custGeom>
            <a:ln w="12700">
              <a:solidFill>
                <a:srgbClr val="B19E86"/>
              </a:solidFill>
            </a:ln>
          </p:spPr>
        </p:pic>
        <p:pic>
          <p:nvPicPr>
            <p:cNvPr id="27" name="图形" descr="D:\包图网\包图网素材\商务办公\15453.jpg15453"/>
            <p:cNvPicPr>
              <a:picLocks noChangeAspect="1"/>
            </p:cNvPicPr>
            <p:nvPr>
              <p:custDataLst>
                <p:tags r:id="rId10"/>
              </p:custDataLst>
            </p:nvPr>
          </p:nvPicPr>
          <p:blipFill>
            <a:blip r:embed="rId24" cstate="email">
              <a:extLst>
                <a:ext uri="{28A0092B-C50C-407E-A947-70E740481C1C}">
                  <a14:useLocalDpi xmlns:a14="http://schemas.microsoft.com/office/drawing/2010/main"/>
                </a:ext>
              </a:extLst>
            </a:blip>
            <a:srcRect/>
            <a:stretch>
              <a:fillRect/>
            </a:stretch>
          </p:blipFill>
          <p:spPr>
            <a:xfrm>
              <a:off x="9067" y="6956"/>
              <a:ext cx="2232" cy="2547"/>
            </a:xfrm>
            <a:custGeom>
              <a:avLst/>
              <a:gdLst/>
              <a:ahLst/>
              <a:cxnLst>
                <a:cxn ang="3">
                  <a:pos x="hc" y="t"/>
                </a:cxn>
                <a:cxn ang="cd2">
                  <a:pos x="l" y="vc"/>
                </a:cxn>
                <a:cxn ang="cd4">
                  <a:pos x="hc" y="b"/>
                </a:cxn>
                <a:cxn ang="0">
                  <a:pos x="r" y="vc"/>
                </a:cxn>
              </a:cxnLst>
              <a:rect l="l" t="t" r="r" b="b"/>
              <a:pathLst>
                <a:path w="2232" h="2564">
                  <a:moveTo>
                    <a:pt x="1116" y="0"/>
                  </a:moveTo>
                  <a:lnTo>
                    <a:pt x="2232" y="558"/>
                  </a:lnTo>
                  <a:lnTo>
                    <a:pt x="2232" y="2008"/>
                  </a:lnTo>
                  <a:lnTo>
                    <a:pt x="1120" y="2564"/>
                  </a:lnTo>
                  <a:lnTo>
                    <a:pt x="1112" y="2564"/>
                  </a:lnTo>
                  <a:lnTo>
                    <a:pt x="0" y="2008"/>
                  </a:lnTo>
                  <a:lnTo>
                    <a:pt x="0" y="558"/>
                  </a:lnTo>
                  <a:lnTo>
                    <a:pt x="1116" y="0"/>
                  </a:lnTo>
                  <a:close/>
                </a:path>
              </a:pathLst>
            </a:custGeom>
            <a:ln w="12700">
              <a:solidFill>
                <a:srgbClr val="343B53"/>
              </a:solidFill>
            </a:ln>
          </p:spPr>
        </p:pic>
        <p:grpSp>
          <p:nvGrpSpPr>
            <p:cNvPr id="28" name="组合 27"/>
            <p:cNvGrpSpPr/>
            <p:nvPr/>
          </p:nvGrpSpPr>
          <p:grpSpPr>
            <a:xfrm>
              <a:off x="12905" y="4578"/>
              <a:ext cx="4640" cy="1739"/>
              <a:chOff x="11205" y="2554"/>
              <a:chExt cx="4640" cy="1739"/>
            </a:xfrm>
          </p:grpSpPr>
          <p:sp>
            <p:nvSpPr>
              <p:cNvPr id="29" name="图形"/>
              <p:cNvSpPr txBox="1"/>
              <p:nvPr>
                <p:custDataLst>
                  <p:tags r:id="rId15"/>
                </p:custDataLst>
              </p:nvPr>
            </p:nvSpPr>
            <p:spPr>
              <a:xfrm>
                <a:off x="11205" y="2554"/>
                <a:ext cx="3313" cy="727"/>
              </a:xfrm>
              <a:prstGeom prst="rect">
                <a:avLst/>
              </a:prstGeom>
              <a:noFill/>
            </p:spPr>
            <p:txBody>
              <a:bodyPr wrap="square" rtlCol="0">
                <a:spAutoFit/>
              </a:bodyPr>
              <a:lstStyle/>
              <a:p>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30" name="图形"/>
              <p:cNvSpPr txBox="1"/>
              <p:nvPr>
                <p:custDataLst>
                  <p:tags r:id="rId16"/>
                </p:custDataLst>
              </p:nvPr>
            </p:nvSpPr>
            <p:spPr>
              <a:xfrm>
                <a:off x="11205" y="3193"/>
                <a:ext cx="4640" cy="1100"/>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31" name="组合 30"/>
            <p:cNvGrpSpPr/>
            <p:nvPr/>
          </p:nvGrpSpPr>
          <p:grpSpPr>
            <a:xfrm>
              <a:off x="1602" y="2400"/>
              <a:ext cx="4640" cy="1739"/>
              <a:chOff x="11205" y="2554"/>
              <a:chExt cx="4640" cy="1739"/>
            </a:xfrm>
          </p:grpSpPr>
          <p:sp>
            <p:nvSpPr>
              <p:cNvPr id="33" name="图形"/>
              <p:cNvSpPr txBox="1"/>
              <p:nvPr>
                <p:custDataLst>
                  <p:tags r:id="rId13"/>
                </p:custDataLst>
              </p:nvPr>
            </p:nvSpPr>
            <p:spPr>
              <a:xfrm>
                <a:off x="12532" y="2554"/>
                <a:ext cx="3313" cy="727"/>
              </a:xfrm>
              <a:prstGeom prst="rect">
                <a:avLst/>
              </a:prstGeom>
              <a:noFill/>
            </p:spPr>
            <p:txBody>
              <a:bodyPr wrap="square" rtlCol="0">
                <a:spAutoFit/>
              </a:bodyPr>
              <a:lstStyle/>
              <a:p>
                <a:pPr algn="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34" name="图形"/>
              <p:cNvSpPr txBox="1"/>
              <p:nvPr>
                <p:custDataLst>
                  <p:tags r:id="rId14"/>
                </p:custDataLst>
              </p:nvPr>
            </p:nvSpPr>
            <p:spPr>
              <a:xfrm>
                <a:off x="11205" y="3193"/>
                <a:ext cx="4640" cy="1100"/>
              </a:xfrm>
              <a:prstGeom prst="rect">
                <a:avLst/>
              </a:prstGeom>
              <a:noFill/>
            </p:spPr>
            <p:txBody>
              <a:bodyPr wrap="square" rtlCol="0">
                <a:spAutoFit/>
              </a:bodyPr>
              <a:lstStyle/>
              <a:p>
                <a:pPr algn="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35" name="组合 34"/>
            <p:cNvGrpSpPr/>
            <p:nvPr/>
          </p:nvGrpSpPr>
          <p:grpSpPr>
            <a:xfrm>
              <a:off x="1602" y="7084"/>
              <a:ext cx="4640" cy="1739"/>
              <a:chOff x="11205" y="2554"/>
              <a:chExt cx="4640" cy="1739"/>
            </a:xfrm>
          </p:grpSpPr>
          <p:sp>
            <p:nvSpPr>
              <p:cNvPr id="36" name="图形"/>
              <p:cNvSpPr txBox="1"/>
              <p:nvPr>
                <p:custDataLst>
                  <p:tags r:id="rId11"/>
                </p:custDataLst>
              </p:nvPr>
            </p:nvSpPr>
            <p:spPr>
              <a:xfrm>
                <a:off x="12532" y="2554"/>
                <a:ext cx="3313" cy="727"/>
              </a:xfrm>
              <a:prstGeom prst="rect">
                <a:avLst/>
              </a:prstGeom>
              <a:noFill/>
            </p:spPr>
            <p:txBody>
              <a:bodyPr wrap="square" rtlCol="0">
                <a:spAutoFit/>
              </a:bodyPr>
              <a:lstStyle/>
              <a:p>
                <a:pPr algn="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37" name="图形"/>
              <p:cNvSpPr txBox="1"/>
              <p:nvPr>
                <p:custDataLst>
                  <p:tags r:id="rId12"/>
                </p:custDataLst>
              </p:nvPr>
            </p:nvSpPr>
            <p:spPr>
              <a:xfrm>
                <a:off x="11205" y="3193"/>
                <a:ext cx="4640" cy="1100"/>
              </a:xfrm>
              <a:prstGeom prst="rect">
                <a:avLst/>
              </a:prstGeom>
              <a:noFill/>
            </p:spPr>
            <p:txBody>
              <a:bodyPr wrap="square" rtlCol="0">
                <a:spAutoFit/>
              </a:bodyPr>
              <a:lstStyle/>
              <a:p>
                <a:pPr algn="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spTree>
    <p:custDataLst>
      <p:tags r:id="rId1"/>
    </p:custDataLst>
  </p:cSld>
  <p:clrMapOvr>
    <a:masterClrMapping/>
  </p:clrMapOvr>
  <p:transition advTm="200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barn(inVertical)">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16"/>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p>
          </p:txBody>
        </p:sp>
        <p:sp>
          <p:nvSpPr>
            <p:cNvPr id="10" name="图形"/>
            <p:cNvSpPr/>
            <p:nvPr>
              <p:custDataLst>
                <p:tags r:id="rId17"/>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18"/>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29" name="图形"/>
          <p:cNvGrpSpPr/>
          <p:nvPr/>
        </p:nvGrpSpPr>
        <p:grpSpPr>
          <a:xfrm>
            <a:off x="1046480" y="1608455"/>
            <a:ext cx="10046971" cy="4363720"/>
            <a:chOff x="1834" y="2533"/>
            <a:chExt cx="15822" cy="6872"/>
          </a:xfrm>
        </p:grpSpPr>
        <p:pic>
          <p:nvPicPr>
            <p:cNvPr id="5" name="图形"/>
            <p:cNvPicPr>
              <a:picLocks noChangeAspect="1"/>
            </p:cNvPicPr>
            <p:nvPr>
              <p:custDataLst>
                <p:tags r:id="rId2"/>
              </p:custDataLst>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a:stretch>
          </p:blipFill>
          <p:spPr>
            <a:xfrm>
              <a:off x="1834" y="3914"/>
              <a:ext cx="3846" cy="4273"/>
            </a:xfrm>
            <a:custGeom>
              <a:avLst/>
              <a:gdLst>
                <a:gd name="connsiteX0" fmla="*/ 1747492 w 3931892"/>
                <a:gd name="connsiteY0" fmla="*/ 0 h 4368800"/>
                <a:gd name="connsiteX1" fmla="*/ 3931892 w 3931892"/>
                <a:gd name="connsiteY1" fmla="*/ 2184400 h 4368800"/>
                <a:gd name="connsiteX2" fmla="*/ 1747492 w 3931892"/>
                <a:gd name="connsiteY2" fmla="*/ 4368800 h 4368800"/>
                <a:gd name="connsiteX3" fmla="*/ 61903 w 3931892"/>
                <a:gd name="connsiteY3" fmla="*/ 3573881 h 4368800"/>
                <a:gd name="connsiteX4" fmla="*/ 0 w 3931892"/>
                <a:gd name="connsiteY4" fmla="*/ 3491100 h 4368800"/>
                <a:gd name="connsiteX5" fmla="*/ 0 w 3931892"/>
                <a:gd name="connsiteY5" fmla="*/ 877700 h 4368800"/>
                <a:gd name="connsiteX6" fmla="*/ 61903 w 3931892"/>
                <a:gd name="connsiteY6" fmla="*/ 794919 h 4368800"/>
                <a:gd name="connsiteX7" fmla="*/ 1747492 w 3931892"/>
                <a:gd name="connsiteY7" fmla="*/ 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892" h="4368800">
                  <a:moveTo>
                    <a:pt x="1747492" y="0"/>
                  </a:moveTo>
                  <a:cubicBezTo>
                    <a:pt x="2953903" y="0"/>
                    <a:pt x="3931892" y="977989"/>
                    <a:pt x="3931892" y="2184400"/>
                  </a:cubicBezTo>
                  <a:cubicBezTo>
                    <a:pt x="3931892" y="3390811"/>
                    <a:pt x="2953903" y="4368800"/>
                    <a:pt x="1747492" y="4368800"/>
                  </a:cubicBezTo>
                  <a:cubicBezTo>
                    <a:pt x="1068886" y="4368800"/>
                    <a:pt x="462554" y="4059358"/>
                    <a:pt x="61903" y="3573881"/>
                  </a:cubicBezTo>
                  <a:lnTo>
                    <a:pt x="0" y="3491100"/>
                  </a:lnTo>
                  <a:lnTo>
                    <a:pt x="0" y="877700"/>
                  </a:lnTo>
                  <a:lnTo>
                    <a:pt x="61903" y="794919"/>
                  </a:lnTo>
                  <a:cubicBezTo>
                    <a:pt x="462554" y="309442"/>
                    <a:pt x="1068886" y="0"/>
                    <a:pt x="1747492" y="0"/>
                  </a:cubicBezTo>
                  <a:close/>
                </a:path>
              </a:pathLst>
            </a:custGeom>
          </p:spPr>
        </p:pic>
        <p:pic>
          <p:nvPicPr>
            <p:cNvPr id="6" name="图形"/>
            <p:cNvPicPr>
              <a:picLocks noChangeAspect="1"/>
            </p:cNvPicPr>
            <p:nvPr>
              <p:custDataLst>
                <p:tags r:id="rId3"/>
              </p:custDataLst>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a:fillRect/>
            </a:stretch>
          </p:blipFill>
          <p:spPr>
            <a:xfrm>
              <a:off x="5595" y="4535"/>
              <a:ext cx="1787" cy="3083"/>
            </a:xfrm>
            <a:custGeom>
              <a:avLst/>
              <a:gdLst>
                <a:gd name="connsiteX0" fmla="*/ 1826988 w 1826988"/>
                <a:gd name="connsiteY0" fmla="*/ 0 h 3151680"/>
                <a:gd name="connsiteX1" fmla="*/ 1826988 w 1826988"/>
                <a:gd name="connsiteY1" fmla="*/ 3151680 h 3151680"/>
                <a:gd name="connsiteX2" fmla="*/ 0 w 1826988"/>
                <a:gd name="connsiteY2" fmla="*/ 2285764 h 3151680"/>
                <a:gd name="connsiteX3" fmla="*/ 1280 w 1826988"/>
                <a:gd name="connsiteY3" fmla="*/ 2151422 h 3151680"/>
                <a:gd name="connsiteX4" fmla="*/ 42707 w 1826988"/>
                <a:gd name="connsiteY4" fmla="*/ 1990304 h 3151680"/>
                <a:gd name="connsiteX5" fmla="*/ 87086 w 1826988"/>
                <a:gd name="connsiteY5" fmla="*/ 1550071 h 3151680"/>
                <a:gd name="connsiteX6" fmla="*/ 42707 w 1826988"/>
                <a:gd name="connsiteY6" fmla="*/ 1109838 h 3151680"/>
                <a:gd name="connsiteX7" fmla="*/ 12325 w 1826988"/>
                <a:gd name="connsiteY7" fmla="*/ 991679 h 3151680"/>
                <a:gd name="connsiteX8" fmla="*/ 14515 w 1826988"/>
                <a:gd name="connsiteY8" fmla="*/ 761764 h 3151680"/>
                <a:gd name="connsiteX9" fmla="*/ 1826988 w 1826988"/>
                <a:gd name="connsiteY9" fmla="*/ 0 h 31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988" h="3151680">
                  <a:moveTo>
                    <a:pt x="1826988" y="0"/>
                  </a:moveTo>
                  <a:lnTo>
                    <a:pt x="1826988" y="3151680"/>
                  </a:lnTo>
                  <a:lnTo>
                    <a:pt x="0" y="2285764"/>
                  </a:lnTo>
                  <a:lnTo>
                    <a:pt x="1280" y="2151422"/>
                  </a:lnTo>
                  <a:lnTo>
                    <a:pt x="42707" y="1990304"/>
                  </a:lnTo>
                  <a:cubicBezTo>
                    <a:pt x="71805" y="1848105"/>
                    <a:pt x="87086" y="1700873"/>
                    <a:pt x="87086" y="1550071"/>
                  </a:cubicBezTo>
                  <a:cubicBezTo>
                    <a:pt x="87086" y="1399270"/>
                    <a:pt x="71805" y="1252038"/>
                    <a:pt x="42707" y="1109838"/>
                  </a:cubicBezTo>
                  <a:lnTo>
                    <a:pt x="12325" y="991679"/>
                  </a:lnTo>
                  <a:lnTo>
                    <a:pt x="14515" y="761764"/>
                  </a:lnTo>
                  <a:lnTo>
                    <a:pt x="1826988" y="0"/>
                  </a:lnTo>
                  <a:close/>
                </a:path>
              </a:pathLst>
            </a:custGeom>
          </p:spPr>
        </p:pic>
        <p:pic>
          <p:nvPicPr>
            <p:cNvPr id="7" name="图形"/>
            <p:cNvPicPr>
              <a:picLocks noChangeAspect="1"/>
            </p:cNvPicPr>
            <p:nvPr>
              <p:custDataLst>
                <p:tags r:id="rId4"/>
              </p:custDataLst>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4"/>
                </a:ext>
              </a:extLst>
            </a:blip>
            <a:srcRect/>
            <a:stretch>
              <a:fillRect/>
            </a:stretch>
          </p:blipFill>
          <p:spPr>
            <a:xfrm>
              <a:off x="4417" y="2697"/>
              <a:ext cx="2965" cy="2808"/>
            </a:xfrm>
            <a:custGeom>
              <a:avLst/>
              <a:gdLst>
                <a:gd name="connsiteX0" fmla="*/ 0 w 3031673"/>
                <a:gd name="connsiteY0" fmla="*/ 0 h 2870608"/>
                <a:gd name="connsiteX1" fmla="*/ 3031673 w 3031673"/>
                <a:gd name="connsiteY1" fmla="*/ 0 h 2870608"/>
                <a:gd name="connsiteX2" fmla="*/ 3031673 w 3031673"/>
                <a:gd name="connsiteY2" fmla="*/ 1878929 h 2870608"/>
                <a:gd name="connsiteX3" fmla="*/ 1219200 w 3031673"/>
                <a:gd name="connsiteY3" fmla="*/ 2640693 h 2870608"/>
                <a:gd name="connsiteX4" fmla="*/ 1217010 w 3031673"/>
                <a:gd name="connsiteY4" fmla="*/ 2870608 h 2870608"/>
                <a:gd name="connsiteX5" fmla="*/ 1193565 w 3031673"/>
                <a:gd name="connsiteY5" fmla="*/ 2779426 h 2870608"/>
                <a:gd name="connsiteX6" fmla="*/ 125288 w 3031673"/>
                <a:gd name="connsiteY6" fmla="*/ 1495772 h 2870608"/>
                <a:gd name="connsiteX7" fmla="*/ 0 w 3031673"/>
                <a:gd name="connsiteY7" fmla="*/ 1435882 h 287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1673" h="2870608">
                  <a:moveTo>
                    <a:pt x="0" y="0"/>
                  </a:moveTo>
                  <a:lnTo>
                    <a:pt x="3031673" y="0"/>
                  </a:lnTo>
                  <a:lnTo>
                    <a:pt x="3031673" y="1878929"/>
                  </a:lnTo>
                  <a:lnTo>
                    <a:pt x="1219200" y="2640693"/>
                  </a:lnTo>
                  <a:lnTo>
                    <a:pt x="1217010" y="2870608"/>
                  </a:lnTo>
                  <a:lnTo>
                    <a:pt x="1193565" y="2779426"/>
                  </a:lnTo>
                  <a:cubicBezTo>
                    <a:pt x="1020709" y="2223676"/>
                    <a:pt x="631898" y="1763072"/>
                    <a:pt x="125288" y="1495772"/>
                  </a:cubicBezTo>
                  <a:lnTo>
                    <a:pt x="0" y="1435882"/>
                  </a:lnTo>
                  <a:close/>
                </a:path>
              </a:pathLst>
            </a:custGeom>
          </p:spPr>
        </p:pic>
        <p:pic>
          <p:nvPicPr>
            <p:cNvPr id="8" name="图形"/>
            <p:cNvPicPr>
              <a:picLocks noChangeAspect="1"/>
            </p:cNvPicPr>
            <p:nvPr>
              <p:custDataLst>
                <p:tags r:id="rId5"/>
              </p:custDataLst>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a:fillRect/>
            </a:stretch>
          </p:blipFill>
          <p:spPr>
            <a:xfrm>
              <a:off x="4417" y="6639"/>
              <a:ext cx="2965" cy="2766"/>
            </a:xfrm>
            <a:custGeom>
              <a:avLst/>
              <a:gdLst>
                <a:gd name="connsiteX0" fmla="*/ 1205965 w 3031673"/>
                <a:gd name="connsiteY0" fmla="*/ 0 h 2827649"/>
                <a:gd name="connsiteX1" fmla="*/ 1204685 w 3031673"/>
                <a:gd name="connsiteY1" fmla="*/ 134342 h 2827649"/>
                <a:gd name="connsiteX2" fmla="*/ 3031673 w 3031673"/>
                <a:gd name="connsiteY2" fmla="*/ 1000258 h 2827649"/>
                <a:gd name="connsiteX3" fmla="*/ 3031673 w 3031673"/>
                <a:gd name="connsiteY3" fmla="*/ 2827649 h 2827649"/>
                <a:gd name="connsiteX4" fmla="*/ 0 w 3031673"/>
                <a:gd name="connsiteY4" fmla="*/ 2827649 h 2827649"/>
                <a:gd name="connsiteX5" fmla="*/ 0 w 3031673"/>
                <a:gd name="connsiteY5" fmla="*/ 1391767 h 2827649"/>
                <a:gd name="connsiteX6" fmla="*/ 125288 w 3031673"/>
                <a:gd name="connsiteY6" fmla="*/ 1331878 h 2827649"/>
                <a:gd name="connsiteX7" fmla="*/ 1193565 w 3031673"/>
                <a:gd name="connsiteY7" fmla="*/ 48223 h 28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1673" h="2827649">
                  <a:moveTo>
                    <a:pt x="1205965" y="0"/>
                  </a:moveTo>
                  <a:lnTo>
                    <a:pt x="1204685" y="134342"/>
                  </a:lnTo>
                  <a:lnTo>
                    <a:pt x="3031673" y="1000258"/>
                  </a:lnTo>
                  <a:lnTo>
                    <a:pt x="3031673" y="2827649"/>
                  </a:lnTo>
                  <a:lnTo>
                    <a:pt x="0" y="2827649"/>
                  </a:lnTo>
                  <a:lnTo>
                    <a:pt x="0" y="1391767"/>
                  </a:lnTo>
                  <a:lnTo>
                    <a:pt x="125288" y="1331878"/>
                  </a:lnTo>
                  <a:cubicBezTo>
                    <a:pt x="631898" y="1064577"/>
                    <a:pt x="1020709" y="603973"/>
                    <a:pt x="1193565" y="48223"/>
                  </a:cubicBezTo>
                  <a:close/>
                </a:path>
              </a:pathLst>
            </a:custGeom>
          </p:spPr>
        </p:pic>
        <p:sp>
          <p:nvSpPr>
            <p:cNvPr id="9" name="图形"/>
            <p:cNvSpPr txBox="1"/>
            <p:nvPr>
              <p:custDataLst>
                <p:tags r:id="rId6"/>
              </p:custDataLst>
            </p:nvPr>
          </p:nvSpPr>
          <p:spPr>
            <a:xfrm rot="2700000">
              <a:off x="4609" y="3747"/>
              <a:ext cx="1848" cy="630"/>
            </a:xfrm>
            <a:prstGeom prst="rect">
              <a:avLst/>
            </a:prstGeom>
            <a:noFill/>
            <a:ln>
              <a:noFill/>
            </a:ln>
          </p:spPr>
          <p:txBody>
            <a:bodyPr wrap="square" rtlCol="0">
              <a:spAutoFit/>
            </a:bodyPr>
            <a:lstStyle/>
            <a:p>
              <a:pPr algn="ctr"/>
              <a:r>
                <a:rPr lang="en-US" altLang="zh-CN" sz="2000" dirty="0">
                  <a:solidFill>
                    <a:schemeClr val="bg1"/>
                  </a:solidFill>
                  <a:latin typeface="Arial"/>
                  <a:ea typeface="微软雅黑"/>
                  <a:cs typeface="MiSans Medium" panose="00000600000000000000" charset="-122"/>
                  <a:sym typeface="Arial"/>
                </a:rPr>
                <a:t>keyword</a:t>
              </a:r>
              <a:endParaRPr lang="zh-CN" altLang="en-US" sz="2000" dirty="0">
                <a:solidFill>
                  <a:schemeClr val="bg1"/>
                </a:solidFill>
                <a:latin typeface="Arial"/>
                <a:ea typeface="微软雅黑"/>
                <a:cs typeface="MiSans Medium" panose="00000600000000000000" charset="-122"/>
                <a:sym typeface="Arial"/>
              </a:endParaRPr>
            </a:p>
          </p:txBody>
        </p:sp>
        <p:sp>
          <p:nvSpPr>
            <p:cNvPr id="2" name="图形"/>
            <p:cNvSpPr txBox="1"/>
            <p:nvPr>
              <p:custDataLst>
                <p:tags r:id="rId7"/>
              </p:custDataLst>
            </p:nvPr>
          </p:nvSpPr>
          <p:spPr>
            <a:xfrm rot="5400000">
              <a:off x="5289" y="5757"/>
              <a:ext cx="1848" cy="630"/>
            </a:xfrm>
            <a:prstGeom prst="rect">
              <a:avLst/>
            </a:prstGeom>
            <a:noFill/>
            <a:ln>
              <a:noFill/>
            </a:ln>
          </p:spPr>
          <p:txBody>
            <a:bodyPr wrap="square" rtlCol="0">
              <a:spAutoFit/>
            </a:bodyPr>
            <a:lstStyle/>
            <a:p>
              <a:pPr algn="ctr"/>
              <a:r>
                <a:rPr lang="en-US" altLang="zh-CN" sz="2000" dirty="0">
                  <a:solidFill>
                    <a:schemeClr val="bg1"/>
                  </a:solidFill>
                  <a:latin typeface="Arial"/>
                  <a:ea typeface="微软雅黑"/>
                  <a:cs typeface="MiSans Medium" panose="00000600000000000000" charset="-122"/>
                  <a:sym typeface="Arial"/>
                </a:rPr>
                <a:t>keyword</a:t>
              </a:r>
              <a:endParaRPr lang="zh-CN" altLang="en-US" sz="2000" dirty="0">
                <a:solidFill>
                  <a:schemeClr val="bg1"/>
                </a:solidFill>
                <a:latin typeface="Arial"/>
                <a:ea typeface="微软雅黑"/>
                <a:cs typeface="MiSans Medium" panose="00000600000000000000" charset="-122"/>
                <a:sym typeface="Arial"/>
              </a:endParaRPr>
            </a:p>
          </p:txBody>
        </p:sp>
        <p:sp>
          <p:nvSpPr>
            <p:cNvPr id="4" name="图形"/>
            <p:cNvSpPr txBox="1"/>
            <p:nvPr>
              <p:custDataLst>
                <p:tags r:id="rId8"/>
              </p:custDataLst>
            </p:nvPr>
          </p:nvSpPr>
          <p:spPr>
            <a:xfrm rot="8100000">
              <a:off x="4547" y="7767"/>
              <a:ext cx="1848" cy="630"/>
            </a:xfrm>
            <a:prstGeom prst="rect">
              <a:avLst/>
            </a:prstGeom>
            <a:noFill/>
            <a:ln>
              <a:noFill/>
            </a:ln>
          </p:spPr>
          <p:txBody>
            <a:bodyPr wrap="square" rtlCol="0">
              <a:spAutoFit/>
            </a:bodyPr>
            <a:lstStyle/>
            <a:p>
              <a:pPr algn="ctr"/>
              <a:r>
                <a:rPr lang="en-US" altLang="zh-CN" sz="2000" dirty="0">
                  <a:solidFill>
                    <a:schemeClr val="bg1"/>
                  </a:solidFill>
                  <a:latin typeface="Arial"/>
                  <a:ea typeface="微软雅黑"/>
                  <a:cs typeface="MiSans Medium" panose="00000600000000000000" charset="-122"/>
                  <a:sym typeface="Arial"/>
                </a:rPr>
                <a:t>keyword</a:t>
              </a:r>
              <a:endParaRPr lang="zh-CN" altLang="en-US" sz="2000" dirty="0">
                <a:solidFill>
                  <a:schemeClr val="bg1"/>
                </a:solidFill>
                <a:latin typeface="Arial"/>
                <a:ea typeface="微软雅黑"/>
                <a:cs typeface="MiSans Medium" panose="00000600000000000000" charset="-122"/>
                <a:sym typeface="Arial"/>
              </a:endParaRPr>
            </a:p>
          </p:txBody>
        </p:sp>
        <p:sp>
          <p:nvSpPr>
            <p:cNvPr id="30" name="图形"/>
            <p:cNvSpPr>
              <a:spLocks noEditPoints="1"/>
            </p:cNvSpPr>
            <p:nvPr>
              <p:custDataLst>
                <p:tags r:id="rId9"/>
              </p:custDataLst>
            </p:nvPr>
          </p:nvSpPr>
          <p:spPr bwMode="auto">
            <a:xfrm>
              <a:off x="3188" y="5506"/>
              <a:ext cx="1139" cy="1140"/>
            </a:xfrm>
            <a:custGeom>
              <a:avLst/>
              <a:gdLst>
                <a:gd name="T0" fmla="*/ 2047 w 2867"/>
                <a:gd name="T1" fmla="*/ 0 h 2868"/>
                <a:gd name="T2" fmla="*/ 2150 w 2867"/>
                <a:gd name="T3" fmla="*/ 103 h 2868"/>
                <a:gd name="T4" fmla="*/ 2150 w 2867"/>
                <a:gd name="T5" fmla="*/ 512 h 2868"/>
                <a:gd name="T6" fmla="*/ 2047 w 2867"/>
                <a:gd name="T7" fmla="*/ 615 h 2868"/>
                <a:gd name="T8" fmla="*/ 1945 w 2867"/>
                <a:gd name="T9" fmla="*/ 512 h 2868"/>
                <a:gd name="T10" fmla="*/ 1945 w 2867"/>
                <a:gd name="T11" fmla="*/ 103 h 2868"/>
                <a:gd name="T12" fmla="*/ 2047 w 2867"/>
                <a:gd name="T13" fmla="*/ 0 h 2868"/>
                <a:gd name="T14" fmla="*/ 819 w 2867"/>
                <a:gd name="T15" fmla="*/ 0 h 2868"/>
                <a:gd name="T16" fmla="*/ 921 w 2867"/>
                <a:gd name="T17" fmla="*/ 103 h 2868"/>
                <a:gd name="T18" fmla="*/ 921 w 2867"/>
                <a:gd name="T19" fmla="*/ 512 h 2868"/>
                <a:gd name="T20" fmla="*/ 819 w 2867"/>
                <a:gd name="T21" fmla="*/ 615 h 2868"/>
                <a:gd name="T22" fmla="*/ 716 w 2867"/>
                <a:gd name="T23" fmla="*/ 512 h 2868"/>
                <a:gd name="T24" fmla="*/ 716 w 2867"/>
                <a:gd name="T25" fmla="*/ 103 h 2868"/>
                <a:gd name="T26" fmla="*/ 819 w 2867"/>
                <a:gd name="T27" fmla="*/ 0 h 2868"/>
                <a:gd name="T28" fmla="*/ 2355 w 2867"/>
                <a:gd name="T29" fmla="*/ 1741 h 2868"/>
                <a:gd name="T30" fmla="*/ 2252 w 2867"/>
                <a:gd name="T31" fmla="*/ 1639 h 2868"/>
                <a:gd name="T32" fmla="*/ 2047 w 2867"/>
                <a:gd name="T33" fmla="*/ 1639 h 2868"/>
                <a:gd name="T34" fmla="*/ 1945 w 2867"/>
                <a:gd name="T35" fmla="*/ 1741 h 2868"/>
                <a:gd name="T36" fmla="*/ 2047 w 2867"/>
                <a:gd name="T37" fmla="*/ 1844 h 2868"/>
                <a:gd name="T38" fmla="*/ 2252 w 2867"/>
                <a:gd name="T39" fmla="*/ 1844 h 2868"/>
                <a:gd name="T40" fmla="*/ 2355 w 2867"/>
                <a:gd name="T41" fmla="*/ 1741 h 2868"/>
                <a:gd name="T42" fmla="*/ 1638 w 2867"/>
                <a:gd name="T43" fmla="*/ 1741 h 2868"/>
                <a:gd name="T44" fmla="*/ 1535 w 2867"/>
                <a:gd name="T45" fmla="*/ 1639 h 2868"/>
                <a:gd name="T46" fmla="*/ 614 w 2867"/>
                <a:gd name="T47" fmla="*/ 1639 h 2868"/>
                <a:gd name="T48" fmla="*/ 511 w 2867"/>
                <a:gd name="T49" fmla="*/ 1741 h 2868"/>
                <a:gd name="T50" fmla="*/ 614 w 2867"/>
                <a:gd name="T51" fmla="*/ 1844 h 2868"/>
                <a:gd name="T52" fmla="*/ 1535 w 2867"/>
                <a:gd name="T53" fmla="*/ 1844 h 2868"/>
                <a:gd name="T54" fmla="*/ 1638 w 2867"/>
                <a:gd name="T55" fmla="*/ 1741 h 2868"/>
                <a:gd name="T56" fmla="*/ 2355 w 2867"/>
                <a:gd name="T57" fmla="*/ 1229 h 2868"/>
                <a:gd name="T58" fmla="*/ 2252 w 2867"/>
                <a:gd name="T59" fmla="*/ 1127 h 2868"/>
                <a:gd name="T60" fmla="*/ 614 w 2867"/>
                <a:gd name="T61" fmla="*/ 1127 h 2868"/>
                <a:gd name="T62" fmla="*/ 511 w 2867"/>
                <a:gd name="T63" fmla="*/ 1229 h 2868"/>
                <a:gd name="T64" fmla="*/ 614 w 2867"/>
                <a:gd name="T65" fmla="*/ 1332 h 2868"/>
                <a:gd name="T66" fmla="*/ 2252 w 2867"/>
                <a:gd name="T67" fmla="*/ 1332 h 2868"/>
                <a:gd name="T68" fmla="*/ 2355 w 2867"/>
                <a:gd name="T69" fmla="*/ 1229 h 2868"/>
                <a:gd name="T70" fmla="*/ 2303 w 2867"/>
                <a:gd name="T71" fmla="*/ 308 h 2868"/>
                <a:gd name="T72" fmla="*/ 2406 w 2867"/>
                <a:gd name="T73" fmla="*/ 205 h 2868"/>
                <a:gd name="T74" fmla="*/ 2559 w 2867"/>
                <a:gd name="T75" fmla="*/ 205 h 2868"/>
                <a:gd name="T76" fmla="*/ 2867 w 2867"/>
                <a:gd name="T77" fmla="*/ 512 h 2868"/>
                <a:gd name="T78" fmla="*/ 2867 w 2867"/>
                <a:gd name="T79" fmla="*/ 2560 h 2868"/>
                <a:gd name="T80" fmla="*/ 2559 w 2867"/>
                <a:gd name="T81" fmla="*/ 2868 h 2868"/>
                <a:gd name="T82" fmla="*/ 307 w 2867"/>
                <a:gd name="T83" fmla="*/ 2868 h 2868"/>
                <a:gd name="T84" fmla="*/ 0 w 2867"/>
                <a:gd name="T85" fmla="*/ 2560 h 2868"/>
                <a:gd name="T86" fmla="*/ 0 w 2867"/>
                <a:gd name="T87" fmla="*/ 512 h 2868"/>
                <a:gd name="T88" fmla="*/ 307 w 2867"/>
                <a:gd name="T89" fmla="*/ 205 h 2868"/>
                <a:gd name="T90" fmla="*/ 460 w 2867"/>
                <a:gd name="T91" fmla="*/ 205 h 2868"/>
                <a:gd name="T92" fmla="*/ 563 w 2867"/>
                <a:gd name="T93" fmla="*/ 308 h 2868"/>
                <a:gd name="T94" fmla="*/ 563 w 2867"/>
                <a:gd name="T95" fmla="*/ 512 h 2868"/>
                <a:gd name="T96" fmla="*/ 819 w 2867"/>
                <a:gd name="T97" fmla="*/ 768 h 2868"/>
                <a:gd name="T98" fmla="*/ 1075 w 2867"/>
                <a:gd name="T99" fmla="*/ 512 h 2868"/>
                <a:gd name="T100" fmla="*/ 1075 w 2867"/>
                <a:gd name="T101" fmla="*/ 308 h 2868"/>
                <a:gd name="T102" fmla="*/ 1177 w 2867"/>
                <a:gd name="T103" fmla="*/ 205 h 2868"/>
                <a:gd name="T104" fmla="*/ 1689 w 2867"/>
                <a:gd name="T105" fmla="*/ 205 h 2868"/>
                <a:gd name="T106" fmla="*/ 1791 w 2867"/>
                <a:gd name="T107" fmla="*/ 308 h 2868"/>
                <a:gd name="T108" fmla="*/ 1791 w 2867"/>
                <a:gd name="T109" fmla="*/ 512 h 2868"/>
                <a:gd name="T110" fmla="*/ 2047 w 2867"/>
                <a:gd name="T111" fmla="*/ 768 h 2868"/>
                <a:gd name="T112" fmla="*/ 2303 w 2867"/>
                <a:gd name="T113" fmla="*/ 512 h 2868"/>
                <a:gd name="T114" fmla="*/ 2303 w 2867"/>
                <a:gd name="T115" fmla="*/ 308 h 2868"/>
                <a:gd name="T116" fmla="*/ 2303 w 2867"/>
                <a:gd name="T117" fmla="*/ 308 h 2868"/>
                <a:gd name="T118" fmla="*/ 2303 w 2867"/>
                <a:gd name="T119" fmla="*/ 308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7" h="2868">
                  <a:moveTo>
                    <a:pt x="2047" y="0"/>
                  </a:moveTo>
                  <a:cubicBezTo>
                    <a:pt x="2104" y="0"/>
                    <a:pt x="2150" y="46"/>
                    <a:pt x="2150" y="103"/>
                  </a:cubicBezTo>
                  <a:cubicBezTo>
                    <a:pt x="2150" y="512"/>
                    <a:pt x="2150" y="512"/>
                    <a:pt x="2150" y="512"/>
                  </a:cubicBezTo>
                  <a:cubicBezTo>
                    <a:pt x="2150" y="569"/>
                    <a:pt x="2104" y="615"/>
                    <a:pt x="2047" y="615"/>
                  </a:cubicBezTo>
                  <a:cubicBezTo>
                    <a:pt x="1991" y="615"/>
                    <a:pt x="1945" y="569"/>
                    <a:pt x="1945" y="512"/>
                  </a:cubicBezTo>
                  <a:cubicBezTo>
                    <a:pt x="1945" y="103"/>
                    <a:pt x="1945" y="103"/>
                    <a:pt x="1945" y="103"/>
                  </a:cubicBezTo>
                  <a:cubicBezTo>
                    <a:pt x="1945" y="46"/>
                    <a:pt x="1991" y="0"/>
                    <a:pt x="2047" y="0"/>
                  </a:cubicBezTo>
                  <a:close/>
                  <a:moveTo>
                    <a:pt x="819" y="0"/>
                  </a:moveTo>
                  <a:cubicBezTo>
                    <a:pt x="875" y="0"/>
                    <a:pt x="921" y="46"/>
                    <a:pt x="921" y="103"/>
                  </a:cubicBezTo>
                  <a:cubicBezTo>
                    <a:pt x="921" y="512"/>
                    <a:pt x="921" y="512"/>
                    <a:pt x="921" y="512"/>
                  </a:cubicBezTo>
                  <a:cubicBezTo>
                    <a:pt x="921" y="569"/>
                    <a:pt x="875" y="615"/>
                    <a:pt x="819" y="615"/>
                  </a:cubicBezTo>
                  <a:cubicBezTo>
                    <a:pt x="762" y="615"/>
                    <a:pt x="716" y="569"/>
                    <a:pt x="716" y="512"/>
                  </a:cubicBezTo>
                  <a:cubicBezTo>
                    <a:pt x="716" y="103"/>
                    <a:pt x="716" y="103"/>
                    <a:pt x="716" y="103"/>
                  </a:cubicBezTo>
                  <a:cubicBezTo>
                    <a:pt x="716" y="46"/>
                    <a:pt x="762" y="0"/>
                    <a:pt x="819" y="0"/>
                  </a:cubicBezTo>
                  <a:close/>
                  <a:moveTo>
                    <a:pt x="2355" y="1741"/>
                  </a:moveTo>
                  <a:cubicBezTo>
                    <a:pt x="2355" y="1685"/>
                    <a:pt x="2309" y="1639"/>
                    <a:pt x="2252" y="1639"/>
                  </a:cubicBezTo>
                  <a:cubicBezTo>
                    <a:pt x="2047" y="1639"/>
                    <a:pt x="2047" y="1639"/>
                    <a:pt x="2047" y="1639"/>
                  </a:cubicBezTo>
                  <a:cubicBezTo>
                    <a:pt x="1991" y="1639"/>
                    <a:pt x="1945" y="1685"/>
                    <a:pt x="1945" y="1741"/>
                  </a:cubicBezTo>
                  <a:cubicBezTo>
                    <a:pt x="1945" y="1798"/>
                    <a:pt x="1991" y="1844"/>
                    <a:pt x="2047" y="1844"/>
                  </a:cubicBezTo>
                  <a:cubicBezTo>
                    <a:pt x="2252" y="1844"/>
                    <a:pt x="2252" y="1844"/>
                    <a:pt x="2252" y="1844"/>
                  </a:cubicBezTo>
                  <a:cubicBezTo>
                    <a:pt x="2309" y="1844"/>
                    <a:pt x="2355" y="1798"/>
                    <a:pt x="2355" y="1741"/>
                  </a:cubicBezTo>
                  <a:close/>
                  <a:moveTo>
                    <a:pt x="1638" y="1741"/>
                  </a:moveTo>
                  <a:cubicBezTo>
                    <a:pt x="1638" y="1685"/>
                    <a:pt x="1592" y="1639"/>
                    <a:pt x="1535" y="1639"/>
                  </a:cubicBezTo>
                  <a:cubicBezTo>
                    <a:pt x="614" y="1639"/>
                    <a:pt x="614" y="1639"/>
                    <a:pt x="614" y="1639"/>
                  </a:cubicBezTo>
                  <a:cubicBezTo>
                    <a:pt x="557" y="1639"/>
                    <a:pt x="511" y="1685"/>
                    <a:pt x="511" y="1741"/>
                  </a:cubicBezTo>
                  <a:cubicBezTo>
                    <a:pt x="511" y="1798"/>
                    <a:pt x="557" y="1844"/>
                    <a:pt x="614" y="1844"/>
                  </a:cubicBezTo>
                  <a:cubicBezTo>
                    <a:pt x="1535" y="1844"/>
                    <a:pt x="1535" y="1844"/>
                    <a:pt x="1535" y="1844"/>
                  </a:cubicBezTo>
                  <a:cubicBezTo>
                    <a:pt x="1592" y="1844"/>
                    <a:pt x="1638" y="1798"/>
                    <a:pt x="1638" y="1741"/>
                  </a:cubicBezTo>
                  <a:close/>
                  <a:moveTo>
                    <a:pt x="2355" y="1229"/>
                  </a:moveTo>
                  <a:cubicBezTo>
                    <a:pt x="2355" y="1173"/>
                    <a:pt x="2309" y="1127"/>
                    <a:pt x="2252" y="1127"/>
                  </a:cubicBezTo>
                  <a:cubicBezTo>
                    <a:pt x="614" y="1127"/>
                    <a:pt x="614" y="1127"/>
                    <a:pt x="614" y="1127"/>
                  </a:cubicBezTo>
                  <a:cubicBezTo>
                    <a:pt x="557" y="1127"/>
                    <a:pt x="511" y="1173"/>
                    <a:pt x="511" y="1229"/>
                  </a:cubicBezTo>
                  <a:cubicBezTo>
                    <a:pt x="511" y="1286"/>
                    <a:pt x="557" y="1332"/>
                    <a:pt x="614" y="1332"/>
                  </a:cubicBezTo>
                  <a:cubicBezTo>
                    <a:pt x="2252" y="1332"/>
                    <a:pt x="2252" y="1332"/>
                    <a:pt x="2252" y="1332"/>
                  </a:cubicBezTo>
                  <a:cubicBezTo>
                    <a:pt x="2309" y="1332"/>
                    <a:pt x="2355" y="1286"/>
                    <a:pt x="2355" y="1229"/>
                  </a:cubicBezTo>
                  <a:close/>
                  <a:moveTo>
                    <a:pt x="2303" y="308"/>
                  </a:moveTo>
                  <a:cubicBezTo>
                    <a:pt x="2303" y="251"/>
                    <a:pt x="2349" y="205"/>
                    <a:pt x="2406" y="205"/>
                  </a:cubicBezTo>
                  <a:cubicBezTo>
                    <a:pt x="2559" y="205"/>
                    <a:pt x="2559" y="205"/>
                    <a:pt x="2559" y="205"/>
                  </a:cubicBezTo>
                  <a:cubicBezTo>
                    <a:pt x="2729" y="205"/>
                    <a:pt x="2867" y="343"/>
                    <a:pt x="2867" y="512"/>
                  </a:cubicBezTo>
                  <a:cubicBezTo>
                    <a:pt x="2867" y="2560"/>
                    <a:pt x="2867" y="2560"/>
                    <a:pt x="2867" y="2560"/>
                  </a:cubicBezTo>
                  <a:cubicBezTo>
                    <a:pt x="2867" y="2730"/>
                    <a:pt x="2729" y="2868"/>
                    <a:pt x="2559" y="2868"/>
                  </a:cubicBezTo>
                  <a:cubicBezTo>
                    <a:pt x="307" y="2868"/>
                    <a:pt x="307" y="2868"/>
                    <a:pt x="307" y="2868"/>
                  </a:cubicBezTo>
                  <a:cubicBezTo>
                    <a:pt x="137" y="2868"/>
                    <a:pt x="0" y="2730"/>
                    <a:pt x="0" y="2560"/>
                  </a:cubicBezTo>
                  <a:cubicBezTo>
                    <a:pt x="0" y="512"/>
                    <a:pt x="0" y="512"/>
                    <a:pt x="0" y="512"/>
                  </a:cubicBezTo>
                  <a:cubicBezTo>
                    <a:pt x="0" y="343"/>
                    <a:pt x="137" y="205"/>
                    <a:pt x="307" y="205"/>
                  </a:cubicBezTo>
                  <a:cubicBezTo>
                    <a:pt x="460" y="205"/>
                    <a:pt x="460" y="205"/>
                    <a:pt x="460" y="205"/>
                  </a:cubicBezTo>
                  <a:cubicBezTo>
                    <a:pt x="517" y="205"/>
                    <a:pt x="563" y="251"/>
                    <a:pt x="563" y="308"/>
                  </a:cubicBezTo>
                  <a:cubicBezTo>
                    <a:pt x="563" y="512"/>
                    <a:pt x="563" y="512"/>
                    <a:pt x="563" y="512"/>
                  </a:cubicBezTo>
                  <a:cubicBezTo>
                    <a:pt x="563" y="654"/>
                    <a:pt x="677" y="768"/>
                    <a:pt x="819" y="768"/>
                  </a:cubicBezTo>
                  <a:cubicBezTo>
                    <a:pt x="960" y="768"/>
                    <a:pt x="1075" y="654"/>
                    <a:pt x="1075" y="512"/>
                  </a:cubicBezTo>
                  <a:cubicBezTo>
                    <a:pt x="1075" y="308"/>
                    <a:pt x="1075" y="308"/>
                    <a:pt x="1075" y="308"/>
                  </a:cubicBezTo>
                  <a:cubicBezTo>
                    <a:pt x="1075" y="251"/>
                    <a:pt x="1121" y="205"/>
                    <a:pt x="1177" y="205"/>
                  </a:cubicBezTo>
                  <a:cubicBezTo>
                    <a:pt x="1689" y="205"/>
                    <a:pt x="1689" y="205"/>
                    <a:pt x="1689" y="205"/>
                  </a:cubicBezTo>
                  <a:cubicBezTo>
                    <a:pt x="1746" y="205"/>
                    <a:pt x="1791" y="251"/>
                    <a:pt x="1791" y="308"/>
                  </a:cubicBezTo>
                  <a:cubicBezTo>
                    <a:pt x="1791" y="512"/>
                    <a:pt x="1791" y="512"/>
                    <a:pt x="1791" y="512"/>
                  </a:cubicBezTo>
                  <a:cubicBezTo>
                    <a:pt x="1791" y="654"/>
                    <a:pt x="1906" y="768"/>
                    <a:pt x="2047" y="768"/>
                  </a:cubicBezTo>
                  <a:cubicBezTo>
                    <a:pt x="2189" y="768"/>
                    <a:pt x="2303" y="654"/>
                    <a:pt x="2303" y="512"/>
                  </a:cubicBezTo>
                  <a:lnTo>
                    <a:pt x="2303" y="308"/>
                  </a:lnTo>
                  <a:close/>
                  <a:moveTo>
                    <a:pt x="2303" y="308"/>
                  </a:moveTo>
                  <a:cubicBezTo>
                    <a:pt x="2303" y="308"/>
                    <a:pt x="2303" y="308"/>
                    <a:pt x="2303" y="308"/>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a:ea typeface="微软雅黑"/>
                <a:cs typeface="MiSans Medium" panose="00000600000000000000" charset="-122"/>
                <a:sym typeface="Arial"/>
              </a:endParaRPr>
            </a:p>
          </p:txBody>
        </p:sp>
        <p:grpSp>
          <p:nvGrpSpPr>
            <p:cNvPr id="14" name="组合 13"/>
            <p:cNvGrpSpPr/>
            <p:nvPr/>
          </p:nvGrpSpPr>
          <p:grpSpPr>
            <a:xfrm>
              <a:off x="7506" y="2533"/>
              <a:ext cx="10014" cy="1614"/>
              <a:chOff x="7506" y="2533"/>
              <a:chExt cx="10014" cy="1614"/>
            </a:xfrm>
          </p:grpSpPr>
          <p:sp>
            <p:nvSpPr>
              <p:cNvPr id="12" name="图形"/>
              <p:cNvSpPr txBox="1"/>
              <p:nvPr>
                <p:custDataLst>
                  <p:tags r:id="rId14"/>
                </p:custDataLst>
              </p:nvPr>
            </p:nvSpPr>
            <p:spPr>
              <a:xfrm>
                <a:off x="7506" y="2533"/>
                <a:ext cx="3835" cy="727"/>
              </a:xfrm>
              <a:prstGeom prst="rect">
                <a:avLst/>
              </a:prstGeom>
              <a:noFill/>
            </p:spPr>
            <p:txBody>
              <a:bodyPr wrap="square" rtlCol="0">
                <a:spAutoFit/>
              </a:bodyPr>
              <a:lstStyle/>
              <a:p>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35" name="图形"/>
              <p:cNvSpPr txBox="1"/>
              <p:nvPr>
                <p:custDataLst>
                  <p:tags r:id="rId15"/>
                </p:custDataLst>
              </p:nvPr>
            </p:nvSpPr>
            <p:spPr>
              <a:xfrm>
                <a:off x="7506" y="3181"/>
                <a:ext cx="10014" cy="966"/>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2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23" name="组合 22"/>
            <p:cNvGrpSpPr/>
            <p:nvPr/>
          </p:nvGrpSpPr>
          <p:grpSpPr>
            <a:xfrm>
              <a:off x="7642" y="5137"/>
              <a:ext cx="10014" cy="1614"/>
              <a:chOff x="7506" y="2533"/>
              <a:chExt cx="10014" cy="1614"/>
            </a:xfrm>
          </p:grpSpPr>
          <p:sp>
            <p:nvSpPr>
              <p:cNvPr id="24" name="图形"/>
              <p:cNvSpPr txBox="1"/>
              <p:nvPr>
                <p:custDataLst>
                  <p:tags r:id="rId12"/>
                </p:custDataLst>
              </p:nvPr>
            </p:nvSpPr>
            <p:spPr>
              <a:xfrm>
                <a:off x="7506" y="2533"/>
                <a:ext cx="3835" cy="727"/>
              </a:xfrm>
              <a:prstGeom prst="rect">
                <a:avLst/>
              </a:prstGeom>
              <a:noFill/>
            </p:spPr>
            <p:txBody>
              <a:bodyPr wrap="square" rtlCol="0">
                <a:spAutoFit/>
              </a:bodyPr>
              <a:lstStyle/>
              <a:p>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25" name="图形"/>
              <p:cNvSpPr txBox="1"/>
              <p:nvPr>
                <p:custDataLst>
                  <p:tags r:id="rId13"/>
                </p:custDataLst>
              </p:nvPr>
            </p:nvSpPr>
            <p:spPr>
              <a:xfrm>
                <a:off x="7506" y="3181"/>
                <a:ext cx="10014" cy="966"/>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2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26" name="组合 25"/>
            <p:cNvGrpSpPr/>
            <p:nvPr/>
          </p:nvGrpSpPr>
          <p:grpSpPr>
            <a:xfrm>
              <a:off x="7506" y="7741"/>
              <a:ext cx="10014" cy="1614"/>
              <a:chOff x="7506" y="2533"/>
              <a:chExt cx="10014" cy="1614"/>
            </a:xfrm>
          </p:grpSpPr>
          <p:sp>
            <p:nvSpPr>
              <p:cNvPr id="27" name="图形"/>
              <p:cNvSpPr txBox="1"/>
              <p:nvPr>
                <p:custDataLst>
                  <p:tags r:id="rId10"/>
                </p:custDataLst>
              </p:nvPr>
            </p:nvSpPr>
            <p:spPr>
              <a:xfrm>
                <a:off x="7506" y="2533"/>
                <a:ext cx="3835" cy="727"/>
              </a:xfrm>
              <a:prstGeom prst="rect">
                <a:avLst/>
              </a:prstGeom>
              <a:noFill/>
            </p:spPr>
            <p:txBody>
              <a:bodyPr wrap="square" rtlCol="0">
                <a:spAutoFit/>
              </a:bodyPr>
              <a:lstStyle/>
              <a:p>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28" name="图形"/>
              <p:cNvSpPr txBox="1"/>
              <p:nvPr>
                <p:custDataLst>
                  <p:tags r:id="rId11"/>
                </p:custDataLst>
              </p:nvPr>
            </p:nvSpPr>
            <p:spPr>
              <a:xfrm>
                <a:off x="7506" y="3181"/>
                <a:ext cx="10014" cy="966"/>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200" dirty="0">
                  <a:solidFill>
                    <a:schemeClr val="tx1">
                      <a:lumMod val="65000"/>
                      <a:lumOff val="35000"/>
                    </a:schemeClr>
                  </a:solidFill>
                  <a:latin typeface="Arial"/>
                  <a:ea typeface="微软雅黑"/>
                  <a:cs typeface="MiSans Medium" panose="00000600000000000000" charset="-122"/>
                  <a:sym typeface="Arial"/>
                </a:endParaRPr>
              </a:p>
            </p:txBody>
          </p:sp>
        </p:gr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000" fill="hold"/>
                                        <p:tgtEl>
                                          <p:spTgt spid="29"/>
                                        </p:tgtEl>
                                        <p:attrNameLst>
                                          <p:attrName>ppt_x</p:attrName>
                                        </p:attrNameLst>
                                      </p:cBhvr>
                                      <p:tavLst>
                                        <p:tav tm="0">
                                          <p:val>
                                            <p:strVal val="#ppt_x-.2"/>
                                          </p:val>
                                        </p:tav>
                                        <p:tav tm="100000">
                                          <p:val>
                                            <p:strVal val="#ppt_x"/>
                                          </p:val>
                                        </p:tav>
                                      </p:tavLst>
                                    </p:anim>
                                    <p:anim calcmode="lin" valueType="num">
                                      <p:cBhvr>
                                        <p:cTn id="15"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18"/>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p>
          </p:txBody>
        </p:sp>
        <p:sp>
          <p:nvSpPr>
            <p:cNvPr id="10" name="图形"/>
            <p:cNvSpPr/>
            <p:nvPr>
              <p:custDataLst>
                <p:tags r:id="rId19"/>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20"/>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31" name="图形"/>
          <p:cNvGrpSpPr/>
          <p:nvPr/>
        </p:nvGrpSpPr>
        <p:grpSpPr>
          <a:xfrm>
            <a:off x="1047115" y="1833246"/>
            <a:ext cx="10086340" cy="4063365"/>
            <a:chOff x="1649" y="2719"/>
            <a:chExt cx="15884" cy="6399"/>
          </a:xfrm>
        </p:grpSpPr>
        <p:cxnSp>
          <p:nvCxnSpPr>
            <p:cNvPr id="2" name="图形"/>
            <p:cNvCxnSpPr/>
            <p:nvPr>
              <p:custDataLst>
                <p:tags r:id="rId2"/>
              </p:custDataLst>
            </p:nvPr>
          </p:nvCxnSpPr>
          <p:spPr>
            <a:xfrm>
              <a:off x="1649" y="9118"/>
              <a:ext cx="15884" cy="0"/>
            </a:xfrm>
            <a:prstGeom prst="line">
              <a:avLst/>
            </a:prstGeom>
            <a:ln w="50800">
              <a:solidFill>
                <a:srgbClr val="343B53"/>
              </a:solidFill>
            </a:ln>
          </p:spPr>
          <p:style>
            <a:lnRef idx="1">
              <a:schemeClr val="accent1"/>
            </a:lnRef>
            <a:fillRef idx="0">
              <a:schemeClr val="accent1"/>
            </a:fillRef>
            <a:effectRef idx="0">
              <a:schemeClr val="accent1"/>
            </a:effectRef>
            <a:fontRef idx="minor">
              <a:schemeClr val="tx1"/>
            </a:fontRef>
          </p:style>
        </p:cxnSp>
        <p:sp>
          <p:nvSpPr>
            <p:cNvPr id="4" name="图形"/>
            <p:cNvSpPr/>
            <p:nvPr>
              <p:custDataLst>
                <p:tags r:id="rId3"/>
              </p:custDataLst>
            </p:nvPr>
          </p:nvSpPr>
          <p:spPr>
            <a:xfrm>
              <a:off x="2314" y="3842"/>
              <a:ext cx="4286" cy="3923"/>
            </a:xfrm>
            <a:prstGeom prst="roundRect">
              <a:avLst>
                <a:gd name="adj" fmla="val 6649"/>
              </a:avLst>
            </a:prstGeom>
            <a:noFill/>
            <a:ln w="254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2" name="图形"/>
            <p:cNvSpPr/>
            <p:nvPr>
              <p:custDataLst>
                <p:tags r:id="rId4"/>
              </p:custDataLst>
            </p:nvPr>
          </p:nvSpPr>
          <p:spPr>
            <a:xfrm>
              <a:off x="2314" y="2719"/>
              <a:ext cx="4286" cy="912"/>
            </a:xfrm>
            <a:prstGeom prst="roundRect">
              <a:avLst>
                <a:gd name="adj" fmla="val 10405"/>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3" name="图形"/>
            <p:cNvSpPr/>
            <p:nvPr>
              <p:custDataLst>
                <p:tags r:id="rId5"/>
              </p:custDataLst>
            </p:nvPr>
          </p:nvSpPr>
          <p:spPr>
            <a:xfrm rot="5400000">
              <a:off x="4155" y="8059"/>
              <a:ext cx="604" cy="765"/>
            </a:xfrm>
            <a:prstGeom prst="chevron">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6" name="图形"/>
            <p:cNvSpPr/>
            <p:nvPr>
              <p:custDataLst>
                <p:tags r:id="rId6"/>
              </p:custDataLst>
            </p:nvPr>
          </p:nvSpPr>
          <p:spPr>
            <a:xfrm>
              <a:off x="7476" y="3842"/>
              <a:ext cx="4286" cy="3923"/>
            </a:xfrm>
            <a:prstGeom prst="roundRect">
              <a:avLst>
                <a:gd name="adj" fmla="val 6649"/>
              </a:avLst>
            </a:prstGeom>
            <a:noFill/>
            <a:ln w="25400">
              <a:solidFill>
                <a:srgbClr val="343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7" name="图形"/>
            <p:cNvSpPr/>
            <p:nvPr>
              <p:custDataLst>
                <p:tags r:id="rId7"/>
              </p:custDataLst>
            </p:nvPr>
          </p:nvSpPr>
          <p:spPr>
            <a:xfrm>
              <a:off x="7476" y="2719"/>
              <a:ext cx="4286" cy="912"/>
            </a:xfrm>
            <a:prstGeom prst="roundRect">
              <a:avLst>
                <a:gd name="adj" fmla="val 10405"/>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8" name="图形"/>
            <p:cNvSpPr/>
            <p:nvPr>
              <p:custDataLst>
                <p:tags r:id="rId8"/>
              </p:custDataLst>
            </p:nvPr>
          </p:nvSpPr>
          <p:spPr>
            <a:xfrm rot="5400000">
              <a:off x="9317" y="8059"/>
              <a:ext cx="604" cy="765"/>
            </a:xfrm>
            <a:prstGeom prst="chevron">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0" name="图形"/>
            <p:cNvSpPr/>
            <p:nvPr>
              <p:custDataLst>
                <p:tags r:id="rId9"/>
              </p:custDataLst>
            </p:nvPr>
          </p:nvSpPr>
          <p:spPr>
            <a:xfrm>
              <a:off x="12638" y="3842"/>
              <a:ext cx="4286" cy="3923"/>
            </a:xfrm>
            <a:prstGeom prst="roundRect">
              <a:avLst>
                <a:gd name="adj" fmla="val 6649"/>
              </a:avLst>
            </a:prstGeom>
            <a:noFill/>
            <a:ln w="254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1" name="图形"/>
            <p:cNvSpPr/>
            <p:nvPr>
              <p:custDataLst>
                <p:tags r:id="rId10"/>
              </p:custDataLst>
            </p:nvPr>
          </p:nvSpPr>
          <p:spPr>
            <a:xfrm>
              <a:off x="12638" y="2719"/>
              <a:ext cx="4286" cy="912"/>
            </a:xfrm>
            <a:prstGeom prst="roundRect">
              <a:avLst>
                <a:gd name="adj" fmla="val 10405"/>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5" name="图形"/>
            <p:cNvSpPr/>
            <p:nvPr>
              <p:custDataLst>
                <p:tags r:id="rId11"/>
              </p:custDataLst>
            </p:nvPr>
          </p:nvSpPr>
          <p:spPr>
            <a:xfrm rot="5400000">
              <a:off x="14479" y="8059"/>
              <a:ext cx="604" cy="765"/>
            </a:xfrm>
            <a:prstGeom prst="chevron">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3" name="图形"/>
            <p:cNvSpPr txBox="1"/>
            <p:nvPr>
              <p:custDataLst>
                <p:tags r:id="rId12"/>
              </p:custDataLst>
            </p:nvPr>
          </p:nvSpPr>
          <p:spPr>
            <a:xfrm>
              <a:off x="2746" y="2812"/>
              <a:ext cx="3421" cy="727"/>
            </a:xfrm>
            <a:prstGeom prst="rect">
              <a:avLst/>
            </a:prstGeom>
            <a:noFill/>
          </p:spPr>
          <p:txBody>
            <a:bodyPr wrap="square" rtlCol="0">
              <a:spAutoFit/>
            </a:bodyPr>
            <a:lstStyle/>
            <a:p>
              <a:pPr algn="ctr"/>
              <a:r>
                <a:rPr lang="en-US" altLang="zh-CN" sz="2400" dirty="0">
                  <a:solidFill>
                    <a:schemeClr val="bg1"/>
                  </a:solidFill>
                  <a:latin typeface="Arial"/>
                  <a:ea typeface="微软雅黑"/>
                  <a:cs typeface="MiSans Medium" panose="00000600000000000000" charset="-122"/>
                  <a:sym typeface="Arial"/>
                </a:rPr>
                <a:t>Add title text</a:t>
              </a:r>
              <a:endParaRPr lang="zh-CN" altLang="en-US" sz="2400" dirty="0">
                <a:solidFill>
                  <a:schemeClr val="bg1"/>
                </a:solidFill>
                <a:latin typeface="Arial"/>
                <a:ea typeface="微软雅黑"/>
                <a:cs typeface="MiSans Medium" panose="00000600000000000000" charset="-122"/>
                <a:sym typeface="Arial"/>
              </a:endParaRPr>
            </a:p>
          </p:txBody>
        </p:sp>
        <p:sp>
          <p:nvSpPr>
            <p:cNvPr id="24" name="图形"/>
            <p:cNvSpPr txBox="1"/>
            <p:nvPr>
              <p:custDataLst>
                <p:tags r:id="rId13"/>
              </p:custDataLst>
            </p:nvPr>
          </p:nvSpPr>
          <p:spPr>
            <a:xfrm>
              <a:off x="7909" y="2812"/>
              <a:ext cx="3421" cy="727"/>
            </a:xfrm>
            <a:prstGeom prst="rect">
              <a:avLst/>
            </a:prstGeom>
            <a:noFill/>
          </p:spPr>
          <p:txBody>
            <a:bodyPr wrap="square" rtlCol="0">
              <a:spAutoFit/>
            </a:bodyPr>
            <a:lstStyle/>
            <a:p>
              <a:pPr algn="ctr"/>
              <a:r>
                <a:rPr lang="en-US" altLang="zh-CN" sz="2400" dirty="0">
                  <a:solidFill>
                    <a:schemeClr val="bg1"/>
                  </a:solidFill>
                  <a:latin typeface="Arial"/>
                  <a:ea typeface="微软雅黑"/>
                  <a:cs typeface="MiSans Medium" panose="00000600000000000000" charset="-122"/>
                  <a:sym typeface="Arial"/>
                </a:rPr>
                <a:t>Add title text</a:t>
              </a:r>
              <a:endParaRPr lang="zh-CN" altLang="en-US" sz="2400" dirty="0">
                <a:solidFill>
                  <a:schemeClr val="bg1"/>
                </a:solidFill>
                <a:latin typeface="Arial"/>
                <a:ea typeface="微软雅黑"/>
                <a:cs typeface="MiSans Medium" panose="00000600000000000000" charset="-122"/>
                <a:sym typeface="Arial"/>
              </a:endParaRPr>
            </a:p>
          </p:txBody>
        </p:sp>
        <p:sp>
          <p:nvSpPr>
            <p:cNvPr id="25" name="图形"/>
            <p:cNvSpPr txBox="1"/>
            <p:nvPr>
              <p:custDataLst>
                <p:tags r:id="rId14"/>
              </p:custDataLst>
            </p:nvPr>
          </p:nvSpPr>
          <p:spPr>
            <a:xfrm>
              <a:off x="13071" y="2812"/>
              <a:ext cx="3421" cy="727"/>
            </a:xfrm>
            <a:prstGeom prst="rect">
              <a:avLst/>
            </a:prstGeom>
            <a:noFill/>
          </p:spPr>
          <p:txBody>
            <a:bodyPr wrap="square" rtlCol="0">
              <a:spAutoFit/>
            </a:bodyPr>
            <a:lstStyle/>
            <a:p>
              <a:pPr algn="ctr"/>
              <a:r>
                <a:rPr lang="en-US" altLang="zh-CN" sz="2400" dirty="0">
                  <a:solidFill>
                    <a:schemeClr val="bg1"/>
                  </a:solidFill>
                  <a:latin typeface="Arial"/>
                  <a:ea typeface="微软雅黑"/>
                  <a:cs typeface="MiSans Medium" panose="00000600000000000000" charset="-122"/>
                  <a:sym typeface="Arial"/>
                </a:rPr>
                <a:t>Add title text</a:t>
              </a:r>
              <a:endParaRPr lang="zh-CN" altLang="en-US" sz="2400" dirty="0">
                <a:solidFill>
                  <a:schemeClr val="bg1"/>
                </a:solidFill>
                <a:latin typeface="Arial"/>
                <a:ea typeface="微软雅黑"/>
                <a:cs typeface="MiSans Medium" panose="00000600000000000000" charset="-122"/>
                <a:sym typeface="Arial"/>
              </a:endParaRPr>
            </a:p>
          </p:txBody>
        </p:sp>
        <p:sp>
          <p:nvSpPr>
            <p:cNvPr id="27" name="图形"/>
            <p:cNvSpPr txBox="1"/>
            <p:nvPr>
              <p:custDataLst>
                <p:tags r:id="rId15"/>
              </p:custDataLst>
            </p:nvPr>
          </p:nvSpPr>
          <p:spPr>
            <a:xfrm>
              <a:off x="2523" y="4460"/>
              <a:ext cx="3867" cy="2118"/>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sp>
          <p:nvSpPr>
            <p:cNvPr id="28" name="图形"/>
            <p:cNvSpPr txBox="1"/>
            <p:nvPr>
              <p:custDataLst>
                <p:tags r:id="rId16"/>
              </p:custDataLst>
            </p:nvPr>
          </p:nvSpPr>
          <p:spPr>
            <a:xfrm>
              <a:off x="7686" y="4460"/>
              <a:ext cx="3867" cy="2118"/>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sp>
          <p:nvSpPr>
            <p:cNvPr id="29" name="图形"/>
            <p:cNvSpPr txBox="1"/>
            <p:nvPr>
              <p:custDataLst>
                <p:tags r:id="rId17"/>
              </p:custDataLst>
            </p:nvPr>
          </p:nvSpPr>
          <p:spPr>
            <a:xfrm>
              <a:off x="12849" y="4460"/>
              <a:ext cx="3867" cy="2118"/>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edge">
                                      <p:cBhvr>
                                        <p:cTn id="1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3B53"/>
        </a:solidFill>
        <a:effectLst/>
      </p:bgPr>
    </p:bg>
    <p:spTree>
      <p:nvGrpSpPr>
        <p:cNvPr id="1" name=""/>
        <p:cNvGrpSpPr/>
        <p:nvPr/>
      </p:nvGrpSpPr>
      <p:grpSpPr>
        <a:xfrm>
          <a:off x="0" y="0"/>
          <a:ext cx="0" cy="0"/>
          <a:chOff x="0" y="0"/>
          <a:chExt cx="0" cy="0"/>
        </a:xfrm>
      </p:grpSpPr>
      <p:sp>
        <p:nvSpPr>
          <p:cNvPr id="16" name="图形"/>
          <p:cNvSpPr txBox="1"/>
          <p:nvPr/>
        </p:nvSpPr>
        <p:spPr>
          <a:xfrm>
            <a:off x="728981" y="2907030"/>
            <a:ext cx="5904231" cy="1200329"/>
          </a:xfrm>
          <a:prstGeom prst="rect">
            <a:avLst/>
          </a:prstGeom>
          <a:noFill/>
        </p:spPr>
        <p:txBody>
          <a:bodyPr wrap="square" rtlCol="0">
            <a:spAutoFit/>
          </a:bodyPr>
          <a:lstStyle>
            <a:defPPr>
              <a:defRPr lang="zh-CN"/>
            </a:defPPr>
            <a:lvl1pPr algn="dist">
              <a:defRPr sz="7200" b="1">
                <a:solidFill>
                  <a:schemeClr val="bg1"/>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77" name="图形"/>
          <p:cNvSpPr txBox="1"/>
          <p:nvPr/>
        </p:nvSpPr>
        <p:spPr>
          <a:xfrm>
            <a:off x="728981" y="3991612"/>
            <a:ext cx="5904231" cy="738664"/>
          </a:xfrm>
          <a:prstGeom prst="rect">
            <a:avLst/>
          </a:prstGeom>
          <a:noFill/>
        </p:spPr>
        <p:txBody>
          <a:bodyPr wrap="square" rtlCol="0">
            <a:spAutoFit/>
          </a:bodyPr>
          <a:lstStyle/>
          <a:p>
            <a:pPr algn="l">
              <a:lnSpc>
                <a:spcPct val="150000"/>
              </a:lnSpc>
            </a:pPr>
            <a:r>
              <a:rPr lang="en-US" altLang="zh-CN" sz="1400" noProof="0">
                <a:ln>
                  <a:noFill/>
                </a:ln>
                <a:solidFill>
                  <a:schemeClr val="bg1"/>
                </a:solidFill>
                <a:effectLst/>
                <a:uLnTx/>
                <a:uFillTx/>
                <a:latin typeface="Arial"/>
                <a:ea typeface="微软雅黑"/>
                <a:cs typeface="+mn-ea"/>
                <a:sym typeface="Arial"/>
              </a:rPr>
              <a:t>Click here to enter your text,change the color or size of the text.Click here to enter your text,change the color or size of the text.</a:t>
            </a:r>
          </a:p>
        </p:txBody>
      </p:sp>
      <p:grpSp>
        <p:nvGrpSpPr>
          <p:cNvPr id="20" name="图形"/>
          <p:cNvGrpSpPr/>
          <p:nvPr/>
        </p:nvGrpSpPr>
        <p:grpSpPr>
          <a:xfrm>
            <a:off x="728981" y="2148840"/>
            <a:ext cx="3308985" cy="646430"/>
            <a:chOff x="1148" y="3384"/>
            <a:chExt cx="5211" cy="1018"/>
          </a:xfrm>
        </p:grpSpPr>
        <p:sp>
          <p:nvSpPr>
            <p:cNvPr id="5" name="图形"/>
            <p:cNvSpPr txBox="1"/>
            <p:nvPr>
              <p:custDataLst>
                <p:tags r:id="rId14"/>
              </p:custDataLst>
            </p:nvPr>
          </p:nvSpPr>
          <p:spPr>
            <a:xfrm>
              <a:off x="1941" y="3384"/>
              <a:ext cx="4418" cy="1018"/>
            </a:xfrm>
            <a:prstGeom prst="rect">
              <a:avLst/>
            </a:prstGeom>
            <a:noFill/>
          </p:spPr>
          <p:txBody>
            <a:bodyPr wrap="square" rtlCol="0">
              <a:spAutoFit/>
            </a:bodyPr>
            <a:lstStyle>
              <a:defPPr>
                <a:defRPr lang="zh-CN"/>
              </a:defPPr>
              <a:lvl1pPr algn="dist">
                <a:defRPr sz="3600">
                  <a:ln w="25400">
                    <a:solidFill>
                      <a:srgbClr val="B19E86"/>
                    </a:solidFill>
                  </a:ln>
                  <a:solidFill>
                    <a:schemeClr val="bg1">
                      <a:alpha val="10000"/>
                    </a:schemeClr>
                  </a:solidFill>
                  <a:latin typeface="Aharoni" pitchFamily="2" charset="-79"/>
                  <a:ea typeface="微软雅黑"/>
                  <a:cs typeface="Aharoni" pitchFamily="2" charset="-79"/>
                </a:defRPr>
              </a:lvl1pPr>
            </a:lstStyle>
            <a:p>
              <a:r>
                <a:rPr lang="en-US" altLang="zh-CN" dirty="0">
                  <a:sym typeface="Arial"/>
                </a:rPr>
                <a:t>Part three </a:t>
              </a:r>
            </a:p>
          </p:txBody>
        </p:sp>
        <p:sp>
          <p:nvSpPr>
            <p:cNvPr id="6" name="图形"/>
            <p:cNvSpPr/>
            <p:nvPr>
              <p:custDataLst>
                <p:tags r:id="rId15"/>
              </p:custDataLst>
            </p:nvPr>
          </p:nvSpPr>
          <p:spPr>
            <a:xfrm>
              <a:off x="1148" y="3638"/>
              <a:ext cx="509" cy="509"/>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8" name="图形"/>
          <p:cNvGrpSpPr/>
          <p:nvPr/>
        </p:nvGrpSpPr>
        <p:grpSpPr>
          <a:xfrm>
            <a:off x="637" y="345441"/>
            <a:ext cx="3097529" cy="392430"/>
            <a:chOff x="1" y="544"/>
            <a:chExt cx="4878" cy="618"/>
          </a:xfrm>
        </p:grpSpPr>
        <p:sp>
          <p:nvSpPr>
            <p:cNvPr id="9" name="图形"/>
            <p:cNvSpPr/>
            <p:nvPr>
              <p:custDataLst>
                <p:tags r:id="rId12"/>
              </p:custDataLst>
            </p:nvPr>
          </p:nvSpPr>
          <p:spPr>
            <a:xfrm rot="5400000">
              <a:off x="266" y="279"/>
              <a:ext cx="618" cy="1148"/>
            </a:xfrm>
            <a:prstGeom prst="round2SameRect">
              <a:avLst>
                <a:gd name="adj1" fmla="val 50000"/>
                <a:gd name="adj2" fmla="val 0"/>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8" name="图形"/>
            <p:cNvSpPr txBox="1"/>
            <p:nvPr>
              <p:custDataLst>
                <p:tags r:id="rId13"/>
              </p:custDataLst>
            </p:nvPr>
          </p:nvSpPr>
          <p:spPr>
            <a:xfrm>
              <a:off x="1370" y="588"/>
              <a:ext cx="3509" cy="533"/>
            </a:xfrm>
            <a:prstGeom prst="rect">
              <a:avLst/>
            </a:prstGeom>
            <a:noFill/>
          </p:spPr>
          <p:txBody>
            <a:bodyPr wrap="square" rtlCol="0">
              <a:spAutoFit/>
            </a:bodyPr>
            <a:lstStyle/>
            <a:p>
              <a:pPr algn="dist"/>
              <a:r>
                <a:rPr lang="zh-CN" altLang="en-US" sz="1600">
                  <a:solidFill>
                    <a:schemeClr val="bg1"/>
                  </a:solidFill>
                  <a:latin typeface="Arial"/>
                  <a:ea typeface="微软雅黑"/>
                  <a:cs typeface="MiSans Medium" panose="00000600000000000000" charset="-122"/>
                  <a:sym typeface="Arial"/>
                </a:rPr>
                <a:t>COMPANY LOGO</a:t>
              </a:r>
            </a:p>
          </p:txBody>
        </p:sp>
      </p:grpSp>
      <p:grpSp>
        <p:nvGrpSpPr>
          <p:cNvPr id="14" name="图形"/>
          <p:cNvGrpSpPr/>
          <p:nvPr/>
        </p:nvGrpSpPr>
        <p:grpSpPr>
          <a:xfrm>
            <a:off x="728980" y="5753735"/>
            <a:ext cx="2703831" cy="444500"/>
            <a:chOff x="1763" y="9041"/>
            <a:chExt cx="4258" cy="700"/>
          </a:xfrm>
        </p:grpSpPr>
        <p:sp>
          <p:nvSpPr>
            <p:cNvPr id="10" name="图形"/>
            <p:cNvSpPr/>
            <p:nvPr>
              <p:custDataLst>
                <p:tags r:id="rId8"/>
              </p:custDataLst>
            </p:nvPr>
          </p:nvSpPr>
          <p:spPr>
            <a:xfrm>
              <a:off x="1763"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9"/>
              </p:custDataLst>
            </p:nvPr>
          </p:nvSpPr>
          <p:spPr>
            <a:xfrm>
              <a:off x="2949"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2" name="图形"/>
            <p:cNvSpPr/>
            <p:nvPr>
              <p:custDataLst>
                <p:tags r:id="rId10"/>
              </p:custDataLst>
            </p:nvPr>
          </p:nvSpPr>
          <p:spPr>
            <a:xfrm>
              <a:off x="4135" y="9041"/>
              <a:ext cx="700" cy="700"/>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3" name="图形"/>
            <p:cNvSpPr/>
            <p:nvPr>
              <p:custDataLst>
                <p:tags r:id="rId11"/>
              </p:custDataLst>
            </p:nvPr>
          </p:nvSpPr>
          <p:spPr>
            <a:xfrm>
              <a:off x="5321"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4" name="图形"/>
          <p:cNvGrpSpPr/>
          <p:nvPr/>
        </p:nvGrpSpPr>
        <p:grpSpPr>
          <a:xfrm>
            <a:off x="5776595" y="-1041400"/>
            <a:ext cx="8878571" cy="7344410"/>
            <a:chOff x="9097" y="-1640"/>
            <a:chExt cx="13982" cy="11566"/>
          </a:xfrm>
        </p:grpSpPr>
        <p:sp>
          <p:nvSpPr>
            <p:cNvPr id="2" name="图形"/>
            <p:cNvSpPr/>
            <p:nvPr>
              <p:custDataLst>
                <p:tags r:id="rId2"/>
              </p:custDataLst>
            </p:nvPr>
          </p:nvSpPr>
          <p:spPr>
            <a:xfrm>
              <a:off x="11555" y="2464"/>
              <a:ext cx="11524" cy="5836"/>
            </a:xfrm>
            <a:prstGeom prst="roundRect">
              <a:avLst>
                <a:gd name="adj" fmla="val 50000"/>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3" name="图形"/>
            <p:cNvSpPr/>
            <p:nvPr>
              <p:custDataLst>
                <p:tags r:id="rId3"/>
              </p:custDataLst>
            </p:nvPr>
          </p:nvSpPr>
          <p:spPr>
            <a:xfrm>
              <a:off x="11974" y="2881"/>
              <a:ext cx="5002" cy="5002"/>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11500">
                  <a:latin typeface="Arial"/>
                  <a:ea typeface="微软雅黑"/>
                  <a:cs typeface="MiSans Medium" panose="00000600000000000000" charset="-122"/>
                  <a:sym typeface="Arial"/>
                </a:rPr>
                <a:t>03</a:t>
              </a:r>
            </a:p>
          </p:txBody>
        </p:sp>
        <p:sp>
          <p:nvSpPr>
            <p:cNvPr id="15" name="图形"/>
            <p:cNvSpPr/>
            <p:nvPr>
              <p:custDataLst>
                <p:tags r:id="rId4"/>
              </p:custDataLst>
            </p:nvPr>
          </p:nvSpPr>
          <p:spPr>
            <a:xfrm>
              <a:off x="15215" y="9196"/>
              <a:ext cx="5921" cy="731"/>
            </a:xfrm>
            <a:prstGeom prst="roundRect">
              <a:avLst>
                <a:gd name="adj" fmla="val 50000"/>
              </a:avLst>
            </a:prstGeom>
            <a:solidFill>
              <a:srgbClr val="B19E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7" name="图形"/>
            <p:cNvSpPr/>
            <p:nvPr>
              <p:custDataLst>
                <p:tags r:id="rId5"/>
              </p:custDataLst>
            </p:nvPr>
          </p:nvSpPr>
          <p:spPr>
            <a:xfrm>
              <a:off x="15395" y="-1640"/>
              <a:ext cx="3248" cy="3248"/>
            </a:xfrm>
            <a:prstGeom prst="donut">
              <a:avLst>
                <a:gd name="adj" fmla="val 12427"/>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微软雅黑"/>
                <a:cs typeface="MiSans Medium" panose="00000600000000000000" charset="-122"/>
                <a:sym typeface="Arial"/>
              </a:endParaRPr>
            </a:p>
          </p:txBody>
        </p:sp>
        <p:sp>
          <p:nvSpPr>
            <p:cNvPr id="17" name="图形"/>
            <p:cNvSpPr/>
            <p:nvPr>
              <p:custDataLst>
                <p:tags r:id="rId6"/>
              </p:custDataLst>
            </p:nvPr>
          </p:nvSpPr>
          <p:spPr>
            <a:xfrm>
              <a:off x="9097" y="1453"/>
              <a:ext cx="972" cy="972"/>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9" name="图形"/>
            <p:cNvSpPr/>
            <p:nvPr>
              <p:custDataLst>
                <p:tags r:id="rId7"/>
              </p:custDataLst>
            </p:nvPr>
          </p:nvSpPr>
          <p:spPr>
            <a:xfrm>
              <a:off x="16131" y="8017"/>
              <a:ext cx="499" cy="499"/>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000"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8" presetClass="entr" presetSubtype="12" fill="hold" nodeType="afterEffect">
                                  <p:stCondLst>
                                    <p:cond delay="0"/>
                                  </p:stCondLst>
                                  <p:childTnLst>
                                    <p:set>
                                      <p:cBhvr>
                                        <p:cTn id="19" dur="1000" fill="hold">
                                          <p:stCondLst>
                                            <p:cond delay="0"/>
                                          </p:stCondLst>
                                        </p:cTn>
                                        <p:tgtEl>
                                          <p:spTgt spid="20"/>
                                        </p:tgtEl>
                                        <p:attrNameLst>
                                          <p:attrName>style.visibility</p:attrName>
                                        </p:attrNameLst>
                                      </p:cBhvr>
                                      <p:to>
                                        <p:strVal val="visible"/>
                                      </p:to>
                                    </p:set>
                                    <p:animEffect transition="in" filter="strips(downLeft)">
                                      <p:cBhvr>
                                        <p:cTn id="20" dur="1000"/>
                                        <p:tgtEl>
                                          <p:spTgt spid="20"/>
                                        </p:tgtEl>
                                      </p:cBhvr>
                                    </p:animEffect>
                                  </p:childTnLst>
                                </p:cTn>
                              </p:par>
                            </p:childTnLst>
                          </p:cTn>
                        </p:par>
                        <p:par>
                          <p:cTn id="21" fill="hold">
                            <p:stCondLst>
                              <p:cond delay="3000"/>
                            </p:stCondLst>
                            <p:childTnLst>
                              <p:par>
                                <p:cTn id="22" presetID="18" presetClass="entr" presetSubtype="12" fill="hold" grpId="0" nodeType="afterEffect">
                                  <p:stCondLst>
                                    <p:cond delay="0"/>
                                  </p:stCondLst>
                                  <p:childTnLst>
                                    <p:set>
                                      <p:cBhvr>
                                        <p:cTn id="23" dur="1000" fill="hold">
                                          <p:stCondLst>
                                            <p:cond delay="0"/>
                                          </p:stCondLst>
                                        </p:cTn>
                                        <p:tgtEl>
                                          <p:spTgt spid="16"/>
                                        </p:tgtEl>
                                        <p:attrNameLst>
                                          <p:attrName>style.visibility</p:attrName>
                                        </p:attrNameLst>
                                      </p:cBhvr>
                                      <p:to>
                                        <p:strVal val="visible"/>
                                      </p:to>
                                    </p:set>
                                    <p:animEffect transition="in" filter="strips(downLeft)">
                                      <p:cBhvr>
                                        <p:cTn id="24" dur="1000"/>
                                        <p:tgtEl>
                                          <p:spTgt spid="16"/>
                                        </p:tgtEl>
                                      </p:cBhvr>
                                    </p:animEffect>
                                  </p:childTnLst>
                                </p:cTn>
                              </p:par>
                            </p:childTnLst>
                          </p:cTn>
                        </p:par>
                        <p:par>
                          <p:cTn id="25" fill="hold">
                            <p:stCondLst>
                              <p:cond delay="4000"/>
                            </p:stCondLst>
                            <p:childTnLst>
                              <p:par>
                                <p:cTn id="26" presetID="18" presetClass="entr" presetSubtype="12" fill="hold" grpId="0" nodeType="afterEffect">
                                  <p:stCondLst>
                                    <p:cond delay="0"/>
                                  </p:stCondLst>
                                  <p:childTnLst>
                                    <p:set>
                                      <p:cBhvr>
                                        <p:cTn id="27" dur="1000" fill="hold">
                                          <p:stCondLst>
                                            <p:cond delay="0"/>
                                          </p:stCondLst>
                                        </p:cTn>
                                        <p:tgtEl>
                                          <p:spTgt spid="77"/>
                                        </p:tgtEl>
                                        <p:attrNameLst>
                                          <p:attrName>style.visibility</p:attrName>
                                        </p:attrNameLst>
                                      </p:cBhvr>
                                      <p:to>
                                        <p:strVal val="visible"/>
                                      </p:to>
                                    </p:set>
                                    <p:animEffect transition="in" filter="strips(downLeft)">
                                      <p:cBhvr>
                                        <p:cTn id="28" dur="1000"/>
                                        <p:tgtEl>
                                          <p:spTgt spid="77"/>
                                        </p:tgtEl>
                                      </p:cBhvr>
                                    </p:animEffect>
                                  </p:childTnLst>
                                </p:cTn>
                              </p:par>
                            </p:childTnLst>
                          </p:cTn>
                        </p:par>
                        <p:par>
                          <p:cTn id="29" fill="hold">
                            <p:stCondLst>
                              <p:cond delay="5000"/>
                            </p:stCondLst>
                            <p:childTnLst>
                              <p:par>
                                <p:cTn id="30" presetID="18" presetClass="entr" presetSubtype="12" fill="hold" nodeType="afterEffect">
                                  <p:stCondLst>
                                    <p:cond delay="0"/>
                                  </p:stCondLst>
                                  <p:childTnLst>
                                    <p:set>
                                      <p:cBhvr>
                                        <p:cTn id="31" dur="1000" fill="hold">
                                          <p:stCondLst>
                                            <p:cond delay="0"/>
                                          </p:stCondLst>
                                        </p:cTn>
                                        <p:tgtEl>
                                          <p:spTgt spid="14"/>
                                        </p:tgtEl>
                                        <p:attrNameLst>
                                          <p:attrName>style.visibility</p:attrName>
                                        </p:attrNameLst>
                                      </p:cBhvr>
                                      <p:to>
                                        <p:strVal val="visible"/>
                                      </p:to>
                                    </p:set>
                                    <p:animEffect transition="in" filter="strips(downLeft)">
                                      <p:cBhvr>
                                        <p:cTn id="3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77" grpId="0"/>
      <p:bldP spid="7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19"/>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p>
          </p:txBody>
        </p:sp>
        <p:sp>
          <p:nvSpPr>
            <p:cNvPr id="10" name="图形"/>
            <p:cNvSpPr/>
            <p:nvPr>
              <p:custDataLst>
                <p:tags r:id="rId20"/>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21"/>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4" name="图形"/>
          <p:cNvGrpSpPr/>
          <p:nvPr/>
        </p:nvGrpSpPr>
        <p:grpSpPr>
          <a:xfrm>
            <a:off x="1312546" y="1654810"/>
            <a:ext cx="9815831" cy="4335780"/>
            <a:chOff x="2067" y="2606"/>
            <a:chExt cx="15458" cy="6828"/>
          </a:xfrm>
        </p:grpSpPr>
        <p:sp>
          <p:nvSpPr>
            <p:cNvPr id="8" name="图形"/>
            <p:cNvSpPr/>
            <p:nvPr>
              <p:custDataLst>
                <p:tags r:id="rId2"/>
              </p:custDataLst>
            </p:nvPr>
          </p:nvSpPr>
          <p:spPr>
            <a:xfrm>
              <a:off x="8188" y="3471"/>
              <a:ext cx="9336" cy="982"/>
            </a:xfrm>
            <a:prstGeom prst="roundRect">
              <a:avLst>
                <a:gd name="adj" fmla="val 50000"/>
              </a:avLst>
            </a:prstGeom>
            <a:solidFill>
              <a:srgbClr val="343B53">
                <a:alpha val="10000"/>
              </a:srgbClr>
            </a:solidFill>
            <a:ln>
              <a:solidFill>
                <a:srgbClr val="B19E8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ED7D31"/>
                    </a:gs>
                    <a:gs pos="100000">
                      <a:srgbClr val="ED7D31">
                        <a:lumMod val="50000"/>
                      </a:srgbClr>
                    </a:gs>
                  </a:gsLst>
                  <a:lin ang="2700000" scaled="1"/>
                </a:gradFill>
                <a:effectLst/>
                <a:uLnTx/>
                <a:uFillTx/>
                <a:latin typeface="Arial"/>
                <a:ea typeface="微软雅黑"/>
                <a:cs typeface="+mn-ea"/>
                <a:sym typeface="Arial"/>
              </a:endParaRPr>
            </a:p>
          </p:txBody>
        </p:sp>
        <p:sp>
          <p:nvSpPr>
            <p:cNvPr id="12" name="图形"/>
            <p:cNvSpPr/>
            <p:nvPr>
              <p:custDataLst>
                <p:tags r:id="rId3"/>
              </p:custDataLst>
            </p:nvPr>
          </p:nvSpPr>
          <p:spPr>
            <a:xfrm>
              <a:off x="8188" y="7453"/>
              <a:ext cx="9336" cy="982"/>
            </a:xfrm>
            <a:prstGeom prst="roundRect">
              <a:avLst>
                <a:gd name="adj" fmla="val 50000"/>
              </a:avLst>
            </a:prstGeom>
            <a:solidFill>
              <a:srgbClr val="343B53">
                <a:alpha val="10000"/>
              </a:srgbClr>
            </a:solidFill>
            <a:ln>
              <a:solidFill>
                <a:srgbClr val="B19E8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ED7D31"/>
                    </a:gs>
                    <a:gs pos="100000">
                      <a:srgbClr val="ED7D31">
                        <a:lumMod val="50000"/>
                      </a:srgbClr>
                    </a:gs>
                  </a:gsLst>
                  <a:lin ang="2700000" scaled="1"/>
                </a:gradFill>
                <a:effectLst/>
                <a:uLnTx/>
                <a:uFillTx/>
                <a:latin typeface="Arial"/>
                <a:ea typeface="微软雅黑"/>
                <a:cs typeface="+mn-ea"/>
                <a:sym typeface="Arial"/>
              </a:endParaRPr>
            </a:p>
          </p:txBody>
        </p:sp>
        <p:sp>
          <p:nvSpPr>
            <p:cNvPr id="15" name="图形"/>
            <p:cNvSpPr/>
            <p:nvPr>
              <p:custDataLst>
                <p:tags r:id="rId4"/>
              </p:custDataLst>
            </p:nvPr>
          </p:nvSpPr>
          <p:spPr>
            <a:xfrm>
              <a:off x="8908" y="5462"/>
              <a:ext cx="8617" cy="982"/>
            </a:xfrm>
            <a:prstGeom prst="roundRect">
              <a:avLst>
                <a:gd name="adj" fmla="val 50000"/>
              </a:avLst>
            </a:prstGeom>
            <a:solidFill>
              <a:srgbClr val="343B53">
                <a:alpha val="10000"/>
              </a:srgbClr>
            </a:solidFill>
            <a:ln>
              <a:solidFill>
                <a:srgbClr val="B19E8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ED7D31"/>
                    </a:gs>
                    <a:gs pos="100000">
                      <a:srgbClr val="ED7D31">
                        <a:lumMod val="50000"/>
                      </a:srgbClr>
                    </a:gs>
                  </a:gsLst>
                  <a:lin ang="2700000" scaled="1"/>
                </a:gradFill>
                <a:effectLst/>
                <a:uLnTx/>
                <a:uFillTx/>
                <a:latin typeface="Arial"/>
                <a:ea typeface="微软雅黑"/>
                <a:cs typeface="+mn-ea"/>
                <a:sym typeface="Arial"/>
              </a:endParaRPr>
            </a:p>
          </p:txBody>
        </p:sp>
        <p:sp>
          <p:nvSpPr>
            <p:cNvPr id="17" name="图形"/>
            <p:cNvSpPr/>
            <p:nvPr>
              <p:custDataLst>
                <p:tags r:id="rId5"/>
              </p:custDataLst>
            </p:nvPr>
          </p:nvSpPr>
          <p:spPr>
            <a:xfrm>
              <a:off x="2441" y="2606"/>
              <a:ext cx="6504" cy="6828"/>
            </a:xfrm>
            <a:prstGeom prst="arc">
              <a:avLst>
                <a:gd name="adj1" fmla="val 16833355"/>
                <a:gd name="adj2" fmla="val 4854821"/>
              </a:avLst>
            </a:prstGeom>
            <a:ln w="85725">
              <a:solidFill>
                <a:srgbClr val="B19E86"/>
              </a:solidFill>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ea"/>
                <a:sym typeface="Arial"/>
              </a:endParaRPr>
            </a:p>
          </p:txBody>
        </p:sp>
        <p:sp>
          <p:nvSpPr>
            <p:cNvPr id="19" name="图形"/>
            <p:cNvSpPr/>
            <p:nvPr>
              <p:custDataLst>
                <p:tags r:id="rId6"/>
              </p:custDataLst>
            </p:nvPr>
          </p:nvSpPr>
          <p:spPr>
            <a:xfrm>
              <a:off x="7842" y="3471"/>
              <a:ext cx="982" cy="982"/>
            </a:xfrm>
            <a:prstGeom prst="ellipse">
              <a:avLst/>
            </a:prstGeom>
            <a:solidFill>
              <a:srgbClr val="B19E8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ED7D31"/>
                    </a:gs>
                    <a:gs pos="100000">
                      <a:srgbClr val="ED7D31">
                        <a:lumMod val="50000"/>
                      </a:srgbClr>
                    </a:gs>
                  </a:gsLst>
                  <a:lin ang="2700000" scaled="1"/>
                </a:gradFill>
                <a:effectLst/>
                <a:uLnTx/>
                <a:uFillTx/>
                <a:latin typeface="Arial"/>
                <a:ea typeface="微软雅黑"/>
                <a:cs typeface="+mn-ea"/>
                <a:sym typeface="Arial"/>
              </a:endParaRPr>
            </a:p>
          </p:txBody>
        </p:sp>
        <p:sp>
          <p:nvSpPr>
            <p:cNvPr id="20" name="图形"/>
            <p:cNvSpPr/>
            <p:nvPr>
              <p:custDataLst>
                <p:tags r:id="rId7"/>
              </p:custDataLst>
            </p:nvPr>
          </p:nvSpPr>
          <p:spPr>
            <a:xfrm>
              <a:off x="8095" y="3745"/>
              <a:ext cx="475" cy="434"/>
            </a:xfrm>
            <a:custGeom>
              <a:avLst/>
              <a:gdLst>
                <a:gd name="connsiteX0" fmla="*/ 304348 w 608697"/>
                <a:gd name="connsiteY0" fmla="*/ 180877 h 556426"/>
                <a:gd name="connsiteX1" fmla="*/ 366093 w 608697"/>
                <a:gd name="connsiteY1" fmla="*/ 242550 h 556426"/>
                <a:gd name="connsiteX2" fmla="*/ 327540 w 608697"/>
                <a:gd name="connsiteY2" fmla="*/ 299754 h 556426"/>
                <a:gd name="connsiteX3" fmla="*/ 327540 w 608697"/>
                <a:gd name="connsiteY3" fmla="*/ 556426 h 556426"/>
                <a:gd name="connsiteX4" fmla="*/ 281157 w 608697"/>
                <a:gd name="connsiteY4" fmla="*/ 556426 h 556426"/>
                <a:gd name="connsiteX5" fmla="*/ 281157 w 608697"/>
                <a:gd name="connsiteY5" fmla="*/ 299754 h 556426"/>
                <a:gd name="connsiteX6" fmla="*/ 242604 w 608697"/>
                <a:gd name="connsiteY6" fmla="*/ 242550 h 556426"/>
                <a:gd name="connsiteX7" fmla="*/ 304348 w 608697"/>
                <a:gd name="connsiteY7" fmla="*/ 180877 h 556426"/>
                <a:gd name="connsiteX8" fmla="*/ 369923 w 608697"/>
                <a:gd name="connsiteY8" fmla="*/ 79057 h 556426"/>
                <a:gd name="connsiteX9" fmla="*/ 393558 w 608697"/>
                <a:gd name="connsiteY9" fmla="*/ 80137 h 556426"/>
                <a:gd name="connsiteX10" fmla="*/ 495934 w 608697"/>
                <a:gd name="connsiteY10" fmla="*/ 240793 h 556426"/>
                <a:gd name="connsiteX11" fmla="*/ 393558 w 608697"/>
                <a:gd name="connsiteY11" fmla="*/ 401449 h 556426"/>
                <a:gd name="connsiteX12" fmla="*/ 380426 w 608697"/>
                <a:gd name="connsiteY12" fmla="*/ 404428 h 556426"/>
                <a:gd name="connsiteX13" fmla="*/ 352444 w 608697"/>
                <a:gd name="connsiteY13" fmla="*/ 386627 h 556426"/>
                <a:gd name="connsiteX14" fmla="*/ 367293 w 608697"/>
                <a:gd name="connsiteY14" fmla="*/ 345588 h 556426"/>
                <a:gd name="connsiteX15" fmla="*/ 434150 w 608697"/>
                <a:gd name="connsiteY15" fmla="*/ 240793 h 556426"/>
                <a:gd name="connsiteX16" fmla="*/ 367293 w 608697"/>
                <a:gd name="connsiteY16" fmla="*/ 135998 h 556426"/>
                <a:gd name="connsiteX17" fmla="*/ 352444 w 608697"/>
                <a:gd name="connsiteY17" fmla="*/ 94958 h 556426"/>
                <a:gd name="connsiteX18" fmla="*/ 369923 w 608697"/>
                <a:gd name="connsiteY18" fmla="*/ 79057 h 556426"/>
                <a:gd name="connsiteX19" fmla="*/ 239303 w 608697"/>
                <a:gd name="connsiteY19" fmla="*/ 78821 h 556426"/>
                <a:gd name="connsiteX20" fmla="*/ 256752 w 608697"/>
                <a:gd name="connsiteY20" fmla="*/ 94828 h 556426"/>
                <a:gd name="connsiteX21" fmla="*/ 241682 w 608697"/>
                <a:gd name="connsiteY21" fmla="*/ 135799 h 556426"/>
                <a:gd name="connsiteX22" fmla="*/ 174536 w 608697"/>
                <a:gd name="connsiteY22" fmla="*/ 240759 h 556426"/>
                <a:gd name="connsiteX23" fmla="*/ 241682 w 608697"/>
                <a:gd name="connsiteY23" fmla="*/ 345720 h 556426"/>
                <a:gd name="connsiteX24" fmla="*/ 256752 w 608697"/>
                <a:gd name="connsiteY24" fmla="*/ 386765 h 556426"/>
                <a:gd name="connsiteX25" fmla="*/ 228700 w 608697"/>
                <a:gd name="connsiteY25" fmla="*/ 404569 h 556426"/>
                <a:gd name="connsiteX26" fmla="*/ 215644 w 608697"/>
                <a:gd name="connsiteY26" fmla="*/ 401738 h 556426"/>
                <a:gd name="connsiteX27" fmla="*/ 112763 w 608697"/>
                <a:gd name="connsiteY27" fmla="*/ 240759 h 556426"/>
                <a:gd name="connsiteX28" fmla="*/ 215644 w 608697"/>
                <a:gd name="connsiteY28" fmla="*/ 79855 h 556426"/>
                <a:gd name="connsiteX29" fmla="*/ 239303 w 608697"/>
                <a:gd name="connsiteY29" fmla="*/ 78821 h 556426"/>
                <a:gd name="connsiteX30" fmla="*/ 433751 w 608697"/>
                <a:gd name="connsiteY30" fmla="*/ 2149 h 556426"/>
                <a:gd name="connsiteX31" fmla="*/ 457409 w 608697"/>
                <a:gd name="connsiteY31" fmla="*/ 3220 h 556426"/>
                <a:gd name="connsiteX32" fmla="*/ 566548 w 608697"/>
                <a:gd name="connsiteY32" fmla="*/ 98265 h 556426"/>
                <a:gd name="connsiteX33" fmla="*/ 608697 w 608697"/>
                <a:gd name="connsiteY33" fmla="*/ 240757 h 556426"/>
                <a:gd name="connsiteX34" fmla="*/ 566548 w 608697"/>
                <a:gd name="connsiteY34" fmla="*/ 383324 h 556426"/>
                <a:gd name="connsiteX35" fmla="*/ 457409 w 608697"/>
                <a:gd name="connsiteY35" fmla="*/ 478295 h 556426"/>
                <a:gd name="connsiteX36" fmla="*/ 444279 w 608697"/>
                <a:gd name="connsiteY36" fmla="*/ 481274 h 556426"/>
                <a:gd name="connsiteX37" fmla="*/ 416304 w 608697"/>
                <a:gd name="connsiteY37" fmla="*/ 463472 h 556426"/>
                <a:gd name="connsiteX38" fmla="*/ 431150 w 608697"/>
                <a:gd name="connsiteY38" fmla="*/ 422430 h 556426"/>
                <a:gd name="connsiteX39" fmla="*/ 546928 w 608697"/>
                <a:gd name="connsiteY39" fmla="*/ 240757 h 556426"/>
                <a:gd name="connsiteX40" fmla="*/ 431150 w 608697"/>
                <a:gd name="connsiteY40" fmla="*/ 59085 h 556426"/>
                <a:gd name="connsiteX41" fmla="*/ 416304 w 608697"/>
                <a:gd name="connsiteY41" fmla="*/ 18117 h 556426"/>
                <a:gd name="connsiteX42" fmla="*/ 433751 w 608697"/>
                <a:gd name="connsiteY42" fmla="*/ 2149 h 556426"/>
                <a:gd name="connsiteX43" fmla="*/ 175731 w 608697"/>
                <a:gd name="connsiteY43" fmla="*/ 1886 h 556426"/>
                <a:gd name="connsiteX44" fmla="*/ 193175 w 608697"/>
                <a:gd name="connsiteY44" fmla="*/ 17837 h 556426"/>
                <a:gd name="connsiteX45" fmla="*/ 178109 w 608697"/>
                <a:gd name="connsiteY45" fmla="*/ 58883 h 556426"/>
                <a:gd name="connsiteX46" fmla="*/ 61756 w 608697"/>
                <a:gd name="connsiteY46" fmla="*/ 240793 h 556426"/>
                <a:gd name="connsiteX47" fmla="*/ 178109 w 608697"/>
                <a:gd name="connsiteY47" fmla="*/ 422778 h 556426"/>
                <a:gd name="connsiteX48" fmla="*/ 193175 w 608697"/>
                <a:gd name="connsiteY48" fmla="*/ 463749 h 556426"/>
                <a:gd name="connsiteX49" fmla="*/ 165131 w 608697"/>
                <a:gd name="connsiteY49" fmla="*/ 481627 h 556426"/>
                <a:gd name="connsiteX50" fmla="*/ 152079 w 608697"/>
                <a:gd name="connsiteY50" fmla="*/ 478722 h 556426"/>
                <a:gd name="connsiteX51" fmla="*/ 42439 w 608697"/>
                <a:gd name="connsiteY51" fmla="*/ 383744 h 556426"/>
                <a:gd name="connsiteX52" fmla="*/ 0 w 608697"/>
                <a:gd name="connsiteY52" fmla="*/ 240793 h 556426"/>
                <a:gd name="connsiteX53" fmla="*/ 42439 w 608697"/>
                <a:gd name="connsiteY53" fmla="*/ 97917 h 556426"/>
                <a:gd name="connsiteX54" fmla="*/ 152079 w 608697"/>
                <a:gd name="connsiteY54" fmla="*/ 2864 h 556426"/>
                <a:gd name="connsiteX55" fmla="*/ 175731 w 608697"/>
                <a:gd name="connsiteY55" fmla="*/ 1886 h 55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8697" h="556426">
                  <a:moveTo>
                    <a:pt x="304348" y="180877"/>
                  </a:moveTo>
                  <a:cubicBezTo>
                    <a:pt x="338502" y="180877"/>
                    <a:pt x="366093" y="208436"/>
                    <a:pt x="366093" y="242550"/>
                  </a:cubicBezTo>
                  <a:cubicBezTo>
                    <a:pt x="366093" y="268470"/>
                    <a:pt x="350135" y="290592"/>
                    <a:pt x="327540" y="299754"/>
                  </a:cubicBezTo>
                  <a:lnTo>
                    <a:pt x="327540" y="556426"/>
                  </a:lnTo>
                  <a:lnTo>
                    <a:pt x="281157" y="556426"/>
                  </a:lnTo>
                  <a:lnTo>
                    <a:pt x="281157" y="299754"/>
                  </a:lnTo>
                  <a:cubicBezTo>
                    <a:pt x="258562" y="290592"/>
                    <a:pt x="242604" y="268470"/>
                    <a:pt x="242604" y="242550"/>
                  </a:cubicBezTo>
                  <a:cubicBezTo>
                    <a:pt x="242604" y="208436"/>
                    <a:pt x="270195" y="180877"/>
                    <a:pt x="304348" y="180877"/>
                  </a:cubicBezTo>
                  <a:close/>
                  <a:moveTo>
                    <a:pt x="369923" y="79057"/>
                  </a:moveTo>
                  <a:cubicBezTo>
                    <a:pt x="377366" y="76376"/>
                    <a:pt x="385835" y="76525"/>
                    <a:pt x="393558" y="80137"/>
                  </a:cubicBezTo>
                  <a:cubicBezTo>
                    <a:pt x="455790" y="109259"/>
                    <a:pt x="495934" y="172344"/>
                    <a:pt x="495934" y="240793"/>
                  </a:cubicBezTo>
                  <a:cubicBezTo>
                    <a:pt x="495934" y="309315"/>
                    <a:pt x="455790" y="372401"/>
                    <a:pt x="393558" y="401449"/>
                  </a:cubicBezTo>
                  <a:cubicBezTo>
                    <a:pt x="389305" y="403460"/>
                    <a:pt x="384828" y="404428"/>
                    <a:pt x="380426" y="404428"/>
                  </a:cubicBezTo>
                  <a:cubicBezTo>
                    <a:pt x="368860" y="404428"/>
                    <a:pt x="357742" y="397799"/>
                    <a:pt x="352444" y="386627"/>
                  </a:cubicBezTo>
                  <a:cubicBezTo>
                    <a:pt x="345206" y="371209"/>
                    <a:pt x="351847" y="352813"/>
                    <a:pt x="367293" y="345588"/>
                  </a:cubicBezTo>
                  <a:cubicBezTo>
                    <a:pt x="407885" y="326595"/>
                    <a:pt x="434150" y="285481"/>
                    <a:pt x="434150" y="240793"/>
                  </a:cubicBezTo>
                  <a:cubicBezTo>
                    <a:pt x="434150" y="196104"/>
                    <a:pt x="407885" y="154990"/>
                    <a:pt x="367293" y="135998"/>
                  </a:cubicBezTo>
                  <a:cubicBezTo>
                    <a:pt x="351847" y="128773"/>
                    <a:pt x="345206" y="110376"/>
                    <a:pt x="352444" y="94958"/>
                  </a:cubicBezTo>
                  <a:cubicBezTo>
                    <a:pt x="356063" y="87250"/>
                    <a:pt x="362480" y="81738"/>
                    <a:pt x="369923" y="79057"/>
                  </a:cubicBezTo>
                  <a:close/>
                  <a:moveTo>
                    <a:pt x="239303" y="78821"/>
                  </a:moveTo>
                  <a:cubicBezTo>
                    <a:pt x="246736" y="81531"/>
                    <a:pt x="253134" y="87081"/>
                    <a:pt x="256752" y="94828"/>
                  </a:cubicBezTo>
                  <a:cubicBezTo>
                    <a:pt x="263914" y="110248"/>
                    <a:pt x="257200" y="128648"/>
                    <a:pt x="241682" y="135799"/>
                  </a:cubicBezTo>
                  <a:cubicBezTo>
                    <a:pt x="200947" y="154720"/>
                    <a:pt x="174536" y="195915"/>
                    <a:pt x="174536" y="240759"/>
                  </a:cubicBezTo>
                  <a:cubicBezTo>
                    <a:pt x="174536" y="285604"/>
                    <a:pt x="200947" y="326873"/>
                    <a:pt x="241682" y="345720"/>
                  </a:cubicBezTo>
                  <a:cubicBezTo>
                    <a:pt x="257200" y="352945"/>
                    <a:pt x="263914" y="371271"/>
                    <a:pt x="256752" y="386765"/>
                  </a:cubicBezTo>
                  <a:cubicBezTo>
                    <a:pt x="251455" y="398014"/>
                    <a:pt x="240339" y="404569"/>
                    <a:pt x="228700" y="404569"/>
                  </a:cubicBezTo>
                  <a:cubicBezTo>
                    <a:pt x="224298" y="404569"/>
                    <a:pt x="219897" y="403675"/>
                    <a:pt x="215644" y="401738"/>
                  </a:cubicBezTo>
                  <a:cubicBezTo>
                    <a:pt x="153125" y="372761"/>
                    <a:pt x="112763" y="309516"/>
                    <a:pt x="112763" y="240759"/>
                  </a:cubicBezTo>
                  <a:cubicBezTo>
                    <a:pt x="112763" y="172002"/>
                    <a:pt x="153125" y="108833"/>
                    <a:pt x="215644" y="79855"/>
                  </a:cubicBezTo>
                  <a:cubicBezTo>
                    <a:pt x="223403" y="76242"/>
                    <a:pt x="231871" y="76112"/>
                    <a:pt x="239303" y="78821"/>
                  </a:cubicBezTo>
                  <a:close/>
                  <a:moveTo>
                    <a:pt x="433751" y="2149"/>
                  </a:moveTo>
                  <a:cubicBezTo>
                    <a:pt x="441183" y="-541"/>
                    <a:pt x="449650" y="-392"/>
                    <a:pt x="457409" y="3220"/>
                  </a:cubicBezTo>
                  <a:cubicBezTo>
                    <a:pt x="501945" y="24076"/>
                    <a:pt x="539692" y="56925"/>
                    <a:pt x="566548" y="98265"/>
                  </a:cubicBezTo>
                  <a:cubicBezTo>
                    <a:pt x="594150" y="140722"/>
                    <a:pt x="608697" y="189958"/>
                    <a:pt x="608697" y="240757"/>
                  </a:cubicBezTo>
                  <a:cubicBezTo>
                    <a:pt x="608697" y="291557"/>
                    <a:pt x="594150" y="340867"/>
                    <a:pt x="566548" y="383324"/>
                  </a:cubicBezTo>
                  <a:cubicBezTo>
                    <a:pt x="539692" y="424590"/>
                    <a:pt x="501945" y="457438"/>
                    <a:pt x="457409" y="478295"/>
                  </a:cubicBezTo>
                  <a:cubicBezTo>
                    <a:pt x="453156" y="480306"/>
                    <a:pt x="448680" y="481274"/>
                    <a:pt x="444279" y="481274"/>
                  </a:cubicBezTo>
                  <a:cubicBezTo>
                    <a:pt x="432642" y="481274"/>
                    <a:pt x="421526" y="474645"/>
                    <a:pt x="416304" y="463472"/>
                  </a:cubicBezTo>
                  <a:cubicBezTo>
                    <a:pt x="409068" y="448053"/>
                    <a:pt x="415707" y="429655"/>
                    <a:pt x="431150" y="422430"/>
                  </a:cubicBezTo>
                  <a:cubicBezTo>
                    <a:pt x="501497" y="389507"/>
                    <a:pt x="546928" y="318223"/>
                    <a:pt x="546928" y="240757"/>
                  </a:cubicBezTo>
                  <a:cubicBezTo>
                    <a:pt x="546928" y="163291"/>
                    <a:pt x="501497" y="92008"/>
                    <a:pt x="431150" y="59085"/>
                  </a:cubicBezTo>
                  <a:cubicBezTo>
                    <a:pt x="415707" y="51860"/>
                    <a:pt x="409068" y="33536"/>
                    <a:pt x="416304" y="18117"/>
                  </a:cubicBezTo>
                  <a:cubicBezTo>
                    <a:pt x="419922" y="10371"/>
                    <a:pt x="426319" y="4840"/>
                    <a:pt x="433751" y="2149"/>
                  </a:cubicBezTo>
                  <a:close/>
                  <a:moveTo>
                    <a:pt x="175731" y="1886"/>
                  </a:moveTo>
                  <a:cubicBezTo>
                    <a:pt x="183162" y="4596"/>
                    <a:pt x="189558" y="10127"/>
                    <a:pt x="193175" y="17837"/>
                  </a:cubicBezTo>
                  <a:cubicBezTo>
                    <a:pt x="200335" y="33332"/>
                    <a:pt x="193622" y="51657"/>
                    <a:pt x="178109" y="58883"/>
                  </a:cubicBezTo>
                  <a:cubicBezTo>
                    <a:pt x="107477" y="91659"/>
                    <a:pt x="61756" y="163097"/>
                    <a:pt x="61756" y="240793"/>
                  </a:cubicBezTo>
                  <a:cubicBezTo>
                    <a:pt x="61756" y="318563"/>
                    <a:pt x="107477" y="390001"/>
                    <a:pt x="178109" y="422778"/>
                  </a:cubicBezTo>
                  <a:cubicBezTo>
                    <a:pt x="193622" y="429929"/>
                    <a:pt x="200335" y="448329"/>
                    <a:pt x="193175" y="463749"/>
                  </a:cubicBezTo>
                  <a:cubicBezTo>
                    <a:pt x="187879" y="474997"/>
                    <a:pt x="176766" y="481627"/>
                    <a:pt x="165131" y="481627"/>
                  </a:cubicBezTo>
                  <a:cubicBezTo>
                    <a:pt x="160730" y="481627"/>
                    <a:pt x="156330" y="480659"/>
                    <a:pt x="152079" y="478722"/>
                  </a:cubicBezTo>
                  <a:cubicBezTo>
                    <a:pt x="107328" y="457938"/>
                    <a:pt x="69364" y="425087"/>
                    <a:pt x="42439" y="383744"/>
                  </a:cubicBezTo>
                  <a:cubicBezTo>
                    <a:pt x="14693" y="341209"/>
                    <a:pt x="0" y="291746"/>
                    <a:pt x="0" y="240793"/>
                  </a:cubicBezTo>
                  <a:cubicBezTo>
                    <a:pt x="0" y="189840"/>
                    <a:pt x="14693" y="140452"/>
                    <a:pt x="42439" y="97917"/>
                  </a:cubicBezTo>
                  <a:cubicBezTo>
                    <a:pt x="69364" y="56499"/>
                    <a:pt x="107328" y="23648"/>
                    <a:pt x="152079" y="2864"/>
                  </a:cubicBezTo>
                  <a:cubicBezTo>
                    <a:pt x="159835" y="-711"/>
                    <a:pt x="168301" y="-823"/>
                    <a:pt x="175731" y="18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ea"/>
                <a:sym typeface="Arial"/>
              </a:endParaRPr>
            </a:p>
          </p:txBody>
        </p:sp>
        <p:sp>
          <p:nvSpPr>
            <p:cNvPr id="21" name="图形"/>
            <p:cNvSpPr/>
            <p:nvPr>
              <p:custDataLst>
                <p:tags r:id="rId8"/>
              </p:custDataLst>
            </p:nvPr>
          </p:nvSpPr>
          <p:spPr>
            <a:xfrm>
              <a:off x="8561" y="5462"/>
              <a:ext cx="982" cy="982"/>
            </a:xfrm>
            <a:prstGeom prst="ellipse">
              <a:avLst/>
            </a:prstGeom>
            <a:solidFill>
              <a:srgbClr val="343B5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ED7D31"/>
                    </a:gs>
                    <a:gs pos="100000">
                      <a:srgbClr val="ED7D31">
                        <a:lumMod val="50000"/>
                      </a:srgbClr>
                    </a:gs>
                  </a:gsLst>
                  <a:lin ang="2700000" scaled="1"/>
                </a:gradFill>
                <a:effectLst/>
                <a:uLnTx/>
                <a:uFillTx/>
                <a:latin typeface="Arial"/>
                <a:ea typeface="微软雅黑"/>
                <a:cs typeface="+mn-ea"/>
                <a:sym typeface="Arial"/>
              </a:endParaRPr>
            </a:p>
          </p:txBody>
        </p:sp>
        <p:sp>
          <p:nvSpPr>
            <p:cNvPr id="2" name="图形"/>
            <p:cNvSpPr/>
            <p:nvPr>
              <p:custDataLst>
                <p:tags r:id="rId9"/>
              </p:custDataLst>
            </p:nvPr>
          </p:nvSpPr>
          <p:spPr>
            <a:xfrm>
              <a:off x="8815" y="5760"/>
              <a:ext cx="475" cy="386"/>
            </a:xfrm>
            <a:custGeom>
              <a:avLst/>
              <a:gdLst>
                <a:gd name="T0" fmla="*/ 6162 w 6283"/>
                <a:gd name="T1" fmla="*/ 4229 h 5110"/>
                <a:gd name="T2" fmla="*/ 3623 w 6283"/>
                <a:gd name="T3" fmla="*/ 264 h 5110"/>
                <a:gd name="T4" fmla="*/ 3141 w 6283"/>
                <a:gd name="T5" fmla="*/ 0 h 5110"/>
                <a:gd name="T6" fmla="*/ 2660 w 6283"/>
                <a:gd name="T7" fmla="*/ 264 h 5110"/>
                <a:gd name="T8" fmla="*/ 120 w 6283"/>
                <a:gd name="T9" fmla="*/ 4229 h 5110"/>
                <a:gd name="T10" fmla="*/ 100 w 6283"/>
                <a:gd name="T11" fmla="*/ 4813 h 5110"/>
                <a:gd name="T12" fmla="*/ 602 w 6283"/>
                <a:gd name="T13" fmla="*/ 5110 h 5110"/>
                <a:gd name="T14" fmla="*/ 5680 w 6283"/>
                <a:gd name="T15" fmla="*/ 5110 h 5110"/>
                <a:gd name="T16" fmla="*/ 6182 w 6283"/>
                <a:gd name="T17" fmla="*/ 4813 h 5110"/>
                <a:gd name="T18" fmla="*/ 6162 w 6283"/>
                <a:gd name="T19" fmla="*/ 4229 h 5110"/>
                <a:gd name="T20" fmla="*/ 2823 w 6283"/>
                <a:gd name="T21" fmla="*/ 1612 h 5110"/>
                <a:gd name="T22" fmla="*/ 3138 w 6283"/>
                <a:gd name="T23" fmla="*/ 1296 h 5110"/>
                <a:gd name="T24" fmla="*/ 3454 w 6283"/>
                <a:gd name="T25" fmla="*/ 1612 h 5110"/>
                <a:gd name="T26" fmla="*/ 3454 w 6283"/>
                <a:gd name="T27" fmla="*/ 2967 h 5110"/>
                <a:gd name="T28" fmla="*/ 3138 w 6283"/>
                <a:gd name="T29" fmla="*/ 3282 h 5110"/>
                <a:gd name="T30" fmla="*/ 2823 w 6283"/>
                <a:gd name="T31" fmla="*/ 2967 h 5110"/>
                <a:gd name="T32" fmla="*/ 2823 w 6283"/>
                <a:gd name="T33" fmla="*/ 1612 h 5110"/>
                <a:gd name="T34" fmla="*/ 3132 w 6283"/>
                <a:gd name="T35" fmla="*/ 4426 h 5110"/>
                <a:gd name="T36" fmla="*/ 2738 w 6283"/>
                <a:gd name="T37" fmla="*/ 4031 h 5110"/>
                <a:gd name="T38" fmla="*/ 3132 w 6283"/>
                <a:gd name="T39" fmla="*/ 3636 h 5110"/>
                <a:gd name="T40" fmla="*/ 3527 w 6283"/>
                <a:gd name="T41" fmla="*/ 4031 h 5110"/>
                <a:gd name="T42" fmla="*/ 3132 w 6283"/>
                <a:gd name="T43" fmla="*/ 4426 h 5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83" h="5110">
                  <a:moveTo>
                    <a:pt x="6162" y="4229"/>
                  </a:moveTo>
                  <a:lnTo>
                    <a:pt x="3623" y="264"/>
                  </a:lnTo>
                  <a:cubicBezTo>
                    <a:pt x="3518" y="100"/>
                    <a:pt x="3336" y="0"/>
                    <a:pt x="3141" y="0"/>
                  </a:cubicBezTo>
                  <a:cubicBezTo>
                    <a:pt x="2946" y="0"/>
                    <a:pt x="2765" y="100"/>
                    <a:pt x="2660" y="264"/>
                  </a:cubicBezTo>
                  <a:lnTo>
                    <a:pt x="120" y="4229"/>
                  </a:lnTo>
                  <a:cubicBezTo>
                    <a:pt x="8" y="4406"/>
                    <a:pt x="0" y="4629"/>
                    <a:pt x="100" y="4813"/>
                  </a:cubicBezTo>
                  <a:cubicBezTo>
                    <a:pt x="201" y="4996"/>
                    <a:pt x="393" y="5110"/>
                    <a:pt x="602" y="5110"/>
                  </a:cubicBezTo>
                  <a:lnTo>
                    <a:pt x="5680" y="5110"/>
                  </a:lnTo>
                  <a:cubicBezTo>
                    <a:pt x="5890" y="5110"/>
                    <a:pt x="6082" y="4996"/>
                    <a:pt x="6182" y="4813"/>
                  </a:cubicBezTo>
                  <a:cubicBezTo>
                    <a:pt x="6283" y="4629"/>
                    <a:pt x="6275" y="4406"/>
                    <a:pt x="6162" y="4229"/>
                  </a:cubicBezTo>
                  <a:close/>
                  <a:moveTo>
                    <a:pt x="2823" y="1612"/>
                  </a:moveTo>
                  <a:cubicBezTo>
                    <a:pt x="2823" y="1438"/>
                    <a:pt x="2964" y="1296"/>
                    <a:pt x="3138" y="1296"/>
                  </a:cubicBezTo>
                  <a:cubicBezTo>
                    <a:pt x="3313" y="1296"/>
                    <a:pt x="3454" y="1438"/>
                    <a:pt x="3454" y="1612"/>
                  </a:cubicBezTo>
                  <a:lnTo>
                    <a:pt x="3454" y="2967"/>
                  </a:lnTo>
                  <a:cubicBezTo>
                    <a:pt x="3454" y="3141"/>
                    <a:pt x="3313" y="3282"/>
                    <a:pt x="3138" y="3282"/>
                  </a:cubicBezTo>
                  <a:cubicBezTo>
                    <a:pt x="2964" y="3282"/>
                    <a:pt x="2823" y="3141"/>
                    <a:pt x="2823" y="2967"/>
                  </a:cubicBezTo>
                  <a:lnTo>
                    <a:pt x="2823" y="1612"/>
                  </a:lnTo>
                  <a:close/>
                  <a:moveTo>
                    <a:pt x="3132" y="4426"/>
                  </a:moveTo>
                  <a:cubicBezTo>
                    <a:pt x="2915" y="4426"/>
                    <a:pt x="2738" y="4249"/>
                    <a:pt x="2738" y="4031"/>
                  </a:cubicBezTo>
                  <a:cubicBezTo>
                    <a:pt x="2738" y="3813"/>
                    <a:pt x="2915" y="3636"/>
                    <a:pt x="3132" y="3636"/>
                  </a:cubicBezTo>
                  <a:cubicBezTo>
                    <a:pt x="3350" y="3636"/>
                    <a:pt x="3527" y="3813"/>
                    <a:pt x="3527" y="4031"/>
                  </a:cubicBezTo>
                  <a:cubicBezTo>
                    <a:pt x="3527" y="4249"/>
                    <a:pt x="3350" y="4426"/>
                    <a:pt x="3132" y="44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ea"/>
                <a:sym typeface="Arial"/>
              </a:endParaRPr>
            </a:p>
          </p:txBody>
        </p:sp>
        <p:sp>
          <p:nvSpPr>
            <p:cNvPr id="23" name="图形"/>
            <p:cNvSpPr/>
            <p:nvPr>
              <p:custDataLst>
                <p:tags r:id="rId10"/>
              </p:custDataLst>
            </p:nvPr>
          </p:nvSpPr>
          <p:spPr>
            <a:xfrm>
              <a:off x="7842" y="7453"/>
              <a:ext cx="982" cy="982"/>
            </a:xfrm>
            <a:prstGeom prst="ellipse">
              <a:avLst/>
            </a:prstGeom>
            <a:solidFill>
              <a:srgbClr val="B19E8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0">
                      <a:srgbClr val="ED7D31"/>
                    </a:gs>
                    <a:gs pos="100000">
                      <a:srgbClr val="ED7D31">
                        <a:lumMod val="50000"/>
                      </a:srgbClr>
                    </a:gs>
                  </a:gsLst>
                  <a:lin ang="2700000" scaled="1"/>
                </a:gradFill>
                <a:effectLst/>
                <a:uLnTx/>
                <a:uFillTx/>
                <a:latin typeface="Arial"/>
                <a:ea typeface="微软雅黑"/>
                <a:cs typeface="+mn-ea"/>
                <a:sym typeface="Arial"/>
              </a:endParaRPr>
            </a:p>
          </p:txBody>
        </p:sp>
        <p:sp>
          <p:nvSpPr>
            <p:cNvPr id="24" name="图形"/>
            <p:cNvSpPr/>
            <p:nvPr>
              <p:custDataLst>
                <p:tags r:id="rId11"/>
              </p:custDataLst>
            </p:nvPr>
          </p:nvSpPr>
          <p:spPr>
            <a:xfrm>
              <a:off x="8114" y="7707"/>
              <a:ext cx="438" cy="475"/>
            </a:xfrm>
            <a:custGeom>
              <a:avLst/>
              <a:gdLst>
                <a:gd name="connsiteX0" fmla="*/ 546381 w 557893"/>
                <a:gd name="connsiteY0" fmla="*/ 346236 h 605070"/>
                <a:gd name="connsiteX1" fmla="*/ 547615 w 557893"/>
                <a:gd name="connsiteY1" fmla="*/ 346236 h 605070"/>
                <a:gd name="connsiteX2" fmla="*/ 557863 w 557893"/>
                <a:gd name="connsiteY2" fmla="*/ 357510 h 605070"/>
                <a:gd name="connsiteX3" fmla="*/ 554352 w 557893"/>
                <a:gd name="connsiteY3" fmla="*/ 433777 h 605070"/>
                <a:gd name="connsiteX4" fmla="*/ 548374 w 557893"/>
                <a:gd name="connsiteY4" fmla="*/ 445146 h 605070"/>
                <a:gd name="connsiteX5" fmla="*/ 544484 w 557893"/>
                <a:gd name="connsiteY5" fmla="*/ 446283 h 605070"/>
                <a:gd name="connsiteX6" fmla="*/ 536987 w 557893"/>
                <a:gd name="connsiteY6" fmla="*/ 441736 h 605070"/>
                <a:gd name="connsiteX7" fmla="*/ 513359 w 557893"/>
                <a:gd name="connsiteY7" fmla="*/ 418334 h 605070"/>
                <a:gd name="connsiteX8" fmla="*/ 504629 w 557893"/>
                <a:gd name="connsiteY8" fmla="*/ 427051 h 605070"/>
                <a:gd name="connsiteX9" fmla="*/ 432320 w 557893"/>
                <a:gd name="connsiteY9" fmla="*/ 499244 h 605070"/>
                <a:gd name="connsiteX10" fmla="*/ 425868 w 557893"/>
                <a:gd name="connsiteY10" fmla="*/ 505686 h 605070"/>
                <a:gd name="connsiteX11" fmla="*/ 410115 w 557893"/>
                <a:gd name="connsiteY11" fmla="*/ 521413 h 605070"/>
                <a:gd name="connsiteX12" fmla="*/ 335720 w 557893"/>
                <a:gd name="connsiteY12" fmla="*/ 595691 h 605070"/>
                <a:gd name="connsiteX13" fmla="*/ 331354 w 557893"/>
                <a:gd name="connsiteY13" fmla="*/ 600049 h 605070"/>
                <a:gd name="connsiteX14" fmla="*/ 319208 w 557893"/>
                <a:gd name="connsiteY14" fmla="*/ 605070 h 605070"/>
                <a:gd name="connsiteX15" fmla="*/ 307062 w 557893"/>
                <a:gd name="connsiteY15" fmla="*/ 600049 h 605070"/>
                <a:gd name="connsiteX16" fmla="*/ 302792 w 557893"/>
                <a:gd name="connsiteY16" fmla="*/ 595691 h 605070"/>
                <a:gd name="connsiteX17" fmla="*/ 286945 w 557893"/>
                <a:gd name="connsiteY17" fmla="*/ 579963 h 605070"/>
                <a:gd name="connsiteX18" fmla="*/ 212549 w 557893"/>
                <a:gd name="connsiteY18" fmla="*/ 505686 h 605070"/>
                <a:gd name="connsiteX19" fmla="*/ 208943 w 557893"/>
                <a:gd name="connsiteY19" fmla="*/ 501991 h 605070"/>
                <a:gd name="connsiteX20" fmla="*/ 130846 w 557893"/>
                <a:gd name="connsiteY20" fmla="*/ 579963 h 605070"/>
                <a:gd name="connsiteX21" fmla="*/ 118700 w 557893"/>
                <a:gd name="connsiteY21" fmla="*/ 584985 h 605070"/>
                <a:gd name="connsiteX22" fmla="*/ 106554 w 557893"/>
                <a:gd name="connsiteY22" fmla="*/ 579963 h 605070"/>
                <a:gd name="connsiteX23" fmla="*/ 102283 w 557893"/>
                <a:gd name="connsiteY23" fmla="*/ 575605 h 605070"/>
                <a:gd name="connsiteX24" fmla="*/ 102283 w 557893"/>
                <a:gd name="connsiteY24" fmla="*/ 551257 h 605070"/>
                <a:gd name="connsiteX25" fmla="*/ 192431 w 557893"/>
                <a:gd name="connsiteY25" fmla="*/ 461158 h 605070"/>
                <a:gd name="connsiteX26" fmla="*/ 196797 w 557893"/>
                <a:gd name="connsiteY26" fmla="*/ 456894 h 605070"/>
                <a:gd name="connsiteX27" fmla="*/ 208943 w 557893"/>
                <a:gd name="connsiteY27" fmla="*/ 451873 h 605070"/>
                <a:gd name="connsiteX28" fmla="*/ 221089 w 557893"/>
                <a:gd name="connsiteY28" fmla="*/ 456894 h 605070"/>
                <a:gd name="connsiteX29" fmla="*/ 225359 w 557893"/>
                <a:gd name="connsiteY29" fmla="*/ 461158 h 605070"/>
                <a:gd name="connsiteX30" fmla="*/ 241206 w 557893"/>
                <a:gd name="connsiteY30" fmla="*/ 476979 h 605070"/>
                <a:gd name="connsiteX31" fmla="*/ 315602 w 557893"/>
                <a:gd name="connsiteY31" fmla="*/ 551257 h 605070"/>
                <a:gd name="connsiteX32" fmla="*/ 319208 w 557893"/>
                <a:gd name="connsiteY32" fmla="*/ 554952 h 605070"/>
                <a:gd name="connsiteX33" fmla="*/ 381458 w 557893"/>
                <a:gd name="connsiteY33" fmla="*/ 492801 h 605070"/>
                <a:gd name="connsiteX34" fmla="*/ 397305 w 557893"/>
                <a:gd name="connsiteY34" fmla="*/ 476979 h 605070"/>
                <a:gd name="connsiteX35" fmla="*/ 403758 w 557893"/>
                <a:gd name="connsiteY35" fmla="*/ 470537 h 605070"/>
                <a:gd name="connsiteX36" fmla="*/ 476161 w 557893"/>
                <a:gd name="connsiteY36" fmla="*/ 398439 h 605070"/>
                <a:gd name="connsiteX37" fmla="*/ 484986 w 557893"/>
                <a:gd name="connsiteY37" fmla="*/ 389533 h 605070"/>
                <a:gd name="connsiteX38" fmla="*/ 460788 w 557893"/>
                <a:gd name="connsiteY38" fmla="*/ 365563 h 605070"/>
                <a:gd name="connsiteX39" fmla="*/ 457752 w 557893"/>
                <a:gd name="connsiteY39" fmla="*/ 355236 h 605070"/>
                <a:gd name="connsiteX40" fmla="*/ 468000 w 557893"/>
                <a:gd name="connsiteY40" fmla="*/ 349931 h 605070"/>
                <a:gd name="connsiteX41" fmla="*/ 546381 w 557893"/>
                <a:gd name="connsiteY41" fmla="*/ 346236 h 605070"/>
                <a:gd name="connsiteX42" fmla="*/ 278625 w 557893"/>
                <a:gd name="connsiteY42" fmla="*/ 278352 h 605070"/>
                <a:gd name="connsiteX43" fmla="*/ 371816 w 557893"/>
                <a:gd name="connsiteY43" fmla="*/ 329810 h 605070"/>
                <a:gd name="connsiteX44" fmla="*/ 412053 w 557893"/>
                <a:gd name="connsiteY44" fmla="*/ 405338 h 605070"/>
                <a:gd name="connsiteX45" fmla="*/ 412148 w 557893"/>
                <a:gd name="connsiteY45" fmla="*/ 405717 h 605070"/>
                <a:gd name="connsiteX46" fmla="*/ 412148 w 557893"/>
                <a:gd name="connsiteY46" fmla="*/ 408086 h 605070"/>
                <a:gd name="connsiteX47" fmla="*/ 412243 w 557893"/>
                <a:gd name="connsiteY47" fmla="*/ 412919 h 605070"/>
                <a:gd name="connsiteX48" fmla="*/ 379123 w 557893"/>
                <a:gd name="connsiteY48" fmla="*/ 445992 h 605070"/>
                <a:gd name="connsiteX49" fmla="*/ 372670 w 557893"/>
                <a:gd name="connsiteY49" fmla="*/ 452436 h 605070"/>
                <a:gd name="connsiteX50" fmla="*/ 356822 w 557893"/>
                <a:gd name="connsiteY50" fmla="*/ 468262 h 605070"/>
                <a:gd name="connsiteX51" fmla="*/ 319147 w 557893"/>
                <a:gd name="connsiteY51" fmla="*/ 505884 h 605070"/>
                <a:gd name="connsiteX52" fmla="*/ 265623 w 557893"/>
                <a:gd name="connsiteY52" fmla="*/ 452436 h 605070"/>
                <a:gd name="connsiteX53" fmla="*/ 249775 w 557893"/>
                <a:gd name="connsiteY53" fmla="*/ 436705 h 605070"/>
                <a:gd name="connsiteX54" fmla="*/ 245505 w 557893"/>
                <a:gd name="connsiteY54" fmla="*/ 432346 h 605070"/>
                <a:gd name="connsiteX55" fmla="*/ 208779 w 557893"/>
                <a:gd name="connsiteY55" fmla="*/ 417184 h 605070"/>
                <a:gd name="connsiteX56" fmla="*/ 172148 w 557893"/>
                <a:gd name="connsiteY56" fmla="*/ 432346 h 605070"/>
                <a:gd name="connsiteX57" fmla="*/ 167782 w 557893"/>
                <a:gd name="connsiteY57" fmla="*/ 436705 h 605070"/>
                <a:gd name="connsiteX58" fmla="*/ 89490 w 557893"/>
                <a:gd name="connsiteY58" fmla="*/ 514887 h 605070"/>
                <a:gd name="connsiteX59" fmla="*/ 190 w 557893"/>
                <a:gd name="connsiteY59" fmla="*/ 514792 h 605070"/>
                <a:gd name="connsiteX60" fmla="*/ 0 w 557893"/>
                <a:gd name="connsiteY60" fmla="*/ 405433 h 605070"/>
                <a:gd name="connsiteX61" fmla="*/ 40237 w 557893"/>
                <a:gd name="connsiteY61" fmla="*/ 329904 h 605070"/>
                <a:gd name="connsiteX62" fmla="*/ 133429 w 557893"/>
                <a:gd name="connsiteY62" fmla="*/ 278447 h 605070"/>
                <a:gd name="connsiteX63" fmla="*/ 172527 w 557893"/>
                <a:gd name="connsiteY63" fmla="*/ 401926 h 605070"/>
                <a:gd name="connsiteX64" fmla="*/ 195398 w 557893"/>
                <a:gd name="connsiteY64" fmla="*/ 337201 h 605070"/>
                <a:gd name="connsiteX65" fmla="*/ 205932 w 557893"/>
                <a:gd name="connsiteY65" fmla="*/ 278447 h 605070"/>
                <a:gd name="connsiteX66" fmla="*/ 206121 w 557893"/>
                <a:gd name="connsiteY66" fmla="*/ 278447 h 605070"/>
                <a:gd name="connsiteX67" fmla="*/ 206406 w 557893"/>
                <a:gd name="connsiteY67" fmla="*/ 278447 h 605070"/>
                <a:gd name="connsiteX68" fmla="*/ 216940 w 557893"/>
                <a:gd name="connsiteY68" fmla="*/ 337201 h 605070"/>
                <a:gd name="connsiteX69" fmla="*/ 239811 w 557893"/>
                <a:gd name="connsiteY69" fmla="*/ 401926 h 605070"/>
                <a:gd name="connsiteX70" fmla="*/ 406730 w 557893"/>
                <a:gd name="connsiteY70" fmla="*/ 85850 h 605070"/>
                <a:gd name="connsiteX71" fmla="*/ 412614 w 557893"/>
                <a:gd name="connsiteY71" fmla="*/ 85850 h 605070"/>
                <a:gd name="connsiteX72" fmla="*/ 426185 w 557893"/>
                <a:gd name="connsiteY72" fmla="*/ 99398 h 605070"/>
                <a:gd name="connsiteX73" fmla="*/ 435770 w 557893"/>
                <a:gd name="connsiteY73" fmla="*/ 110483 h 605070"/>
                <a:gd name="connsiteX74" fmla="*/ 456838 w 557893"/>
                <a:gd name="connsiteY74" fmla="*/ 116641 h 605070"/>
                <a:gd name="connsiteX75" fmla="*/ 460728 w 557893"/>
                <a:gd name="connsiteY75" fmla="*/ 124788 h 605070"/>
                <a:gd name="connsiteX76" fmla="*/ 455509 w 557893"/>
                <a:gd name="connsiteY76" fmla="*/ 142221 h 605070"/>
                <a:gd name="connsiteX77" fmla="*/ 446778 w 557893"/>
                <a:gd name="connsiteY77" fmla="*/ 145821 h 605070"/>
                <a:gd name="connsiteX78" fmla="*/ 413563 w 557893"/>
                <a:gd name="connsiteY78" fmla="*/ 139284 h 605070"/>
                <a:gd name="connsiteX79" fmla="*/ 404642 w 557893"/>
                <a:gd name="connsiteY79" fmla="*/ 141084 h 605070"/>
                <a:gd name="connsiteX80" fmla="*/ 401511 w 557893"/>
                <a:gd name="connsiteY80" fmla="*/ 163443 h 605070"/>
                <a:gd name="connsiteX81" fmla="*/ 415936 w 557893"/>
                <a:gd name="connsiteY81" fmla="*/ 171496 h 605070"/>
                <a:gd name="connsiteX82" fmla="*/ 442223 w 557893"/>
                <a:gd name="connsiteY82" fmla="*/ 183338 h 605070"/>
                <a:gd name="connsiteX83" fmla="*/ 457407 w 557893"/>
                <a:gd name="connsiteY83" fmla="*/ 255152 h 605070"/>
                <a:gd name="connsiteX84" fmla="*/ 431214 w 557893"/>
                <a:gd name="connsiteY84" fmla="*/ 271921 h 605070"/>
                <a:gd name="connsiteX85" fmla="*/ 424951 w 557893"/>
                <a:gd name="connsiteY85" fmla="*/ 280258 h 605070"/>
                <a:gd name="connsiteX86" fmla="*/ 424951 w 557893"/>
                <a:gd name="connsiteY86" fmla="*/ 294185 h 605070"/>
                <a:gd name="connsiteX87" fmla="*/ 418688 w 557893"/>
                <a:gd name="connsiteY87" fmla="*/ 300627 h 605070"/>
                <a:gd name="connsiteX88" fmla="*/ 403693 w 557893"/>
                <a:gd name="connsiteY88" fmla="*/ 300627 h 605070"/>
                <a:gd name="connsiteX89" fmla="*/ 397240 w 557893"/>
                <a:gd name="connsiteY89" fmla="*/ 293806 h 605070"/>
                <a:gd name="connsiteX90" fmla="*/ 397050 w 557893"/>
                <a:gd name="connsiteY90" fmla="*/ 283669 h 605070"/>
                <a:gd name="connsiteX91" fmla="*/ 389648 w 557893"/>
                <a:gd name="connsiteY91" fmla="*/ 274668 h 605070"/>
                <a:gd name="connsiteX92" fmla="*/ 362886 w 557893"/>
                <a:gd name="connsiteY92" fmla="*/ 267089 h 605070"/>
                <a:gd name="connsiteX93" fmla="*/ 357192 w 557893"/>
                <a:gd name="connsiteY93" fmla="*/ 255246 h 605070"/>
                <a:gd name="connsiteX94" fmla="*/ 361653 w 557893"/>
                <a:gd name="connsiteY94" fmla="*/ 239804 h 605070"/>
                <a:gd name="connsiteX95" fmla="*/ 370668 w 557893"/>
                <a:gd name="connsiteY95" fmla="*/ 236014 h 605070"/>
                <a:gd name="connsiteX96" fmla="*/ 400277 w 557893"/>
                <a:gd name="connsiteY96" fmla="*/ 244920 h 605070"/>
                <a:gd name="connsiteX97" fmla="*/ 419732 w 557893"/>
                <a:gd name="connsiteY97" fmla="*/ 242362 h 605070"/>
                <a:gd name="connsiteX98" fmla="*/ 423243 w 557893"/>
                <a:gd name="connsiteY98" fmla="*/ 215929 h 605070"/>
                <a:gd name="connsiteX99" fmla="*/ 412234 w 557893"/>
                <a:gd name="connsiteY99" fmla="*/ 209487 h 605070"/>
                <a:gd name="connsiteX100" fmla="*/ 382056 w 557893"/>
                <a:gd name="connsiteY100" fmla="*/ 196033 h 605070"/>
                <a:gd name="connsiteX101" fmla="*/ 357857 w 557893"/>
                <a:gd name="connsiteY101" fmla="*/ 155105 h 605070"/>
                <a:gd name="connsiteX102" fmla="*/ 390882 w 557893"/>
                <a:gd name="connsiteY102" fmla="*/ 113230 h 605070"/>
                <a:gd name="connsiteX103" fmla="*/ 399138 w 557893"/>
                <a:gd name="connsiteY103" fmla="*/ 102051 h 605070"/>
                <a:gd name="connsiteX104" fmla="*/ 399138 w 557893"/>
                <a:gd name="connsiteY104" fmla="*/ 93429 h 605070"/>
                <a:gd name="connsiteX105" fmla="*/ 406730 w 557893"/>
                <a:gd name="connsiteY105" fmla="*/ 85850 h 605070"/>
                <a:gd name="connsiteX106" fmla="*/ 205945 w 557893"/>
                <a:gd name="connsiteY106" fmla="*/ 50 h 605070"/>
                <a:gd name="connsiteX107" fmla="*/ 302823 w 557893"/>
                <a:gd name="connsiteY107" fmla="*/ 99179 h 605070"/>
                <a:gd name="connsiteX108" fmla="*/ 206514 w 557893"/>
                <a:gd name="connsiteY108" fmla="*/ 250620 h 605070"/>
                <a:gd name="connsiteX109" fmla="*/ 205945 w 557893"/>
                <a:gd name="connsiteY109" fmla="*/ 250620 h 605070"/>
                <a:gd name="connsiteX110" fmla="*/ 205281 w 557893"/>
                <a:gd name="connsiteY110" fmla="*/ 250620 h 605070"/>
                <a:gd name="connsiteX111" fmla="*/ 108972 w 557893"/>
                <a:gd name="connsiteY111" fmla="*/ 99179 h 605070"/>
                <a:gd name="connsiteX112" fmla="*/ 205945 w 557893"/>
                <a:gd name="connsiteY112" fmla="*/ 50 h 60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57893" h="605070">
                  <a:moveTo>
                    <a:pt x="546381" y="346236"/>
                  </a:moveTo>
                  <a:lnTo>
                    <a:pt x="547615" y="346236"/>
                  </a:lnTo>
                  <a:cubicBezTo>
                    <a:pt x="555112" y="346236"/>
                    <a:pt x="558243" y="349647"/>
                    <a:pt x="557863" y="357510"/>
                  </a:cubicBezTo>
                  <a:cubicBezTo>
                    <a:pt x="556725" y="382901"/>
                    <a:pt x="555491" y="408386"/>
                    <a:pt x="554352" y="433777"/>
                  </a:cubicBezTo>
                  <a:cubicBezTo>
                    <a:pt x="554068" y="438420"/>
                    <a:pt x="553024" y="442588"/>
                    <a:pt x="548374" y="445146"/>
                  </a:cubicBezTo>
                  <a:cubicBezTo>
                    <a:pt x="546856" y="445904"/>
                    <a:pt x="545622" y="446283"/>
                    <a:pt x="544484" y="446283"/>
                  </a:cubicBezTo>
                  <a:cubicBezTo>
                    <a:pt x="541257" y="446283"/>
                    <a:pt x="539170" y="443915"/>
                    <a:pt x="536987" y="441736"/>
                  </a:cubicBezTo>
                  <a:lnTo>
                    <a:pt x="513359" y="418334"/>
                  </a:lnTo>
                  <a:lnTo>
                    <a:pt x="504629" y="427051"/>
                  </a:lnTo>
                  <a:lnTo>
                    <a:pt x="432320" y="499244"/>
                  </a:lnTo>
                  <a:lnTo>
                    <a:pt x="425868" y="505686"/>
                  </a:lnTo>
                  <a:lnTo>
                    <a:pt x="410115" y="521413"/>
                  </a:lnTo>
                  <a:lnTo>
                    <a:pt x="335720" y="595691"/>
                  </a:lnTo>
                  <a:lnTo>
                    <a:pt x="331354" y="600049"/>
                  </a:lnTo>
                  <a:cubicBezTo>
                    <a:pt x="328128" y="603459"/>
                    <a:pt x="323668" y="605070"/>
                    <a:pt x="319208" y="605070"/>
                  </a:cubicBezTo>
                  <a:cubicBezTo>
                    <a:pt x="314843" y="605070"/>
                    <a:pt x="310478" y="603459"/>
                    <a:pt x="307062" y="600049"/>
                  </a:cubicBezTo>
                  <a:lnTo>
                    <a:pt x="302792" y="595691"/>
                  </a:lnTo>
                  <a:lnTo>
                    <a:pt x="286945" y="579963"/>
                  </a:lnTo>
                  <a:lnTo>
                    <a:pt x="212549" y="505686"/>
                  </a:lnTo>
                  <a:lnTo>
                    <a:pt x="208943" y="501991"/>
                  </a:lnTo>
                  <a:lnTo>
                    <a:pt x="130846" y="579963"/>
                  </a:lnTo>
                  <a:cubicBezTo>
                    <a:pt x="127525" y="583374"/>
                    <a:pt x="123160" y="584985"/>
                    <a:pt x="118700" y="584985"/>
                  </a:cubicBezTo>
                  <a:cubicBezTo>
                    <a:pt x="114240" y="584985"/>
                    <a:pt x="109970" y="583374"/>
                    <a:pt x="106554" y="579963"/>
                  </a:cubicBezTo>
                  <a:lnTo>
                    <a:pt x="102283" y="575605"/>
                  </a:lnTo>
                  <a:cubicBezTo>
                    <a:pt x="95546" y="568973"/>
                    <a:pt x="95546" y="557983"/>
                    <a:pt x="102283" y="551257"/>
                  </a:cubicBezTo>
                  <a:lnTo>
                    <a:pt x="192431" y="461158"/>
                  </a:lnTo>
                  <a:lnTo>
                    <a:pt x="196797" y="456894"/>
                  </a:lnTo>
                  <a:cubicBezTo>
                    <a:pt x="200023" y="453483"/>
                    <a:pt x="204483" y="451873"/>
                    <a:pt x="208943" y="451873"/>
                  </a:cubicBezTo>
                  <a:cubicBezTo>
                    <a:pt x="213308" y="451873"/>
                    <a:pt x="217673" y="453483"/>
                    <a:pt x="221089" y="456894"/>
                  </a:cubicBezTo>
                  <a:lnTo>
                    <a:pt x="225359" y="461158"/>
                  </a:lnTo>
                  <a:lnTo>
                    <a:pt x="241206" y="476979"/>
                  </a:lnTo>
                  <a:lnTo>
                    <a:pt x="315602" y="551257"/>
                  </a:lnTo>
                  <a:lnTo>
                    <a:pt x="319208" y="554952"/>
                  </a:lnTo>
                  <a:lnTo>
                    <a:pt x="381458" y="492801"/>
                  </a:lnTo>
                  <a:lnTo>
                    <a:pt x="397305" y="476979"/>
                  </a:lnTo>
                  <a:lnTo>
                    <a:pt x="403758" y="470537"/>
                  </a:lnTo>
                  <a:lnTo>
                    <a:pt x="476161" y="398439"/>
                  </a:lnTo>
                  <a:lnTo>
                    <a:pt x="484986" y="389533"/>
                  </a:lnTo>
                  <a:cubicBezTo>
                    <a:pt x="476730" y="381764"/>
                    <a:pt x="468759" y="373616"/>
                    <a:pt x="460788" y="365563"/>
                  </a:cubicBezTo>
                  <a:cubicBezTo>
                    <a:pt x="458036" y="362816"/>
                    <a:pt x="455474" y="359974"/>
                    <a:pt x="457752" y="355236"/>
                  </a:cubicBezTo>
                  <a:cubicBezTo>
                    <a:pt x="459934" y="350310"/>
                    <a:pt x="464015" y="350120"/>
                    <a:pt x="468000" y="349931"/>
                  </a:cubicBezTo>
                  <a:cubicBezTo>
                    <a:pt x="494095" y="348605"/>
                    <a:pt x="520286" y="347468"/>
                    <a:pt x="546381" y="346236"/>
                  </a:cubicBezTo>
                  <a:close/>
                  <a:moveTo>
                    <a:pt x="278625" y="278352"/>
                  </a:moveTo>
                  <a:cubicBezTo>
                    <a:pt x="278625" y="278352"/>
                    <a:pt x="327877" y="302233"/>
                    <a:pt x="371816" y="329810"/>
                  </a:cubicBezTo>
                  <a:cubicBezTo>
                    <a:pt x="404936" y="350469"/>
                    <a:pt x="411104" y="373023"/>
                    <a:pt x="412053" y="405338"/>
                  </a:cubicBezTo>
                  <a:cubicBezTo>
                    <a:pt x="412148" y="405433"/>
                    <a:pt x="412148" y="405622"/>
                    <a:pt x="412148" y="405717"/>
                  </a:cubicBezTo>
                  <a:lnTo>
                    <a:pt x="412148" y="408086"/>
                  </a:lnTo>
                  <a:cubicBezTo>
                    <a:pt x="412243" y="409602"/>
                    <a:pt x="412243" y="411308"/>
                    <a:pt x="412243" y="412919"/>
                  </a:cubicBezTo>
                  <a:lnTo>
                    <a:pt x="379123" y="445992"/>
                  </a:lnTo>
                  <a:lnTo>
                    <a:pt x="372670" y="452436"/>
                  </a:lnTo>
                  <a:lnTo>
                    <a:pt x="356822" y="468262"/>
                  </a:lnTo>
                  <a:lnTo>
                    <a:pt x="319147" y="505884"/>
                  </a:lnTo>
                  <a:lnTo>
                    <a:pt x="265623" y="452436"/>
                  </a:lnTo>
                  <a:lnTo>
                    <a:pt x="249775" y="436705"/>
                  </a:lnTo>
                  <a:lnTo>
                    <a:pt x="245505" y="432346"/>
                  </a:lnTo>
                  <a:cubicBezTo>
                    <a:pt x="235730" y="422680"/>
                    <a:pt x="222729" y="417184"/>
                    <a:pt x="208779" y="417184"/>
                  </a:cubicBezTo>
                  <a:cubicBezTo>
                    <a:pt x="194923" y="417184"/>
                    <a:pt x="181827" y="422680"/>
                    <a:pt x="172148" y="432346"/>
                  </a:cubicBezTo>
                  <a:lnTo>
                    <a:pt x="167782" y="436705"/>
                  </a:lnTo>
                  <a:lnTo>
                    <a:pt x="89490" y="514887"/>
                  </a:lnTo>
                  <a:lnTo>
                    <a:pt x="190" y="514792"/>
                  </a:lnTo>
                  <a:lnTo>
                    <a:pt x="0" y="405433"/>
                  </a:lnTo>
                  <a:cubicBezTo>
                    <a:pt x="949" y="373118"/>
                    <a:pt x="7117" y="350753"/>
                    <a:pt x="40237" y="329904"/>
                  </a:cubicBezTo>
                  <a:cubicBezTo>
                    <a:pt x="84271" y="302233"/>
                    <a:pt x="133429" y="278447"/>
                    <a:pt x="133429" y="278447"/>
                  </a:cubicBezTo>
                  <a:lnTo>
                    <a:pt x="172527" y="401926"/>
                  </a:lnTo>
                  <a:lnTo>
                    <a:pt x="195398" y="337201"/>
                  </a:lnTo>
                  <a:cubicBezTo>
                    <a:pt x="155255" y="281384"/>
                    <a:pt x="198340" y="278636"/>
                    <a:pt x="205932" y="278447"/>
                  </a:cubicBezTo>
                  <a:lnTo>
                    <a:pt x="206121" y="278447"/>
                  </a:lnTo>
                  <a:lnTo>
                    <a:pt x="206406" y="278447"/>
                  </a:lnTo>
                  <a:cubicBezTo>
                    <a:pt x="214093" y="278636"/>
                    <a:pt x="256988" y="281384"/>
                    <a:pt x="216940" y="337201"/>
                  </a:cubicBezTo>
                  <a:lnTo>
                    <a:pt x="239811" y="401926"/>
                  </a:lnTo>
                  <a:close/>
                  <a:moveTo>
                    <a:pt x="406730" y="85850"/>
                  </a:moveTo>
                  <a:lnTo>
                    <a:pt x="412614" y="85850"/>
                  </a:lnTo>
                  <a:cubicBezTo>
                    <a:pt x="426185" y="85850"/>
                    <a:pt x="426185" y="85850"/>
                    <a:pt x="426185" y="99398"/>
                  </a:cubicBezTo>
                  <a:cubicBezTo>
                    <a:pt x="426280" y="108967"/>
                    <a:pt x="426280" y="108967"/>
                    <a:pt x="435770" y="110483"/>
                  </a:cubicBezTo>
                  <a:cubicBezTo>
                    <a:pt x="443172" y="111619"/>
                    <a:pt x="450100" y="113799"/>
                    <a:pt x="456838" y="116641"/>
                  </a:cubicBezTo>
                  <a:cubicBezTo>
                    <a:pt x="460444" y="118346"/>
                    <a:pt x="461867" y="120809"/>
                    <a:pt x="460728" y="124788"/>
                  </a:cubicBezTo>
                  <a:cubicBezTo>
                    <a:pt x="458925" y="130568"/>
                    <a:pt x="457407" y="136347"/>
                    <a:pt x="455509" y="142221"/>
                  </a:cubicBezTo>
                  <a:cubicBezTo>
                    <a:pt x="453801" y="147621"/>
                    <a:pt x="451998" y="148379"/>
                    <a:pt x="446778" y="145821"/>
                  </a:cubicBezTo>
                  <a:cubicBezTo>
                    <a:pt x="436339" y="140800"/>
                    <a:pt x="425141" y="138621"/>
                    <a:pt x="413563" y="139284"/>
                  </a:cubicBezTo>
                  <a:cubicBezTo>
                    <a:pt x="410526" y="139379"/>
                    <a:pt x="407489" y="139757"/>
                    <a:pt x="404642" y="141084"/>
                  </a:cubicBezTo>
                  <a:cubicBezTo>
                    <a:pt x="394583" y="145442"/>
                    <a:pt x="392875" y="156621"/>
                    <a:pt x="401511" y="163443"/>
                  </a:cubicBezTo>
                  <a:cubicBezTo>
                    <a:pt x="405781" y="166853"/>
                    <a:pt x="410716" y="169317"/>
                    <a:pt x="415936" y="171496"/>
                  </a:cubicBezTo>
                  <a:cubicBezTo>
                    <a:pt x="424761" y="175191"/>
                    <a:pt x="433777" y="178696"/>
                    <a:pt x="442223" y="183338"/>
                  </a:cubicBezTo>
                  <a:cubicBezTo>
                    <a:pt x="469175" y="198307"/>
                    <a:pt x="476387" y="232130"/>
                    <a:pt x="457407" y="255152"/>
                  </a:cubicBezTo>
                  <a:cubicBezTo>
                    <a:pt x="450574" y="263489"/>
                    <a:pt x="441654" y="268984"/>
                    <a:pt x="431214" y="271921"/>
                  </a:cubicBezTo>
                  <a:cubicBezTo>
                    <a:pt x="426659" y="273152"/>
                    <a:pt x="424666" y="275616"/>
                    <a:pt x="424951" y="280258"/>
                  </a:cubicBezTo>
                  <a:cubicBezTo>
                    <a:pt x="425141" y="284900"/>
                    <a:pt x="424951" y="289448"/>
                    <a:pt x="424951" y="294185"/>
                  </a:cubicBezTo>
                  <a:cubicBezTo>
                    <a:pt x="424951" y="298353"/>
                    <a:pt x="422768" y="300438"/>
                    <a:pt x="418688" y="300627"/>
                  </a:cubicBezTo>
                  <a:cubicBezTo>
                    <a:pt x="413658" y="300722"/>
                    <a:pt x="408628" y="300722"/>
                    <a:pt x="403693" y="300627"/>
                  </a:cubicBezTo>
                  <a:cubicBezTo>
                    <a:pt x="399328" y="300438"/>
                    <a:pt x="397240" y="298069"/>
                    <a:pt x="397240" y="293806"/>
                  </a:cubicBezTo>
                  <a:cubicBezTo>
                    <a:pt x="397050" y="290490"/>
                    <a:pt x="397050" y="287079"/>
                    <a:pt x="397050" y="283669"/>
                  </a:cubicBezTo>
                  <a:cubicBezTo>
                    <a:pt x="397050" y="276184"/>
                    <a:pt x="396861" y="275805"/>
                    <a:pt x="389648" y="274668"/>
                  </a:cubicBezTo>
                  <a:cubicBezTo>
                    <a:pt x="380348" y="273342"/>
                    <a:pt x="371427" y="271163"/>
                    <a:pt x="362886" y="267089"/>
                  </a:cubicBezTo>
                  <a:cubicBezTo>
                    <a:pt x="356243" y="263963"/>
                    <a:pt x="355579" y="262163"/>
                    <a:pt x="357192" y="255246"/>
                  </a:cubicBezTo>
                  <a:cubicBezTo>
                    <a:pt x="358616" y="250036"/>
                    <a:pt x="360039" y="244920"/>
                    <a:pt x="361653" y="239804"/>
                  </a:cubicBezTo>
                  <a:cubicBezTo>
                    <a:pt x="363551" y="233930"/>
                    <a:pt x="365164" y="233172"/>
                    <a:pt x="370668" y="236014"/>
                  </a:cubicBezTo>
                  <a:cubicBezTo>
                    <a:pt x="379968" y="240846"/>
                    <a:pt x="389838" y="243593"/>
                    <a:pt x="400277" y="244920"/>
                  </a:cubicBezTo>
                  <a:cubicBezTo>
                    <a:pt x="406920" y="245772"/>
                    <a:pt x="413563" y="245014"/>
                    <a:pt x="419732" y="242362"/>
                  </a:cubicBezTo>
                  <a:cubicBezTo>
                    <a:pt x="431214" y="237435"/>
                    <a:pt x="433018" y="224077"/>
                    <a:pt x="423243" y="215929"/>
                  </a:cubicBezTo>
                  <a:cubicBezTo>
                    <a:pt x="420016" y="213276"/>
                    <a:pt x="416220" y="211287"/>
                    <a:pt x="412234" y="209487"/>
                  </a:cubicBezTo>
                  <a:cubicBezTo>
                    <a:pt x="402175" y="205129"/>
                    <a:pt x="391641" y="201718"/>
                    <a:pt x="382056" y="196033"/>
                  </a:cubicBezTo>
                  <a:cubicBezTo>
                    <a:pt x="366587" y="186654"/>
                    <a:pt x="356718" y="173864"/>
                    <a:pt x="357857" y="155105"/>
                  </a:cubicBezTo>
                  <a:cubicBezTo>
                    <a:pt x="359280" y="133694"/>
                    <a:pt x="371238" y="120336"/>
                    <a:pt x="390882" y="113230"/>
                  </a:cubicBezTo>
                  <a:cubicBezTo>
                    <a:pt x="398948" y="110388"/>
                    <a:pt x="399138" y="110483"/>
                    <a:pt x="399138" y="102051"/>
                  </a:cubicBezTo>
                  <a:cubicBezTo>
                    <a:pt x="399138" y="99114"/>
                    <a:pt x="398948" y="96366"/>
                    <a:pt x="399138" y="93429"/>
                  </a:cubicBezTo>
                  <a:cubicBezTo>
                    <a:pt x="399233" y="87082"/>
                    <a:pt x="400372" y="85945"/>
                    <a:pt x="406730" y="85850"/>
                  </a:cubicBezTo>
                  <a:close/>
                  <a:moveTo>
                    <a:pt x="205945" y="50"/>
                  </a:moveTo>
                  <a:cubicBezTo>
                    <a:pt x="214105" y="-329"/>
                    <a:pt x="298173" y="-1087"/>
                    <a:pt x="302823" y="99179"/>
                  </a:cubicBezTo>
                  <a:cubicBezTo>
                    <a:pt x="302823" y="99179"/>
                    <a:pt x="319238" y="249483"/>
                    <a:pt x="206514" y="250620"/>
                  </a:cubicBezTo>
                  <a:lnTo>
                    <a:pt x="205945" y="250620"/>
                  </a:lnTo>
                  <a:lnTo>
                    <a:pt x="205281" y="250620"/>
                  </a:lnTo>
                  <a:cubicBezTo>
                    <a:pt x="92652" y="249483"/>
                    <a:pt x="108972" y="99179"/>
                    <a:pt x="108972" y="99179"/>
                  </a:cubicBezTo>
                  <a:cubicBezTo>
                    <a:pt x="113527" y="-1087"/>
                    <a:pt x="197690" y="-329"/>
                    <a:pt x="205945" y="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ea"/>
                <a:sym typeface="Arial"/>
              </a:endParaRPr>
            </a:p>
          </p:txBody>
        </p:sp>
        <p:pic>
          <p:nvPicPr>
            <p:cNvPr id="5" name="图形" descr="D:\包图网\包图网素材\商务办公\5d306ea307655.jpg5d306ea307655"/>
            <p:cNvPicPr>
              <a:picLocks noChangeAspect="1"/>
            </p:cNvPicPr>
            <p:nvPr>
              <p:custDataLst>
                <p:tags r:id="rId12"/>
              </p:custDataLst>
            </p:nvPr>
          </p:nvPicPr>
          <p:blipFill>
            <a:blip r:embed="rId23" cstate="email">
              <a:extLst>
                <a:ext uri="{28A0092B-C50C-407E-A947-70E740481C1C}">
                  <a14:useLocalDpi xmlns:a14="http://schemas.microsoft.com/office/drawing/2010/main"/>
                </a:ext>
              </a:extLst>
            </a:blip>
            <a:srcRect/>
            <a:stretch>
              <a:fillRect/>
            </a:stretch>
          </p:blipFill>
          <p:spPr>
            <a:xfrm>
              <a:off x="2067" y="3123"/>
              <a:ext cx="5795" cy="5795"/>
            </a:xfrm>
            <a:prstGeom prst="ellipse">
              <a:avLst/>
            </a:prstGeom>
            <a:ln w="38100">
              <a:solidFill>
                <a:srgbClr val="343B53"/>
              </a:solidFill>
            </a:ln>
          </p:spPr>
        </p:pic>
        <p:sp>
          <p:nvSpPr>
            <p:cNvPr id="7" name="图形"/>
            <p:cNvSpPr txBox="1"/>
            <p:nvPr>
              <p:custDataLst>
                <p:tags r:id="rId13"/>
              </p:custDataLst>
            </p:nvPr>
          </p:nvSpPr>
          <p:spPr>
            <a:xfrm>
              <a:off x="9035" y="3437"/>
              <a:ext cx="8489" cy="966"/>
            </a:xfrm>
            <a:prstGeom prst="rect">
              <a:avLst/>
            </a:prstGeom>
            <a:noFill/>
          </p:spPr>
          <p:txBody>
            <a:bodyPr wrap="square" rtlCol="0">
              <a:spAutoFit/>
            </a:bodyPr>
            <a:lstStyle/>
            <a:p>
              <a:pPr algn="l">
                <a:lnSpc>
                  <a:spcPct val="150000"/>
                </a:lnSpc>
              </a:pPr>
              <a:r>
                <a:rPr lang="en-US" altLang="zh-CN" sz="12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200" dirty="0">
                <a:solidFill>
                  <a:schemeClr val="bg1"/>
                </a:solidFill>
                <a:latin typeface="Arial"/>
                <a:ea typeface="微软雅黑"/>
                <a:cs typeface="MiSans Medium" panose="00000600000000000000" charset="-122"/>
                <a:sym typeface="Arial"/>
              </a:endParaRPr>
            </a:p>
          </p:txBody>
        </p:sp>
        <p:sp>
          <p:nvSpPr>
            <p:cNvPr id="9" name="图形"/>
            <p:cNvSpPr txBox="1"/>
            <p:nvPr>
              <p:custDataLst>
                <p:tags r:id="rId14"/>
              </p:custDataLst>
            </p:nvPr>
          </p:nvSpPr>
          <p:spPr>
            <a:xfrm>
              <a:off x="9650" y="5428"/>
              <a:ext cx="7874" cy="966"/>
            </a:xfrm>
            <a:prstGeom prst="rect">
              <a:avLst/>
            </a:prstGeom>
            <a:noFill/>
          </p:spPr>
          <p:txBody>
            <a:bodyPr wrap="square" rtlCol="0">
              <a:spAutoFit/>
            </a:bodyPr>
            <a:lstStyle/>
            <a:p>
              <a:pPr algn="l">
                <a:lnSpc>
                  <a:spcPct val="150000"/>
                </a:lnSpc>
              </a:pPr>
              <a:r>
                <a:rPr lang="en-US" altLang="zh-CN" sz="12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200" dirty="0">
                <a:solidFill>
                  <a:schemeClr val="bg1"/>
                </a:solidFill>
                <a:latin typeface="Arial"/>
                <a:ea typeface="微软雅黑"/>
                <a:cs typeface="MiSans Medium" panose="00000600000000000000" charset="-122"/>
                <a:sym typeface="Arial"/>
              </a:endParaRPr>
            </a:p>
          </p:txBody>
        </p:sp>
        <p:sp>
          <p:nvSpPr>
            <p:cNvPr id="25" name="图形"/>
            <p:cNvSpPr txBox="1"/>
            <p:nvPr>
              <p:custDataLst>
                <p:tags r:id="rId15"/>
              </p:custDataLst>
            </p:nvPr>
          </p:nvSpPr>
          <p:spPr>
            <a:xfrm>
              <a:off x="9036" y="7453"/>
              <a:ext cx="8489" cy="966"/>
            </a:xfrm>
            <a:prstGeom prst="rect">
              <a:avLst/>
            </a:prstGeom>
            <a:noFill/>
          </p:spPr>
          <p:txBody>
            <a:bodyPr wrap="square" rtlCol="0">
              <a:spAutoFit/>
            </a:bodyPr>
            <a:lstStyle/>
            <a:p>
              <a:pPr algn="l">
                <a:lnSpc>
                  <a:spcPct val="150000"/>
                </a:lnSpc>
              </a:pPr>
              <a:r>
                <a:rPr lang="en-US" altLang="zh-CN" sz="12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200" dirty="0">
                <a:solidFill>
                  <a:schemeClr val="bg1"/>
                </a:solidFill>
                <a:latin typeface="Arial"/>
                <a:ea typeface="微软雅黑"/>
                <a:cs typeface="MiSans Medium" panose="00000600000000000000" charset="-122"/>
                <a:sym typeface="Arial"/>
              </a:endParaRPr>
            </a:p>
          </p:txBody>
        </p:sp>
        <p:sp>
          <p:nvSpPr>
            <p:cNvPr id="26" name="图形"/>
            <p:cNvSpPr txBox="1"/>
            <p:nvPr>
              <p:custDataLst>
                <p:tags r:id="rId16"/>
              </p:custDataLst>
            </p:nvPr>
          </p:nvSpPr>
          <p:spPr>
            <a:xfrm>
              <a:off x="9018" y="2692"/>
              <a:ext cx="4004" cy="727"/>
            </a:xfrm>
            <a:prstGeom prst="rect">
              <a:avLst/>
            </a:prstGeom>
            <a:noFill/>
          </p:spPr>
          <p:txBody>
            <a:bodyPr wrap="square" rtlCol="0">
              <a:spAutoFit/>
            </a:bodyPr>
            <a:lstStyle/>
            <a:p>
              <a:pPr algn="l"/>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27" name="图形"/>
            <p:cNvSpPr txBox="1"/>
            <p:nvPr>
              <p:custDataLst>
                <p:tags r:id="rId17"/>
              </p:custDataLst>
            </p:nvPr>
          </p:nvSpPr>
          <p:spPr>
            <a:xfrm>
              <a:off x="9650" y="4684"/>
              <a:ext cx="4004" cy="727"/>
            </a:xfrm>
            <a:prstGeom prst="rect">
              <a:avLst/>
            </a:prstGeom>
            <a:noFill/>
          </p:spPr>
          <p:txBody>
            <a:bodyPr wrap="square" rtlCol="0">
              <a:spAutoFit/>
            </a:bodyPr>
            <a:lstStyle/>
            <a:p>
              <a:pPr algn="l"/>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28" name="图形"/>
            <p:cNvSpPr txBox="1"/>
            <p:nvPr>
              <p:custDataLst>
                <p:tags r:id="rId18"/>
              </p:custDataLst>
            </p:nvPr>
          </p:nvSpPr>
          <p:spPr>
            <a:xfrm>
              <a:off x="9036" y="6675"/>
              <a:ext cx="4004" cy="727"/>
            </a:xfrm>
            <a:prstGeom prst="rect">
              <a:avLst/>
            </a:prstGeom>
            <a:noFill/>
          </p:spPr>
          <p:txBody>
            <a:bodyPr wrap="square" rtlCol="0">
              <a:spAutoFit/>
            </a:bodyPr>
            <a:lstStyle/>
            <a:p>
              <a:pPr algn="l"/>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grpSp>
    </p:spTree>
    <p:custDataLst>
      <p:tags r:id="rId1"/>
    </p:custData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8"/>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p>
          </p:txBody>
        </p:sp>
        <p:sp>
          <p:nvSpPr>
            <p:cNvPr id="10" name="图形"/>
            <p:cNvSpPr/>
            <p:nvPr>
              <p:custDataLst>
                <p:tags r:id="rId9"/>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10"/>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5" name="图形"/>
          <p:cNvGrpSpPr/>
          <p:nvPr/>
        </p:nvGrpSpPr>
        <p:grpSpPr>
          <a:xfrm>
            <a:off x="1055371" y="1508127"/>
            <a:ext cx="10172700" cy="4192270"/>
            <a:chOff x="1662" y="2375"/>
            <a:chExt cx="16020" cy="6602"/>
          </a:xfrm>
        </p:grpSpPr>
        <p:sp>
          <p:nvSpPr>
            <p:cNvPr id="36" name="图形"/>
            <p:cNvSpPr txBox="1"/>
            <p:nvPr>
              <p:custDataLst>
                <p:tags r:id="rId2"/>
              </p:custDataLst>
            </p:nvPr>
          </p:nvSpPr>
          <p:spPr>
            <a:xfrm>
              <a:off x="1662" y="2375"/>
              <a:ext cx="16020" cy="1672"/>
            </a:xfrm>
            <a:prstGeom prst="rect">
              <a:avLst/>
            </a:prstGeom>
            <a:noFill/>
          </p:spPr>
          <p:txBody>
            <a:bodyPr wrap="square" rtlCol="0">
              <a:spAutoFit/>
            </a:bodyPr>
            <a:lstStyle/>
            <a:p>
              <a:pPr algn="l">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pic>
          <p:nvPicPr>
            <p:cNvPr id="9" name="图形" descr="D:\包图网\包图网素材\商务办公\12999.jpg12999"/>
            <p:cNvPicPr>
              <a:picLocks noChangeAspect="1"/>
            </p:cNvPicPr>
            <p:nvPr>
              <p:custDataLst>
                <p:tags r:id="rId3"/>
              </p:custDataLst>
            </p:nvPr>
          </p:nvPicPr>
          <p:blipFill>
            <a:blip r:embed="rId12" cstate="email">
              <a:extLst>
                <a:ext uri="{28A0092B-C50C-407E-A947-70E740481C1C}">
                  <a14:useLocalDpi xmlns:a14="http://schemas.microsoft.com/office/drawing/2010/main"/>
                </a:ext>
              </a:extLst>
            </a:blip>
            <a:srcRect/>
            <a:stretch>
              <a:fillRect/>
            </a:stretch>
          </p:blipFill>
          <p:spPr>
            <a:xfrm>
              <a:off x="1662" y="4518"/>
              <a:ext cx="6690" cy="4459"/>
            </a:xfrm>
            <a:prstGeom prst="rect">
              <a:avLst/>
            </a:prstGeom>
            <a:ln w="25400">
              <a:solidFill>
                <a:srgbClr val="B19E86"/>
              </a:solidFill>
            </a:ln>
          </p:spPr>
        </p:pic>
        <p:grpSp>
          <p:nvGrpSpPr>
            <p:cNvPr id="13" name="组合 12"/>
            <p:cNvGrpSpPr/>
            <p:nvPr/>
          </p:nvGrpSpPr>
          <p:grpSpPr>
            <a:xfrm>
              <a:off x="8862" y="4729"/>
              <a:ext cx="8820" cy="3467"/>
              <a:chOff x="8862" y="4563"/>
              <a:chExt cx="8820" cy="3467"/>
            </a:xfrm>
          </p:grpSpPr>
          <p:sp>
            <p:nvSpPr>
              <p:cNvPr id="2" name="图形"/>
              <p:cNvSpPr/>
              <p:nvPr>
                <p:custDataLst>
                  <p:tags r:id="rId4"/>
                </p:custDataLst>
              </p:nvPr>
            </p:nvSpPr>
            <p:spPr>
              <a:xfrm>
                <a:off x="8862" y="4563"/>
                <a:ext cx="4001" cy="1240"/>
              </a:xfrm>
              <a:prstGeom prst="rect">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4" name="图形"/>
              <p:cNvSpPr/>
              <p:nvPr>
                <p:custDataLst>
                  <p:tags r:id="rId5"/>
                </p:custDataLst>
              </p:nvPr>
            </p:nvSpPr>
            <p:spPr>
              <a:xfrm>
                <a:off x="9018" y="4726"/>
                <a:ext cx="3689" cy="914"/>
              </a:xfrm>
              <a:prstGeom prst="rect">
                <a:avLst/>
              </a:prstGeom>
              <a:noFill/>
              <a:ln w="254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39" name="图形"/>
              <p:cNvSpPr txBox="1"/>
              <p:nvPr>
                <p:custDataLst>
                  <p:tags r:id="rId6"/>
                </p:custDataLst>
              </p:nvPr>
            </p:nvSpPr>
            <p:spPr>
              <a:xfrm>
                <a:off x="9196" y="4821"/>
                <a:ext cx="3313" cy="727"/>
              </a:xfrm>
              <a:prstGeom prst="rect">
                <a:avLst/>
              </a:prstGeom>
              <a:noFill/>
            </p:spPr>
            <p:txBody>
              <a:bodyPr wrap="square" rtlCol="0">
                <a:spAutoFit/>
              </a:bodyPr>
              <a:lstStyle/>
              <a:p>
                <a:pPr algn="ctr"/>
                <a:r>
                  <a:rPr lang="en-US" altLang="zh-CN" sz="2400" dirty="0">
                    <a:solidFill>
                      <a:schemeClr val="bg1"/>
                    </a:solidFill>
                    <a:latin typeface="Arial"/>
                    <a:ea typeface="微软雅黑"/>
                    <a:cs typeface="MiSans Medium" panose="00000600000000000000" charset="-122"/>
                    <a:sym typeface="Arial"/>
                  </a:rPr>
                  <a:t>Add title text</a:t>
                </a:r>
                <a:endParaRPr lang="zh-CN" altLang="en-US" sz="2400" dirty="0">
                  <a:solidFill>
                    <a:schemeClr val="bg1"/>
                  </a:solidFill>
                  <a:latin typeface="Arial"/>
                  <a:ea typeface="微软雅黑"/>
                  <a:cs typeface="MiSans Medium" panose="00000600000000000000" charset="-122"/>
                  <a:sym typeface="Arial"/>
                </a:endParaRPr>
              </a:p>
            </p:txBody>
          </p:sp>
          <p:sp>
            <p:nvSpPr>
              <p:cNvPr id="12" name="图形"/>
              <p:cNvSpPr txBox="1"/>
              <p:nvPr>
                <p:custDataLst>
                  <p:tags r:id="rId7"/>
                </p:custDataLst>
              </p:nvPr>
            </p:nvSpPr>
            <p:spPr>
              <a:xfrm>
                <a:off x="8862" y="5912"/>
                <a:ext cx="8820" cy="2118"/>
              </a:xfrm>
              <a:prstGeom prst="rect">
                <a:avLst/>
              </a:prstGeom>
              <a:noFill/>
            </p:spPr>
            <p:txBody>
              <a:bodyPr wrap="square" rtlCol="0">
                <a:spAutoFit/>
              </a:bodyPr>
              <a:lstStyle/>
              <a:p>
                <a:pPr algn="l">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图形"/>
          <p:cNvGrpSpPr/>
          <p:nvPr/>
        </p:nvGrpSpPr>
        <p:grpSpPr>
          <a:xfrm>
            <a:off x="681357" y="1443991"/>
            <a:ext cx="10832465" cy="4290695"/>
            <a:chOff x="1073" y="2274"/>
            <a:chExt cx="17059" cy="6757"/>
          </a:xfrm>
        </p:grpSpPr>
        <p:sp>
          <p:nvSpPr>
            <p:cNvPr id="6" name="图形"/>
            <p:cNvSpPr/>
            <p:nvPr>
              <p:custDataLst>
                <p:tags r:id="rId5"/>
              </p:custDataLst>
            </p:nvPr>
          </p:nvSpPr>
          <p:spPr bwMode="auto">
            <a:xfrm>
              <a:off x="6798" y="4853"/>
              <a:ext cx="2203" cy="3049"/>
            </a:xfrm>
            <a:custGeom>
              <a:avLst/>
              <a:gdLst>
                <a:gd name="T0" fmla="*/ 479 w 537"/>
                <a:gd name="T1" fmla="*/ 401 h 743"/>
                <a:gd name="T2" fmla="*/ 458 w 537"/>
                <a:gd name="T3" fmla="*/ 173 h 743"/>
                <a:gd name="T4" fmla="*/ 297 w 537"/>
                <a:gd name="T5" fmla="*/ 243 h 743"/>
                <a:gd name="T6" fmla="*/ 188 w 537"/>
                <a:gd name="T7" fmla="*/ 214 h 743"/>
                <a:gd name="T8" fmla="*/ 79 w 537"/>
                <a:gd name="T9" fmla="*/ 0 h 743"/>
                <a:gd name="T10" fmla="*/ 118 w 537"/>
                <a:gd name="T11" fmla="*/ 607 h 743"/>
                <a:gd name="T12" fmla="*/ 120 w 537"/>
                <a:gd name="T13" fmla="*/ 610 h 743"/>
                <a:gd name="T14" fmla="*/ 404 w 537"/>
                <a:gd name="T15" fmla="*/ 685 h 743"/>
                <a:gd name="T16" fmla="*/ 479 w 537"/>
                <a:gd name="T17" fmla="*/ 402 h 743"/>
                <a:gd name="T18" fmla="*/ 479 w 537"/>
                <a:gd name="T19" fmla="*/ 40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7" h="743">
                  <a:moveTo>
                    <a:pt x="479" y="401"/>
                  </a:moveTo>
                  <a:cubicBezTo>
                    <a:pt x="438" y="329"/>
                    <a:pt x="432" y="246"/>
                    <a:pt x="458" y="173"/>
                  </a:cubicBezTo>
                  <a:cubicBezTo>
                    <a:pt x="417" y="217"/>
                    <a:pt x="359" y="243"/>
                    <a:pt x="297" y="243"/>
                  </a:cubicBezTo>
                  <a:cubicBezTo>
                    <a:pt x="259" y="243"/>
                    <a:pt x="221" y="233"/>
                    <a:pt x="188" y="214"/>
                  </a:cubicBezTo>
                  <a:cubicBezTo>
                    <a:pt x="110" y="169"/>
                    <a:pt x="70" y="84"/>
                    <a:pt x="79" y="0"/>
                  </a:cubicBezTo>
                  <a:cubicBezTo>
                    <a:pt x="0" y="191"/>
                    <a:pt x="7" y="415"/>
                    <a:pt x="118" y="607"/>
                  </a:cubicBezTo>
                  <a:cubicBezTo>
                    <a:pt x="120" y="610"/>
                    <a:pt x="120" y="610"/>
                    <a:pt x="120" y="610"/>
                  </a:cubicBezTo>
                  <a:cubicBezTo>
                    <a:pt x="177" y="709"/>
                    <a:pt x="305" y="743"/>
                    <a:pt x="404" y="685"/>
                  </a:cubicBezTo>
                  <a:cubicBezTo>
                    <a:pt x="503" y="628"/>
                    <a:pt x="537" y="501"/>
                    <a:pt x="479" y="402"/>
                  </a:cubicBezTo>
                  <a:cubicBezTo>
                    <a:pt x="479" y="401"/>
                    <a:pt x="479" y="401"/>
                    <a:pt x="479" y="401"/>
                  </a:cubicBezTo>
                  <a:close/>
                </a:path>
              </a:pathLst>
            </a:custGeom>
            <a:solidFill>
              <a:srgbClr val="343B53"/>
            </a:solidFill>
            <a:ln>
              <a:noFill/>
            </a:ln>
          </p:spPr>
          <p:txBody>
            <a:bodyPr vert="horz" wrap="square" lIns="91440" tIns="45720" rIns="91440" bIns="45720" numCol="1" anchor="t" anchorCtr="0" compatLnSpc="1"/>
            <a:lstStyle/>
            <a:p>
              <a:endParaRPr lang="en-US" dirty="0">
                <a:solidFill>
                  <a:schemeClr val="bg1"/>
                </a:solidFill>
                <a:latin typeface="Arial"/>
                <a:ea typeface="微软雅黑"/>
                <a:cs typeface="MiSans Medium" panose="00000600000000000000" charset="-122"/>
                <a:sym typeface="Arial"/>
              </a:endParaRPr>
            </a:p>
          </p:txBody>
        </p:sp>
        <p:sp>
          <p:nvSpPr>
            <p:cNvPr id="9" name="图形"/>
            <p:cNvSpPr/>
            <p:nvPr>
              <p:custDataLst>
                <p:tags r:id="rId6"/>
              </p:custDataLst>
            </p:nvPr>
          </p:nvSpPr>
          <p:spPr bwMode="auto">
            <a:xfrm>
              <a:off x="7479" y="6674"/>
              <a:ext cx="3110" cy="2093"/>
            </a:xfrm>
            <a:custGeom>
              <a:avLst/>
              <a:gdLst>
                <a:gd name="T0" fmla="*/ 550 w 758"/>
                <a:gd name="T1" fmla="*/ 94 h 510"/>
                <a:gd name="T2" fmla="*/ 550 w 758"/>
                <a:gd name="T3" fmla="*/ 94 h 510"/>
                <a:gd name="T4" fmla="*/ 344 w 758"/>
                <a:gd name="T5" fmla="*/ 0 h 510"/>
                <a:gd name="T6" fmla="*/ 345 w 758"/>
                <a:gd name="T7" fmla="*/ 117 h 510"/>
                <a:gd name="T8" fmla="*/ 243 w 758"/>
                <a:gd name="T9" fmla="*/ 251 h 510"/>
                <a:gd name="T10" fmla="*/ 133 w 758"/>
                <a:gd name="T11" fmla="*/ 281 h 510"/>
                <a:gd name="T12" fmla="*/ 0 w 758"/>
                <a:gd name="T13" fmla="*/ 236 h 510"/>
                <a:gd name="T14" fmla="*/ 547 w 758"/>
                <a:gd name="T15" fmla="*/ 510 h 510"/>
                <a:gd name="T16" fmla="*/ 550 w 758"/>
                <a:gd name="T17" fmla="*/ 510 h 510"/>
                <a:gd name="T18" fmla="*/ 758 w 758"/>
                <a:gd name="T19" fmla="*/ 302 h 510"/>
                <a:gd name="T20" fmla="*/ 550 w 758"/>
                <a:gd name="T21" fmla="*/ 9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10">
                  <a:moveTo>
                    <a:pt x="550" y="94"/>
                  </a:moveTo>
                  <a:cubicBezTo>
                    <a:pt x="550" y="94"/>
                    <a:pt x="550" y="94"/>
                    <a:pt x="550" y="94"/>
                  </a:cubicBezTo>
                  <a:cubicBezTo>
                    <a:pt x="468" y="94"/>
                    <a:pt x="394" y="57"/>
                    <a:pt x="344" y="0"/>
                  </a:cubicBezTo>
                  <a:cubicBezTo>
                    <a:pt x="355" y="38"/>
                    <a:pt x="355" y="78"/>
                    <a:pt x="345" y="117"/>
                  </a:cubicBezTo>
                  <a:cubicBezTo>
                    <a:pt x="330" y="174"/>
                    <a:pt x="294" y="222"/>
                    <a:pt x="243" y="251"/>
                  </a:cubicBezTo>
                  <a:cubicBezTo>
                    <a:pt x="209" y="271"/>
                    <a:pt x="171" y="281"/>
                    <a:pt x="133" y="281"/>
                  </a:cubicBezTo>
                  <a:cubicBezTo>
                    <a:pt x="84" y="281"/>
                    <a:pt x="38" y="265"/>
                    <a:pt x="0" y="236"/>
                  </a:cubicBezTo>
                  <a:cubicBezTo>
                    <a:pt x="126" y="402"/>
                    <a:pt x="324" y="509"/>
                    <a:pt x="547" y="510"/>
                  </a:cubicBezTo>
                  <a:cubicBezTo>
                    <a:pt x="550" y="510"/>
                    <a:pt x="550" y="510"/>
                    <a:pt x="550" y="510"/>
                  </a:cubicBezTo>
                  <a:cubicBezTo>
                    <a:pt x="665" y="510"/>
                    <a:pt x="758" y="417"/>
                    <a:pt x="758" y="302"/>
                  </a:cubicBezTo>
                  <a:cubicBezTo>
                    <a:pt x="758" y="187"/>
                    <a:pt x="665" y="94"/>
                    <a:pt x="550" y="94"/>
                  </a:cubicBezTo>
                  <a:close/>
                </a:path>
              </a:pathLst>
            </a:custGeom>
            <a:solidFill>
              <a:srgbClr val="B19E86"/>
            </a:solidFill>
            <a:ln>
              <a:noFill/>
            </a:ln>
          </p:spPr>
          <p:txBody>
            <a:bodyPr vert="horz" wrap="square" lIns="91440" tIns="45720" rIns="91440" bIns="45720" numCol="1" anchor="t" anchorCtr="0" compatLnSpc="1"/>
            <a:lstStyle/>
            <a:p>
              <a:endParaRPr lang="en-US" b="1">
                <a:solidFill>
                  <a:schemeClr val="bg1"/>
                </a:solidFill>
                <a:latin typeface="Arial"/>
                <a:ea typeface="微软雅黑"/>
                <a:cs typeface="MiSans Medium" panose="00000600000000000000" charset="-122"/>
                <a:sym typeface="Arial"/>
              </a:endParaRPr>
            </a:p>
          </p:txBody>
        </p:sp>
        <p:sp>
          <p:nvSpPr>
            <p:cNvPr id="7" name="图形"/>
            <p:cNvSpPr/>
            <p:nvPr>
              <p:custDataLst>
                <p:tags r:id="rId7"/>
              </p:custDataLst>
            </p:nvPr>
          </p:nvSpPr>
          <p:spPr bwMode="auto">
            <a:xfrm>
              <a:off x="9963" y="5945"/>
              <a:ext cx="2465" cy="2802"/>
            </a:xfrm>
            <a:custGeom>
              <a:avLst/>
              <a:gdLst>
                <a:gd name="T0" fmla="*/ 467 w 601"/>
                <a:gd name="T1" fmla="*/ 57 h 683"/>
                <a:gd name="T2" fmla="*/ 183 w 601"/>
                <a:gd name="T3" fmla="*/ 134 h 683"/>
                <a:gd name="T4" fmla="*/ 183 w 601"/>
                <a:gd name="T5" fmla="*/ 134 h 683"/>
                <a:gd name="T6" fmla="*/ 0 w 601"/>
                <a:gd name="T7" fmla="*/ 266 h 683"/>
                <a:gd name="T8" fmla="*/ 164 w 601"/>
                <a:gd name="T9" fmla="*/ 479 h 683"/>
                <a:gd name="T10" fmla="*/ 26 w 601"/>
                <a:gd name="T11" fmla="*/ 683 h 683"/>
                <a:gd name="T12" fmla="*/ 542 w 601"/>
                <a:gd name="T13" fmla="*/ 343 h 683"/>
                <a:gd name="T14" fmla="*/ 544 w 601"/>
                <a:gd name="T15" fmla="*/ 340 h 683"/>
                <a:gd name="T16" fmla="*/ 467 w 601"/>
                <a:gd name="T17" fmla="*/ 5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683">
                  <a:moveTo>
                    <a:pt x="467" y="57"/>
                  </a:moveTo>
                  <a:cubicBezTo>
                    <a:pt x="367" y="0"/>
                    <a:pt x="240" y="35"/>
                    <a:pt x="183" y="134"/>
                  </a:cubicBezTo>
                  <a:cubicBezTo>
                    <a:pt x="183" y="134"/>
                    <a:pt x="183" y="134"/>
                    <a:pt x="183" y="134"/>
                  </a:cubicBezTo>
                  <a:cubicBezTo>
                    <a:pt x="142" y="205"/>
                    <a:pt x="74" y="251"/>
                    <a:pt x="0" y="266"/>
                  </a:cubicBezTo>
                  <a:cubicBezTo>
                    <a:pt x="94" y="291"/>
                    <a:pt x="164" y="377"/>
                    <a:pt x="164" y="479"/>
                  </a:cubicBezTo>
                  <a:cubicBezTo>
                    <a:pt x="164" y="571"/>
                    <a:pt x="107" y="651"/>
                    <a:pt x="26" y="683"/>
                  </a:cubicBezTo>
                  <a:cubicBezTo>
                    <a:pt x="234" y="658"/>
                    <a:pt x="429" y="539"/>
                    <a:pt x="542" y="343"/>
                  </a:cubicBezTo>
                  <a:cubicBezTo>
                    <a:pt x="544" y="340"/>
                    <a:pt x="544" y="340"/>
                    <a:pt x="544" y="340"/>
                  </a:cubicBezTo>
                  <a:cubicBezTo>
                    <a:pt x="601" y="241"/>
                    <a:pt x="566" y="114"/>
                    <a:pt x="467" y="57"/>
                  </a:cubicBezTo>
                  <a:close/>
                </a:path>
              </a:pathLst>
            </a:custGeom>
            <a:solidFill>
              <a:srgbClr val="343B53"/>
            </a:solidFill>
            <a:ln>
              <a:noFill/>
            </a:ln>
          </p:spPr>
          <p:txBody>
            <a:bodyPr vert="horz" wrap="square" lIns="91440" tIns="45720" rIns="91440" bIns="45720" numCol="1" anchor="t" anchorCtr="0" compatLnSpc="1"/>
            <a:lstStyle/>
            <a:p>
              <a:endParaRPr lang="en-US">
                <a:solidFill>
                  <a:schemeClr val="bg1"/>
                </a:solidFill>
                <a:latin typeface="Arial"/>
                <a:ea typeface="微软雅黑"/>
                <a:cs typeface="MiSans Medium" panose="00000600000000000000" charset="-122"/>
                <a:sym typeface="Arial"/>
              </a:endParaRPr>
            </a:p>
          </p:txBody>
        </p:sp>
        <p:sp>
          <p:nvSpPr>
            <p:cNvPr id="11" name="图形"/>
            <p:cNvSpPr/>
            <p:nvPr>
              <p:custDataLst>
                <p:tags r:id="rId8"/>
              </p:custDataLst>
            </p:nvPr>
          </p:nvSpPr>
          <p:spPr bwMode="auto">
            <a:xfrm>
              <a:off x="10475" y="3970"/>
              <a:ext cx="2203" cy="3053"/>
            </a:xfrm>
            <a:custGeom>
              <a:avLst/>
              <a:gdLst>
                <a:gd name="T0" fmla="*/ 57 w 537"/>
                <a:gd name="T1" fmla="*/ 342 h 744"/>
                <a:gd name="T2" fmla="*/ 80 w 537"/>
                <a:gd name="T3" fmla="*/ 566 h 744"/>
                <a:gd name="T4" fmla="*/ 239 w 537"/>
                <a:gd name="T5" fmla="*/ 498 h 744"/>
                <a:gd name="T6" fmla="*/ 348 w 537"/>
                <a:gd name="T7" fmla="*/ 527 h 744"/>
                <a:gd name="T8" fmla="*/ 451 w 537"/>
                <a:gd name="T9" fmla="*/ 660 h 744"/>
                <a:gd name="T10" fmla="*/ 457 w 537"/>
                <a:gd name="T11" fmla="*/ 744 h 744"/>
                <a:gd name="T12" fmla="*/ 419 w 537"/>
                <a:gd name="T13" fmla="*/ 136 h 744"/>
                <a:gd name="T14" fmla="*/ 417 w 537"/>
                <a:gd name="T15" fmla="*/ 133 h 744"/>
                <a:gd name="T16" fmla="*/ 133 w 537"/>
                <a:gd name="T17" fmla="*/ 58 h 744"/>
                <a:gd name="T18" fmla="*/ 57 w 537"/>
                <a:gd name="T19" fmla="*/ 341 h 744"/>
                <a:gd name="T20" fmla="*/ 57 w 537"/>
                <a:gd name="T21" fmla="*/ 34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744">
                  <a:moveTo>
                    <a:pt x="57" y="342"/>
                  </a:moveTo>
                  <a:cubicBezTo>
                    <a:pt x="98" y="413"/>
                    <a:pt x="104" y="494"/>
                    <a:pt x="80" y="566"/>
                  </a:cubicBezTo>
                  <a:cubicBezTo>
                    <a:pt x="121" y="523"/>
                    <a:pt x="178" y="498"/>
                    <a:pt x="239" y="498"/>
                  </a:cubicBezTo>
                  <a:cubicBezTo>
                    <a:pt x="277" y="498"/>
                    <a:pt x="315" y="508"/>
                    <a:pt x="348" y="527"/>
                  </a:cubicBezTo>
                  <a:cubicBezTo>
                    <a:pt x="399" y="556"/>
                    <a:pt x="435" y="604"/>
                    <a:pt x="451" y="660"/>
                  </a:cubicBezTo>
                  <a:cubicBezTo>
                    <a:pt x="458" y="688"/>
                    <a:pt x="460" y="717"/>
                    <a:pt x="457" y="744"/>
                  </a:cubicBezTo>
                  <a:cubicBezTo>
                    <a:pt x="537" y="553"/>
                    <a:pt x="530" y="329"/>
                    <a:pt x="419" y="136"/>
                  </a:cubicBezTo>
                  <a:cubicBezTo>
                    <a:pt x="417" y="133"/>
                    <a:pt x="417" y="133"/>
                    <a:pt x="417" y="133"/>
                  </a:cubicBezTo>
                  <a:cubicBezTo>
                    <a:pt x="359" y="34"/>
                    <a:pt x="232" y="0"/>
                    <a:pt x="133" y="58"/>
                  </a:cubicBezTo>
                  <a:cubicBezTo>
                    <a:pt x="34" y="115"/>
                    <a:pt x="0" y="242"/>
                    <a:pt x="57" y="341"/>
                  </a:cubicBezTo>
                  <a:cubicBezTo>
                    <a:pt x="57" y="342"/>
                    <a:pt x="57" y="342"/>
                    <a:pt x="57" y="342"/>
                  </a:cubicBezTo>
                  <a:close/>
                </a:path>
              </a:pathLst>
            </a:custGeom>
            <a:solidFill>
              <a:srgbClr val="B19E86"/>
            </a:solidFill>
            <a:ln>
              <a:noFill/>
            </a:ln>
          </p:spPr>
          <p:txBody>
            <a:bodyPr vert="horz" wrap="square" lIns="91440" tIns="45720" rIns="91440" bIns="45720" numCol="1" anchor="t" anchorCtr="0" compatLnSpc="1"/>
            <a:lstStyle/>
            <a:p>
              <a:endParaRPr lang="en-US">
                <a:solidFill>
                  <a:schemeClr val="bg1"/>
                </a:solidFill>
                <a:latin typeface="Arial"/>
                <a:ea typeface="微软雅黑"/>
                <a:cs typeface="MiSans Medium" panose="00000600000000000000" charset="-122"/>
                <a:sym typeface="Arial"/>
              </a:endParaRPr>
            </a:p>
          </p:txBody>
        </p:sp>
        <p:sp>
          <p:nvSpPr>
            <p:cNvPr id="15" name="图形"/>
            <p:cNvSpPr/>
            <p:nvPr>
              <p:custDataLst>
                <p:tags r:id="rId9"/>
              </p:custDataLst>
            </p:nvPr>
          </p:nvSpPr>
          <p:spPr bwMode="auto">
            <a:xfrm>
              <a:off x="8887" y="3105"/>
              <a:ext cx="3106" cy="2089"/>
            </a:xfrm>
            <a:custGeom>
              <a:avLst/>
              <a:gdLst>
                <a:gd name="T0" fmla="*/ 412 w 757"/>
                <a:gd name="T1" fmla="*/ 392 h 509"/>
                <a:gd name="T2" fmla="*/ 514 w 757"/>
                <a:gd name="T3" fmla="*/ 258 h 509"/>
                <a:gd name="T4" fmla="*/ 624 w 757"/>
                <a:gd name="T5" fmla="*/ 228 h 509"/>
                <a:gd name="T6" fmla="*/ 757 w 757"/>
                <a:gd name="T7" fmla="*/ 273 h 509"/>
                <a:gd name="T8" fmla="*/ 211 w 757"/>
                <a:gd name="T9" fmla="*/ 0 h 509"/>
                <a:gd name="T10" fmla="*/ 207 w 757"/>
                <a:gd name="T11" fmla="*/ 0 h 509"/>
                <a:gd name="T12" fmla="*/ 0 w 757"/>
                <a:gd name="T13" fmla="*/ 208 h 509"/>
                <a:gd name="T14" fmla="*/ 207 w 757"/>
                <a:gd name="T15" fmla="*/ 416 h 509"/>
                <a:gd name="T16" fmla="*/ 208 w 757"/>
                <a:gd name="T17" fmla="*/ 416 h 509"/>
                <a:gd name="T18" fmla="*/ 413 w 757"/>
                <a:gd name="T19" fmla="*/ 509 h 509"/>
                <a:gd name="T20" fmla="*/ 412 w 757"/>
                <a:gd name="T21" fmla="*/ 39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09">
                  <a:moveTo>
                    <a:pt x="412" y="392"/>
                  </a:moveTo>
                  <a:cubicBezTo>
                    <a:pt x="427" y="335"/>
                    <a:pt x="463" y="287"/>
                    <a:pt x="514" y="258"/>
                  </a:cubicBezTo>
                  <a:cubicBezTo>
                    <a:pt x="547" y="239"/>
                    <a:pt x="585" y="228"/>
                    <a:pt x="624" y="228"/>
                  </a:cubicBezTo>
                  <a:cubicBezTo>
                    <a:pt x="673" y="228"/>
                    <a:pt x="719" y="244"/>
                    <a:pt x="757" y="273"/>
                  </a:cubicBezTo>
                  <a:cubicBezTo>
                    <a:pt x="632" y="108"/>
                    <a:pt x="434" y="1"/>
                    <a:pt x="211" y="0"/>
                  </a:cubicBezTo>
                  <a:cubicBezTo>
                    <a:pt x="207" y="0"/>
                    <a:pt x="207" y="0"/>
                    <a:pt x="207" y="0"/>
                  </a:cubicBezTo>
                  <a:cubicBezTo>
                    <a:pt x="93" y="0"/>
                    <a:pt x="0" y="93"/>
                    <a:pt x="0" y="208"/>
                  </a:cubicBezTo>
                  <a:cubicBezTo>
                    <a:pt x="0" y="323"/>
                    <a:pt x="93" y="416"/>
                    <a:pt x="207" y="416"/>
                  </a:cubicBezTo>
                  <a:cubicBezTo>
                    <a:pt x="208" y="416"/>
                    <a:pt x="208" y="416"/>
                    <a:pt x="208" y="416"/>
                  </a:cubicBezTo>
                  <a:cubicBezTo>
                    <a:pt x="290" y="416"/>
                    <a:pt x="363" y="452"/>
                    <a:pt x="413" y="509"/>
                  </a:cubicBezTo>
                  <a:cubicBezTo>
                    <a:pt x="402" y="471"/>
                    <a:pt x="401" y="431"/>
                    <a:pt x="412" y="392"/>
                  </a:cubicBezTo>
                  <a:close/>
                </a:path>
              </a:pathLst>
            </a:custGeom>
            <a:solidFill>
              <a:srgbClr val="343B53"/>
            </a:solidFill>
            <a:ln>
              <a:noFill/>
            </a:ln>
          </p:spPr>
          <p:txBody>
            <a:bodyPr vert="horz" wrap="square" lIns="91440" tIns="45720" rIns="91440" bIns="45720" numCol="1" anchor="t" anchorCtr="0" compatLnSpc="1"/>
            <a:lstStyle/>
            <a:p>
              <a:endParaRPr lang="en-US">
                <a:solidFill>
                  <a:schemeClr val="bg1"/>
                </a:solidFill>
                <a:latin typeface="Arial"/>
                <a:ea typeface="微软雅黑"/>
                <a:cs typeface="MiSans Medium" panose="00000600000000000000" charset="-122"/>
                <a:sym typeface="Arial"/>
              </a:endParaRPr>
            </a:p>
          </p:txBody>
        </p:sp>
        <p:sp>
          <p:nvSpPr>
            <p:cNvPr id="18" name="图形"/>
            <p:cNvSpPr/>
            <p:nvPr>
              <p:custDataLst>
                <p:tags r:id="rId10"/>
              </p:custDataLst>
            </p:nvPr>
          </p:nvSpPr>
          <p:spPr bwMode="auto">
            <a:xfrm>
              <a:off x="7049" y="3125"/>
              <a:ext cx="2469" cy="2798"/>
            </a:xfrm>
            <a:custGeom>
              <a:avLst/>
              <a:gdLst>
                <a:gd name="T0" fmla="*/ 435 w 602"/>
                <a:gd name="T1" fmla="*/ 203 h 682"/>
                <a:gd name="T2" fmla="*/ 570 w 602"/>
                <a:gd name="T3" fmla="*/ 0 h 682"/>
                <a:gd name="T4" fmla="*/ 59 w 602"/>
                <a:gd name="T5" fmla="*/ 338 h 682"/>
                <a:gd name="T6" fmla="*/ 57 w 602"/>
                <a:gd name="T7" fmla="*/ 342 h 682"/>
                <a:gd name="T8" fmla="*/ 134 w 602"/>
                <a:gd name="T9" fmla="*/ 625 h 682"/>
                <a:gd name="T10" fmla="*/ 418 w 602"/>
                <a:gd name="T11" fmla="*/ 548 h 682"/>
                <a:gd name="T12" fmla="*/ 418 w 602"/>
                <a:gd name="T13" fmla="*/ 548 h 682"/>
                <a:gd name="T14" fmla="*/ 602 w 602"/>
                <a:gd name="T15" fmla="*/ 416 h 682"/>
                <a:gd name="T16" fmla="*/ 435 w 602"/>
                <a:gd name="T17" fmla="*/ 203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682">
                  <a:moveTo>
                    <a:pt x="435" y="203"/>
                  </a:moveTo>
                  <a:cubicBezTo>
                    <a:pt x="435" y="112"/>
                    <a:pt x="491" y="34"/>
                    <a:pt x="570" y="0"/>
                  </a:cubicBezTo>
                  <a:cubicBezTo>
                    <a:pt x="364" y="26"/>
                    <a:pt x="171" y="145"/>
                    <a:pt x="59" y="338"/>
                  </a:cubicBezTo>
                  <a:cubicBezTo>
                    <a:pt x="57" y="342"/>
                    <a:pt x="57" y="342"/>
                    <a:pt x="57" y="342"/>
                  </a:cubicBezTo>
                  <a:cubicBezTo>
                    <a:pt x="0" y="441"/>
                    <a:pt x="35" y="568"/>
                    <a:pt x="134" y="625"/>
                  </a:cubicBezTo>
                  <a:cubicBezTo>
                    <a:pt x="233" y="682"/>
                    <a:pt x="360" y="648"/>
                    <a:pt x="418" y="548"/>
                  </a:cubicBezTo>
                  <a:cubicBezTo>
                    <a:pt x="418" y="548"/>
                    <a:pt x="418" y="548"/>
                    <a:pt x="418" y="548"/>
                  </a:cubicBezTo>
                  <a:cubicBezTo>
                    <a:pt x="459" y="477"/>
                    <a:pt x="527" y="431"/>
                    <a:pt x="602" y="416"/>
                  </a:cubicBezTo>
                  <a:cubicBezTo>
                    <a:pt x="506" y="393"/>
                    <a:pt x="435" y="306"/>
                    <a:pt x="435" y="203"/>
                  </a:cubicBezTo>
                  <a:close/>
                </a:path>
              </a:pathLst>
            </a:custGeom>
            <a:solidFill>
              <a:srgbClr val="B19E86"/>
            </a:solidFill>
            <a:ln>
              <a:noFill/>
            </a:ln>
          </p:spPr>
          <p:txBody>
            <a:bodyPr vert="horz" wrap="square" lIns="91440" tIns="45720" rIns="91440" bIns="45720" numCol="1" anchor="t" anchorCtr="0" compatLnSpc="1"/>
            <a:lstStyle/>
            <a:p>
              <a:endParaRPr lang="en-US">
                <a:solidFill>
                  <a:schemeClr val="bg1"/>
                </a:solidFill>
                <a:latin typeface="Arial"/>
                <a:ea typeface="微软雅黑"/>
                <a:cs typeface="MiSans Medium" panose="00000600000000000000" charset="-122"/>
                <a:sym typeface="Arial"/>
              </a:endParaRPr>
            </a:p>
          </p:txBody>
        </p:sp>
        <p:grpSp>
          <p:nvGrpSpPr>
            <p:cNvPr id="25" name="图形"/>
            <p:cNvGrpSpPr/>
            <p:nvPr/>
          </p:nvGrpSpPr>
          <p:grpSpPr>
            <a:xfrm>
              <a:off x="7715" y="4417"/>
              <a:ext cx="818" cy="602"/>
              <a:chOff x="5775325" y="3484563"/>
              <a:chExt cx="714376" cy="525462"/>
            </a:xfrm>
            <a:solidFill>
              <a:schemeClr val="bg1"/>
            </a:solidFill>
          </p:grpSpPr>
          <p:sp>
            <p:nvSpPr>
              <p:cNvPr id="26" name="图形"/>
              <p:cNvSpPr/>
              <p:nvPr>
                <p:custDataLst>
                  <p:tags r:id="rId42"/>
                </p:custDataLst>
              </p:nvPr>
            </p:nvSpPr>
            <p:spPr bwMode="auto">
              <a:xfrm>
                <a:off x="5775325" y="3662363"/>
                <a:ext cx="350838" cy="314325"/>
              </a:xfrm>
              <a:custGeom>
                <a:avLst/>
                <a:gdLst>
                  <a:gd name="T0" fmla="*/ 0 w 52"/>
                  <a:gd name="T1" fmla="*/ 3 h 46"/>
                  <a:gd name="T2" fmla="*/ 13 w 52"/>
                  <a:gd name="T3" fmla="*/ 12 h 46"/>
                  <a:gd name="T4" fmla="*/ 23 w 52"/>
                  <a:gd name="T5" fmla="*/ 34 h 46"/>
                  <a:gd name="T6" fmla="*/ 42 w 52"/>
                  <a:gd name="T7" fmla="*/ 45 h 46"/>
                  <a:gd name="T8" fmla="*/ 27 w 52"/>
                  <a:gd name="T9" fmla="*/ 17 h 46"/>
                  <a:gd name="T10" fmla="*/ 45 w 52"/>
                  <a:gd name="T11" fmla="*/ 44 h 46"/>
                  <a:gd name="T12" fmla="*/ 50 w 52"/>
                  <a:gd name="T13" fmla="*/ 29 h 46"/>
                  <a:gd name="T14" fmla="*/ 0 w 52"/>
                  <a:gd name="T15" fmla="*/ 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46">
                    <a:moveTo>
                      <a:pt x="0" y="3"/>
                    </a:moveTo>
                    <a:cubicBezTo>
                      <a:pt x="6" y="5"/>
                      <a:pt x="10" y="7"/>
                      <a:pt x="13" y="12"/>
                    </a:cubicBezTo>
                    <a:cubicBezTo>
                      <a:pt x="18" y="20"/>
                      <a:pt x="19" y="26"/>
                      <a:pt x="23" y="34"/>
                    </a:cubicBezTo>
                    <a:cubicBezTo>
                      <a:pt x="28" y="44"/>
                      <a:pt x="38" y="46"/>
                      <a:pt x="42" y="45"/>
                    </a:cubicBezTo>
                    <a:cubicBezTo>
                      <a:pt x="42" y="36"/>
                      <a:pt x="36" y="24"/>
                      <a:pt x="27" y="17"/>
                    </a:cubicBezTo>
                    <a:cubicBezTo>
                      <a:pt x="38" y="24"/>
                      <a:pt x="44" y="33"/>
                      <a:pt x="45" y="44"/>
                    </a:cubicBezTo>
                    <a:cubicBezTo>
                      <a:pt x="45" y="44"/>
                      <a:pt x="52" y="39"/>
                      <a:pt x="50" y="29"/>
                    </a:cubicBezTo>
                    <a:cubicBezTo>
                      <a:pt x="46" y="5"/>
                      <a:pt x="18" y="0"/>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sp>
            <p:nvSpPr>
              <p:cNvPr id="27" name="图形"/>
              <p:cNvSpPr/>
              <p:nvPr>
                <p:custDataLst>
                  <p:tags r:id="rId43"/>
                </p:custDataLst>
              </p:nvPr>
            </p:nvSpPr>
            <p:spPr bwMode="auto">
              <a:xfrm>
                <a:off x="6072188" y="3484563"/>
                <a:ext cx="417513" cy="525462"/>
              </a:xfrm>
              <a:custGeom>
                <a:avLst/>
                <a:gdLst>
                  <a:gd name="T0" fmla="*/ 0 w 62"/>
                  <a:gd name="T1" fmla="*/ 38 h 77"/>
                  <a:gd name="T2" fmla="*/ 8 w 62"/>
                  <a:gd name="T3" fmla="*/ 56 h 77"/>
                  <a:gd name="T4" fmla="*/ 5 w 62"/>
                  <a:gd name="T5" fmla="*/ 70 h 77"/>
                  <a:gd name="T6" fmla="*/ 10 w 62"/>
                  <a:gd name="T7" fmla="*/ 74 h 77"/>
                  <a:gd name="T8" fmla="*/ 29 w 62"/>
                  <a:gd name="T9" fmla="*/ 29 h 77"/>
                  <a:gd name="T10" fmla="*/ 13 w 62"/>
                  <a:gd name="T11" fmla="*/ 75 h 77"/>
                  <a:gd name="T12" fmla="*/ 39 w 62"/>
                  <a:gd name="T13" fmla="*/ 52 h 77"/>
                  <a:gd name="T14" fmla="*/ 46 w 62"/>
                  <a:gd name="T15" fmla="*/ 18 h 77"/>
                  <a:gd name="T16" fmla="*/ 62 w 62"/>
                  <a:gd name="T17" fmla="*/ 0 h 77"/>
                  <a:gd name="T18" fmla="*/ 0 w 62"/>
                  <a:gd name="T19"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77">
                    <a:moveTo>
                      <a:pt x="0" y="38"/>
                    </a:moveTo>
                    <a:cubicBezTo>
                      <a:pt x="5" y="43"/>
                      <a:pt x="7" y="48"/>
                      <a:pt x="8" y="56"/>
                    </a:cubicBezTo>
                    <a:cubicBezTo>
                      <a:pt x="9" y="61"/>
                      <a:pt x="7" y="66"/>
                      <a:pt x="5" y="70"/>
                    </a:cubicBezTo>
                    <a:cubicBezTo>
                      <a:pt x="6" y="73"/>
                      <a:pt x="10" y="74"/>
                      <a:pt x="10" y="74"/>
                    </a:cubicBezTo>
                    <a:cubicBezTo>
                      <a:pt x="11" y="56"/>
                      <a:pt x="14" y="42"/>
                      <a:pt x="29" y="29"/>
                    </a:cubicBezTo>
                    <a:cubicBezTo>
                      <a:pt x="17" y="42"/>
                      <a:pt x="12" y="62"/>
                      <a:pt x="13" y="75"/>
                    </a:cubicBezTo>
                    <a:cubicBezTo>
                      <a:pt x="21" y="77"/>
                      <a:pt x="35" y="69"/>
                      <a:pt x="39" y="52"/>
                    </a:cubicBezTo>
                    <a:cubicBezTo>
                      <a:pt x="43" y="39"/>
                      <a:pt x="41" y="30"/>
                      <a:pt x="46" y="18"/>
                    </a:cubicBezTo>
                    <a:cubicBezTo>
                      <a:pt x="50" y="9"/>
                      <a:pt x="55" y="5"/>
                      <a:pt x="62" y="0"/>
                    </a:cubicBezTo>
                    <a:cubicBezTo>
                      <a:pt x="40" y="1"/>
                      <a:pt x="8" y="13"/>
                      <a:pt x="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grpSp>
        <p:grpSp>
          <p:nvGrpSpPr>
            <p:cNvPr id="28" name="图形"/>
            <p:cNvGrpSpPr/>
            <p:nvPr/>
          </p:nvGrpSpPr>
          <p:grpSpPr>
            <a:xfrm>
              <a:off x="9700" y="3733"/>
              <a:ext cx="482" cy="547"/>
              <a:chOff x="2641601" y="5472113"/>
              <a:chExt cx="211138" cy="239713"/>
            </a:xfrm>
            <a:solidFill>
              <a:schemeClr val="bg1"/>
            </a:solidFill>
          </p:grpSpPr>
          <p:sp>
            <p:nvSpPr>
              <p:cNvPr id="29" name="图形"/>
              <p:cNvSpPr>
                <a:spLocks noEditPoints="1"/>
              </p:cNvSpPr>
              <p:nvPr>
                <p:custDataLst>
                  <p:tags r:id="rId39"/>
                </p:custDataLst>
              </p:nvPr>
            </p:nvSpPr>
            <p:spPr bwMode="auto">
              <a:xfrm>
                <a:off x="2641601" y="5516563"/>
                <a:ext cx="211138" cy="195263"/>
              </a:xfrm>
              <a:custGeom>
                <a:avLst/>
                <a:gdLst>
                  <a:gd name="T0" fmla="*/ 28 w 56"/>
                  <a:gd name="T1" fmla="*/ 8 h 52"/>
                  <a:gd name="T2" fmla="*/ 0 w 56"/>
                  <a:gd name="T3" fmla="*/ 24 h 52"/>
                  <a:gd name="T4" fmla="*/ 20 w 56"/>
                  <a:gd name="T5" fmla="*/ 52 h 52"/>
                  <a:gd name="T6" fmla="*/ 28 w 56"/>
                  <a:gd name="T7" fmla="*/ 48 h 52"/>
                  <a:gd name="T8" fmla="*/ 36 w 56"/>
                  <a:gd name="T9" fmla="*/ 52 h 52"/>
                  <a:gd name="T10" fmla="*/ 56 w 56"/>
                  <a:gd name="T11" fmla="*/ 24 h 52"/>
                  <a:gd name="T12" fmla="*/ 28 w 56"/>
                  <a:gd name="T13" fmla="*/ 8 h 52"/>
                  <a:gd name="T14" fmla="*/ 12 w 56"/>
                  <a:gd name="T15" fmla="*/ 40 h 52"/>
                  <a:gd name="T16" fmla="*/ 12 w 56"/>
                  <a:gd name="T17" fmla="*/ 12 h 52"/>
                  <a:gd name="T18" fmla="*/ 20 w 56"/>
                  <a:gd name="T19" fmla="*/ 12 h 52"/>
                  <a:gd name="T20" fmla="*/ 12 w 56"/>
                  <a:gd name="T21"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2">
                    <a:moveTo>
                      <a:pt x="28" y="8"/>
                    </a:moveTo>
                    <a:cubicBezTo>
                      <a:pt x="7" y="0"/>
                      <a:pt x="0" y="12"/>
                      <a:pt x="0" y="24"/>
                    </a:cubicBezTo>
                    <a:cubicBezTo>
                      <a:pt x="0" y="36"/>
                      <a:pt x="14" y="52"/>
                      <a:pt x="20" y="52"/>
                    </a:cubicBezTo>
                    <a:cubicBezTo>
                      <a:pt x="28" y="52"/>
                      <a:pt x="28" y="48"/>
                      <a:pt x="28" y="48"/>
                    </a:cubicBezTo>
                    <a:cubicBezTo>
                      <a:pt x="28" y="48"/>
                      <a:pt x="28" y="52"/>
                      <a:pt x="36" y="52"/>
                    </a:cubicBezTo>
                    <a:cubicBezTo>
                      <a:pt x="42" y="52"/>
                      <a:pt x="56" y="36"/>
                      <a:pt x="56" y="24"/>
                    </a:cubicBezTo>
                    <a:cubicBezTo>
                      <a:pt x="56" y="12"/>
                      <a:pt x="49" y="0"/>
                      <a:pt x="28" y="8"/>
                    </a:cubicBezTo>
                    <a:close/>
                    <a:moveTo>
                      <a:pt x="12" y="40"/>
                    </a:moveTo>
                    <a:cubicBezTo>
                      <a:pt x="0" y="24"/>
                      <a:pt x="12" y="12"/>
                      <a:pt x="12" y="12"/>
                    </a:cubicBezTo>
                    <a:cubicBezTo>
                      <a:pt x="20" y="12"/>
                      <a:pt x="20" y="12"/>
                      <a:pt x="20" y="12"/>
                    </a:cubicBezTo>
                    <a:cubicBezTo>
                      <a:pt x="20" y="12"/>
                      <a:pt x="12" y="20"/>
                      <a:pt x="1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sp>
            <p:nvSpPr>
              <p:cNvPr id="30" name="图形"/>
              <p:cNvSpPr/>
              <p:nvPr>
                <p:custDataLst>
                  <p:tags r:id="rId40"/>
                </p:custDataLst>
              </p:nvPr>
            </p:nvSpPr>
            <p:spPr bwMode="auto">
              <a:xfrm>
                <a:off x="2687638" y="5472113"/>
                <a:ext cx="60325" cy="60325"/>
              </a:xfrm>
              <a:custGeom>
                <a:avLst/>
                <a:gdLst>
                  <a:gd name="T0" fmla="*/ 16 w 16"/>
                  <a:gd name="T1" fmla="*/ 16 h 16"/>
                  <a:gd name="T2" fmla="*/ 8 w 16"/>
                  <a:gd name="T3" fmla="*/ 0 h 16"/>
                  <a:gd name="T4" fmla="*/ 0 w 16"/>
                  <a:gd name="T5" fmla="*/ 0 h 16"/>
                  <a:gd name="T6" fmla="*/ 12 w 16"/>
                  <a:gd name="T7" fmla="*/ 16 h 16"/>
                  <a:gd name="T8" fmla="*/ 16 w 16"/>
                  <a:gd name="T9" fmla="*/ 16 h 16"/>
                </a:gdLst>
                <a:ahLst/>
                <a:cxnLst>
                  <a:cxn ang="0">
                    <a:pos x="T0" y="T1"/>
                  </a:cxn>
                  <a:cxn ang="0">
                    <a:pos x="T2" y="T3"/>
                  </a:cxn>
                  <a:cxn ang="0">
                    <a:pos x="T4" y="T5"/>
                  </a:cxn>
                  <a:cxn ang="0">
                    <a:pos x="T6" y="T7"/>
                  </a:cxn>
                  <a:cxn ang="0">
                    <a:pos x="T8" y="T9"/>
                  </a:cxn>
                </a:cxnLst>
                <a:rect l="0" t="0" r="r" b="b"/>
                <a:pathLst>
                  <a:path w="16" h="16">
                    <a:moveTo>
                      <a:pt x="16" y="16"/>
                    </a:moveTo>
                    <a:cubicBezTo>
                      <a:pt x="12" y="8"/>
                      <a:pt x="8" y="0"/>
                      <a:pt x="8" y="0"/>
                    </a:cubicBezTo>
                    <a:cubicBezTo>
                      <a:pt x="0" y="0"/>
                      <a:pt x="0" y="0"/>
                      <a:pt x="0" y="0"/>
                    </a:cubicBezTo>
                    <a:cubicBezTo>
                      <a:pt x="12" y="16"/>
                      <a:pt x="12" y="16"/>
                      <a:pt x="12" y="16"/>
                    </a:cubicBez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sp>
            <p:nvSpPr>
              <p:cNvPr id="31" name="图形"/>
              <p:cNvSpPr/>
              <p:nvPr>
                <p:custDataLst>
                  <p:tags r:id="rId41"/>
                </p:custDataLst>
              </p:nvPr>
            </p:nvSpPr>
            <p:spPr bwMode="auto">
              <a:xfrm>
                <a:off x="2747963" y="5472113"/>
                <a:ext cx="74613" cy="60325"/>
              </a:xfrm>
              <a:custGeom>
                <a:avLst/>
                <a:gdLst>
                  <a:gd name="T0" fmla="*/ 20 w 20"/>
                  <a:gd name="T1" fmla="*/ 0 h 16"/>
                  <a:gd name="T2" fmla="*/ 0 w 20"/>
                  <a:gd name="T3" fmla="*/ 16 h 16"/>
                  <a:gd name="T4" fmla="*/ 20 w 20"/>
                  <a:gd name="T5" fmla="*/ 0 h 16"/>
                </a:gdLst>
                <a:ahLst/>
                <a:cxnLst>
                  <a:cxn ang="0">
                    <a:pos x="T0" y="T1"/>
                  </a:cxn>
                  <a:cxn ang="0">
                    <a:pos x="T2" y="T3"/>
                  </a:cxn>
                  <a:cxn ang="0">
                    <a:pos x="T4" y="T5"/>
                  </a:cxn>
                </a:cxnLst>
                <a:rect l="0" t="0" r="r" b="b"/>
                <a:pathLst>
                  <a:path w="20" h="16">
                    <a:moveTo>
                      <a:pt x="20" y="0"/>
                    </a:moveTo>
                    <a:cubicBezTo>
                      <a:pt x="20" y="0"/>
                      <a:pt x="0" y="0"/>
                      <a:pt x="0" y="16"/>
                    </a:cubicBezTo>
                    <a:cubicBezTo>
                      <a:pt x="0" y="16"/>
                      <a:pt x="20" y="16"/>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grpSp>
        <p:grpSp>
          <p:nvGrpSpPr>
            <p:cNvPr id="32" name="图形"/>
            <p:cNvGrpSpPr/>
            <p:nvPr/>
          </p:nvGrpSpPr>
          <p:grpSpPr>
            <a:xfrm>
              <a:off x="11376" y="4736"/>
              <a:ext cx="585" cy="661"/>
              <a:chOff x="8366125" y="614363"/>
              <a:chExt cx="568325" cy="642938"/>
            </a:xfrm>
            <a:solidFill>
              <a:schemeClr val="bg1"/>
            </a:solidFill>
          </p:grpSpPr>
          <p:sp>
            <p:nvSpPr>
              <p:cNvPr id="33" name="图形"/>
              <p:cNvSpPr/>
              <p:nvPr>
                <p:custDataLst>
                  <p:tags r:id="rId36"/>
                </p:custDataLst>
              </p:nvPr>
            </p:nvSpPr>
            <p:spPr bwMode="auto">
              <a:xfrm>
                <a:off x="8439150" y="833438"/>
                <a:ext cx="422275" cy="269875"/>
              </a:xfrm>
              <a:custGeom>
                <a:avLst/>
                <a:gdLst>
                  <a:gd name="T0" fmla="*/ 582 w 592"/>
                  <a:gd name="T1" fmla="*/ 18 h 380"/>
                  <a:gd name="T2" fmla="*/ 295 w 592"/>
                  <a:gd name="T3" fmla="*/ 264 h 380"/>
                  <a:gd name="T4" fmla="*/ 112 w 592"/>
                  <a:gd name="T5" fmla="*/ 115 h 380"/>
                  <a:gd name="T6" fmla="*/ 0 w 592"/>
                  <a:gd name="T7" fmla="*/ 191 h 380"/>
                  <a:gd name="T8" fmla="*/ 0 w 592"/>
                  <a:gd name="T9" fmla="*/ 342 h 380"/>
                  <a:gd name="T10" fmla="*/ 33 w 592"/>
                  <a:gd name="T11" fmla="*/ 380 h 380"/>
                  <a:gd name="T12" fmla="*/ 553 w 592"/>
                  <a:gd name="T13" fmla="*/ 380 h 380"/>
                  <a:gd name="T14" fmla="*/ 592 w 592"/>
                  <a:gd name="T15" fmla="*/ 342 h 380"/>
                  <a:gd name="T16" fmla="*/ 592 w 592"/>
                  <a:gd name="T17" fmla="*/ 20 h 380"/>
                  <a:gd name="T18" fmla="*/ 582 w 592"/>
                  <a:gd name="T19" fmla="*/ 1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2" h="380">
                    <a:moveTo>
                      <a:pt x="582" y="18"/>
                    </a:moveTo>
                    <a:cubicBezTo>
                      <a:pt x="463" y="0"/>
                      <a:pt x="375" y="251"/>
                      <a:pt x="295" y="264"/>
                    </a:cubicBezTo>
                    <a:cubicBezTo>
                      <a:pt x="215" y="277"/>
                      <a:pt x="190" y="119"/>
                      <a:pt x="112" y="115"/>
                    </a:cubicBezTo>
                    <a:cubicBezTo>
                      <a:pt x="70" y="113"/>
                      <a:pt x="28" y="153"/>
                      <a:pt x="0" y="191"/>
                    </a:cubicBezTo>
                    <a:cubicBezTo>
                      <a:pt x="0" y="342"/>
                      <a:pt x="0" y="342"/>
                      <a:pt x="0" y="342"/>
                    </a:cubicBezTo>
                    <a:cubicBezTo>
                      <a:pt x="0" y="363"/>
                      <a:pt x="13" y="380"/>
                      <a:pt x="33" y="380"/>
                    </a:cubicBezTo>
                    <a:cubicBezTo>
                      <a:pt x="553" y="380"/>
                      <a:pt x="553" y="380"/>
                      <a:pt x="553" y="380"/>
                    </a:cubicBezTo>
                    <a:cubicBezTo>
                      <a:pt x="573" y="380"/>
                      <a:pt x="592" y="363"/>
                      <a:pt x="592" y="342"/>
                    </a:cubicBezTo>
                    <a:cubicBezTo>
                      <a:pt x="592" y="20"/>
                      <a:pt x="592" y="20"/>
                      <a:pt x="592" y="20"/>
                    </a:cubicBezTo>
                    <a:cubicBezTo>
                      <a:pt x="592" y="19"/>
                      <a:pt x="585" y="19"/>
                      <a:pt x="58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sp>
            <p:nvSpPr>
              <p:cNvPr id="34" name="图形"/>
              <p:cNvSpPr/>
              <p:nvPr>
                <p:custDataLst>
                  <p:tags r:id="rId37"/>
                </p:custDataLst>
              </p:nvPr>
            </p:nvSpPr>
            <p:spPr bwMode="auto">
              <a:xfrm>
                <a:off x="8439150" y="687388"/>
                <a:ext cx="114300" cy="125413"/>
              </a:xfrm>
              <a:custGeom>
                <a:avLst/>
                <a:gdLst>
                  <a:gd name="T0" fmla="*/ 161 w 161"/>
                  <a:gd name="T1" fmla="*/ 81 h 177"/>
                  <a:gd name="T2" fmla="*/ 117 w 161"/>
                  <a:gd name="T3" fmla="*/ 0 h 177"/>
                  <a:gd name="T4" fmla="*/ 37 w 161"/>
                  <a:gd name="T5" fmla="*/ 0 h 177"/>
                  <a:gd name="T6" fmla="*/ 0 w 161"/>
                  <a:gd name="T7" fmla="*/ 40 h 177"/>
                  <a:gd name="T8" fmla="*/ 0 w 161"/>
                  <a:gd name="T9" fmla="*/ 149 h 177"/>
                  <a:gd name="T10" fmla="*/ 67 w 161"/>
                  <a:gd name="T11" fmla="*/ 177 h 177"/>
                  <a:gd name="T12" fmla="*/ 161 w 161"/>
                  <a:gd name="T13" fmla="*/ 81 h 177"/>
                </a:gdLst>
                <a:ahLst/>
                <a:cxnLst>
                  <a:cxn ang="0">
                    <a:pos x="T0" y="T1"/>
                  </a:cxn>
                  <a:cxn ang="0">
                    <a:pos x="T2" y="T3"/>
                  </a:cxn>
                  <a:cxn ang="0">
                    <a:pos x="T4" y="T5"/>
                  </a:cxn>
                  <a:cxn ang="0">
                    <a:pos x="T6" y="T7"/>
                  </a:cxn>
                  <a:cxn ang="0">
                    <a:pos x="T8" y="T9"/>
                  </a:cxn>
                  <a:cxn ang="0">
                    <a:pos x="T10" y="T11"/>
                  </a:cxn>
                  <a:cxn ang="0">
                    <a:pos x="T12" y="T13"/>
                  </a:cxn>
                </a:cxnLst>
                <a:rect l="0" t="0" r="r" b="b"/>
                <a:pathLst>
                  <a:path w="161" h="177">
                    <a:moveTo>
                      <a:pt x="161" y="81"/>
                    </a:moveTo>
                    <a:cubicBezTo>
                      <a:pt x="161" y="47"/>
                      <a:pt x="143" y="16"/>
                      <a:pt x="117" y="0"/>
                    </a:cubicBezTo>
                    <a:cubicBezTo>
                      <a:pt x="37" y="0"/>
                      <a:pt x="37" y="0"/>
                      <a:pt x="37" y="0"/>
                    </a:cubicBezTo>
                    <a:cubicBezTo>
                      <a:pt x="15" y="0"/>
                      <a:pt x="0" y="18"/>
                      <a:pt x="0" y="40"/>
                    </a:cubicBezTo>
                    <a:cubicBezTo>
                      <a:pt x="0" y="149"/>
                      <a:pt x="0" y="149"/>
                      <a:pt x="0" y="149"/>
                    </a:cubicBezTo>
                    <a:cubicBezTo>
                      <a:pt x="16" y="166"/>
                      <a:pt x="40" y="177"/>
                      <a:pt x="67" y="177"/>
                    </a:cubicBezTo>
                    <a:cubicBezTo>
                      <a:pt x="120" y="177"/>
                      <a:pt x="161" y="134"/>
                      <a:pt x="161"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sp>
            <p:nvSpPr>
              <p:cNvPr id="35" name="图形"/>
              <p:cNvSpPr>
                <a:spLocks noEditPoints="1"/>
              </p:cNvSpPr>
              <p:nvPr>
                <p:custDataLst>
                  <p:tags r:id="rId38"/>
                </p:custDataLst>
              </p:nvPr>
            </p:nvSpPr>
            <p:spPr bwMode="auto">
              <a:xfrm>
                <a:off x="8366125" y="614363"/>
                <a:ext cx="568325" cy="642938"/>
              </a:xfrm>
              <a:custGeom>
                <a:avLst/>
                <a:gdLst>
                  <a:gd name="T0" fmla="*/ 757 w 800"/>
                  <a:gd name="T1" fmla="*/ 0 h 904"/>
                  <a:gd name="T2" fmla="*/ 37 w 800"/>
                  <a:gd name="T3" fmla="*/ 0 h 904"/>
                  <a:gd name="T4" fmla="*/ 0 w 800"/>
                  <a:gd name="T5" fmla="*/ 40 h 904"/>
                  <a:gd name="T6" fmla="*/ 0 w 800"/>
                  <a:gd name="T7" fmla="*/ 864 h 904"/>
                  <a:gd name="T8" fmla="*/ 37 w 800"/>
                  <a:gd name="T9" fmla="*/ 904 h 904"/>
                  <a:gd name="T10" fmla="*/ 757 w 800"/>
                  <a:gd name="T11" fmla="*/ 904 h 904"/>
                  <a:gd name="T12" fmla="*/ 800 w 800"/>
                  <a:gd name="T13" fmla="*/ 864 h 904"/>
                  <a:gd name="T14" fmla="*/ 800 w 800"/>
                  <a:gd name="T15" fmla="*/ 693 h 904"/>
                  <a:gd name="T16" fmla="*/ 800 w 800"/>
                  <a:gd name="T17" fmla="*/ 375 h 904"/>
                  <a:gd name="T18" fmla="*/ 800 w 800"/>
                  <a:gd name="T19" fmla="*/ 40 h 904"/>
                  <a:gd name="T20" fmla="*/ 757 w 800"/>
                  <a:gd name="T21" fmla="*/ 0 h 904"/>
                  <a:gd name="T22" fmla="*/ 724 w 800"/>
                  <a:gd name="T23" fmla="*/ 323 h 904"/>
                  <a:gd name="T24" fmla="*/ 724 w 800"/>
                  <a:gd name="T25" fmla="*/ 676 h 904"/>
                  <a:gd name="T26" fmla="*/ 681 w 800"/>
                  <a:gd name="T27" fmla="*/ 716 h 904"/>
                  <a:gd name="T28" fmla="*/ 113 w 800"/>
                  <a:gd name="T29" fmla="*/ 716 h 904"/>
                  <a:gd name="T30" fmla="*/ 76 w 800"/>
                  <a:gd name="T31" fmla="*/ 676 h 904"/>
                  <a:gd name="T32" fmla="*/ 76 w 800"/>
                  <a:gd name="T33" fmla="*/ 511 h 904"/>
                  <a:gd name="T34" fmla="*/ 76 w 800"/>
                  <a:gd name="T35" fmla="*/ 116 h 904"/>
                  <a:gd name="T36" fmla="*/ 113 w 800"/>
                  <a:gd name="T37" fmla="*/ 76 h 904"/>
                  <a:gd name="T38" fmla="*/ 681 w 800"/>
                  <a:gd name="T39" fmla="*/ 76 h 904"/>
                  <a:gd name="T40" fmla="*/ 724 w 800"/>
                  <a:gd name="T41" fmla="*/ 116 h 904"/>
                  <a:gd name="T42" fmla="*/ 724 w 800"/>
                  <a:gd name="T43" fmla="*/ 323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904">
                    <a:moveTo>
                      <a:pt x="757" y="0"/>
                    </a:moveTo>
                    <a:cubicBezTo>
                      <a:pt x="37" y="0"/>
                      <a:pt x="37" y="0"/>
                      <a:pt x="37" y="0"/>
                    </a:cubicBezTo>
                    <a:cubicBezTo>
                      <a:pt x="15" y="0"/>
                      <a:pt x="0" y="18"/>
                      <a:pt x="0" y="40"/>
                    </a:cubicBezTo>
                    <a:cubicBezTo>
                      <a:pt x="0" y="864"/>
                      <a:pt x="0" y="864"/>
                      <a:pt x="0" y="864"/>
                    </a:cubicBezTo>
                    <a:cubicBezTo>
                      <a:pt x="0" y="886"/>
                      <a:pt x="15" y="904"/>
                      <a:pt x="37" y="904"/>
                    </a:cubicBezTo>
                    <a:cubicBezTo>
                      <a:pt x="757" y="904"/>
                      <a:pt x="757" y="904"/>
                      <a:pt x="757" y="904"/>
                    </a:cubicBezTo>
                    <a:cubicBezTo>
                      <a:pt x="779" y="904"/>
                      <a:pt x="800" y="886"/>
                      <a:pt x="800" y="864"/>
                    </a:cubicBezTo>
                    <a:cubicBezTo>
                      <a:pt x="800" y="693"/>
                      <a:pt x="800" y="693"/>
                      <a:pt x="800" y="693"/>
                    </a:cubicBezTo>
                    <a:cubicBezTo>
                      <a:pt x="800" y="375"/>
                      <a:pt x="800" y="375"/>
                      <a:pt x="800" y="375"/>
                    </a:cubicBezTo>
                    <a:cubicBezTo>
                      <a:pt x="800" y="40"/>
                      <a:pt x="800" y="40"/>
                      <a:pt x="800" y="40"/>
                    </a:cubicBezTo>
                    <a:cubicBezTo>
                      <a:pt x="800" y="18"/>
                      <a:pt x="779" y="0"/>
                      <a:pt x="757" y="0"/>
                    </a:cubicBezTo>
                    <a:close/>
                    <a:moveTo>
                      <a:pt x="724" y="323"/>
                    </a:moveTo>
                    <a:cubicBezTo>
                      <a:pt x="724" y="676"/>
                      <a:pt x="724" y="676"/>
                      <a:pt x="724" y="676"/>
                    </a:cubicBezTo>
                    <a:cubicBezTo>
                      <a:pt x="724" y="698"/>
                      <a:pt x="703" y="716"/>
                      <a:pt x="681" y="716"/>
                    </a:cubicBezTo>
                    <a:cubicBezTo>
                      <a:pt x="113" y="716"/>
                      <a:pt x="113" y="716"/>
                      <a:pt x="113" y="716"/>
                    </a:cubicBezTo>
                    <a:cubicBezTo>
                      <a:pt x="91" y="716"/>
                      <a:pt x="76" y="698"/>
                      <a:pt x="76" y="676"/>
                    </a:cubicBezTo>
                    <a:cubicBezTo>
                      <a:pt x="76" y="511"/>
                      <a:pt x="76" y="511"/>
                      <a:pt x="76" y="511"/>
                    </a:cubicBezTo>
                    <a:cubicBezTo>
                      <a:pt x="76" y="116"/>
                      <a:pt x="76" y="116"/>
                      <a:pt x="76" y="116"/>
                    </a:cubicBezTo>
                    <a:cubicBezTo>
                      <a:pt x="76" y="94"/>
                      <a:pt x="91" y="76"/>
                      <a:pt x="113" y="76"/>
                    </a:cubicBezTo>
                    <a:cubicBezTo>
                      <a:pt x="681" y="76"/>
                      <a:pt x="681" y="76"/>
                      <a:pt x="681" y="76"/>
                    </a:cubicBezTo>
                    <a:cubicBezTo>
                      <a:pt x="703" y="76"/>
                      <a:pt x="724" y="94"/>
                      <a:pt x="724" y="116"/>
                    </a:cubicBezTo>
                    <a:lnTo>
                      <a:pt x="724" y="3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grpSp>
        <p:grpSp>
          <p:nvGrpSpPr>
            <p:cNvPr id="36" name="图形"/>
            <p:cNvGrpSpPr/>
            <p:nvPr/>
          </p:nvGrpSpPr>
          <p:grpSpPr>
            <a:xfrm>
              <a:off x="7576" y="6312"/>
              <a:ext cx="779" cy="780"/>
              <a:chOff x="7305675" y="2468563"/>
              <a:chExt cx="720725" cy="722313"/>
            </a:xfrm>
            <a:solidFill>
              <a:schemeClr val="bg1"/>
            </a:solidFill>
          </p:grpSpPr>
          <p:sp>
            <p:nvSpPr>
              <p:cNvPr id="37" name="图形"/>
              <p:cNvSpPr>
                <a:spLocks noEditPoints="1"/>
              </p:cNvSpPr>
              <p:nvPr>
                <p:custDataLst>
                  <p:tags r:id="rId34"/>
                </p:custDataLst>
              </p:nvPr>
            </p:nvSpPr>
            <p:spPr bwMode="auto">
              <a:xfrm>
                <a:off x="7556500" y="2719388"/>
                <a:ext cx="217488" cy="2190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sp>
            <p:nvSpPr>
              <p:cNvPr id="38" name="图形"/>
              <p:cNvSpPr>
                <a:spLocks noEditPoints="1"/>
              </p:cNvSpPr>
              <p:nvPr>
                <p:custDataLst>
                  <p:tags r:id="rId35"/>
                </p:custDataLst>
              </p:nvPr>
            </p:nvSpPr>
            <p:spPr bwMode="auto">
              <a:xfrm>
                <a:off x="7305675" y="2468563"/>
                <a:ext cx="720725" cy="722313"/>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grpSp>
        <p:sp>
          <p:nvSpPr>
            <p:cNvPr id="39" name="图形"/>
            <p:cNvSpPr>
              <a:spLocks noEditPoints="1"/>
            </p:cNvSpPr>
            <p:nvPr>
              <p:custDataLst>
                <p:tags r:id="rId11"/>
              </p:custDataLst>
            </p:nvPr>
          </p:nvSpPr>
          <p:spPr bwMode="auto">
            <a:xfrm>
              <a:off x="11069" y="6717"/>
              <a:ext cx="512" cy="590"/>
            </a:xfrm>
            <a:custGeom>
              <a:avLst/>
              <a:gdLst>
                <a:gd name="T0" fmla="*/ 90 w 132"/>
                <a:gd name="T1" fmla="*/ 0 h 152"/>
                <a:gd name="T2" fmla="*/ 0 w 132"/>
                <a:gd name="T3" fmla="*/ 0 h 152"/>
                <a:gd name="T4" fmla="*/ 0 w 132"/>
                <a:gd name="T5" fmla="*/ 152 h 152"/>
                <a:gd name="T6" fmla="*/ 132 w 132"/>
                <a:gd name="T7" fmla="*/ 152 h 152"/>
                <a:gd name="T8" fmla="*/ 132 w 132"/>
                <a:gd name="T9" fmla="*/ 43 h 152"/>
                <a:gd name="T10" fmla="*/ 90 w 132"/>
                <a:gd name="T11" fmla="*/ 0 h 152"/>
                <a:gd name="T12" fmla="*/ 113 w 132"/>
                <a:gd name="T13" fmla="*/ 133 h 152"/>
                <a:gd name="T14" fmla="*/ 19 w 132"/>
                <a:gd name="T15" fmla="*/ 133 h 152"/>
                <a:gd name="T16" fmla="*/ 19 w 132"/>
                <a:gd name="T17" fmla="*/ 19 h 152"/>
                <a:gd name="T18" fmla="*/ 38 w 132"/>
                <a:gd name="T19" fmla="*/ 19 h 152"/>
                <a:gd name="T20" fmla="*/ 38 w 132"/>
                <a:gd name="T21" fmla="*/ 104 h 152"/>
                <a:gd name="T22" fmla="*/ 57 w 132"/>
                <a:gd name="T23" fmla="*/ 76 h 152"/>
                <a:gd name="T24" fmla="*/ 76 w 132"/>
                <a:gd name="T25" fmla="*/ 104 h 152"/>
                <a:gd name="T26" fmla="*/ 76 w 132"/>
                <a:gd name="T27" fmla="*/ 19 h 152"/>
                <a:gd name="T28" fmla="*/ 80 w 132"/>
                <a:gd name="T29" fmla="*/ 19 h 152"/>
                <a:gd name="T30" fmla="*/ 113 w 132"/>
                <a:gd name="T31" fmla="*/ 52 h 152"/>
                <a:gd name="T32" fmla="*/ 113 w 132"/>
                <a:gd name="T33"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52">
                  <a:moveTo>
                    <a:pt x="90" y="0"/>
                  </a:moveTo>
                  <a:lnTo>
                    <a:pt x="0" y="0"/>
                  </a:lnTo>
                  <a:lnTo>
                    <a:pt x="0" y="152"/>
                  </a:lnTo>
                  <a:lnTo>
                    <a:pt x="132" y="152"/>
                  </a:lnTo>
                  <a:lnTo>
                    <a:pt x="132" y="43"/>
                  </a:lnTo>
                  <a:lnTo>
                    <a:pt x="90" y="0"/>
                  </a:lnTo>
                  <a:close/>
                  <a:moveTo>
                    <a:pt x="113" y="133"/>
                  </a:moveTo>
                  <a:lnTo>
                    <a:pt x="19" y="133"/>
                  </a:lnTo>
                  <a:lnTo>
                    <a:pt x="19" y="19"/>
                  </a:lnTo>
                  <a:lnTo>
                    <a:pt x="38" y="19"/>
                  </a:lnTo>
                  <a:lnTo>
                    <a:pt x="38" y="104"/>
                  </a:lnTo>
                  <a:lnTo>
                    <a:pt x="57" y="76"/>
                  </a:lnTo>
                  <a:lnTo>
                    <a:pt x="76" y="104"/>
                  </a:lnTo>
                  <a:lnTo>
                    <a:pt x="76" y="19"/>
                  </a:lnTo>
                  <a:lnTo>
                    <a:pt x="80" y="19"/>
                  </a:lnTo>
                  <a:lnTo>
                    <a:pt x="113" y="52"/>
                  </a:lnTo>
                  <a:lnTo>
                    <a:pt x="113" y="133"/>
                  </a:lnTo>
                  <a:close/>
                </a:path>
              </a:pathLst>
            </a:custGeom>
            <a:solidFill>
              <a:schemeClr val="bg1"/>
            </a:solidFill>
            <a:ln>
              <a:noFill/>
            </a:ln>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sp>
          <p:nvSpPr>
            <p:cNvPr id="40" name="图形"/>
            <p:cNvSpPr>
              <a:spLocks noEditPoints="1"/>
            </p:cNvSpPr>
            <p:nvPr>
              <p:custDataLst>
                <p:tags r:id="rId12"/>
              </p:custDataLst>
            </p:nvPr>
          </p:nvSpPr>
          <p:spPr bwMode="auto">
            <a:xfrm>
              <a:off x="9350" y="7580"/>
              <a:ext cx="512" cy="586"/>
            </a:xfrm>
            <a:custGeom>
              <a:avLst/>
              <a:gdLst>
                <a:gd name="T0" fmla="*/ 48 w 56"/>
                <a:gd name="T1" fmla="*/ 60 h 64"/>
                <a:gd name="T2" fmla="*/ 45 w 56"/>
                <a:gd name="T3" fmla="*/ 60 h 64"/>
                <a:gd name="T4" fmla="*/ 56 w 56"/>
                <a:gd name="T5" fmla="*/ 40 h 64"/>
                <a:gd name="T6" fmla="*/ 38 w 56"/>
                <a:gd name="T7" fmla="*/ 17 h 64"/>
                <a:gd name="T8" fmla="*/ 42 w 56"/>
                <a:gd name="T9" fmla="*/ 8 h 64"/>
                <a:gd name="T10" fmla="*/ 42 w 56"/>
                <a:gd name="T11" fmla="*/ 5 h 64"/>
                <a:gd name="T12" fmla="*/ 31 w 56"/>
                <a:gd name="T13" fmla="*/ 0 h 64"/>
                <a:gd name="T14" fmla="*/ 29 w 56"/>
                <a:gd name="T15" fmla="*/ 0 h 64"/>
                <a:gd name="T16" fmla="*/ 28 w 56"/>
                <a:gd name="T17" fmla="*/ 1 h 64"/>
                <a:gd name="T18" fmla="*/ 15 w 56"/>
                <a:gd name="T19" fmla="*/ 25 h 64"/>
                <a:gd name="T20" fmla="*/ 17 w 56"/>
                <a:gd name="T21" fmla="*/ 31 h 64"/>
                <a:gd name="T22" fmla="*/ 15 w 56"/>
                <a:gd name="T23" fmla="*/ 35 h 64"/>
                <a:gd name="T24" fmla="*/ 22 w 56"/>
                <a:gd name="T25" fmla="*/ 38 h 64"/>
                <a:gd name="T26" fmla="*/ 24 w 56"/>
                <a:gd name="T27" fmla="*/ 35 h 64"/>
                <a:gd name="T28" fmla="*/ 24 w 56"/>
                <a:gd name="T29" fmla="*/ 35 h 64"/>
                <a:gd name="T30" fmla="*/ 30 w 56"/>
                <a:gd name="T31" fmla="*/ 32 h 64"/>
                <a:gd name="T32" fmla="*/ 34 w 56"/>
                <a:gd name="T33" fmla="*/ 24 h 64"/>
                <a:gd name="T34" fmla="*/ 48 w 56"/>
                <a:gd name="T35" fmla="*/ 40 h 64"/>
                <a:gd name="T36" fmla="*/ 32 w 56"/>
                <a:gd name="T37" fmla="*/ 56 h 64"/>
                <a:gd name="T38" fmla="*/ 20 w 56"/>
                <a:gd name="T39" fmla="*/ 52 h 64"/>
                <a:gd name="T40" fmla="*/ 20 w 56"/>
                <a:gd name="T41" fmla="*/ 50 h 64"/>
                <a:gd name="T42" fmla="*/ 22 w 56"/>
                <a:gd name="T43" fmla="*/ 48 h 64"/>
                <a:gd name="T44" fmla="*/ 32 w 56"/>
                <a:gd name="T45" fmla="*/ 48 h 64"/>
                <a:gd name="T46" fmla="*/ 32 w 56"/>
                <a:gd name="T47" fmla="*/ 44 h 64"/>
                <a:gd name="T48" fmla="*/ 17 w 56"/>
                <a:gd name="T49" fmla="*/ 44 h 64"/>
                <a:gd name="T50" fmla="*/ 8 w 56"/>
                <a:gd name="T51" fmla="*/ 44 h 64"/>
                <a:gd name="T52" fmla="*/ 0 w 56"/>
                <a:gd name="T53" fmla="*/ 44 h 64"/>
                <a:gd name="T54" fmla="*/ 0 w 56"/>
                <a:gd name="T55" fmla="*/ 48 h 64"/>
                <a:gd name="T56" fmla="*/ 9 w 56"/>
                <a:gd name="T57" fmla="*/ 48 h 64"/>
                <a:gd name="T58" fmla="*/ 10 w 56"/>
                <a:gd name="T59" fmla="*/ 48 h 64"/>
                <a:gd name="T60" fmla="*/ 12 w 56"/>
                <a:gd name="T61" fmla="*/ 50 h 64"/>
                <a:gd name="T62" fmla="*/ 12 w 56"/>
                <a:gd name="T63" fmla="*/ 52 h 64"/>
                <a:gd name="T64" fmla="*/ 12 w 56"/>
                <a:gd name="T65" fmla="*/ 60 h 64"/>
                <a:gd name="T66" fmla="*/ 4 w 56"/>
                <a:gd name="T67" fmla="*/ 64 h 64"/>
                <a:gd name="T68" fmla="*/ 56 w 56"/>
                <a:gd name="T69" fmla="*/ 64 h 64"/>
                <a:gd name="T70" fmla="*/ 48 w 56"/>
                <a:gd name="T71" fmla="*/ 60 h 64"/>
                <a:gd name="T72" fmla="*/ 34 w 56"/>
                <a:gd name="T73" fmla="*/ 5 h 64"/>
                <a:gd name="T74" fmla="*/ 33 w 56"/>
                <a:gd name="T75" fmla="*/ 7 h 64"/>
                <a:gd name="T76" fmla="*/ 24 w 56"/>
                <a:gd name="T77" fmla="*/ 24 h 64"/>
                <a:gd name="T78" fmla="*/ 20 w 56"/>
                <a:gd name="T79" fmla="*/ 22 h 64"/>
                <a:gd name="T80" fmla="*/ 20 w 56"/>
                <a:gd name="T81" fmla="*/ 22 h 64"/>
                <a:gd name="T82" fmla="*/ 29 w 56"/>
                <a:gd name="T83" fmla="*/ 5 h 64"/>
                <a:gd name="T84" fmla="*/ 30 w 56"/>
                <a:gd name="T85" fmla="*/ 4 h 64"/>
                <a:gd name="T86" fmla="*/ 32 w 56"/>
                <a:gd name="T87" fmla="*/ 4 h 64"/>
                <a:gd name="T88" fmla="*/ 34 w 56"/>
                <a:gd name="T89" fmla="*/ 5 h 64"/>
                <a:gd name="T90" fmla="*/ 34 w 56"/>
                <a:gd name="T9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64">
                  <a:moveTo>
                    <a:pt x="48" y="60"/>
                  </a:moveTo>
                  <a:cubicBezTo>
                    <a:pt x="45" y="60"/>
                    <a:pt x="45" y="60"/>
                    <a:pt x="45" y="60"/>
                  </a:cubicBezTo>
                  <a:cubicBezTo>
                    <a:pt x="52" y="56"/>
                    <a:pt x="56" y="48"/>
                    <a:pt x="56" y="40"/>
                  </a:cubicBezTo>
                  <a:cubicBezTo>
                    <a:pt x="56" y="29"/>
                    <a:pt x="48" y="19"/>
                    <a:pt x="38" y="17"/>
                  </a:cubicBezTo>
                  <a:cubicBezTo>
                    <a:pt x="42" y="8"/>
                    <a:pt x="42" y="8"/>
                    <a:pt x="42" y="8"/>
                  </a:cubicBezTo>
                  <a:cubicBezTo>
                    <a:pt x="43" y="7"/>
                    <a:pt x="43" y="6"/>
                    <a:pt x="42" y="5"/>
                  </a:cubicBezTo>
                  <a:cubicBezTo>
                    <a:pt x="31" y="0"/>
                    <a:pt x="31" y="0"/>
                    <a:pt x="31" y="0"/>
                  </a:cubicBezTo>
                  <a:cubicBezTo>
                    <a:pt x="30" y="0"/>
                    <a:pt x="30" y="0"/>
                    <a:pt x="29" y="0"/>
                  </a:cubicBezTo>
                  <a:cubicBezTo>
                    <a:pt x="29" y="0"/>
                    <a:pt x="28" y="1"/>
                    <a:pt x="28" y="1"/>
                  </a:cubicBezTo>
                  <a:cubicBezTo>
                    <a:pt x="15" y="25"/>
                    <a:pt x="15" y="25"/>
                    <a:pt x="15" y="25"/>
                  </a:cubicBezTo>
                  <a:cubicBezTo>
                    <a:pt x="14" y="28"/>
                    <a:pt x="15" y="30"/>
                    <a:pt x="17" y="31"/>
                  </a:cubicBezTo>
                  <a:cubicBezTo>
                    <a:pt x="15" y="35"/>
                    <a:pt x="15" y="35"/>
                    <a:pt x="15" y="35"/>
                  </a:cubicBezTo>
                  <a:cubicBezTo>
                    <a:pt x="22" y="38"/>
                    <a:pt x="22" y="38"/>
                    <a:pt x="22" y="38"/>
                  </a:cubicBezTo>
                  <a:cubicBezTo>
                    <a:pt x="24" y="35"/>
                    <a:pt x="24" y="35"/>
                    <a:pt x="24" y="35"/>
                  </a:cubicBezTo>
                  <a:cubicBezTo>
                    <a:pt x="24" y="35"/>
                    <a:pt x="24" y="35"/>
                    <a:pt x="24" y="35"/>
                  </a:cubicBezTo>
                  <a:cubicBezTo>
                    <a:pt x="26" y="35"/>
                    <a:pt x="29" y="35"/>
                    <a:pt x="30" y="32"/>
                  </a:cubicBezTo>
                  <a:cubicBezTo>
                    <a:pt x="34" y="24"/>
                    <a:pt x="34" y="24"/>
                    <a:pt x="34" y="24"/>
                  </a:cubicBezTo>
                  <a:cubicBezTo>
                    <a:pt x="42" y="25"/>
                    <a:pt x="48" y="32"/>
                    <a:pt x="48" y="40"/>
                  </a:cubicBezTo>
                  <a:cubicBezTo>
                    <a:pt x="48" y="49"/>
                    <a:pt x="41" y="56"/>
                    <a:pt x="32" y="56"/>
                  </a:cubicBezTo>
                  <a:cubicBezTo>
                    <a:pt x="28" y="56"/>
                    <a:pt x="23" y="54"/>
                    <a:pt x="20" y="52"/>
                  </a:cubicBezTo>
                  <a:cubicBezTo>
                    <a:pt x="20" y="50"/>
                    <a:pt x="20" y="50"/>
                    <a:pt x="20" y="50"/>
                  </a:cubicBezTo>
                  <a:cubicBezTo>
                    <a:pt x="20" y="49"/>
                    <a:pt x="21" y="48"/>
                    <a:pt x="22" y="48"/>
                  </a:cubicBezTo>
                  <a:cubicBezTo>
                    <a:pt x="32" y="48"/>
                    <a:pt x="32" y="48"/>
                    <a:pt x="32" y="48"/>
                  </a:cubicBezTo>
                  <a:cubicBezTo>
                    <a:pt x="32" y="44"/>
                    <a:pt x="32" y="44"/>
                    <a:pt x="32" y="44"/>
                  </a:cubicBezTo>
                  <a:cubicBezTo>
                    <a:pt x="17" y="44"/>
                    <a:pt x="17" y="44"/>
                    <a:pt x="17" y="44"/>
                  </a:cubicBezTo>
                  <a:cubicBezTo>
                    <a:pt x="8" y="44"/>
                    <a:pt x="8" y="44"/>
                    <a:pt x="8" y="44"/>
                  </a:cubicBezTo>
                  <a:cubicBezTo>
                    <a:pt x="0" y="44"/>
                    <a:pt x="0" y="44"/>
                    <a:pt x="0" y="44"/>
                  </a:cubicBezTo>
                  <a:cubicBezTo>
                    <a:pt x="0" y="48"/>
                    <a:pt x="0" y="48"/>
                    <a:pt x="0" y="48"/>
                  </a:cubicBezTo>
                  <a:cubicBezTo>
                    <a:pt x="9" y="48"/>
                    <a:pt x="9" y="48"/>
                    <a:pt x="9" y="48"/>
                  </a:cubicBezTo>
                  <a:cubicBezTo>
                    <a:pt x="10" y="48"/>
                    <a:pt x="10" y="48"/>
                    <a:pt x="10" y="48"/>
                  </a:cubicBezTo>
                  <a:cubicBezTo>
                    <a:pt x="11" y="48"/>
                    <a:pt x="12" y="49"/>
                    <a:pt x="12" y="50"/>
                  </a:cubicBezTo>
                  <a:cubicBezTo>
                    <a:pt x="12" y="52"/>
                    <a:pt x="12" y="52"/>
                    <a:pt x="12" y="52"/>
                  </a:cubicBezTo>
                  <a:cubicBezTo>
                    <a:pt x="12" y="60"/>
                    <a:pt x="12" y="60"/>
                    <a:pt x="12" y="60"/>
                  </a:cubicBezTo>
                  <a:cubicBezTo>
                    <a:pt x="8" y="60"/>
                    <a:pt x="4" y="60"/>
                    <a:pt x="4" y="64"/>
                  </a:cubicBezTo>
                  <a:cubicBezTo>
                    <a:pt x="56" y="64"/>
                    <a:pt x="56" y="64"/>
                    <a:pt x="56" y="64"/>
                  </a:cubicBezTo>
                  <a:cubicBezTo>
                    <a:pt x="56" y="60"/>
                    <a:pt x="52" y="60"/>
                    <a:pt x="48" y="60"/>
                  </a:cubicBezTo>
                  <a:close/>
                  <a:moveTo>
                    <a:pt x="34" y="5"/>
                  </a:moveTo>
                  <a:cubicBezTo>
                    <a:pt x="33" y="6"/>
                    <a:pt x="33" y="6"/>
                    <a:pt x="33" y="7"/>
                  </a:cubicBezTo>
                  <a:cubicBezTo>
                    <a:pt x="24" y="24"/>
                    <a:pt x="24" y="24"/>
                    <a:pt x="24" y="24"/>
                  </a:cubicBezTo>
                  <a:cubicBezTo>
                    <a:pt x="20" y="22"/>
                    <a:pt x="20" y="22"/>
                    <a:pt x="20" y="22"/>
                  </a:cubicBezTo>
                  <a:cubicBezTo>
                    <a:pt x="20" y="22"/>
                    <a:pt x="20" y="22"/>
                    <a:pt x="20" y="22"/>
                  </a:cubicBezTo>
                  <a:cubicBezTo>
                    <a:pt x="29" y="5"/>
                    <a:pt x="29" y="5"/>
                    <a:pt x="29" y="5"/>
                  </a:cubicBezTo>
                  <a:cubicBezTo>
                    <a:pt x="29" y="5"/>
                    <a:pt x="30" y="4"/>
                    <a:pt x="30" y="4"/>
                  </a:cubicBezTo>
                  <a:cubicBezTo>
                    <a:pt x="31" y="4"/>
                    <a:pt x="31" y="4"/>
                    <a:pt x="32" y="4"/>
                  </a:cubicBezTo>
                  <a:cubicBezTo>
                    <a:pt x="34" y="5"/>
                    <a:pt x="34" y="5"/>
                    <a:pt x="34" y="5"/>
                  </a:cubicBezTo>
                  <a:cubicBezTo>
                    <a:pt x="34" y="5"/>
                    <a:pt x="34" y="5"/>
                    <a:pt x="34" y="5"/>
                  </a:cubicBezTo>
                  <a:close/>
                </a:path>
              </a:pathLst>
            </a:custGeom>
            <a:solidFill>
              <a:schemeClr val="bg1"/>
            </a:solidFill>
            <a:ln>
              <a:noFill/>
            </a:ln>
          </p:spPr>
          <p:txBody>
            <a:bodyPr vert="horz" wrap="square" lIns="91440" tIns="45720" rIns="91440" bIns="45720" numCol="1" anchor="t" anchorCtr="0" compatLnSpc="1"/>
            <a:lstStyle/>
            <a:p>
              <a:endParaRPr lang="id-ID" b="1">
                <a:solidFill>
                  <a:schemeClr val="bg1"/>
                </a:solidFill>
                <a:latin typeface="Arial"/>
                <a:ea typeface="微软雅黑"/>
                <a:cs typeface="MiSans Medium" panose="00000600000000000000" charset="-122"/>
                <a:sym typeface="Arial"/>
              </a:endParaRPr>
            </a:p>
          </p:txBody>
        </p:sp>
        <p:grpSp>
          <p:nvGrpSpPr>
            <p:cNvPr id="41" name="图形"/>
            <p:cNvGrpSpPr/>
            <p:nvPr/>
          </p:nvGrpSpPr>
          <p:grpSpPr>
            <a:xfrm>
              <a:off x="6266" y="3427"/>
              <a:ext cx="1449" cy="581"/>
              <a:chOff x="3231020" y="2095999"/>
              <a:chExt cx="1148778" cy="460273"/>
            </a:xfrm>
          </p:grpSpPr>
          <p:cxnSp>
            <p:nvCxnSpPr>
              <p:cNvPr id="42" name="图形"/>
              <p:cNvCxnSpPr/>
              <p:nvPr>
                <p:custDataLst>
                  <p:tags r:id="rId32"/>
                </p:custDataLst>
              </p:nvPr>
            </p:nvCxnSpPr>
            <p:spPr>
              <a:xfrm flipH="1" flipV="1">
                <a:off x="3919526" y="2096000"/>
                <a:ext cx="460272" cy="460272"/>
              </a:xfrm>
              <a:prstGeom prst="line">
                <a:avLst/>
              </a:prstGeom>
              <a:ln w="12700">
                <a:solidFill>
                  <a:srgbClr val="B19E86"/>
                </a:solidFill>
              </a:ln>
            </p:spPr>
            <p:style>
              <a:lnRef idx="1">
                <a:schemeClr val="accent1"/>
              </a:lnRef>
              <a:fillRef idx="0">
                <a:schemeClr val="accent1"/>
              </a:fillRef>
              <a:effectRef idx="0">
                <a:schemeClr val="accent1"/>
              </a:effectRef>
              <a:fontRef idx="minor">
                <a:schemeClr val="tx1"/>
              </a:fontRef>
            </p:style>
          </p:cxnSp>
          <p:cxnSp>
            <p:nvCxnSpPr>
              <p:cNvPr id="43" name="图形"/>
              <p:cNvCxnSpPr/>
              <p:nvPr>
                <p:custDataLst>
                  <p:tags r:id="rId33"/>
                </p:custDataLst>
              </p:nvPr>
            </p:nvCxnSpPr>
            <p:spPr>
              <a:xfrm flipH="1">
                <a:off x="3231020" y="2095999"/>
                <a:ext cx="689367" cy="0"/>
              </a:xfrm>
              <a:prstGeom prst="straightConnector1">
                <a:avLst/>
              </a:prstGeom>
              <a:ln w="12700">
                <a:solidFill>
                  <a:srgbClr val="B19E86"/>
                </a:solidFill>
                <a:tailEnd type="oval"/>
              </a:ln>
            </p:spPr>
            <p:style>
              <a:lnRef idx="1">
                <a:schemeClr val="accent1"/>
              </a:lnRef>
              <a:fillRef idx="0">
                <a:schemeClr val="accent1"/>
              </a:fillRef>
              <a:effectRef idx="0">
                <a:schemeClr val="accent1"/>
              </a:effectRef>
              <a:fontRef idx="minor">
                <a:schemeClr val="tx1"/>
              </a:fontRef>
            </p:style>
          </p:cxnSp>
        </p:grpSp>
        <p:grpSp>
          <p:nvGrpSpPr>
            <p:cNvPr id="44" name="图形"/>
            <p:cNvGrpSpPr/>
            <p:nvPr/>
          </p:nvGrpSpPr>
          <p:grpSpPr>
            <a:xfrm flipH="1">
              <a:off x="11069" y="2877"/>
              <a:ext cx="1301" cy="433"/>
              <a:chOff x="3231020" y="2095999"/>
              <a:chExt cx="1031518" cy="343013"/>
            </a:xfrm>
          </p:grpSpPr>
          <p:cxnSp>
            <p:nvCxnSpPr>
              <p:cNvPr id="45" name="图形"/>
              <p:cNvCxnSpPr/>
              <p:nvPr>
                <p:custDataLst>
                  <p:tags r:id="rId30"/>
                </p:custDataLst>
              </p:nvPr>
            </p:nvCxnSpPr>
            <p:spPr>
              <a:xfrm flipH="1" flipV="1">
                <a:off x="3919525" y="2095999"/>
                <a:ext cx="343013" cy="343013"/>
              </a:xfrm>
              <a:prstGeom prst="line">
                <a:avLst/>
              </a:prstGeom>
              <a:ln w="12700">
                <a:solidFill>
                  <a:srgbClr val="343B53"/>
                </a:solidFill>
              </a:ln>
            </p:spPr>
            <p:style>
              <a:lnRef idx="1">
                <a:schemeClr val="accent1"/>
              </a:lnRef>
              <a:fillRef idx="0">
                <a:schemeClr val="accent1"/>
              </a:fillRef>
              <a:effectRef idx="0">
                <a:schemeClr val="accent1"/>
              </a:effectRef>
              <a:fontRef idx="minor">
                <a:schemeClr val="tx1"/>
              </a:fontRef>
            </p:style>
          </p:cxnSp>
          <p:cxnSp>
            <p:nvCxnSpPr>
              <p:cNvPr id="46" name="图形"/>
              <p:cNvCxnSpPr/>
              <p:nvPr>
                <p:custDataLst>
                  <p:tags r:id="rId31"/>
                </p:custDataLst>
              </p:nvPr>
            </p:nvCxnSpPr>
            <p:spPr>
              <a:xfrm flipH="1">
                <a:off x="3231020" y="2095999"/>
                <a:ext cx="689367" cy="0"/>
              </a:xfrm>
              <a:prstGeom prst="straightConnector1">
                <a:avLst/>
              </a:prstGeom>
              <a:ln w="12700">
                <a:solidFill>
                  <a:srgbClr val="343B53"/>
                </a:solidFill>
                <a:tailEnd type="oval"/>
              </a:ln>
            </p:spPr>
            <p:style>
              <a:lnRef idx="1">
                <a:schemeClr val="accent1"/>
              </a:lnRef>
              <a:fillRef idx="0">
                <a:schemeClr val="accent1"/>
              </a:fillRef>
              <a:effectRef idx="0">
                <a:schemeClr val="accent1"/>
              </a:effectRef>
              <a:fontRef idx="minor">
                <a:schemeClr val="tx1"/>
              </a:fontRef>
            </p:style>
          </p:cxnSp>
        </p:grpSp>
        <p:cxnSp>
          <p:nvCxnSpPr>
            <p:cNvPr id="47" name="图形"/>
            <p:cNvCxnSpPr/>
            <p:nvPr>
              <p:custDataLst>
                <p:tags r:id="rId13"/>
              </p:custDataLst>
            </p:nvPr>
          </p:nvCxnSpPr>
          <p:spPr>
            <a:xfrm flipH="1">
              <a:off x="5987" y="5769"/>
              <a:ext cx="708" cy="0"/>
            </a:xfrm>
            <a:prstGeom prst="straightConnector1">
              <a:avLst/>
            </a:prstGeom>
            <a:ln w="12700">
              <a:solidFill>
                <a:srgbClr val="343B53"/>
              </a:solidFill>
              <a:tailEnd type="oval"/>
            </a:ln>
          </p:spPr>
          <p:style>
            <a:lnRef idx="1">
              <a:schemeClr val="accent1"/>
            </a:lnRef>
            <a:fillRef idx="0">
              <a:schemeClr val="accent1"/>
            </a:fillRef>
            <a:effectRef idx="0">
              <a:schemeClr val="accent1"/>
            </a:effectRef>
            <a:fontRef idx="minor">
              <a:schemeClr val="tx1"/>
            </a:fontRef>
          </p:style>
        </p:cxnSp>
        <p:grpSp>
          <p:nvGrpSpPr>
            <p:cNvPr id="48" name="图形"/>
            <p:cNvGrpSpPr/>
            <p:nvPr/>
          </p:nvGrpSpPr>
          <p:grpSpPr>
            <a:xfrm>
              <a:off x="6534" y="7911"/>
              <a:ext cx="1300" cy="433"/>
              <a:chOff x="2889761" y="1760606"/>
              <a:chExt cx="1030626" cy="343013"/>
            </a:xfrm>
          </p:grpSpPr>
          <p:cxnSp>
            <p:nvCxnSpPr>
              <p:cNvPr id="49" name="图形"/>
              <p:cNvCxnSpPr/>
              <p:nvPr>
                <p:custDataLst>
                  <p:tags r:id="rId28"/>
                </p:custDataLst>
              </p:nvPr>
            </p:nvCxnSpPr>
            <p:spPr>
              <a:xfrm flipH="1" flipV="1">
                <a:off x="2889761" y="1760606"/>
                <a:ext cx="343013" cy="343013"/>
              </a:xfrm>
              <a:prstGeom prst="line">
                <a:avLst/>
              </a:prstGeom>
              <a:ln w="12700">
                <a:solidFill>
                  <a:srgbClr val="B19E86"/>
                </a:solidFill>
                <a:tailEnd type="oval"/>
              </a:ln>
            </p:spPr>
            <p:style>
              <a:lnRef idx="1">
                <a:schemeClr val="accent1"/>
              </a:lnRef>
              <a:fillRef idx="0">
                <a:schemeClr val="accent1"/>
              </a:fillRef>
              <a:effectRef idx="0">
                <a:schemeClr val="accent1"/>
              </a:effectRef>
              <a:fontRef idx="minor">
                <a:schemeClr val="tx1"/>
              </a:fontRef>
            </p:style>
          </p:cxnSp>
          <p:cxnSp>
            <p:nvCxnSpPr>
              <p:cNvPr id="50" name="图形"/>
              <p:cNvCxnSpPr/>
              <p:nvPr>
                <p:custDataLst>
                  <p:tags r:id="rId29"/>
                </p:custDataLst>
              </p:nvPr>
            </p:nvCxnSpPr>
            <p:spPr>
              <a:xfrm flipH="1">
                <a:off x="3231020" y="2103619"/>
                <a:ext cx="689367" cy="0"/>
              </a:xfrm>
              <a:prstGeom prst="straightConnector1">
                <a:avLst/>
              </a:prstGeom>
              <a:ln w="12700">
                <a:solidFill>
                  <a:srgbClr val="B19E86"/>
                </a:solidFill>
                <a:tailEnd type="none"/>
              </a:ln>
            </p:spPr>
            <p:style>
              <a:lnRef idx="1">
                <a:schemeClr val="accent1"/>
              </a:lnRef>
              <a:fillRef idx="0">
                <a:schemeClr val="accent1"/>
              </a:fillRef>
              <a:effectRef idx="0">
                <a:schemeClr val="accent1"/>
              </a:effectRef>
              <a:fontRef idx="minor">
                <a:schemeClr val="tx1"/>
              </a:fontRef>
            </p:style>
          </p:cxnSp>
        </p:grpSp>
        <p:cxnSp>
          <p:nvCxnSpPr>
            <p:cNvPr id="51" name="图形"/>
            <p:cNvCxnSpPr/>
            <p:nvPr>
              <p:custDataLst>
                <p:tags r:id="rId14"/>
              </p:custDataLst>
            </p:nvPr>
          </p:nvCxnSpPr>
          <p:spPr>
            <a:xfrm>
              <a:off x="12505" y="4921"/>
              <a:ext cx="708" cy="0"/>
            </a:xfrm>
            <a:prstGeom prst="straightConnector1">
              <a:avLst/>
            </a:prstGeom>
            <a:ln w="12700">
              <a:solidFill>
                <a:srgbClr val="B19E86"/>
              </a:solidFill>
              <a:tailEnd type="oval"/>
            </a:ln>
          </p:spPr>
          <p:style>
            <a:lnRef idx="1">
              <a:schemeClr val="accent1"/>
            </a:lnRef>
            <a:fillRef idx="0">
              <a:schemeClr val="accent1"/>
            </a:fillRef>
            <a:effectRef idx="0">
              <a:schemeClr val="accent1"/>
            </a:effectRef>
            <a:fontRef idx="minor">
              <a:schemeClr val="tx1"/>
            </a:fontRef>
          </p:style>
        </p:cxnSp>
        <p:cxnSp>
          <p:nvCxnSpPr>
            <p:cNvPr id="52" name="图形"/>
            <p:cNvCxnSpPr/>
            <p:nvPr>
              <p:custDataLst>
                <p:tags r:id="rId15"/>
              </p:custDataLst>
            </p:nvPr>
          </p:nvCxnSpPr>
          <p:spPr>
            <a:xfrm>
              <a:off x="12288" y="7472"/>
              <a:ext cx="390" cy="0"/>
            </a:xfrm>
            <a:prstGeom prst="straightConnector1">
              <a:avLst/>
            </a:prstGeom>
            <a:ln w="12700">
              <a:solidFill>
                <a:srgbClr val="343B53"/>
              </a:solidFill>
              <a:tailEnd type="ova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3053" y="2274"/>
              <a:ext cx="4630" cy="1723"/>
              <a:chOff x="10640" y="3624"/>
              <a:chExt cx="4630" cy="1723"/>
            </a:xfrm>
          </p:grpSpPr>
          <p:sp>
            <p:nvSpPr>
              <p:cNvPr id="10" name="图形"/>
              <p:cNvSpPr txBox="1"/>
              <p:nvPr>
                <p:custDataLst>
                  <p:tags r:id="rId26"/>
                </p:custDataLst>
              </p:nvPr>
            </p:nvSpPr>
            <p:spPr>
              <a:xfrm>
                <a:off x="10640" y="3624"/>
                <a:ext cx="3594" cy="727"/>
              </a:xfrm>
              <a:prstGeom prst="rect">
                <a:avLst/>
              </a:prstGeom>
              <a:noFill/>
            </p:spPr>
            <p:txBody>
              <a:bodyPr wrap="square" rtlCol="0">
                <a:spAutoFit/>
              </a:bodyPr>
              <a:lstStyle/>
              <a:p>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12" name="图形"/>
              <p:cNvSpPr txBox="1"/>
              <p:nvPr>
                <p:custDataLst>
                  <p:tags r:id="rId27"/>
                </p:custDataLst>
              </p:nvPr>
            </p:nvSpPr>
            <p:spPr>
              <a:xfrm>
                <a:off x="10640" y="4247"/>
                <a:ext cx="4630" cy="1100"/>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13" name="组合 12"/>
            <p:cNvGrpSpPr/>
            <p:nvPr/>
          </p:nvGrpSpPr>
          <p:grpSpPr>
            <a:xfrm>
              <a:off x="13502" y="4120"/>
              <a:ext cx="4630" cy="1723"/>
              <a:chOff x="10640" y="3624"/>
              <a:chExt cx="4630" cy="1723"/>
            </a:xfrm>
          </p:grpSpPr>
          <p:sp>
            <p:nvSpPr>
              <p:cNvPr id="14" name="图形"/>
              <p:cNvSpPr txBox="1"/>
              <p:nvPr>
                <p:custDataLst>
                  <p:tags r:id="rId24"/>
                </p:custDataLst>
              </p:nvPr>
            </p:nvSpPr>
            <p:spPr>
              <a:xfrm>
                <a:off x="10640" y="3624"/>
                <a:ext cx="3385" cy="727"/>
              </a:xfrm>
              <a:prstGeom prst="rect">
                <a:avLst/>
              </a:prstGeom>
              <a:noFill/>
            </p:spPr>
            <p:txBody>
              <a:bodyPr wrap="square" rtlCol="0">
                <a:spAutoFit/>
              </a:bodyPr>
              <a:lstStyle/>
              <a:p>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17" name="图形"/>
              <p:cNvSpPr txBox="1"/>
              <p:nvPr>
                <p:custDataLst>
                  <p:tags r:id="rId25"/>
                </p:custDataLst>
              </p:nvPr>
            </p:nvSpPr>
            <p:spPr>
              <a:xfrm>
                <a:off x="10640" y="4247"/>
                <a:ext cx="4630" cy="1100"/>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65" name="组合 64"/>
            <p:cNvGrpSpPr/>
            <p:nvPr/>
          </p:nvGrpSpPr>
          <p:grpSpPr>
            <a:xfrm>
              <a:off x="13053" y="6659"/>
              <a:ext cx="4630" cy="1723"/>
              <a:chOff x="10640" y="3624"/>
              <a:chExt cx="4630" cy="1723"/>
            </a:xfrm>
          </p:grpSpPr>
          <p:sp>
            <p:nvSpPr>
              <p:cNvPr id="66" name="图形"/>
              <p:cNvSpPr txBox="1"/>
              <p:nvPr>
                <p:custDataLst>
                  <p:tags r:id="rId22"/>
                </p:custDataLst>
              </p:nvPr>
            </p:nvSpPr>
            <p:spPr>
              <a:xfrm>
                <a:off x="10640" y="3624"/>
                <a:ext cx="3202" cy="727"/>
              </a:xfrm>
              <a:prstGeom prst="rect">
                <a:avLst/>
              </a:prstGeom>
              <a:noFill/>
            </p:spPr>
            <p:txBody>
              <a:bodyPr wrap="square" rtlCol="0">
                <a:spAutoFit/>
              </a:bodyPr>
              <a:lstStyle/>
              <a:p>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67" name="图形"/>
              <p:cNvSpPr txBox="1"/>
              <p:nvPr>
                <p:custDataLst>
                  <p:tags r:id="rId23"/>
                </p:custDataLst>
              </p:nvPr>
            </p:nvSpPr>
            <p:spPr>
              <a:xfrm>
                <a:off x="10640" y="4247"/>
                <a:ext cx="4630" cy="1100"/>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68" name="组合 67"/>
            <p:cNvGrpSpPr/>
            <p:nvPr/>
          </p:nvGrpSpPr>
          <p:grpSpPr>
            <a:xfrm>
              <a:off x="1308" y="7308"/>
              <a:ext cx="4714" cy="1723"/>
              <a:chOff x="10354" y="3624"/>
              <a:chExt cx="4714" cy="1723"/>
            </a:xfrm>
          </p:grpSpPr>
          <p:sp>
            <p:nvSpPr>
              <p:cNvPr id="69" name="图形"/>
              <p:cNvSpPr txBox="1"/>
              <p:nvPr>
                <p:custDataLst>
                  <p:tags r:id="rId20"/>
                </p:custDataLst>
              </p:nvPr>
            </p:nvSpPr>
            <p:spPr>
              <a:xfrm>
                <a:off x="11834" y="3624"/>
                <a:ext cx="3234" cy="727"/>
              </a:xfrm>
              <a:prstGeom prst="rect">
                <a:avLst/>
              </a:prstGeom>
              <a:noFill/>
            </p:spPr>
            <p:txBody>
              <a:bodyPr wrap="square" rtlCol="0">
                <a:spAutoFit/>
              </a:bodyPr>
              <a:lstStyle/>
              <a:p>
                <a:pPr algn="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70" name="图形"/>
              <p:cNvSpPr txBox="1"/>
              <p:nvPr>
                <p:custDataLst>
                  <p:tags r:id="rId21"/>
                </p:custDataLst>
              </p:nvPr>
            </p:nvSpPr>
            <p:spPr>
              <a:xfrm>
                <a:off x="10354" y="4247"/>
                <a:ext cx="4714" cy="1100"/>
              </a:xfrm>
              <a:prstGeom prst="rect">
                <a:avLst/>
              </a:prstGeom>
              <a:noFill/>
            </p:spPr>
            <p:txBody>
              <a:bodyPr wrap="square" rtlCol="0">
                <a:spAutoFit/>
              </a:bodyPr>
              <a:lstStyle/>
              <a:p>
                <a:pPr algn="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71" name="组合 70"/>
            <p:cNvGrpSpPr/>
            <p:nvPr/>
          </p:nvGrpSpPr>
          <p:grpSpPr>
            <a:xfrm>
              <a:off x="1073" y="4949"/>
              <a:ext cx="4714" cy="1723"/>
              <a:chOff x="10354" y="3624"/>
              <a:chExt cx="4714" cy="1723"/>
            </a:xfrm>
          </p:grpSpPr>
          <p:sp>
            <p:nvSpPr>
              <p:cNvPr id="72" name="图形"/>
              <p:cNvSpPr txBox="1"/>
              <p:nvPr>
                <p:custDataLst>
                  <p:tags r:id="rId18"/>
                </p:custDataLst>
              </p:nvPr>
            </p:nvSpPr>
            <p:spPr>
              <a:xfrm>
                <a:off x="11834" y="3624"/>
                <a:ext cx="3234" cy="727"/>
              </a:xfrm>
              <a:prstGeom prst="rect">
                <a:avLst/>
              </a:prstGeom>
              <a:noFill/>
            </p:spPr>
            <p:txBody>
              <a:bodyPr wrap="square" rtlCol="0">
                <a:spAutoFit/>
              </a:bodyPr>
              <a:lstStyle/>
              <a:p>
                <a:pPr algn="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73" name="图形"/>
              <p:cNvSpPr txBox="1"/>
              <p:nvPr>
                <p:custDataLst>
                  <p:tags r:id="rId19"/>
                </p:custDataLst>
              </p:nvPr>
            </p:nvSpPr>
            <p:spPr>
              <a:xfrm>
                <a:off x="10354" y="4247"/>
                <a:ext cx="4714" cy="1100"/>
              </a:xfrm>
              <a:prstGeom prst="rect">
                <a:avLst/>
              </a:prstGeom>
              <a:noFill/>
            </p:spPr>
            <p:txBody>
              <a:bodyPr wrap="square" rtlCol="0">
                <a:spAutoFit/>
              </a:bodyPr>
              <a:lstStyle/>
              <a:p>
                <a:pPr algn="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74" name="组合 73"/>
            <p:cNvGrpSpPr/>
            <p:nvPr/>
          </p:nvGrpSpPr>
          <p:grpSpPr>
            <a:xfrm>
              <a:off x="1378" y="2613"/>
              <a:ext cx="4714" cy="1723"/>
              <a:chOff x="10354" y="3624"/>
              <a:chExt cx="4714" cy="1723"/>
            </a:xfrm>
          </p:grpSpPr>
          <p:sp>
            <p:nvSpPr>
              <p:cNvPr id="75" name="图形"/>
              <p:cNvSpPr txBox="1"/>
              <p:nvPr>
                <p:custDataLst>
                  <p:tags r:id="rId16"/>
                </p:custDataLst>
              </p:nvPr>
            </p:nvSpPr>
            <p:spPr>
              <a:xfrm>
                <a:off x="11529" y="3624"/>
                <a:ext cx="3539" cy="727"/>
              </a:xfrm>
              <a:prstGeom prst="rect">
                <a:avLst/>
              </a:prstGeom>
              <a:noFill/>
            </p:spPr>
            <p:txBody>
              <a:bodyPr wrap="square" rtlCol="0">
                <a:spAutoFit/>
              </a:bodyPr>
              <a:lstStyle/>
              <a:p>
                <a:pPr algn="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76" name="图形"/>
              <p:cNvSpPr txBox="1"/>
              <p:nvPr>
                <p:custDataLst>
                  <p:tags r:id="rId17"/>
                </p:custDataLst>
              </p:nvPr>
            </p:nvSpPr>
            <p:spPr>
              <a:xfrm>
                <a:off x="10354" y="4247"/>
                <a:ext cx="4714" cy="1100"/>
              </a:xfrm>
              <a:prstGeom prst="rect">
                <a:avLst/>
              </a:prstGeom>
              <a:noFill/>
            </p:spPr>
            <p:txBody>
              <a:bodyPr wrap="square" rtlCol="0">
                <a:spAutoFit/>
              </a:bodyPr>
              <a:lstStyle/>
              <a:p>
                <a:pPr algn="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grpSp>
        <p:nvGrpSpPr>
          <p:cNvPr id="22" name="图形"/>
          <p:cNvGrpSpPr/>
          <p:nvPr/>
        </p:nvGrpSpPr>
        <p:grpSpPr>
          <a:xfrm>
            <a:off x="4058285" y="230505"/>
            <a:ext cx="4062731" cy="646430"/>
            <a:chOff x="6301" y="363"/>
            <a:chExt cx="6398" cy="1018"/>
          </a:xfrm>
        </p:grpSpPr>
        <p:sp>
          <p:nvSpPr>
            <p:cNvPr id="3" name="图形"/>
            <p:cNvSpPr txBox="1"/>
            <p:nvPr>
              <p:custDataLst>
                <p:tags r:id="rId2"/>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p>
          </p:txBody>
        </p:sp>
        <p:sp>
          <p:nvSpPr>
            <p:cNvPr id="2" name="图形"/>
            <p:cNvSpPr/>
            <p:nvPr>
              <p:custDataLst>
                <p:tags r:id="rId3"/>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4" name="图形"/>
            <p:cNvSpPr/>
            <p:nvPr>
              <p:custDataLst>
                <p:tags r:id="rId4"/>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spTree>
    <p:custDataLst>
      <p:tags r:id="rId1"/>
    </p:custData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strVal val="#ppt_w+.3"/>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Effect transition="in" filter="fade">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32"/>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p>
          </p:txBody>
        </p:sp>
        <p:sp>
          <p:nvSpPr>
            <p:cNvPr id="10" name="图形"/>
            <p:cNvSpPr/>
            <p:nvPr>
              <p:custDataLst>
                <p:tags r:id="rId33"/>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34"/>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7" name="图形"/>
          <p:cNvGrpSpPr/>
          <p:nvPr/>
        </p:nvGrpSpPr>
        <p:grpSpPr>
          <a:xfrm>
            <a:off x="1031875" y="2125346"/>
            <a:ext cx="9794240" cy="3362325"/>
            <a:chOff x="1625" y="3587"/>
            <a:chExt cx="15424" cy="5295"/>
          </a:xfrm>
        </p:grpSpPr>
        <p:sp>
          <p:nvSpPr>
            <p:cNvPr id="20" name="图形"/>
            <p:cNvSpPr/>
            <p:nvPr>
              <p:custDataLst>
                <p:tags r:id="rId2"/>
              </p:custDataLst>
            </p:nvPr>
          </p:nvSpPr>
          <p:spPr>
            <a:xfrm>
              <a:off x="7968" y="3646"/>
              <a:ext cx="793" cy="793"/>
            </a:xfrm>
            <a:prstGeom prst="roundRect">
              <a:avLst>
                <a:gd name="adj" fmla="val 21396"/>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1" name="图形"/>
            <p:cNvSpPr/>
            <p:nvPr>
              <p:custDataLst>
                <p:tags r:id="rId3"/>
              </p:custDataLst>
            </p:nvPr>
          </p:nvSpPr>
          <p:spPr>
            <a:xfrm>
              <a:off x="9026" y="3646"/>
              <a:ext cx="8023" cy="793"/>
            </a:xfrm>
            <a:prstGeom prst="roundRect">
              <a:avLst>
                <a:gd name="adj" fmla="val 21396"/>
              </a:avLst>
            </a:prstGeom>
            <a:no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 name="图形"/>
            <p:cNvSpPr/>
            <p:nvPr>
              <p:custDataLst>
                <p:tags r:id="rId4"/>
              </p:custDataLst>
            </p:nvPr>
          </p:nvSpPr>
          <p:spPr>
            <a:xfrm>
              <a:off x="7968" y="5061"/>
              <a:ext cx="793" cy="793"/>
            </a:xfrm>
            <a:prstGeom prst="roundRect">
              <a:avLst>
                <a:gd name="adj" fmla="val 21396"/>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3" name="图形"/>
            <p:cNvSpPr/>
            <p:nvPr>
              <p:custDataLst>
                <p:tags r:id="rId5"/>
              </p:custDataLst>
            </p:nvPr>
          </p:nvSpPr>
          <p:spPr>
            <a:xfrm>
              <a:off x="9026" y="5061"/>
              <a:ext cx="8023" cy="793"/>
            </a:xfrm>
            <a:prstGeom prst="roundRect">
              <a:avLst>
                <a:gd name="adj" fmla="val 21396"/>
              </a:avLst>
            </a:prstGeom>
            <a:noFill/>
            <a:ln>
              <a:solidFill>
                <a:srgbClr val="343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4" name="图形"/>
            <p:cNvSpPr/>
            <p:nvPr>
              <p:custDataLst>
                <p:tags r:id="rId6"/>
              </p:custDataLst>
            </p:nvPr>
          </p:nvSpPr>
          <p:spPr>
            <a:xfrm>
              <a:off x="7968" y="6475"/>
              <a:ext cx="793" cy="793"/>
            </a:xfrm>
            <a:prstGeom prst="roundRect">
              <a:avLst>
                <a:gd name="adj" fmla="val 21396"/>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5" name="图形"/>
            <p:cNvSpPr/>
            <p:nvPr>
              <p:custDataLst>
                <p:tags r:id="rId7"/>
              </p:custDataLst>
            </p:nvPr>
          </p:nvSpPr>
          <p:spPr>
            <a:xfrm>
              <a:off x="9026" y="6475"/>
              <a:ext cx="8023" cy="793"/>
            </a:xfrm>
            <a:prstGeom prst="roundRect">
              <a:avLst>
                <a:gd name="adj" fmla="val 21396"/>
              </a:avLst>
            </a:prstGeom>
            <a:no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6" name="图形"/>
            <p:cNvSpPr/>
            <p:nvPr>
              <p:custDataLst>
                <p:tags r:id="rId8"/>
              </p:custDataLst>
            </p:nvPr>
          </p:nvSpPr>
          <p:spPr>
            <a:xfrm>
              <a:off x="7968" y="7889"/>
              <a:ext cx="793" cy="793"/>
            </a:xfrm>
            <a:prstGeom prst="roundRect">
              <a:avLst>
                <a:gd name="adj" fmla="val 21396"/>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7" name="图形"/>
            <p:cNvSpPr/>
            <p:nvPr>
              <p:custDataLst>
                <p:tags r:id="rId9"/>
              </p:custDataLst>
            </p:nvPr>
          </p:nvSpPr>
          <p:spPr>
            <a:xfrm>
              <a:off x="9026" y="7889"/>
              <a:ext cx="8023" cy="793"/>
            </a:xfrm>
            <a:prstGeom prst="roundRect">
              <a:avLst>
                <a:gd name="adj" fmla="val 21396"/>
              </a:avLst>
            </a:prstGeom>
            <a:noFill/>
            <a:ln>
              <a:solidFill>
                <a:srgbClr val="343B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nvGrpSpPr>
            <p:cNvPr id="28" name="组合 27"/>
            <p:cNvGrpSpPr/>
            <p:nvPr/>
          </p:nvGrpSpPr>
          <p:grpSpPr>
            <a:xfrm>
              <a:off x="1625" y="8747"/>
              <a:ext cx="1144" cy="135"/>
              <a:chOff x="1060855" y="5597828"/>
              <a:chExt cx="608625" cy="72000"/>
            </a:xfrm>
            <a:solidFill>
              <a:srgbClr val="E387A9"/>
            </a:solidFill>
          </p:grpSpPr>
          <p:sp>
            <p:nvSpPr>
              <p:cNvPr id="29" name="图形"/>
              <p:cNvSpPr/>
              <p:nvPr>
                <p:custDataLst>
                  <p:tags r:id="rId28"/>
                </p:custDataLst>
              </p:nvPr>
            </p:nvSpPr>
            <p:spPr>
              <a:xfrm>
                <a:off x="1060855" y="5597828"/>
                <a:ext cx="72000" cy="72000"/>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19E86"/>
                  </a:solidFill>
                  <a:latin typeface="Arial"/>
                  <a:ea typeface="微软雅黑"/>
                  <a:cs typeface="MiSans Medium" panose="00000600000000000000" charset="-122"/>
                  <a:sym typeface="Arial"/>
                </a:endParaRPr>
              </a:p>
            </p:txBody>
          </p:sp>
          <p:sp>
            <p:nvSpPr>
              <p:cNvPr id="30" name="图形"/>
              <p:cNvSpPr/>
              <p:nvPr>
                <p:custDataLst>
                  <p:tags r:id="rId29"/>
                </p:custDataLst>
              </p:nvPr>
            </p:nvSpPr>
            <p:spPr>
              <a:xfrm>
                <a:off x="1239730" y="5597828"/>
                <a:ext cx="72000" cy="72000"/>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19E86"/>
                  </a:solidFill>
                  <a:latin typeface="Arial"/>
                  <a:ea typeface="微软雅黑"/>
                  <a:cs typeface="MiSans Medium" panose="00000600000000000000" charset="-122"/>
                  <a:sym typeface="Arial"/>
                </a:endParaRPr>
              </a:p>
            </p:txBody>
          </p:sp>
          <p:sp>
            <p:nvSpPr>
              <p:cNvPr id="31" name="图形"/>
              <p:cNvSpPr/>
              <p:nvPr>
                <p:custDataLst>
                  <p:tags r:id="rId30"/>
                </p:custDataLst>
              </p:nvPr>
            </p:nvSpPr>
            <p:spPr>
              <a:xfrm>
                <a:off x="1418605" y="5597828"/>
                <a:ext cx="72000" cy="72000"/>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19E86"/>
                  </a:solidFill>
                  <a:latin typeface="Arial"/>
                  <a:ea typeface="微软雅黑"/>
                  <a:cs typeface="MiSans Medium" panose="00000600000000000000" charset="-122"/>
                  <a:sym typeface="Arial"/>
                </a:endParaRPr>
              </a:p>
            </p:txBody>
          </p:sp>
          <p:sp>
            <p:nvSpPr>
              <p:cNvPr id="32" name="图形"/>
              <p:cNvSpPr/>
              <p:nvPr>
                <p:custDataLst>
                  <p:tags r:id="rId31"/>
                </p:custDataLst>
              </p:nvPr>
            </p:nvSpPr>
            <p:spPr>
              <a:xfrm>
                <a:off x="1597480" y="5597828"/>
                <a:ext cx="72000" cy="72000"/>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19E86"/>
                  </a:solidFill>
                  <a:latin typeface="Arial"/>
                  <a:ea typeface="微软雅黑"/>
                  <a:cs typeface="MiSans Medium" panose="00000600000000000000" charset="-122"/>
                  <a:sym typeface="Arial"/>
                </a:endParaRPr>
              </a:p>
            </p:txBody>
          </p:sp>
        </p:grpSp>
        <p:sp>
          <p:nvSpPr>
            <p:cNvPr id="33" name="图形"/>
            <p:cNvSpPr/>
            <p:nvPr>
              <p:custDataLst>
                <p:tags r:id="rId10"/>
              </p:custDataLst>
            </p:nvPr>
          </p:nvSpPr>
          <p:spPr>
            <a:xfrm>
              <a:off x="9110" y="3729"/>
              <a:ext cx="5502" cy="628"/>
            </a:xfrm>
            <a:prstGeom prst="roundRect">
              <a:avLst>
                <a:gd name="adj" fmla="val 21396"/>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34" name="图形"/>
            <p:cNvSpPr/>
            <p:nvPr>
              <p:custDataLst>
                <p:tags r:id="rId11"/>
              </p:custDataLst>
            </p:nvPr>
          </p:nvSpPr>
          <p:spPr>
            <a:xfrm>
              <a:off x="9110" y="5150"/>
              <a:ext cx="4442" cy="628"/>
            </a:xfrm>
            <a:prstGeom prst="roundRect">
              <a:avLst>
                <a:gd name="adj" fmla="val 21396"/>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35" name="图形"/>
            <p:cNvSpPr/>
            <p:nvPr>
              <p:custDataLst>
                <p:tags r:id="rId12"/>
              </p:custDataLst>
            </p:nvPr>
          </p:nvSpPr>
          <p:spPr>
            <a:xfrm>
              <a:off x="9110" y="6557"/>
              <a:ext cx="3289" cy="628"/>
            </a:xfrm>
            <a:prstGeom prst="roundRect">
              <a:avLst>
                <a:gd name="adj" fmla="val 21396"/>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36" name="图形"/>
            <p:cNvSpPr/>
            <p:nvPr>
              <p:custDataLst>
                <p:tags r:id="rId13"/>
              </p:custDataLst>
            </p:nvPr>
          </p:nvSpPr>
          <p:spPr>
            <a:xfrm>
              <a:off x="9110" y="7971"/>
              <a:ext cx="6682" cy="628"/>
            </a:xfrm>
            <a:prstGeom prst="roundRect">
              <a:avLst>
                <a:gd name="adj" fmla="val 21396"/>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37" name="图形"/>
            <p:cNvSpPr/>
            <p:nvPr>
              <p:custDataLst>
                <p:tags r:id="rId14"/>
              </p:custDataLst>
            </p:nvPr>
          </p:nvSpPr>
          <p:spPr bwMode="auto">
            <a:xfrm>
              <a:off x="15791" y="3739"/>
              <a:ext cx="1215" cy="630"/>
            </a:xfrm>
            <a:prstGeom prst="rect">
              <a:avLst/>
            </a:prstGeom>
            <a:ln>
              <a:noFill/>
            </a:ln>
          </p:spPr>
          <p:txBody>
            <a:bodyPr wrap="square">
              <a:spAutoFit/>
            </a:bodyPr>
            <a:lstStyle/>
            <a:p>
              <a:pPr algn="r">
                <a:defRPr/>
              </a:pPr>
              <a:r>
                <a:rPr lang="en-US" altLang="zh-CN" sz="2000" kern="100" dirty="0">
                  <a:solidFill>
                    <a:schemeClr val="tx1">
                      <a:lumMod val="75000"/>
                      <a:lumOff val="25000"/>
                    </a:schemeClr>
                  </a:solidFill>
                  <a:latin typeface="Arial"/>
                  <a:ea typeface="微软雅黑"/>
                  <a:cs typeface="MiSans Medium" panose="00000600000000000000" charset="-122"/>
                  <a:sym typeface="Arial"/>
                </a:rPr>
                <a:t>77%</a:t>
              </a:r>
            </a:p>
          </p:txBody>
        </p:sp>
        <p:sp>
          <p:nvSpPr>
            <p:cNvPr id="38" name="图形"/>
            <p:cNvSpPr/>
            <p:nvPr>
              <p:custDataLst>
                <p:tags r:id="rId15"/>
              </p:custDataLst>
            </p:nvPr>
          </p:nvSpPr>
          <p:spPr bwMode="auto">
            <a:xfrm>
              <a:off x="15791" y="5117"/>
              <a:ext cx="1215" cy="630"/>
            </a:xfrm>
            <a:prstGeom prst="rect">
              <a:avLst/>
            </a:prstGeom>
            <a:ln>
              <a:noFill/>
            </a:ln>
          </p:spPr>
          <p:txBody>
            <a:bodyPr wrap="square">
              <a:spAutoFit/>
            </a:bodyPr>
            <a:lstStyle/>
            <a:p>
              <a:pPr algn="r">
                <a:defRPr/>
              </a:pPr>
              <a:r>
                <a:rPr lang="en-US" altLang="zh-CN" sz="2000" kern="100" dirty="0">
                  <a:solidFill>
                    <a:schemeClr val="tx1">
                      <a:lumMod val="75000"/>
                      <a:lumOff val="25000"/>
                    </a:schemeClr>
                  </a:solidFill>
                  <a:latin typeface="Arial"/>
                  <a:ea typeface="微软雅黑"/>
                  <a:cs typeface="MiSans Medium" panose="00000600000000000000" charset="-122"/>
                  <a:sym typeface="Arial"/>
                </a:rPr>
                <a:t>65%</a:t>
              </a:r>
            </a:p>
          </p:txBody>
        </p:sp>
        <p:sp>
          <p:nvSpPr>
            <p:cNvPr id="39" name="图形"/>
            <p:cNvSpPr/>
            <p:nvPr>
              <p:custDataLst>
                <p:tags r:id="rId16"/>
              </p:custDataLst>
            </p:nvPr>
          </p:nvSpPr>
          <p:spPr bwMode="auto">
            <a:xfrm>
              <a:off x="15791" y="6558"/>
              <a:ext cx="1215" cy="630"/>
            </a:xfrm>
            <a:prstGeom prst="rect">
              <a:avLst/>
            </a:prstGeom>
            <a:ln>
              <a:noFill/>
            </a:ln>
          </p:spPr>
          <p:txBody>
            <a:bodyPr wrap="square">
              <a:spAutoFit/>
            </a:bodyPr>
            <a:lstStyle/>
            <a:p>
              <a:pPr algn="r">
                <a:defRPr/>
              </a:pPr>
              <a:r>
                <a:rPr lang="en-US" altLang="zh-CN" sz="2000" kern="100" dirty="0">
                  <a:solidFill>
                    <a:schemeClr val="tx1">
                      <a:lumMod val="75000"/>
                      <a:lumOff val="25000"/>
                    </a:schemeClr>
                  </a:solidFill>
                  <a:latin typeface="Arial"/>
                  <a:ea typeface="微软雅黑"/>
                  <a:cs typeface="MiSans Medium" panose="00000600000000000000" charset="-122"/>
                  <a:sym typeface="Arial"/>
                </a:rPr>
                <a:t>50%</a:t>
              </a:r>
            </a:p>
          </p:txBody>
        </p:sp>
        <p:sp>
          <p:nvSpPr>
            <p:cNvPr id="40" name="图形"/>
            <p:cNvSpPr/>
            <p:nvPr>
              <p:custDataLst>
                <p:tags r:id="rId17"/>
              </p:custDataLst>
            </p:nvPr>
          </p:nvSpPr>
          <p:spPr bwMode="auto">
            <a:xfrm>
              <a:off x="15791" y="7989"/>
              <a:ext cx="1215" cy="630"/>
            </a:xfrm>
            <a:prstGeom prst="rect">
              <a:avLst/>
            </a:prstGeom>
            <a:ln>
              <a:noFill/>
            </a:ln>
          </p:spPr>
          <p:txBody>
            <a:bodyPr wrap="square">
              <a:spAutoFit/>
            </a:bodyPr>
            <a:lstStyle/>
            <a:p>
              <a:pPr algn="r">
                <a:defRPr/>
              </a:pPr>
              <a:r>
                <a:rPr lang="en-US" altLang="zh-CN" sz="2000" kern="100" dirty="0">
                  <a:solidFill>
                    <a:schemeClr val="tx1">
                      <a:lumMod val="75000"/>
                      <a:lumOff val="25000"/>
                    </a:schemeClr>
                  </a:solidFill>
                  <a:latin typeface="Arial"/>
                  <a:ea typeface="微软雅黑"/>
                  <a:cs typeface="MiSans Medium" panose="00000600000000000000" charset="-122"/>
                  <a:sym typeface="Arial"/>
                </a:rPr>
                <a:t>95%</a:t>
              </a:r>
            </a:p>
          </p:txBody>
        </p:sp>
        <p:sp>
          <p:nvSpPr>
            <p:cNvPr id="41" name="图形"/>
            <p:cNvSpPr/>
            <p:nvPr>
              <p:custDataLst>
                <p:tags r:id="rId18"/>
              </p:custDataLst>
            </p:nvPr>
          </p:nvSpPr>
          <p:spPr>
            <a:xfrm>
              <a:off x="8153" y="8127"/>
              <a:ext cx="435" cy="306"/>
            </a:xfrm>
            <a:custGeom>
              <a:avLst/>
              <a:gdLst/>
              <a:ahLst/>
              <a:cxnLst>
                <a:cxn ang="0">
                  <a:pos x="wd2" y="hd2"/>
                </a:cxn>
                <a:cxn ang="5400000">
                  <a:pos x="wd2" y="hd2"/>
                </a:cxn>
                <a:cxn ang="10800000">
                  <a:pos x="wd2" y="hd2"/>
                </a:cxn>
                <a:cxn ang="16200000">
                  <a:pos x="wd2" y="hd2"/>
                </a:cxn>
              </a:cxnLst>
              <a:rect l="0" t="0" r="r" b="b"/>
              <a:pathLst>
                <a:path w="21600" h="21600" extrusionOk="0">
                  <a:moveTo>
                    <a:pt x="19744" y="2160"/>
                  </a:moveTo>
                  <a:cubicBezTo>
                    <a:pt x="19744" y="480"/>
                    <a:pt x="19744" y="480"/>
                    <a:pt x="19744" y="480"/>
                  </a:cubicBezTo>
                  <a:cubicBezTo>
                    <a:pt x="18225" y="240"/>
                    <a:pt x="18225" y="240"/>
                    <a:pt x="18225" y="240"/>
                  </a:cubicBezTo>
                  <a:cubicBezTo>
                    <a:pt x="17719" y="0"/>
                    <a:pt x="17212" y="0"/>
                    <a:pt x="16706" y="0"/>
                  </a:cubicBezTo>
                  <a:cubicBezTo>
                    <a:pt x="15525" y="0"/>
                    <a:pt x="14344" y="240"/>
                    <a:pt x="13162" y="720"/>
                  </a:cubicBezTo>
                  <a:cubicBezTo>
                    <a:pt x="12319" y="960"/>
                    <a:pt x="11644" y="1440"/>
                    <a:pt x="10800" y="1920"/>
                  </a:cubicBezTo>
                  <a:cubicBezTo>
                    <a:pt x="9956" y="1440"/>
                    <a:pt x="9281" y="960"/>
                    <a:pt x="8438" y="720"/>
                  </a:cubicBezTo>
                  <a:cubicBezTo>
                    <a:pt x="7256" y="240"/>
                    <a:pt x="6075" y="0"/>
                    <a:pt x="4894" y="0"/>
                  </a:cubicBezTo>
                  <a:cubicBezTo>
                    <a:pt x="4388" y="0"/>
                    <a:pt x="3881" y="0"/>
                    <a:pt x="3375" y="240"/>
                  </a:cubicBezTo>
                  <a:cubicBezTo>
                    <a:pt x="1856" y="480"/>
                    <a:pt x="1856" y="480"/>
                    <a:pt x="1856" y="480"/>
                  </a:cubicBezTo>
                  <a:cubicBezTo>
                    <a:pt x="1856" y="2160"/>
                    <a:pt x="1856" y="2160"/>
                    <a:pt x="1856" y="2160"/>
                  </a:cubicBezTo>
                  <a:cubicBezTo>
                    <a:pt x="0" y="2160"/>
                    <a:pt x="0" y="2160"/>
                    <a:pt x="0" y="2160"/>
                  </a:cubicBezTo>
                  <a:cubicBezTo>
                    <a:pt x="0" y="20160"/>
                    <a:pt x="0" y="20160"/>
                    <a:pt x="0" y="20160"/>
                  </a:cubicBezTo>
                  <a:cubicBezTo>
                    <a:pt x="8775" y="20160"/>
                    <a:pt x="8775" y="20160"/>
                    <a:pt x="8775" y="20160"/>
                  </a:cubicBezTo>
                  <a:cubicBezTo>
                    <a:pt x="9113" y="20400"/>
                    <a:pt x="10800" y="21600"/>
                    <a:pt x="10800" y="21600"/>
                  </a:cubicBezTo>
                  <a:cubicBezTo>
                    <a:pt x="10800" y="21600"/>
                    <a:pt x="12319" y="20400"/>
                    <a:pt x="12825" y="20160"/>
                  </a:cubicBezTo>
                  <a:cubicBezTo>
                    <a:pt x="21600" y="20160"/>
                    <a:pt x="21600" y="20160"/>
                    <a:pt x="21600" y="20160"/>
                  </a:cubicBezTo>
                  <a:cubicBezTo>
                    <a:pt x="21600" y="2160"/>
                    <a:pt x="21600" y="2160"/>
                    <a:pt x="21600" y="2160"/>
                  </a:cubicBezTo>
                  <a:lnTo>
                    <a:pt x="19744" y="2160"/>
                  </a:lnTo>
                  <a:close/>
                  <a:moveTo>
                    <a:pt x="1856" y="18720"/>
                  </a:moveTo>
                  <a:cubicBezTo>
                    <a:pt x="1013" y="18720"/>
                    <a:pt x="1013" y="18720"/>
                    <a:pt x="1013" y="18720"/>
                  </a:cubicBezTo>
                  <a:cubicBezTo>
                    <a:pt x="1013" y="3600"/>
                    <a:pt x="1013" y="3600"/>
                    <a:pt x="1013" y="3600"/>
                  </a:cubicBezTo>
                  <a:cubicBezTo>
                    <a:pt x="1856" y="3600"/>
                    <a:pt x="1856" y="3600"/>
                    <a:pt x="1856" y="3600"/>
                  </a:cubicBezTo>
                  <a:lnTo>
                    <a:pt x="1856" y="18720"/>
                  </a:lnTo>
                  <a:close/>
                  <a:moveTo>
                    <a:pt x="9956" y="18240"/>
                  </a:moveTo>
                  <a:cubicBezTo>
                    <a:pt x="8438" y="17280"/>
                    <a:pt x="6750" y="16560"/>
                    <a:pt x="4894" y="16560"/>
                  </a:cubicBezTo>
                  <a:cubicBezTo>
                    <a:pt x="4388" y="16560"/>
                    <a:pt x="4050" y="16560"/>
                    <a:pt x="3544" y="16800"/>
                  </a:cubicBezTo>
                  <a:cubicBezTo>
                    <a:pt x="3544" y="2400"/>
                    <a:pt x="3544" y="2400"/>
                    <a:pt x="3544" y="2400"/>
                  </a:cubicBezTo>
                  <a:cubicBezTo>
                    <a:pt x="4050" y="2400"/>
                    <a:pt x="4388" y="2400"/>
                    <a:pt x="4894" y="2400"/>
                  </a:cubicBezTo>
                  <a:cubicBezTo>
                    <a:pt x="6750" y="2400"/>
                    <a:pt x="8438" y="2880"/>
                    <a:pt x="9956" y="4080"/>
                  </a:cubicBezTo>
                  <a:lnTo>
                    <a:pt x="9956" y="18240"/>
                  </a:lnTo>
                  <a:close/>
                  <a:moveTo>
                    <a:pt x="18056" y="16800"/>
                  </a:moveTo>
                  <a:cubicBezTo>
                    <a:pt x="17550" y="16560"/>
                    <a:pt x="17212" y="16560"/>
                    <a:pt x="16706" y="16560"/>
                  </a:cubicBezTo>
                  <a:cubicBezTo>
                    <a:pt x="14850" y="16560"/>
                    <a:pt x="13162" y="17280"/>
                    <a:pt x="11644" y="18240"/>
                  </a:cubicBezTo>
                  <a:cubicBezTo>
                    <a:pt x="11644" y="4080"/>
                    <a:pt x="11644" y="4080"/>
                    <a:pt x="11644" y="4080"/>
                  </a:cubicBezTo>
                  <a:cubicBezTo>
                    <a:pt x="13162" y="2880"/>
                    <a:pt x="14850" y="2400"/>
                    <a:pt x="16706" y="2400"/>
                  </a:cubicBezTo>
                  <a:cubicBezTo>
                    <a:pt x="17212" y="2400"/>
                    <a:pt x="17550" y="2400"/>
                    <a:pt x="18056" y="2400"/>
                  </a:cubicBezTo>
                  <a:lnTo>
                    <a:pt x="18056" y="16800"/>
                  </a:lnTo>
                  <a:close/>
                  <a:moveTo>
                    <a:pt x="20587" y="18720"/>
                  </a:moveTo>
                  <a:cubicBezTo>
                    <a:pt x="19744" y="18720"/>
                    <a:pt x="19744" y="18720"/>
                    <a:pt x="19744" y="18720"/>
                  </a:cubicBezTo>
                  <a:cubicBezTo>
                    <a:pt x="19744" y="3600"/>
                    <a:pt x="19744" y="3600"/>
                    <a:pt x="19744" y="3600"/>
                  </a:cubicBezTo>
                  <a:cubicBezTo>
                    <a:pt x="20587" y="3600"/>
                    <a:pt x="20587" y="3600"/>
                    <a:pt x="20587" y="3600"/>
                  </a:cubicBezTo>
                  <a:lnTo>
                    <a:pt x="20587" y="18720"/>
                  </a:lnTo>
                  <a:close/>
                </a:path>
              </a:pathLst>
            </a:custGeom>
            <a:solidFill>
              <a:srgbClr val="FFFFFF"/>
            </a:solidFill>
            <a:ln w="12700" cap="flat">
              <a:noFill/>
              <a:miter lim="400000"/>
            </a:ln>
            <a:effectLst/>
          </p:spPr>
          <p:txBody>
            <a:bodyPr wrap="square" lIns="45720" tIns="45720" rIns="45720" bIns="45720" numCol="1" anchor="t">
              <a:noAutofit/>
            </a:bodyPr>
            <a:lstStyle/>
            <a:p>
              <a:endParaRPr sz="900">
                <a:latin typeface="Arial"/>
                <a:ea typeface="微软雅黑"/>
                <a:cs typeface="MiSans Medium" panose="00000600000000000000" charset="-122"/>
                <a:sym typeface="Arial"/>
              </a:endParaRPr>
            </a:p>
          </p:txBody>
        </p:sp>
        <p:grpSp>
          <p:nvGrpSpPr>
            <p:cNvPr id="42" name="组合 41"/>
            <p:cNvGrpSpPr/>
            <p:nvPr/>
          </p:nvGrpSpPr>
          <p:grpSpPr>
            <a:xfrm>
              <a:off x="8152" y="5301"/>
              <a:ext cx="435" cy="313"/>
              <a:chOff x="10510314" y="1667298"/>
              <a:chExt cx="276292" cy="198785"/>
            </a:xfrm>
          </p:grpSpPr>
          <p:sp>
            <p:nvSpPr>
              <p:cNvPr id="43" name="图形"/>
              <p:cNvSpPr/>
              <p:nvPr>
                <p:custDataLst>
                  <p:tags r:id="rId25"/>
                </p:custDataLst>
              </p:nvPr>
            </p:nvSpPr>
            <p:spPr>
              <a:xfrm>
                <a:off x="10611530" y="1814106"/>
                <a:ext cx="72949" cy="51977"/>
              </a:xfrm>
              <a:custGeom>
                <a:avLst/>
                <a:gdLst/>
                <a:ahLst/>
                <a:cxnLst>
                  <a:cxn ang="0">
                    <a:pos x="wd2" y="hd2"/>
                  </a:cxn>
                  <a:cxn ang="5400000">
                    <a:pos x="wd2" y="hd2"/>
                  </a:cxn>
                  <a:cxn ang="10800000">
                    <a:pos x="wd2" y="hd2"/>
                  </a:cxn>
                  <a:cxn ang="16200000">
                    <a:pos x="wd2" y="hd2"/>
                  </a:cxn>
                </a:cxnLst>
                <a:rect l="0" t="0" r="r" b="b"/>
                <a:pathLst>
                  <a:path w="21600" h="21600" extrusionOk="0">
                    <a:moveTo>
                      <a:pt x="0" y="5400"/>
                    </a:moveTo>
                    <a:cubicBezTo>
                      <a:pt x="10800" y="21600"/>
                      <a:pt x="10800" y="21600"/>
                      <a:pt x="10800" y="21600"/>
                    </a:cubicBezTo>
                    <a:cubicBezTo>
                      <a:pt x="21600" y="5400"/>
                      <a:pt x="21600" y="5400"/>
                      <a:pt x="21600" y="5400"/>
                    </a:cubicBezTo>
                    <a:cubicBezTo>
                      <a:pt x="19059" y="1800"/>
                      <a:pt x="15247" y="0"/>
                      <a:pt x="10800" y="0"/>
                    </a:cubicBezTo>
                    <a:cubicBezTo>
                      <a:pt x="6353" y="0"/>
                      <a:pt x="2541" y="1800"/>
                      <a:pt x="0" y="5400"/>
                    </a:cubicBezTo>
                    <a:close/>
                  </a:path>
                </a:pathLst>
              </a:custGeom>
              <a:solidFill>
                <a:srgbClr val="FFFFFF"/>
              </a:solidFill>
              <a:ln w="12700" cap="flat">
                <a:noFill/>
                <a:miter lim="400000"/>
              </a:ln>
              <a:effectLst/>
            </p:spPr>
            <p:txBody>
              <a:bodyPr wrap="square" lIns="45720" tIns="45720" rIns="45720" bIns="45720" numCol="1" anchor="t">
                <a:noAutofit/>
              </a:bodyPr>
              <a:lstStyle/>
              <a:p>
                <a:endParaRPr sz="900">
                  <a:latin typeface="Arial"/>
                  <a:ea typeface="微软雅黑"/>
                  <a:cs typeface="MiSans Medium" panose="00000600000000000000" charset="-122"/>
                  <a:sym typeface="Arial"/>
                </a:endParaRPr>
              </a:p>
            </p:txBody>
          </p:sp>
          <p:sp>
            <p:nvSpPr>
              <p:cNvPr id="44" name="图形"/>
              <p:cNvSpPr/>
              <p:nvPr>
                <p:custDataLst>
                  <p:tags r:id="rId26"/>
                </p:custDataLst>
              </p:nvPr>
            </p:nvSpPr>
            <p:spPr>
              <a:xfrm>
                <a:off x="10562290" y="1741158"/>
                <a:ext cx="172341" cy="64742"/>
              </a:xfrm>
              <a:custGeom>
                <a:avLst/>
                <a:gdLst/>
                <a:ahLst/>
                <a:cxnLst>
                  <a:cxn ang="0">
                    <a:pos x="wd2" y="hd2"/>
                  </a:cxn>
                  <a:cxn ang="5400000">
                    <a:pos x="wd2" y="hd2"/>
                  </a:cxn>
                  <a:cxn ang="10800000">
                    <a:pos x="wd2" y="hd2"/>
                  </a:cxn>
                  <a:cxn ang="16200000">
                    <a:pos x="wd2" y="hd2"/>
                  </a:cxn>
                </a:cxnLst>
                <a:rect l="0" t="0" r="r" b="b"/>
                <a:pathLst>
                  <a:path w="21600" h="21600" extrusionOk="0">
                    <a:moveTo>
                      <a:pt x="0" y="11520"/>
                    </a:moveTo>
                    <a:cubicBezTo>
                      <a:pt x="3510" y="21600"/>
                      <a:pt x="3510" y="21600"/>
                      <a:pt x="3510" y="21600"/>
                    </a:cubicBezTo>
                    <a:cubicBezTo>
                      <a:pt x="5400" y="16560"/>
                      <a:pt x="8100" y="14400"/>
                      <a:pt x="10800" y="14400"/>
                    </a:cubicBezTo>
                    <a:cubicBezTo>
                      <a:pt x="13500" y="14400"/>
                      <a:pt x="16200" y="16560"/>
                      <a:pt x="18090" y="21600"/>
                    </a:cubicBezTo>
                    <a:cubicBezTo>
                      <a:pt x="21600" y="11520"/>
                      <a:pt x="21600" y="11520"/>
                      <a:pt x="21600" y="11520"/>
                    </a:cubicBezTo>
                    <a:cubicBezTo>
                      <a:pt x="18900" y="4320"/>
                      <a:pt x="15120" y="0"/>
                      <a:pt x="10800" y="0"/>
                    </a:cubicBezTo>
                    <a:cubicBezTo>
                      <a:pt x="6480" y="0"/>
                      <a:pt x="2700" y="4320"/>
                      <a:pt x="0" y="11520"/>
                    </a:cubicBezTo>
                    <a:close/>
                  </a:path>
                </a:pathLst>
              </a:custGeom>
              <a:solidFill>
                <a:srgbClr val="FFFFFF"/>
              </a:solidFill>
              <a:ln w="12700" cap="flat">
                <a:noFill/>
                <a:miter lim="400000"/>
              </a:ln>
              <a:effectLst/>
            </p:spPr>
            <p:txBody>
              <a:bodyPr wrap="square" lIns="45720" tIns="45720" rIns="45720" bIns="45720" numCol="1" anchor="t">
                <a:noAutofit/>
              </a:bodyPr>
              <a:lstStyle/>
              <a:p>
                <a:endParaRPr sz="900">
                  <a:latin typeface="Arial"/>
                  <a:ea typeface="微软雅黑"/>
                  <a:cs typeface="MiSans Medium" panose="00000600000000000000" charset="-122"/>
                  <a:sym typeface="Arial"/>
                </a:endParaRPr>
              </a:p>
            </p:txBody>
          </p:sp>
          <p:sp>
            <p:nvSpPr>
              <p:cNvPr id="45" name="图形"/>
              <p:cNvSpPr/>
              <p:nvPr>
                <p:custDataLst>
                  <p:tags r:id="rId27"/>
                </p:custDataLst>
              </p:nvPr>
            </p:nvSpPr>
            <p:spPr>
              <a:xfrm>
                <a:off x="10510314" y="1667298"/>
                <a:ext cx="276292" cy="866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6581" y="0"/>
                      <a:pt x="2869" y="5400"/>
                      <a:pt x="0" y="13500"/>
                    </a:cubicBezTo>
                    <a:cubicBezTo>
                      <a:pt x="2363" y="21600"/>
                      <a:pt x="2363" y="21600"/>
                      <a:pt x="2363" y="21600"/>
                    </a:cubicBezTo>
                    <a:cubicBezTo>
                      <a:pt x="3375" y="17820"/>
                      <a:pt x="4556" y="15660"/>
                      <a:pt x="5906" y="13500"/>
                    </a:cubicBezTo>
                    <a:cubicBezTo>
                      <a:pt x="7425" y="11340"/>
                      <a:pt x="9113" y="10260"/>
                      <a:pt x="10800" y="10260"/>
                    </a:cubicBezTo>
                    <a:cubicBezTo>
                      <a:pt x="12487" y="10260"/>
                      <a:pt x="14006" y="11340"/>
                      <a:pt x="15694" y="13500"/>
                    </a:cubicBezTo>
                    <a:cubicBezTo>
                      <a:pt x="17044" y="15660"/>
                      <a:pt x="18225" y="17820"/>
                      <a:pt x="19237" y="21600"/>
                    </a:cubicBezTo>
                    <a:cubicBezTo>
                      <a:pt x="21600" y="13500"/>
                      <a:pt x="21600" y="13500"/>
                      <a:pt x="21600" y="13500"/>
                    </a:cubicBezTo>
                    <a:cubicBezTo>
                      <a:pt x="18731" y="5400"/>
                      <a:pt x="15019" y="0"/>
                      <a:pt x="10800" y="0"/>
                    </a:cubicBezTo>
                    <a:close/>
                  </a:path>
                </a:pathLst>
              </a:custGeom>
              <a:solidFill>
                <a:srgbClr val="FFFFFF"/>
              </a:solidFill>
              <a:ln w="12700" cap="flat">
                <a:noFill/>
                <a:miter lim="400000"/>
              </a:ln>
              <a:effectLst/>
            </p:spPr>
            <p:txBody>
              <a:bodyPr wrap="square" lIns="45720" tIns="45720" rIns="45720" bIns="45720" numCol="1" anchor="t">
                <a:noAutofit/>
              </a:bodyPr>
              <a:lstStyle/>
              <a:p>
                <a:endParaRPr sz="900">
                  <a:latin typeface="Arial"/>
                  <a:ea typeface="微软雅黑"/>
                  <a:cs typeface="MiSans Medium" panose="00000600000000000000" charset="-122"/>
                  <a:sym typeface="Arial"/>
                </a:endParaRPr>
              </a:p>
            </p:txBody>
          </p:sp>
        </p:grpSp>
        <p:grpSp>
          <p:nvGrpSpPr>
            <p:cNvPr id="46" name="组合 45"/>
            <p:cNvGrpSpPr/>
            <p:nvPr/>
          </p:nvGrpSpPr>
          <p:grpSpPr>
            <a:xfrm>
              <a:off x="8146" y="3811"/>
              <a:ext cx="413" cy="413"/>
              <a:chOff x="9278009" y="2182987"/>
              <a:chExt cx="276994" cy="276994"/>
            </a:xfrm>
          </p:grpSpPr>
          <p:sp>
            <p:nvSpPr>
              <p:cNvPr id="47" name="图形"/>
              <p:cNvSpPr/>
              <p:nvPr>
                <p:custDataLst>
                  <p:tags r:id="rId23"/>
                </p:custDataLst>
              </p:nvPr>
            </p:nvSpPr>
            <p:spPr>
              <a:xfrm>
                <a:off x="9384053" y="2312799"/>
                <a:ext cx="170950" cy="147182"/>
              </a:xfrm>
              <a:custGeom>
                <a:avLst/>
                <a:gdLst/>
                <a:ahLst/>
                <a:cxnLst>
                  <a:cxn ang="0">
                    <a:pos x="wd2" y="hd2"/>
                  </a:cxn>
                  <a:cxn ang="5400000">
                    <a:pos x="wd2" y="hd2"/>
                  </a:cxn>
                  <a:cxn ang="10800000">
                    <a:pos x="wd2" y="hd2"/>
                  </a:cxn>
                  <a:cxn ang="16200000">
                    <a:pos x="wd2" y="hd2"/>
                  </a:cxn>
                </a:cxnLst>
                <a:rect l="0" t="0" r="r" b="b"/>
                <a:pathLst>
                  <a:path w="21600" h="21600" extrusionOk="0">
                    <a:moveTo>
                      <a:pt x="21600" y="9529"/>
                    </a:moveTo>
                    <a:cubicBezTo>
                      <a:pt x="21600" y="4129"/>
                      <a:pt x="16678" y="0"/>
                      <a:pt x="10937" y="0"/>
                    </a:cubicBezTo>
                    <a:cubicBezTo>
                      <a:pt x="4922" y="0"/>
                      <a:pt x="0" y="4129"/>
                      <a:pt x="0" y="9529"/>
                    </a:cubicBezTo>
                    <a:cubicBezTo>
                      <a:pt x="0" y="14929"/>
                      <a:pt x="4922" y="19059"/>
                      <a:pt x="10937" y="19059"/>
                    </a:cubicBezTo>
                    <a:cubicBezTo>
                      <a:pt x="11757" y="19059"/>
                      <a:pt x="12851" y="19059"/>
                      <a:pt x="13671" y="18741"/>
                    </a:cubicBezTo>
                    <a:cubicBezTo>
                      <a:pt x="19959" y="21600"/>
                      <a:pt x="19959" y="21600"/>
                      <a:pt x="19959" y="21600"/>
                    </a:cubicBezTo>
                    <a:cubicBezTo>
                      <a:pt x="19139" y="15565"/>
                      <a:pt x="19139" y="15565"/>
                      <a:pt x="19139" y="15565"/>
                    </a:cubicBezTo>
                    <a:cubicBezTo>
                      <a:pt x="20780" y="13976"/>
                      <a:pt x="21600" y="11753"/>
                      <a:pt x="21600" y="9529"/>
                    </a:cubicBezTo>
                    <a:close/>
                  </a:path>
                </a:pathLst>
              </a:custGeom>
              <a:solidFill>
                <a:srgbClr val="FFFFFF"/>
              </a:solidFill>
              <a:ln w="12700" cap="flat">
                <a:noFill/>
                <a:miter lim="400000"/>
              </a:ln>
              <a:effectLst/>
            </p:spPr>
            <p:txBody>
              <a:bodyPr wrap="square" lIns="45720" tIns="45720" rIns="45720" bIns="45720" numCol="1" anchor="t">
                <a:noAutofit/>
              </a:bodyPr>
              <a:lstStyle/>
              <a:p>
                <a:endParaRPr sz="900">
                  <a:latin typeface="Arial"/>
                  <a:ea typeface="微软雅黑"/>
                  <a:cs typeface="MiSans Medium" panose="00000600000000000000" charset="-122"/>
                  <a:sym typeface="Arial"/>
                </a:endParaRPr>
              </a:p>
            </p:txBody>
          </p:sp>
          <p:sp>
            <p:nvSpPr>
              <p:cNvPr id="48" name="图形"/>
              <p:cNvSpPr/>
              <p:nvPr>
                <p:custDataLst>
                  <p:tags r:id="rId24"/>
                </p:custDataLst>
              </p:nvPr>
            </p:nvSpPr>
            <p:spPr>
              <a:xfrm>
                <a:off x="9278009" y="2182987"/>
                <a:ext cx="276994" cy="239513"/>
              </a:xfrm>
              <a:custGeom>
                <a:avLst/>
                <a:gdLst/>
                <a:ahLst/>
                <a:cxnLst>
                  <a:cxn ang="0">
                    <a:pos x="wd2" y="hd2"/>
                  </a:cxn>
                  <a:cxn ang="5400000">
                    <a:pos x="wd2" y="hd2"/>
                  </a:cxn>
                  <a:cxn ang="10800000">
                    <a:pos x="wd2" y="hd2"/>
                  </a:cxn>
                  <a:cxn ang="16200000">
                    <a:pos x="wd2" y="hd2"/>
                  </a:cxn>
                </a:cxnLst>
                <a:rect l="0" t="0" r="r" b="b"/>
                <a:pathLst>
                  <a:path w="21600" h="21600" extrusionOk="0">
                    <a:moveTo>
                      <a:pt x="4725" y="5059"/>
                    </a:moveTo>
                    <a:cubicBezTo>
                      <a:pt x="5400" y="4281"/>
                      <a:pt x="6412" y="3892"/>
                      <a:pt x="7425" y="3503"/>
                    </a:cubicBezTo>
                    <a:cubicBezTo>
                      <a:pt x="8437" y="3114"/>
                      <a:pt x="9619" y="2919"/>
                      <a:pt x="10800" y="2919"/>
                    </a:cubicBezTo>
                    <a:cubicBezTo>
                      <a:pt x="11981" y="2919"/>
                      <a:pt x="13163" y="3114"/>
                      <a:pt x="14175" y="3503"/>
                    </a:cubicBezTo>
                    <a:cubicBezTo>
                      <a:pt x="15188" y="3892"/>
                      <a:pt x="16200" y="4281"/>
                      <a:pt x="16875" y="5059"/>
                    </a:cubicBezTo>
                    <a:cubicBezTo>
                      <a:pt x="18394" y="6227"/>
                      <a:pt x="19069" y="7978"/>
                      <a:pt x="19069" y="9535"/>
                    </a:cubicBezTo>
                    <a:cubicBezTo>
                      <a:pt x="19069" y="9924"/>
                      <a:pt x="19069" y="10314"/>
                      <a:pt x="19069" y="10703"/>
                    </a:cubicBezTo>
                    <a:cubicBezTo>
                      <a:pt x="19575" y="11092"/>
                      <a:pt x="20081" y="11481"/>
                      <a:pt x="20588" y="11870"/>
                    </a:cubicBezTo>
                    <a:cubicBezTo>
                      <a:pt x="20756" y="12065"/>
                      <a:pt x="20925" y="12065"/>
                      <a:pt x="21094" y="12259"/>
                    </a:cubicBezTo>
                    <a:cubicBezTo>
                      <a:pt x="21431" y="11481"/>
                      <a:pt x="21600" y="10508"/>
                      <a:pt x="21600" y="9535"/>
                    </a:cubicBezTo>
                    <a:cubicBezTo>
                      <a:pt x="21600" y="4281"/>
                      <a:pt x="16706" y="0"/>
                      <a:pt x="10800" y="0"/>
                    </a:cubicBezTo>
                    <a:cubicBezTo>
                      <a:pt x="4894" y="0"/>
                      <a:pt x="0" y="4281"/>
                      <a:pt x="0" y="9535"/>
                    </a:cubicBezTo>
                    <a:cubicBezTo>
                      <a:pt x="0" y="11870"/>
                      <a:pt x="844" y="13816"/>
                      <a:pt x="2362" y="15568"/>
                    </a:cubicBezTo>
                    <a:cubicBezTo>
                      <a:pt x="1519" y="21600"/>
                      <a:pt x="1519" y="21600"/>
                      <a:pt x="1519" y="21600"/>
                    </a:cubicBezTo>
                    <a:cubicBezTo>
                      <a:pt x="6750" y="19265"/>
                      <a:pt x="6750" y="19265"/>
                      <a:pt x="6750" y="19265"/>
                    </a:cubicBezTo>
                    <a:cubicBezTo>
                      <a:pt x="6750" y="18681"/>
                      <a:pt x="6581" y="18097"/>
                      <a:pt x="6581" y="17514"/>
                    </a:cubicBezTo>
                    <a:cubicBezTo>
                      <a:pt x="6581" y="17124"/>
                      <a:pt x="6581" y="16541"/>
                      <a:pt x="6750" y="16151"/>
                    </a:cubicBezTo>
                    <a:cubicBezTo>
                      <a:pt x="4556" y="17124"/>
                      <a:pt x="4556" y="17124"/>
                      <a:pt x="4556" y="17124"/>
                    </a:cubicBezTo>
                    <a:cubicBezTo>
                      <a:pt x="4894" y="14400"/>
                      <a:pt x="4894" y="14400"/>
                      <a:pt x="4894" y="14400"/>
                    </a:cubicBezTo>
                    <a:cubicBezTo>
                      <a:pt x="4050" y="13427"/>
                      <a:pt x="4050" y="13427"/>
                      <a:pt x="4050" y="13427"/>
                    </a:cubicBezTo>
                    <a:cubicBezTo>
                      <a:pt x="3375" y="12649"/>
                      <a:pt x="2531" y="11286"/>
                      <a:pt x="2531" y="9535"/>
                    </a:cubicBezTo>
                    <a:cubicBezTo>
                      <a:pt x="2531" y="7978"/>
                      <a:pt x="3206" y="6227"/>
                      <a:pt x="4725" y="5059"/>
                    </a:cubicBezTo>
                    <a:close/>
                  </a:path>
                </a:pathLst>
              </a:custGeom>
              <a:solidFill>
                <a:srgbClr val="FFFFFF"/>
              </a:solidFill>
              <a:ln w="12700" cap="flat">
                <a:noFill/>
                <a:miter lim="400000"/>
              </a:ln>
              <a:effectLst/>
            </p:spPr>
            <p:txBody>
              <a:bodyPr wrap="square" lIns="45720" tIns="45720" rIns="45720" bIns="45720" numCol="1" anchor="t">
                <a:noAutofit/>
              </a:bodyPr>
              <a:lstStyle/>
              <a:p>
                <a:endParaRPr sz="900">
                  <a:latin typeface="Arial"/>
                  <a:ea typeface="微软雅黑"/>
                  <a:cs typeface="MiSans Medium" panose="00000600000000000000" charset="-122"/>
                  <a:sym typeface="Arial"/>
                </a:endParaRPr>
              </a:p>
            </p:txBody>
          </p:sp>
        </p:grpSp>
        <p:grpSp>
          <p:nvGrpSpPr>
            <p:cNvPr id="49" name="组合 48"/>
            <p:cNvGrpSpPr/>
            <p:nvPr/>
          </p:nvGrpSpPr>
          <p:grpSpPr>
            <a:xfrm>
              <a:off x="8159" y="6721"/>
              <a:ext cx="436" cy="299"/>
              <a:chOff x="10385069" y="1671966"/>
              <a:chExt cx="276993" cy="190148"/>
            </a:xfrm>
          </p:grpSpPr>
          <p:sp>
            <p:nvSpPr>
              <p:cNvPr id="50" name="图形"/>
              <p:cNvSpPr/>
              <p:nvPr>
                <p:custDataLst>
                  <p:tags r:id="rId21"/>
                </p:custDataLst>
              </p:nvPr>
            </p:nvSpPr>
            <p:spPr>
              <a:xfrm>
                <a:off x="10385069" y="1671966"/>
                <a:ext cx="190148" cy="190148"/>
              </a:xfrm>
              <a:custGeom>
                <a:avLst/>
                <a:gdLst/>
                <a:ahLst/>
                <a:cxnLst>
                  <a:cxn ang="0">
                    <a:pos x="wd2" y="hd2"/>
                  </a:cxn>
                  <a:cxn ang="5400000">
                    <a:pos x="wd2" y="hd2"/>
                  </a:cxn>
                  <a:cxn ang="10800000">
                    <a:pos x="wd2" y="hd2"/>
                  </a:cxn>
                  <a:cxn ang="16200000">
                    <a:pos x="wd2" y="hd2"/>
                  </a:cxn>
                </a:cxnLst>
                <a:rect l="0" t="0" r="r" b="b"/>
                <a:pathLst>
                  <a:path w="21600" h="21600" extrusionOk="0">
                    <a:moveTo>
                      <a:pt x="19882" y="16936"/>
                    </a:moveTo>
                    <a:cubicBezTo>
                      <a:pt x="19882" y="16936"/>
                      <a:pt x="14727" y="15709"/>
                      <a:pt x="13991" y="14236"/>
                    </a:cubicBezTo>
                    <a:cubicBezTo>
                      <a:pt x="13745" y="13500"/>
                      <a:pt x="13991" y="12764"/>
                      <a:pt x="14482" y="12027"/>
                    </a:cubicBezTo>
                    <a:cubicBezTo>
                      <a:pt x="14482" y="12027"/>
                      <a:pt x="14727" y="11782"/>
                      <a:pt x="14727" y="11536"/>
                    </a:cubicBezTo>
                    <a:cubicBezTo>
                      <a:pt x="14727" y="11536"/>
                      <a:pt x="14727" y="11536"/>
                      <a:pt x="14727" y="11536"/>
                    </a:cubicBezTo>
                    <a:cubicBezTo>
                      <a:pt x="15709" y="10064"/>
                      <a:pt x="16445" y="8345"/>
                      <a:pt x="16445" y="6136"/>
                    </a:cubicBezTo>
                    <a:cubicBezTo>
                      <a:pt x="16445" y="2700"/>
                      <a:pt x="13991"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7609" y="0"/>
                      <a:pt x="5155" y="2700"/>
                      <a:pt x="5155" y="6136"/>
                    </a:cubicBezTo>
                    <a:cubicBezTo>
                      <a:pt x="5400" y="8345"/>
                      <a:pt x="5891" y="10064"/>
                      <a:pt x="6873" y="11536"/>
                    </a:cubicBezTo>
                    <a:cubicBezTo>
                      <a:pt x="6873" y="11536"/>
                      <a:pt x="6873" y="11536"/>
                      <a:pt x="6873" y="11536"/>
                    </a:cubicBezTo>
                    <a:cubicBezTo>
                      <a:pt x="6873" y="11536"/>
                      <a:pt x="6873" y="11536"/>
                      <a:pt x="6873" y="11536"/>
                    </a:cubicBezTo>
                    <a:cubicBezTo>
                      <a:pt x="6873" y="11782"/>
                      <a:pt x="7118" y="12027"/>
                      <a:pt x="7118" y="12027"/>
                    </a:cubicBezTo>
                    <a:cubicBezTo>
                      <a:pt x="7609" y="12764"/>
                      <a:pt x="7855" y="13500"/>
                      <a:pt x="7609" y="14236"/>
                    </a:cubicBezTo>
                    <a:cubicBezTo>
                      <a:pt x="6873" y="15709"/>
                      <a:pt x="1718" y="16936"/>
                      <a:pt x="1718" y="16936"/>
                    </a:cubicBezTo>
                    <a:cubicBezTo>
                      <a:pt x="736" y="17182"/>
                      <a:pt x="0" y="18164"/>
                      <a:pt x="0" y="19391"/>
                    </a:cubicBezTo>
                    <a:cubicBezTo>
                      <a:pt x="0" y="21600"/>
                      <a:pt x="0" y="21600"/>
                      <a:pt x="0" y="21600"/>
                    </a:cubicBezTo>
                    <a:cubicBezTo>
                      <a:pt x="21600" y="21600"/>
                      <a:pt x="21600" y="21600"/>
                      <a:pt x="21600" y="21600"/>
                    </a:cubicBezTo>
                    <a:cubicBezTo>
                      <a:pt x="21600" y="19391"/>
                      <a:pt x="21600" y="19391"/>
                      <a:pt x="21600" y="19391"/>
                    </a:cubicBezTo>
                    <a:cubicBezTo>
                      <a:pt x="21600" y="18164"/>
                      <a:pt x="20864" y="17182"/>
                      <a:pt x="19882" y="16936"/>
                    </a:cubicBezTo>
                    <a:close/>
                  </a:path>
                </a:pathLst>
              </a:custGeom>
              <a:solidFill>
                <a:srgbClr val="FFFFFF"/>
              </a:solidFill>
              <a:ln w="12700" cap="flat">
                <a:noFill/>
                <a:miter lim="400000"/>
              </a:ln>
              <a:effectLst/>
            </p:spPr>
            <p:txBody>
              <a:bodyPr wrap="square" lIns="45720" tIns="45720" rIns="45720" bIns="45720" numCol="1" anchor="t">
                <a:noAutofit/>
              </a:bodyPr>
              <a:lstStyle/>
              <a:p>
                <a:endParaRPr sz="900">
                  <a:latin typeface="Arial"/>
                  <a:ea typeface="微软雅黑"/>
                  <a:cs typeface="MiSans Medium" panose="00000600000000000000" charset="-122"/>
                  <a:sym typeface="Arial"/>
                </a:endParaRPr>
              </a:p>
            </p:txBody>
          </p:sp>
          <p:sp>
            <p:nvSpPr>
              <p:cNvPr id="51" name="图形"/>
              <p:cNvSpPr/>
              <p:nvPr>
                <p:custDataLst>
                  <p:tags r:id="rId22"/>
                </p:custDataLst>
              </p:nvPr>
            </p:nvSpPr>
            <p:spPr>
              <a:xfrm>
                <a:off x="10556018" y="1724074"/>
                <a:ext cx="106044" cy="138040"/>
              </a:xfrm>
              <a:custGeom>
                <a:avLst/>
                <a:gdLst/>
                <a:ahLst/>
                <a:cxnLst>
                  <a:cxn ang="0">
                    <a:pos x="wd2" y="hd2"/>
                  </a:cxn>
                  <a:cxn ang="5400000">
                    <a:pos x="wd2" y="hd2"/>
                  </a:cxn>
                  <a:cxn ang="10800000">
                    <a:pos x="wd2" y="hd2"/>
                  </a:cxn>
                  <a:cxn ang="16200000">
                    <a:pos x="wd2" y="hd2"/>
                  </a:cxn>
                </a:cxnLst>
                <a:rect l="0" t="0" r="r" b="b"/>
                <a:pathLst>
                  <a:path w="21600" h="21600" extrusionOk="0">
                    <a:moveTo>
                      <a:pt x="19396" y="16875"/>
                    </a:moveTo>
                    <a:cubicBezTo>
                      <a:pt x="19396" y="16875"/>
                      <a:pt x="19396" y="16875"/>
                      <a:pt x="19396" y="16875"/>
                    </a:cubicBezTo>
                    <a:cubicBezTo>
                      <a:pt x="19396" y="16875"/>
                      <a:pt x="12784" y="15525"/>
                      <a:pt x="11902" y="14175"/>
                    </a:cubicBezTo>
                    <a:cubicBezTo>
                      <a:pt x="11461" y="13500"/>
                      <a:pt x="11902" y="12825"/>
                      <a:pt x="12343" y="12150"/>
                    </a:cubicBezTo>
                    <a:cubicBezTo>
                      <a:pt x="12343" y="11813"/>
                      <a:pt x="12343" y="11813"/>
                      <a:pt x="12784" y="11475"/>
                    </a:cubicBezTo>
                    <a:cubicBezTo>
                      <a:pt x="12784" y="11475"/>
                      <a:pt x="12784" y="11475"/>
                      <a:pt x="12784" y="11475"/>
                    </a:cubicBezTo>
                    <a:cubicBezTo>
                      <a:pt x="13665" y="10125"/>
                      <a:pt x="14547" y="8437"/>
                      <a:pt x="14988" y="6075"/>
                    </a:cubicBezTo>
                    <a:cubicBezTo>
                      <a:pt x="14988" y="2700"/>
                      <a:pt x="11461" y="0"/>
                      <a:pt x="7494" y="0"/>
                    </a:cubicBezTo>
                    <a:cubicBezTo>
                      <a:pt x="7494" y="0"/>
                      <a:pt x="7494" y="0"/>
                      <a:pt x="7494" y="0"/>
                    </a:cubicBezTo>
                    <a:cubicBezTo>
                      <a:pt x="7494" y="0"/>
                      <a:pt x="7494" y="0"/>
                      <a:pt x="7494" y="0"/>
                    </a:cubicBezTo>
                    <a:cubicBezTo>
                      <a:pt x="7494" y="0"/>
                      <a:pt x="7494" y="0"/>
                      <a:pt x="7494" y="0"/>
                    </a:cubicBezTo>
                    <a:cubicBezTo>
                      <a:pt x="7494" y="0"/>
                      <a:pt x="7494" y="0"/>
                      <a:pt x="7494" y="0"/>
                    </a:cubicBezTo>
                    <a:cubicBezTo>
                      <a:pt x="3527" y="0"/>
                      <a:pt x="0" y="2700"/>
                      <a:pt x="0" y="6075"/>
                    </a:cubicBezTo>
                    <a:cubicBezTo>
                      <a:pt x="441" y="8437"/>
                      <a:pt x="1322" y="10125"/>
                      <a:pt x="2204" y="11475"/>
                    </a:cubicBezTo>
                    <a:cubicBezTo>
                      <a:pt x="2204" y="11475"/>
                      <a:pt x="2204" y="11475"/>
                      <a:pt x="2204" y="11475"/>
                    </a:cubicBezTo>
                    <a:cubicBezTo>
                      <a:pt x="2204" y="11475"/>
                      <a:pt x="2204" y="11475"/>
                      <a:pt x="2204" y="11475"/>
                    </a:cubicBezTo>
                    <a:cubicBezTo>
                      <a:pt x="2204" y="11813"/>
                      <a:pt x="2645" y="11813"/>
                      <a:pt x="2645" y="12150"/>
                    </a:cubicBezTo>
                    <a:cubicBezTo>
                      <a:pt x="2645" y="12150"/>
                      <a:pt x="3086" y="12150"/>
                      <a:pt x="3086" y="12150"/>
                    </a:cubicBezTo>
                    <a:cubicBezTo>
                      <a:pt x="6171" y="13163"/>
                      <a:pt x="8376" y="15863"/>
                      <a:pt x="8376" y="18563"/>
                    </a:cubicBezTo>
                    <a:cubicBezTo>
                      <a:pt x="8376" y="21600"/>
                      <a:pt x="8376" y="21600"/>
                      <a:pt x="8376" y="21600"/>
                    </a:cubicBezTo>
                    <a:cubicBezTo>
                      <a:pt x="21600" y="21600"/>
                      <a:pt x="21600" y="21600"/>
                      <a:pt x="21600" y="21600"/>
                    </a:cubicBezTo>
                    <a:cubicBezTo>
                      <a:pt x="21600" y="19238"/>
                      <a:pt x="21600" y="19238"/>
                      <a:pt x="21600" y="19238"/>
                    </a:cubicBezTo>
                    <a:cubicBezTo>
                      <a:pt x="21600" y="18225"/>
                      <a:pt x="20718" y="17213"/>
                      <a:pt x="19396" y="16875"/>
                    </a:cubicBezTo>
                    <a:close/>
                  </a:path>
                </a:pathLst>
              </a:custGeom>
              <a:solidFill>
                <a:srgbClr val="FFFFFF"/>
              </a:solidFill>
              <a:ln w="12700" cap="flat">
                <a:noFill/>
                <a:miter lim="400000"/>
              </a:ln>
              <a:effectLst/>
            </p:spPr>
            <p:txBody>
              <a:bodyPr wrap="square" lIns="45720" tIns="45720" rIns="45720" bIns="45720" numCol="1" anchor="t">
                <a:noAutofit/>
              </a:bodyPr>
              <a:lstStyle/>
              <a:p>
                <a:endParaRPr sz="900">
                  <a:latin typeface="Arial"/>
                  <a:ea typeface="微软雅黑"/>
                  <a:cs typeface="MiSans Medium" panose="00000600000000000000" charset="-122"/>
                  <a:sym typeface="Arial"/>
                </a:endParaRPr>
              </a:p>
            </p:txBody>
          </p:sp>
        </p:grpSp>
        <p:grpSp>
          <p:nvGrpSpPr>
            <p:cNvPr id="4" name="组合 3"/>
            <p:cNvGrpSpPr/>
            <p:nvPr/>
          </p:nvGrpSpPr>
          <p:grpSpPr>
            <a:xfrm>
              <a:off x="1625" y="3587"/>
              <a:ext cx="5637" cy="4237"/>
              <a:chOff x="1619" y="3321"/>
              <a:chExt cx="5637" cy="4237"/>
            </a:xfrm>
          </p:grpSpPr>
          <p:sp>
            <p:nvSpPr>
              <p:cNvPr id="5" name="图形"/>
              <p:cNvSpPr txBox="1"/>
              <p:nvPr>
                <p:custDataLst>
                  <p:tags r:id="rId19"/>
                </p:custDataLst>
              </p:nvPr>
            </p:nvSpPr>
            <p:spPr>
              <a:xfrm>
                <a:off x="1619" y="3321"/>
                <a:ext cx="3307" cy="727"/>
              </a:xfrm>
              <a:prstGeom prst="rect">
                <a:avLst/>
              </a:prstGeom>
              <a:noFill/>
            </p:spPr>
            <p:txBody>
              <a:bodyPr wrap="square" rtlCol="0">
                <a:spAutoFit/>
              </a:bodyPr>
              <a:lstStyle/>
              <a:p>
                <a:pPr algn="l"/>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6" name="图形"/>
              <p:cNvSpPr txBox="1"/>
              <p:nvPr>
                <p:custDataLst>
                  <p:tags r:id="rId20"/>
                </p:custDataLst>
              </p:nvPr>
            </p:nvSpPr>
            <p:spPr>
              <a:xfrm>
                <a:off x="1619" y="3911"/>
                <a:ext cx="5637" cy="3647"/>
              </a:xfrm>
              <a:prstGeom prst="rect">
                <a:avLst/>
              </a:prstGeom>
              <a:noFill/>
            </p:spPr>
            <p:txBody>
              <a:bodyPr wrap="square" rtlCol="0">
                <a:spAutoFit/>
              </a:bodyPr>
              <a:lstStyle/>
              <a:p>
                <a:pPr algn="l">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a:p>
                <a:pPr algn="l">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spTree>
    <p:custDataLst>
      <p:tags r:id="rId1"/>
    </p:custDataLst>
  </p:cSld>
  <p:clrMapOvr>
    <a:masterClrMapping/>
  </p:clrMapOvr>
  <p:transition spd="slow" advTm="2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34"/>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p>
          </p:txBody>
        </p:sp>
        <p:sp>
          <p:nvSpPr>
            <p:cNvPr id="10" name="图形"/>
            <p:cNvSpPr/>
            <p:nvPr>
              <p:custDataLst>
                <p:tags r:id="rId35"/>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36"/>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34" name="图形"/>
          <p:cNvGrpSpPr/>
          <p:nvPr/>
        </p:nvGrpSpPr>
        <p:grpSpPr>
          <a:xfrm>
            <a:off x="1044575" y="1410970"/>
            <a:ext cx="10076180" cy="4608830"/>
            <a:chOff x="1645" y="2222"/>
            <a:chExt cx="15868" cy="7258"/>
          </a:xfrm>
        </p:grpSpPr>
        <p:cxnSp>
          <p:nvCxnSpPr>
            <p:cNvPr id="35" name="图形"/>
            <p:cNvCxnSpPr/>
            <p:nvPr>
              <p:custDataLst>
                <p:tags r:id="rId2"/>
              </p:custDataLst>
            </p:nvPr>
          </p:nvCxnSpPr>
          <p:spPr>
            <a:xfrm>
              <a:off x="1661" y="4696"/>
              <a:ext cx="6633" cy="0"/>
            </a:xfrm>
            <a:prstGeom prst="line">
              <a:avLst/>
            </a:prstGeom>
            <a:ln w="12700">
              <a:solidFill>
                <a:srgbClr val="B19E86"/>
              </a:solidFill>
            </a:ln>
          </p:spPr>
          <p:style>
            <a:lnRef idx="1">
              <a:schemeClr val="accent1"/>
            </a:lnRef>
            <a:fillRef idx="0">
              <a:schemeClr val="accent1"/>
            </a:fillRef>
            <a:effectRef idx="0">
              <a:schemeClr val="accent1"/>
            </a:effectRef>
            <a:fontRef idx="minor">
              <a:schemeClr val="tx1"/>
            </a:fontRef>
          </p:style>
        </p:cxnSp>
        <p:sp>
          <p:nvSpPr>
            <p:cNvPr id="19" name="图形"/>
            <p:cNvSpPr/>
            <p:nvPr>
              <p:custDataLst>
                <p:tags r:id="rId3"/>
              </p:custDataLst>
            </p:nvPr>
          </p:nvSpPr>
          <p:spPr bwMode="auto">
            <a:xfrm flipV="1">
              <a:off x="3367" y="7599"/>
              <a:ext cx="0" cy="1246"/>
            </a:xfrm>
            <a:prstGeom prst="line">
              <a:avLst/>
            </a:prstGeom>
            <a:ln>
              <a:gradFill>
                <a:gsLst>
                  <a:gs pos="0">
                    <a:schemeClr val="accent2"/>
                  </a:gs>
                  <a:gs pos="100000">
                    <a:schemeClr val="accent3"/>
                  </a:gs>
                </a:gsLst>
                <a:lin ang="5400000" scaled="1"/>
              </a:gradFill>
            </a:ln>
          </p:spPr>
          <p:style>
            <a:lnRef idx="2">
              <a:schemeClr val="dk1"/>
            </a:lnRef>
            <a:fillRef idx="0">
              <a:schemeClr val="dk1"/>
            </a:fillRef>
            <a:effectRef idx="1">
              <a:schemeClr val="dk1"/>
            </a:effectRef>
            <a:fontRef idx="minor">
              <a:schemeClr val="tx1"/>
            </a:fontRef>
          </p:style>
          <p:txBody>
            <a:bodyPr anchor="ctr"/>
            <a:lstStyle/>
            <a:p>
              <a:pPr algn="ctr"/>
              <a:endParaRPr>
                <a:latin typeface="Arial"/>
                <a:ea typeface="微软雅黑"/>
                <a:cs typeface="MiSans Medium" panose="00000600000000000000" charset="-122"/>
                <a:sym typeface="Arial"/>
              </a:endParaRPr>
            </a:p>
          </p:txBody>
        </p:sp>
        <p:sp>
          <p:nvSpPr>
            <p:cNvPr id="20" name="图形"/>
            <p:cNvSpPr/>
            <p:nvPr>
              <p:custDataLst>
                <p:tags r:id="rId4"/>
              </p:custDataLst>
            </p:nvPr>
          </p:nvSpPr>
          <p:spPr bwMode="auto">
            <a:xfrm>
              <a:off x="2863" y="7151"/>
              <a:ext cx="1007" cy="1002"/>
            </a:xfrm>
            <a:prstGeom prst="ellipse">
              <a:avLst/>
            </a:prstGeom>
            <a:solidFill>
              <a:srgbClr val="343B53"/>
            </a:solidFill>
            <a:ln w="0" cap="flat" cmpd="sng">
              <a:noFill/>
              <a:bevel/>
            </a:ln>
            <a:effectLst/>
          </p:spPr>
          <p:txBody>
            <a:bodyPr wrap="none" anchor="ctr">
              <a:normAutofit/>
            </a:bodyPr>
            <a:lstStyle/>
            <a:p>
              <a:pPr algn="ctr"/>
              <a:r>
                <a:rPr lang="en-US" altLang="zh-CN" dirty="0">
                  <a:solidFill>
                    <a:schemeClr val="bg1"/>
                  </a:solidFill>
                  <a:latin typeface="Arial"/>
                  <a:ea typeface="微软雅黑"/>
                  <a:cs typeface="MiSans Medium" panose="00000600000000000000" charset="-122"/>
                  <a:sym typeface="Arial"/>
                </a:rPr>
                <a:t>text</a:t>
              </a:r>
              <a:endParaRPr lang="en-US" altLang="zh-CN" dirty="0">
                <a:solidFill>
                  <a:schemeClr val="bg1"/>
                </a:solidFill>
                <a:latin typeface="Arial"/>
                <a:ea typeface="微软雅黑"/>
                <a:cs typeface="Arial" panose="020B0604020202020204" pitchFamily="34" charset="0"/>
                <a:sym typeface="Arial"/>
              </a:endParaRPr>
            </a:p>
          </p:txBody>
        </p:sp>
        <p:sp>
          <p:nvSpPr>
            <p:cNvPr id="21" name="图形"/>
            <p:cNvSpPr/>
            <p:nvPr>
              <p:custDataLst>
                <p:tags r:id="rId5"/>
              </p:custDataLst>
            </p:nvPr>
          </p:nvSpPr>
          <p:spPr bwMode="auto">
            <a:xfrm flipV="1">
              <a:off x="2136" y="7716"/>
              <a:ext cx="0" cy="1247"/>
            </a:xfrm>
            <a:prstGeom prst="line">
              <a:avLst/>
            </a:prstGeom>
            <a:ln>
              <a:gradFill>
                <a:gsLst>
                  <a:gs pos="0">
                    <a:schemeClr val="accent2"/>
                  </a:gs>
                  <a:gs pos="100000">
                    <a:schemeClr val="accent1"/>
                  </a:gs>
                </a:gsLst>
                <a:lin ang="5400000" scaled="1"/>
              </a:gradFill>
            </a:ln>
          </p:spPr>
          <p:style>
            <a:lnRef idx="2">
              <a:schemeClr val="dk1"/>
            </a:lnRef>
            <a:fillRef idx="0">
              <a:schemeClr val="dk1"/>
            </a:fillRef>
            <a:effectRef idx="1">
              <a:schemeClr val="dk1"/>
            </a:effectRef>
            <a:fontRef idx="minor">
              <a:schemeClr val="tx1"/>
            </a:fontRef>
          </p:style>
          <p:txBody>
            <a:bodyPr anchor="ctr"/>
            <a:lstStyle/>
            <a:p>
              <a:pPr algn="ctr"/>
              <a:endParaRPr>
                <a:latin typeface="Arial"/>
                <a:ea typeface="微软雅黑"/>
                <a:cs typeface="MiSans Medium" panose="00000600000000000000" charset="-122"/>
                <a:sym typeface="Arial"/>
              </a:endParaRPr>
            </a:p>
          </p:txBody>
        </p:sp>
        <p:sp>
          <p:nvSpPr>
            <p:cNvPr id="2" name="图形"/>
            <p:cNvSpPr/>
            <p:nvPr>
              <p:custDataLst>
                <p:tags r:id="rId6"/>
              </p:custDataLst>
            </p:nvPr>
          </p:nvSpPr>
          <p:spPr bwMode="auto">
            <a:xfrm>
              <a:off x="1645" y="6818"/>
              <a:ext cx="981" cy="975"/>
            </a:xfrm>
            <a:prstGeom prst="ellipse">
              <a:avLst/>
            </a:prstGeom>
            <a:solidFill>
              <a:srgbClr val="B19E86"/>
            </a:solidFill>
            <a:ln w="38100" cap="flat" cmpd="sng">
              <a:noFill/>
              <a:bevel/>
            </a:ln>
            <a:effectLst/>
          </p:spPr>
          <p:txBody>
            <a:bodyPr wrap="none" anchor="ctr">
              <a:normAutofit/>
            </a:bodyPr>
            <a:lstStyle/>
            <a:p>
              <a:pPr algn="ctr"/>
              <a:r>
                <a:rPr lang="en-US" altLang="zh-CN" dirty="0">
                  <a:solidFill>
                    <a:schemeClr val="bg1"/>
                  </a:solidFill>
                  <a:latin typeface="Arial"/>
                  <a:ea typeface="微软雅黑"/>
                  <a:cs typeface="MiSans Medium" panose="00000600000000000000" charset="-122"/>
                  <a:sym typeface="Arial"/>
                </a:rPr>
                <a:t>text</a:t>
              </a:r>
              <a:endParaRPr lang="zh-CN" altLang="en-US" dirty="0">
                <a:solidFill>
                  <a:schemeClr val="bg1"/>
                </a:solidFill>
                <a:latin typeface="Arial"/>
                <a:ea typeface="微软雅黑"/>
                <a:cs typeface="MiSans Medium" panose="00000600000000000000" charset="-122"/>
                <a:sym typeface="Arial"/>
              </a:endParaRPr>
            </a:p>
          </p:txBody>
        </p:sp>
        <p:sp>
          <p:nvSpPr>
            <p:cNvPr id="23" name="图形"/>
            <p:cNvSpPr/>
            <p:nvPr>
              <p:custDataLst>
                <p:tags r:id="rId7"/>
              </p:custDataLst>
            </p:nvPr>
          </p:nvSpPr>
          <p:spPr bwMode="auto">
            <a:xfrm flipV="1">
              <a:off x="5083" y="7059"/>
              <a:ext cx="0" cy="1851"/>
            </a:xfrm>
            <a:prstGeom prst="line">
              <a:avLst/>
            </a:prstGeom>
            <a:ln>
              <a:gradFill>
                <a:gsLst>
                  <a:gs pos="0">
                    <a:schemeClr val="accent2"/>
                  </a:gs>
                  <a:gs pos="100000">
                    <a:schemeClr val="accent3"/>
                  </a:gs>
                </a:gsLst>
                <a:lin ang="5400000" scaled="1"/>
              </a:gradFill>
            </a:ln>
          </p:spPr>
          <p:style>
            <a:lnRef idx="2">
              <a:schemeClr val="dk1"/>
            </a:lnRef>
            <a:fillRef idx="0">
              <a:schemeClr val="dk1"/>
            </a:fillRef>
            <a:effectRef idx="1">
              <a:schemeClr val="dk1"/>
            </a:effectRef>
            <a:fontRef idx="minor">
              <a:schemeClr val="tx1"/>
            </a:fontRef>
          </p:style>
          <p:txBody>
            <a:bodyPr anchor="ctr"/>
            <a:lstStyle/>
            <a:p>
              <a:pPr algn="ctr"/>
              <a:endParaRPr>
                <a:latin typeface="Arial"/>
                <a:ea typeface="微软雅黑"/>
                <a:cs typeface="MiSans Medium" panose="00000600000000000000" charset="-122"/>
                <a:sym typeface="Arial"/>
              </a:endParaRPr>
            </a:p>
          </p:txBody>
        </p:sp>
        <p:sp>
          <p:nvSpPr>
            <p:cNvPr id="25" name="图形"/>
            <p:cNvSpPr/>
            <p:nvPr>
              <p:custDataLst>
                <p:tags r:id="rId8"/>
              </p:custDataLst>
            </p:nvPr>
          </p:nvSpPr>
          <p:spPr bwMode="auto">
            <a:xfrm>
              <a:off x="4574" y="6668"/>
              <a:ext cx="1007" cy="1003"/>
            </a:xfrm>
            <a:prstGeom prst="ellipse">
              <a:avLst/>
            </a:prstGeom>
            <a:solidFill>
              <a:srgbClr val="343B53"/>
            </a:solidFill>
            <a:ln w="0" cap="flat" cmpd="sng">
              <a:noFill/>
              <a:bevel/>
            </a:ln>
            <a:effectLst/>
          </p:spPr>
          <p:txBody>
            <a:bodyPr wrap="none" anchor="ctr">
              <a:normAutofit/>
            </a:bodyPr>
            <a:lstStyle/>
            <a:p>
              <a:pPr algn="ctr"/>
              <a:r>
                <a:rPr lang="en-US" altLang="zh-CN" dirty="0">
                  <a:solidFill>
                    <a:schemeClr val="bg1"/>
                  </a:solidFill>
                  <a:latin typeface="Arial"/>
                  <a:ea typeface="微软雅黑"/>
                  <a:cs typeface="MiSans Medium" panose="00000600000000000000" charset="-122"/>
                  <a:sym typeface="Arial"/>
                </a:rPr>
                <a:t>text</a:t>
              </a:r>
              <a:endParaRPr lang="en-US" altLang="zh-CN" dirty="0">
                <a:solidFill>
                  <a:schemeClr val="bg1"/>
                </a:solidFill>
                <a:latin typeface="Arial"/>
                <a:ea typeface="微软雅黑"/>
                <a:cs typeface="Arial" panose="020B0604020202020204" pitchFamily="34" charset="0"/>
                <a:sym typeface="Arial"/>
              </a:endParaRPr>
            </a:p>
          </p:txBody>
        </p:sp>
        <p:sp>
          <p:nvSpPr>
            <p:cNvPr id="26" name="图形"/>
            <p:cNvSpPr/>
            <p:nvPr>
              <p:custDataLst>
                <p:tags r:id="rId9"/>
              </p:custDataLst>
            </p:nvPr>
          </p:nvSpPr>
          <p:spPr bwMode="auto">
            <a:xfrm flipV="1">
              <a:off x="7726" y="6790"/>
              <a:ext cx="0" cy="2001"/>
            </a:xfrm>
            <a:prstGeom prst="line">
              <a:avLst/>
            </a:prstGeom>
            <a:ln>
              <a:gradFill>
                <a:gsLst>
                  <a:gs pos="0">
                    <a:schemeClr val="accent2"/>
                  </a:gs>
                  <a:gs pos="100000">
                    <a:schemeClr val="accent1"/>
                  </a:gs>
                </a:gsLst>
                <a:lin ang="5400000" scaled="1"/>
              </a:gradFill>
            </a:ln>
          </p:spPr>
          <p:style>
            <a:lnRef idx="2">
              <a:schemeClr val="dk1"/>
            </a:lnRef>
            <a:fillRef idx="0">
              <a:schemeClr val="dk1"/>
            </a:fillRef>
            <a:effectRef idx="1">
              <a:schemeClr val="dk1"/>
            </a:effectRef>
            <a:fontRef idx="minor">
              <a:schemeClr val="tx1"/>
            </a:fontRef>
          </p:style>
          <p:txBody>
            <a:bodyPr anchor="ctr"/>
            <a:lstStyle/>
            <a:p>
              <a:pPr algn="ctr"/>
              <a:endParaRPr>
                <a:latin typeface="Arial"/>
                <a:ea typeface="微软雅黑"/>
                <a:cs typeface="MiSans Medium" panose="00000600000000000000" charset="-122"/>
                <a:sym typeface="Arial"/>
              </a:endParaRPr>
            </a:p>
          </p:txBody>
        </p:sp>
        <p:sp>
          <p:nvSpPr>
            <p:cNvPr id="27" name="图形"/>
            <p:cNvSpPr/>
            <p:nvPr>
              <p:custDataLst>
                <p:tags r:id="rId10"/>
              </p:custDataLst>
            </p:nvPr>
          </p:nvSpPr>
          <p:spPr bwMode="auto">
            <a:xfrm>
              <a:off x="7203" y="5960"/>
              <a:ext cx="1007" cy="1003"/>
            </a:xfrm>
            <a:prstGeom prst="ellipse">
              <a:avLst/>
            </a:prstGeom>
            <a:solidFill>
              <a:srgbClr val="B19E86"/>
            </a:solidFill>
            <a:ln w="38100" cap="flat" cmpd="sng">
              <a:noFill/>
              <a:bevel/>
            </a:ln>
            <a:effectLst/>
          </p:spPr>
          <p:txBody>
            <a:bodyPr wrap="none" anchor="ctr">
              <a:normAutofit/>
            </a:bodyPr>
            <a:lstStyle/>
            <a:p>
              <a:pPr algn="ctr"/>
              <a:r>
                <a:rPr lang="en-US" altLang="zh-CN" dirty="0">
                  <a:solidFill>
                    <a:schemeClr val="bg1"/>
                  </a:solidFill>
                  <a:latin typeface="Arial"/>
                  <a:ea typeface="微软雅黑"/>
                  <a:cs typeface="MiSans Medium" panose="00000600000000000000" charset="-122"/>
                  <a:sym typeface="Arial"/>
                </a:rPr>
                <a:t>text</a:t>
              </a:r>
              <a:endParaRPr lang="en-US" dirty="0">
                <a:solidFill>
                  <a:schemeClr val="bg1"/>
                </a:solidFill>
                <a:latin typeface="Arial"/>
                <a:ea typeface="微软雅黑"/>
                <a:cs typeface="MiSans Medium" panose="00000600000000000000" charset="-122"/>
                <a:sym typeface="Arial"/>
              </a:endParaRPr>
            </a:p>
          </p:txBody>
        </p:sp>
        <p:sp>
          <p:nvSpPr>
            <p:cNvPr id="28" name="图形"/>
            <p:cNvSpPr/>
            <p:nvPr>
              <p:custDataLst>
                <p:tags r:id="rId11"/>
              </p:custDataLst>
            </p:nvPr>
          </p:nvSpPr>
          <p:spPr bwMode="auto">
            <a:xfrm flipV="1">
              <a:off x="6041" y="6291"/>
              <a:ext cx="0" cy="3058"/>
            </a:xfrm>
            <a:prstGeom prst="line">
              <a:avLst/>
            </a:prstGeom>
            <a:ln>
              <a:gradFill>
                <a:gsLst>
                  <a:gs pos="0">
                    <a:schemeClr val="accent2"/>
                  </a:gs>
                  <a:gs pos="100000">
                    <a:schemeClr val="accent1"/>
                  </a:gs>
                </a:gsLst>
                <a:lin ang="5400000" scaled="1"/>
              </a:gradFill>
            </a:ln>
          </p:spPr>
          <p:style>
            <a:lnRef idx="2">
              <a:schemeClr val="dk1"/>
            </a:lnRef>
            <a:fillRef idx="0">
              <a:schemeClr val="dk1"/>
            </a:fillRef>
            <a:effectRef idx="1">
              <a:schemeClr val="dk1"/>
            </a:effectRef>
            <a:fontRef idx="minor">
              <a:schemeClr val="tx1"/>
            </a:fontRef>
          </p:style>
          <p:txBody>
            <a:bodyPr anchor="ctr"/>
            <a:lstStyle/>
            <a:p>
              <a:pPr algn="ctr"/>
              <a:endParaRPr>
                <a:latin typeface="Arial"/>
                <a:ea typeface="微软雅黑"/>
                <a:cs typeface="MiSans Medium" panose="00000600000000000000" charset="-122"/>
                <a:sym typeface="Arial"/>
              </a:endParaRPr>
            </a:p>
          </p:txBody>
        </p:sp>
        <p:sp>
          <p:nvSpPr>
            <p:cNvPr id="29" name="图形"/>
            <p:cNvSpPr/>
            <p:nvPr>
              <p:custDataLst>
                <p:tags r:id="rId12"/>
              </p:custDataLst>
            </p:nvPr>
          </p:nvSpPr>
          <p:spPr bwMode="auto">
            <a:xfrm>
              <a:off x="5450" y="5234"/>
              <a:ext cx="1166" cy="1161"/>
            </a:xfrm>
            <a:prstGeom prst="ellipse">
              <a:avLst/>
            </a:prstGeom>
            <a:solidFill>
              <a:srgbClr val="B19E86"/>
            </a:solidFill>
            <a:ln w="38100" cap="flat" cmpd="sng">
              <a:noFill/>
              <a:bevel/>
            </a:ln>
            <a:effectLst/>
          </p:spPr>
          <p:txBody>
            <a:bodyPr wrap="none" anchor="ctr">
              <a:normAutofit/>
            </a:bodyPr>
            <a:lstStyle/>
            <a:p>
              <a:pPr algn="ctr">
                <a:buClrTx/>
                <a:buSzTx/>
                <a:buFontTx/>
              </a:pPr>
              <a:r>
                <a:rPr lang="en-US" altLang="zh-CN" dirty="0">
                  <a:solidFill>
                    <a:schemeClr val="bg1"/>
                  </a:solidFill>
                  <a:latin typeface="Arial"/>
                  <a:ea typeface="微软雅黑"/>
                  <a:cs typeface="MiSans Medium" panose="00000600000000000000" charset="-122"/>
                  <a:sym typeface="Arial"/>
                </a:rPr>
                <a:t>text</a:t>
              </a:r>
              <a:endParaRPr lang="zh-CN" altLang="en-US" sz="1800" dirty="0">
                <a:solidFill>
                  <a:schemeClr val="bg1"/>
                </a:solidFill>
                <a:latin typeface="Arial"/>
                <a:ea typeface="微软雅黑"/>
                <a:cs typeface="MiSans Medium" panose="00000600000000000000" charset="-122"/>
                <a:sym typeface="Arial"/>
              </a:endParaRPr>
            </a:p>
          </p:txBody>
        </p:sp>
        <p:sp>
          <p:nvSpPr>
            <p:cNvPr id="30" name="图形"/>
            <p:cNvSpPr/>
            <p:nvPr>
              <p:custDataLst>
                <p:tags r:id="rId13"/>
              </p:custDataLst>
            </p:nvPr>
          </p:nvSpPr>
          <p:spPr bwMode="auto">
            <a:xfrm flipV="1">
              <a:off x="4150" y="6106"/>
              <a:ext cx="0" cy="3020"/>
            </a:xfrm>
            <a:prstGeom prst="line">
              <a:avLst/>
            </a:prstGeom>
            <a:ln>
              <a:gradFill>
                <a:gsLst>
                  <a:gs pos="0">
                    <a:schemeClr val="accent2"/>
                  </a:gs>
                  <a:gs pos="100000">
                    <a:schemeClr val="accent1"/>
                  </a:gs>
                </a:gsLst>
                <a:lin ang="5400000" scaled="1"/>
              </a:gradFill>
            </a:ln>
          </p:spPr>
          <p:style>
            <a:lnRef idx="2">
              <a:schemeClr val="dk1"/>
            </a:lnRef>
            <a:fillRef idx="0">
              <a:schemeClr val="dk1"/>
            </a:fillRef>
            <a:effectRef idx="1">
              <a:schemeClr val="dk1"/>
            </a:effectRef>
            <a:fontRef idx="minor">
              <a:schemeClr val="tx1"/>
            </a:fontRef>
          </p:style>
          <p:txBody>
            <a:bodyPr anchor="ctr"/>
            <a:lstStyle/>
            <a:p>
              <a:pPr algn="ctr"/>
              <a:endParaRPr>
                <a:latin typeface="Arial"/>
                <a:ea typeface="微软雅黑"/>
                <a:cs typeface="MiSans Medium" panose="00000600000000000000" charset="-122"/>
                <a:sym typeface="Arial"/>
              </a:endParaRPr>
            </a:p>
          </p:txBody>
        </p:sp>
        <p:sp>
          <p:nvSpPr>
            <p:cNvPr id="31" name="图形"/>
            <p:cNvSpPr/>
            <p:nvPr>
              <p:custDataLst>
                <p:tags r:id="rId14"/>
              </p:custDataLst>
            </p:nvPr>
          </p:nvSpPr>
          <p:spPr bwMode="auto">
            <a:xfrm>
              <a:off x="3657" y="5948"/>
              <a:ext cx="1007" cy="1002"/>
            </a:xfrm>
            <a:prstGeom prst="ellipse">
              <a:avLst/>
            </a:prstGeom>
            <a:solidFill>
              <a:srgbClr val="B19E86"/>
            </a:solidFill>
            <a:ln w="38100" cap="flat" cmpd="sng">
              <a:noFill/>
              <a:bevel/>
            </a:ln>
            <a:effectLst/>
          </p:spPr>
          <p:txBody>
            <a:bodyPr wrap="none" anchor="ctr">
              <a:normAutofit/>
            </a:bodyPr>
            <a:lstStyle/>
            <a:p>
              <a:pPr algn="ctr"/>
              <a:r>
                <a:rPr lang="en-US" altLang="zh-CN" dirty="0">
                  <a:solidFill>
                    <a:schemeClr val="bg1"/>
                  </a:solidFill>
                  <a:latin typeface="Arial"/>
                  <a:ea typeface="微软雅黑"/>
                  <a:cs typeface="MiSans Medium" panose="00000600000000000000" charset="-122"/>
                  <a:sym typeface="Arial"/>
                </a:rPr>
                <a:t>text</a:t>
              </a:r>
              <a:endParaRPr lang="zh-CN" altLang="en-US" dirty="0">
                <a:solidFill>
                  <a:schemeClr val="bg1"/>
                </a:solidFill>
                <a:latin typeface="Arial"/>
                <a:ea typeface="微软雅黑"/>
                <a:cs typeface="MiSans Medium" panose="00000600000000000000" charset="-122"/>
                <a:sym typeface="Arial"/>
              </a:endParaRPr>
            </a:p>
          </p:txBody>
        </p:sp>
        <p:sp>
          <p:nvSpPr>
            <p:cNvPr id="5" name="图形"/>
            <p:cNvSpPr/>
            <p:nvPr>
              <p:custDataLst>
                <p:tags r:id="rId15"/>
              </p:custDataLst>
            </p:nvPr>
          </p:nvSpPr>
          <p:spPr bwMode="auto">
            <a:xfrm flipH="1" flipV="1">
              <a:off x="6840" y="7829"/>
              <a:ext cx="7" cy="1020"/>
            </a:xfrm>
            <a:prstGeom prst="line">
              <a:avLst/>
            </a:prstGeom>
            <a:ln>
              <a:gradFill>
                <a:gsLst>
                  <a:gs pos="0">
                    <a:schemeClr val="accent2"/>
                  </a:gs>
                  <a:gs pos="100000">
                    <a:schemeClr val="accent3"/>
                  </a:gs>
                </a:gsLst>
                <a:lin ang="5400000" scaled="1"/>
              </a:gradFill>
            </a:ln>
          </p:spPr>
          <p:style>
            <a:lnRef idx="2">
              <a:schemeClr val="dk1"/>
            </a:lnRef>
            <a:fillRef idx="0">
              <a:schemeClr val="dk1"/>
            </a:fillRef>
            <a:effectRef idx="1">
              <a:schemeClr val="dk1"/>
            </a:effectRef>
            <a:fontRef idx="minor">
              <a:schemeClr val="tx1"/>
            </a:fontRef>
          </p:style>
          <p:txBody>
            <a:bodyPr anchor="ctr"/>
            <a:lstStyle/>
            <a:p>
              <a:pPr algn="ctr"/>
              <a:endParaRPr lang="en-US">
                <a:latin typeface="Arial"/>
                <a:ea typeface="微软雅黑"/>
                <a:cs typeface="MiSans Medium" panose="00000600000000000000" charset="-122"/>
                <a:sym typeface="Arial"/>
              </a:endParaRPr>
            </a:p>
          </p:txBody>
        </p:sp>
        <p:sp>
          <p:nvSpPr>
            <p:cNvPr id="33" name="图形"/>
            <p:cNvSpPr/>
            <p:nvPr>
              <p:custDataLst>
                <p:tags r:id="rId16"/>
              </p:custDataLst>
            </p:nvPr>
          </p:nvSpPr>
          <p:spPr bwMode="auto">
            <a:xfrm>
              <a:off x="6285" y="6856"/>
              <a:ext cx="1103" cy="1097"/>
            </a:xfrm>
            <a:prstGeom prst="ellipse">
              <a:avLst/>
            </a:prstGeom>
            <a:solidFill>
              <a:srgbClr val="343B53"/>
            </a:solidFill>
            <a:ln w="0" cap="flat" cmpd="sng">
              <a:noFill/>
              <a:bevel/>
            </a:ln>
            <a:effectLst/>
          </p:spPr>
          <p:txBody>
            <a:bodyPr wrap="none" anchor="ctr">
              <a:normAutofit/>
            </a:bodyPr>
            <a:lstStyle/>
            <a:p>
              <a:pPr algn="ctr">
                <a:buClrTx/>
                <a:buSzTx/>
                <a:buFontTx/>
              </a:pPr>
              <a:r>
                <a:rPr lang="en-US" altLang="zh-CN" sz="1800" dirty="0">
                  <a:solidFill>
                    <a:schemeClr val="bg1"/>
                  </a:solidFill>
                  <a:latin typeface="Arial"/>
                  <a:ea typeface="微软雅黑"/>
                  <a:cs typeface="MiSans Medium" panose="00000600000000000000" charset="-122"/>
                  <a:sym typeface="Arial"/>
                </a:rPr>
                <a:t>text</a:t>
              </a:r>
              <a:endParaRPr lang="zh-CN" altLang="en-US" sz="1800" dirty="0">
                <a:solidFill>
                  <a:schemeClr val="bg1"/>
                </a:solidFill>
                <a:latin typeface="Arial"/>
                <a:ea typeface="微软雅黑"/>
                <a:cs typeface="MiSans Medium" panose="00000600000000000000" charset="-122"/>
                <a:sym typeface="Arial"/>
              </a:endParaRPr>
            </a:p>
          </p:txBody>
        </p:sp>
        <p:sp>
          <p:nvSpPr>
            <p:cNvPr id="36" name="图形"/>
            <p:cNvSpPr/>
            <p:nvPr>
              <p:custDataLst>
                <p:tags r:id="rId17"/>
              </p:custDataLst>
            </p:nvPr>
          </p:nvSpPr>
          <p:spPr>
            <a:xfrm rot="10800000" flipH="1" flipV="1">
              <a:off x="1645" y="8726"/>
              <a:ext cx="6649" cy="754"/>
            </a:xfrm>
            <a:prstGeom prst="rect">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Arial"/>
                  <a:ea typeface="微软雅黑"/>
                  <a:cs typeface="MiSans Medium" panose="00000600000000000000" charset="-122"/>
                  <a:sym typeface="Arial"/>
                </a:rPr>
                <a:t>Add title text</a:t>
              </a:r>
              <a:endParaRPr lang="zh-CN" altLang="en-US" sz="2400" dirty="0">
                <a:solidFill>
                  <a:schemeClr val="bg1"/>
                </a:solidFill>
                <a:latin typeface="Arial"/>
                <a:ea typeface="微软雅黑"/>
                <a:cs typeface="MiSans Medium" panose="00000600000000000000" charset="-122"/>
                <a:sym typeface="Arial"/>
              </a:endParaRPr>
            </a:p>
          </p:txBody>
        </p:sp>
        <p:cxnSp>
          <p:nvCxnSpPr>
            <p:cNvPr id="37" name="图形"/>
            <p:cNvCxnSpPr/>
            <p:nvPr>
              <p:custDataLst>
                <p:tags r:id="rId18"/>
              </p:custDataLst>
            </p:nvPr>
          </p:nvCxnSpPr>
          <p:spPr>
            <a:xfrm>
              <a:off x="11821" y="4571"/>
              <a:ext cx="5692" cy="0"/>
            </a:xfrm>
            <a:prstGeom prst="line">
              <a:avLst/>
            </a:prstGeom>
            <a:ln w="12700" cap="rnd">
              <a:solidFill>
                <a:srgbClr val="B19E86"/>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8" name="图形"/>
            <p:cNvCxnSpPr/>
            <p:nvPr>
              <p:custDataLst>
                <p:tags r:id="rId19"/>
              </p:custDataLst>
            </p:nvPr>
          </p:nvCxnSpPr>
          <p:spPr>
            <a:xfrm>
              <a:off x="11821" y="7169"/>
              <a:ext cx="5672" cy="0"/>
            </a:xfrm>
            <a:prstGeom prst="line">
              <a:avLst/>
            </a:prstGeom>
            <a:ln w="12700" cap="rnd">
              <a:solidFill>
                <a:srgbClr val="343B53"/>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1" name="图形"/>
            <p:cNvSpPr/>
            <p:nvPr>
              <p:custDataLst>
                <p:tags r:id="rId20"/>
              </p:custDataLst>
            </p:nvPr>
          </p:nvSpPr>
          <p:spPr>
            <a:xfrm>
              <a:off x="9536" y="2520"/>
              <a:ext cx="1503" cy="1503"/>
            </a:xfrm>
            <a:prstGeom prst="ellipse">
              <a:avLst/>
            </a:prstGeom>
            <a:solidFill>
              <a:srgbClr val="B19E8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latin typeface="Arial"/>
                <a:ea typeface="微软雅黑"/>
                <a:cs typeface="MiSans Medium" panose="00000600000000000000" charset="-122"/>
                <a:sym typeface="Arial"/>
              </a:endParaRPr>
            </a:p>
          </p:txBody>
        </p:sp>
        <p:sp>
          <p:nvSpPr>
            <p:cNvPr id="77" name="图形"/>
            <p:cNvSpPr/>
            <p:nvPr>
              <p:custDataLst>
                <p:tags r:id="rId21"/>
              </p:custDataLst>
            </p:nvPr>
          </p:nvSpPr>
          <p:spPr>
            <a:xfrm>
              <a:off x="9914" y="2983"/>
              <a:ext cx="747" cy="637"/>
            </a:xfrm>
            <a:custGeom>
              <a:avLst/>
              <a:gdLst>
                <a:gd name="connsiteX0" fmla="*/ 303714 w 607639"/>
                <a:gd name="connsiteY0" fmla="*/ 173520 h 517456"/>
                <a:gd name="connsiteX1" fmla="*/ 337586 w 607639"/>
                <a:gd name="connsiteY1" fmla="*/ 207321 h 517456"/>
                <a:gd name="connsiteX2" fmla="*/ 303714 w 607639"/>
                <a:gd name="connsiteY2" fmla="*/ 241122 h 517456"/>
                <a:gd name="connsiteX3" fmla="*/ 269842 w 607639"/>
                <a:gd name="connsiteY3" fmla="*/ 207321 h 517456"/>
                <a:gd name="connsiteX4" fmla="*/ 303714 w 607639"/>
                <a:gd name="connsiteY4" fmla="*/ 173520 h 517456"/>
                <a:gd name="connsiteX5" fmla="*/ 303758 w 607639"/>
                <a:gd name="connsiteY5" fmla="*/ 139994 h 517456"/>
                <a:gd name="connsiteX6" fmla="*/ 236373 w 607639"/>
                <a:gd name="connsiteY6" fmla="*/ 207277 h 517456"/>
                <a:gd name="connsiteX7" fmla="*/ 303758 w 607639"/>
                <a:gd name="connsiteY7" fmla="*/ 274559 h 517456"/>
                <a:gd name="connsiteX8" fmla="*/ 371054 w 607639"/>
                <a:gd name="connsiteY8" fmla="*/ 207277 h 517456"/>
                <a:gd name="connsiteX9" fmla="*/ 303758 w 607639"/>
                <a:gd name="connsiteY9" fmla="*/ 139994 h 517456"/>
                <a:gd name="connsiteX10" fmla="*/ 282839 w 607639"/>
                <a:gd name="connsiteY10" fmla="*/ 68801 h 517456"/>
                <a:gd name="connsiteX11" fmla="*/ 303669 w 607639"/>
                <a:gd name="connsiteY11" fmla="*/ 68801 h 517456"/>
                <a:gd name="connsiteX12" fmla="*/ 303847 w 607639"/>
                <a:gd name="connsiteY12" fmla="*/ 68801 h 517456"/>
                <a:gd name="connsiteX13" fmla="*/ 324588 w 607639"/>
                <a:gd name="connsiteY13" fmla="*/ 68801 h 517456"/>
                <a:gd name="connsiteX14" fmla="*/ 327703 w 607639"/>
                <a:gd name="connsiteY14" fmla="*/ 99465 h 517456"/>
                <a:gd name="connsiteX15" fmla="*/ 363221 w 607639"/>
                <a:gd name="connsiteY15" fmla="*/ 114219 h 517456"/>
                <a:gd name="connsiteX16" fmla="*/ 387166 w 607639"/>
                <a:gd name="connsiteY16" fmla="*/ 94665 h 517456"/>
                <a:gd name="connsiteX17" fmla="*/ 416541 w 607639"/>
                <a:gd name="connsiteY17" fmla="*/ 124085 h 517456"/>
                <a:gd name="connsiteX18" fmla="*/ 396958 w 607639"/>
                <a:gd name="connsiteY18" fmla="*/ 147993 h 517456"/>
                <a:gd name="connsiteX19" fmla="*/ 411645 w 607639"/>
                <a:gd name="connsiteY19" fmla="*/ 183457 h 517456"/>
                <a:gd name="connsiteX20" fmla="*/ 442445 w 607639"/>
                <a:gd name="connsiteY20" fmla="*/ 186479 h 517456"/>
                <a:gd name="connsiteX21" fmla="*/ 442445 w 607639"/>
                <a:gd name="connsiteY21" fmla="*/ 228075 h 517456"/>
                <a:gd name="connsiteX22" fmla="*/ 411645 w 607639"/>
                <a:gd name="connsiteY22" fmla="*/ 231185 h 517456"/>
                <a:gd name="connsiteX23" fmla="*/ 396958 w 607639"/>
                <a:gd name="connsiteY23" fmla="*/ 266649 h 517456"/>
                <a:gd name="connsiteX24" fmla="*/ 416541 w 607639"/>
                <a:gd name="connsiteY24" fmla="*/ 290558 h 517456"/>
                <a:gd name="connsiteX25" fmla="*/ 387166 w 607639"/>
                <a:gd name="connsiteY25" fmla="*/ 319977 h 517456"/>
                <a:gd name="connsiteX26" fmla="*/ 363221 w 607639"/>
                <a:gd name="connsiteY26" fmla="*/ 300423 h 517456"/>
                <a:gd name="connsiteX27" fmla="*/ 327703 w 607639"/>
                <a:gd name="connsiteY27" fmla="*/ 315177 h 517456"/>
                <a:gd name="connsiteX28" fmla="*/ 324588 w 607639"/>
                <a:gd name="connsiteY28" fmla="*/ 345841 h 517456"/>
                <a:gd name="connsiteX29" fmla="*/ 303847 w 607639"/>
                <a:gd name="connsiteY29" fmla="*/ 345841 h 517456"/>
                <a:gd name="connsiteX30" fmla="*/ 303669 w 607639"/>
                <a:gd name="connsiteY30" fmla="*/ 345841 h 517456"/>
                <a:gd name="connsiteX31" fmla="*/ 282839 w 607639"/>
                <a:gd name="connsiteY31" fmla="*/ 345841 h 517456"/>
                <a:gd name="connsiteX32" fmla="*/ 279813 w 607639"/>
                <a:gd name="connsiteY32" fmla="*/ 315177 h 517456"/>
                <a:gd name="connsiteX33" fmla="*/ 244295 w 607639"/>
                <a:gd name="connsiteY33" fmla="*/ 300423 h 517456"/>
                <a:gd name="connsiteX34" fmla="*/ 220350 w 607639"/>
                <a:gd name="connsiteY34" fmla="*/ 319977 h 517456"/>
                <a:gd name="connsiteX35" fmla="*/ 190886 w 607639"/>
                <a:gd name="connsiteY35" fmla="*/ 290558 h 517456"/>
                <a:gd name="connsiteX36" fmla="*/ 210558 w 607639"/>
                <a:gd name="connsiteY36" fmla="*/ 266649 h 517456"/>
                <a:gd name="connsiteX37" fmla="*/ 195782 w 607639"/>
                <a:gd name="connsiteY37" fmla="*/ 231185 h 517456"/>
                <a:gd name="connsiteX38" fmla="*/ 164982 w 607639"/>
                <a:gd name="connsiteY38" fmla="*/ 228075 h 517456"/>
                <a:gd name="connsiteX39" fmla="*/ 164982 w 607639"/>
                <a:gd name="connsiteY39" fmla="*/ 186568 h 517456"/>
                <a:gd name="connsiteX40" fmla="*/ 195782 w 607639"/>
                <a:gd name="connsiteY40" fmla="*/ 183457 h 517456"/>
                <a:gd name="connsiteX41" fmla="*/ 210558 w 607639"/>
                <a:gd name="connsiteY41" fmla="*/ 147993 h 517456"/>
                <a:gd name="connsiteX42" fmla="*/ 190886 w 607639"/>
                <a:gd name="connsiteY42" fmla="*/ 124085 h 517456"/>
                <a:gd name="connsiteX43" fmla="*/ 220350 w 607639"/>
                <a:gd name="connsiteY43" fmla="*/ 94665 h 517456"/>
                <a:gd name="connsiteX44" fmla="*/ 244295 w 607639"/>
                <a:gd name="connsiteY44" fmla="*/ 114219 h 517456"/>
                <a:gd name="connsiteX45" fmla="*/ 279813 w 607639"/>
                <a:gd name="connsiteY45" fmla="*/ 99465 h 517456"/>
                <a:gd name="connsiteX46" fmla="*/ 38005 w 607639"/>
                <a:gd name="connsiteY46" fmla="*/ 37951 h 517456"/>
                <a:gd name="connsiteX47" fmla="*/ 38005 w 607639"/>
                <a:gd name="connsiteY47" fmla="*/ 376049 h 517456"/>
                <a:gd name="connsiteX48" fmla="*/ 569634 w 607639"/>
                <a:gd name="connsiteY48" fmla="*/ 376049 h 517456"/>
                <a:gd name="connsiteX49" fmla="*/ 569634 w 607639"/>
                <a:gd name="connsiteY49" fmla="*/ 37951 h 517456"/>
                <a:gd name="connsiteX50" fmla="*/ 28482 w 607639"/>
                <a:gd name="connsiteY50" fmla="*/ 0 h 517456"/>
                <a:gd name="connsiteX51" fmla="*/ 579157 w 607639"/>
                <a:gd name="connsiteY51" fmla="*/ 0 h 517456"/>
                <a:gd name="connsiteX52" fmla="*/ 607639 w 607639"/>
                <a:gd name="connsiteY52" fmla="*/ 28441 h 517456"/>
                <a:gd name="connsiteX53" fmla="*/ 607639 w 607639"/>
                <a:gd name="connsiteY53" fmla="*/ 385559 h 517456"/>
                <a:gd name="connsiteX54" fmla="*/ 579157 w 607639"/>
                <a:gd name="connsiteY54" fmla="*/ 414000 h 517456"/>
                <a:gd name="connsiteX55" fmla="*/ 351304 w 607639"/>
                <a:gd name="connsiteY55" fmla="*/ 414000 h 517456"/>
                <a:gd name="connsiteX56" fmla="*/ 351304 w 607639"/>
                <a:gd name="connsiteY56" fmla="*/ 479593 h 517456"/>
                <a:gd name="connsiteX57" fmla="*/ 437906 w 607639"/>
                <a:gd name="connsiteY57" fmla="*/ 479593 h 517456"/>
                <a:gd name="connsiteX58" fmla="*/ 437906 w 607639"/>
                <a:gd name="connsiteY58" fmla="*/ 517456 h 517456"/>
                <a:gd name="connsiteX59" fmla="*/ 169733 w 607639"/>
                <a:gd name="connsiteY59" fmla="*/ 517456 h 517456"/>
                <a:gd name="connsiteX60" fmla="*/ 169733 w 607639"/>
                <a:gd name="connsiteY60" fmla="*/ 479593 h 517456"/>
                <a:gd name="connsiteX61" fmla="*/ 256335 w 607639"/>
                <a:gd name="connsiteY61" fmla="*/ 479593 h 517456"/>
                <a:gd name="connsiteX62" fmla="*/ 256335 w 607639"/>
                <a:gd name="connsiteY62" fmla="*/ 414000 h 517456"/>
                <a:gd name="connsiteX63" fmla="*/ 28482 w 607639"/>
                <a:gd name="connsiteY63" fmla="*/ 414000 h 517456"/>
                <a:gd name="connsiteX64" fmla="*/ 0 w 607639"/>
                <a:gd name="connsiteY64" fmla="*/ 385559 h 517456"/>
                <a:gd name="connsiteX65" fmla="*/ 0 w 607639"/>
                <a:gd name="connsiteY65" fmla="*/ 28441 h 517456"/>
                <a:gd name="connsiteX66" fmla="*/ 28482 w 607639"/>
                <a:gd name="connsiteY66" fmla="*/ 0 h 5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7639" h="517456">
                  <a:moveTo>
                    <a:pt x="303714" y="173520"/>
                  </a:moveTo>
                  <a:cubicBezTo>
                    <a:pt x="322421" y="173520"/>
                    <a:pt x="337586" y="188653"/>
                    <a:pt x="337586" y="207321"/>
                  </a:cubicBezTo>
                  <a:cubicBezTo>
                    <a:pt x="337586" y="225989"/>
                    <a:pt x="322421" y="241122"/>
                    <a:pt x="303714" y="241122"/>
                  </a:cubicBezTo>
                  <a:cubicBezTo>
                    <a:pt x="285007" y="241122"/>
                    <a:pt x="269842" y="225989"/>
                    <a:pt x="269842" y="207321"/>
                  </a:cubicBezTo>
                  <a:cubicBezTo>
                    <a:pt x="269842" y="188653"/>
                    <a:pt x="285007" y="173520"/>
                    <a:pt x="303714" y="173520"/>
                  </a:cubicBezTo>
                  <a:close/>
                  <a:moveTo>
                    <a:pt x="303758" y="139994"/>
                  </a:moveTo>
                  <a:cubicBezTo>
                    <a:pt x="266549" y="139994"/>
                    <a:pt x="236373" y="170125"/>
                    <a:pt x="236373" y="207277"/>
                  </a:cubicBezTo>
                  <a:cubicBezTo>
                    <a:pt x="236373" y="244517"/>
                    <a:pt x="266549" y="274559"/>
                    <a:pt x="303758" y="274559"/>
                  </a:cubicBezTo>
                  <a:cubicBezTo>
                    <a:pt x="340967" y="274559"/>
                    <a:pt x="371054" y="244517"/>
                    <a:pt x="371054" y="207277"/>
                  </a:cubicBezTo>
                  <a:cubicBezTo>
                    <a:pt x="371054" y="170125"/>
                    <a:pt x="340967" y="139994"/>
                    <a:pt x="303758" y="139994"/>
                  </a:cubicBezTo>
                  <a:close/>
                  <a:moveTo>
                    <a:pt x="282839" y="68801"/>
                  </a:moveTo>
                  <a:lnTo>
                    <a:pt x="303669" y="68801"/>
                  </a:lnTo>
                  <a:lnTo>
                    <a:pt x="303847" y="68801"/>
                  </a:lnTo>
                  <a:lnTo>
                    <a:pt x="324588" y="68801"/>
                  </a:lnTo>
                  <a:lnTo>
                    <a:pt x="327703" y="99465"/>
                  </a:lnTo>
                  <a:cubicBezTo>
                    <a:pt x="340522" y="102309"/>
                    <a:pt x="352450" y="107375"/>
                    <a:pt x="363221" y="114219"/>
                  </a:cubicBezTo>
                  <a:lnTo>
                    <a:pt x="387166" y="94665"/>
                  </a:lnTo>
                  <a:lnTo>
                    <a:pt x="416541" y="124085"/>
                  </a:lnTo>
                  <a:lnTo>
                    <a:pt x="396958" y="147993"/>
                  </a:lnTo>
                  <a:cubicBezTo>
                    <a:pt x="403812" y="158748"/>
                    <a:pt x="408797" y="170658"/>
                    <a:pt x="411645" y="183457"/>
                  </a:cubicBezTo>
                  <a:lnTo>
                    <a:pt x="442445" y="186479"/>
                  </a:lnTo>
                  <a:lnTo>
                    <a:pt x="442445" y="228075"/>
                  </a:lnTo>
                  <a:lnTo>
                    <a:pt x="411645" y="231185"/>
                  </a:lnTo>
                  <a:cubicBezTo>
                    <a:pt x="408886" y="243984"/>
                    <a:pt x="403812" y="255894"/>
                    <a:pt x="396958" y="266649"/>
                  </a:cubicBezTo>
                  <a:lnTo>
                    <a:pt x="416541" y="290558"/>
                  </a:lnTo>
                  <a:lnTo>
                    <a:pt x="387166" y="319977"/>
                  </a:lnTo>
                  <a:lnTo>
                    <a:pt x="363221" y="300423"/>
                  </a:lnTo>
                  <a:cubicBezTo>
                    <a:pt x="352450" y="307267"/>
                    <a:pt x="340522" y="312333"/>
                    <a:pt x="327703" y="315177"/>
                  </a:cubicBezTo>
                  <a:lnTo>
                    <a:pt x="324588" y="345841"/>
                  </a:lnTo>
                  <a:lnTo>
                    <a:pt x="303847" y="345841"/>
                  </a:lnTo>
                  <a:lnTo>
                    <a:pt x="303669" y="345841"/>
                  </a:lnTo>
                  <a:lnTo>
                    <a:pt x="282839" y="345841"/>
                  </a:lnTo>
                  <a:lnTo>
                    <a:pt x="279813" y="315177"/>
                  </a:lnTo>
                  <a:cubicBezTo>
                    <a:pt x="266994" y="312333"/>
                    <a:pt x="254977" y="307267"/>
                    <a:pt x="244295" y="300423"/>
                  </a:cubicBezTo>
                  <a:lnTo>
                    <a:pt x="220350" y="319977"/>
                  </a:lnTo>
                  <a:lnTo>
                    <a:pt x="190886" y="290558"/>
                  </a:lnTo>
                  <a:lnTo>
                    <a:pt x="210558" y="266649"/>
                  </a:lnTo>
                  <a:cubicBezTo>
                    <a:pt x="203704" y="255894"/>
                    <a:pt x="198630" y="243984"/>
                    <a:pt x="195782" y="231185"/>
                  </a:cubicBezTo>
                  <a:lnTo>
                    <a:pt x="164982" y="228075"/>
                  </a:lnTo>
                  <a:lnTo>
                    <a:pt x="164982" y="186568"/>
                  </a:lnTo>
                  <a:lnTo>
                    <a:pt x="195782" y="183457"/>
                  </a:lnTo>
                  <a:cubicBezTo>
                    <a:pt x="198630" y="170658"/>
                    <a:pt x="203704" y="158748"/>
                    <a:pt x="210558" y="147993"/>
                  </a:cubicBezTo>
                  <a:lnTo>
                    <a:pt x="190886" y="124085"/>
                  </a:lnTo>
                  <a:lnTo>
                    <a:pt x="220350" y="94665"/>
                  </a:lnTo>
                  <a:lnTo>
                    <a:pt x="244295" y="114219"/>
                  </a:lnTo>
                  <a:cubicBezTo>
                    <a:pt x="254977" y="107375"/>
                    <a:pt x="266905" y="102309"/>
                    <a:pt x="279813" y="99465"/>
                  </a:cubicBezTo>
                  <a:close/>
                  <a:moveTo>
                    <a:pt x="38005" y="37951"/>
                  </a:moveTo>
                  <a:lnTo>
                    <a:pt x="38005" y="376049"/>
                  </a:lnTo>
                  <a:lnTo>
                    <a:pt x="569634" y="376049"/>
                  </a:lnTo>
                  <a:lnTo>
                    <a:pt x="569634" y="37951"/>
                  </a:lnTo>
                  <a:close/>
                  <a:moveTo>
                    <a:pt x="28482" y="0"/>
                  </a:moveTo>
                  <a:lnTo>
                    <a:pt x="579157" y="0"/>
                  </a:lnTo>
                  <a:cubicBezTo>
                    <a:pt x="594822" y="0"/>
                    <a:pt x="607639" y="12799"/>
                    <a:pt x="607639" y="28441"/>
                  </a:cubicBezTo>
                  <a:lnTo>
                    <a:pt x="607639" y="385559"/>
                  </a:lnTo>
                  <a:cubicBezTo>
                    <a:pt x="607639" y="401202"/>
                    <a:pt x="594822" y="414000"/>
                    <a:pt x="579157" y="414000"/>
                  </a:cubicBezTo>
                  <a:lnTo>
                    <a:pt x="351304" y="414000"/>
                  </a:lnTo>
                  <a:lnTo>
                    <a:pt x="351304" y="479593"/>
                  </a:lnTo>
                  <a:lnTo>
                    <a:pt x="437906" y="479593"/>
                  </a:lnTo>
                  <a:lnTo>
                    <a:pt x="437906" y="517456"/>
                  </a:lnTo>
                  <a:lnTo>
                    <a:pt x="169733" y="517456"/>
                  </a:lnTo>
                  <a:lnTo>
                    <a:pt x="169733" y="479593"/>
                  </a:lnTo>
                  <a:lnTo>
                    <a:pt x="256335" y="479593"/>
                  </a:lnTo>
                  <a:lnTo>
                    <a:pt x="256335" y="414000"/>
                  </a:lnTo>
                  <a:lnTo>
                    <a:pt x="28482" y="414000"/>
                  </a:lnTo>
                  <a:cubicBezTo>
                    <a:pt x="12817" y="414000"/>
                    <a:pt x="0" y="401202"/>
                    <a:pt x="0" y="385559"/>
                  </a:cubicBezTo>
                  <a:lnTo>
                    <a:pt x="0" y="28441"/>
                  </a:lnTo>
                  <a:cubicBezTo>
                    <a:pt x="0" y="12799"/>
                    <a:pt x="12817" y="0"/>
                    <a:pt x="28482"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Arial"/>
                <a:ea typeface="微软雅黑"/>
                <a:cs typeface="MiSans Medium" panose="00000600000000000000" charset="-122"/>
                <a:sym typeface="Arial"/>
              </a:endParaRPr>
            </a:p>
          </p:txBody>
        </p:sp>
        <p:sp>
          <p:nvSpPr>
            <p:cNvPr id="53" name="图形"/>
            <p:cNvSpPr/>
            <p:nvPr>
              <p:custDataLst>
                <p:tags r:id="rId22"/>
              </p:custDataLst>
            </p:nvPr>
          </p:nvSpPr>
          <p:spPr>
            <a:xfrm>
              <a:off x="9536" y="5118"/>
              <a:ext cx="1503" cy="1503"/>
            </a:xfrm>
            <a:prstGeom prst="ellipse">
              <a:avLst/>
            </a:prstGeom>
            <a:solidFill>
              <a:srgbClr val="343B53"/>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latin typeface="Arial"/>
                <a:ea typeface="微软雅黑"/>
                <a:cs typeface="MiSans Medium" panose="00000600000000000000" charset="-122"/>
                <a:sym typeface="Arial"/>
              </a:endParaRPr>
            </a:p>
          </p:txBody>
        </p:sp>
        <p:sp>
          <p:nvSpPr>
            <p:cNvPr id="78" name="图形"/>
            <p:cNvSpPr/>
            <p:nvPr>
              <p:custDataLst>
                <p:tags r:id="rId23"/>
              </p:custDataLst>
            </p:nvPr>
          </p:nvSpPr>
          <p:spPr>
            <a:xfrm>
              <a:off x="9987" y="5569"/>
              <a:ext cx="656" cy="656"/>
            </a:xfrm>
            <a:custGeom>
              <a:avLst/>
              <a:gdLst>
                <a:gd name="connsiteX0" fmla="*/ 462431 w 602819"/>
                <a:gd name="connsiteY0" fmla="*/ 429561 h 602041"/>
                <a:gd name="connsiteX1" fmla="*/ 430130 w 602819"/>
                <a:gd name="connsiteY1" fmla="*/ 461784 h 602041"/>
                <a:gd name="connsiteX2" fmla="*/ 462431 w 602819"/>
                <a:gd name="connsiteY2" fmla="*/ 494007 h 602041"/>
                <a:gd name="connsiteX3" fmla="*/ 494732 w 602819"/>
                <a:gd name="connsiteY3" fmla="*/ 461784 h 602041"/>
                <a:gd name="connsiteX4" fmla="*/ 462431 w 602819"/>
                <a:gd name="connsiteY4" fmla="*/ 429561 h 602041"/>
                <a:gd name="connsiteX5" fmla="*/ 462431 w 602819"/>
                <a:gd name="connsiteY5" fmla="*/ 408616 h 602041"/>
                <a:gd name="connsiteX6" fmla="*/ 516535 w 602819"/>
                <a:gd name="connsiteY6" fmla="*/ 461784 h 602041"/>
                <a:gd name="connsiteX7" fmla="*/ 462431 w 602819"/>
                <a:gd name="connsiteY7" fmla="*/ 515758 h 602041"/>
                <a:gd name="connsiteX8" fmla="*/ 409134 w 602819"/>
                <a:gd name="connsiteY8" fmla="*/ 461784 h 602041"/>
                <a:gd name="connsiteX9" fmla="*/ 462431 w 602819"/>
                <a:gd name="connsiteY9" fmla="*/ 408616 h 602041"/>
                <a:gd name="connsiteX10" fmla="*/ 459204 w 602819"/>
                <a:gd name="connsiteY10" fmla="*/ 344096 h 602041"/>
                <a:gd name="connsiteX11" fmla="*/ 456784 w 602819"/>
                <a:gd name="connsiteY11" fmla="*/ 355381 h 602041"/>
                <a:gd name="connsiteX12" fmla="*/ 414829 w 602819"/>
                <a:gd name="connsiteY12" fmla="*/ 390043 h 602041"/>
                <a:gd name="connsiteX13" fmla="*/ 391431 w 602819"/>
                <a:gd name="connsiteY13" fmla="*/ 382788 h 602041"/>
                <a:gd name="connsiteX14" fmla="*/ 381749 w 602819"/>
                <a:gd name="connsiteY14" fmla="*/ 376339 h 602041"/>
                <a:gd name="connsiteX15" fmla="*/ 372874 w 602819"/>
                <a:gd name="connsiteY15" fmla="*/ 384400 h 602041"/>
                <a:gd name="connsiteX16" fmla="*/ 377715 w 602819"/>
                <a:gd name="connsiteY16" fmla="*/ 390043 h 602041"/>
                <a:gd name="connsiteX17" fmla="*/ 382556 w 602819"/>
                <a:gd name="connsiteY17" fmla="*/ 431153 h 602041"/>
                <a:gd name="connsiteX18" fmla="*/ 351090 w 602819"/>
                <a:gd name="connsiteY18" fmla="*/ 456947 h 602041"/>
                <a:gd name="connsiteX19" fmla="*/ 344635 w 602819"/>
                <a:gd name="connsiteY19" fmla="*/ 458559 h 602041"/>
                <a:gd name="connsiteX20" fmla="*/ 344635 w 602819"/>
                <a:gd name="connsiteY20" fmla="*/ 469844 h 602041"/>
                <a:gd name="connsiteX21" fmla="*/ 351897 w 602819"/>
                <a:gd name="connsiteY21" fmla="*/ 471456 h 602041"/>
                <a:gd name="connsiteX22" fmla="*/ 384170 w 602819"/>
                <a:gd name="connsiteY22" fmla="*/ 496445 h 602041"/>
                <a:gd name="connsiteX23" fmla="*/ 380136 w 602819"/>
                <a:gd name="connsiteY23" fmla="*/ 537555 h 602041"/>
                <a:gd name="connsiteX24" fmla="*/ 376908 w 602819"/>
                <a:gd name="connsiteY24" fmla="*/ 543197 h 602041"/>
                <a:gd name="connsiteX25" fmla="*/ 384976 w 602819"/>
                <a:gd name="connsiteY25" fmla="*/ 551258 h 602041"/>
                <a:gd name="connsiteX26" fmla="*/ 390624 w 602819"/>
                <a:gd name="connsiteY26" fmla="*/ 547228 h 602041"/>
                <a:gd name="connsiteX27" fmla="*/ 415636 w 602819"/>
                <a:gd name="connsiteY27" fmla="*/ 539167 h 602041"/>
                <a:gd name="connsiteX28" fmla="*/ 457591 w 602819"/>
                <a:gd name="connsiteY28" fmla="*/ 573828 h 602041"/>
                <a:gd name="connsiteX29" fmla="*/ 459204 w 602819"/>
                <a:gd name="connsiteY29" fmla="*/ 580277 h 602041"/>
                <a:gd name="connsiteX30" fmla="*/ 470500 w 602819"/>
                <a:gd name="connsiteY30" fmla="*/ 580277 h 602041"/>
                <a:gd name="connsiteX31" fmla="*/ 471307 w 602819"/>
                <a:gd name="connsiteY31" fmla="*/ 577859 h 602041"/>
                <a:gd name="connsiteX32" fmla="*/ 513262 w 602819"/>
                <a:gd name="connsiteY32" fmla="*/ 541585 h 602041"/>
                <a:gd name="connsiteX33" fmla="*/ 539080 w 602819"/>
                <a:gd name="connsiteY33" fmla="*/ 549646 h 602041"/>
                <a:gd name="connsiteX34" fmla="*/ 540694 w 602819"/>
                <a:gd name="connsiteY34" fmla="*/ 551258 h 602041"/>
                <a:gd name="connsiteX35" fmla="*/ 548762 w 602819"/>
                <a:gd name="connsiteY35" fmla="*/ 543197 h 602041"/>
                <a:gd name="connsiteX36" fmla="*/ 544728 w 602819"/>
                <a:gd name="connsiteY36" fmla="*/ 537555 h 602041"/>
                <a:gd name="connsiteX37" fmla="*/ 541500 w 602819"/>
                <a:gd name="connsiteY37" fmla="*/ 496445 h 602041"/>
                <a:gd name="connsiteX38" fmla="*/ 573773 w 602819"/>
                <a:gd name="connsiteY38" fmla="*/ 471456 h 602041"/>
                <a:gd name="connsiteX39" fmla="*/ 581035 w 602819"/>
                <a:gd name="connsiteY39" fmla="*/ 469844 h 602041"/>
                <a:gd name="connsiteX40" fmla="*/ 581035 w 602819"/>
                <a:gd name="connsiteY40" fmla="*/ 458559 h 602041"/>
                <a:gd name="connsiteX41" fmla="*/ 574580 w 602819"/>
                <a:gd name="connsiteY41" fmla="*/ 456947 h 602041"/>
                <a:gd name="connsiteX42" fmla="*/ 542307 w 602819"/>
                <a:gd name="connsiteY42" fmla="*/ 431153 h 602041"/>
                <a:gd name="connsiteX43" fmla="*/ 547955 w 602819"/>
                <a:gd name="connsiteY43" fmla="*/ 390043 h 602041"/>
                <a:gd name="connsiteX44" fmla="*/ 551989 w 602819"/>
                <a:gd name="connsiteY44" fmla="*/ 384400 h 602041"/>
                <a:gd name="connsiteX45" fmla="*/ 543921 w 602819"/>
                <a:gd name="connsiteY45" fmla="*/ 376339 h 602041"/>
                <a:gd name="connsiteX46" fmla="*/ 538273 w 602819"/>
                <a:gd name="connsiteY46" fmla="*/ 379564 h 602041"/>
                <a:gd name="connsiteX47" fmla="*/ 514068 w 602819"/>
                <a:gd name="connsiteY47" fmla="*/ 387624 h 602041"/>
                <a:gd name="connsiteX48" fmla="*/ 472114 w 602819"/>
                <a:gd name="connsiteY48" fmla="*/ 351351 h 602041"/>
                <a:gd name="connsiteX49" fmla="*/ 470500 w 602819"/>
                <a:gd name="connsiteY49" fmla="*/ 344096 h 602041"/>
                <a:gd name="connsiteX50" fmla="*/ 450329 w 602819"/>
                <a:gd name="connsiteY50" fmla="*/ 322332 h 602041"/>
                <a:gd name="connsiteX51" fmla="*/ 480182 w 602819"/>
                <a:gd name="connsiteY51" fmla="*/ 322332 h 602041"/>
                <a:gd name="connsiteX52" fmla="*/ 490670 w 602819"/>
                <a:gd name="connsiteY52" fmla="*/ 331199 h 602041"/>
                <a:gd name="connsiteX53" fmla="*/ 493091 w 602819"/>
                <a:gd name="connsiteY53" fmla="*/ 347320 h 602041"/>
                <a:gd name="connsiteX54" fmla="*/ 514068 w 602819"/>
                <a:gd name="connsiteY54" fmla="*/ 365860 h 602041"/>
                <a:gd name="connsiteX55" fmla="*/ 526171 w 602819"/>
                <a:gd name="connsiteY55" fmla="*/ 361830 h 602041"/>
                <a:gd name="connsiteX56" fmla="*/ 539080 w 602819"/>
                <a:gd name="connsiteY56" fmla="*/ 352963 h 602041"/>
                <a:gd name="connsiteX57" fmla="*/ 552796 w 602819"/>
                <a:gd name="connsiteY57" fmla="*/ 354575 h 602041"/>
                <a:gd name="connsiteX58" fmla="*/ 573773 w 602819"/>
                <a:gd name="connsiteY58" fmla="*/ 375533 h 602041"/>
                <a:gd name="connsiteX59" fmla="*/ 574580 w 602819"/>
                <a:gd name="connsiteY59" fmla="*/ 389236 h 602041"/>
                <a:gd name="connsiteX60" fmla="*/ 564898 w 602819"/>
                <a:gd name="connsiteY60" fmla="*/ 402940 h 602041"/>
                <a:gd name="connsiteX61" fmla="*/ 562478 w 602819"/>
                <a:gd name="connsiteY61" fmla="*/ 423092 h 602041"/>
                <a:gd name="connsiteX62" fmla="*/ 578614 w 602819"/>
                <a:gd name="connsiteY62" fmla="*/ 435989 h 602041"/>
                <a:gd name="connsiteX63" fmla="*/ 593944 w 602819"/>
                <a:gd name="connsiteY63" fmla="*/ 439213 h 602041"/>
                <a:gd name="connsiteX64" fmla="*/ 602819 w 602819"/>
                <a:gd name="connsiteY64" fmla="*/ 449692 h 602041"/>
                <a:gd name="connsiteX65" fmla="*/ 602819 w 602819"/>
                <a:gd name="connsiteY65" fmla="*/ 479517 h 602041"/>
                <a:gd name="connsiteX66" fmla="*/ 593137 w 602819"/>
                <a:gd name="connsiteY66" fmla="*/ 489996 h 602041"/>
                <a:gd name="connsiteX67" fmla="*/ 577001 w 602819"/>
                <a:gd name="connsiteY67" fmla="*/ 492414 h 602041"/>
                <a:gd name="connsiteX68" fmla="*/ 560864 w 602819"/>
                <a:gd name="connsiteY68" fmla="*/ 505312 h 602041"/>
                <a:gd name="connsiteX69" fmla="*/ 562478 w 602819"/>
                <a:gd name="connsiteY69" fmla="*/ 525464 h 602041"/>
                <a:gd name="connsiteX70" fmla="*/ 571353 w 602819"/>
                <a:gd name="connsiteY70" fmla="*/ 538361 h 602041"/>
                <a:gd name="connsiteX71" fmla="*/ 570546 w 602819"/>
                <a:gd name="connsiteY71" fmla="*/ 552064 h 602041"/>
                <a:gd name="connsiteX72" fmla="*/ 549569 w 602819"/>
                <a:gd name="connsiteY72" fmla="*/ 573022 h 602041"/>
                <a:gd name="connsiteX73" fmla="*/ 535046 w 602819"/>
                <a:gd name="connsiteY73" fmla="*/ 573828 h 602041"/>
                <a:gd name="connsiteX74" fmla="*/ 526171 w 602819"/>
                <a:gd name="connsiteY74" fmla="*/ 567380 h 602041"/>
                <a:gd name="connsiteX75" fmla="*/ 513262 w 602819"/>
                <a:gd name="connsiteY75" fmla="*/ 563349 h 602041"/>
                <a:gd name="connsiteX76" fmla="*/ 492284 w 602819"/>
                <a:gd name="connsiteY76" fmla="*/ 581083 h 602041"/>
                <a:gd name="connsiteX77" fmla="*/ 490670 w 602819"/>
                <a:gd name="connsiteY77" fmla="*/ 592368 h 602041"/>
                <a:gd name="connsiteX78" fmla="*/ 480182 w 602819"/>
                <a:gd name="connsiteY78" fmla="*/ 602041 h 602041"/>
                <a:gd name="connsiteX79" fmla="*/ 450329 w 602819"/>
                <a:gd name="connsiteY79" fmla="*/ 602041 h 602041"/>
                <a:gd name="connsiteX80" fmla="*/ 439841 w 602819"/>
                <a:gd name="connsiteY80" fmla="*/ 593174 h 602041"/>
                <a:gd name="connsiteX81" fmla="*/ 436613 w 602819"/>
                <a:gd name="connsiteY81" fmla="*/ 577859 h 602041"/>
                <a:gd name="connsiteX82" fmla="*/ 415636 w 602819"/>
                <a:gd name="connsiteY82" fmla="*/ 560125 h 602041"/>
                <a:gd name="connsiteX83" fmla="*/ 403533 w 602819"/>
                <a:gd name="connsiteY83" fmla="*/ 564155 h 602041"/>
                <a:gd name="connsiteX84" fmla="*/ 389817 w 602819"/>
                <a:gd name="connsiteY84" fmla="*/ 573828 h 602041"/>
                <a:gd name="connsiteX85" fmla="*/ 376101 w 602819"/>
                <a:gd name="connsiteY85" fmla="*/ 573022 h 602041"/>
                <a:gd name="connsiteX86" fmla="*/ 355124 w 602819"/>
                <a:gd name="connsiteY86" fmla="*/ 552064 h 602041"/>
                <a:gd name="connsiteX87" fmla="*/ 353510 w 602819"/>
                <a:gd name="connsiteY87" fmla="*/ 538361 h 602041"/>
                <a:gd name="connsiteX88" fmla="*/ 362385 w 602819"/>
                <a:gd name="connsiteY88" fmla="*/ 525464 h 602041"/>
                <a:gd name="connsiteX89" fmla="*/ 364806 w 602819"/>
                <a:gd name="connsiteY89" fmla="*/ 505312 h 602041"/>
                <a:gd name="connsiteX90" fmla="*/ 348669 w 602819"/>
                <a:gd name="connsiteY90" fmla="*/ 492414 h 602041"/>
                <a:gd name="connsiteX91" fmla="*/ 331726 w 602819"/>
                <a:gd name="connsiteY91" fmla="*/ 489996 h 602041"/>
                <a:gd name="connsiteX92" fmla="*/ 322851 w 602819"/>
                <a:gd name="connsiteY92" fmla="*/ 479517 h 602041"/>
                <a:gd name="connsiteX93" fmla="*/ 322851 w 602819"/>
                <a:gd name="connsiteY93" fmla="*/ 449692 h 602041"/>
                <a:gd name="connsiteX94" fmla="*/ 331726 w 602819"/>
                <a:gd name="connsiteY94" fmla="*/ 439213 h 602041"/>
                <a:gd name="connsiteX95" fmla="*/ 347056 w 602819"/>
                <a:gd name="connsiteY95" fmla="*/ 435989 h 602041"/>
                <a:gd name="connsiteX96" fmla="*/ 363192 w 602819"/>
                <a:gd name="connsiteY96" fmla="*/ 423092 h 602041"/>
                <a:gd name="connsiteX97" fmla="*/ 359965 w 602819"/>
                <a:gd name="connsiteY97" fmla="*/ 402940 h 602041"/>
                <a:gd name="connsiteX98" fmla="*/ 350283 w 602819"/>
                <a:gd name="connsiteY98" fmla="*/ 389236 h 602041"/>
                <a:gd name="connsiteX99" fmla="*/ 351897 w 602819"/>
                <a:gd name="connsiteY99" fmla="*/ 375533 h 602041"/>
                <a:gd name="connsiteX100" fmla="*/ 372874 w 602819"/>
                <a:gd name="connsiteY100" fmla="*/ 354575 h 602041"/>
                <a:gd name="connsiteX101" fmla="*/ 386590 w 602819"/>
                <a:gd name="connsiteY101" fmla="*/ 352963 h 602041"/>
                <a:gd name="connsiteX102" fmla="*/ 403533 w 602819"/>
                <a:gd name="connsiteY102" fmla="*/ 364248 h 602041"/>
                <a:gd name="connsiteX103" fmla="*/ 414829 w 602819"/>
                <a:gd name="connsiteY103" fmla="*/ 368278 h 602041"/>
                <a:gd name="connsiteX104" fmla="*/ 435806 w 602819"/>
                <a:gd name="connsiteY104" fmla="*/ 351351 h 602041"/>
                <a:gd name="connsiteX105" fmla="*/ 439841 w 602819"/>
                <a:gd name="connsiteY105" fmla="*/ 331199 h 602041"/>
                <a:gd name="connsiteX106" fmla="*/ 450329 w 602819"/>
                <a:gd name="connsiteY106" fmla="*/ 322332 h 602041"/>
                <a:gd name="connsiteX107" fmla="*/ 10492 w 602819"/>
                <a:gd name="connsiteY107" fmla="*/ 193425 h 602041"/>
                <a:gd name="connsiteX108" fmla="*/ 548797 w 602819"/>
                <a:gd name="connsiteY108" fmla="*/ 193425 h 602041"/>
                <a:gd name="connsiteX109" fmla="*/ 559289 w 602819"/>
                <a:gd name="connsiteY109" fmla="*/ 203902 h 602041"/>
                <a:gd name="connsiteX110" fmla="*/ 559289 w 602819"/>
                <a:gd name="connsiteY110" fmla="*/ 298996 h 602041"/>
                <a:gd name="connsiteX111" fmla="*/ 559289 w 602819"/>
                <a:gd name="connsiteY111" fmla="*/ 315920 h 602041"/>
                <a:gd name="connsiteX112" fmla="*/ 556868 w 602819"/>
                <a:gd name="connsiteY112" fmla="*/ 312697 h 602041"/>
                <a:gd name="connsiteX113" fmla="*/ 543148 w 602819"/>
                <a:gd name="connsiteY113" fmla="*/ 311891 h 602041"/>
                <a:gd name="connsiteX114" fmla="*/ 522164 w 602819"/>
                <a:gd name="connsiteY114" fmla="*/ 325591 h 602041"/>
                <a:gd name="connsiteX115" fmla="*/ 518129 w 602819"/>
                <a:gd name="connsiteY115" fmla="*/ 298996 h 602041"/>
                <a:gd name="connsiteX116" fmla="*/ 507638 w 602819"/>
                <a:gd name="connsiteY116" fmla="*/ 290132 h 602041"/>
                <a:gd name="connsiteX117" fmla="*/ 423704 w 602819"/>
                <a:gd name="connsiteY117" fmla="*/ 290132 h 602041"/>
                <a:gd name="connsiteX118" fmla="*/ 413212 w 602819"/>
                <a:gd name="connsiteY118" fmla="*/ 298996 h 602041"/>
                <a:gd name="connsiteX119" fmla="*/ 408370 w 602819"/>
                <a:gd name="connsiteY119" fmla="*/ 325591 h 602041"/>
                <a:gd name="connsiteX120" fmla="*/ 407563 w 602819"/>
                <a:gd name="connsiteY120" fmla="*/ 328814 h 602041"/>
                <a:gd name="connsiteX121" fmla="*/ 382544 w 602819"/>
                <a:gd name="connsiteY121" fmla="*/ 311891 h 602041"/>
                <a:gd name="connsiteX122" fmla="*/ 368824 w 602819"/>
                <a:gd name="connsiteY122" fmla="*/ 312697 h 602041"/>
                <a:gd name="connsiteX123" fmla="*/ 309102 w 602819"/>
                <a:gd name="connsiteY123" fmla="*/ 372332 h 602041"/>
                <a:gd name="connsiteX124" fmla="*/ 308295 w 602819"/>
                <a:gd name="connsiteY124" fmla="*/ 386032 h 602041"/>
                <a:gd name="connsiteX125" fmla="*/ 323629 w 602819"/>
                <a:gd name="connsiteY125" fmla="*/ 407791 h 602041"/>
                <a:gd name="connsiteX126" fmla="*/ 299417 w 602819"/>
                <a:gd name="connsiteY126" fmla="*/ 412627 h 602041"/>
                <a:gd name="connsiteX127" fmla="*/ 290540 w 602819"/>
                <a:gd name="connsiteY127" fmla="*/ 423103 h 602041"/>
                <a:gd name="connsiteX128" fmla="*/ 290540 w 602819"/>
                <a:gd name="connsiteY128" fmla="*/ 506916 h 602041"/>
                <a:gd name="connsiteX129" fmla="*/ 299417 w 602819"/>
                <a:gd name="connsiteY129" fmla="*/ 517392 h 602041"/>
                <a:gd name="connsiteX130" fmla="*/ 326050 w 602819"/>
                <a:gd name="connsiteY130" fmla="*/ 521422 h 602041"/>
                <a:gd name="connsiteX131" fmla="*/ 312330 w 602819"/>
                <a:gd name="connsiteY131" fmla="*/ 542375 h 602041"/>
                <a:gd name="connsiteX132" fmla="*/ 310716 w 602819"/>
                <a:gd name="connsiteY132" fmla="*/ 548016 h 602041"/>
                <a:gd name="connsiteX133" fmla="*/ 10492 w 602819"/>
                <a:gd name="connsiteY133" fmla="*/ 548016 h 602041"/>
                <a:gd name="connsiteX134" fmla="*/ 0 w 602819"/>
                <a:gd name="connsiteY134" fmla="*/ 537539 h 602041"/>
                <a:gd name="connsiteX135" fmla="*/ 0 w 602819"/>
                <a:gd name="connsiteY135" fmla="*/ 203902 h 602041"/>
                <a:gd name="connsiteX136" fmla="*/ 10492 w 602819"/>
                <a:gd name="connsiteY136" fmla="*/ 193425 h 602041"/>
                <a:gd name="connsiteX137" fmla="*/ 280048 w 602819"/>
                <a:gd name="connsiteY137" fmla="*/ 42714 h 602041"/>
                <a:gd name="connsiteX138" fmla="*/ 236467 w 602819"/>
                <a:gd name="connsiteY138" fmla="*/ 86233 h 602041"/>
                <a:gd name="connsiteX139" fmla="*/ 280048 w 602819"/>
                <a:gd name="connsiteY139" fmla="*/ 128946 h 602041"/>
                <a:gd name="connsiteX140" fmla="*/ 322822 w 602819"/>
                <a:gd name="connsiteY140" fmla="*/ 86233 h 602041"/>
                <a:gd name="connsiteX141" fmla="*/ 280048 w 602819"/>
                <a:gd name="connsiteY141" fmla="*/ 42714 h 602041"/>
                <a:gd name="connsiteX142" fmla="*/ 183201 w 602819"/>
                <a:gd name="connsiteY142" fmla="*/ 42714 h 602041"/>
                <a:gd name="connsiteX143" fmla="*/ 139621 w 602819"/>
                <a:gd name="connsiteY143" fmla="*/ 86233 h 602041"/>
                <a:gd name="connsiteX144" fmla="*/ 183201 w 602819"/>
                <a:gd name="connsiteY144" fmla="*/ 128946 h 602041"/>
                <a:gd name="connsiteX145" fmla="*/ 225975 w 602819"/>
                <a:gd name="connsiteY145" fmla="*/ 86233 h 602041"/>
                <a:gd name="connsiteX146" fmla="*/ 183201 w 602819"/>
                <a:gd name="connsiteY146" fmla="*/ 42714 h 602041"/>
                <a:gd name="connsiteX147" fmla="*/ 86355 w 602819"/>
                <a:gd name="connsiteY147" fmla="*/ 42714 h 602041"/>
                <a:gd name="connsiteX148" fmla="*/ 42774 w 602819"/>
                <a:gd name="connsiteY148" fmla="*/ 86233 h 602041"/>
                <a:gd name="connsiteX149" fmla="*/ 86355 w 602819"/>
                <a:gd name="connsiteY149" fmla="*/ 128946 h 602041"/>
                <a:gd name="connsiteX150" fmla="*/ 129129 w 602819"/>
                <a:gd name="connsiteY150" fmla="*/ 86233 h 602041"/>
                <a:gd name="connsiteX151" fmla="*/ 86355 w 602819"/>
                <a:gd name="connsiteY151" fmla="*/ 42714 h 602041"/>
                <a:gd name="connsiteX152" fmla="*/ 10492 w 602819"/>
                <a:gd name="connsiteY152" fmla="*/ 0 h 602041"/>
                <a:gd name="connsiteX153" fmla="*/ 548797 w 602819"/>
                <a:gd name="connsiteY153" fmla="*/ 0 h 602041"/>
                <a:gd name="connsiteX154" fmla="*/ 559289 w 602819"/>
                <a:gd name="connsiteY154" fmla="*/ 10477 h 602041"/>
                <a:gd name="connsiteX155" fmla="*/ 559289 w 602819"/>
                <a:gd name="connsiteY155" fmla="*/ 161183 h 602041"/>
                <a:gd name="connsiteX156" fmla="*/ 548797 w 602819"/>
                <a:gd name="connsiteY156" fmla="*/ 171660 h 602041"/>
                <a:gd name="connsiteX157" fmla="*/ 10492 w 602819"/>
                <a:gd name="connsiteY157" fmla="*/ 171660 h 602041"/>
                <a:gd name="connsiteX158" fmla="*/ 0 w 602819"/>
                <a:gd name="connsiteY158" fmla="*/ 161183 h 602041"/>
                <a:gd name="connsiteX159" fmla="*/ 0 w 602819"/>
                <a:gd name="connsiteY159" fmla="*/ 10477 h 602041"/>
                <a:gd name="connsiteX160" fmla="*/ 10492 w 602819"/>
                <a:gd name="connsiteY160" fmla="*/ 0 h 60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02819" h="602041">
                  <a:moveTo>
                    <a:pt x="462431" y="429561"/>
                  </a:moveTo>
                  <a:cubicBezTo>
                    <a:pt x="444665" y="429561"/>
                    <a:pt x="430130" y="444061"/>
                    <a:pt x="430130" y="461784"/>
                  </a:cubicBezTo>
                  <a:cubicBezTo>
                    <a:pt x="430130" y="479507"/>
                    <a:pt x="444665" y="494007"/>
                    <a:pt x="462431" y="494007"/>
                  </a:cubicBezTo>
                  <a:cubicBezTo>
                    <a:pt x="480196" y="494007"/>
                    <a:pt x="494732" y="479507"/>
                    <a:pt x="494732" y="461784"/>
                  </a:cubicBezTo>
                  <a:cubicBezTo>
                    <a:pt x="494732" y="444061"/>
                    <a:pt x="480196" y="429561"/>
                    <a:pt x="462431" y="429561"/>
                  </a:cubicBezTo>
                  <a:close/>
                  <a:moveTo>
                    <a:pt x="462431" y="408616"/>
                  </a:moveTo>
                  <a:cubicBezTo>
                    <a:pt x="492309" y="408616"/>
                    <a:pt x="516535" y="432783"/>
                    <a:pt x="516535" y="461784"/>
                  </a:cubicBezTo>
                  <a:cubicBezTo>
                    <a:pt x="516535" y="491591"/>
                    <a:pt x="492309" y="515758"/>
                    <a:pt x="462431" y="515758"/>
                  </a:cubicBezTo>
                  <a:cubicBezTo>
                    <a:pt x="433360" y="515758"/>
                    <a:pt x="409134" y="491591"/>
                    <a:pt x="409134" y="461784"/>
                  </a:cubicBezTo>
                  <a:cubicBezTo>
                    <a:pt x="409134" y="432783"/>
                    <a:pt x="433360" y="408616"/>
                    <a:pt x="462431" y="408616"/>
                  </a:cubicBezTo>
                  <a:close/>
                  <a:moveTo>
                    <a:pt x="459204" y="344096"/>
                  </a:moveTo>
                  <a:lnTo>
                    <a:pt x="456784" y="355381"/>
                  </a:lnTo>
                  <a:cubicBezTo>
                    <a:pt x="452750" y="375533"/>
                    <a:pt x="435806" y="390043"/>
                    <a:pt x="414829" y="390043"/>
                  </a:cubicBezTo>
                  <a:cubicBezTo>
                    <a:pt x="406761" y="390043"/>
                    <a:pt x="397886" y="387624"/>
                    <a:pt x="391431" y="382788"/>
                  </a:cubicBezTo>
                  <a:lnTo>
                    <a:pt x="381749" y="376339"/>
                  </a:lnTo>
                  <a:lnTo>
                    <a:pt x="372874" y="384400"/>
                  </a:lnTo>
                  <a:lnTo>
                    <a:pt x="377715" y="390043"/>
                  </a:lnTo>
                  <a:cubicBezTo>
                    <a:pt x="386590" y="402134"/>
                    <a:pt x="388204" y="417449"/>
                    <a:pt x="382556" y="431153"/>
                  </a:cubicBezTo>
                  <a:cubicBezTo>
                    <a:pt x="377715" y="444856"/>
                    <a:pt x="365613" y="454529"/>
                    <a:pt x="351090" y="456947"/>
                  </a:cubicBezTo>
                  <a:lnTo>
                    <a:pt x="344635" y="458559"/>
                  </a:lnTo>
                  <a:lnTo>
                    <a:pt x="344635" y="469844"/>
                  </a:lnTo>
                  <a:lnTo>
                    <a:pt x="351897" y="471456"/>
                  </a:lnTo>
                  <a:cubicBezTo>
                    <a:pt x="366420" y="473875"/>
                    <a:pt x="378522" y="482742"/>
                    <a:pt x="384170" y="496445"/>
                  </a:cubicBezTo>
                  <a:cubicBezTo>
                    <a:pt x="389817" y="510148"/>
                    <a:pt x="389011" y="525464"/>
                    <a:pt x="380136" y="537555"/>
                  </a:cubicBezTo>
                  <a:lnTo>
                    <a:pt x="376908" y="543197"/>
                  </a:lnTo>
                  <a:lnTo>
                    <a:pt x="384976" y="551258"/>
                  </a:lnTo>
                  <a:lnTo>
                    <a:pt x="390624" y="547228"/>
                  </a:lnTo>
                  <a:cubicBezTo>
                    <a:pt x="397886" y="541585"/>
                    <a:pt x="406761" y="539167"/>
                    <a:pt x="415636" y="539167"/>
                  </a:cubicBezTo>
                  <a:cubicBezTo>
                    <a:pt x="436613" y="539167"/>
                    <a:pt x="454363" y="553676"/>
                    <a:pt x="457591" y="573828"/>
                  </a:cubicBezTo>
                  <a:lnTo>
                    <a:pt x="459204" y="580277"/>
                  </a:lnTo>
                  <a:lnTo>
                    <a:pt x="470500" y="580277"/>
                  </a:lnTo>
                  <a:lnTo>
                    <a:pt x="471307" y="577859"/>
                  </a:lnTo>
                  <a:cubicBezTo>
                    <a:pt x="474534" y="556901"/>
                    <a:pt x="492284" y="541585"/>
                    <a:pt x="513262" y="541585"/>
                  </a:cubicBezTo>
                  <a:cubicBezTo>
                    <a:pt x="522943" y="541585"/>
                    <a:pt x="531012" y="544810"/>
                    <a:pt x="539080" y="549646"/>
                  </a:cubicBezTo>
                  <a:lnTo>
                    <a:pt x="540694" y="551258"/>
                  </a:lnTo>
                  <a:lnTo>
                    <a:pt x="548762" y="543197"/>
                  </a:lnTo>
                  <a:lnTo>
                    <a:pt x="544728" y="537555"/>
                  </a:lnTo>
                  <a:cubicBezTo>
                    <a:pt x="536659" y="525464"/>
                    <a:pt x="535046" y="510148"/>
                    <a:pt x="541500" y="496445"/>
                  </a:cubicBezTo>
                  <a:cubicBezTo>
                    <a:pt x="547148" y="482742"/>
                    <a:pt x="559251" y="473875"/>
                    <a:pt x="573773" y="471456"/>
                  </a:cubicBezTo>
                  <a:lnTo>
                    <a:pt x="581035" y="469844"/>
                  </a:lnTo>
                  <a:lnTo>
                    <a:pt x="581035" y="458559"/>
                  </a:lnTo>
                  <a:lnTo>
                    <a:pt x="574580" y="456947"/>
                  </a:lnTo>
                  <a:cubicBezTo>
                    <a:pt x="560057" y="454529"/>
                    <a:pt x="547955" y="444856"/>
                    <a:pt x="542307" y="431153"/>
                  </a:cubicBezTo>
                  <a:cubicBezTo>
                    <a:pt x="537466" y="417449"/>
                    <a:pt x="539080" y="402134"/>
                    <a:pt x="547955" y="390043"/>
                  </a:cubicBezTo>
                  <a:lnTo>
                    <a:pt x="551989" y="384400"/>
                  </a:lnTo>
                  <a:lnTo>
                    <a:pt x="543921" y="376339"/>
                  </a:lnTo>
                  <a:lnTo>
                    <a:pt x="538273" y="379564"/>
                  </a:lnTo>
                  <a:cubicBezTo>
                    <a:pt x="531012" y="384400"/>
                    <a:pt x="522943" y="387624"/>
                    <a:pt x="514068" y="387624"/>
                  </a:cubicBezTo>
                  <a:cubicBezTo>
                    <a:pt x="493091" y="387624"/>
                    <a:pt x="475341" y="372309"/>
                    <a:pt x="472114" y="351351"/>
                  </a:cubicBezTo>
                  <a:lnTo>
                    <a:pt x="470500" y="344096"/>
                  </a:lnTo>
                  <a:close/>
                  <a:moveTo>
                    <a:pt x="450329" y="322332"/>
                  </a:moveTo>
                  <a:lnTo>
                    <a:pt x="480182" y="322332"/>
                  </a:lnTo>
                  <a:cubicBezTo>
                    <a:pt x="485023" y="322332"/>
                    <a:pt x="489864" y="326362"/>
                    <a:pt x="490670" y="331199"/>
                  </a:cubicBezTo>
                  <a:lnTo>
                    <a:pt x="493091" y="347320"/>
                  </a:lnTo>
                  <a:cubicBezTo>
                    <a:pt x="494705" y="359412"/>
                    <a:pt x="505193" y="365860"/>
                    <a:pt x="514068" y="365860"/>
                  </a:cubicBezTo>
                  <a:cubicBezTo>
                    <a:pt x="518102" y="365860"/>
                    <a:pt x="522137" y="364248"/>
                    <a:pt x="526171" y="361830"/>
                  </a:cubicBezTo>
                  <a:lnTo>
                    <a:pt x="539080" y="352963"/>
                  </a:lnTo>
                  <a:cubicBezTo>
                    <a:pt x="543114" y="350545"/>
                    <a:pt x="548762" y="350545"/>
                    <a:pt x="552796" y="354575"/>
                  </a:cubicBezTo>
                  <a:lnTo>
                    <a:pt x="573773" y="375533"/>
                  </a:lnTo>
                  <a:cubicBezTo>
                    <a:pt x="577807" y="379564"/>
                    <a:pt x="577807" y="385206"/>
                    <a:pt x="574580" y="389236"/>
                  </a:cubicBezTo>
                  <a:lnTo>
                    <a:pt x="564898" y="402940"/>
                  </a:lnTo>
                  <a:cubicBezTo>
                    <a:pt x="560864" y="408582"/>
                    <a:pt x="560057" y="415837"/>
                    <a:pt x="562478" y="423092"/>
                  </a:cubicBezTo>
                  <a:cubicBezTo>
                    <a:pt x="564898" y="430346"/>
                    <a:pt x="571353" y="434377"/>
                    <a:pt x="578614" y="435989"/>
                  </a:cubicBezTo>
                  <a:lnTo>
                    <a:pt x="593944" y="439213"/>
                  </a:lnTo>
                  <a:cubicBezTo>
                    <a:pt x="598785" y="440019"/>
                    <a:pt x="602819" y="444856"/>
                    <a:pt x="602819" y="449692"/>
                  </a:cubicBezTo>
                  <a:lnTo>
                    <a:pt x="602819" y="479517"/>
                  </a:lnTo>
                  <a:cubicBezTo>
                    <a:pt x="602819" y="484354"/>
                    <a:pt x="598785" y="489190"/>
                    <a:pt x="593137" y="489996"/>
                  </a:cubicBezTo>
                  <a:lnTo>
                    <a:pt x="577001" y="492414"/>
                  </a:lnTo>
                  <a:cubicBezTo>
                    <a:pt x="569739" y="494027"/>
                    <a:pt x="564091" y="498057"/>
                    <a:pt x="560864" y="505312"/>
                  </a:cubicBezTo>
                  <a:cubicBezTo>
                    <a:pt x="557637" y="511760"/>
                    <a:pt x="558444" y="519015"/>
                    <a:pt x="562478" y="525464"/>
                  </a:cubicBezTo>
                  <a:lnTo>
                    <a:pt x="571353" y="538361"/>
                  </a:lnTo>
                  <a:cubicBezTo>
                    <a:pt x="574580" y="542391"/>
                    <a:pt x="573773" y="548034"/>
                    <a:pt x="570546" y="552064"/>
                  </a:cubicBezTo>
                  <a:lnTo>
                    <a:pt x="549569" y="573022"/>
                  </a:lnTo>
                  <a:cubicBezTo>
                    <a:pt x="545535" y="577053"/>
                    <a:pt x="539887" y="577053"/>
                    <a:pt x="535046" y="573828"/>
                  </a:cubicBezTo>
                  <a:lnTo>
                    <a:pt x="526171" y="567380"/>
                  </a:lnTo>
                  <a:cubicBezTo>
                    <a:pt x="522137" y="564961"/>
                    <a:pt x="518102" y="563349"/>
                    <a:pt x="513262" y="563349"/>
                  </a:cubicBezTo>
                  <a:cubicBezTo>
                    <a:pt x="504386" y="563349"/>
                    <a:pt x="493898" y="568992"/>
                    <a:pt x="492284" y="581083"/>
                  </a:cubicBezTo>
                  <a:lnTo>
                    <a:pt x="490670" y="592368"/>
                  </a:lnTo>
                  <a:cubicBezTo>
                    <a:pt x="489864" y="598011"/>
                    <a:pt x="485023" y="602041"/>
                    <a:pt x="480182" y="602041"/>
                  </a:cubicBezTo>
                  <a:lnTo>
                    <a:pt x="450329" y="602041"/>
                  </a:lnTo>
                  <a:cubicBezTo>
                    <a:pt x="445488" y="602041"/>
                    <a:pt x="440647" y="598011"/>
                    <a:pt x="439841" y="593174"/>
                  </a:cubicBezTo>
                  <a:lnTo>
                    <a:pt x="436613" y="577859"/>
                  </a:lnTo>
                  <a:cubicBezTo>
                    <a:pt x="434193" y="566574"/>
                    <a:pt x="424511" y="560125"/>
                    <a:pt x="415636" y="560125"/>
                  </a:cubicBezTo>
                  <a:cubicBezTo>
                    <a:pt x="411602" y="560125"/>
                    <a:pt x="406761" y="561737"/>
                    <a:pt x="403533" y="564155"/>
                  </a:cubicBezTo>
                  <a:lnTo>
                    <a:pt x="389817" y="573828"/>
                  </a:lnTo>
                  <a:cubicBezTo>
                    <a:pt x="385783" y="577053"/>
                    <a:pt x="380136" y="577053"/>
                    <a:pt x="376101" y="573022"/>
                  </a:cubicBezTo>
                  <a:lnTo>
                    <a:pt x="355124" y="552064"/>
                  </a:lnTo>
                  <a:cubicBezTo>
                    <a:pt x="351090" y="548840"/>
                    <a:pt x="351090" y="542391"/>
                    <a:pt x="353510" y="538361"/>
                  </a:cubicBezTo>
                  <a:lnTo>
                    <a:pt x="362385" y="525464"/>
                  </a:lnTo>
                  <a:cubicBezTo>
                    <a:pt x="366420" y="519015"/>
                    <a:pt x="367226" y="511760"/>
                    <a:pt x="364806" y="505312"/>
                  </a:cubicBezTo>
                  <a:cubicBezTo>
                    <a:pt x="361579" y="498057"/>
                    <a:pt x="355931" y="494027"/>
                    <a:pt x="348669" y="492414"/>
                  </a:cubicBezTo>
                  <a:lnTo>
                    <a:pt x="331726" y="489996"/>
                  </a:lnTo>
                  <a:cubicBezTo>
                    <a:pt x="326885" y="489190"/>
                    <a:pt x="322851" y="484354"/>
                    <a:pt x="322851" y="479517"/>
                  </a:cubicBezTo>
                  <a:lnTo>
                    <a:pt x="322851" y="449692"/>
                  </a:lnTo>
                  <a:cubicBezTo>
                    <a:pt x="322851" y="444856"/>
                    <a:pt x="326885" y="440019"/>
                    <a:pt x="331726" y="439213"/>
                  </a:cubicBezTo>
                  <a:lnTo>
                    <a:pt x="347056" y="435989"/>
                  </a:lnTo>
                  <a:cubicBezTo>
                    <a:pt x="354317" y="434377"/>
                    <a:pt x="359965" y="430346"/>
                    <a:pt x="363192" y="423092"/>
                  </a:cubicBezTo>
                  <a:cubicBezTo>
                    <a:pt x="365613" y="415837"/>
                    <a:pt x="364806" y="408582"/>
                    <a:pt x="359965" y="402940"/>
                  </a:cubicBezTo>
                  <a:lnTo>
                    <a:pt x="350283" y="389236"/>
                  </a:lnTo>
                  <a:cubicBezTo>
                    <a:pt x="347056" y="385206"/>
                    <a:pt x="347863" y="379564"/>
                    <a:pt x="351897" y="375533"/>
                  </a:cubicBezTo>
                  <a:lnTo>
                    <a:pt x="372874" y="354575"/>
                  </a:lnTo>
                  <a:cubicBezTo>
                    <a:pt x="376101" y="350545"/>
                    <a:pt x="381749" y="350545"/>
                    <a:pt x="386590" y="352963"/>
                  </a:cubicBezTo>
                  <a:lnTo>
                    <a:pt x="403533" y="364248"/>
                  </a:lnTo>
                  <a:cubicBezTo>
                    <a:pt x="406761" y="366666"/>
                    <a:pt x="410795" y="368278"/>
                    <a:pt x="414829" y="368278"/>
                  </a:cubicBezTo>
                  <a:cubicBezTo>
                    <a:pt x="423704" y="368278"/>
                    <a:pt x="433386" y="362636"/>
                    <a:pt x="435806" y="351351"/>
                  </a:cubicBezTo>
                  <a:lnTo>
                    <a:pt x="439841" y="331199"/>
                  </a:lnTo>
                  <a:cubicBezTo>
                    <a:pt x="440647" y="326362"/>
                    <a:pt x="445488" y="322332"/>
                    <a:pt x="450329" y="322332"/>
                  </a:cubicBezTo>
                  <a:close/>
                  <a:moveTo>
                    <a:pt x="10492" y="193425"/>
                  </a:moveTo>
                  <a:lnTo>
                    <a:pt x="548797" y="193425"/>
                  </a:lnTo>
                  <a:cubicBezTo>
                    <a:pt x="554447" y="193425"/>
                    <a:pt x="559289" y="198260"/>
                    <a:pt x="559289" y="203902"/>
                  </a:cubicBezTo>
                  <a:lnTo>
                    <a:pt x="559289" y="298996"/>
                  </a:lnTo>
                  <a:lnTo>
                    <a:pt x="559289" y="315920"/>
                  </a:lnTo>
                  <a:lnTo>
                    <a:pt x="556868" y="312697"/>
                  </a:lnTo>
                  <a:cubicBezTo>
                    <a:pt x="552833" y="309473"/>
                    <a:pt x="547183" y="308667"/>
                    <a:pt x="543148" y="311891"/>
                  </a:cubicBezTo>
                  <a:lnTo>
                    <a:pt x="522164" y="325591"/>
                  </a:lnTo>
                  <a:lnTo>
                    <a:pt x="518129" y="298996"/>
                  </a:lnTo>
                  <a:cubicBezTo>
                    <a:pt x="517322" y="294161"/>
                    <a:pt x="513287" y="290132"/>
                    <a:pt x="507638" y="290132"/>
                  </a:cubicBezTo>
                  <a:lnTo>
                    <a:pt x="423704" y="290132"/>
                  </a:lnTo>
                  <a:cubicBezTo>
                    <a:pt x="418861" y="290132"/>
                    <a:pt x="414019" y="294161"/>
                    <a:pt x="413212" y="298996"/>
                  </a:cubicBezTo>
                  <a:lnTo>
                    <a:pt x="408370" y="325591"/>
                  </a:lnTo>
                  <a:lnTo>
                    <a:pt x="407563" y="328814"/>
                  </a:lnTo>
                  <a:lnTo>
                    <a:pt x="382544" y="311891"/>
                  </a:lnTo>
                  <a:cubicBezTo>
                    <a:pt x="377702" y="308667"/>
                    <a:pt x="372052" y="309473"/>
                    <a:pt x="368824" y="312697"/>
                  </a:cubicBezTo>
                  <a:lnTo>
                    <a:pt x="309102" y="372332"/>
                  </a:lnTo>
                  <a:cubicBezTo>
                    <a:pt x="305067" y="376362"/>
                    <a:pt x="305067" y="382003"/>
                    <a:pt x="308295" y="386032"/>
                  </a:cubicBezTo>
                  <a:lnTo>
                    <a:pt x="323629" y="407791"/>
                  </a:lnTo>
                  <a:lnTo>
                    <a:pt x="299417" y="412627"/>
                  </a:lnTo>
                  <a:cubicBezTo>
                    <a:pt x="294575" y="413433"/>
                    <a:pt x="290540" y="418268"/>
                    <a:pt x="290540" y="423103"/>
                  </a:cubicBezTo>
                  <a:lnTo>
                    <a:pt x="290540" y="506916"/>
                  </a:lnTo>
                  <a:cubicBezTo>
                    <a:pt x="290540" y="512557"/>
                    <a:pt x="294575" y="516586"/>
                    <a:pt x="299417" y="517392"/>
                  </a:cubicBezTo>
                  <a:lnTo>
                    <a:pt x="326050" y="521422"/>
                  </a:lnTo>
                  <a:lnTo>
                    <a:pt x="312330" y="542375"/>
                  </a:lnTo>
                  <a:cubicBezTo>
                    <a:pt x="310716" y="543987"/>
                    <a:pt x="310716" y="546404"/>
                    <a:pt x="310716" y="548016"/>
                  </a:cubicBezTo>
                  <a:lnTo>
                    <a:pt x="10492" y="548016"/>
                  </a:lnTo>
                  <a:cubicBezTo>
                    <a:pt x="4842" y="548016"/>
                    <a:pt x="0" y="543181"/>
                    <a:pt x="0" y="537539"/>
                  </a:cubicBezTo>
                  <a:lnTo>
                    <a:pt x="0" y="203902"/>
                  </a:lnTo>
                  <a:cubicBezTo>
                    <a:pt x="0" y="198260"/>
                    <a:pt x="4842" y="193425"/>
                    <a:pt x="10492" y="193425"/>
                  </a:cubicBezTo>
                  <a:close/>
                  <a:moveTo>
                    <a:pt x="280048" y="42714"/>
                  </a:moveTo>
                  <a:cubicBezTo>
                    <a:pt x="255836" y="42714"/>
                    <a:pt x="236467" y="62056"/>
                    <a:pt x="236467" y="86233"/>
                  </a:cubicBezTo>
                  <a:cubicBezTo>
                    <a:pt x="236467" y="109605"/>
                    <a:pt x="255836" y="128946"/>
                    <a:pt x="280048" y="128946"/>
                  </a:cubicBezTo>
                  <a:cubicBezTo>
                    <a:pt x="303453" y="128946"/>
                    <a:pt x="322822" y="109605"/>
                    <a:pt x="322822" y="86233"/>
                  </a:cubicBezTo>
                  <a:cubicBezTo>
                    <a:pt x="322822" y="62056"/>
                    <a:pt x="303453" y="42714"/>
                    <a:pt x="280048" y="42714"/>
                  </a:cubicBezTo>
                  <a:close/>
                  <a:moveTo>
                    <a:pt x="183201" y="42714"/>
                  </a:moveTo>
                  <a:cubicBezTo>
                    <a:pt x="158990" y="42714"/>
                    <a:pt x="139621" y="62056"/>
                    <a:pt x="139621" y="86233"/>
                  </a:cubicBezTo>
                  <a:cubicBezTo>
                    <a:pt x="139621" y="109605"/>
                    <a:pt x="158990" y="128946"/>
                    <a:pt x="183201" y="128946"/>
                  </a:cubicBezTo>
                  <a:cubicBezTo>
                    <a:pt x="206606" y="128946"/>
                    <a:pt x="225975" y="109605"/>
                    <a:pt x="225975" y="86233"/>
                  </a:cubicBezTo>
                  <a:cubicBezTo>
                    <a:pt x="225975" y="62056"/>
                    <a:pt x="206606" y="42714"/>
                    <a:pt x="183201" y="42714"/>
                  </a:cubicBezTo>
                  <a:close/>
                  <a:moveTo>
                    <a:pt x="86355" y="42714"/>
                  </a:moveTo>
                  <a:cubicBezTo>
                    <a:pt x="62143" y="42714"/>
                    <a:pt x="42774" y="62056"/>
                    <a:pt x="42774" y="86233"/>
                  </a:cubicBezTo>
                  <a:cubicBezTo>
                    <a:pt x="42774" y="109605"/>
                    <a:pt x="62143" y="128946"/>
                    <a:pt x="86355" y="128946"/>
                  </a:cubicBezTo>
                  <a:cubicBezTo>
                    <a:pt x="109759" y="128946"/>
                    <a:pt x="129129" y="109605"/>
                    <a:pt x="129129" y="86233"/>
                  </a:cubicBezTo>
                  <a:cubicBezTo>
                    <a:pt x="129129" y="62056"/>
                    <a:pt x="109759" y="42714"/>
                    <a:pt x="86355" y="42714"/>
                  </a:cubicBezTo>
                  <a:close/>
                  <a:moveTo>
                    <a:pt x="10492" y="0"/>
                  </a:moveTo>
                  <a:lnTo>
                    <a:pt x="548797" y="0"/>
                  </a:lnTo>
                  <a:cubicBezTo>
                    <a:pt x="554447" y="0"/>
                    <a:pt x="559289" y="4836"/>
                    <a:pt x="559289" y="10477"/>
                  </a:cubicBezTo>
                  <a:lnTo>
                    <a:pt x="559289" y="161183"/>
                  </a:lnTo>
                  <a:cubicBezTo>
                    <a:pt x="559289" y="166825"/>
                    <a:pt x="554447" y="171660"/>
                    <a:pt x="548797" y="171660"/>
                  </a:cubicBezTo>
                  <a:lnTo>
                    <a:pt x="10492" y="171660"/>
                  </a:lnTo>
                  <a:cubicBezTo>
                    <a:pt x="4842" y="171660"/>
                    <a:pt x="0" y="166825"/>
                    <a:pt x="0" y="161183"/>
                  </a:cubicBezTo>
                  <a:lnTo>
                    <a:pt x="0" y="10477"/>
                  </a:lnTo>
                  <a:cubicBezTo>
                    <a:pt x="0" y="4836"/>
                    <a:pt x="4842" y="0"/>
                    <a:pt x="10492"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Arial"/>
                <a:ea typeface="微软雅黑"/>
                <a:cs typeface="MiSans Medium" panose="00000600000000000000" charset="-122"/>
                <a:sym typeface="Arial"/>
              </a:endParaRPr>
            </a:p>
          </p:txBody>
        </p:sp>
        <p:sp>
          <p:nvSpPr>
            <p:cNvPr id="45" name="图形"/>
            <p:cNvSpPr/>
            <p:nvPr>
              <p:custDataLst>
                <p:tags r:id="rId24"/>
              </p:custDataLst>
            </p:nvPr>
          </p:nvSpPr>
          <p:spPr>
            <a:xfrm>
              <a:off x="9537" y="7716"/>
              <a:ext cx="1503" cy="1503"/>
            </a:xfrm>
            <a:prstGeom prst="ellipse">
              <a:avLst/>
            </a:prstGeom>
            <a:solidFill>
              <a:srgbClr val="B19E8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a:buClrTx/>
                <a:buSzTx/>
                <a:buFontTx/>
              </a:pPr>
              <a:endParaRPr dirty="0">
                <a:latin typeface="Arial"/>
                <a:ea typeface="微软雅黑"/>
                <a:cs typeface="MiSans Medium" panose="00000600000000000000" charset="-122"/>
                <a:sym typeface="Arial"/>
              </a:endParaRPr>
            </a:p>
          </p:txBody>
        </p:sp>
        <p:sp>
          <p:nvSpPr>
            <p:cNvPr id="79" name="图形"/>
            <p:cNvSpPr/>
            <p:nvPr>
              <p:custDataLst>
                <p:tags r:id="rId25"/>
              </p:custDataLst>
            </p:nvPr>
          </p:nvSpPr>
          <p:spPr>
            <a:xfrm>
              <a:off x="9915" y="8133"/>
              <a:ext cx="747" cy="669"/>
            </a:xfrm>
            <a:custGeom>
              <a:avLst/>
              <a:gdLst>
                <a:gd name="connsiteX0" fmla="*/ 187163 w 607639"/>
                <a:gd name="connsiteY0" fmla="*/ 266102 h 544483"/>
                <a:gd name="connsiteX1" fmla="*/ 211979 w 607639"/>
                <a:gd name="connsiteY1" fmla="*/ 352827 h 544483"/>
                <a:gd name="connsiteX2" fmla="*/ 161101 w 607639"/>
                <a:gd name="connsiteY2" fmla="*/ 352827 h 544483"/>
                <a:gd name="connsiteX3" fmla="*/ 152027 w 607639"/>
                <a:gd name="connsiteY3" fmla="*/ 178959 h 544483"/>
                <a:gd name="connsiteX4" fmla="*/ 54562 w 607639"/>
                <a:gd name="connsiteY4" fmla="*/ 458812 h 544483"/>
                <a:gd name="connsiteX5" fmla="*/ 133068 w 607639"/>
                <a:gd name="connsiteY5" fmla="*/ 458812 h 544483"/>
                <a:gd name="connsiteX6" fmla="*/ 149624 w 607639"/>
                <a:gd name="connsiteY6" fmla="*/ 403979 h 544483"/>
                <a:gd name="connsiteX7" fmla="*/ 224302 w 607639"/>
                <a:gd name="connsiteY7" fmla="*/ 403979 h 544483"/>
                <a:gd name="connsiteX8" fmla="*/ 241214 w 607639"/>
                <a:gd name="connsiteY8" fmla="*/ 458812 h 544483"/>
                <a:gd name="connsiteX9" fmla="*/ 319364 w 607639"/>
                <a:gd name="connsiteY9" fmla="*/ 458812 h 544483"/>
                <a:gd name="connsiteX10" fmla="*/ 222255 w 607639"/>
                <a:gd name="connsiteY10" fmla="*/ 178959 h 544483"/>
                <a:gd name="connsiteX11" fmla="*/ 420819 w 607639"/>
                <a:gd name="connsiteY11" fmla="*/ 172744 h 544483"/>
                <a:gd name="connsiteX12" fmla="*/ 445762 w 607639"/>
                <a:gd name="connsiteY12" fmla="*/ 259469 h 544483"/>
                <a:gd name="connsiteX13" fmla="*/ 420641 w 607639"/>
                <a:gd name="connsiteY13" fmla="*/ 259469 h 544483"/>
                <a:gd name="connsiteX14" fmla="*/ 420641 w 607639"/>
                <a:gd name="connsiteY14" fmla="*/ 173366 h 544483"/>
                <a:gd name="connsiteX15" fmla="*/ 0 w 607639"/>
                <a:gd name="connsiteY15" fmla="*/ 93288 h 544483"/>
                <a:gd name="connsiteX16" fmla="*/ 373926 w 607639"/>
                <a:gd name="connsiteY16" fmla="*/ 93288 h 544483"/>
                <a:gd name="connsiteX17" fmla="*/ 373926 w 607639"/>
                <a:gd name="connsiteY17" fmla="*/ 544483 h 544483"/>
                <a:gd name="connsiteX18" fmla="*/ 0 w 607639"/>
                <a:gd name="connsiteY18" fmla="*/ 544483 h 544483"/>
                <a:gd name="connsiteX19" fmla="*/ 233713 w 607639"/>
                <a:gd name="connsiteY19" fmla="*/ 0 h 544483"/>
                <a:gd name="connsiteX20" fmla="*/ 607639 w 607639"/>
                <a:gd name="connsiteY20" fmla="*/ 0 h 544483"/>
                <a:gd name="connsiteX21" fmla="*/ 607639 w 607639"/>
                <a:gd name="connsiteY21" fmla="*/ 451125 h 544483"/>
                <a:gd name="connsiteX22" fmla="*/ 420632 w 607639"/>
                <a:gd name="connsiteY22" fmla="*/ 451125 h 544483"/>
                <a:gd name="connsiteX23" fmla="*/ 420632 w 607639"/>
                <a:gd name="connsiteY23" fmla="*/ 310704 h 544483"/>
                <a:gd name="connsiteX24" fmla="*/ 457926 w 607639"/>
                <a:gd name="connsiteY24" fmla="*/ 310704 h 544483"/>
                <a:gd name="connsiteX25" fmla="*/ 474927 w 607639"/>
                <a:gd name="connsiteY25" fmla="*/ 365539 h 544483"/>
                <a:gd name="connsiteX26" fmla="*/ 553077 w 607639"/>
                <a:gd name="connsiteY26" fmla="*/ 365539 h 544483"/>
                <a:gd name="connsiteX27" fmla="*/ 455968 w 607639"/>
                <a:gd name="connsiteY27" fmla="*/ 85675 h 544483"/>
                <a:gd name="connsiteX28" fmla="*/ 420632 w 607639"/>
                <a:gd name="connsiteY28" fmla="*/ 85675 h 544483"/>
                <a:gd name="connsiteX29" fmla="*/ 420632 w 607639"/>
                <a:gd name="connsiteY29" fmla="*/ 46659 h 544483"/>
                <a:gd name="connsiteX30" fmla="*/ 233713 w 607639"/>
                <a:gd name="connsiteY30" fmla="*/ 46659 h 54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39" h="544483">
                  <a:moveTo>
                    <a:pt x="187163" y="266102"/>
                  </a:moveTo>
                  <a:lnTo>
                    <a:pt x="211979" y="352827"/>
                  </a:lnTo>
                  <a:lnTo>
                    <a:pt x="161101" y="352827"/>
                  </a:lnTo>
                  <a:close/>
                  <a:moveTo>
                    <a:pt x="152027" y="178959"/>
                  </a:moveTo>
                  <a:lnTo>
                    <a:pt x="54562" y="458812"/>
                  </a:lnTo>
                  <a:lnTo>
                    <a:pt x="133068" y="458812"/>
                  </a:lnTo>
                  <a:lnTo>
                    <a:pt x="149624" y="403979"/>
                  </a:lnTo>
                  <a:lnTo>
                    <a:pt x="224302" y="403979"/>
                  </a:lnTo>
                  <a:lnTo>
                    <a:pt x="241214" y="458812"/>
                  </a:lnTo>
                  <a:lnTo>
                    <a:pt x="319364" y="458812"/>
                  </a:lnTo>
                  <a:lnTo>
                    <a:pt x="222255" y="178959"/>
                  </a:lnTo>
                  <a:close/>
                  <a:moveTo>
                    <a:pt x="420819" y="172744"/>
                  </a:moveTo>
                  <a:lnTo>
                    <a:pt x="445762" y="259469"/>
                  </a:lnTo>
                  <a:lnTo>
                    <a:pt x="420641" y="259469"/>
                  </a:lnTo>
                  <a:lnTo>
                    <a:pt x="420641" y="173366"/>
                  </a:lnTo>
                  <a:close/>
                  <a:moveTo>
                    <a:pt x="0" y="93288"/>
                  </a:moveTo>
                  <a:lnTo>
                    <a:pt x="373926" y="93288"/>
                  </a:lnTo>
                  <a:lnTo>
                    <a:pt x="373926" y="544483"/>
                  </a:lnTo>
                  <a:lnTo>
                    <a:pt x="0" y="544483"/>
                  </a:lnTo>
                  <a:close/>
                  <a:moveTo>
                    <a:pt x="233713" y="0"/>
                  </a:moveTo>
                  <a:lnTo>
                    <a:pt x="607639" y="0"/>
                  </a:lnTo>
                  <a:lnTo>
                    <a:pt x="607639" y="451125"/>
                  </a:lnTo>
                  <a:lnTo>
                    <a:pt x="420632" y="451125"/>
                  </a:lnTo>
                  <a:lnTo>
                    <a:pt x="420632" y="310704"/>
                  </a:lnTo>
                  <a:lnTo>
                    <a:pt x="457926" y="310704"/>
                  </a:lnTo>
                  <a:lnTo>
                    <a:pt x="474927" y="365539"/>
                  </a:lnTo>
                  <a:lnTo>
                    <a:pt x="553077" y="365539"/>
                  </a:lnTo>
                  <a:lnTo>
                    <a:pt x="455968" y="85675"/>
                  </a:lnTo>
                  <a:lnTo>
                    <a:pt x="420632" y="85675"/>
                  </a:lnTo>
                  <a:lnTo>
                    <a:pt x="420632" y="46659"/>
                  </a:lnTo>
                  <a:lnTo>
                    <a:pt x="233713" y="46659"/>
                  </a:ln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latin typeface="Arial"/>
                <a:ea typeface="微软雅黑"/>
                <a:cs typeface="MiSans Medium" panose="00000600000000000000" charset="-122"/>
                <a:sym typeface="Arial"/>
              </a:endParaRPr>
            </a:p>
          </p:txBody>
        </p:sp>
        <p:grpSp>
          <p:nvGrpSpPr>
            <p:cNvPr id="6" name="组合 5"/>
            <p:cNvGrpSpPr/>
            <p:nvPr/>
          </p:nvGrpSpPr>
          <p:grpSpPr>
            <a:xfrm>
              <a:off x="1661" y="2236"/>
              <a:ext cx="6793" cy="1748"/>
              <a:chOff x="7506" y="2533"/>
              <a:chExt cx="6793" cy="1748"/>
            </a:xfrm>
          </p:grpSpPr>
          <p:sp>
            <p:nvSpPr>
              <p:cNvPr id="7" name="图形"/>
              <p:cNvSpPr txBox="1"/>
              <p:nvPr>
                <p:custDataLst>
                  <p:tags r:id="rId32"/>
                </p:custDataLst>
              </p:nvPr>
            </p:nvSpPr>
            <p:spPr>
              <a:xfrm>
                <a:off x="7506" y="2533"/>
                <a:ext cx="3835" cy="727"/>
              </a:xfrm>
              <a:prstGeom prst="rect">
                <a:avLst/>
              </a:prstGeom>
              <a:noFill/>
            </p:spPr>
            <p:txBody>
              <a:bodyPr wrap="square" rtlCol="0">
                <a:spAutoFit/>
              </a:bodyPr>
              <a:lstStyle/>
              <a:p>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8" name="图形"/>
              <p:cNvSpPr txBox="1"/>
              <p:nvPr>
                <p:custDataLst>
                  <p:tags r:id="rId33"/>
                </p:custDataLst>
              </p:nvPr>
            </p:nvSpPr>
            <p:spPr>
              <a:xfrm>
                <a:off x="7506" y="3181"/>
                <a:ext cx="6793" cy="1100"/>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4" name="组合 3"/>
            <p:cNvGrpSpPr/>
            <p:nvPr/>
          </p:nvGrpSpPr>
          <p:grpSpPr>
            <a:xfrm>
              <a:off x="11636" y="2222"/>
              <a:ext cx="5856" cy="1580"/>
              <a:chOff x="7506" y="2533"/>
              <a:chExt cx="5856" cy="1580"/>
            </a:xfrm>
          </p:grpSpPr>
          <p:sp>
            <p:nvSpPr>
              <p:cNvPr id="9" name="图形"/>
              <p:cNvSpPr txBox="1"/>
              <p:nvPr>
                <p:custDataLst>
                  <p:tags r:id="rId30"/>
                </p:custDataLst>
              </p:nvPr>
            </p:nvSpPr>
            <p:spPr>
              <a:xfrm>
                <a:off x="7506" y="2533"/>
                <a:ext cx="3835" cy="727"/>
              </a:xfrm>
              <a:prstGeom prst="rect">
                <a:avLst/>
              </a:prstGeom>
              <a:noFill/>
            </p:spPr>
            <p:txBody>
              <a:bodyPr wrap="square" rtlCol="0">
                <a:spAutoFit/>
              </a:bodyPr>
              <a:lstStyle/>
              <a:p>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12" name="图形"/>
              <p:cNvSpPr txBox="1"/>
              <p:nvPr>
                <p:custDataLst>
                  <p:tags r:id="rId31"/>
                </p:custDataLst>
              </p:nvPr>
            </p:nvSpPr>
            <p:spPr>
              <a:xfrm>
                <a:off x="7506" y="3149"/>
                <a:ext cx="5856" cy="964"/>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2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13" name="组合 12"/>
            <p:cNvGrpSpPr/>
            <p:nvPr/>
          </p:nvGrpSpPr>
          <p:grpSpPr>
            <a:xfrm>
              <a:off x="11634" y="4820"/>
              <a:ext cx="5856" cy="1580"/>
              <a:chOff x="7506" y="2533"/>
              <a:chExt cx="5856" cy="1580"/>
            </a:xfrm>
          </p:grpSpPr>
          <p:sp>
            <p:nvSpPr>
              <p:cNvPr id="14" name="图形"/>
              <p:cNvSpPr txBox="1"/>
              <p:nvPr>
                <p:custDataLst>
                  <p:tags r:id="rId28"/>
                </p:custDataLst>
              </p:nvPr>
            </p:nvSpPr>
            <p:spPr>
              <a:xfrm>
                <a:off x="7506" y="2533"/>
                <a:ext cx="3835" cy="727"/>
              </a:xfrm>
              <a:prstGeom prst="rect">
                <a:avLst/>
              </a:prstGeom>
              <a:noFill/>
            </p:spPr>
            <p:txBody>
              <a:bodyPr wrap="square" rtlCol="0">
                <a:spAutoFit/>
              </a:bodyPr>
              <a:lstStyle/>
              <a:p>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15" name="图形"/>
              <p:cNvSpPr txBox="1"/>
              <p:nvPr>
                <p:custDataLst>
                  <p:tags r:id="rId29"/>
                </p:custDataLst>
              </p:nvPr>
            </p:nvSpPr>
            <p:spPr>
              <a:xfrm>
                <a:off x="7506" y="3149"/>
                <a:ext cx="5856" cy="964"/>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2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16" name="组合 15"/>
            <p:cNvGrpSpPr/>
            <p:nvPr/>
          </p:nvGrpSpPr>
          <p:grpSpPr>
            <a:xfrm>
              <a:off x="11651" y="7418"/>
              <a:ext cx="5856" cy="1580"/>
              <a:chOff x="7506" y="2533"/>
              <a:chExt cx="5856" cy="1580"/>
            </a:xfrm>
          </p:grpSpPr>
          <p:sp>
            <p:nvSpPr>
              <p:cNvPr id="17" name="图形"/>
              <p:cNvSpPr txBox="1"/>
              <p:nvPr>
                <p:custDataLst>
                  <p:tags r:id="rId26"/>
                </p:custDataLst>
              </p:nvPr>
            </p:nvSpPr>
            <p:spPr>
              <a:xfrm>
                <a:off x="7506" y="2533"/>
                <a:ext cx="3835" cy="727"/>
              </a:xfrm>
              <a:prstGeom prst="rect">
                <a:avLst/>
              </a:prstGeom>
              <a:noFill/>
            </p:spPr>
            <p:txBody>
              <a:bodyPr wrap="square" rtlCol="0">
                <a:spAutoFit/>
              </a:bodyPr>
              <a:lstStyle/>
              <a:p>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18" name="图形"/>
              <p:cNvSpPr txBox="1"/>
              <p:nvPr>
                <p:custDataLst>
                  <p:tags r:id="rId27"/>
                </p:custDataLst>
              </p:nvPr>
            </p:nvSpPr>
            <p:spPr>
              <a:xfrm>
                <a:off x="7506" y="3149"/>
                <a:ext cx="5856" cy="964"/>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200" dirty="0">
                  <a:solidFill>
                    <a:schemeClr val="tx1">
                      <a:lumMod val="65000"/>
                      <a:lumOff val="35000"/>
                    </a:schemeClr>
                  </a:solidFill>
                  <a:latin typeface="Arial"/>
                  <a:ea typeface="微软雅黑"/>
                  <a:cs typeface="MiSans Medium" panose="00000600000000000000" charset="-122"/>
                  <a:sym typeface="Arial"/>
                </a:endParaRPr>
              </a:p>
            </p:txBody>
          </p:sp>
        </p:grpSp>
      </p:grpSp>
    </p:spTree>
    <p:custDataLst>
      <p:tags r:id="rId1"/>
    </p:custDataLst>
  </p:cSld>
  <p:clrMapOvr>
    <a:masterClrMapping/>
  </p:clrMapOvr>
  <p:transition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43B53"/>
        </a:solidFill>
        <a:effectLst/>
      </p:bgPr>
    </p:bg>
    <p:spTree>
      <p:nvGrpSpPr>
        <p:cNvPr id="1" name=""/>
        <p:cNvGrpSpPr/>
        <p:nvPr/>
      </p:nvGrpSpPr>
      <p:grpSpPr>
        <a:xfrm>
          <a:off x="0" y="0"/>
          <a:ext cx="0" cy="0"/>
          <a:chOff x="0" y="0"/>
          <a:chExt cx="0" cy="0"/>
        </a:xfrm>
      </p:grpSpPr>
      <p:sp>
        <p:nvSpPr>
          <p:cNvPr id="16" name="图形"/>
          <p:cNvSpPr txBox="1"/>
          <p:nvPr/>
        </p:nvSpPr>
        <p:spPr>
          <a:xfrm>
            <a:off x="728980" y="2907030"/>
            <a:ext cx="5917565" cy="1200329"/>
          </a:xfrm>
          <a:prstGeom prst="rect">
            <a:avLst/>
          </a:prstGeom>
          <a:noFill/>
        </p:spPr>
        <p:txBody>
          <a:bodyPr wrap="square" rtlCol="0">
            <a:spAutoFit/>
          </a:bodyPr>
          <a:lstStyle>
            <a:defPPr>
              <a:defRPr lang="zh-CN"/>
            </a:defPPr>
            <a:lvl1pPr algn="dist">
              <a:defRPr sz="7200" b="1">
                <a:solidFill>
                  <a:schemeClr val="bg1"/>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77" name="图形"/>
          <p:cNvSpPr txBox="1"/>
          <p:nvPr/>
        </p:nvSpPr>
        <p:spPr>
          <a:xfrm>
            <a:off x="728980" y="3991612"/>
            <a:ext cx="5918200" cy="738664"/>
          </a:xfrm>
          <a:prstGeom prst="rect">
            <a:avLst/>
          </a:prstGeom>
          <a:noFill/>
        </p:spPr>
        <p:txBody>
          <a:bodyPr wrap="square" rtlCol="0">
            <a:spAutoFit/>
          </a:bodyPr>
          <a:lstStyle/>
          <a:p>
            <a:pPr algn="l">
              <a:lnSpc>
                <a:spcPct val="150000"/>
              </a:lnSpc>
            </a:pPr>
            <a:r>
              <a:rPr lang="en-US" altLang="zh-CN" sz="1400" noProof="0">
                <a:ln>
                  <a:noFill/>
                </a:ln>
                <a:solidFill>
                  <a:schemeClr val="bg1"/>
                </a:solidFill>
                <a:effectLst/>
                <a:uLnTx/>
                <a:uFillTx/>
                <a:latin typeface="Arial"/>
                <a:ea typeface="微软雅黑"/>
                <a:cs typeface="+mn-ea"/>
                <a:sym typeface="Arial"/>
              </a:rPr>
              <a:t>Click here to enter your text,change the color or size of the text.Click here to enter your text,change the color or size of the text.</a:t>
            </a:r>
          </a:p>
        </p:txBody>
      </p:sp>
      <p:grpSp>
        <p:nvGrpSpPr>
          <p:cNvPr id="20" name="图形"/>
          <p:cNvGrpSpPr/>
          <p:nvPr/>
        </p:nvGrpSpPr>
        <p:grpSpPr>
          <a:xfrm>
            <a:off x="728981" y="2148840"/>
            <a:ext cx="3308985" cy="645160"/>
            <a:chOff x="1148" y="3384"/>
            <a:chExt cx="5211" cy="1016"/>
          </a:xfrm>
        </p:grpSpPr>
        <p:sp>
          <p:nvSpPr>
            <p:cNvPr id="5" name="图形"/>
            <p:cNvSpPr txBox="1"/>
            <p:nvPr>
              <p:custDataLst>
                <p:tags r:id="rId14"/>
              </p:custDataLst>
            </p:nvPr>
          </p:nvSpPr>
          <p:spPr>
            <a:xfrm>
              <a:off x="1941" y="3384"/>
              <a:ext cx="4418" cy="1016"/>
            </a:xfrm>
            <a:prstGeom prst="rect">
              <a:avLst/>
            </a:prstGeom>
            <a:noFill/>
          </p:spPr>
          <p:txBody>
            <a:bodyPr wrap="square" rtlCol="0">
              <a:spAutoFit/>
            </a:bodyPr>
            <a:lstStyle>
              <a:defPPr>
                <a:defRPr lang="zh-CN"/>
              </a:defPPr>
              <a:lvl1pPr algn="dist">
                <a:defRPr sz="3600">
                  <a:ln w="25400">
                    <a:solidFill>
                      <a:srgbClr val="B19E86"/>
                    </a:solidFill>
                  </a:ln>
                  <a:solidFill>
                    <a:schemeClr val="bg1">
                      <a:alpha val="10000"/>
                    </a:schemeClr>
                  </a:solidFill>
                  <a:latin typeface="Aharoni" pitchFamily="2" charset="-79"/>
                  <a:ea typeface="微软雅黑"/>
                  <a:cs typeface="Aharoni" pitchFamily="2" charset="-79"/>
                </a:defRPr>
              </a:lvl1pPr>
            </a:lstStyle>
            <a:p>
              <a:r>
                <a:rPr lang="en-US" altLang="zh-CN" dirty="0">
                  <a:sym typeface="Arial"/>
                </a:rPr>
                <a:t>Part four </a:t>
              </a:r>
            </a:p>
          </p:txBody>
        </p:sp>
        <p:sp>
          <p:nvSpPr>
            <p:cNvPr id="6" name="图形"/>
            <p:cNvSpPr/>
            <p:nvPr>
              <p:custDataLst>
                <p:tags r:id="rId15"/>
              </p:custDataLst>
            </p:nvPr>
          </p:nvSpPr>
          <p:spPr>
            <a:xfrm>
              <a:off x="1148" y="3638"/>
              <a:ext cx="509" cy="509"/>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8" name="图形"/>
          <p:cNvGrpSpPr/>
          <p:nvPr/>
        </p:nvGrpSpPr>
        <p:grpSpPr>
          <a:xfrm>
            <a:off x="637" y="345441"/>
            <a:ext cx="3097529" cy="392430"/>
            <a:chOff x="1" y="544"/>
            <a:chExt cx="4878" cy="618"/>
          </a:xfrm>
        </p:grpSpPr>
        <p:sp>
          <p:nvSpPr>
            <p:cNvPr id="9" name="图形"/>
            <p:cNvSpPr/>
            <p:nvPr>
              <p:custDataLst>
                <p:tags r:id="rId12"/>
              </p:custDataLst>
            </p:nvPr>
          </p:nvSpPr>
          <p:spPr>
            <a:xfrm rot="5400000">
              <a:off x="266" y="279"/>
              <a:ext cx="618" cy="1148"/>
            </a:xfrm>
            <a:prstGeom prst="round2SameRect">
              <a:avLst>
                <a:gd name="adj1" fmla="val 50000"/>
                <a:gd name="adj2" fmla="val 0"/>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8" name="图形"/>
            <p:cNvSpPr txBox="1"/>
            <p:nvPr>
              <p:custDataLst>
                <p:tags r:id="rId13"/>
              </p:custDataLst>
            </p:nvPr>
          </p:nvSpPr>
          <p:spPr>
            <a:xfrm>
              <a:off x="1370" y="588"/>
              <a:ext cx="3509" cy="533"/>
            </a:xfrm>
            <a:prstGeom prst="rect">
              <a:avLst/>
            </a:prstGeom>
            <a:noFill/>
          </p:spPr>
          <p:txBody>
            <a:bodyPr wrap="square" rtlCol="0">
              <a:spAutoFit/>
            </a:bodyPr>
            <a:lstStyle/>
            <a:p>
              <a:pPr algn="dist"/>
              <a:r>
                <a:rPr lang="zh-CN" altLang="en-US" sz="1600">
                  <a:solidFill>
                    <a:schemeClr val="bg1"/>
                  </a:solidFill>
                  <a:latin typeface="Arial"/>
                  <a:ea typeface="微软雅黑"/>
                  <a:cs typeface="MiSans Medium" panose="00000600000000000000" charset="-122"/>
                  <a:sym typeface="Arial"/>
                </a:rPr>
                <a:t>COMPANY LOGO</a:t>
              </a:r>
            </a:p>
          </p:txBody>
        </p:sp>
      </p:grpSp>
      <p:grpSp>
        <p:nvGrpSpPr>
          <p:cNvPr id="14" name="图形"/>
          <p:cNvGrpSpPr/>
          <p:nvPr/>
        </p:nvGrpSpPr>
        <p:grpSpPr>
          <a:xfrm>
            <a:off x="728980" y="5753735"/>
            <a:ext cx="2703831" cy="444500"/>
            <a:chOff x="1763" y="9041"/>
            <a:chExt cx="4258" cy="700"/>
          </a:xfrm>
        </p:grpSpPr>
        <p:sp>
          <p:nvSpPr>
            <p:cNvPr id="10" name="图形"/>
            <p:cNvSpPr/>
            <p:nvPr>
              <p:custDataLst>
                <p:tags r:id="rId8"/>
              </p:custDataLst>
            </p:nvPr>
          </p:nvSpPr>
          <p:spPr>
            <a:xfrm>
              <a:off x="1763"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9"/>
              </p:custDataLst>
            </p:nvPr>
          </p:nvSpPr>
          <p:spPr>
            <a:xfrm>
              <a:off x="2949"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2" name="图形"/>
            <p:cNvSpPr/>
            <p:nvPr>
              <p:custDataLst>
                <p:tags r:id="rId10"/>
              </p:custDataLst>
            </p:nvPr>
          </p:nvSpPr>
          <p:spPr>
            <a:xfrm>
              <a:off x="4135"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3" name="图形"/>
            <p:cNvSpPr/>
            <p:nvPr>
              <p:custDataLst>
                <p:tags r:id="rId11"/>
              </p:custDataLst>
            </p:nvPr>
          </p:nvSpPr>
          <p:spPr>
            <a:xfrm>
              <a:off x="5321" y="9041"/>
              <a:ext cx="700" cy="700"/>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4" name="图形"/>
          <p:cNvGrpSpPr/>
          <p:nvPr/>
        </p:nvGrpSpPr>
        <p:grpSpPr>
          <a:xfrm>
            <a:off x="5776595" y="-1041400"/>
            <a:ext cx="8878571" cy="7344410"/>
            <a:chOff x="9097" y="-1640"/>
            <a:chExt cx="13982" cy="11566"/>
          </a:xfrm>
        </p:grpSpPr>
        <p:sp>
          <p:nvSpPr>
            <p:cNvPr id="2" name="图形"/>
            <p:cNvSpPr/>
            <p:nvPr>
              <p:custDataLst>
                <p:tags r:id="rId2"/>
              </p:custDataLst>
            </p:nvPr>
          </p:nvSpPr>
          <p:spPr>
            <a:xfrm>
              <a:off x="11555" y="2464"/>
              <a:ext cx="11524" cy="5836"/>
            </a:xfrm>
            <a:prstGeom prst="roundRect">
              <a:avLst>
                <a:gd name="adj" fmla="val 50000"/>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3" name="图形"/>
            <p:cNvSpPr/>
            <p:nvPr>
              <p:custDataLst>
                <p:tags r:id="rId3"/>
              </p:custDataLst>
            </p:nvPr>
          </p:nvSpPr>
          <p:spPr>
            <a:xfrm>
              <a:off x="11974" y="2881"/>
              <a:ext cx="5002" cy="5002"/>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11500">
                  <a:latin typeface="Arial"/>
                  <a:ea typeface="微软雅黑"/>
                  <a:cs typeface="MiSans Medium" panose="00000600000000000000" charset="-122"/>
                  <a:sym typeface="Arial"/>
                </a:rPr>
                <a:t>04</a:t>
              </a:r>
            </a:p>
          </p:txBody>
        </p:sp>
        <p:sp>
          <p:nvSpPr>
            <p:cNvPr id="15" name="图形"/>
            <p:cNvSpPr/>
            <p:nvPr>
              <p:custDataLst>
                <p:tags r:id="rId4"/>
              </p:custDataLst>
            </p:nvPr>
          </p:nvSpPr>
          <p:spPr>
            <a:xfrm>
              <a:off x="15215" y="9196"/>
              <a:ext cx="5921" cy="731"/>
            </a:xfrm>
            <a:prstGeom prst="roundRect">
              <a:avLst>
                <a:gd name="adj" fmla="val 50000"/>
              </a:avLst>
            </a:prstGeom>
            <a:solidFill>
              <a:srgbClr val="B19E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7" name="图形"/>
            <p:cNvSpPr/>
            <p:nvPr>
              <p:custDataLst>
                <p:tags r:id="rId5"/>
              </p:custDataLst>
            </p:nvPr>
          </p:nvSpPr>
          <p:spPr>
            <a:xfrm>
              <a:off x="15395" y="-1640"/>
              <a:ext cx="3248" cy="3248"/>
            </a:xfrm>
            <a:prstGeom prst="donut">
              <a:avLst>
                <a:gd name="adj" fmla="val 12427"/>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微软雅黑"/>
                <a:cs typeface="MiSans Medium" panose="00000600000000000000" charset="-122"/>
                <a:sym typeface="Arial"/>
              </a:endParaRPr>
            </a:p>
          </p:txBody>
        </p:sp>
        <p:sp>
          <p:nvSpPr>
            <p:cNvPr id="17" name="图形"/>
            <p:cNvSpPr/>
            <p:nvPr>
              <p:custDataLst>
                <p:tags r:id="rId6"/>
              </p:custDataLst>
            </p:nvPr>
          </p:nvSpPr>
          <p:spPr>
            <a:xfrm>
              <a:off x="9097" y="1453"/>
              <a:ext cx="972" cy="972"/>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9" name="图形"/>
            <p:cNvSpPr/>
            <p:nvPr>
              <p:custDataLst>
                <p:tags r:id="rId7"/>
              </p:custDataLst>
            </p:nvPr>
          </p:nvSpPr>
          <p:spPr>
            <a:xfrm>
              <a:off x="16131" y="8017"/>
              <a:ext cx="499" cy="499"/>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spTree>
    <p:custDataLst>
      <p:tags r:id="rId1"/>
    </p:custDataLst>
  </p:cSld>
  <p:clrMapOvr>
    <a:masterClrMapping/>
  </p:clrMapOvr>
  <p:transition advTm="2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nodeType="afterEffect">
                                  <p:stCondLst>
                                    <p:cond delay="0"/>
                                  </p:stCondLst>
                                  <p:childTnLst>
                                    <p:set>
                                      <p:cBhvr>
                                        <p:cTn id="12" dur="1000"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000" fill="hold">
                                          <p:stCondLst>
                                            <p:cond delay="0"/>
                                          </p:stCondLst>
                                        </p:cTn>
                                        <p:tgtEl>
                                          <p:spTgt spid="20"/>
                                        </p:tgtEl>
                                        <p:attrNameLst>
                                          <p:attrName>style.visibility</p:attrName>
                                        </p:attrNameLst>
                                      </p:cBhvr>
                                      <p:to>
                                        <p:strVal val="visible"/>
                                      </p:to>
                                    </p:set>
                                    <p:animEffect transition="in" filter="wipe(down)">
                                      <p:cBhvr>
                                        <p:cTn id="19" dur="1000"/>
                                        <p:tgtEl>
                                          <p:spTgt spid="20"/>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000" fill="hold">
                                          <p:stCondLst>
                                            <p:cond delay="0"/>
                                          </p:stCondLst>
                                        </p:cTn>
                                        <p:tgtEl>
                                          <p:spTgt spid="16"/>
                                        </p:tgtEl>
                                        <p:attrNameLst>
                                          <p:attrName>style.visibility</p:attrName>
                                        </p:attrNameLst>
                                      </p:cBhvr>
                                      <p:to>
                                        <p:strVal val="visible"/>
                                      </p:to>
                                    </p:set>
                                    <p:animEffect transition="in" filter="wipe(down)">
                                      <p:cBhvr>
                                        <p:cTn id="23" dur="1000"/>
                                        <p:tgtEl>
                                          <p:spTgt spid="16"/>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000" fill="hold">
                                          <p:stCondLst>
                                            <p:cond delay="0"/>
                                          </p:stCondLst>
                                        </p:cTn>
                                        <p:tgtEl>
                                          <p:spTgt spid="77"/>
                                        </p:tgtEl>
                                        <p:attrNameLst>
                                          <p:attrName>style.visibility</p:attrName>
                                        </p:attrNameLst>
                                      </p:cBhvr>
                                      <p:to>
                                        <p:strVal val="visible"/>
                                      </p:to>
                                    </p:set>
                                    <p:animEffect transition="in" filter="wipe(down)">
                                      <p:cBhvr>
                                        <p:cTn id="27" dur="1000"/>
                                        <p:tgtEl>
                                          <p:spTgt spid="77"/>
                                        </p:tgtEl>
                                      </p:cBhvr>
                                    </p:animEffect>
                                  </p:childTnLst>
                                </p:cTn>
                              </p:par>
                            </p:childTnLst>
                          </p:cTn>
                        </p:par>
                        <p:par>
                          <p:cTn id="28" fill="hold">
                            <p:stCondLst>
                              <p:cond delay="5000"/>
                            </p:stCondLst>
                            <p:childTnLst>
                              <p:par>
                                <p:cTn id="29" presetID="22" presetClass="entr" presetSubtype="4" fill="hold" nodeType="afterEffect">
                                  <p:stCondLst>
                                    <p:cond delay="0"/>
                                  </p:stCondLst>
                                  <p:childTnLst>
                                    <p:set>
                                      <p:cBhvr>
                                        <p:cTn id="30" dur="1000" fill="hold">
                                          <p:stCondLst>
                                            <p:cond delay="0"/>
                                          </p:stCondLst>
                                        </p:cTn>
                                        <p:tgtEl>
                                          <p:spTgt spid="14"/>
                                        </p:tgtEl>
                                        <p:attrNameLst>
                                          <p:attrName>style.visibility</p:attrName>
                                        </p:attrNameLst>
                                      </p:cBhvr>
                                      <p:to>
                                        <p:strVal val="visible"/>
                                      </p:to>
                                    </p:set>
                                    <p:animEffect transition="in" filter="wipe(down)">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77" grpId="0"/>
      <p:bldP spid="7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43B53"/>
        </a:solidFill>
        <a:effectLst/>
      </p:bgPr>
    </p:bg>
    <p:spTree>
      <p:nvGrpSpPr>
        <p:cNvPr id="1" name=""/>
        <p:cNvGrpSpPr/>
        <p:nvPr/>
      </p:nvGrpSpPr>
      <p:grpSpPr>
        <a:xfrm>
          <a:off x="0" y="0"/>
          <a:ext cx="0" cy="0"/>
          <a:chOff x="0" y="0"/>
          <a:chExt cx="0" cy="0"/>
        </a:xfrm>
      </p:grpSpPr>
      <p:grpSp>
        <p:nvGrpSpPr>
          <p:cNvPr id="19" name="图形"/>
          <p:cNvGrpSpPr/>
          <p:nvPr/>
        </p:nvGrpSpPr>
        <p:grpSpPr>
          <a:xfrm>
            <a:off x="-571499" y="-2725420"/>
            <a:ext cx="14201140" cy="12160250"/>
            <a:chOff x="-900" y="-4292"/>
            <a:chExt cx="22364" cy="19150"/>
          </a:xfrm>
        </p:grpSpPr>
        <p:sp>
          <p:nvSpPr>
            <p:cNvPr id="27" name="图形"/>
            <p:cNvSpPr/>
            <p:nvPr>
              <p:custDataLst>
                <p:tags r:id="rId9"/>
              </p:custDataLst>
            </p:nvPr>
          </p:nvSpPr>
          <p:spPr>
            <a:xfrm>
              <a:off x="17127" y="8141"/>
              <a:ext cx="4337" cy="4337"/>
            </a:xfrm>
            <a:prstGeom prst="donut">
              <a:avLst>
                <a:gd name="adj" fmla="val 19525"/>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微软雅黑"/>
                <a:cs typeface="MiSans Medium" panose="00000600000000000000" charset="-122"/>
                <a:sym typeface="Arial"/>
              </a:endParaRPr>
            </a:p>
          </p:txBody>
        </p:sp>
        <p:sp>
          <p:nvSpPr>
            <p:cNvPr id="28" name="图形"/>
            <p:cNvSpPr/>
            <p:nvPr>
              <p:custDataLst>
                <p:tags r:id="rId10"/>
              </p:custDataLst>
            </p:nvPr>
          </p:nvSpPr>
          <p:spPr>
            <a:xfrm>
              <a:off x="16762" y="-1851"/>
              <a:ext cx="4337" cy="4337"/>
            </a:xfrm>
            <a:prstGeom prst="donut">
              <a:avLst>
                <a:gd name="adj" fmla="val 19525"/>
              </a:avLst>
            </a:prstGeom>
            <a:solidFill>
              <a:srgbClr val="B19E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微软雅黑"/>
                <a:cs typeface="MiSans Medium" panose="00000600000000000000" charset="-122"/>
                <a:sym typeface="Arial"/>
              </a:endParaRPr>
            </a:p>
          </p:txBody>
        </p:sp>
        <p:grpSp>
          <p:nvGrpSpPr>
            <p:cNvPr id="3" name="组合 2"/>
            <p:cNvGrpSpPr/>
            <p:nvPr/>
          </p:nvGrpSpPr>
          <p:grpSpPr>
            <a:xfrm>
              <a:off x="-900" y="-4292"/>
              <a:ext cx="8717" cy="19150"/>
              <a:chOff x="-900" y="-4292"/>
              <a:chExt cx="8717" cy="19150"/>
            </a:xfrm>
          </p:grpSpPr>
          <p:sp>
            <p:nvSpPr>
              <p:cNvPr id="2" name="图形"/>
              <p:cNvSpPr/>
              <p:nvPr>
                <p:custDataLst>
                  <p:tags r:id="rId11"/>
                </p:custDataLst>
              </p:nvPr>
            </p:nvSpPr>
            <p:spPr>
              <a:xfrm rot="18900000" flipV="1">
                <a:off x="-900" y="-4292"/>
                <a:ext cx="5589" cy="11373"/>
              </a:xfrm>
              <a:prstGeom prst="roundRect">
                <a:avLst>
                  <a:gd name="adj" fmla="val 50000"/>
                </a:avLst>
              </a:prstGeom>
              <a:solidFill>
                <a:schemeClr val="bg1">
                  <a:alpha val="10000"/>
                </a:schemeClr>
              </a:solidFill>
              <a:ln w="381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4" name="图形"/>
              <p:cNvSpPr/>
              <p:nvPr/>
            </p:nvSpPr>
            <p:spPr>
              <a:xfrm>
                <a:off x="1575" y="1091"/>
                <a:ext cx="4688" cy="46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5" name="图形"/>
              <p:cNvSpPr txBox="1"/>
              <p:nvPr/>
            </p:nvSpPr>
            <p:spPr>
              <a:xfrm>
                <a:off x="-18" y="2821"/>
                <a:ext cx="7835" cy="1115"/>
              </a:xfrm>
              <a:prstGeom prst="rect">
                <a:avLst/>
              </a:prstGeom>
              <a:noFill/>
            </p:spPr>
            <p:txBody>
              <a:bodyPr wrap="square" rtlCol="0">
                <a:spAutoFit/>
              </a:bodyPr>
              <a:lstStyle/>
              <a:p>
                <a:pPr algn="ctr"/>
                <a:r>
                  <a:rPr lang="en-US" altLang="zh-CN" sz="4000" b="1" dirty="0">
                    <a:solidFill>
                      <a:srgbClr val="B19E86"/>
                    </a:solidFill>
                    <a:effectLst>
                      <a:outerShdw blurRad="38100" dist="38100" dir="2700000" algn="tl">
                        <a:srgbClr val="000000">
                          <a:alpha val="43137"/>
                        </a:srgbClr>
                      </a:outerShdw>
                    </a:effectLst>
                    <a:latin typeface="Arial"/>
                    <a:ea typeface="微软雅黑"/>
                    <a:cs typeface="MiSans Medium" panose="00000600000000000000" charset="-122"/>
                    <a:sym typeface="Arial"/>
                  </a:rPr>
                  <a:t>CONTENTS</a:t>
                </a:r>
              </a:p>
            </p:txBody>
          </p:sp>
          <p:sp>
            <p:nvSpPr>
              <p:cNvPr id="8" name="图形"/>
              <p:cNvSpPr/>
              <p:nvPr>
                <p:custDataLst>
                  <p:tags r:id="rId12"/>
                </p:custDataLst>
              </p:nvPr>
            </p:nvSpPr>
            <p:spPr>
              <a:xfrm rot="18900000" flipV="1">
                <a:off x="2917" y="5497"/>
                <a:ext cx="2684" cy="9361"/>
              </a:xfrm>
              <a:prstGeom prst="roundRect">
                <a:avLst>
                  <a:gd name="adj" fmla="val 50000"/>
                </a:avLst>
              </a:prstGeom>
              <a:solidFill>
                <a:srgbClr val="B19E86">
                  <a:alpha val="5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9" name="图形"/>
              <p:cNvSpPr/>
              <p:nvPr>
                <p:custDataLst>
                  <p:tags r:id="rId13"/>
                </p:custDataLst>
              </p:nvPr>
            </p:nvSpPr>
            <p:spPr>
              <a:xfrm>
                <a:off x="4969" y="5732"/>
                <a:ext cx="505" cy="505"/>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nvGrpSpPr>
              <p:cNvPr id="139" name="组合 138"/>
              <p:cNvGrpSpPr/>
              <p:nvPr/>
            </p:nvGrpSpPr>
            <p:grpSpPr>
              <a:xfrm>
                <a:off x="3840" y="8004"/>
                <a:ext cx="2423" cy="887"/>
                <a:chOff x="1595" y="1487"/>
                <a:chExt cx="4594" cy="1681"/>
              </a:xfrm>
              <a:solidFill>
                <a:schemeClr val="bg1"/>
              </a:solidFill>
            </p:grpSpPr>
            <p:grpSp>
              <p:nvGrpSpPr>
                <p:cNvPr id="52" name="组合 51"/>
                <p:cNvGrpSpPr/>
                <p:nvPr/>
              </p:nvGrpSpPr>
              <p:grpSpPr>
                <a:xfrm>
                  <a:off x="1595" y="1487"/>
                  <a:ext cx="4594" cy="226"/>
                  <a:chOff x="1595" y="1487"/>
                  <a:chExt cx="4594" cy="226"/>
                </a:xfrm>
                <a:grpFill/>
              </p:grpSpPr>
              <p:sp>
                <p:nvSpPr>
                  <p:cNvPr id="73" name="图形"/>
                  <p:cNvSpPr/>
                  <p:nvPr>
                    <p:custDataLst>
                      <p:tags r:id="rId35"/>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74" name="图形"/>
                  <p:cNvSpPr/>
                  <p:nvPr>
                    <p:custDataLst>
                      <p:tags r:id="rId36"/>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75" name="图形"/>
                  <p:cNvSpPr/>
                  <p:nvPr>
                    <p:custDataLst>
                      <p:tags r:id="rId37"/>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76" name="图形"/>
                  <p:cNvSpPr/>
                  <p:nvPr>
                    <p:custDataLst>
                      <p:tags r:id="rId38"/>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77" name="图形"/>
                  <p:cNvSpPr/>
                  <p:nvPr>
                    <p:custDataLst>
                      <p:tags r:id="rId39"/>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78" name="图形"/>
                  <p:cNvSpPr/>
                  <p:nvPr>
                    <p:custDataLst>
                      <p:tags r:id="rId40"/>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79" name="图形"/>
                  <p:cNvSpPr/>
                  <p:nvPr>
                    <p:custDataLst>
                      <p:tags r:id="rId41"/>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grpSp>
            <p:grpSp>
              <p:nvGrpSpPr>
                <p:cNvPr id="53" name="组合 52"/>
                <p:cNvGrpSpPr/>
                <p:nvPr/>
              </p:nvGrpSpPr>
              <p:grpSpPr>
                <a:xfrm>
                  <a:off x="1595" y="1972"/>
                  <a:ext cx="4594" cy="226"/>
                  <a:chOff x="1595" y="1487"/>
                  <a:chExt cx="4594" cy="226"/>
                </a:xfrm>
                <a:grpFill/>
              </p:grpSpPr>
              <p:sp>
                <p:nvSpPr>
                  <p:cNvPr id="55" name="图形"/>
                  <p:cNvSpPr/>
                  <p:nvPr>
                    <p:custDataLst>
                      <p:tags r:id="rId28"/>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56" name="图形"/>
                  <p:cNvSpPr/>
                  <p:nvPr>
                    <p:custDataLst>
                      <p:tags r:id="rId29"/>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10" name="图形"/>
                  <p:cNvSpPr/>
                  <p:nvPr>
                    <p:custDataLst>
                      <p:tags r:id="rId30"/>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12" name="图形"/>
                  <p:cNvSpPr/>
                  <p:nvPr>
                    <p:custDataLst>
                      <p:tags r:id="rId31"/>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13" name="图形"/>
                  <p:cNvSpPr/>
                  <p:nvPr>
                    <p:custDataLst>
                      <p:tags r:id="rId32"/>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14" name="图形"/>
                  <p:cNvSpPr/>
                  <p:nvPr>
                    <p:custDataLst>
                      <p:tags r:id="rId33"/>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20" name="图形"/>
                  <p:cNvSpPr/>
                  <p:nvPr>
                    <p:custDataLst>
                      <p:tags r:id="rId34"/>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grpSp>
            <p:grpSp>
              <p:nvGrpSpPr>
                <p:cNvPr id="121" name="组合 120"/>
                <p:cNvGrpSpPr/>
                <p:nvPr/>
              </p:nvGrpSpPr>
              <p:grpSpPr>
                <a:xfrm>
                  <a:off x="1595" y="2457"/>
                  <a:ext cx="4594" cy="226"/>
                  <a:chOff x="1595" y="1487"/>
                  <a:chExt cx="4594" cy="226"/>
                </a:xfrm>
                <a:grpFill/>
              </p:grpSpPr>
              <p:sp>
                <p:nvSpPr>
                  <p:cNvPr id="122" name="图形"/>
                  <p:cNvSpPr/>
                  <p:nvPr>
                    <p:custDataLst>
                      <p:tags r:id="rId21"/>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23" name="图形"/>
                  <p:cNvSpPr/>
                  <p:nvPr>
                    <p:custDataLst>
                      <p:tags r:id="rId22"/>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24" name="图形"/>
                  <p:cNvSpPr/>
                  <p:nvPr>
                    <p:custDataLst>
                      <p:tags r:id="rId23"/>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25" name="图形"/>
                  <p:cNvSpPr/>
                  <p:nvPr>
                    <p:custDataLst>
                      <p:tags r:id="rId24"/>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26" name="图形"/>
                  <p:cNvSpPr/>
                  <p:nvPr>
                    <p:custDataLst>
                      <p:tags r:id="rId25"/>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27" name="图形"/>
                  <p:cNvSpPr/>
                  <p:nvPr>
                    <p:custDataLst>
                      <p:tags r:id="rId26"/>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28" name="图形"/>
                  <p:cNvSpPr/>
                  <p:nvPr>
                    <p:custDataLst>
                      <p:tags r:id="rId27"/>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grpSp>
            <p:grpSp>
              <p:nvGrpSpPr>
                <p:cNvPr id="129" name="组合 128"/>
                <p:cNvGrpSpPr/>
                <p:nvPr/>
              </p:nvGrpSpPr>
              <p:grpSpPr>
                <a:xfrm>
                  <a:off x="1595" y="2942"/>
                  <a:ext cx="4594" cy="226"/>
                  <a:chOff x="1595" y="1487"/>
                  <a:chExt cx="4594" cy="226"/>
                </a:xfrm>
                <a:grpFill/>
              </p:grpSpPr>
              <p:sp>
                <p:nvSpPr>
                  <p:cNvPr id="130" name="图形"/>
                  <p:cNvSpPr/>
                  <p:nvPr>
                    <p:custDataLst>
                      <p:tags r:id="rId14"/>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31" name="图形"/>
                  <p:cNvSpPr/>
                  <p:nvPr>
                    <p:custDataLst>
                      <p:tags r:id="rId15"/>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32" name="图形"/>
                  <p:cNvSpPr/>
                  <p:nvPr>
                    <p:custDataLst>
                      <p:tags r:id="rId16"/>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33" name="图形"/>
                  <p:cNvSpPr/>
                  <p:nvPr>
                    <p:custDataLst>
                      <p:tags r:id="rId17"/>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34" name="图形"/>
                  <p:cNvSpPr/>
                  <p:nvPr>
                    <p:custDataLst>
                      <p:tags r:id="rId18"/>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35" name="图形"/>
                  <p:cNvSpPr/>
                  <p:nvPr>
                    <p:custDataLst>
                      <p:tags r:id="rId19"/>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sp>
                <p:nvSpPr>
                  <p:cNvPr id="137" name="图形"/>
                  <p:cNvSpPr/>
                  <p:nvPr>
                    <p:custDataLst>
                      <p:tags r:id="rId20"/>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Demibold" panose="00000700000000000000" charset="-122"/>
                      <a:sym typeface="Arial"/>
                    </a:endParaRPr>
                  </a:p>
                </p:txBody>
              </p:sp>
            </p:grpSp>
          </p:grpSp>
        </p:grpSp>
      </p:grpSp>
      <p:sp>
        <p:nvSpPr>
          <p:cNvPr id="9" name="图形"/>
          <p:cNvSpPr/>
          <p:nvPr/>
        </p:nvSpPr>
        <p:spPr>
          <a:xfrm>
            <a:off x="5461635" y="923290"/>
            <a:ext cx="914400" cy="9144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Arial"/>
                <a:ea typeface="微软雅黑"/>
                <a:cs typeface="MiSans Medium" panose="00000600000000000000" charset="-122"/>
                <a:sym typeface="Arial"/>
              </a:rPr>
              <a:t>01</a:t>
            </a:r>
          </a:p>
        </p:txBody>
      </p:sp>
      <p:sp>
        <p:nvSpPr>
          <p:cNvPr id="10" name="图形"/>
          <p:cNvSpPr/>
          <p:nvPr/>
        </p:nvSpPr>
        <p:spPr>
          <a:xfrm>
            <a:off x="5461635" y="2280920"/>
            <a:ext cx="914400" cy="9144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Arial"/>
                <a:ea typeface="微软雅黑"/>
                <a:cs typeface="MiSans Medium" panose="00000600000000000000" charset="-122"/>
                <a:sym typeface="Arial"/>
              </a:rPr>
              <a:t>02</a:t>
            </a:r>
          </a:p>
        </p:txBody>
      </p:sp>
      <p:sp>
        <p:nvSpPr>
          <p:cNvPr id="11" name="图形"/>
          <p:cNvSpPr/>
          <p:nvPr/>
        </p:nvSpPr>
        <p:spPr>
          <a:xfrm>
            <a:off x="5461635" y="3638550"/>
            <a:ext cx="914400" cy="9144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Arial"/>
                <a:ea typeface="微软雅黑"/>
                <a:cs typeface="MiSans Medium" panose="00000600000000000000" charset="-122"/>
                <a:sym typeface="Arial"/>
              </a:rPr>
              <a:t>03</a:t>
            </a:r>
          </a:p>
        </p:txBody>
      </p:sp>
      <p:sp>
        <p:nvSpPr>
          <p:cNvPr id="12" name="图形"/>
          <p:cNvSpPr/>
          <p:nvPr/>
        </p:nvSpPr>
        <p:spPr>
          <a:xfrm>
            <a:off x="5461635" y="4996180"/>
            <a:ext cx="914400" cy="9144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Arial"/>
                <a:ea typeface="微软雅黑"/>
                <a:cs typeface="MiSans Medium" panose="00000600000000000000" charset="-122"/>
                <a:sym typeface="Arial"/>
              </a:rPr>
              <a:t>04</a:t>
            </a:r>
          </a:p>
        </p:txBody>
      </p:sp>
      <p:grpSp>
        <p:nvGrpSpPr>
          <p:cNvPr id="25" name="图形"/>
          <p:cNvGrpSpPr/>
          <p:nvPr/>
        </p:nvGrpSpPr>
        <p:grpSpPr>
          <a:xfrm>
            <a:off x="6816725" y="933450"/>
            <a:ext cx="3241040" cy="894715"/>
            <a:chOff x="11281" y="1807"/>
            <a:chExt cx="5104" cy="1409"/>
          </a:xfrm>
        </p:grpSpPr>
        <p:sp>
          <p:nvSpPr>
            <p:cNvPr id="16" name="图形"/>
            <p:cNvSpPr txBox="1"/>
            <p:nvPr>
              <p:custDataLst>
                <p:tags r:id="rId8"/>
              </p:custDataLst>
            </p:nvPr>
          </p:nvSpPr>
          <p:spPr>
            <a:xfrm>
              <a:off x="11281" y="1807"/>
              <a:ext cx="5104" cy="1018"/>
            </a:xfrm>
            <a:prstGeom prst="rect">
              <a:avLst/>
            </a:prstGeom>
            <a:noFill/>
          </p:spPr>
          <p:txBody>
            <a:bodyPr wrap="square" rtlCol="0">
              <a:spAutoFit/>
            </a:bodyPr>
            <a:lstStyle/>
            <a:p>
              <a:pPr algn="dist"/>
              <a:r>
                <a:rPr lang="en-US" altLang="zh-CN" sz="3600" b="1" dirty="0">
                  <a:solidFill>
                    <a:schemeClr val="bg1"/>
                  </a:solidFill>
                  <a:latin typeface="Arial"/>
                  <a:ea typeface="微软雅黑"/>
                  <a:cs typeface="MiSans Medium" panose="00000600000000000000" charset="-122"/>
                  <a:sym typeface="Arial"/>
                </a:rPr>
                <a:t>Add title text</a:t>
              </a:r>
              <a:endParaRPr lang="zh-CN" altLang="en-US" sz="3600" b="1" dirty="0">
                <a:solidFill>
                  <a:schemeClr val="bg1"/>
                </a:solidFill>
                <a:latin typeface="Arial"/>
                <a:ea typeface="微软雅黑"/>
                <a:cs typeface="MiSans Medium" panose="00000600000000000000" charset="-122"/>
                <a:sym typeface="Arial"/>
              </a:endParaRPr>
            </a:p>
          </p:txBody>
        </p:sp>
        <p:sp>
          <p:nvSpPr>
            <p:cNvPr id="13" name="图形"/>
            <p:cNvSpPr txBox="1"/>
            <p:nvPr/>
          </p:nvSpPr>
          <p:spPr>
            <a:xfrm>
              <a:off x="11281" y="2733"/>
              <a:ext cx="5104" cy="483"/>
            </a:xfrm>
            <a:prstGeom prst="rect">
              <a:avLst/>
            </a:prstGeom>
            <a:noFill/>
          </p:spPr>
          <p:txBody>
            <a:bodyPr wrap="square" rtlCol="0">
              <a:spAutoFit/>
            </a:bodyPr>
            <a:lstStyle/>
            <a:p>
              <a:pPr algn="dist"/>
              <a:r>
                <a:rPr lang="zh-CN" altLang="en-US" sz="1400">
                  <a:solidFill>
                    <a:schemeClr val="bg1"/>
                  </a:solidFill>
                  <a:latin typeface="Arial"/>
                  <a:ea typeface="微软雅黑"/>
                  <a:cs typeface="MiSans Medium" panose="00000600000000000000" charset="-122"/>
                  <a:sym typeface="Arial"/>
                </a:rPr>
                <a:t>Work overview</a:t>
              </a:r>
            </a:p>
          </p:txBody>
        </p:sp>
      </p:grpSp>
      <p:grpSp>
        <p:nvGrpSpPr>
          <p:cNvPr id="24" name="图形"/>
          <p:cNvGrpSpPr/>
          <p:nvPr/>
        </p:nvGrpSpPr>
        <p:grpSpPr>
          <a:xfrm>
            <a:off x="6816725" y="2285365"/>
            <a:ext cx="3241040" cy="898525"/>
            <a:chOff x="11281" y="3863"/>
            <a:chExt cx="5104" cy="1415"/>
          </a:xfrm>
        </p:grpSpPr>
        <p:sp>
          <p:nvSpPr>
            <p:cNvPr id="17" name="图形"/>
            <p:cNvSpPr txBox="1"/>
            <p:nvPr>
              <p:custDataLst>
                <p:tags r:id="rId6"/>
              </p:custDataLst>
            </p:nvPr>
          </p:nvSpPr>
          <p:spPr>
            <a:xfrm>
              <a:off x="11281" y="3863"/>
              <a:ext cx="5104" cy="1018"/>
            </a:xfrm>
            <a:prstGeom prst="rect">
              <a:avLst/>
            </a:prstGeom>
            <a:noFill/>
          </p:spPr>
          <p:txBody>
            <a:bodyPr wrap="square" rtlCol="0">
              <a:spAutoFit/>
            </a:bodyPr>
            <a:lstStyle>
              <a:defPPr>
                <a:defRPr lang="zh-CN"/>
              </a:defPPr>
              <a:lvl1pPr algn="dist">
                <a:defRPr sz="3600" b="1">
                  <a:solidFill>
                    <a:schemeClr val="bg1"/>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14" name="图形"/>
            <p:cNvSpPr txBox="1"/>
            <p:nvPr>
              <p:custDataLst>
                <p:tags r:id="rId7"/>
              </p:custDataLst>
            </p:nvPr>
          </p:nvSpPr>
          <p:spPr>
            <a:xfrm>
              <a:off x="11281" y="4795"/>
              <a:ext cx="5104" cy="483"/>
            </a:xfrm>
            <a:prstGeom prst="rect">
              <a:avLst/>
            </a:prstGeom>
            <a:noFill/>
          </p:spPr>
          <p:txBody>
            <a:bodyPr wrap="square" rtlCol="0">
              <a:spAutoFit/>
            </a:bodyPr>
            <a:lstStyle/>
            <a:p>
              <a:pPr algn="dist"/>
              <a:r>
                <a:rPr lang="zh-CN" altLang="en-US" sz="1400">
                  <a:solidFill>
                    <a:schemeClr val="bg1"/>
                  </a:solidFill>
                  <a:latin typeface="Arial"/>
                  <a:ea typeface="微软雅黑"/>
                  <a:cs typeface="MiSans Medium" panose="00000600000000000000" charset="-122"/>
                  <a:sym typeface="Arial"/>
                </a:rPr>
                <a:t>Job completion</a:t>
              </a:r>
            </a:p>
          </p:txBody>
        </p:sp>
      </p:grpSp>
      <p:grpSp>
        <p:nvGrpSpPr>
          <p:cNvPr id="23" name="图形"/>
          <p:cNvGrpSpPr/>
          <p:nvPr/>
        </p:nvGrpSpPr>
        <p:grpSpPr>
          <a:xfrm>
            <a:off x="6816725" y="3641090"/>
            <a:ext cx="3241040" cy="902335"/>
            <a:chOff x="11281" y="5919"/>
            <a:chExt cx="5104" cy="1421"/>
          </a:xfrm>
        </p:grpSpPr>
        <p:sp>
          <p:nvSpPr>
            <p:cNvPr id="21" name="图形"/>
            <p:cNvSpPr txBox="1"/>
            <p:nvPr>
              <p:custDataLst>
                <p:tags r:id="rId4"/>
              </p:custDataLst>
            </p:nvPr>
          </p:nvSpPr>
          <p:spPr>
            <a:xfrm>
              <a:off x="11281" y="5919"/>
              <a:ext cx="5104" cy="1018"/>
            </a:xfrm>
            <a:prstGeom prst="rect">
              <a:avLst/>
            </a:prstGeom>
            <a:noFill/>
          </p:spPr>
          <p:txBody>
            <a:bodyPr wrap="square" rtlCol="0">
              <a:spAutoFit/>
            </a:bodyPr>
            <a:lstStyle>
              <a:defPPr>
                <a:defRPr lang="zh-CN"/>
              </a:defPPr>
              <a:lvl1pPr algn="dist">
                <a:defRPr sz="3600" b="1">
                  <a:solidFill>
                    <a:schemeClr val="bg1"/>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15" name="图形"/>
            <p:cNvSpPr txBox="1"/>
            <p:nvPr>
              <p:custDataLst>
                <p:tags r:id="rId5"/>
              </p:custDataLst>
            </p:nvPr>
          </p:nvSpPr>
          <p:spPr>
            <a:xfrm>
              <a:off x="11281" y="6857"/>
              <a:ext cx="5104" cy="483"/>
            </a:xfrm>
            <a:prstGeom prst="rect">
              <a:avLst/>
            </a:prstGeom>
            <a:noFill/>
          </p:spPr>
          <p:txBody>
            <a:bodyPr wrap="square" rtlCol="0">
              <a:spAutoFit/>
            </a:bodyPr>
            <a:lstStyle/>
            <a:p>
              <a:pPr algn="dist"/>
              <a:r>
                <a:rPr lang="zh-CN" altLang="en-US" sz="1400">
                  <a:solidFill>
                    <a:schemeClr val="bg1"/>
                  </a:solidFill>
                  <a:latin typeface="Arial"/>
                  <a:ea typeface="微软雅黑"/>
                  <a:cs typeface="MiSans Medium" panose="00000600000000000000" charset="-122"/>
                  <a:sym typeface="Arial"/>
                </a:rPr>
                <a:t>Work experience summary</a:t>
              </a:r>
            </a:p>
          </p:txBody>
        </p:sp>
      </p:grpSp>
      <p:grpSp>
        <p:nvGrpSpPr>
          <p:cNvPr id="22" name="图形"/>
          <p:cNvGrpSpPr/>
          <p:nvPr/>
        </p:nvGrpSpPr>
        <p:grpSpPr>
          <a:xfrm>
            <a:off x="6816725" y="5000625"/>
            <a:ext cx="3241040" cy="906145"/>
            <a:chOff x="11281" y="7975"/>
            <a:chExt cx="5104" cy="1427"/>
          </a:xfrm>
        </p:grpSpPr>
        <p:sp>
          <p:nvSpPr>
            <p:cNvPr id="50" name="图形"/>
            <p:cNvSpPr txBox="1"/>
            <p:nvPr>
              <p:custDataLst>
                <p:tags r:id="rId2"/>
              </p:custDataLst>
            </p:nvPr>
          </p:nvSpPr>
          <p:spPr>
            <a:xfrm>
              <a:off x="11281" y="7975"/>
              <a:ext cx="5104" cy="1018"/>
            </a:xfrm>
            <a:prstGeom prst="rect">
              <a:avLst/>
            </a:prstGeom>
            <a:noFill/>
          </p:spPr>
          <p:txBody>
            <a:bodyPr wrap="square" rtlCol="0">
              <a:spAutoFit/>
            </a:bodyPr>
            <a:lstStyle>
              <a:defPPr>
                <a:defRPr lang="zh-CN"/>
              </a:defPPr>
              <a:lvl1pPr algn="dist">
                <a:defRPr sz="3600" b="1">
                  <a:solidFill>
                    <a:schemeClr val="bg1"/>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18" name="图形"/>
            <p:cNvSpPr txBox="1"/>
            <p:nvPr>
              <p:custDataLst>
                <p:tags r:id="rId3"/>
              </p:custDataLst>
            </p:nvPr>
          </p:nvSpPr>
          <p:spPr>
            <a:xfrm>
              <a:off x="11281" y="8919"/>
              <a:ext cx="5104" cy="483"/>
            </a:xfrm>
            <a:prstGeom prst="rect">
              <a:avLst/>
            </a:prstGeom>
            <a:noFill/>
          </p:spPr>
          <p:txBody>
            <a:bodyPr wrap="square" rtlCol="0">
              <a:spAutoFit/>
            </a:bodyPr>
            <a:lstStyle/>
            <a:p>
              <a:pPr algn="dist"/>
              <a:r>
                <a:rPr lang="zh-CN" altLang="en-US" sz="1400">
                  <a:solidFill>
                    <a:schemeClr val="bg1"/>
                  </a:solidFill>
                  <a:latin typeface="Arial"/>
                  <a:ea typeface="微软雅黑"/>
                  <a:cs typeface="MiSans Medium" panose="00000600000000000000" charset="-122"/>
                  <a:sym typeface="Arial"/>
                </a:rPr>
                <a:t>Future work plan</a:t>
              </a:r>
            </a:p>
          </p:txBody>
        </p:sp>
      </p:grpSp>
      <p:sp>
        <p:nvSpPr>
          <p:cNvPr id="62" name="TextBox 3">
            <a:extLst>
              <a:ext uri="{FF2B5EF4-FFF2-40B4-BE49-F238E27FC236}">
                <a16:creationId xmlns:a16="http://schemas.microsoft.com/office/drawing/2014/main" id="{0E1C5434-DA25-B420-5682-E39DEFD708B8}"/>
              </a:ext>
            </a:extLst>
          </p:cNvPr>
          <p:cNvSpPr txBox="1"/>
          <p:nvPr/>
        </p:nvSpPr>
        <p:spPr>
          <a:xfrm>
            <a:off x="-13232" y="0"/>
            <a:ext cx="540060"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 </a:t>
            </a:r>
            <a:r>
              <a:rPr lang="en-US" altLang="zh-CN" sz="100" dirty="0">
                <a:noFill/>
                <a:latin typeface="微软雅黑" panose="020B0503020204020204" pitchFamily="34" charset="-122"/>
                <a:ea typeface="微软雅黑" panose="020B0503020204020204" pitchFamily="34" charset="-122"/>
              </a:rPr>
              <a:t>http://www.1ppt.com/moban/</a:t>
            </a:r>
            <a:r>
              <a:rPr lang="zh-CN" altLang="en-US" sz="100" dirty="0">
                <a:noFill/>
                <a:latin typeface="微软雅黑" panose="020B0503020204020204" pitchFamily="34" charset="-122"/>
                <a:ea typeface="微软雅黑" panose="020B0503020204020204" pitchFamily="34" charset="-122"/>
              </a:rPr>
              <a:t> </a:t>
            </a:r>
            <a:endParaRPr lang="en-US" altLang="zh-CN" sz="100" dirty="0">
              <a:no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Tm="2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ppt_x</p:attrName>
                                        </p:attrNameLst>
                                      </p:cBhvr>
                                      <p:tavLst>
                                        <p:tav tm="0">
                                          <p:val>
                                            <p:strVal val="#ppt_x-.2"/>
                                          </p:val>
                                        </p:tav>
                                        <p:tav tm="100000">
                                          <p:val>
                                            <p:strVal val="#ppt_x"/>
                                          </p:val>
                                        </p:tav>
                                      </p:tavLst>
                                    </p:anim>
                                    <p:anim calcmode="lin" valueType="num">
                                      <p:cBhvr>
                                        <p:cTn id="1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ppt_x</p:attrName>
                                        </p:attrNameLst>
                                      </p:cBhvr>
                                      <p:tavLst>
                                        <p:tav tm="0">
                                          <p:val>
                                            <p:strVal val="#ppt_x-.2"/>
                                          </p:val>
                                        </p:tav>
                                        <p:tav tm="100000">
                                          <p:val>
                                            <p:strVal val="#ppt_x"/>
                                          </p:val>
                                        </p:tav>
                                      </p:tavLst>
                                    </p:anim>
                                    <p:anim calcmode="lin" valueType="num">
                                      <p:cBhvr>
                                        <p:cTn id="20"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5"/>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ppt_x</p:attrName>
                                        </p:attrNameLst>
                                      </p:cBhvr>
                                      <p:tavLst>
                                        <p:tav tm="0">
                                          <p:val>
                                            <p:strVal val="#ppt_x-.2"/>
                                          </p:val>
                                        </p:tav>
                                        <p:tav tm="100000">
                                          <p:val>
                                            <p:strVal val="#ppt_x"/>
                                          </p:val>
                                        </p:tav>
                                      </p:tavLst>
                                    </p:anim>
                                    <p:anim calcmode="lin" valueType="num">
                                      <p:cBhvr>
                                        <p:cTn id="2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0"/>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ppt_x</p:attrName>
                                        </p:attrNameLst>
                                      </p:cBhvr>
                                      <p:tavLst>
                                        <p:tav tm="0">
                                          <p:val>
                                            <p:strVal val="#ppt_x-.2"/>
                                          </p:val>
                                        </p:tav>
                                        <p:tav tm="100000">
                                          <p:val>
                                            <p:strVal val="#ppt_x"/>
                                          </p:val>
                                        </p:tav>
                                      </p:tavLst>
                                    </p:anim>
                                    <p:anim calcmode="lin" valueType="num">
                                      <p:cBhvr>
                                        <p:cTn id="32"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4"/>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ppt_x</p:attrName>
                                        </p:attrNameLst>
                                      </p:cBhvr>
                                      <p:tavLst>
                                        <p:tav tm="0">
                                          <p:val>
                                            <p:strVal val="#ppt_x-.2"/>
                                          </p:val>
                                        </p:tav>
                                        <p:tav tm="100000">
                                          <p:val>
                                            <p:strVal val="#ppt_x"/>
                                          </p:val>
                                        </p:tav>
                                      </p:tavLst>
                                    </p:anim>
                                    <p:anim calcmode="lin" valueType="num">
                                      <p:cBhvr>
                                        <p:cTn id="3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1"/>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1000" fill="hold"/>
                                        <p:tgtEl>
                                          <p:spTgt spid="23"/>
                                        </p:tgtEl>
                                        <p:attrNameLst>
                                          <p:attrName>ppt_x</p:attrName>
                                        </p:attrNameLst>
                                      </p:cBhvr>
                                      <p:tavLst>
                                        <p:tav tm="0">
                                          <p:val>
                                            <p:strVal val="#ppt_x-.2"/>
                                          </p:val>
                                        </p:tav>
                                        <p:tav tm="100000">
                                          <p:val>
                                            <p:strVal val="#ppt_x"/>
                                          </p:val>
                                        </p:tav>
                                      </p:tavLst>
                                    </p:anim>
                                    <p:anim calcmode="lin" valueType="num">
                                      <p:cBhvr>
                                        <p:cTn id="4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3"/>
                                        </p:tgtEl>
                                      </p:cBhvr>
                                    </p:animEffect>
                                  </p:childTnLst>
                                </p:cTn>
                              </p:par>
                            </p:childTnLst>
                          </p:cTn>
                        </p:par>
                        <p:par>
                          <p:cTn id="46" fill="hold">
                            <p:stCondLst>
                              <p:cond delay="7000"/>
                            </p:stCondLst>
                            <p:childTnLst>
                              <p:par>
                                <p:cTn id="47" presetID="29"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ppt_x</p:attrName>
                                        </p:attrNameLst>
                                      </p:cBhvr>
                                      <p:tavLst>
                                        <p:tav tm="0">
                                          <p:val>
                                            <p:strVal val="#ppt_x-.2"/>
                                          </p:val>
                                        </p:tav>
                                        <p:tav tm="100000">
                                          <p:val>
                                            <p:strVal val="#ppt_x"/>
                                          </p:val>
                                        </p:tav>
                                      </p:tavLst>
                                    </p:anim>
                                    <p:anim calcmode="lin" valueType="num">
                                      <p:cBhvr>
                                        <p:cTn id="5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2"/>
                                        </p:tgtEl>
                                      </p:cBhvr>
                                    </p:animEffect>
                                  </p:childTnLst>
                                </p:cTn>
                              </p:par>
                            </p:childTnLst>
                          </p:cTn>
                        </p:par>
                        <p:par>
                          <p:cTn id="52" fill="hold">
                            <p:stCondLst>
                              <p:cond delay="8000"/>
                            </p:stCondLst>
                            <p:childTnLst>
                              <p:par>
                                <p:cTn id="53" presetID="29"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ppt_x</p:attrName>
                                        </p:attrNameLst>
                                      </p:cBhvr>
                                      <p:tavLst>
                                        <p:tav tm="0">
                                          <p:val>
                                            <p:strVal val="#ppt_x-.2"/>
                                          </p:val>
                                        </p:tav>
                                        <p:tav tm="100000">
                                          <p:val>
                                            <p:strVal val="#ppt_x"/>
                                          </p:val>
                                        </p:tav>
                                      </p:tavLst>
                                    </p:anim>
                                    <p:anim calcmode="lin" valueType="num">
                                      <p:cBhvr>
                                        <p:cTn id="56"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9"/>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10" name="图形"/>
            <p:cNvSpPr/>
            <p:nvPr>
              <p:custDataLst>
                <p:tags r:id="rId10"/>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11"/>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16" name="图形"/>
          <p:cNvGrpSpPr/>
          <p:nvPr/>
        </p:nvGrpSpPr>
        <p:grpSpPr>
          <a:xfrm>
            <a:off x="1155702" y="1788161"/>
            <a:ext cx="9851389" cy="3872865"/>
            <a:chOff x="1622" y="2816"/>
            <a:chExt cx="15514" cy="6099"/>
          </a:xfrm>
        </p:grpSpPr>
        <p:grpSp>
          <p:nvGrpSpPr>
            <p:cNvPr id="13" name="组合 12"/>
            <p:cNvGrpSpPr/>
            <p:nvPr/>
          </p:nvGrpSpPr>
          <p:grpSpPr>
            <a:xfrm>
              <a:off x="10259" y="3010"/>
              <a:ext cx="6877" cy="5142"/>
              <a:chOff x="10655" y="2816"/>
              <a:chExt cx="6877" cy="5142"/>
            </a:xfrm>
          </p:grpSpPr>
          <p:sp>
            <p:nvSpPr>
              <p:cNvPr id="17" name="图形"/>
              <p:cNvSpPr txBox="1"/>
              <p:nvPr>
                <p:custDataLst>
                  <p:tags r:id="rId4"/>
                </p:custDataLst>
              </p:nvPr>
            </p:nvSpPr>
            <p:spPr>
              <a:xfrm>
                <a:off x="10671" y="2816"/>
                <a:ext cx="3325" cy="727"/>
              </a:xfrm>
              <a:prstGeom prst="rect">
                <a:avLst/>
              </a:prstGeom>
              <a:noFill/>
            </p:spPr>
            <p:txBody>
              <a:bodyPr wrap="square" rtlCol="0">
                <a:spAutoFit/>
              </a:bodyPr>
              <a:lstStyle/>
              <a:p>
                <a:pPr algn="l"/>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19" name="图形"/>
              <p:cNvSpPr txBox="1"/>
              <p:nvPr>
                <p:custDataLst>
                  <p:tags r:id="rId5"/>
                </p:custDataLst>
              </p:nvPr>
            </p:nvSpPr>
            <p:spPr>
              <a:xfrm>
                <a:off x="10671" y="6241"/>
                <a:ext cx="3325" cy="727"/>
              </a:xfrm>
              <a:prstGeom prst="rect">
                <a:avLst/>
              </a:prstGeom>
              <a:noFill/>
            </p:spPr>
            <p:txBody>
              <a:bodyPr wrap="square" rtlCol="0">
                <a:spAutoFit/>
              </a:bodyPr>
              <a:lstStyle/>
              <a:p>
                <a:pPr algn="l"/>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cxnSp>
            <p:nvCxnSpPr>
              <p:cNvPr id="21" name="图形"/>
              <p:cNvCxnSpPr/>
              <p:nvPr>
                <p:custDataLst>
                  <p:tags r:id="rId6"/>
                </p:custDataLst>
              </p:nvPr>
            </p:nvCxnSpPr>
            <p:spPr>
              <a:xfrm>
                <a:off x="10840" y="5816"/>
                <a:ext cx="3020" cy="0"/>
              </a:xfrm>
              <a:prstGeom prst="line">
                <a:avLst/>
              </a:prstGeom>
              <a:ln w="38100">
                <a:solidFill>
                  <a:srgbClr val="B19E86"/>
                </a:solidFill>
              </a:ln>
            </p:spPr>
            <p:style>
              <a:lnRef idx="1">
                <a:schemeClr val="accent1"/>
              </a:lnRef>
              <a:fillRef idx="0">
                <a:schemeClr val="accent1"/>
              </a:fillRef>
              <a:effectRef idx="0">
                <a:schemeClr val="accent1"/>
              </a:effectRef>
              <a:fontRef idx="minor">
                <a:schemeClr val="tx1"/>
              </a:fontRef>
            </p:style>
          </p:cxnSp>
          <p:sp>
            <p:nvSpPr>
              <p:cNvPr id="6" name="图形"/>
              <p:cNvSpPr txBox="1"/>
              <p:nvPr>
                <p:custDataLst>
                  <p:tags r:id="rId7"/>
                </p:custDataLst>
              </p:nvPr>
            </p:nvSpPr>
            <p:spPr>
              <a:xfrm>
                <a:off x="10655" y="3445"/>
                <a:ext cx="6861" cy="1100"/>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50000"/>
                      <a:lumOff val="50000"/>
                    </a:schemeClr>
                  </a:solidFill>
                  <a:latin typeface="Arial"/>
                  <a:ea typeface="微软雅黑"/>
                  <a:cs typeface="MiSans Medium" panose="00000600000000000000" charset="-122"/>
                  <a:sym typeface="Arial"/>
                </a:endParaRPr>
              </a:p>
            </p:txBody>
          </p:sp>
          <p:sp>
            <p:nvSpPr>
              <p:cNvPr id="7" name="图形"/>
              <p:cNvSpPr txBox="1"/>
              <p:nvPr>
                <p:custDataLst>
                  <p:tags r:id="rId8"/>
                </p:custDataLst>
              </p:nvPr>
            </p:nvSpPr>
            <p:spPr>
              <a:xfrm>
                <a:off x="10671" y="6858"/>
                <a:ext cx="6861" cy="1100"/>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50000"/>
                      <a:lumOff val="50000"/>
                    </a:schemeClr>
                  </a:solidFill>
                  <a:latin typeface="Arial"/>
                  <a:ea typeface="微软雅黑"/>
                  <a:cs typeface="MiSans Medium" panose="00000600000000000000" charset="-122"/>
                  <a:sym typeface="Arial"/>
                </a:endParaRPr>
              </a:p>
            </p:txBody>
          </p:sp>
        </p:grpSp>
        <p:grpSp>
          <p:nvGrpSpPr>
            <p:cNvPr id="14" name="组合 13"/>
            <p:cNvGrpSpPr/>
            <p:nvPr/>
          </p:nvGrpSpPr>
          <p:grpSpPr>
            <a:xfrm>
              <a:off x="1622" y="2816"/>
              <a:ext cx="7979" cy="6099"/>
              <a:chOff x="1622" y="2816"/>
              <a:chExt cx="8181" cy="6253"/>
            </a:xfrm>
          </p:grpSpPr>
          <p:pic>
            <p:nvPicPr>
              <p:cNvPr id="12" name="图形" descr="D:\包图网\包图网素材\商务办公\5d00bd44efe15.jpg5d00bd44efe15"/>
              <p:cNvPicPr>
                <a:picLocks noChangeAspect="1"/>
              </p:cNvPicPr>
              <p:nvPr>
                <p:custDataLst>
                  <p:tags r:id="rId2"/>
                </p:custDataLst>
              </p:nvPr>
            </p:nvPicPr>
            <p:blipFill rotWithShape="1">
              <a:blip r:embed="rId13" cstate="email">
                <a:extLst>
                  <a:ext uri="{28A0092B-C50C-407E-A947-70E740481C1C}">
                    <a14:useLocalDpi xmlns:a14="http://schemas.microsoft.com/office/drawing/2010/main"/>
                  </a:ext>
                </a:extLst>
              </a:blip>
              <a:srcRect/>
              <a:stretch>
                <a:fillRect/>
              </a:stretch>
            </p:blipFill>
            <p:spPr>
              <a:xfrm flipH="1">
                <a:off x="1622" y="2876"/>
                <a:ext cx="8181" cy="6193"/>
              </a:xfrm>
              <a:prstGeom prst="snip2DiagRect">
                <a:avLst>
                  <a:gd name="adj1" fmla="val 0"/>
                  <a:gd name="adj2" fmla="val 27812"/>
                </a:avLst>
              </a:prstGeom>
              <a:ln>
                <a:solidFill>
                  <a:srgbClr val="343B53"/>
                </a:solidFill>
              </a:ln>
            </p:spPr>
          </p:pic>
          <p:sp>
            <p:nvSpPr>
              <p:cNvPr id="4" name="图形"/>
              <p:cNvSpPr/>
              <p:nvPr/>
            </p:nvSpPr>
            <p:spPr>
              <a:xfrm flipV="1">
                <a:off x="1622" y="2816"/>
                <a:ext cx="1264" cy="1264"/>
              </a:xfrm>
              <a:prstGeom prst="rtTriangle">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5" name="图形"/>
              <p:cNvSpPr/>
              <p:nvPr>
                <p:custDataLst>
                  <p:tags r:id="rId3"/>
                </p:custDataLst>
              </p:nvPr>
            </p:nvSpPr>
            <p:spPr>
              <a:xfrm flipH="1">
                <a:off x="8539" y="7805"/>
                <a:ext cx="1264" cy="1264"/>
              </a:xfrm>
              <a:prstGeom prst="rtTriangl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gr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edge">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13"/>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10" name="图形"/>
            <p:cNvSpPr/>
            <p:nvPr>
              <p:custDataLst>
                <p:tags r:id="rId14"/>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15"/>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28" name="图形"/>
          <p:cNvGrpSpPr/>
          <p:nvPr/>
        </p:nvGrpSpPr>
        <p:grpSpPr>
          <a:xfrm flipH="1">
            <a:off x="1048386" y="1583057"/>
            <a:ext cx="10065385" cy="3984625"/>
            <a:chOff x="1741" y="2493"/>
            <a:chExt cx="15851" cy="6275"/>
          </a:xfrm>
        </p:grpSpPr>
        <p:pic>
          <p:nvPicPr>
            <p:cNvPr id="20" name="图形" descr="D:\包图网\包图网素材\商务办公\5c90e925bc819.jpg5c90e925bc819"/>
            <p:cNvPicPr>
              <a:picLocks noChangeAspect="1"/>
            </p:cNvPicPr>
            <p:nvPr>
              <p:custDataLst>
                <p:tags r:id="rId2"/>
              </p:custDataLst>
            </p:nvPr>
          </p:nvPicPr>
          <p:blipFill rotWithShape="1">
            <a:blip r:embed="rId17" cstate="email">
              <a:extLst>
                <a:ext uri="{28A0092B-C50C-407E-A947-70E740481C1C}">
                  <a14:useLocalDpi xmlns:a14="http://schemas.microsoft.com/office/drawing/2010/main"/>
                </a:ext>
              </a:extLst>
            </a:blip>
            <a:srcRect/>
            <a:stretch>
              <a:fillRect/>
            </a:stretch>
          </p:blipFill>
          <p:spPr>
            <a:xfrm flipH="1">
              <a:off x="1741" y="2572"/>
              <a:ext cx="6156" cy="6196"/>
            </a:xfrm>
            <a:prstGeom prst="rect">
              <a:avLst/>
            </a:prstGeom>
            <a:ln>
              <a:solidFill>
                <a:srgbClr val="343B53"/>
              </a:solidFill>
            </a:ln>
          </p:spPr>
        </p:pic>
        <p:cxnSp>
          <p:nvCxnSpPr>
            <p:cNvPr id="5" name="图形"/>
            <p:cNvCxnSpPr/>
            <p:nvPr>
              <p:custDataLst>
                <p:tags r:id="rId3"/>
              </p:custDataLst>
            </p:nvPr>
          </p:nvCxnSpPr>
          <p:spPr>
            <a:xfrm>
              <a:off x="8830" y="4067"/>
              <a:ext cx="3841" cy="0"/>
            </a:xfrm>
            <a:prstGeom prst="line">
              <a:avLst/>
            </a:prstGeom>
            <a:ln w="63500">
              <a:solidFill>
                <a:srgbClr val="B19E86"/>
              </a:solidFill>
            </a:ln>
          </p:spPr>
          <p:style>
            <a:lnRef idx="1">
              <a:schemeClr val="accent1"/>
            </a:lnRef>
            <a:fillRef idx="0">
              <a:schemeClr val="accent1"/>
            </a:fillRef>
            <a:effectRef idx="0">
              <a:schemeClr val="accent1"/>
            </a:effectRef>
            <a:fontRef idx="minor">
              <a:schemeClr val="tx1"/>
            </a:fontRef>
          </p:style>
        </p:cxnSp>
        <p:cxnSp>
          <p:nvCxnSpPr>
            <p:cNvPr id="19" name="图形"/>
            <p:cNvCxnSpPr/>
            <p:nvPr>
              <p:custDataLst>
                <p:tags r:id="rId4"/>
              </p:custDataLst>
            </p:nvPr>
          </p:nvCxnSpPr>
          <p:spPr>
            <a:xfrm>
              <a:off x="13695" y="4067"/>
              <a:ext cx="3841" cy="0"/>
            </a:xfrm>
            <a:prstGeom prst="line">
              <a:avLst/>
            </a:prstGeom>
            <a:ln w="63500">
              <a:solidFill>
                <a:srgbClr val="343B53"/>
              </a:solidFill>
            </a:ln>
          </p:spPr>
          <p:style>
            <a:lnRef idx="1">
              <a:schemeClr val="accent1"/>
            </a:lnRef>
            <a:fillRef idx="0">
              <a:schemeClr val="accent1"/>
            </a:fillRef>
            <a:effectRef idx="0">
              <a:schemeClr val="accent1"/>
            </a:effectRef>
            <a:fontRef idx="minor">
              <a:schemeClr val="tx1"/>
            </a:fontRef>
          </p:style>
        </p:cxnSp>
        <p:cxnSp>
          <p:nvCxnSpPr>
            <p:cNvPr id="21" name="图形"/>
            <p:cNvCxnSpPr/>
            <p:nvPr>
              <p:custDataLst>
                <p:tags r:id="rId5"/>
              </p:custDataLst>
            </p:nvPr>
          </p:nvCxnSpPr>
          <p:spPr>
            <a:xfrm>
              <a:off x="8830" y="8706"/>
              <a:ext cx="3841" cy="0"/>
            </a:xfrm>
            <a:prstGeom prst="line">
              <a:avLst/>
            </a:prstGeom>
            <a:ln w="63500">
              <a:solidFill>
                <a:srgbClr val="B19E86"/>
              </a:solidFill>
            </a:ln>
          </p:spPr>
          <p:style>
            <a:lnRef idx="1">
              <a:schemeClr val="accent1"/>
            </a:lnRef>
            <a:fillRef idx="0">
              <a:schemeClr val="accent1"/>
            </a:fillRef>
            <a:effectRef idx="0">
              <a:schemeClr val="accent1"/>
            </a:effectRef>
            <a:fontRef idx="minor">
              <a:schemeClr val="tx1"/>
            </a:fontRef>
          </p:style>
        </p:cxnSp>
        <p:cxnSp>
          <p:nvCxnSpPr>
            <p:cNvPr id="2" name="图形"/>
            <p:cNvCxnSpPr/>
            <p:nvPr>
              <p:custDataLst>
                <p:tags r:id="rId6"/>
              </p:custDataLst>
            </p:nvPr>
          </p:nvCxnSpPr>
          <p:spPr>
            <a:xfrm>
              <a:off x="13695" y="8706"/>
              <a:ext cx="3841" cy="0"/>
            </a:xfrm>
            <a:prstGeom prst="line">
              <a:avLst/>
            </a:prstGeom>
            <a:ln w="63500">
              <a:solidFill>
                <a:srgbClr val="343B53"/>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8768" y="4671"/>
              <a:ext cx="3965" cy="3444"/>
              <a:chOff x="13055" y="2758"/>
              <a:chExt cx="3965" cy="3444"/>
            </a:xfrm>
          </p:grpSpPr>
          <p:sp>
            <p:nvSpPr>
              <p:cNvPr id="32" name="图形"/>
              <p:cNvSpPr txBox="1"/>
              <p:nvPr>
                <p:custDataLst>
                  <p:tags r:id="rId11"/>
                </p:custDataLst>
              </p:nvPr>
            </p:nvSpPr>
            <p:spPr>
              <a:xfrm>
                <a:off x="13389" y="2758"/>
                <a:ext cx="329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33" name="图形"/>
              <p:cNvSpPr txBox="1"/>
              <p:nvPr>
                <p:custDataLst>
                  <p:tags r:id="rId12"/>
                </p:custDataLst>
              </p:nvPr>
            </p:nvSpPr>
            <p:spPr>
              <a:xfrm>
                <a:off x="13055" y="3405"/>
                <a:ext cx="3965" cy="2797"/>
              </a:xfrm>
              <a:prstGeom prst="rect">
                <a:avLst/>
              </a:prstGeom>
              <a:noFill/>
            </p:spPr>
            <p:txBody>
              <a:bodyPr wrap="square" rtlCol="0">
                <a:no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23" name="组合 22"/>
            <p:cNvGrpSpPr/>
            <p:nvPr/>
          </p:nvGrpSpPr>
          <p:grpSpPr>
            <a:xfrm>
              <a:off x="13627" y="4671"/>
              <a:ext cx="3965" cy="3427"/>
              <a:chOff x="13055" y="2758"/>
              <a:chExt cx="3965" cy="3427"/>
            </a:xfrm>
          </p:grpSpPr>
          <p:sp>
            <p:nvSpPr>
              <p:cNvPr id="24" name="图形"/>
              <p:cNvSpPr txBox="1"/>
              <p:nvPr>
                <p:custDataLst>
                  <p:tags r:id="rId9"/>
                </p:custDataLst>
              </p:nvPr>
            </p:nvSpPr>
            <p:spPr>
              <a:xfrm>
                <a:off x="13389" y="2758"/>
                <a:ext cx="329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25" name="图形"/>
              <p:cNvSpPr txBox="1"/>
              <p:nvPr>
                <p:custDataLst>
                  <p:tags r:id="rId10"/>
                </p:custDataLst>
              </p:nvPr>
            </p:nvSpPr>
            <p:spPr>
              <a:xfrm>
                <a:off x="13055" y="3415"/>
                <a:ext cx="3965" cy="2770"/>
              </a:xfrm>
              <a:prstGeom prst="rect">
                <a:avLst/>
              </a:prstGeom>
              <a:noFill/>
            </p:spPr>
            <p:txBody>
              <a:bodyPr wrap="square" rtlCol="0">
                <a:no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pic>
          <p:nvPicPr>
            <p:cNvPr id="26" name="图形" descr="343439383331353b343531393631323bbbeeb6afd7dcbde1"/>
            <p:cNvPicPr>
              <a:picLocks noChangeAspect="1"/>
            </p:cNvPicPr>
            <p:nvPr>
              <p:custDataLst>
                <p:tags r:id="rId7"/>
              </p:custDataLst>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5037" y="2572"/>
              <a:ext cx="1145" cy="1145"/>
            </a:xfrm>
            <a:prstGeom prst="rect">
              <a:avLst/>
            </a:prstGeom>
          </p:spPr>
        </p:pic>
        <p:pic>
          <p:nvPicPr>
            <p:cNvPr id="27" name="图形" descr="333639373230313b343435303839333bbeadd1e9d7dcbde1"/>
            <p:cNvPicPr>
              <a:picLocks noChangeAspect="1"/>
            </p:cNvPicPr>
            <p:nvPr>
              <p:custDataLst>
                <p:tags r:id="rId8"/>
              </p:custDataLst>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0100" y="2493"/>
              <a:ext cx="1302" cy="1302"/>
            </a:xfrm>
            <a:prstGeom prst="rect">
              <a:avLst/>
            </a:prstGeom>
          </p:spPr>
        </p:pic>
      </p:grpSp>
    </p:spTree>
    <p:custDataLst>
      <p:tags r:id="rId1"/>
    </p:custDataLst>
  </p:cSld>
  <p:clrMapOvr>
    <a:masterClrMapping/>
  </p:clrMapOvr>
  <p:transition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25"/>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10" name="图形"/>
            <p:cNvSpPr/>
            <p:nvPr>
              <p:custDataLst>
                <p:tags r:id="rId26"/>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27"/>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8" name="图形"/>
          <p:cNvGrpSpPr/>
          <p:nvPr/>
        </p:nvGrpSpPr>
        <p:grpSpPr>
          <a:xfrm>
            <a:off x="1022351" y="1306196"/>
            <a:ext cx="10093325" cy="5056505"/>
            <a:chOff x="1556" y="2057"/>
            <a:chExt cx="15895" cy="7963"/>
          </a:xfrm>
        </p:grpSpPr>
        <p:cxnSp>
          <p:nvCxnSpPr>
            <p:cNvPr id="30" name="图形"/>
            <p:cNvCxnSpPr/>
            <p:nvPr>
              <p:custDataLst>
                <p:tags r:id="rId2"/>
              </p:custDataLst>
            </p:nvPr>
          </p:nvCxnSpPr>
          <p:spPr>
            <a:xfrm flipH="1">
              <a:off x="8445" y="3725"/>
              <a:ext cx="0" cy="4691"/>
            </a:xfrm>
            <a:prstGeom prst="line">
              <a:avLst/>
            </a:prstGeom>
            <a:gradFill flip="none" rotWithShape="1">
              <a:gsLst>
                <a:gs pos="55000">
                  <a:srgbClr val="F6DABC"/>
                </a:gs>
                <a:gs pos="0">
                  <a:srgbClr val="B3823D"/>
                </a:gs>
                <a:gs pos="100000">
                  <a:srgbClr val="B3823D"/>
                </a:gs>
              </a:gsLst>
              <a:lin ang="7680000" scaled="0"/>
            </a:gradFill>
            <a:ln w="12700">
              <a:solidFill>
                <a:srgbClr val="343B53"/>
              </a:solidFill>
            </a:ln>
          </p:spPr>
          <p:style>
            <a:lnRef idx="2">
              <a:schemeClr val="accent1">
                <a:shade val="50000"/>
              </a:schemeClr>
            </a:lnRef>
            <a:fillRef idx="1">
              <a:schemeClr val="accent1"/>
            </a:fillRef>
            <a:effectRef idx="0">
              <a:schemeClr val="accent1"/>
            </a:effectRef>
            <a:fontRef idx="minor">
              <a:schemeClr val="lt1"/>
            </a:fontRef>
          </p:style>
        </p:cxnSp>
        <p:sp>
          <p:nvSpPr>
            <p:cNvPr id="32" name="图形"/>
            <p:cNvSpPr/>
            <p:nvPr>
              <p:custDataLst>
                <p:tags r:id="rId3"/>
              </p:custDataLst>
            </p:nvPr>
          </p:nvSpPr>
          <p:spPr>
            <a:xfrm rot="2700000">
              <a:off x="7985" y="2614"/>
              <a:ext cx="920" cy="920"/>
            </a:xfrm>
            <a:prstGeom prst="rect">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a:ea typeface="微软雅黑"/>
                <a:cs typeface="MiSans Medium" panose="00000600000000000000" charset="-122"/>
                <a:sym typeface="Arial"/>
              </a:endParaRPr>
            </a:p>
          </p:txBody>
        </p:sp>
        <p:sp>
          <p:nvSpPr>
            <p:cNvPr id="54" name="图形"/>
            <p:cNvSpPr/>
            <p:nvPr>
              <p:custDataLst>
                <p:tags r:id="rId4"/>
              </p:custDataLst>
            </p:nvPr>
          </p:nvSpPr>
          <p:spPr>
            <a:xfrm rot="2700000">
              <a:off x="7985" y="8295"/>
              <a:ext cx="920" cy="920"/>
            </a:xfrm>
            <a:prstGeom prst="rect">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a:ea typeface="微软雅黑"/>
                <a:cs typeface="MiSans Medium" panose="00000600000000000000" charset="-122"/>
                <a:sym typeface="Arial"/>
              </a:endParaRPr>
            </a:p>
          </p:txBody>
        </p:sp>
        <p:sp>
          <p:nvSpPr>
            <p:cNvPr id="59" name="图形"/>
            <p:cNvSpPr/>
            <p:nvPr>
              <p:custDataLst>
                <p:tags r:id="rId5"/>
              </p:custDataLst>
            </p:nvPr>
          </p:nvSpPr>
          <p:spPr>
            <a:xfrm rot="2700000">
              <a:off x="7985" y="5454"/>
              <a:ext cx="920" cy="920"/>
            </a:xfrm>
            <a:prstGeom prst="rect">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a:ea typeface="微软雅黑"/>
                <a:cs typeface="MiSans Medium" panose="00000600000000000000" charset="-122"/>
                <a:sym typeface="Arial"/>
              </a:endParaRPr>
            </a:p>
          </p:txBody>
        </p:sp>
        <p:cxnSp>
          <p:nvCxnSpPr>
            <p:cNvPr id="33" name="图形"/>
            <p:cNvCxnSpPr/>
            <p:nvPr>
              <p:custDataLst>
                <p:tags r:id="rId6"/>
              </p:custDataLst>
            </p:nvPr>
          </p:nvCxnSpPr>
          <p:spPr>
            <a:xfrm>
              <a:off x="8445" y="4493"/>
              <a:ext cx="1560" cy="0"/>
            </a:xfrm>
            <a:prstGeom prst="line">
              <a:avLst/>
            </a:prstGeom>
            <a:ln w="12700">
              <a:solidFill>
                <a:srgbClr val="343B53"/>
              </a:solidFill>
            </a:ln>
          </p:spPr>
          <p:style>
            <a:lnRef idx="1">
              <a:schemeClr val="accent1"/>
            </a:lnRef>
            <a:fillRef idx="0">
              <a:schemeClr val="accent1"/>
            </a:fillRef>
            <a:effectRef idx="0">
              <a:schemeClr val="accent1"/>
            </a:effectRef>
            <a:fontRef idx="minor">
              <a:schemeClr val="tx1"/>
            </a:fontRef>
          </p:style>
        </p:cxnSp>
        <p:cxnSp>
          <p:nvCxnSpPr>
            <p:cNvPr id="34" name="图形"/>
            <p:cNvCxnSpPr/>
            <p:nvPr>
              <p:custDataLst>
                <p:tags r:id="rId7"/>
              </p:custDataLst>
            </p:nvPr>
          </p:nvCxnSpPr>
          <p:spPr>
            <a:xfrm>
              <a:off x="8445" y="7334"/>
              <a:ext cx="1560" cy="0"/>
            </a:xfrm>
            <a:prstGeom prst="line">
              <a:avLst/>
            </a:prstGeom>
            <a:ln w="12700">
              <a:solidFill>
                <a:srgbClr val="343B53"/>
              </a:solidFill>
            </a:ln>
          </p:spPr>
          <p:style>
            <a:lnRef idx="1">
              <a:schemeClr val="accent1"/>
            </a:lnRef>
            <a:fillRef idx="0">
              <a:schemeClr val="accent1"/>
            </a:fillRef>
            <a:effectRef idx="0">
              <a:schemeClr val="accent1"/>
            </a:effectRef>
            <a:fontRef idx="minor">
              <a:schemeClr val="tx1"/>
            </a:fontRef>
          </p:style>
        </p:cxnSp>
        <p:sp>
          <p:nvSpPr>
            <p:cNvPr id="64" name="图形"/>
            <p:cNvSpPr/>
            <p:nvPr>
              <p:custDataLst>
                <p:tags r:id="rId8"/>
              </p:custDataLst>
            </p:nvPr>
          </p:nvSpPr>
          <p:spPr>
            <a:xfrm rot="2700000">
              <a:off x="10151" y="6874"/>
              <a:ext cx="920" cy="920"/>
            </a:xfrm>
            <a:prstGeom prst="rect">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a:ea typeface="微软雅黑"/>
                <a:cs typeface="MiSans Medium" panose="00000600000000000000" charset="-122"/>
                <a:sym typeface="Arial"/>
              </a:endParaRPr>
            </a:p>
          </p:txBody>
        </p:sp>
        <p:sp>
          <p:nvSpPr>
            <p:cNvPr id="35" name="图形"/>
            <p:cNvSpPr/>
            <p:nvPr>
              <p:custDataLst>
                <p:tags r:id="rId9"/>
              </p:custDataLst>
            </p:nvPr>
          </p:nvSpPr>
          <p:spPr>
            <a:xfrm rot="2700000">
              <a:off x="10151" y="4034"/>
              <a:ext cx="920" cy="920"/>
            </a:xfrm>
            <a:prstGeom prst="rect">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rial"/>
                <a:ea typeface="微软雅黑"/>
                <a:cs typeface="MiSans Medium" panose="00000600000000000000" charset="-122"/>
                <a:sym typeface="Arial"/>
              </a:endParaRPr>
            </a:p>
          </p:txBody>
        </p:sp>
        <p:sp>
          <p:nvSpPr>
            <p:cNvPr id="36" name="图形"/>
            <p:cNvSpPr>
              <a:spLocks noChangeAspect="1"/>
            </p:cNvSpPr>
            <p:nvPr>
              <p:custDataLst>
                <p:tags r:id="rId10"/>
              </p:custDataLst>
            </p:nvPr>
          </p:nvSpPr>
          <p:spPr bwMode="auto">
            <a:xfrm>
              <a:off x="8218" y="2873"/>
              <a:ext cx="454" cy="402"/>
            </a:xfrm>
            <a:custGeom>
              <a:avLst/>
              <a:gdLst>
                <a:gd name="connsiteX0" fmla="*/ 168262 w 607490"/>
                <a:gd name="connsiteY0" fmla="*/ 355732 h 537985"/>
                <a:gd name="connsiteX1" fmla="*/ 168262 w 607490"/>
                <a:gd name="connsiteY1" fmla="*/ 394292 h 537985"/>
                <a:gd name="connsiteX2" fmla="*/ 229759 w 607490"/>
                <a:gd name="connsiteY2" fmla="*/ 394292 h 537985"/>
                <a:gd name="connsiteX3" fmla="*/ 229759 w 607490"/>
                <a:gd name="connsiteY3" fmla="*/ 355732 h 537985"/>
                <a:gd name="connsiteX4" fmla="*/ 59640 w 607490"/>
                <a:gd name="connsiteY4" fmla="*/ 355732 h 537985"/>
                <a:gd name="connsiteX5" fmla="*/ 59640 w 607490"/>
                <a:gd name="connsiteY5" fmla="*/ 394292 h 537985"/>
                <a:gd name="connsiteX6" fmla="*/ 121235 w 607490"/>
                <a:gd name="connsiteY6" fmla="*/ 394292 h 537985"/>
                <a:gd name="connsiteX7" fmla="*/ 121235 w 607490"/>
                <a:gd name="connsiteY7" fmla="*/ 355732 h 537985"/>
                <a:gd name="connsiteX8" fmla="*/ 332305 w 607490"/>
                <a:gd name="connsiteY8" fmla="*/ 297835 h 537985"/>
                <a:gd name="connsiteX9" fmla="*/ 363903 w 607490"/>
                <a:gd name="connsiteY9" fmla="*/ 318139 h 537985"/>
                <a:gd name="connsiteX10" fmla="*/ 423647 w 607490"/>
                <a:gd name="connsiteY10" fmla="*/ 380034 h 537985"/>
                <a:gd name="connsiteX11" fmla="*/ 452394 w 607490"/>
                <a:gd name="connsiteY11" fmla="*/ 353382 h 537985"/>
                <a:gd name="connsiteX12" fmla="*/ 507542 w 607490"/>
                <a:gd name="connsiteY12" fmla="*/ 325852 h 537985"/>
                <a:gd name="connsiteX13" fmla="*/ 567481 w 607490"/>
                <a:gd name="connsiteY13" fmla="*/ 349965 h 537985"/>
                <a:gd name="connsiteX14" fmla="*/ 605713 w 607490"/>
                <a:gd name="connsiteY14" fmla="*/ 426894 h 537985"/>
                <a:gd name="connsiteX15" fmla="*/ 576477 w 607490"/>
                <a:gd name="connsiteY15" fmla="*/ 506361 h 537985"/>
                <a:gd name="connsiteX16" fmla="*/ 497959 w 607490"/>
                <a:gd name="connsiteY16" fmla="*/ 537601 h 537985"/>
                <a:gd name="connsiteX17" fmla="*/ 426091 w 607490"/>
                <a:gd name="connsiteY17" fmla="*/ 526472 h 537985"/>
                <a:gd name="connsiteX18" fmla="*/ 347378 w 607490"/>
                <a:gd name="connsiteY18" fmla="*/ 480002 h 537985"/>
                <a:gd name="connsiteX19" fmla="*/ 346889 w 607490"/>
                <a:gd name="connsiteY19" fmla="*/ 479612 h 537985"/>
                <a:gd name="connsiteX20" fmla="*/ 335938 w 607490"/>
                <a:gd name="connsiteY20" fmla="*/ 462332 h 537985"/>
                <a:gd name="connsiteX21" fmla="*/ 341218 w 607490"/>
                <a:gd name="connsiteY21" fmla="*/ 452081 h 537985"/>
                <a:gd name="connsiteX22" fmla="*/ 376615 w 607490"/>
                <a:gd name="connsiteY22" fmla="*/ 451984 h 537985"/>
                <a:gd name="connsiteX23" fmla="*/ 423940 w 607490"/>
                <a:gd name="connsiteY23" fmla="*/ 465358 h 537985"/>
                <a:gd name="connsiteX24" fmla="*/ 425309 w 607490"/>
                <a:gd name="connsiteY24" fmla="*/ 463992 h 537985"/>
                <a:gd name="connsiteX25" fmla="*/ 328409 w 607490"/>
                <a:gd name="connsiteY25" fmla="*/ 345474 h 537985"/>
                <a:gd name="connsiteX26" fmla="*/ 320098 w 607490"/>
                <a:gd name="connsiteY26" fmla="*/ 302519 h 537985"/>
                <a:gd name="connsiteX27" fmla="*/ 332305 w 607490"/>
                <a:gd name="connsiteY27" fmla="*/ 297835 h 537985"/>
                <a:gd name="connsiteX28" fmla="*/ 216177 w 607490"/>
                <a:gd name="connsiteY28" fmla="*/ 129844 h 537985"/>
                <a:gd name="connsiteX29" fmla="*/ 229371 w 607490"/>
                <a:gd name="connsiteY29" fmla="*/ 131601 h 537985"/>
                <a:gd name="connsiteX30" fmla="*/ 307854 w 607490"/>
                <a:gd name="connsiteY30" fmla="*/ 197206 h 537985"/>
                <a:gd name="connsiteX31" fmla="*/ 312252 w 607490"/>
                <a:gd name="connsiteY31" fmla="*/ 206773 h 537985"/>
                <a:gd name="connsiteX32" fmla="*/ 307854 w 607490"/>
                <a:gd name="connsiteY32" fmla="*/ 216340 h 537985"/>
                <a:gd name="connsiteX33" fmla="*/ 229371 w 607490"/>
                <a:gd name="connsiteY33" fmla="*/ 281944 h 537985"/>
                <a:gd name="connsiteX34" fmla="*/ 221357 w 607490"/>
                <a:gd name="connsiteY34" fmla="*/ 284873 h 537985"/>
                <a:gd name="connsiteX35" fmla="*/ 216177 w 607490"/>
                <a:gd name="connsiteY35" fmla="*/ 283702 h 537985"/>
                <a:gd name="connsiteX36" fmla="*/ 208944 w 607490"/>
                <a:gd name="connsiteY36" fmla="*/ 272377 h 537985"/>
                <a:gd name="connsiteX37" fmla="*/ 208944 w 607490"/>
                <a:gd name="connsiteY37" fmla="*/ 141169 h 537985"/>
                <a:gd name="connsiteX38" fmla="*/ 216177 w 607490"/>
                <a:gd name="connsiteY38" fmla="*/ 129844 h 537985"/>
                <a:gd name="connsiteX39" fmla="*/ 385311 w 607490"/>
                <a:gd name="connsiteY39" fmla="*/ 30751 h 537985"/>
                <a:gd name="connsiteX40" fmla="*/ 385311 w 607490"/>
                <a:gd name="connsiteY40" fmla="*/ 69213 h 537985"/>
                <a:gd name="connsiteX41" fmla="*/ 446808 w 607490"/>
                <a:gd name="connsiteY41" fmla="*/ 69213 h 537985"/>
                <a:gd name="connsiteX42" fmla="*/ 446808 w 607490"/>
                <a:gd name="connsiteY42" fmla="*/ 30751 h 537985"/>
                <a:gd name="connsiteX43" fmla="*/ 276787 w 607490"/>
                <a:gd name="connsiteY43" fmla="*/ 30751 h 537985"/>
                <a:gd name="connsiteX44" fmla="*/ 276787 w 607490"/>
                <a:gd name="connsiteY44" fmla="*/ 69213 h 537985"/>
                <a:gd name="connsiteX45" fmla="*/ 338284 w 607490"/>
                <a:gd name="connsiteY45" fmla="*/ 69213 h 537985"/>
                <a:gd name="connsiteX46" fmla="*/ 338284 w 607490"/>
                <a:gd name="connsiteY46" fmla="*/ 30751 h 537985"/>
                <a:gd name="connsiteX47" fmla="*/ 168262 w 607490"/>
                <a:gd name="connsiteY47" fmla="*/ 30751 h 537985"/>
                <a:gd name="connsiteX48" fmla="*/ 168262 w 607490"/>
                <a:gd name="connsiteY48" fmla="*/ 69213 h 537985"/>
                <a:gd name="connsiteX49" fmla="*/ 229759 w 607490"/>
                <a:gd name="connsiteY49" fmla="*/ 69213 h 537985"/>
                <a:gd name="connsiteX50" fmla="*/ 229759 w 607490"/>
                <a:gd name="connsiteY50" fmla="*/ 30751 h 537985"/>
                <a:gd name="connsiteX51" fmla="*/ 59640 w 607490"/>
                <a:gd name="connsiteY51" fmla="*/ 30751 h 537985"/>
                <a:gd name="connsiteX52" fmla="*/ 59640 w 607490"/>
                <a:gd name="connsiteY52" fmla="*/ 69213 h 537985"/>
                <a:gd name="connsiteX53" fmla="*/ 121235 w 607490"/>
                <a:gd name="connsiteY53" fmla="*/ 69213 h 537985"/>
                <a:gd name="connsiteX54" fmla="*/ 121235 w 607490"/>
                <a:gd name="connsiteY54" fmla="*/ 30751 h 537985"/>
                <a:gd name="connsiteX55" fmla="*/ 24149 w 607490"/>
                <a:gd name="connsiteY55" fmla="*/ 0 h 537985"/>
                <a:gd name="connsiteX56" fmla="*/ 482299 w 607490"/>
                <a:gd name="connsiteY56" fmla="*/ 0 h 537985"/>
                <a:gd name="connsiteX57" fmla="*/ 506448 w 607490"/>
                <a:gd name="connsiteY57" fmla="*/ 24112 h 537985"/>
                <a:gd name="connsiteX58" fmla="*/ 506448 w 607490"/>
                <a:gd name="connsiteY58" fmla="*/ 303211 h 537985"/>
                <a:gd name="connsiteX59" fmla="*/ 500386 w 607490"/>
                <a:gd name="connsiteY59" fmla="*/ 303992 h 537985"/>
                <a:gd name="connsiteX60" fmla="*/ 436543 w 607490"/>
                <a:gd name="connsiteY60" fmla="*/ 335426 h 537985"/>
                <a:gd name="connsiteX61" fmla="*/ 419433 w 607490"/>
                <a:gd name="connsiteY61" fmla="*/ 350167 h 537985"/>
                <a:gd name="connsiteX62" fmla="*/ 396164 w 607490"/>
                <a:gd name="connsiteY62" fmla="*/ 326250 h 537985"/>
                <a:gd name="connsiteX63" fmla="*/ 448568 w 607490"/>
                <a:gd name="connsiteY63" fmla="*/ 326250 h 537985"/>
                <a:gd name="connsiteX64" fmla="*/ 448568 w 607490"/>
                <a:gd name="connsiteY64" fmla="*/ 98695 h 537985"/>
                <a:gd name="connsiteX65" fmla="*/ 57880 w 607490"/>
                <a:gd name="connsiteY65" fmla="*/ 98695 h 537985"/>
                <a:gd name="connsiteX66" fmla="*/ 57880 w 607490"/>
                <a:gd name="connsiteY66" fmla="*/ 326250 h 537985"/>
                <a:gd name="connsiteX67" fmla="*/ 292919 w 607490"/>
                <a:gd name="connsiteY67" fmla="*/ 326250 h 537985"/>
                <a:gd name="connsiteX68" fmla="*/ 309637 w 607490"/>
                <a:gd name="connsiteY68" fmla="*/ 355439 h 537985"/>
                <a:gd name="connsiteX69" fmla="*/ 309931 w 607490"/>
                <a:gd name="connsiteY69" fmla="*/ 355732 h 537985"/>
                <a:gd name="connsiteX70" fmla="*/ 276787 w 607490"/>
                <a:gd name="connsiteY70" fmla="*/ 355732 h 537985"/>
                <a:gd name="connsiteX71" fmla="*/ 276787 w 607490"/>
                <a:gd name="connsiteY71" fmla="*/ 394292 h 537985"/>
                <a:gd name="connsiteX72" fmla="*/ 340044 w 607490"/>
                <a:gd name="connsiteY72" fmla="*/ 394292 h 537985"/>
                <a:gd name="connsiteX73" fmla="*/ 366539 w 607490"/>
                <a:gd name="connsiteY73" fmla="*/ 424945 h 537985"/>
                <a:gd name="connsiteX74" fmla="*/ 24149 w 607490"/>
                <a:gd name="connsiteY74" fmla="*/ 424945 h 537985"/>
                <a:gd name="connsiteX75" fmla="*/ 0 w 607490"/>
                <a:gd name="connsiteY75" fmla="*/ 400930 h 537985"/>
                <a:gd name="connsiteX76" fmla="*/ 0 w 607490"/>
                <a:gd name="connsiteY76" fmla="*/ 24112 h 537985"/>
                <a:gd name="connsiteX77" fmla="*/ 24149 w 607490"/>
                <a:gd name="connsiteY77" fmla="*/ 0 h 53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490" h="537985">
                  <a:moveTo>
                    <a:pt x="168262" y="355732"/>
                  </a:moveTo>
                  <a:lnTo>
                    <a:pt x="168262" y="394292"/>
                  </a:lnTo>
                  <a:lnTo>
                    <a:pt x="229759" y="394292"/>
                  </a:lnTo>
                  <a:lnTo>
                    <a:pt x="229759" y="355732"/>
                  </a:lnTo>
                  <a:close/>
                  <a:moveTo>
                    <a:pt x="59640" y="355732"/>
                  </a:moveTo>
                  <a:lnTo>
                    <a:pt x="59640" y="394292"/>
                  </a:lnTo>
                  <a:lnTo>
                    <a:pt x="121235" y="394292"/>
                  </a:lnTo>
                  <a:lnTo>
                    <a:pt x="121235" y="355732"/>
                  </a:lnTo>
                  <a:close/>
                  <a:moveTo>
                    <a:pt x="332305" y="297835"/>
                  </a:moveTo>
                  <a:cubicBezTo>
                    <a:pt x="344928" y="298095"/>
                    <a:pt x="357963" y="311110"/>
                    <a:pt x="363903" y="318139"/>
                  </a:cubicBezTo>
                  <a:cubicBezTo>
                    <a:pt x="379744" y="336883"/>
                    <a:pt x="412109" y="370174"/>
                    <a:pt x="423647" y="380034"/>
                  </a:cubicBezTo>
                  <a:cubicBezTo>
                    <a:pt x="428242" y="375055"/>
                    <a:pt x="438607" y="364218"/>
                    <a:pt x="452394" y="353382"/>
                  </a:cubicBezTo>
                  <a:cubicBezTo>
                    <a:pt x="471950" y="338152"/>
                    <a:pt x="490528" y="328878"/>
                    <a:pt x="507542" y="325852"/>
                  </a:cubicBezTo>
                  <a:cubicBezTo>
                    <a:pt x="531400" y="321654"/>
                    <a:pt x="551641" y="329757"/>
                    <a:pt x="567481" y="349965"/>
                  </a:cubicBezTo>
                  <a:cubicBezTo>
                    <a:pt x="579215" y="364902"/>
                    <a:pt x="599748" y="394678"/>
                    <a:pt x="605713" y="426894"/>
                  </a:cubicBezTo>
                  <a:cubicBezTo>
                    <a:pt x="611873" y="459599"/>
                    <a:pt x="601997" y="486348"/>
                    <a:pt x="576477" y="506361"/>
                  </a:cubicBezTo>
                  <a:cubicBezTo>
                    <a:pt x="552716" y="525008"/>
                    <a:pt x="526316" y="535454"/>
                    <a:pt x="497959" y="537601"/>
                  </a:cubicBezTo>
                  <a:cubicBezTo>
                    <a:pt x="475079" y="539261"/>
                    <a:pt x="450927" y="535551"/>
                    <a:pt x="426091" y="526472"/>
                  </a:cubicBezTo>
                  <a:cubicBezTo>
                    <a:pt x="387468" y="512316"/>
                    <a:pt x="358134" y="489277"/>
                    <a:pt x="347378" y="480002"/>
                  </a:cubicBezTo>
                  <a:cubicBezTo>
                    <a:pt x="347085" y="479807"/>
                    <a:pt x="346987" y="479709"/>
                    <a:pt x="346889" y="479612"/>
                  </a:cubicBezTo>
                  <a:cubicBezTo>
                    <a:pt x="339556" y="473852"/>
                    <a:pt x="335840" y="467994"/>
                    <a:pt x="335938" y="462332"/>
                  </a:cubicBezTo>
                  <a:cubicBezTo>
                    <a:pt x="335938" y="458427"/>
                    <a:pt x="337796" y="454815"/>
                    <a:pt x="341218" y="452081"/>
                  </a:cubicBezTo>
                  <a:cubicBezTo>
                    <a:pt x="349725" y="445443"/>
                    <a:pt x="366543" y="445345"/>
                    <a:pt x="376615" y="451984"/>
                  </a:cubicBezTo>
                  <a:cubicBezTo>
                    <a:pt x="387566" y="459208"/>
                    <a:pt x="414651" y="472583"/>
                    <a:pt x="423940" y="465358"/>
                  </a:cubicBezTo>
                  <a:cubicBezTo>
                    <a:pt x="424527" y="464968"/>
                    <a:pt x="424918" y="464480"/>
                    <a:pt x="425309" y="463992"/>
                  </a:cubicBezTo>
                  <a:lnTo>
                    <a:pt x="328409" y="345474"/>
                  </a:lnTo>
                  <a:cubicBezTo>
                    <a:pt x="327725" y="344693"/>
                    <a:pt x="303573" y="318530"/>
                    <a:pt x="320098" y="302519"/>
                  </a:cubicBezTo>
                  <a:cubicBezTo>
                    <a:pt x="323936" y="299078"/>
                    <a:pt x="328097" y="297748"/>
                    <a:pt x="332305" y="297835"/>
                  </a:cubicBezTo>
                  <a:close/>
                  <a:moveTo>
                    <a:pt x="216177" y="129844"/>
                  </a:moveTo>
                  <a:cubicBezTo>
                    <a:pt x="220477" y="127794"/>
                    <a:pt x="225657" y="128477"/>
                    <a:pt x="229371" y="131601"/>
                  </a:cubicBezTo>
                  <a:lnTo>
                    <a:pt x="307854" y="197206"/>
                  </a:lnTo>
                  <a:cubicBezTo>
                    <a:pt x="310590" y="199549"/>
                    <a:pt x="312252" y="203063"/>
                    <a:pt x="312252" y="206773"/>
                  </a:cubicBezTo>
                  <a:cubicBezTo>
                    <a:pt x="312252" y="210483"/>
                    <a:pt x="310590" y="213899"/>
                    <a:pt x="307854" y="216340"/>
                  </a:cubicBezTo>
                  <a:lnTo>
                    <a:pt x="229371" y="281944"/>
                  </a:lnTo>
                  <a:cubicBezTo>
                    <a:pt x="227123" y="283799"/>
                    <a:pt x="224289" y="284873"/>
                    <a:pt x="221357" y="284873"/>
                  </a:cubicBezTo>
                  <a:cubicBezTo>
                    <a:pt x="219597" y="284873"/>
                    <a:pt x="217838" y="284482"/>
                    <a:pt x="216177" y="283702"/>
                  </a:cubicBezTo>
                  <a:cubicBezTo>
                    <a:pt x="211778" y="281651"/>
                    <a:pt x="208944" y="277258"/>
                    <a:pt x="208944" y="272377"/>
                  </a:cubicBezTo>
                  <a:lnTo>
                    <a:pt x="208944" y="141169"/>
                  </a:lnTo>
                  <a:cubicBezTo>
                    <a:pt x="208944" y="136287"/>
                    <a:pt x="211778" y="131894"/>
                    <a:pt x="216177" y="129844"/>
                  </a:cubicBezTo>
                  <a:close/>
                  <a:moveTo>
                    <a:pt x="385311" y="30751"/>
                  </a:moveTo>
                  <a:lnTo>
                    <a:pt x="385311" y="69213"/>
                  </a:lnTo>
                  <a:lnTo>
                    <a:pt x="446808" y="69213"/>
                  </a:lnTo>
                  <a:lnTo>
                    <a:pt x="446808" y="30751"/>
                  </a:lnTo>
                  <a:close/>
                  <a:moveTo>
                    <a:pt x="276787" y="30751"/>
                  </a:moveTo>
                  <a:lnTo>
                    <a:pt x="276787" y="69213"/>
                  </a:lnTo>
                  <a:lnTo>
                    <a:pt x="338284" y="69213"/>
                  </a:lnTo>
                  <a:lnTo>
                    <a:pt x="338284" y="30751"/>
                  </a:lnTo>
                  <a:close/>
                  <a:moveTo>
                    <a:pt x="168262" y="30751"/>
                  </a:moveTo>
                  <a:lnTo>
                    <a:pt x="168262" y="69213"/>
                  </a:lnTo>
                  <a:lnTo>
                    <a:pt x="229759" y="69213"/>
                  </a:lnTo>
                  <a:lnTo>
                    <a:pt x="229759" y="30751"/>
                  </a:lnTo>
                  <a:close/>
                  <a:moveTo>
                    <a:pt x="59640" y="30751"/>
                  </a:moveTo>
                  <a:lnTo>
                    <a:pt x="59640" y="69213"/>
                  </a:lnTo>
                  <a:lnTo>
                    <a:pt x="121235" y="69213"/>
                  </a:lnTo>
                  <a:lnTo>
                    <a:pt x="121235" y="30751"/>
                  </a:lnTo>
                  <a:close/>
                  <a:moveTo>
                    <a:pt x="24149" y="0"/>
                  </a:moveTo>
                  <a:lnTo>
                    <a:pt x="482299" y="0"/>
                  </a:lnTo>
                  <a:cubicBezTo>
                    <a:pt x="495693" y="0"/>
                    <a:pt x="506448" y="10836"/>
                    <a:pt x="506448" y="24112"/>
                  </a:cubicBezTo>
                  <a:lnTo>
                    <a:pt x="506448" y="303211"/>
                  </a:lnTo>
                  <a:cubicBezTo>
                    <a:pt x="504395" y="303407"/>
                    <a:pt x="502439" y="303700"/>
                    <a:pt x="500386" y="303992"/>
                  </a:cubicBezTo>
                  <a:cubicBezTo>
                    <a:pt x="480050" y="307604"/>
                    <a:pt x="458639" y="318147"/>
                    <a:pt x="436543" y="335426"/>
                  </a:cubicBezTo>
                  <a:cubicBezTo>
                    <a:pt x="430090" y="340503"/>
                    <a:pt x="424321" y="345579"/>
                    <a:pt x="419433" y="350167"/>
                  </a:cubicBezTo>
                  <a:cubicBezTo>
                    <a:pt x="412393" y="343236"/>
                    <a:pt x="404083" y="334743"/>
                    <a:pt x="396164" y="326250"/>
                  </a:cubicBezTo>
                  <a:lnTo>
                    <a:pt x="448568" y="326250"/>
                  </a:lnTo>
                  <a:lnTo>
                    <a:pt x="448568" y="98695"/>
                  </a:lnTo>
                  <a:lnTo>
                    <a:pt x="57880" y="98695"/>
                  </a:lnTo>
                  <a:lnTo>
                    <a:pt x="57880" y="326250"/>
                  </a:lnTo>
                  <a:lnTo>
                    <a:pt x="292919" y="326250"/>
                  </a:lnTo>
                  <a:cubicBezTo>
                    <a:pt x="295558" y="335914"/>
                    <a:pt x="301229" y="345872"/>
                    <a:pt x="309637" y="355439"/>
                  </a:cubicBezTo>
                  <a:lnTo>
                    <a:pt x="309931" y="355732"/>
                  </a:lnTo>
                  <a:lnTo>
                    <a:pt x="276787" y="355732"/>
                  </a:lnTo>
                  <a:lnTo>
                    <a:pt x="276787" y="394292"/>
                  </a:lnTo>
                  <a:lnTo>
                    <a:pt x="340044" y="394292"/>
                  </a:lnTo>
                  <a:lnTo>
                    <a:pt x="366539" y="424945"/>
                  </a:lnTo>
                  <a:lnTo>
                    <a:pt x="24149" y="424945"/>
                  </a:lnTo>
                  <a:cubicBezTo>
                    <a:pt x="10755" y="424945"/>
                    <a:pt x="0" y="414207"/>
                    <a:pt x="0" y="400930"/>
                  </a:cubicBezTo>
                  <a:lnTo>
                    <a:pt x="0" y="24112"/>
                  </a:lnTo>
                  <a:cubicBezTo>
                    <a:pt x="0" y="10836"/>
                    <a:pt x="10755" y="0"/>
                    <a:pt x="24149" y="0"/>
                  </a:cubicBezTo>
                  <a:close/>
                </a:path>
              </a:pathLst>
            </a:custGeom>
            <a:solidFill>
              <a:schemeClr val="bg1"/>
            </a:solidFill>
            <a:ln>
              <a:noFill/>
            </a:ln>
          </p:spPr>
          <p:txBody>
            <a:bodyPr/>
            <a:lstStyle/>
            <a:p>
              <a:endParaRPr lang="zh-CN" altLang="en-US">
                <a:latin typeface="Arial"/>
                <a:ea typeface="微软雅黑"/>
                <a:sym typeface="Arial"/>
              </a:endParaRPr>
            </a:p>
          </p:txBody>
        </p:sp>
        <p:sp>
          <p:nvSpPr>
            <p:cNvPr id="41" name="图形"/>
            <p:cNvSpPr>
              <a:spLocks noChangeAspect="1"/>
            </p:cNvSpPr>
            <p:nvPr>
              <p:custDataLst>
                <p:tags r:id="rId11"/>
              </p:custDataLst>
            </p:nvPr>
          </p:nvSpPr>
          <p:spPr bwMode="auto">
            <a:xfrm>
              <a:off x="10383" y="4338"/>
              <a:ext cx="454" cy="399"/>
            </a:xfrm>
            <a:custGeom>
              <a:avLst/>
              <a:gdLst>
                <a:gd name="connsiteX0" fmla="*/ 351345 w 606227"/>
                <a:gd name="connsiteY0" fmla="*/ 426074 h 533192"/>
                <a:gd name="connsiteX1" fmla="*/ 407490 w 606227"/>
                <a:gd name="connsiteY1" fmla="*/ 426074 h 533192"/>
                <a:gd name="connsiteX2" fmla="*/ 446467 w 606227"/>
                <a:gd name="connsiteY2" fmla="*/ 533192 h 533192"/>
                <a:gd name="connsiteX3" fmla="*/ 390229 w 606227"/>
                <a:gd name="connsiteY3" fmla="*/ 533192 h 533192"/>
                <a:gd name="connsiteX4" fmla="*/ 198757 w 606227"/>
                <a:gd name="connsiteY4" fmla="*/ 426074 h 533192"/>
                <a:gd name="connsiteX5" fmla="*/ 255023 w 606227"/>
                <a:gd name="connsiteY5" fmla="*/ 426074 h 533192"/>
                <a:gd name="connsiteX6" fmla="*/ 216119 w 606227"/>
                <a:gd name="connsiteY6" fmla="*/ 533192 h 533192"/>
                <a:gd name="connsiteX7" fmla="*/ 159760 w 606227"/>
                <a:gd name="connsiteY7" fmla="*/ 533192 h 533192"/>
                <a:gd name="connsiteX8" fmla="*/ 304170 w 606227"/>
                <a:gd name="connsiteY8" fmla="*/ 146113 h 533192"/>
                <a:gd name="connsiteX9" fmla="*/ 292193 w 606227"/>
                <a:gd name="connsiteY9" fmla="*/ 158070 h 533192"/>
                <a:gd name="connsiteX10" fmla="*/ 292193 w 606227"/>
                <a:gd name="connsiteY10" fmla="*/ 298304 h 533192"/>
                <a:gd name="connsiteX11" fmla="*/ 248833 w 606227"/>
                <a:gd name="connsiteY11" fmla="*/ 298304 h 533192"/>
                <a:gd name="connsiteX12" fmla="*/ 248833 w 606227"/>
                <a:gd name="connsiteY12" fmla="*/ 220448 h 533192"/>
                <a:gd name="connsiteX13" fmla="*/ 236856 w 606227"/>
                <a:gd name="connsiteY13" fmla="*/ 208491 h 533192"/>
                <a:gd name="connsiteX14" fmla="*/ 224786 w 606227"/>
                <a:gd name="connsiteY14" fmla="*/ 220448 h 533192"/>
                <a:gd name="connsiteX15" fmla="*/ 224786 w 606227"/>
                <a:gd name="connsiteY15" fmla="*/ 297841 h 533192"/>
                <a:gd name="connsiteX16" fmla="*/ 190153 w 606227"/>
                <a:gd name="connsiteY16" fmla="*/ 297841 h 533192"/>
                <a:gd name="connsiteX17" fmla="*/ 178176 w 606227"/>
                <a:gd name="connsiteY17" fmla="*/ 309797 h 533192"/>
                <a:gd name="connsiteX18" fmla="*/ 190153 w 606227"/>
                <a:gd name="connsiteY18" fmla="*/ 321846 h 533192"/>
                <a:gd name="connsiteX19" fmla="*/ 418187 w 606227"/>
                <a:gd name="connsiteY19" fmla="*/ 321846 h 533192"/>
                <a:gd name="connsiteX20" fmla="*/ 430165 w 606227"/>
                <a:gd name="connsiteY20" fmla="*/ 309797 h 533192"/>
                <a:gd name="connsiteX21" fmla="*/ 418187 w 606227"/>
                <a:gd name="connsiteY21" fmla="*/ 297841 h 533192"/>
                <a:gd name="connsiteX22" fmla="*/ 383555 w 606227"/>
                <a:gd name="connsiteY22" fmla="*/ 297841 h 533192"/>
                <a:gd name="connsiteX23" fmla="*/ 383555 w 606227"/>
                <a:gd name="connsiteY23" fmla="*/ 186339 h 533192"/>
                <a:gd name="connsiteX24" fmla="*/ 371485 w 606227"/>
                <a:gd name="connsiteY24" fmla="*/ 174382 h 533192"/>
                <a:gd name="connsiteX25" fmla="*/ 359508 w 606227"/>
                <a:gd name="connsiteY25" fmla="*/ 186339 h 533192"/>
                <a:gd name="connsiteX26" fmla="*/ 359508 w 606227"/>
                <a:gd name="connsiteY26" fmla="*/ 297841 h 533192"/>
                <a:gd name="connsiteX27" fmla="*/ 316148 w 606227"/>
                <a:gd name="connsiteY27" fmla="*/ 297841 h 533192"/>
                <a:gd name="connsiteX28" fmla="*/ 316148 w 606227"/>
                <a:gd name="connsiteY28" fmla="*/ 158070 h 533192"/>
                <a:gd name="connsiteX29" fmla="*/ 304170 w 606227"/>
                <a:gd name="connsiteY29" fmla="*/ 146113 h 533192"/>
                <a:gd name="connsiteX30" fmla="*/ 47632 w 606227"/>
                <a:gd name="connsiteY30" fmla="*/ 64920 h 533192"/>
                <a:gd name="connsiteX31" fmla="*/ 558666 w 606227"/>
                <a:gd name="connsiteY31" fmla="*/ 64920 h 533192"/>
                <a:gd name="connsiteX32" fmla="*/ 558666 w 606227"/>
                <a:gd name="connsiteY32" fmla="*/ 335749 h 533192"/>
                <a:gd name="connsiteX33" fmla="*/ 498036 w 606227"/>
                <a:gd name="connsiteY33" fmla="*/ 396366 h 533192"/>
                <a:gd name="connsiteX34" fmla="*/ 108354 w 606227"/>
                <a:gd name="connsiteY34" fmla="*/ 396366 h 533192"/>
                <a:gd name="connsiteX35" fmla="*/ 47632 w 606227"/>
                <a:gd name="connsiteY35" fmla="*/ 335749 h 533192"/>
                <a:gd name="connsiteX36" fmla="*/ 0 w 606227"/>
                <a:gd name="connsiteY36" fmla="*/ 0 h 533192"/>
                <a:gd name="connsiteX37" fmla="*/ 606227 w 606227"/>
                <a:gd name="connsiteY37" fmla="*/ 0 h 533192"/>
                <a:gd name="connsiteX38" fmla="*/ 606227 w 606227"/>
                <a:gd name="connsiteY38" fmla="*/ 35565 h 533192"/>
                <a:gd name="connsiteX39" fmla="*/ 0 w 606227"/>
                <a:gd name="connsiteY39" fmla="*/ 35565 h 5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6227" h="533192">
                  <a:moveTo>
                    <a:pt x="351345" y="426074"/>
                  </a:moveTo>
                  <a:lnTo>
                    <a:pt x="407490" y="426074"/>
                  </a:lnTo>
                  <a:lnTo>
                    <a:pt x="446467" y="533192"/>
                  </a:lnTo>
                  <a:lnTo>
                    <a:pt x="390229" y="533192"/>
                  </a:lnTo>
                  <a:close/>
                  <a:moveTo>
                    <a:pt x="198757" y="426074"/>
                  </a:moveTo>
                  <a:lnTo>
                    <a:pt x="255023" y="426074"/>
                  </a:lnTo>
                  <a:lnTo>
                    <a:pt x="216119" y="533192"/>
                  </a:lnTo>
                  <a:lnTo>
                    <a:pt x="159760" y="533192"/>
                  </a:lnTo>
                  <a:close/>
                  <a:moveTo>
                    <a:pt x="304170" y="146113"/>
                  </a:moveTo>
                  <a:cubicBezTo>
                    <a:pt x="297485" y="146113"/>
                    <a:pt x="292193" y="151396"/>
                    <a:pt x="292193" y="158070"/>
                  </a:cubicBezTo>
                  <a:lnTo>
                    <a:pt x="292193" y="298304"/>
                  </a:lnTo>
                  <a:lnTo>
                    <a:pt x="248833" y="298304"/>
                  </a:lnTo>
                  <a:lnTo>
                    <a:pt x="248833" y="220448"/>
                  </a:lnTo>
                  <a:cubicBezTo>
                    <a:pt x="248833" y="213774"/>
                    <a:pt x="243541" y="208491"/>
                    <a:pt x="236856" y="208491"/>
                  </a:cubicBezTo>
                  <a:cubicBezTo>
                    <a:pt x="230171" y="208491"/>
                    <a:pt x="224786" y="213774"/>
                    <a:pt x="224786" y="220448"/>
                  </a:cubicBezTo>
                  <a:lnTo>
                    <a:pt x="224786" y="297841"/>
                  </a:lnTo>
                  <a:lnTo>
                    <a:pt x="190153" y="297841"/>
                  </a:lnTo>
                  <a:cubicBezTo>
                    <a:pt x="183375" y="297841"/>
                    <a:pt x="177990" y="303031"/>
                    <a:pt x="178176" y="309797"/>
                  </a:cubicBezTo>
                  <a:cubicBezTo>
                    <a:pt x="178176" y="316470"/>
                    <a:pt x="183468" y="321846"/>
                    <a:pt x="190153" y="321846"/>
                  </a:cubicBezTo>
                  <a:lnTo>
                    <a:pt x="418187" y="321846"/>
                  </a:lnTo>
                  <a:cubicBezTo>
                    <a:pt x="424872" y="321846"/>
                    <a:pt x="430165" y="316470"/>
                    <a:pt x="430165" y="309797"/>
                  </a:cubicBezTo>
                  <a:cubicBezTo>
                    <a:pt x="430165" y="303124"/>
                    <a:pt x="424872" y="297841"/>
                    <a:pt x="418187" y="297841"/>
                  </a:cubicBezTo>
                  <a:lnTo>
                    <a:pt x="383555" y="297841"/>
                  </a:lnTo>
                  <a:lnTo>
                    <a:pt x="383555" y="186339"/>
                  </a:lnTo>
                  <a:cubicBezTo>
                    <a:pt x="383555" y="179666"/>
                    <a:pt x="378170" y="174382"/>
                    <a:pt x="371485" y="174382"/>
                  </a:cubicBezTo>
                  <a:cubicBezTo>
                    <a:pt x="364800" y="174382"/>
                    <a:pt x="359508" y="179666"/>
                    <a:pt x="359508" y="186339"/>
                  </a:cubicBezTo>
                  <a:lnTo>
                    <a:pt x="359508" y="297841"/>
                  </a:lnTo>
                  <a:lnTo>
                    <a:pt x="316148" y="297841"/>
                  </a:lnTo>
                  <a:lnTo>
                    <a:pt x="316148" y="158070"/>
                  </a:lnTo>
                  <a:cubicBezTo>
                    <a:pt x="316148" y="151396"/>
                    <a:pt x="310855" y="146113"/>
                    <a:pt x="304170" y="146113"/>
                  </a:cubicBezTo>
                  <a:close/>
                  <a:moveTo>
                    <a:pt x="47632" y="64920"/>
                  </a:moveTo>
                  <a:lnTo>
                    <a:pt x="558666" y="64920"/>
                  </a:lnTo>
                  <a:lnTo>
                    <a:pt x="558666" y="335749"/>
                  </a:lnTo>
                  <a:cubicBezTo>
                    <a:pt x="558666" y="369394"/>
                    <a:pt x="531740" y="396366"/>
                    <a:pt x="498036" y="396366"/>
                  </a:cubicBezTo>
                  <a:lnTo>
                    <a:pt x="108354" y="396366"/>
                  </a:lnTo>
                  <a:cubicBezTo>
                    <a:pt x="74651" y="396366"/>
                    <a:pt x="47632" y="369394"/>
                    <a:pt x="47632" y="335749"/>
                  </a:cubicBezTo>
                  <a:close/>
                  <a:moveTo>
                    <a:pt x="0" y="0"/>
                  </a:moveTo>
                  <a:lnTo>
                    <a:pt x="606227" y="0"/>
                  </a:lnTo>
                  <a:lnTo>
                    <a:pt x="606227" y="35565"/>
                  </a:lnTo>
                  <a:lnTo>
                    <a:pt x="0" y="35565"/>
                  </a:lnTo>
                  <a:close/>
                </a:path>
              </a:pathLst>
            </a:custGeom>
            <a:solidFill>
              <a:schemeClr val="bg1"/>
            </a:solidFill>
            <a:ln>
              <a:noFill/>
            </a:ln>
          </p:spPr>
          <p:txBody>
            <a:bodyPr/>
            <a:lstStyle/>
            <a:p>
              <a:endParaRPr lang="zh-CN" altLang="en-US">
                <a:latin typeface="Arial"/>
                <a:ea typeface="微软雅黑"/>
                <a:sym typeface="Arial"/>
              </a:endParaRPr>
            </a:p>
          </p:txBody>
        </p:sp>
        <p:sp>
          <p:nvSpPr>
            <p:cNvPr id="42" name="图形"/>
            <p:cNvSpPr>
              <a:spLocks noChangeAspect="1"/>
            </p:cNvSpPr>
            <p:nvPr>
              <p:custDataLst>
                <p:tags r:id="rId12"/>
              </p:custDataLst>
            </p:nvPr>
          </p:nvSpPr>
          <p:spPr bwMode="auto">
            <a:xfrm>
              <a:off x="8218" y="5710"/>
              <a:ext cx="454" cy="406"/>
            </a:xfrm>
            <a:custGeom>
              <a:avLst/>
              <a:gdLst>
                <a:gd name="connsiteX0" fmla="*/ 187163 w 607639"/>
                <a:gd name="connsiteY0" fmla="*/ 266102 h 544483"/>
                <a:gd name="connsiteX1" fmla="*/ 211979 w 607639"/>
                <a:gd name="connsiteY1" fmla="*/ 352827 h 544483"/>
                <a:gd name="connsiteX2" fmla="*/ 161101 w 607639"/>
                <a:gd name="connsiteY2" fmla="*/ 352827 h 544483"/>
                <a:gd name="connsiteX3" fmla="*/ 152027 w 607639"/>
                <a:gd name="connsiteY3" fmla="*/ 178959 h 544483"/>
                <a:gd name="connsiteX4" fmla="*/ 54562 w 607639"/>
                <a:gd name="connsiteY4" fmla="*/ 458812 h 544483"/>
                <a:gd name="connsiteX5" fmla="*/ 133068 w 607639"/>
                <a:gd name="connsiteY5" fmla="*/ 458812 h 544483"/>
                <a:gd name="connsiteX6" fmla="*/ 149624 w 607639"/>
                <a:gd name="connsiteY6" fmla="*/ 403979 h 544483"/>
                <a:gd name="connsiteX7" fmla="*/ 224302 w 607639"/>
                <a:gd name="connsiteY7" fmla="*/ 403979 h 544483"/>
                <a:gd name="connsiteX8" fmla="*/ 241214 w 607639"/>
                <a:gd name="connsiteY8" fmla="*/ 458812 h 544483"/>
                <a:gd name="connsiteX9" fmla="*/ 319364 w 607639"/>
                <a:gd name="connsiteY9" fmla="*/ 458812 h 544483"/>
                <a:gd name="connsiteX10" fmla="*/ 222255 w 607639"/>
                <a:gd name="connsiteY10" fmla="*/ 178959 h 544483"/>
                <a:gd name="connsiteX11" fmla="*/ 420819 w 607639"/>
                <a:gd name="connsiteY11" fmla="*/ 172744 h 544483"/>
                <a:gd name="connsiteX12" fmla="*/ 445762 w 607639"/>
                <a:gd name="connsiteY12" fmla="*/ 259469 h 544483"/>
                <a:gd name="connsiteX13" fmla="*/ 420641 w 607639"/>
                <a:gd name="connsiteY13" fmla="*/ 259469 h 544483"/>
                <a:gd name="connsiteX14" fmla="*/ 420641 w 607639"/>
                <a:gd name="connsiteY14" fmla="*/ 173366 h 544483"/>
                <a:gd name="connsiteX15" fmla="*/ 0 w 607639"/>
                <a:gd name="connsiteY15" fmla="*/ 93288 h 544483"/>
                <a:gd name="connsiteX16" fmla="*/ 373926 w 607639"/>
                <a:gd name="connsiteY16" fmla="*/ 93288 h 544483"/>
                <a:gd name="connsiteX17" fmla="*/ 373926 w 607639"/>
                <a:gd name="connsiteY17" fmla="*/ 544483 h 544483"/>
                <a:gd name="connsiteX18" fmla="*/ 0 w 607639"/>
                <a:gd name="connsiteY18" fmla="*/ 544483 h 544483"/>
                <a:gd name="connsiteX19" fmla="*/ 233713 w 607639"/>
                <a:gd name="connsiteY19" fmla="*/ 0 h 544483"/>
                <a:gd name="connsiteX20" fmla="*/ 607639 w 607639"/>
                <a:gd name="connsiteY20" fmla="*/ 0 h 544483"/>
                <a:gd name="connsiteX21" fmla="*/ 607639 w 607639"/>
                <a:gd name="connsiteY21" fmla="*/ 451125 h 544483"/>
                <a:gd name="connsiteX22" fmla="*/ 420632 w 607639"/>
                <a:gd name="connsiteY22" fmla="*/ 451125 h 544483"/>
                <a:gd name="connsiteX23" fmla="*/ 420632 w 607639"/>
                <a:gd name="connsiteY23" fmla="*/ 310704 h 544483"/>
                <a:gd name="connsiteX24" fmla="*/ 457926 w 607639"/>
                <a:gd name="connsiteY24" fmla="*/ 310704 h 544483"/>
                <a:gd name="connsiteX25" fmla="*/ 474927 w 607639"/>
                <a:gd name="connsiteY25" fmla="*/ 365539 h 544483"/>
                <a:gd name="connsiteX26" fmla="*/ 553077 w 607639"/>
                <a:gd name="connsiteY26" fmla="*/ 365539 h 544483"/>
                <a:gd name="connsiteX27" fmla="*/ 455968 w 607639"/>
                <a:gd name="connsiteY27" fmla="*/ 85675 h 544483"/>
                <a:gd name="connsiteX28" fmla="*/ 420632 w 607639"/>
                <a:gd name="connsiteY28" fmla="*/ 85675 h 544483"/>
                <a:gd name="connsiteX29" fmla="*/ 420632 w 607639"/>
                <a:gd name="connsiteY29" fmla="*/ 46659 h 544483"/>
                <a:gd name="connsiteX30" fmla="*/ 233713 w 607639"/>
                <a:gd name="connsiteY30" fmla="*/ 46659 h 54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39" h="544483">
                  <a:moveTo>
                    <a:pt x="187163" y="266102"/>
                  </a:moveTo>
                  <a:lnTo>
                    <a:pt x="211979" y="352827"/>
                  </a:lnTo>
                  <a:lnTo>
                    <a:pt x="161101" y="352827"/>
                  </a:lnTo>
                  <a:close/>
                  <a:moveTo>
                    <a:pt x="152027" y="178959"/>
                  </a:moveTo>
                  <a:lnTo>
                    <a:pt x="54562" y="458812"/>
                  </a:lnTo>
                  <a:lnTo>
                    <a:pt x="133068" y="458812"/>
                  </a:lnTo>
                  <a:lnTo>
                    <a:pt x="149624" y="403979"/>
                  </a:lnTo>
                  <a:lnTo>
                    <a:pt x="224302" y="403979"/>
                  </a:lnTo>
                  <a:lnTo>
                    <a:pt x="241214" y="458812"/>
                  </a:lnTo>
                  <a:lnTo>
                    <a:pt x="319364" y="458812"/>
                  </a:lnTo>
                  <a:lnTo>
                    <a:pt x="222255" y="178959"/>
                  </a:lnTo>
                  <a:close/>
                  <a:moveTo>
                    <a:pt x="420819" y="172744"/>
                  </a:moveTo>
                  <a:lnTo>
                    <a:pt x="445762" y="259469"/>
                  </a:lnTo>
                  <a:lnTo>
                    <a:pt x="420641" y="259469"/>
                  </a:lnTo>
                  <a:lnTo>
                    <a:pt x="420641" y="173366"/>
                  </a:lnTo>
                  <a:close/>
                  <a:moveTo>
                    <a:pt x="0" y="93288"/>
                  </a:moveTo>
                  <a:lnTo>
                    <a:pt x="373926" y="93288"/>
                  </a:lnTo>
                  <a:lnTo>
                    <a:pt x="373926" y="544483"/>
                  </a:lnTo>
                  <a:lnTo>
                    <a:pt x="0" y="544483"/>
                  </a:lnTo>
                  <a:close/>
                  <a:moveTo>
                    <a:pt x="233713" y="0"/>
                  </a:moveTo>
                  <a:lnTo>
                    <a:pt x="607639" y="0"/>
                  </a:lnTo>
                  <a:lnTo>
                    <a:pt x="607639" y="451125"/>
                  </a:lnTo>
                  <a:lnTo>
                    <a:pt x="420632" y="451125"/>
                  </a:lnTo>
                  <a:lnTo>
                    <a:pt x="420632" y="310704"/>
                  </a:lnTo>
                  <a:lnTo>
                    <a:pt x="457926" y="310704"/>
                  </a:lnTo>
                  <a:lnTo>
                    <a:pt x="474927" y="365539"/>
                  </a:lnTo>
                  <a:lnTo>
                    <a:pt x="553077" y="365539"/>
                  </a:lnTo>
                  <a:lnTo>
                    <a:pt x="455968" y="85675"/>
                  </a:lnTo>
                  <a:lnTo>
                    <a:pt x="420632" y="85675"/>
                  </a:lnTo>
                  <a:lnTo>
                    <a:pt x="420632" y="46659"/>
                  </a:lnTo>
                  <a:lnTo>
                    <a:pt x="233713" y="46659"/>
                  </a:lnTo>
                  <a:close/>
                </a:path>
              </a:pathLst>
            </a:custGeom>
            <a:solidFill>
              <a:schemeClr val="bg1"/>
            </a:solidFill>
            <a:ln>
              <a:noFill/>
            </a:ln>
          </p:spPr>
          <p:txBody>
            <a:bodyPr/>
            <a:lstStyle/>
            <a:p>
              <a:endParaRPr lang="zh-CN" altLang="en-US">
                <a:latin typeface="Arial"/>
                <a:ea typeface="微软雅黑"/>
                <a:sym typeface="Arial"/>
              </a:endParaRPr>
            </a:p>
          </p:txBody>
        </p:sp>
        <p:sp>
          <p:nvSpPr>
            <p:cNvPr id="43" name="图形"/>
            <p:cNvSpPr>
              <a:spLocks noChangeAspect="1"/>
            </p:cNvSpPr>
            <p:nvPr>
              <p:custDataLst>
                <p:tags r:id="rId13"/>
              </p:custDataLst>
            </p:nvPr>
          </p:nvSpPr>
          <p:spPr bwMode="auto">
            <a:xfrm>
              <a:off x="10384" y="7077"/>
              <a:ext cx="454" cy="453"/>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0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0 w 578320"/>
                <a:gd name="connsiteY23" fmla="*/ 577432 h 577432"/>
                <a:gd name="connsiteX24" fmla="*/ 461147 w 578320"/>
                <a:gd name="connsiteY24" fmla="*/ 550718 h 577432"/>
                <a:gd name="connsiteX25" fmla="*/ 461147 w 578320"/>
                <a:gd name="connsiteY25" fmla="*/ 262391 h 577432"/>
                <a:gd name="connsiteX26" fmla="*/ 486980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0" y="235677"/>
                  </a:moveTo>
                  <a:lnTo>
                    <a:pt x="551564" y="235677"/>
                  </a:lnTo>
                  <a:cubicBezTo>
                    <a:pt x="566326" y="235677"/>
                    <a:pt x="578320" y="247652"/>
                    <a:pt x="578320" y="262391"/>
                  </a:cubicBezTo>
                  <a:lnTo>
                    <a:pt x="578320" y="550718"/>
                  </a:lnTo>
                  <a:cubicBezTo>
                    <a:pt x="578320" y="565457"/>
                    <a:pt x="566326" y="577432"/>
                    <a:pt x="551564" y="577432"/>
                  </a:cubicBezTo>
                  <a:lnTo>
                    <a:pt x="486980" y="577432"/>
                  </a:lnTo>
                  <a:cubicBezTo>
                    <a:pt x="473141" y="577432"/>
                    <a:pt x="461147" y="565457"/>
                    <a:pt x="461147" y="550718"/>
                  </a:cubicBezTo>
                  <a:lnTo>
                    <a:pt x="461147" y="262391"/>
                  </a:lnTo>
                  <a:cubicBezTo>
                    <a:pt x="461147" y="247652"/>
                    <a:pt x="473141" y="235677"/>
                    <a:pt x="486980"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3"/>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1"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3"/>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chemeClr val="bg1"/>
            </a:solidFill>
            <a:ln>
              <a:noFill/>
            </a:ln>
          </p:spPr>
          <p:txBody>
            <a:bodyPr/>
            <a:lstStyle/>
            <a:p>
              <a:endParaRPr lang="zh-CN" altLang="en-US">
                <a:latin typeface="Arial"/>
                <a:ea typeface="微软雅黑"/>
                <a:sym typeface="Arial"/>
              </a:endParaRPr>
            </a:p>
          </p:txBody>
        </p:sp>
        <p:sp>
          <p:nvSpPr>
            <p:cNvPr id="44" name="图形"/>
            <p:cNvSpPr>
              <a:spLocks noChangeAspect="1"/>
            </p:cNvSpPr>
            <p:nvPr>
              <p:custDataLst>
                <p:tags r:id="rId14"/>
              </p:custDataLst>
            </p:nvPr>
          </p:nvSpPr>
          <p:spPr bwMode="auto">
            <a:xfrm>
              <a:off x="8218" y="8544"/>
              <a:ext cx="454" cy="421"/>
            </a:xfrm>
            <a:custGeom>
              <a:avLst/>
              <a:gdLst>
                <a:gd name="connsiteX0" fmla="*/ 331621 w 608704"/>
                <a:gd name="connsiteY0" fmla="*/ 496781 h 565088"/>
                <a:gd name="connsiteX1" fmla="*/ 441006 w 608704"/>
                <a:gd name="connsiteY1" fmla="*/ 496781 h 565088"/>
                <a:gd name="connsiteX2" fmla="*/ 446506 w 608704"/>
                <a:gd name="connsiteY2" fmla="*/ 497758 h 565088"/>
                <a:gd name="connsiteX3" fmla="*/ 454289 w 608704"/>
                <a:gd name="connsiteY3" fmla="*/ 504273 h 565088"/>
                <a:gd name="connsiteX4" fmla="*/ 456526 w 608704"/>
                <a:gd name="connsiteY4" fmla="*/ 512276 h 565088"/>
                <a:gd name="connsiteX5" fmla="*/ 456526 w 608704"/>
                <a:gd name="connsiteY5" fmla="*/ 517999 h 565088"/>
                <a:gd name="connsiteX6" fmla="*/ 456526 w 608704"/>
                <a:gd name="connsiteY6" fmla="*/ 549547 h 565088"/>
                <a:gd name="connsiteX7" fmla="*/ 441006 w 608704"/>
                <a:gd name="connsiteY7" fmla="*/ 565088 h 565088"/>
                <a:gd name="connsiteX8" fmla="*/ 331621 w 608704"/>
                <a:gd name="connsiteY8" fmla="*/ 565088 h 565088"/>
                <a:gd name="connsiteX9" fmla="*/ 316101 w 608704"/>
                <a:gd name="connsiteY9" fmla="*/ 549547 h 565088"/>
                <a:gd name="connsiteX10" fmla="*/ 316101 w 608704"/>
                <a:gd name="connsiteY10" fmla="*/ 517627 h 565088"/>
                <a:gd name="connsiteX11" fmla="*/ 316101 w 608704"/>
                <a:gd name="connsiteY11" fmla="*/ 512276 h 565088"/>
                <a:gd name="connsiteX12" fmla="*/ 318525 w 608704"/>
                <a:gd name="connsiteY12" fmla="*/ 503947 h 565088"/>
                <a:gd name="connsiteX13" fmla="*/ 326401 w 608704"/>
                <a:gd name="connsiteY13" fmla="*/ 497712 h 565088"/>
                <a:gd name="connsiteX14" fmla="*/ 331621 w 608704"/>
                <a:gd name="connsiteY14" fmla="*/ 496781 h 565088"/>
                <a:gd name="connsiteX15" fmla="*/ 166349 w 608704"/>
                <a:gd name="connsiteY15" fmla="*/ 496640 h 565088"/>
                <a:gd name="connsiteX16" fmla="*/ 275680 w 608704"/>
                <a:gd name="connsiteY16" fmla="*/ 496640 h 565088"/>
                <a:gd name="connsiteX17" fmla="*/ 282109 w 608704"/>
                <a:gd name="connsiteY17" fmla="*/ 498083 h 565088"/>
                <a:gd name="connsiteX18" fmla="*/ 289515 w 608704"/>
                <a:gd name="connsiteY18" fmla="*/ 505202 h 565088"/>
                <a:gd name="connsiteX19" fmla="*/ 291192 w 608704"/>
                <a:gd name="connsiteY19" fmla="*/ 512181 h 565088"/>
                <a:gd name="connsiteX20" fmla="*/ 291192 w 608704"/>
                <a:gd name="connsiteY20" fmla="*/ 518928 h 565088"/>
                <a:gd name="connsiteX21" fmla="*/ 291192 w 608704"/>
                <a:gd name="connsiteY21" fmla="*/ 549453 h 565088"/>
                <a:gd name="connsiteX22" fmla="*/ 275680 w 608704"/>
                <a:gd name="connsiteY22" fmla="*/ 564947 h 565088"/>
                <a:gd name="connsiteX23" fmla="*/ 166349 w 608704"/>
                <a:gd name="connsiteY23" fmla="*/ 564947 h 565088"/>
                <a:gd name="connsiteX24" fmla="*/ 150884 w 608704"/>
                <a:gd name="connsiteY24" fmla="*/ 549406 h 565088"/>
                <a:gd name="connsiteX25" fmla="*/ 150884 w 608704"/>
                <a:gd name="connsiteY25" fmla="*/ 516276 h 565088"/>
                <a:gd name="connsiteX26" fmla="*/ 150884 w 608704"/>
                <a:gd name="connsiteY26" fmla="*/ 512181 h 565088"/>
                <a:gd name="connsiteX27" fmla="*/ 153912 w 608704"/>
                <a:gd name="connsiteY27" fmla="*/ 502922 h 565088"/>
                <a:gd name="connsiteX28" fmla="*/ 162064 w 608704"/>
                <a:gd name="connsiteY28" fmla="*/ 497292 h 565088"/>
                <a:gd name="connsiteX29" fmla="*/ 166349 w 608704"/>
                <a:gd name="connsiteY29" fmla="*/ 496640 h 565088"/>
                <a:gd name="connsiteX30" fmla="*/ 560321 w 608704"/>
                <a:gd name="connsiteY30" fmla="*/ 169851 h 565088"/>
                <a:gd name="connsiteX31" fmla="*/ 572108 w 608704"/>
                <a:gd name="connsiteY31" fmla="*/ 175247 h 565088"/>
                <a:gd name="connsiteX32" fmla="*/ 577884 w 608704"/>
                <a:gd name="connsiteY32" fmla="*/ 346298 h 565088"/>
                <a:gd name="connsiteX33" fmla="*/ 535489 w 608704"/>
                <a:gd name="connsiteY33" fmla="*/ 388677 h 565088"/>
                <a:gd name="connsiteX34" fmla="*/ 492862 w 608704"/>
                <a:gd name="connsiteY34" fmla="*/ 424822 h 565088"/>
                <a:gd name="connsiteX35" fmla="*/ 455964 w 608704"/>
                <a:gd name="connsiteY35" fmla="*/ 451292 h 565088"/>
                <a:gd name="connsiteX36" fmla="*/ 446972 w 608704"/>
                <a:gd name="connsiteY36" fmla="*/ 468876 h 565088"/>
                <a:gd name="connsiteX37" fmla="*/ 446879 w 608704"/>
                <a:gd name="connsiteY37" fmla="*/ 478645 h 565088"/>
                <a:gd name="connsiteX38" fmla="*/ 441056 w 608704"/>
                <a:gd name="connsiteY38" fmla="*/ 478180 h 565088"/>
                <a:gd name="connsiteX39" fmla="*/ 331714 w 608704"/>
                <a:gd name="connsiteY39" fmla="*/ 478180 h 565088"/>
                <a:gd name="connsiteX40" fmla="*/ 326263 w 608704"/>
                <a:gd name="connsiteY40" fmla="*/ 478598 h 565088"/>
                <a:gd name="connsiteX41" fmla="*/ 326263 w 608704"/>
                <a:gd name="connsiteY41" fmla="*/ 409517 h 565088"/>
                <a:gd name="connsiteX42" fmla="*/ 327148 w 608704"/>
                <a:gd name="connsiteY42" fmla="*/ 404307 h 565088"/>
                <a:gd name="connsiteX43" fmla="*/ 434301 w 608704"/>
                <a:gd name="connsiteY43" fmla="*/ 313130 h 565088"/>
                <a:gd name="connsiteX44" fmla="*/ 441568 w 608704"/>
                <a:gd name="connsiteY44" fmla="*/ 309036 h 565088"/>
                <a:gd name="connsiteX45" fmla="*/ 476136 w 608704"/>
                <a:gd name="connsiteY45" fmla="*/ 274472 h 565088"/>
                <a:gd name="connsiteX46" fmla="*/ 487131 w 608704"/>
                <a:gd name="connsiteY46" fmla="*/ 269960 h 565088"/>
                <a:gd name="connsiteX47" fmla="*/ 498126 w 608704"/>
                <a:gd name="connsiteY47" fmla="*/ 274472 h 565088"/>
                <a:gd name="connsiteX48" fmla="*/ 510612 w 608704"/>
                <a:gd name="connsiteY48" fmla="*/ 286986 h 565088"/>
                <a:gd name="connsiteX49" fmla="*/ 513873 w 608704"/>
                <a:gd name="connsiteY49" fmla="*/ 290242 h 565088"/>
                <a:gd name="connsiteX50" fmla="*/ 513873 w 608704"/>
                <a:gd name="connsiteY50" fmla="*/ 312199 h 565088"/>
                <a:gd name="connsiteX51" fmla="*/ 445948 w 608704"/>
                <a:gd name="connsiteY51" fmla="*/ 379978 h 565088"/>
                <a:gd name="connsiteX52" fmla="*/ 445948 w 608704"/>
                <a:gd name="connsiteY52" fmla="*/ 388723 h 565088"/>
                <a:gd name="connsiteX53" fmla="*/ 447159 w 608704"/>
                <a:gd name="connsiteY53" fmla="*/ 389886 h 565088"/>
                <a:gd name="connsiteX54" fmla="*/ 451538 w 608704"/>
                <a:gd name="connsiteY54" fmla="*/ 391700 h 565088"/>
                <a:gd name="connsiteX55" fmla="*/ 455964 w 608704"/>
                <a:gd name="connsiteY55" fmla="*/ 389886 h 565088"/>
                <a:gd name="connsiteX56" fmla="*/ 533626 w 608704"/>
                <a:gd name="connsiteY56" fmla="*/ 312292 h 565088"/>
                <a:gd name="connsiteX57" fmla="*/ 533999 w 608704"/>
                <a:gd name="connsiteY57" fmla="*/ 209345 h 565088"/>
                <a:gd name="connsiteX58" fmla="*/ 535024 w 608704"/>
                <a:gd name="connsiteY58" fmla="*/ 188644 h 565088"/>
                <a:gd name="connsiteX59" fmla="*/ 535909 w 608704"/>
                <a:gd name="connsiteY59" fmla="*/ 187761 h 565088"/>
                <a:gd name="connsiteX60" fmla="*/ 549326 w 608704"/>
                <a:gd name="connsiteY60" fmla="*/ 174363 h 565088"/>
                <a:gd name="connsiteX61" fmla="*/ 560321 w 608704"/>
                <a:gd name="connsiteY61" fmla="*/ 169851 h 565088"/>
                <a:gd name="connsiteX62" fmla="*/ 48337 w 608704"/>
                <a:gd name="connsiteY62" fmla="*/ 169851 h 565088"/>
                <a:gd name="connsiteX63" fmla="*/ 59331 w 608704"/>
                <a:gd name="connsiteY63" fmla="*/ 174364 h 565088"/>
                <a:gd name="connsiteX64" fmla="*/ 72749 w 608704"/>
                <a:gd name="connsiteY64" fmla="*/ 187763 h 565088"/>
                <a:gd name="connsiteX65" fmla="*/ 73587 w 608704"/>
                <a:gd name="connsiteY65" fmla="*/ 188647 h 565088"/>
                <a:gd name="connsiteX66" fmla="*/ 74659 w 608704"/>
                <a:gd name="connsiteY66" fmla="*/ 209352 h 565088"/>
                <a:gd name="connsiteX67" fmla="*/ 75031 w 608704"/>
                <a:gd name="connsiteY67" fmla="*/ 312361 h 565088"/>
                <a:gd name="connsiteX68" fmla="*/ 152601 w 608704"/>
                <a:gd name="connsiteY68" fmla="*/ 389874 h 565088"/>
                <a:gd name="connsiteX69" fmla="*/ 157027 w 608704"/>
                <a:gd name="connsiteY69" fmla="*/ 391688 h 565088"/>
                <a:gd name="connsiteX70" fmla="*/ 161452 w 608704"/>
                <a:gd name="connsiteY70" fmla="*/ 389874 h 565088"/>
                <a:gd name="connsiteX71" fmla="*/ 162617 w 608704"/>
                <a:gd name="connsiteY71" fmla="*/ 388711 h 565088"/>
                <a:gd name="connsiteX72" fmla="*/ 162617 w 608704"/>
                <a:gd name="connsiteY72" fmla="*/ 379964 h 565088"/>
                <a:gd name="connsiteX73" fmla="*/ 94738 w 608704"/>
                <a:gd name="connsiteY73" fmla="*/ 312175 h 565088"/>
                <a:gd name="connsiteX74" fmla="*/ 94738 w 608704"/>
                <a:gd name="connsiteY74" fmla="*/ 290214 h 565088"/>
                <a:gd name="connsiteX75" fmla="*/ 97953 w 608704"/>
                <a:gd name="connsiteY75" fmla="*/ 286958 h 565088"/>
                <a:gd name="connsiteX76" fmla="*/ 110485 w 608704"/>
                <a:gd name="connsiteY76" fmla="*/ 274442 h 565088"/>
                <a:gd name="connsiteX77" fmla="*/ 121480 w 608704"/>
                <a:gd name="connsiteY77" fmla="*/ 269929 h 565088"/>
                <a:gd name="connsiteX78" fmla="*/ 132474 w 608704"/>
                <a:gd name="connsiteY78" fmla="*/ 274442 h 565088"/>
                <a:gd name="connsiteX79" fmla="*/ 167136 w 608704"/>
                <a:gd name="connsiteY79" fmla="*/ 309011 h 565088"/>
                <a:gd name="connsiteX80" fmla="*/ 174404 w 608704"/>
                <a:gd name="connsiteY80" fmla="*/ 313105 h 565088"/>
                <a:gd name="connsiteX81" fmla="*/ 281556 w 608704"/>
                <a:gd name="connsiteY81" fmla="*/ 404297 h 565088"/>
                <a:gd name="connsiteX82" fmla="*/ 282441 w 608704"/>
                <a:gd name="connsiteY82" fmla="*/ 409508 h 565088"/>
                <a:gd name="connsiteX83" fmla="*/ 282441 w 608704"/>
                <a:gd name="connsiteY83" fmla="*/ 478786 h 565088"/>
                <a:gd name="connsiteX84" fmla="*/ 275686 w 608704"/>
                <a:gd name="connsiteY84" fmla="*/ 478088 h 565088"/>
                <a:gd name="connsiteX85" fmla="*/ 166344 w 608704"/>
                <a:gd name="connsiteY85" fmla="*/ 478088 h 565088"/>
                <a:gd name="connsiteX86" fmla="*/ 161825 w 608704"/>
                <a:gd name="connsiteY86" fmla="*/ 478414 h 565088"/>
                <a:gd name="connsiteX87" fmla="*/ 161732 w 608704"/>
                <a:gd name="connsiteY87" fmla="*/ 468783 h 565088"/>
                <a:gd name="connsiteX88" fmla="*/ 152741 w 608704"/>
                <a:gd name="connsiteY88" fmla="*/ 451242 h 565088"/>
                <a:gd name="connsiteX89" fmla="*/ 115842 w 608704"/>
                <a:gd name="connsiteY89" fmla="*/ 424769 h 565088"/>
                <a:gd name="connsiteX90" fmla="*/ 73215 w 608704"/>
                <a:gd name="connsiteY90" fmla="*/ 388711 h 565088"/>
                <a:gd name="connsiteX91" fmla="*/ 30820 w 608704"/>
                <a:gd name="connsiteY91" fmla="*/ 346325 h 565088"/>
                <a:gd name="connsiteX92" fmla="*/ 36596 w 608704"/>
                <a:gd name="connsiteY92" fmla="*/ 175248 h 565088"/>
                <a:gd name="connsiteX93" fmla="*/ 48337 w 608704"/>
                <a:gd name="connsiteY93" fmla="*/ 169851 h 565088"/>
                <a:gd name="connsiteX94" fmla="*/ 101464 w 608704"/>
                <a:gd name="connsiteY94" fmla="*/ 164593 h 565088"/>
                <a:gd name="connsiteX95" fmla="*/ 112641 w 608704"/>
                <a:gd name="connsiteY95" fmla="*/ 169193 h 565088"/>
                <a:gd name="connsiteX96" fmla="*/ 131324 w 608704"/>
                <a:gd name="connsiteY96" fmla="*/ 188128 h 565088"/>
                <a:gd name="connsiteX97" fmla="*/ 131557 w 608704"/>
                <a:gd name="connsiteY97" fmla="*/ 209667 h 565088"/>
                <a:gd name="connsiteX98" fmla="*/ 117486 w 608704"/>
                <a:gd name="connsiteY98" fmla="*/ 224601 h 565088"/>
                <a:gd name="connsiteX99" fmla="*/ 94656 w 608704"/>
                <a:gd name="connsiteY99" fmla="*/ 264005 h 565088"/>
                <a:gd name="connsiteX100" fmla="*/ 81564 w 608704"/>
                <a:gd name="connsiteY100" fmla="*/ 277078 h 565088"/>
                <a:gd name="connsiteX101" fmla="*/ 77091 w 608704"/>
                <a:gd name="connsiteY101" fmla="*/ 282614 h 565088"/>
                <a:gd name="connsiteX102" fmla="*/ 74435 w 608704"/>
                <a:gd name="connsiteY102" fmla="*/ 275542 h 565088"/>
                <a:gd name="connsiteX103" fmla="*/ 73224 w 608704"/>
                <a:gd name="connsiteY103" fmla="*/ 252188 h 565088"/>
                <a:gd name="connsiteX104" fmla="*/ 89158 w 608704"/>
                <a:gd name="connsiteY104" fmla="*/ 221205 h 565088"/>
                <a:gd name="connsiteX105" fmla="*/ 96799 w 608704"/>
                <a:gd name="connsiteY105" fmla="*/ 197851 h 565088"/>
                <a:gd name="connsiteX106" fmla="*/ 86782 w 608704"/>
                <a:gd name="connsiteY106" fmla="*/ 175520 h 565088"/>
                <a:gd name="connsiteX107" fmla="*/ 85617 w 608704"/>
                <a:gd name="connsiteY107" fmla="*/ 174357 h 565088"/>
                <a:gd name="connsiteX108" fmla="*/ 90323 w 608704"/>
                <a:gd name="connsiteY108" fmla="*/ 169379 h 565088"/>
                <a:gd name="connsiteX109" fmla="*/ 101464 w 608704"/>
                <a:gd name="connsiteY109" fmla="*/ 164593 h 565088"/>
                <a:gd name="connsiteX110" fmla="*/ 507200 w 608704"/>
                <a:gd name="connsiteY110" fmla="*/ 164524 h 565088"/>
                <a:gd name="connsiteX111" fmla="*/ 518327 w 608704"/>
                <a:gd name="connsiteY111" fmla="*/ 169311 h 565088"/>
                <a:gd name="connsiteX112" fmla="*/ 523035 w 608704"/>
                <a:gd name="connsiteY112" fmla="*/ 174289 h 565088"/>
                <a:gd name="connsiteX113" fmla="*/ 521870 w 608704"/>
                <a:gd name="connsiteY113" fmla="*/ 175453 h 565088"/>
                <a:gd name="connsiteX114" fmla="*/ 511895 w 608704"/>
                <a:gd name="connsiteY114" fmla="*/ 197788 h 565088"/>
                <a:gd name="connsiteX115" fmla="*/ 519539 w 608704"/>
                <a:gd name="connsiteY115" fmla="*/ 221100 h 565088"/>
                <a:gd name="connsiteX116" fmla="*/ 535387 w 608704"/>
                <a:gd name="connsiteY116" fmla="*/ 252183 h 565088"/>
                <a:gd name="connsiteX117" fmla="*/ 534221 w 608704"/>
                <a:gd name="connsiteY117" fmla="*/ 275542 h 565088"/>
                <a:gd name="connsiteX118" fmla="*/ 531565 w 608704"/>
                <a:gd name="connsiteY118" fmla="*/ 282615 h 565088"/>
                <a:gd name="connsiteX119" fmla="*/ 527090 w 608704"/>
                <a:gd name="connsiteY119" fmla="*/ 277078 h 565088"/>
                <a:gd name="connsiteX120" fmla="*/ 513946 w 608704"/>
                <a:gd name="connsiteY120" fmla="*/ 264002 h 565088"/>
                <a:gd name="connsiteX121" fmla="*/ 491154 w 608704"/>
                <a:gd name="connsiteY121" fmla="*/ 224590 h 565088"/>
                <a:gd name="connsiteX122" fmla="*/ 477032 w 608704"/>
                <a:gd name="connsiteY122" fmla="*/ 209653 h 565088"/>
                <a:gd name="connsiteX123" fmla="*/ 477311 w 608704"/>
                <a:gd name="connsiteY123" fmla="*/ 188109 h 565088"/>
                <a:gd name="connsiteX124" fmla="*/ 496002 w 608704"/>
                <a:gd name="connsiteY124" fmla="*/ 169124 h 565088"/>
                <a:gd name="connsiteX125" fmla="*/ 507200 w 608704"/>
                <a:gd name="connsiteY125" fmla="*/ 164524 h 565088"/>
                <a:gd name="connsiteX126" fmla="*/ 255331 w 608704"/>
                <a:gd name="connsiteY126" fmla="*/ 53303 h 565088"/>
                <a:gd name="connsiteX127" fmla="*/ 244789 w 608704"/>
                <a:gd name="connsiteY127" fmla="*/ 55176 h 565088"/>
                <a:gd name="connsiteX128" fmla="*/ 240503 w 608704"/>
                <a:gd name="connsiteY128" fmla="*/ 74437 h 565088"/>
                <a:gd name="connsiteX129" fmla="*/ 282110 w 608704"/>
                <a:gd name="connsiteY129" fmla="*/ 139662 h 565088"/>
                <a:gd name="connsiteX130" fmla="*/ 268132 w 608704"/>
                <a:gd name="connsiteY130" fmla="*/ 139662 h 565088"/>
                <a:gd name="connsiteX131" fmla="*/ 254154 w 608704"/>
                <a:gd name="connsiteY131" fmla="*/ 153619 h 565088"/>
                <a:gd name="connsiteX132" fmla="*/ 268132 w 608704"/>
                <a:gd name="connsiteY132" fmla="*/ 167576 h 565088"/>
                <a:gd name="connsiteX133" fmla="*/ 292174 w 608704"/>
                <a:gd name="connsiteY133" fmla="*/ 167576 h 565088"/>
                <a:gd name="connsiteX134" fmla="*/ 292174 w 608704"/>
                <a:gd name="connsiteY134" fmla="*/ 177346 h 565088"/>
                <a:gd name="connsiteX135" fmla="*/ 268132 w 608704"/>
                <a:gd name="connsiteY135" fmla="*/ 177346 h 565088"/>
                <a:gd name="connsiteX136" fmla="*/ 254154 w 608704"/>
                <a:gd name="connsiteY136" fmla="*/ 191302 h 565088"/>
                <a:gd name="connsiteX137" fmla="*/ 268132 w 608704"/>
                <a:gd name="connsiteY137" fmla="*/ 205259 h 565088"/>
                <a:gd name="connsiteX138" fmla="*/ 292174 w 608704"/>
                <a:gd name="connsiteY138" fmla="*/ 205259 h 565088"/>
                <a:gd name="connsiteX139" fmla="*/ 292174 w 608704"/>
                <a:gd name="connsiteY139" fmla="*/ 224706 h 565088"/>
                <a:gd name="connsiteX140" fmla="*/ 306151 w 608704"/>
                <a:gd name="connsiteY140" fmla="*/ 238663 h 565088"/>
                <a:gd name="connsiteX141" fmla="*/ 320129 w 608704"/>
                <a:gd name="connsiteY141" fmla="*/ 224706 h 565088"/>
                <a:gd name="connsiteX142" fmla="*/ 320129 w 608704"/>
                <a:gd name="connsiteY142" fmla="*/ 205259 h 565088"/>
                <a:gd name="connsiteX143" fmla="*/ 344171 w 608704"/>
                <a:gd name="connsiteY143" fmla="*/ 205259 h 565088"/>
                <a:gd name="connsiteX144" fmla="*/ 358149 w 608704"/>
                <a:gd name="connsiteY144" fmla="*/ 191302 h 565088"/>
                <a:gd name="connsiteX145" fmla="*/ 344171 w 608704"/>
                <a:gd name="connsiteY145" fmla="*/ 177346 h 565088"/>
                <a:gd name="connsiteX146" fmla="*/ 320129 w 608704"/>
                <a:gd name="connsiteY146" fmla="*/ 177346 h 565088"/>
                <a:gd name="connsiteX147" fmla="*/ 320129 w 608704"/>
                <a:gd name="connsiteY147" fmla="*/ 167576 h 565088"/>
                <a:gd name="connsiteX148" fmla="*/ 344264 w 608704"/>
                <a:gd name="connsiteY148" fmla="*/ 167576 h 565088"/>
                <a:gd name="connsiteX149" fmla="*/ 358242 w 608704"/>
                <a:gd name="connsiteY149" fmla="*/ 153619 h 565088"/>
                <a:gd name="connsiteX150" fmla="*/ 344264 w 608704"/>
                <a:gd name="connsiteY150" fmla="*/ 139662 h 565088"/>
                <a:gd name="connsiteX151" fmla="*/ 330286 w 608704"/>
                <a:gd name="connsiteY151" fmla="*/ 139662 h 565088"/>
                <a:gd name="connsiteX152" fmla="*/ 371893 w 608704"/>
                <a:gd name="connsiteY152" fmla="*/ 74437 h 565088"/>
                <a:gd name="connsiteX153" fmla="*/ 367793 w 608704"/>
                <a:gd name="connsiteY153" fmla="*/ 55176 h 565088"/>
                <a:gd name="connsiteX154" fmla="*/ 348457 w 608704"/>
                <a:gd name="connsiteY154" fmla="*/ 59456 h 565088"/>
                <a:gd name="connsiteX155" fmla="*/ 306291 w 608704"/>
                <a:gd name="connsiteY155" fmla="*/ 125426 h 565088"/>
                <a:gd name="connsiteX156" fmla="*/ 264125 w 608704"/>
                <a:gd name="connsiteY156" fmla="*/ 59456 h 565088"/>
                <a:gd name="connsiteX157" fmla="*/ 255331 w 608704"/>
                <a:gd name="connsiteY157" fmla="*/ 53303 h 565088"/>
                <a:gd name="connsiteX158" fmla="*/ 304940 w 608704"/>
                <a:gd name="connsiteY158" fmla="*/ 0 h 565088"/>
                <a:gd name="connsiteX159" fmla="*/ 447000 w 608704"/>
                <a:gd name="connsiteY159" fmla="*/ 141895 h 565088"/>
                <a:gd name="connsiteX160" fmla="*/ 304940 w 608704"/>
                <a:gd name="connsiteY160" fmla="*/ 283744 h 565088"/>
                <a:gd name="connsiteX161" fmla="*/ 162833 w 608704"/>
                <a:gd name="connsiteY161" fmla="*/ 141895 h 565088"/>
                <a:gd name="connsiteX162" fmla="*/ 304940 w 608704"/>
                <a:gd name="connsiteY162" fmla="*/ 0 h 56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608704" h="565088">
                  <a:moveTo>
                    <a:pt x="331621" y="496781"/>
                  </a:moveTo>
                  <a:lnTo>
                    <a:pt x="441006" y="496781"/>
                  </a:lnTo>
                  <a:cubicBezTo>
                    <a:pt x="442917" y="496781"/>
                    <a:pt x="444781" y="497060"/>
                    <a:pt x="446506" y="497758"/>
                  </a:cubicBezTo>
                  <a:cubicBezTo>
                    <a:pt x="449815" y="499015"/>
                    <a:pt x="452565" y="501341"/>
                    <a:pt x="454289" y="504273"/>
                  </a:cubicBezTo>
                  <a:cubicBezTo>
                    <a:pt x="455734" y="506646"/>
                    <a:pt x="456526" y="509345"/>
                    <a:pt x="456526" y="512276"/>
                  </a:cubicBezTo>
                  <a:lnTo>
                    <a:pt x="456526" y="517999"/>
                  </a:lnTo>
                  <a:lnTo>
                    <a:pt x="456526" y="549547"/>
                  </a:lnTo>
                  <a:cubicBezTo>
                    <a:pt x="456526" y="558109"/>
                    <a:pt x="449582" y="565088"/>
                    <a:pt x="441006" y="565088"/>
                  </a:cubicBezTo>
                  <a:lnTo>
                    <a:pt x="331621" y="565088"/>
                  </a:lnTo>
                  <a:cubicBezTo>
                    <a:pt x="323046" y="565088"/>
                    <a:pt x="316101" y="558109"/>
                    <a:pt x="316101" y="549547"/>
                  </a:cubicBezTo>
                  <a:lnTo>
                    <a:pt x="316101" y="517627"/>
                  </a:lnTo>
                  <a:lnTo>
                    <a:pt x="316101" y="512276"/>
                  </a:lnTo>
                  <a:cubicBezTo>
                    <a:pt x="316101" y="509251"/>
                    <a:pt x="316940" y="506367"/>
                    <a:pt x="318525" y="503947"/>
                  </a:cubicBezTo>
                  <a:cubicBezTo>
                    <a:pt x="320389" y="501109"/>
                    <a:pt x="323092" y="498875"/>
                    <a:pt x="326401" y="497712"/>
                  </a:cubicBezTo>
                  <a:cubicBezTo>
                    <a:pt x="328032" y="497060"/>
                    <a:pt x="329757" y="496781"/>
                    <a:pt x="331621" y="496781"/>
                  </a:cubicBezTo>
                  <a:close/>
                  <a:moveTo>
                    <a:pt x="166349" y="496640"/>
                  </a:moveTo>
                  <a:lnTo>
                    <a:pt x="275680" y="496640"/>
                  </a:lnTo>
                  <a:cubicBezTo>
                    <a:pt x="277963" y="496640"/>
                    <a:pt x="280152" y="497152"/>
                    <a:pt x="282109" y="498083"/>
                  </a:cubicBezTo>
                  <a:cubicBezTo>
                    <a:pt x="285276" y="499572"/>
                    <a:pt x="287978" y="502038"/>
                    <a:pt x="289515" y="505202"/>
                  </a:cubicBezTo>
                  <a:cubicBezTo>
                    <a:pt x="290587" y="507249"/>
                    <a:pt x="291192" y="509669"/>
                    <a:pt x="291192" y="512181"/>
                  </a:cubicBezTo>
                  <a:lnTo>
                    <a:pt x="291192" y="518928"/>
                  </a:lnTo>
                  <a:lnTo>
                    <a:pt x="291192" y="549453"/>
                  </a:lnTo>
                  <a:cubicBezTo>
                    <a:pt x="291192" y="558014"/>
                    <a:pt x="284251" y="564947"/>
                    <a:pt x="275680" y="564947"/>
                  </a:cubicBezTo>
                  <a:lnTo>
                    <a:pt x="166349" y="564947"/>
                  </a:lnTo>
                  <a:cubicBezTo>
                    <a:pt x="157732" y="564947"/>
                    <a:pt x="150837" y="558014"/>
                    <a:pt x="150884" y="549406"/>
                  </a:cubicBezTo>
                  <a:lnTo>
                    <a:pt x="150884" y="516276"/>
                  </a:lnTo>
                  <a:lnTo>
                    <a:pt x="150884" y="512181"/>
                  </a:lnTo>
                  <a:cubicBezTo>
                    <a:pt x="150884" y="508692"/>
                    <a:pt x="152002" y="505528"/>
                    <a:pt x="153912" y="502922"/>
                  </a:cubicBezTo>
                  <a:cubicBezTo>
                    <a:pt x="155915" y="500270"/>
                    <a:pt x="158756" y="498222"/>
                    <a:pt x="162064" y="497292"/>
                  </a:cubicBezTo>
                  <a:cubicBezTo>
                    <a:pt x="163415" y="496826"/>
                    <a:pt x="164859" y="496640"/>
                    <a:pt x="166349" y="496640"/>
                  </a:cubicBezTo>
                  <a:close/>
                  <a:moveTo>
                    <a:pt x="560321" y="169851"/>
                  </a:moveTo>
                  <a:cubicBezTo>
                    <a:pt x="564653" y="169851"/>
                    <a:pt x="569033" y="171618"/>
                    <a:pt x="572108" y="175247"/>
                  </a:cubicBezTo>
                  <a:cubicBezTo>
                    <a:pt x="650934" y="266843"/>
                    <a:pt x="577884" y="346298"/>
                    <a:pt x="577884" y="346298"/>
                  </a:cubicBezTo>
                  <a:lnTo>
                    <a:pt x="535489" y="388677"/>
                  </a:lnTo>
                  <a:cubicBezTo>
                    <a:pt x="522258" y="401795"/>
                    <a:pt x="508003" y="413890"/>
                    <a:pt x="492862" y="424822"/>
                  </a:cubicBezTo>
                  <a:lnTo>
                    <a:pt x="455964" y="451292"/>
                  </a:lnTo>
                  <a:cubicBezTo>
                    <a:pt x="450373" y="455385"/>
                    <a:pt x="446972" y="461898"/>
                    <a:pt x="446972" y="468876"/>
                  </a:cubicBezTo>
                  <a:lnTo>
                    <a:pt x="446879" y="478645"/>
                  </a:lnTo>
                  <a:cubicBezTo>
                    <a:pt x="445016" y="478366"/>
                    <a:pt x="443059" y="478180"/>
                    <a:pt x="441056" y="478180"/>
                  </a:cubicBezTo>
                  <a:lnTo>
                    <a:pt x="331714" y="478180"/>
                  </a:lnTo>
                  <a:cubicBezTo>
                    <a:pt x="329851" y="478180"/>
                    <a:pt x="328080" y="478273"/>
                    <a:pt x="326263" y="478598"/>
                  </a:cubicBezTo>
                  <a:lnTo>
                    <a:pt x="326263" y="409517"/>
                  </a:lnTo>
                  <a:cubicBezTo>
                    <a:pt x="326263" y="407703"/>
                    <a:pt x="326589" y="405982"/>
                    <a:pt x="327148" y="404307"/>
                  </a:cubicBezTo>
                  <a:cubicBezTo>
                    <a:pt x="350489" y="337599"/>
                    <a:pt x="417063" y="317316"/>
                    <a:pt x="434301" y="313130"/>
                  </a:cubicBezTo>
                  <a:cubicBezTo>
                    <a:pt x="437003" y="312432"/>
                    <a:pt x="439565" y="310990"/>
                    <a:pt x="441568" y="309036"/>
                  </a:cubicBezTo>
                  <a:lnTo>
                    <a:pt x="476136" y="274472"/>
                  </a:lnTo>
                  <a:cubicBezTo>
                    <a:pt x="479211" y="271449"/>
                    <a:pt x="483171" y="269960"/>
                    <a:pt x="487131" y="269960"/>
                  </a:cubicBezTo>
                  <a:cubicBezTo>
                    <a:pt x="491138" y="269960"/>
                    <a:pt x="495098" y="271449"/>
                    <a:pt x="498126" y="274472"/>
                  </a:cubicBezTo>
                  <a:lnTo>
                    <a:pt x="510612" y="286986"/>
                  </a:lnTo>
                  <a:lnTo>
                    <a:pt x="513873" y="290242"/>
                  </a:lnTo>
                  <a:cubicBezTo>
                    <a:pt x="519929" y="296290"/>
                    <a:pt x="519929" y="306105"/>
                    <a:pt x="513873" y="312199"/>
                  </a:cubicBezTo>
                  <a:lnTo>
                    <a:pt x="445948" y="379978"/>
                  </a:lnTo>
                  <a:cubicBezTo>
                    <a:pt x="443525" y="382397"/>
                    <a:pt x="443525" y="386304"/>
                    <a:pt x="445948" y="388723"/>
                  </a:cubicBezTo>
                  <a:lnTo>
                    <a:pt x="447159" y="389886"/>
                  </a:lnTo>
                  <a:cubicBezTo>
                    <a:pt x="448370" y="391096"/>
                    <a:pt x="449954" y="391700"/>
                    <a:pt x="451538" y="391700"/>
                  </a:cubicBezTo>
                  <a:cubicBezTo>
                    <a:pt x="453169" y="391700"/>
                    <a:pt x="454706" y="391142"/>
                    <a:pt x="455964" y="389886"/>
                  </a:cubicBezTo>
                  <a:lnTo>
                    <a:pt x="533626" y="312292"/>
                  </a:lnTo>
                  <a:cubicBezTo>
                    <a:pt x="533626" y="312292"/>
                    <a:pt x="581379" y="266983"/>
                    <a:pt x="533999" y="209345"/>
                  </a:cubicBezTo>
                  <a:cubicBezTo>
                    <a:pt x="528874" y="203205"/>
                    <a:pt x="529386" y="194273"/>
                    <a:pt x="535024" y="188644"/>
                  </a:cubicBezTo>
                  <a:lnTo>
                    <a:pt x="535909" y="187761"/>
                  </a:lnTo>
                  <a:lnTo>
                    <a:pt x="549326" y="174363"/>
                  </a:lnTo>
                  <a:cubicBezTo>
                    <a:pt x="552354" y="171339"/>
                    <a:pt x="556361" y="169851"/>
                    <a:pt x="560321" y="169851"/>
                  </a:cubicBezTo>
                  <a:close/>
                  <a:moveTo>
                    <a:pt x="48337" y="169851"/>
                  </a:moveTo>
                  <a:cubicBezTo>
                    <a:pt x="52297" y="169851"/>
                    <a:pt x="56257" y="171340"/>
                    <a:pt x="59331" y="174364"/>
                  </a:cubicBezTo>
                  <a:lnTo>
                    <a:pt x="72749" y="187763"/>
                  </a:lnTo>
                  <a:lnTo>
                    <a:pt x="73587" y="188647"/>
                  </a:lnTo>
                  <a:cubicBezTo>
                    <a:pt x="79178" y="194231"/>
                    <a:pt x="79690" y="203210"/>
                    <a:pt x="74659" y="209352"/>
                  </a:cubicBezTo>
                  <a:cubicBezTo>
                    <a:pt x="27279" y="266998"/>
                    <a:pt x="75031" y="312361"/>
                    <a:pt x="75031" y="312361"/>
                  </a:cubicBezTo>
                  <a:lnTo>
                    <a:pt x="152601" y="389874"/>
                  </a:lnTo>
                  <a:cubicBezTo>
                    <a:pt x="153859" y="391084"/>
                    <a:pt x="155396" y="391688"/>
                    <a:pt x="157027" y="391688"/>
                  </a:cubicBezTo>
                  <a:cubicBezTo>
                    <a:pt x="158657" y="391688"/>
                    <a:pt x="160195" y="391130"/>
                    <a:pt x="161452" y="389874"/>
                  </a:cubicBezTo>
                  <a:lnTo>
                    <a:pt x="162617" y="388711"/>
                  </a:lnTo>
                  <a:cubicBezTo>
                    <a:pt x="165040" y="386291"/>
                    <a:pt x="165040" y="382383"/>
                    <a:pt x="162617" y="379964"/>
                  </a:cubicBezTo>
                  <a:lnTo>
                    <a:pt x="94738" y="312175"/>
                  </a:lnTo>
                  <a:cubicBezTo>
                    <a:pt x="88635" y="306080"/>
                    <a:pt x="88635" y="296263"/>
                    <a:pt x="94738" y="290214"/>
                  </a:cubicBezTo>
                  <a:lnTo>
                    <a:pt x="97953" y="286958"/>
                  </a:lnTo>
                  <a:lnTo>
                    <a:pt x="110485" y="274442"/>
                  </a:lnTo>
                  <a:cubicBezTo>
                    <a:pt x="113560" y="271418"/>
                    <a:pt x="117520" y="269929"/>
                    <a:pt x="121480" y="269929"/>
                  </a:cubicBezTo>
                  <a:cubicBezTo>
                    <a:pt x="125486" y="269929"/>
                    <a:pt x="129446" y="271418"/>
                    <a:pt x="132474" y="274442"/>
                  </a:cubicBezTo>
                  <a:lnTo>
                    <a:pt x="167136" y="309011"/>
                  </a:lnTo>
                  <a:cubicBezTo>
                    <a:pt x="169139" y="310965"/>
                    <a:pt x="171702" y="312408"/>
                    <a:pt x="174404" y="313105"/>
                  </a:cubicBezTo>
                  <a:cubicBezTo>
                    <a:pt x="191641" y="317293"/>
                    <a:pt x="258216" y="337578"/>
                    <a:pt x="281556" y="404297"/>
                  </a:cubicBezTo>
                  <a:cubicBezTo>
                    <a:pt x="282115" y="405972"/>
                    <a:pt x="282441" y="407740"/>
                    <a:pt x="282441" y="409508"/>
                  </a:cubicBezTo>
                  <a:lnTo>
                    <a:pt x="282441" y="478786"/>
                  </a:lnTo>
                  <a:cubicBezTo>
                    <a:pt x="280252" y="478367"/>
                    <a:pt x="277969" y="478088"/>
                    <a:pt x="275686" y="478088"/>
                  </a:cubicBezTo>
                  <a:lnTo>
                    <a:pt x="166344" y="478088"/>
                  </a:lnTo>
                  <a:cubicBezTo>
                    <a:pt x="164807" y="478088"/>
                    <a:pt x="163316" y="478227"/>
                    <a:pt x="161825" y="478414"/>
                  </a:cubicBezTo>
                  <a:lnTo>
                    <a:pt x="161732" y="468783"/>
                  </a:lnTo>
                  <a:cubicBezTo>
                    <a:pt x="161732" y="461850"/>
                    <a:pt x="158378" y="455290"/>
                    <a:pt x="152741" y="451242"/>
                  </a:cubicBezTo>
                  <a:lnTo>
                    <a:pt x="115842" y="424769"/>
                  </a:lnTo>
                  <a:cubicBezTo>
                    <a:pt x="100701" y="413881"/>
                    <a:pt x="86399" y="401785"/>
                    <a:pt x="73215" y="388711"/>
                  </a:cubicBezTo>
                  <a:lnTo>
                    <a:pt x="30820" y="346325"/>
                  </a:lnTo>
                  <a:cubicBezTo>
                    <a:pt x="30820" y="346325"/>
                    <a:pt x="-42230" y="266858"/>
                    <a:pt x="36596" y="175248"/>
                  </a:cubicBezTo>
                  <a:cubicBezTo>
                    <a:pt x="39625" y="171665"/>
                    <a:pt x="43957" y="169851"/>
                    <a:pt x="48337" y="169851"/>
                  </a:cubicBezTo>
                  <a:close/>
                  <a:moveTo>
                    <a:pt x="101464" y="164593"/>
                  </a:moveTo>
                  <a:cubicBezTo>
                    <a:pt x="105512" y="164564"/>
                    <a:pt x="109566" y="166100"/>
                    <a:pt x="112641" y="169193"/>
                  </a:cubicBezTo>
                  <a:lnTo>
                    <a:pt x="131324" y="188128"/>
                  </a:lnTo>
                  <a:cubicBezTo>
                    <a:pt x="137148" y="194082"/>
                    <a:pt x="137288" y="203573"/>
                    <a:pt x="131557" y="209667"/>
                  </a:cubicBezTo>
                  <a:lnTo>
                    <a:pt x="117486" y="224601"/>
                  </a:lnTo>
                  <a:cubicBezTo>
                    <a:pt x="102483" y="238790"/>
                    <a:pt x="96100" y="252142"/>
                    <a:pt x="94656" y="264005"/>
                  </a:cubicBezTo>
                  <a:lnTo>
                    <a:pt x="81564" y="277078"/>
                  </a:lnTo>
                  <a:cubicBezTo>
                    <a:pt x="79886" y="278799"/>
                    <a:pt x="78395" y="280613"/>
                    <a:pt x="77091" y="282614"/>
                  </a:cubicBezTo>
                  <a:cubicBezTo>
                    <a:pt x="76112" y="280427"/>
                    <a:pt x="75181" y="278055"/>
                    <a:pt x="74435" y="275542"/>
                  </a:cubicBezTo>
                  <a:cubicBezTo>
                    <a:pt x="72105" y="267820"/>
                    <a:pt x="71733" y="259958"/>
                    <a:pt x="73224" y="252188"/>
                  </a:cubicBezTo>
                  <a:cubicBezTo>
                    <a:pt x="75227" y="242047"/>
                    <a:pt x="80492" y="231533"/>
                    <a:pt x="89158" y="221205"/>
                  </a:cubicBezTo>
                  <a:cubicBezTo>
                    <a:pt x="94470" y="214692"/>
                    <a:pt x="97219" y="206364"/>
                    <a:pt x="96799" y="197851"/>
                  </a:cubicBezTo>
                  <a:cubicBezTo>
                    <a:pt x="96287" y="189430"/>
                    <a:pt x="92746" y="181475"/>
                    <a:pt x="86782" y="175520"/>
                  </a:cubicBezTo>
                  <a:lnTo>
                    <a:pt x="85617" y="174357"/>
                  </a:lnTo>
                  <a:lnTo>
                    <a:pt x="90323" y="169379"/>
                  </a:lnTo>
                  <a:cubicBezTo>
                    <a:pt x="93375" y="166216"/>
                    <a:pt x="97417" y="164622"/>
                    <a:pt x="101464" y="164593"/>
                  </a:cubicBezTo>
                  <a:close/>
                  <a:moveTo>
                    <a:pt x="507200" y="164524"/>
                  </a:moveTo>
                  <a:cubicBezTo>
                    <a:pt x="511255" y="164553"/>
                    <a:pt x="515298" y="166147"/>
                    <a:pt x="518327" y="169311"/>
                  </a:cubicBezTo>
                  <a:lnTo>
                    <a:pt x="523035" y="174289"/>
                  </a:lnTo>
                  <a:lnTo>
                    <a:pt x="521870" y="175453"/>
                  </a:lnTo>
                  <a:cubicBezTo>
                    <a:pt x="515904" y="181409"/>
                    <a:pt x="512361" y="189366"/>
                    <a:pt x="511895" y="197788"/>
                  </a:cubicBezTo>
                  <a:cubicBezTo>
                    <a:pt x="511429" y="206210"/>
                    <a:pt x="514133" y="214539"/>
                    <a:pt x="519539" y="221100"/>
                  </a:cubicBezTo>
                  <a:cubicBezTo>
                    <a:pt x="528069" y="231523"/>
                    <a:pt x="533429" y="241946"/>
                    <a:pt x="535387" y="252183"/>
                  </a:cubicBezTo>
                  <a:cubicBezTo>
                    <a:pt x="536971" y="259954"/>
                    <a:pt x="536505" y="267818"/>
                    <a:pt x="534221" y="275542"/>
                  </a:cubicBezTo>
                  <a:cubicBezTo>
                    <a:pt x="533476" y="278055"/>
                    <a:pt x="532543" y="280428"/>
                    <a:pt x="531565" y="282615"/>
                  </a:cubicBezTo>
                  <a:cubicBezTo>
                    <a:pt x="530306" y="280614"/>
                    <a:pt x="528815" y="278799"/>
                    <a:pt x="527090" y="277078"/>
                  </a:cubicBezTo>
                  <a:lnTo>
                    <a:pt x="513946" y="264002"/>
                  </a:lnTo>
                  <a:cubicBezTo>
                    <a:pt x="512548" y="252137"/>
                    <a:pt x="506069" y="238782"/>
                    <a:pt x="491154" y="224590"/>
                  </a:cubicBezTo>
                  <a:lnTo>
                    <a:pt x="477032" y="209653"/>
                  </a:lnTo>
                  <a:cubicBezTo>
                    <a:pt x="471345" y="203558"/>
                    <a:pt x="471438" y="194065"/>
                    <a:pt x="477311" y="188109"/>
                  </a:cubicBezTo>
                  <a:lnTo>
                    <a:pt x="496002" y="169124"/>
                  </a:lnTo>
                  <a:cubicBezTo>
                    <a:pt x="499078" y="166030"/>
                    <a:pt x="503145" y="164495"/>
                    <a:pt x="507200" y="164524"/>
                  </a:cubicBezTo>
                  <a:close/>
                  <a:moveTo>
                    <a:pt x="255331" y="53303"/>
                  </a:moveTo>
                  <a:cubicBezTo>
                    <a:pt x="251836" y="52524"/>
                    <a:pt x="248051" y="53083"/>
                    <a:pt x="244789" y="55176"/>
                  </a:cubicBezTo>
                  <a:cubicBezTo>
                    <a:pt x="238266" y="59317"/>
                    <a:pt x="236356" y="67923"/>
                    <a:pt x="240503" y="74437"/>
                  </a:cubicBezTo>
                  <a:lnTo>
                    <a:pt x="282110" y="139662"/>
                  </a:lnTo>
                  <a:lnTo>
                    <a:pt x="268132" y="139662"/>
                  </a:lnTo>
                  <a:cubicBezTo>
                    <a:pt x="260444" y="139662"/>
                    <a:pt x="254154" y="145896"/>
                    <a:pt x="254154" y="153619"/>
                  </a:cubicBezTo>
                  <a:cubicBezTo>
                    <a:pt x="254154" y="161295"/>
                    <a:pt x="260444" y="167576"/>
                    <a:pt x="268132" y="167576"/>
                  </a:cubicBezTo>
                  <a:lnTo>
                    <a:pt x="292174" y="167576"/>
                  </a:lnTo>
                  <a:lnTo>
                    <a:pt x="292174" y="177346"/>
                  </a:lnTo>
                  <a:lnTo>
                    <a:pt x="268132" y="177346"/>
                  </a:lnTo>
                  <a:cubicBezTo>
                    <a:pt x="260444" y="177346"/>
                    <a:pt x="254154" y="183626"/>
                    <a:pt x="254154" y="191302"/>
                  </a:cubicBezTo>
                  <a:cubicBezTo>
                    <a:pt x="254154" y="199025"/>
                    <a:pt x="260444" y="205259"/>
                    <a:pt x="268132" y="205259"/>
                  </a:cubicBezTo>
                  <a:lnTo>
                    <a:pt x="292174" y="205259"/>
                  </a:lnTo>
                  <a:lnTo>
                    <a:pt x="292174" y="224706"/>
                  </a:lnTo>
                  <a:cubicBezTo>
                    <a:pt x="292174" y="232382"/>
                    <a:pt x="298464" y="238663"/>
                    <a:pt x="306151" y="238663"/>
                  </a:cubicBezTo>
                  <a:cubicBezTo>
                    <a:pt x="313886" y="238663"/>
                    <a:pt x="320129" y="232382"/>
                    <a:pt x="320129" y="224706"/>
                  </a:cubicBezTo>
                  <a:lnTo>
                    <a:pt x="320129" y="205259"/>
                  </a:lnTo>
                  <a:lnTo>
                    <a:pt x="344171" y="205259"/>
                  </a:lnTo>
                  <a:cubicBezTo>
                    <a:pt x="351905" y="205259"/>
                    <a:pt x="358149" y="199025"/>
                    <a:pt x="358149" y="191302"/>
                  </a:cubicBezTo>
                  <a:cubicBezTo>
                    <a:pt x="358149" y="183626"/>
                    <a:pt x="351905" y="177346"/>
                    <a:pt x="344171" y="177346"/>
                  </a:cubicBezTo>
                  <a:lnTo>
                    <a:pt x="320129" y="177346"/>
                  </a:lnTo>
                  <a:lnTo>
                    <a:pt x="320129" y="167576"/>
                  </a:lnTo>
                  <a:lnTo>
                    <a:pt x="344264" y="167576"/>
                  </a:lnTo>
                  <a:cubicBezTo>
                    <a:pt x="351952" y="167576"/>
                    <a:pt x="358242" y="161295"/>
                    <a:pt x="358242" y="153619"/>
                  </a:cubicBezTo>
                  <a:cubicBezTo>
                    <a:pt x="358242" y="145896"/>
                    <a:pt x="351952" y="139662"/>
                    <a:pt x="344264" y="139662"/>
                  </a:cubicBezTo>
                  <a:lnTo>
                    <a:pt x="330286" y="139662"/>
                  </a:lnTo>
                  <a:lnTo>
                    <a:pt x="371893" y="74437"/>
                  </a:lnTo>
                  <a:cubicBezTo>
                    <a:pt x="376040" y="67923"/>
                    <a:pt x="374130" y="59317"/>
                    <a:pt x="367793" y="55176"/>
                  </a:cubicBezTo>
                  <a:cubicBezTo>
                    <a:pt x="361270" y="50989"/>
                    <a:pt x="352651" y="52943"/>
                    <a:pt x="348457" y="59456"/>
                  </a:cubicBezTo>
                  <a:lnTo>
                    <a:pt x="306291" y="125426"/>
                  </a:lnTo>
                  <a:lnTo>
                    <a:pt x="264125" y="59456"/>
                  </a:lnTo>
                  <a:cubicBezTo>
                    <a:pt x="262029" y="56200"/>
                    <a:pt x="258825" y="54083"/>
                    <a:pt x="255331" y="53303"/>
                  </a:cubicBezTo>
                  <a:close/>
                  <a:moveTo>
                    <a:pt x="304940" y="0"/>
                  </a:moveTo>
                  <a:cubicBezTo>
                    <a:pt x="383402" y="0"/>
                    <a:pt x="447000" y="63550"/>
                    <a:pt x="447000" y="141895"/>
                  </a:cubicBezTo>
                  <a:cubicBezTo>
                    <a:pt x="447000" y="220240"/>
                    <a:pt x="383402" y="283744"/>
                    <a:pt x="304940" y="283744"/>
                  </a:cubicBezTo>
                  <a:cubicBezTo>
                    <a:pt x="226478" y="283744"/>
                    <a:pt x="162833" y="220240"/>
                    <a:pt x="162833" y="141895"/>
                  </a:cubicBezTo>
                  <a:cubicBezTo>
                    <a:pt x="162833" y="63550"/>
                    <a:pt x="226478" y="0"/>
                    <a:pt x="304940" y="0"/>
                  </a:cubicBezTo>
                  <a:close/>
                </a:path>
              </a:pathLst>
            </a:custGeom>
            <a:solidFill>
              <a:schemeClr val="bg1"/>
            </a:solidFill>
            <a:ln>
              <a:noFill/>
            </a:ln>
          </p:spPr>
          <p:txBody>
            <a:bodyPr/>
            <a:lstStyle/>
            <a:p>
              <a:endParaRPr lang="zh-CN" altLang="en-US">
                <a:latin typeface="Arial"/>
                <a:ea typeface="微软雅黑"/>
                <a:sym typeface="Arial"/>
              </a:endParaRPr>
            </a:p>
          </p:txBody>
        </p:sp>
        <p:grpSp>
          <p:nvGrpSpPr>
            <p:cNvPr id="45" name="组合 44"/>
            <p:cNvGrpSpPr/>
            <p:nvPr/>
          </p:nvGrpSpPr>
          <p:grpSpPr>
            <a:xfrm>
              <a:off x="11550" y="3493"/>
              <a:ext cx="5901" cy="2310"/>
              <a:chOff x="9085" y="2505"/>
              <a:chExt cx="5901" cy="2310"/>
            </a:xfrm>
          </p:grpSpPr>
          <p:sp>
            <p:nvSpPr>
              <p:cNvPr id="46" name="图形"/>
              <p:cNvSpPr txBox="1"/>
              <p:nvPr>
                <p:custDataLst>
                  <p:tags r:id="rId23"/>
                </p:custDataLst>
              </p:nvPr>
            </p:nvSpPr>
            <p:spPr>
              <a:xfrm>
                <a:off x="9085" y="3143"/>
                <a:ext cx="5901" cy="1672"/>
              </a:xfrm>
              <a:prstGeom prst="rect">
                <a:avLst/>
              </a:prstGeom>
              <a:noFill/>
            </p:spPr>
            <p:txBody>
              <a:bodyPr wrap="square" rtlCol="0">
                <a:spAutoFit/>
              </a:bodyPr>
              <a:lstStyle/>
              <a:p>
                <a:pPr algn="l">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sp>
            <p:nvSpPr>
              <p:cNvPr id="47" name="图形"/>
              <p:cNvSpPr txBox="1"/>
              <p:nvPr>
                <p:custDataLst>
                  <p:tags r:id="rId24"/>
                </p:custDataLst>
              </p:nvPr>
            </p:nvSpPr>
            <p:spPr>
              <a:xfrm>
                <a:off x="9085" y="2505"/>
                <a:ext cx="3357" cy="727"/>
              </a:xfrm>
              <a:prstGeom prst="rect">
                <a:avLst/>
              </a:prstGeom>
              <a:noFill/>
            </p:spPr>
            <p:txBody>
              <a:bodyPr wrap="square" rtlCol="0">
                <a:spAutoFit/>
              </a:bodyPr>
              <a:lstStyle/>
              <a:p>
                <a:pPr algn="l"/>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grpSp>
        <p:grpSp>
          <p:nvGrpSpPr>
            <p:cNvPr id="48" name="组合 47"/>
            <p:cNvGrpSpPr/>
            <p:nvPr/>
          </p:nvGrpSpPr>
          <p:grpSpPr>
            <a:xfrm>
              <a:off x="11550" y="6258"/>
              <a:ext cx="5901" cy="2310"/>
              <a:chOff x="9085" y="2505"/>
              <a:chExt cx="5901" cy="2310"/>
            </a:xfrm>
          </p:grpSpPr>
          <p:sp>
            <p:nvSpPr>
              <p:cNvPr id="49" name="图形"/>
              <p:cNvSpPr txBox="1"/>
              <p:nvPr>
                <p:custDataLst>
                  <p:tags r:id="rId21"/>
                </p:custDataLst>
              </p:nvPr>
            </p:nvSpPr>
            <p:spPr>
              <a:xfrm>
                <a:off x="9085" y="3143"/>
                <a:ext cx="5901" cy="1672"/>
              </a:xfrm>
              <a:prstGeom prst="rect">
                <a:avLst/>
              </a:prstGeom>
              <a:noFill/>
            </p:spPr>
            <p:txBody>
              <a:bodyPr wrap="square" rtlCol="0">
                <a:spAutoFit/>
              </a:bodyPr>
              <a:lstStyle/>
              <a:p>
                <a:pPr algn="l">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sp>
            <p:nvSpPr>
              <p:cNvPr id="50" name="图形"/>
              <p:cNvSpPr txBox="1"/>
              <p:nvPr>
                <p:custDataLst>
                  <p:tags r:id="rId22"/>
                </p:custDataLst>
              </p:nvPr>
            </p:nvSpPr>
            <p:spPr>
              <a:xfrm>
                <a:off x="9085" y="2505"/>
                <a:ext cx="3357" cy="727"/>
              </a:xfrm>
              <a:prstGeom prst="rect">
                <a:avLst/>
              </a:prstGeom>
              <a:noFill/>
            </p:spPr>
            <p:txBody>
              <a:bodyPr wrap="square" rtlCol="0">
                <a:spAutoFit/>
              </a:bodyPr>
              <a:lstStyle/>
              <a:p>
                <a:pPr algn="l"/>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grpSp>
        <p:grpSp>
          <p:nvGrpSpPr>
            <p:cNvPr id="51" name="组合 50"/>
            <p:cNvGrpSpPr/>
            <p:nvPr/>
          </p:nvGrpSpPr>
          <p:grpSpPr>
            <a:xfrm>
              <a:off x="1556" y="7710"/>
              <a:ext cx="5967" cy="2310"/>
              <a:chOff x="9019" y="2505"/>
              <a:chExt cx="5967" cy="2310"/>
            </a:xfrm>
          </p:grpSpPr>
          <p:sp>
            <p:nvSpPr>
              <p:cNvPr id="52" name="图形"/>
              <p:cNvSpPr txBox="1"/>
              <p:nvPr>
                <p:custDataLst>
                  <p:tags r:id="rId19"/>
                </p:custDataLst>
              </p:nvPr>
            </p:nvSpPr>
            <p:spPr>
              <a:xfrm>
                <a:off x="9019" y="3143"/>
                <a:ext cx="5967" cy="1672"/>
              </a:xfrm>
              <a:prstGeom prst="rect">
                <a:avLst/>
              </a:prstGeom>
              <a:noFill/>
            </p:spPr>
            <p:txBody>
              <a:bodyPr wrap="square" rtlCol="0">
                <a:spAutoFit/>
              </a:bodyPr>
              <a:lstStyle/>
              <a:p>
                <a:pPr algn="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sp>
            <p:nvSpPr>
              <p:cNvPr id="53" name="图形"/>
              <p:cNvSpPr txBox="1"/>
              <p:nvPr>
                <p:custDataLst>
                  <p:tags r:id="rId20"/>
                </p:custDataLst>
              </p:nvPr>
            </p:nvSpPr>
            <p:spPr>
              <a:xfrm>
                <a:off x="11629" y="2505"/>
                <a:ext cx="3357" cy="727"/>
              </a:xfrm>
              <a:prstGeom prst="rect">
                <a:avLst/>
              </a:prstGeom>
              <a:noFill/>
            </p:spPr>
            <p:txBody>
              <a:bodyPr wrap="square" rtlCol="0">
                <a:spAutoFit/>
              </a:bodyPr>
              <a:lstStyle/>
              <a:p>
                <a:pPr algn="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grpSp>
        <p:grpSp>
          <p:nvGrpSpPr>
            <p:cNvPr id="55" name="组合 54"/>
            <p:cNvGrpSpPr/>
            <p:nvPr/>
          </p:nvGrpSpPr>
          <p:grpSpPr>
            <a:xfrm>
              <a:off x="1556" y="4868"/>
              <a:ext cx="5967" cy="2310"/>
              <a:chOff x="9019" y="2505"/>
              <a:chExt cx="5967" cy="2310"/>
            </a:xfrm>
          </p:grpSpPr>
          <p:sp>
            <p:nvSpPr>
              <p:cNvPr id="56" name="图形"/>
              <p:cNvSpPr txBox="1"/>
              <p:nvPr>
                <p:custDataLst>
                  <p:tags r:id="rId17"/>
                </p:custDataLst>
              </p:nvPr>
            </p:nvSpPr>
            <p:spPr>
              <a:xfrm>
                <a:off x="9019" y="3143"/>
                <a:ext cx="5967" cy="1672"/>
              </a:xfrm>
              <a:prstGeom prst="rect">
                <a:avLst/>
              </a:prstGeom>
              <a:noFill/>
            </p:spPr>
            <p:txBody>
              <a:bodyPr wrap="square" rtlCol="0">
                <a:spAutoFit/>
              </a:bodyPr>
              <a:lstStyle/>
              <a:p>
                <a:pPr algn="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sp>
            <p:nvSpPr>
              <p:cNvPr id="57" name="图形"/>
              <p:cNvSpPr txBox="1"/>
              <p:nvPr>
                <p:custDataLst>
                  <p:tags r:id="rId18"/>
                </p:custDataLst>
              </p:nvPr>
            </p:nvSpPr>
            <p:spPr>
              <a:xfrm>
                <a:off x="11629" y="2505"/>
                <a:ext cx="3357" cy="727"/>
              </a:xfrm>
              <a:prstGeom prst="rect">
                <a:avLst/>
              </a:prstGeom>
              <a:noFill/>
            </p:spPr>
            <p:txBody>
              <a:bodyPr wrap="square" rtlCol="0">
                <a:spAutoFit/>
              </a:bodyPr>
              <a:lstStyle/>
              <a:p>
                <a:pPr algn="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grpSp>
        <p:grpSp>
          <p:nvGrpSpPr>
            <p:cNvPr id="58" name="组合 57"/>
            <p:cNvGrpSpPr/>
            <p:nvPr/>
          </p:nvGrpSpPr>
          <p:grpSpPr>
            <a:xfrm>
              <a:off x="1556" y="2057"/>
              <a:ext cx="5967" cy="2310"/>
              <a:chOff x="9019" y="2505"/>
              <a:chExt cx="5967" cy="2310"/>
            </a:xfrm>
          </p:grpSpPr>
          <p:sp>
            <p:nvSpPr>
              <p:cNvPr id="60" name="图形"/>
              <p:cNvSpPr txBox="1"/>
              <p:nvPr>
                <p:custDataLst>
                  <p:tags r:id="rId15"/>
                </p:custDataLst>
              </p:nvPr>
            </p:nvSpPr>
            <p:spPr>
              <a:xfrm>
                <a:off x="9019" y="3143"/>
                <a:ext cx="5967" cy="1672"/>
              </a:xfrm>
              <a:prstGeom prst="rect">
                <a:avLst/>
              </a:prstGeom>
              <a:noFill/>
            </p:spPr>
            <p:txBody>
              <a:bodyPr wrap="square" rtlCol="0">
                <a:spAutoFit/>
              </a:bodyPr>
              <a:lstStyle/>
              <a:p>
                <a:pPr algn="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sp>
            <p:nvSpPr>
              <p:cNvPr id="61" name="图形"/>
              <p:cNvSpPr txBox="1"/>
              <p:nvPr>
                <p:custDataLst>
                  <p:tags r:id="rId16"/>
                </p:custDataLst>
              </p:nvPr>
            </p:nvSpPr>
            <p:spPr>
              <a:xfrm>
                <a:off x="11629" y="2505"/>
                <a:ext cx="3357" cy="727"/>
              </a:xfrm>
              <a:prstGeom prst="rect">
                <a:avLst/>
              </a:prstGeom>
              <a:noFill/>
            </p:spPr>
            <p:txBody>
              <a:bodyPr wrap="square" rtlCol="0">
                <a:spAutoFit/>
              </a:bodyPr>
              <a:lstStyle/>
              <a:p>
                <a:pPr algn="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gr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17"/>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10" name="图形"/>
            <p:cNvSpPr/>
            <p:nvPr>
              <p:custDataLst>
                <p:tags r:id="rId18"/>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19"/>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12" name="图形"/>
          <p:cNvGrpSpPr/>
          <p:nvPr/>
        </p:nvGrpSpPr>
        <p:grpSpPr>
          <a:xfrm>
            <a:off x="770257" y="1825625"/>
            <a:ext cx="10274935" cy="4298950"/>
            <a:chOff x="1213" y="2875"/>
            <a:chExt cx="16181" cy="6770"/>
          </a:xfrm>
        </p:grpSpPr>
        <p:grpSp>
          <p:nvGrpSpPr>
            <p:cNvPr id="2" name="组合 1"/>
            <p:cNvGrpSpPr/>
            <p:nvPr/>
          </p:nvGrpSpPr>
          <p:grpSpPr>
            <a:xfrm>
              <a:off x="1213" y="3932"/>
              <a:ext cx="16181" cy="5713"/>
              <a:chOff x="1213" y="3316"/>
              <a:chExt cx="16181" cy="5713"/>
            </a:xfrm>
          </p:grpSpPr>
          <p:sp>
            <p:nvSpPr>
              <p:cNvPr id="21" name="图形"/>
              <p:cNvSpPr/>
              <p:nvPr>
                <p:custDataLst>
                  <p:tags r:id="rId3"/>
                </p:custDataLst>
              </p:nvPr>
            </p:nvSpPr>
            <p:spPr bwMode="auto">
              <a:xfrm flipH="1">
                <a:off x="2745" y="5313"/>
                <a:ext cx="3553" cy="2882"/>
              </a:xfrm>
              <a:prstGeom prst="parallelogram">
                <a:avLst>
                  <a:gd name="adj" fmla="val 53631"/>
                </a:avLst>
              </a:prstGeom>
              <a:solidFill>
                <a:srgbClr val="343B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a:ea typeface="微软雅黑"/>
                  <a:cs typeface="MiSans Medium" panose="00000600000000000000" charset="-122"/>
                  <a:sym typeface="Arial"/>
                </a:endParaRPr>
              </a:p>
            </p:txBody>
          </p:sp>
          <p:sp>
            <p:nvSpPr>
              <p:cNvPr id="4" name="图形"/>
              <p:cNvSpPr/>
              <p:nvPr>
                <p:custDataLst>
                  <p:tags r:id="rId4"/>
                </p:custDataLst>
              </p:nvPr>
            </p:nvSpPr>
            <p:spPr bwMode="auto">
              <a:xfrm flipH="1">
                <a:off x="5889" y="5353"/>
                <a:ext cx="3553" cy="2882"/>
              </a:xfrm>
              <a:prstGeom prst="parallelogram">
                <a:avLst>
                  <a:gd name="adj" fmla="val 53631"/>
                </a:avLst>
              </a:prstGeom>
              <a:solidFill>
                <a:srgbClr val="343B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a:ea typeface="微软雅黑"/>
                  <a:cs typeface="MiSans Medium" panose="00000600000000000000" charset="-122"/>
                  <a:sym typeface="Arial"/>
                </a:endParaRPr>
              </a:p>
            </p:txBody>
          </p:sp>
          <p:sp>
            <p:nvSpPr>
              <p:cNvPr id="23" name="图形"/>
              <p:cNvSpPr/>
              <p:nvPr>
                <p:custDataLst>
                  <p:tags r:id="rId5"/>
                </p:custDataLst>
              </p:nvPr>
            </p:nvSpPr>
            <p:spPr bwMode="auto">
              <a:xfrm flipH="1">
                <a:off x="8980" y="5353"/>
                <a:ext cx="3553" cy="2882"/>
              </a:xfrm>
              <a:prstGeom prst="parallelogram">
                <a:avLst>
                  <a:gd name="adj" fmla="val 53631"/>
                </a:avLst>
              </a:prstGeom>
              <a:solidFill>
                <a:srgbClr val="343B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a:ea typeface="微软雅黑"/>
                  <a:cs typeface="MiSans Medium" panose="00000600000000000000" charset="-122"/>
                  <a:sym typeface="Arial"/>
                </a:endParaRPr>
              </a:p>
            </p:txBody>
          </p:sp>
          <p:sp>
            <p:nvSpPr>
              <p:cNvPr id="24" name="图形"/>
              <p:cNvSpPr/>
              <p:nvPr>
                <p:custDataLst>
                  <p:tags r:id="rId6"/>
                </p:custDataLst>
              </p:nvPr>
            </p:nvSpPr>
            <p:spPr bwMode="auto">
              <a:xfrm flipH="1">
                <a:off x="12076" y="5353"/>
                <a:ext cx="3553" cy="2882"/>
              </a:xfrm>
              <a:prstGeom prst="parallelogram">
                <a:avLst>
                  <a:gd name="adj" fmla="val 53631"/>
                </a:avLst>
              </a:prstGeom>
              <a:solidFill>
                <a:srgbClr val="343B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a:ea typeface="微软雅黑"/>
                  <a:cs typeface="MiSans Medium" panose="00000600000000000000" charset="-122"/>
                  <a:sym typeface="Arial"/>
                </a:endParaRPr>
              </a:p>
            </p:txBody>
          </p:sp>
          <p:sp>
            <p:nvSpPr>
              <p:cNvPr id="30" name="图形"/>
              <p:cNvSpPr/>
              <p:nvPr>
                <p:custDataLst>
                  <p:tags r:id="rId7"/>
                </p:custDataLst>
              </p:nvPr>
            </p:nvSpPr>
            <p:spPr bwMode="auto">
              <a:xfrm>
                <a:off x="1213" y="5284"/>
                <a:ext cx="3553" cy="2882"/>
              </a:xfrm>
              <a:prstGeom prst="parallelogram">
                <a:avLst>
                  <a:gd name="adj" fmla="val 53631"/>
                </a:avLst>
              </a:prstGeom>
              <a:solidFill>
                <a:srgbClr val="B19E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a:ea typeface="微软雅黑"/>
                  <a:cs typeface="MiSans Medium" panose="00000600000000000000" charset="-122"/>
                  <a:sym typeface="Arial"/>
                </a:endParaRPr>
              </a:p>
            </p:txBody>
          </p:sp>
          <p:sp>
            <p:nvSpPr>
              <p:cNvPr id="33" name="图形"/>
              <p:cNvSpPr/>
              <p:nvPr>
                <p:custDataLst>
                  <p:tags r:id="rId8"/>
                </p:custDataLst>
              </p:nvPr>
            </p:nvSpPr>
            <p:spPr bwMode="auto">
              <a:xfrm>
                <a:off x="4323" y="5313"/>
                <a:ext cx="3553" cy="2882"/>
              </a:xfrm>
              <a:prstGeom prst="parallelogram">
                <a:avLst>
                  <a:gd name="adj" fmla="val 53631"/>
                </a:avLst>
              </a:prstGeom>
              <a:solidFill>
                <a:srgbClr val="B19E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a:ea typeface="微软雅黑"/>
                  <a:cs typeface="MiSans Medium" panose="00000600000000000000" charset="-122"/>
                  <a:sym typeface="Arial"/>
                </a:endParaRPr>
              </a:p>
            </p:txBody>
          </p:sp>
          <p:sp>
            <p:nvSpPr>
              <p:cNvPr id="36" name="图形"/>
              <p:cNvSpPr/>
              <p:nvPr>
                <p:custDataLst>
                  <p:tags r:id="rId9"/>
                </p:custDataLst>
              </p:nvPr>
            </p:nvSpPr>
            <p:spPr bwMode="auto">
              <a:xfrm>
                <a:off x="7432" y="5353"/>
                <a:ext cx="3553" cy="2882"/>
              </a:xfrm>
              <a:prstGeom prst="parallelogram">
                <a:avLst>
                  <a:gd name="adj" fmla="val 53631"/>
                </a:avLst>
              </a:prstGeom>
              <a:solidFill>
                <a:srgbClr val="B19E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a:ea typeface="微软雅黑"/>
                  <a:cs typeface="MiSans Medium" panose="00000600000000000000" charset="-122"/>
                  <a:sym typeface="Arial"/>
                </a:endParaRPr>
              </a:p>
            </p:txBody>
          </p:sp>
          <p:sp>
            <p:nvSpPr>
              <p:cNvPr id="39" name="图形"/>
              <p:cNvSpPr/>
              <p:nvPr>
                <p:custDataLst>
                  <p:tags r:id="rId10"/>
                </p:custDataLst>
              </p:nvPr>
            </p:nvSpPr>
            <p:spPr bwMode="auto">
              <a:xfrm>
                <a:off x="10567" y="5353"/>
                <a:ext cx="3553" cy="2882"/>
              </a:xfrm>
              <a:prstGeom prst="parallelogram">
                <a:avLst>
                  <a:gd name="adj" fmla="val 53631"/>
                </a:avLst>
              </a:prstGeom>
              <a:solidFill>
                <a:srgbClr val="B19E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a:ea typeface="微软雅黑"/>
                  <a:cs typeface="MiSans Medium" panose="00000600000000000000" charset="-122"/>
                  <a:sym typeface="Arial"/>
                </a:endParaRPr>
              </a:p>
            </p:txBody>
          </p:sp>
          <p:sp>
            <p:nvSpPr>
              <p:cNvPr id="42" name="图形"/>
              <p:cNvSpPr/>
              <p:nvPr>
                <p:custDataLst>
                  <p:tags r:id="rId11"/>
                </p:custDataLst>
              </p:nvPr>
            </p:nvSpPr>
            <p:spPr bwMode="auto">
              <a:xfrm rot="12477797">
                <a:off x="14119" y="3316"/>
                <a:ext cx="3275" cy="5713"/>
              </a:xfrm>
              <a:custGeom>
                <a:avLst/>
                <a:gdLst>
                  <a:gd name="connsiteX0" fmla="*/ 1098281 w 2196564"/>
                  <a:gd name="connsiteY0" fmla="*/ 3710931 h 3710931"/>
                  <a:gd name="connsiteX1" fmla="*/ 0 w 2196564"/>
                  <a:gd name="connsiteY1" fmla="*/ 2770484 h 3710931"/>
                  <a:gd name="connsiteX2" fmla="*/ 491085 w 2196564"/>
                  <a:gd name="connsiteY2" fmla="*/ 2770484 h 3710931"/>
                  <a:gd name="connsiteX3" fmla="*/ 491086 w 2196564"/>
                  <a:gd name="connsiteY3" fmla="*/ 1830036 h 3710931"/>
                  <a:gd name="connsiteX4" fmla="*/ 519177 w 2196564"/>
                  <a:gd name="connsiteY4" fmla="*/ 646548 h 3710931"/>
                  <a:gd name="connsiteX5" fmla="*/ 1737040 w 2196564"/>
                  <a:gd name="connsiteY5" fmla="*/ 0 h 3710931"/>
                  <a:gd name="connsiteX6" fmla="*/ 1728073 w 2196564"/>
                  <a:gd name="connsiteY6" fmla="*/ 2124445 h 3710931"/>
                  <a:gd name="connsiteX7" fmla="*/ 1705477 w 2196564"/>
                  <a:gd name="connsiteY7" fmla="*/ 2136441 h 3710931"/>
                  <a:gd name="connsiteX8" fmla="*/ 1705477 w 2196564"/>
                  <a:gd name="connsiteY8" fmla="*/ 2770484 h 3710931"/>
                  <a:gd name="connsiteX9" fmla="*/ 2196564 w 2196564"/>
                  <a:gd name="connsiteY9" fmla="*/ 2770484 h 3710931"/>
                  <a:gd name="connsiteX10" fmla="*/ 1098281 w 2196564"/>
                  <a:gd name="connsiteY10" fmla="*/ 3710931 h 3710931"/>
                  <a:gd name="connsiteX0-1" fmla="*/ 1098281 w 2196564"/>
                  <a:gd name="connsiteY0-2" fmla="*/ 3710931 h 3710931"/>
                  <a:gd name="connsiteX1-3" fmla="*/ 0 w 2196564"/>
                  <a:gd name="connsiteY1-4" fmla="*/ 2770484 h 3710931"/>
                  <a:gd name="connsiteX2-5" fmla="*/ 491085 w 2196564"/>
                  <a:gd name="connsiteY2-6" fmla="*/ 2770484 h 3710931"/>
                  <a:gd name="connsiteX3-7" fmla="*/ 491086 w 2196564"/>
                  <a:gd name="connsiteY3-8" fmla="*/ 1830036 h 3710931"/>
                  <a:gd name="connsiteX4-9" fmla="*/ 519177 w 2196564"/>
                  <a:gd name="connsiteY4-10" fmla="*/ 646548 h 3710931"/>
                  <a:gd name="connsiteX5-11" fmla="*/ 1737040 w 2196564"/>
                  <a:gd name="connsiteY5-12" fmla="*/ 0 h 3710931"/>
                  <a:gd name="connsiteX6-13" fmla="*/ 1728073 w 2196564"/>
                  <a:gd name="connsiteY6-14" fmla="*/ 2124445 h 3710931"/>
                  <a:gd name="connsiteX7-15" fmla="*/ 1705477 w 2196564"/>
                  <a:gd name="connsiteY7-16" fmla="*/ 2770484 h 3710931"/>
                  <a:gd name="connsiteX8-17" fmla="*/ 2196564 w 2196564"/>
                  <a:gd name="connsiteY8-18" fmla="*/ 2770484 h 3710931"/>
                  <a:gd name="connsiteX9-19" fmla="*/ 1098281 w 2196564"/>
                  <a:gd name="connsiteY9-20" fmla="*/ 3710931 h 37109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solidFill>
                <a:srgbClr val="B19E8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solidFill>
                    <a:schemeClr val="bg1"/>
                  </a:solidFill>
                  <a:latin typeface="Arial"/>
                  <a:ea typeface="微软雅黑"/>
                  <a:cs typeface="MiSans Medium" panose="00000600000000000000" charset="-122"/>
                  <a:sym typeface="Arial"/>
                </a:endParaRPr>
              </a:p>
            </p:txBody>
          </p:sp>
          <p:sp>
            <p:nvSpPr>
              <p:cNvPr id="5" name="图形"/>
              <p:cNvSpPr txBox="1"/>
              <p:nvPr>
                <p:custDataLst>
                  <p:tags r:id="rId12"/>
                </p:custDataLst>
              </p:nvPr>
            </p:nvSpPr>
            <p:spPr>
              <a:xfrm rot="1500000">
                <a:off x="8874" y="5496"/>
                <a:ext cx="872" cy="2210"/>
              </a:xfrm>
              <a:prstGeom prst="rect">
                <a:avLst/>
              </a:prstGeom>
              <a:noFill/>
            </p:spPr>
            <p:txBody>
              <a:bodyPr vert="eaVert" wrap="square" rtlCol="0">
                <a:spAutoFit/>
              </a:bodyPr>
              <a:lstStyle/>
              <a:p>
                <a:pPr algn="ctr"/>
                <a:r>
                  <a:rPr lang="en-US" altLang="zh-CN" sz="2400" dirty="0">
                    <a:solidFill>
                      <a:schemeClr val="bg1"/>
                    </a:solidFill>
                    <a:latin typeface="Arial"/>
                    <a:ea typeface="微软雅黑"/>
                    <a:cs typeface="MiSans Medium" panose="00000600000000000000" charset="-122"/>
                    <a:sym typeface="Arial"/>
                  </a:rPr>
                  <a:t>keyword</a:t>
                </a:r>
                <a:endParaRPr lang="zh-CN" altLang="en-US" sz="2400" dirty="0">
                  <a:solidFill>
                    <a:schemeClr val="bg1"/>
                  </a:solidFill>
                  <a:latin typeface="Arial"/>
                  <a:ea typeface="微软雅黑"/>
                  <a:cs typeface="MiSans Medium" panose="00000600000000000000" charset="-122"/>
                  <a:sym typeface="Arial"/>
                </a:endParaRPr>
              </a:p>
            </p:txBody>
          </p:sp>
          <p:sp>
            <p:nvSpPr>
              <p:cNvPr id="6" name="图形"/>
              <p:cNvSpPr txBox="1"/>
              <p:nvPr>
                <p:custDataLst>
                  <p:tags r:id="rId13"/>
                </p:custDataLst>
              </p:nvPr>
            </p:nvSpPr>
            <p:spPr>
              <a:xfrm rot="1500000">
                <a:off x="5737" y="5524"/>
                <a:ext cx="872" cy="2138"/>
              </a:xfrm>
              <a:prstGeom prst="rect">
                <a:avLst/>
              </a:prstGeom>
              <a:noFill/>
            </p:spPr>
            <p:txBody>
              <a:bodyPr vert="eaVert" wrap="square" rtlCol="0">
                <a:spAutoFit/>
              </a:bodyPr>
              <a:lstStyle/>
              <a:p>
                <a:pPr algn="ctr"/>
                <a:r>
                  <a:rPr lang="en-US" altLang="zh-CN" sz="2400" dirty="0">
                    <a:solidFill>
                      <a:schemeClr val="bg1"/>
                    </a:solidFill>
                    <a:latin typeface="Arial"/>
                    <a:ea typeface="微软雅黑"/>
                    <a:cs typeface="MiSans Medium" panose="00000600000000000000" charset="-122"/>
                    <a:sym typeface="Arial"/>
                  </a:rPr>
                  <a:t>keyword</a:t>
                </a:r>
                <a:endParaRPr lang="zh-CN" altLang="en-US" sz="2400" dirty="0">
                  <a:solidFill>
                    <a:schemeClr val="bg1"/>
                  </a:solidFill>
                  <a:latin typeface="Arial"/>
                  <a:ea typeface="微软雅黑"/>
                  <a:cs typeface="MiSans Medium" panose="00000600000000000000" charset="-122"/>
                  <a:sym typeface="Arial"/>
                </a:endParaRPr>
              </a:p>
            </p:txBody>
          </p:sp>
          <p:sp>
            <p:nvSpPr>
              <p:cNvPr id="7" name="图形"/>
              <p:cNvSpPr txBox="1"/>
              <p:nvPr>
                <p:custDataLst>
                  <p:tags r:id="rId14"/>
                </p:custDataLst>
              </p:nvPr>
            </p:nvSpPr>
            <p:spPr>
              <a:xfrm rot="1500000">
                <a:off x="2626" y="5514"/>
                <a:ext cx="872" cy="2190"/>
              </a:xfrm>
              <a:prstGeom prst="rect">
                <a:avLst/>
              </a:prstGeom>
              <a:noFill/>
            </p:spPr>
            <p:txBody>
              <a:bodyPr vert="eaVert" wrap="square" rtlCol="0">
                <a:spAutoFit/>
              </a:bodyPr>
              <a:lstStyle/>
              <a:p>
                <a:pPr algn="ctr"/>
                <a:r>
                  <a:rPr lang="en-US" altLang="zh-CN" sz="2400" dirty="0">
                    <a:solidFill>
                      <a:schemeClr val="bg1"/>
                    </a:solidFill>
                    <a:latin typeface="Arial"/>
                    <a:ea typeface="微软雅黑"/>
                    <a:cs typeface="MiSans Medium" panose="00000600000000000000" charset="-122"/>
                    <a:sym typeface="Arial"/>
                  </a:rPr>
                  <a:t>keyword</a:t>
                </a:r>
                <a:endParaRPr lang="zh-CN" altLang="en-US" sz="2400" dirty="0">
                  <a:solidFill>
                    <a:schemeClr val="bg1"/>
                  </a:solidFill>
                  <a:latin typeface="Arial"/>
                  <a:ea typeface="微软雅黑"/>
                  <a:cs typeface="MiSans Medium" panose="00000600000000000000" charset="-122"/>
                  <a:sym typeface="Arial"/>
                </a:endParaRPr>
              </a:p>
            </p:txBody>
          </p:sp>
          <p:sp>
            <p:nvSpPr>
              <p:cNvPr id="9" name="图形"/>
              <p:cNvSpPr txBox="1"/>
              <p:nvPr>
                <p:custDataLst>
                  <p:tags r:id="rId15"/>
                </p:custDataLst>
              </p:nvPr>
            </p:nvSpPr>
            <p:spPr>
              <a:xfrm rot="1500000">
                <a:off x="11964" y="5526"/>
                <a:ext cx="872" cy="2178"/>
              </a:xfrm>
              <a:prstGeom prst="rect">
                <a:avLst/>
              </a:prstGeom>
              <a:noFill/>
            </p:spPr>
            <p:txBody>
              <a:bodyPr vert="eaVert" wrap="square" rtlCol="0">
                <a:spAutoFit/>
              </a:bodyPr>
              <a:lstStyle/>
              <a:p>
                <a:pPr algn="ctr"/>
                <a:r>
                  <a:rPr lang="en-US" altLang="zh-CN" sz="2400" dirty="0">
                    <a:solidFill>
                      <a:schemeClr val="bg1"/>
                    </a:solidFill>
                    <a:latin typeface="Arial"/>
                    <a:ea typeface="微软雅黑"/>
                    <a:cs typeface="MiSans Medium" panose="00000600000000000000" charset="-122"/>
                    <a:sym typeface="Arial"/>
                  </a:rPr>
                  <a:t>keyword</a:t>
                </a:r>
                <a:endParaRPr lang="zh-CN" altLang="en-US" sz="2400" dirty="0">
                  <a:solidFill>
                    <a:schemeClr val="bg1"/>
                  </a:solidFill>
                  <a:latin typeface="Arial"/>
                  <a:ea typeface="微软雅黑"/>
                  <a:cs typeface="MiSans Medium" panose="00000600000000000000" charset="-122"/>
                  <a:sym typeface="Arial"/>
                </a:endParaRPr>
              </a:p>
            </p:txBody>
          </p:sp>
          <p:sp>
            <p:nvSpPr>
              <p:cNvPr id="8" name="图形"/>
              <p:cNvSpPr txBox="1"/>
              <p:nvPr>
                <p:custDataLst>
                  <p:tags r:id="rId16"/>
                </p:custDataLst>
              </p:nvPr>
            </p:nvSpPr>
            <p:spPr>
              <a:xfrm rot="1500000">
                <a:off x="15393" y="4349"/>
                <a:ext cx="872" cy="3676"/>
              </a:xfrm>
              <a:prstGeom prst="rect">
                <a:avLst/>
              </a:prstGeom>
              <a:noFill/>
            </p:spPr>
            <p:txBody>
              <a:bodyPr vert="eaVert" wrap="square" rtlCol="0">
                <a:spAutoFit/>
              </a:bodyPr>
              <a:lstStyle/>
              <a:p>
                <a:pPr algn="ctr"/>
                <a:r>
                  <a:rPr lang="en-US" altLang="zh-CN" sz="2400" dirty="0">
                    <a:solidFill>
                      <a:schemeClr val="bg1"/>
                    </a:solidFill>
                    <a:latin typeface="Arial"/>
                    <a:ea typeface="微软雅黑"/>
                    <a:cs typeface="MiSans Medium" panose="00000600000000000000" charset="-122"/>
                    <a:sym typeface="Arial"/>
                  </a:rPr>
                  <a:t>Add title text</a:t>
                </a:r>
                <a:endParaRPr lang="zh-CN" altLang="en-US" sz="2400" dirty="0">
                  <a:solidFill>
                    <a:schemeClr val="bg1"/>
                  </a:solidFill>
                  <a:latin typeface="Arial"/>
                  <a:ea typeface="微软雅黑"/>
                  <a:cs typeface="MiSans Medium" panose="00000600000000000000" charset="-122"/>
                  <a:sym typeface="Arial"/>
                </a:endParaRPr>
              </a:p>
            </p:txBody>
          </p:sp>
        </p:grpSp>
        <p:sp>
          <p:nvSpPr>
            <p:cNvPr id="14" name="图形"/>
            <p:cNvSpPr txBox="1"/>
            <p:nvPr>
              <p:custDataLst>
                <p:tags r:id="rId2"/>
              </p:custDataLst>
            </p:nvPr>
          </p:nvSpPr>
          <p:spPr>
            <a:xfrm>
              <a:off x="1615" y="2875"/>
              <a:ext cx="12506" cy="1612"/>
            </a:xfrm>
            <a:prstGeom prst="rect">
              <a:avLst/>
            </a:prstGeom>
            <a:noFill/>
          </p:spPr>
          <p:txBody>
            <a:bodyPr wrap="square" rtlCol="0">
              <a:spAutoFit/>
            </a:bodyPr>
            <a:lstStyle/>
            <a:p>
              <a:pPr algn="l">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trips(down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43B53"/>
        </a:solidFill>
        <a:effectLst/>
      </p:bgPr>
    </p:bg>
    <p:spTree>
      <p:nvGrpSpPr>
        <p:cNvPr id="1" name=""/>
        <p:cNvGrpSpPr/>
        <p:nvPr/>
      </p:nvGrpSpPr>
      <p:grpSpPr>
        <a:xfrm>
          <a:off x="0" y="0"/>
          <a:ext cx="0" cy="0"/>
          <a:chOff x="0" y="0"/>
          <a:chExt cx="0" cy="0"/>
        </a:xfrm>
      </p:grpSpPr>
      <p:grpSp>
        <p:nvGrpSpPr>
          <p:cNvPr id="14" name="图形"/>
          <p:cNvGrpSpPr/>
          <p:nvPr/>
        </p:nvGrpSpPr>
        <p:grpSpPr>
          <a:xfrm>
            <a:off x="-2446655" y="-78105"/>
            <a:ext cx="15270480" cy="7259320"/>
            <a:chOff x="-3853" y="-123"/>
            <a:chExt cx="24048" cy="11432"/>
          </a:xfrm>
        </p:grpSpPr>
        <p:sp>
          <p:nvSpPr>
            <p:cNvPr id="13" name="图形"/>
            <p:cNvSpPr/>
            <p:nvPr>
              <p:custDataLst>
                <p:tags r:id="rId5"/>
              </p:custDataLst>
            </p:nvPr>
          </p:nvSpPr>
          <p:spPr>
            <a:xfrm>
              <a:off x="5888" y="1512"/>
              <a:ext cx="505" cy="505"/>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 name="图形"/>
            <p:cNvSpPr/>
            <p:nvPr>
              <p:custDataLst>
                <p:tags r:id="rId6"/>
              </p:custDataLst>
            </p:nvPr>
          </p:nvSpPr>
          <p:spPr>
            <a:xfrm rot="2700000">
              <a:off x="-1348" y="1669"/>
              <a:ext cx="6067" cy="11076"/>
            </a:xfrm>
            <a:prstGeom prst="roundRect">
              <a:avLst>
                <a:gd name="adj" fmla="val 50000"/>
              </a:avLst>
            </a:prstGeom>
            <a:solidFill>
              <a:schemeClr val="bg1">
                <a:alpha val="10000"/>
              </a:schemeClr>
            </a:solidFill>
            <a:ln w="381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pic>
          <p:nvPicPr>
            <p:cNvPr id="3" name="图形" descr="5d00bd1f89096"/>
            <p:cNvPicPr>
              <a:picLocks noChangeAspect="1"/>
            </p:cNvPicPr>
            <p:nvPr>
              <p:custDataLst>
                <p:tags r:id="rId7"/>
              </p:custDataLst>
            </p:nvPr>
          </p:nvPicPr>
          <p:blipFill>
            <a:blip r:embed="rId13" cstate="email">
              <a:extLst>
                <a:ext uri="{28A0092B-C50C-407E-A947-70E740481C1C}">
                  <a14:useLocalDpi xmlns:a14="http://schemas.microsoft.com/office/drawing/2010/main"/>
                </a:ext>
              </a:extLst>
            </a:blip>
            <a:srcRect/>
            <a:stretch>
              <a:fillRect/>
            </a:stretch>
          </p:blipFill>
          <p:spPr>
            <a:xfrm>
              <a:off x="867" y="2930"/>
              <a:ext cx="5106" cy="5106"/>
            </a:xfrm>
            <a:prstGeom prst="ellipse">
              <a:avLst/>
            </a:prstGeom>
            <a:noFill/>
          </p:spPr>
        </p:pic>
        <p:sp>
          <p:nvSpPr>
            <p:cNvPr id="12" name="图形"/>
            <p:cNvSpPr/>
            <p:nvPr>
              <p:custDataLst>
                <p:tags r:id="rId8"/>
              </p:custDataLst>
            </p:nvPr>
          </p:nvSpPr>
          <p:spPr>
            <a:xfrm rot="2700000">
              <a:off x="2464" y="-2294"/>
              <a:ext cx="822" cy="5164"/>
            </a:xfrm>
            <a:prstGeom prst="roundRect">
              <a:avLst>
                <a:gd name="adj" fmla="val 50000"/>
              </a:avLst>
            </a:prstGeom>
            <a:solidFill>
              <a:srgbClr val="B19E86">
                <a:alpha val="49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5" name="图形"/>
            <p:cNvSpPr/>
            <p:nvPr>
              <p:custDataLst>
                <p:tags r:id="rId9"/>
              </p:custDataLst>
            </p:nvPr>
          </p:nvSpPr>
          <p:spPr>
            <a:xfrm>
              <a:off x="16077" y="9639"/>
              <a:ext cx="4119" cy="608"/>
            </a:xfrm>
            <a:prstGeom prst="roundRect">
              <a:avLst>
                <a:gd name="adj" fmla="val 50000"/>
              </a:avLst>
            </a:prstGeom>
            <a:solidFill>
              <a:srgbClr val="B19E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6" name="图形"/>
            <p:cNvSpPr/>
            <p:nvPr>
              <p:custDataLst>
                <p:tags r:id="rId10"/>
              </p:custDataLst>
            </p:nvPr>
          </p:nvSpPr>
          <p:spPr>
            <a:xfrm>
              <a:off x="15197" y="9690"/>
              <a:ext cx="505" cy="505"/>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7" name="图形"/>
            <p:cNvSpPr/>
            <p:nvPr>
              <p:custDataLst>
                <p:tags r:id="rId11"/>
              </p:custDataLst>
            </p:nvPr>
          </p:nvSpPr>
          <p:spPr>
            <a:xfrm rot="2700000">
              <a:off x="4708" y="8316"/>
              <a:ext cx="822" cy="5164"/>
            </a:xfrm>
            <a:prstGeom prst="roundRect">
              <a:avLst>
                <a:gd name="adj" fmla="val 50000"/>
              </a:avLst>
            </a:prstGeom>
            <a:solidFill>
              <a:schemeClr val="bg1">
                <a:alpha val="10000"/>
              </a:schemeClr>
            </a:solidFill>
            <a:ln w="381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sp>
        <p:nvSpPr>
          <p:cNvPr id="4" name="图形"/>
          <p:cNvSpPr txBox="1"/>
          <p:nvPr/>
        </p:nvSpPr>
        <p:spPr>
          <a:xfrm>
            <a:off x="4871721" y="2403475"/>
            <a:ext cx="6721475" cy="1200329"/>
          </a:xfrm>
          <a:prstGeom prst="rect">
            <a:avLst/>
          </a:prstGeom>
          <a:noFill/>
        </p:spPr>
        <p:txBody>
          <a:bodyPr wrap="square" rtlCol="0">
            <a:spAutoFit/>
          </a:bodyPr>
          <a:lstStyle/>
          <a:p>
            <a:pPr algn="dist"/>
            <a:r>
              <a:rPr lang="en-US" altLang="zh-CN" sz="7200" dirty="0">
                <a:solidFill>
                  <a:schemeClr val="bg1"/>
                </a:solidFill>
                <a:latin typeface="优设标题黑" pitchFamily="2" charset="-122"/>
                <a:ea typeface="优设标题黑" pitchFamily="2" charset="-122"/>
                <a:cs typeface="MiSans Medium" panose="00000600000000000000" charset="-122"/>
                <a:sym typeface="Arial"/>
              </a:rPr>
              <a:t>THANK YOU</a:t>
            </a:r>
            <a:endParaRPr lang="zh-CN" altLang="en-US" sz="7200" dirty="0">
              <a:solidFill>
                <a:schemeClr val="bg1"/>
              </a:solidFill>
              <a:latin typeface="优设标题黑" pitchFamily="2" charset="-122"/>
              <a:ea typeface="优设标题黑" pitchFamily="2" charset="-122"/>
              <a:cs typeface="MiSans Medium" panose="00000600000000000000" charset="-122"/>
              <a:sym typeface="Arial"/>
            </a:endParaRPr>
          </a:p>
        </p:txBody>
      </p:sp>
      <p:sp>
        <p:nvSpPr>
          <p:cNvPr id="77" name="图形"/>
          <p:cNvSpPr txBox="1"/>
          <p:nvPr/>
        </p:nvSpPr>
        <p:spPr>
          <a:xfrm>
            <a:off x="4871721" y="3837941"/>
            <a:ext cx="6721475" cy="738664"/>
          </a:xfrm>
          <a:prstGeom prst="rect">
            <a:avLst/>
          </a:prstGeom>
          <a:noFill/>
        </p:spPr>
        <p:txBody>
          <a:bodyPr wrap="square" rtlCol="0">
            <a:spAutoFit/>
          </a:bodyPr>
          <a:lstStyle/>
          <a:p>
            <a:pPr algn="l">
              <a:lnSpc>
                <a:spcPct val="150000"/>
              </a:lnSpc>
            </a:pPr>
            <a:r>
              <a:rPr lang="en-US" altLang="zh-CN" sz="1400" noProof="0">
                <a:ln>
                  <a:noFill/>
                </a:ln>
                <a:solidFill>
                  <a:schemeClr val="bg1"/>
                </a:solidFill>
                <a:effectLst/>
                <a:uLnTx/>
                <a:uFillTx/>
                <a:latin typeface="Arial"/>
                <a:ea typeface="微软雅黑"/>
                <a:cs typeface="+mn-ea"/>
                <a:sym typeface="Arial"/>
              </a:rPr>
              <a:t>Click here to enter your text,change the color or size of the text.Click here to enter your text,change the color or size of the text.</a:t>
            </a:r>
          </a:p>
        </p:txBody>
      </p:sp>
      <p:grpSp>
        <p:nvGrpSpPr>
          <p:cNvPr id="9" name="图形"/>
          <p:cNvGrpSpPr/>
          <p:nvPr/>
        </p:nvGrpSpPr>
        <p:grpSpPr>
          <a:xfrm>
            <a:off x="4965065" y="4885057"/>
            <a:ext cx="5110480" cy="462915"/>
            <a:chOff x="8080" y="7420"/>
            <a:chExt cx="8048" cy="729"/>
          </a:xfrm>
        </p:grpSpPr>
        <p:sp>
          <p:nvSpPr>
            <p:cNvPr id="7" name="图形"/>
            <p:cNvSpPr/>
            <p:nvPr>
              <p:custDataLst>
                <p:tags r:id="rId3"/>
              </p:custDataLst>
            </p:nvPr>
          </p:nvSpPr>
          <p:spPr>
            <a:xfrm>
              <a:off x="8080" y="7440"/>
              <a:ext cx="3826" cy="709"/>
            </a:xfrm>
            <a:prstGeom prst="roundRect">
              <a:avLst>
                <a:gd name="adj" fmla="val 50000"/>
              </a:avLst>
            </a:prstGeom>
            <a:solidFill>
              <a:schemeClr val="bg1">
                <a:alpha val="10000"/>
              </a:schemeClr>
            </a:solidFill>
            <a:ln w="254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dirty="0">
                  <a:latin typeface="Arial"/>
                  <a:ea typeface="微软雅黑"/>
                  <a:cs typeface="MiSans Medium" panose="00000600000000000000" charset="-122"/>
                  <a:sym typeface="Arial"/>
                </a:rPr>
                <a:t>Freeppt7.com</a:t>
              </a:r>
              <a:endParaRPr lang="zh-CN" altLang="en-US" dirty="0">
                <a:latin typeface="Arial"/>
                <a:ea typeface="微软雅黑"/>
                <a:cs typeface="MiSans Medium" panose="00000600000000000000" charset="-122"/>
                <a:sym typeface="Arial"/>
              </a:endParaRPr>
            </a:p>
          </p:txBody>
        </p:sp>
        <p:sp>
          <p:nvSpPr>
            <p:cNvPr id="8" name="图形"/>
            <p:cNvSpPr/>
            <p:nvPr>
              <p:custDataLst>
                <p:tags r:id="rId4"/>
              </p:custDataLst>
            </p:nvPr>
          </p:nvSpPr>
          <p:spPr>
            <a:xfrm>
              <a:off x="12302" y="7420"/>
              <a:ext cx="3826" cy="709"/>
            </a:xfrm>
            <a:prstGeom prst="roundRect">
              <a:avLst>
                <a:gd name="adj" fmla="val 50000"/>
              </a:avLst>
            </a:prstGeom>
            <a:solidFill>
              <a:schemeClr val="bg1">
                <a:alpha val="10000"/>
              </a:schemeClr>
            </a:solidFill>
            <a:ln w="2540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dirty="0">
                  <a:latin typeface="Arial"/>
                  <a:ea typeface="微软雅黑"/>
                  <a:cs typeface="MiSans Medium" panose="00000600000000000000" charset="-122"/>
                  <a:sym typeface="Arial"/>
                </a:rPr>
                <a:t>Time </a:t>
              </a:r>
              <a:r>
                <a:rPr lang="zh-CN" altLang="en-US" dirty="0">
                  <a:latin typeface="Arial"/>
                  <a:ea typeface="微软雅黑"/>
                  <a:cs typeface="MiSans Medium" panose="00000600000000000000" charset="-122"/>
                  <a:sym typeface="Arial"/>
                </a:rPr>
                <a:t>：</a:t>
              </a:r>
              <a:r>
                <a:rPr lang="en-US" altLang="zh-CN" dirty="0">
                  <a:latin typeface="Arial"/>
                  <a:ea typeface="微软雅黑"/>
                  <a:cs typeface="MiSans Medium" panose="00000600000000000000" charset="-122"/>
                  <a:sym typeface="Arial"/>
                </a:rPr>
                <a:t>202X</a:t>
              </a:r>
            </a:p>
          </p:txBody>
        </p:sp>
      </p:grpSp>
      <p:sp>
        <p:nvSpPr>
          <p:cNvPr id="10" name="图形"/>
          <p:cNvSpPr txBox="1"/>
          <p:nvPr/>
        </p:nvSpPr>
        <p:spPr>
          <a:xfrm>
            <a:off x="4871721" y="1513841"/>
            <a:ext cx="3964940" cy="798195"/>
          </a:xfrm>
          <a:prstGeom prst="rect">
            <a:avLst/>
          </a:prstGeom>
          <a:noFill/>
        </p:spPr>
        <p:txBody>
          <a:bodyPr wrap="square" rtlCol="0">
            <a:noAutofit/>
          </a:bodyPr>
          <a:lstStyle/>
          <a:p>
            <a:pPr algn="dist">
              <a:lnSpc>
                <a:spcPct val="100000"/>
              </a:lnSpc>
            </a:pPr>
            <a:r>
              <a:rPr lang="en-US" altLang="zh-CN" sz="4800" dirty="0">
                <a:ln w="25400">
                  <a:solidFill>
                    <a:srgbClr val="B19E86"/>
                  </a:solidFill>
                </a:ln>
                <a:solidFill>
                  <a:schemeClr val="bg1">
                    <a:alpha val="15000"/>
                  </a:schemeClr>
                </a:solidFill>
                <a:latin typeface="Aharoni" pitchFamily="2" charset="-79"/>
                <a:ea typeface="微软雅黑"/>
                <a:cs typeface="Aharoni" pitchFamily="2" charset="-79"/>
                <a:sym typeface="Arial"/>
              </a:rPr>
              <a:t>BUSINESS</a:t>
            </a:r>
          </a:p>
        </p:txBody>
      </p:sp>
      <p:sp>
        <p:nvSpPr>
          <p:cNvPr id="6" name="图形"/>
          <p:cNvSpPr/>
          <p:nvPr>
            <p:custDataLst>
              <p:tags r:id="rId2"/>
            </p:custDataLst>
          </p:nvPr>
        </p:nvSpPr>
        <p:spPr>
          <a:xfrm rot="16200000" flipH="1">
            <a:off x="11631295" y="177166"/>
            <a:ext cx="392430" cy="728980"/>
          </a:xfrm>
          <a:prstGeom prst="round2SameRect">
            <a:avLst>
              <a:gd name="adj1" fmla="val 50000"/>
              <a:gd name="adj2" fmla="val 0"/>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Rounded Rectangle 7">
            <a:extLst>
              <a:ext uri="{FF2B5EF4-FFF2-40B4-BE49-F238E27FC236}">
                <a16:creationId xmlns:a16="http://schemas.microsoft.com/office/drawing/2014/main" id="{A8A17AF4-DDBF-F8C4-1E97-0815E238102E}"/>
              </a:ext>
            </a:extLst>
          </p:cNvPr>
          <p:cNvSpPr/>
          <p:nvPr/>
        </p:nvSpPr>
        <p:spPr>
          <a:xfrm>
            <a:off x="9366595" y="345441"/>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custDataLst>
      <p:tags r:id="rId1"/>
    </p:custDataLst>
  </p:cSld>
  <p:clrMapOvr>
    <a:masterClrMapping/>
  </p:clrMapOvr>
  <p:transition advTm="2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ppt_x</p:attrName>
                                        </p:attrNameLst>
                                      </p:cBhvr>
                                      <p:tavLst>
                                        <p:tav tm="0">
                                          <p:val>
                                            <p:strVal val="#ppt_x-.2"/>
                                          </p:val>
                                        </p:tav>
                                        <p:tav tm="100000">
                                          <p:val>
                                            <p:strVal val="#ppt_x"/>
                                          </p:val>
                                        </p:tav>
                                      </p:tavLst>
                                    </p:anim>
                                    <p:anim calcmode="lin" valueType="num">
                                      <p:cBhvr>
                                        <p:cTn id="1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0"/>
                                        </p:tgtEl>
                                      </p:cBhvr>
                                    </p:animEffect>
                                  </p:childTnLst>
                                </p:cTn>
                              </p:par>
                            </p:childTnLst>
                          </p:cTn>
                        </p:par>
                        <p:par>
                          <p:cTn id="14" fill="hold">
                            <p:stCondLst>
                              <p:cond delay="2000"/>
                            </p:stCondLst>
                            <p:childTnLst>
                              <p:par>
                                <p:cTn id="15" presetID="29" presetClass="entr" presetSubtype="0" fill="hold" grpId="0" nodeType="afterEffect">
                                  <p:stCondLst>
                                    <p:cond delay="0"/>
                                  </p:stCondLst>
                                  <p:childTnLst>
                                    <p:set>
                                      <p:cBhvr>
                                        <p:cTn id="16" dur="1000"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childTnLst>
                          </p:cTn>
                        </p:par>
                        <p:par>
                          <p:cTn id="20" fill="hold">
                            <p:stCondLst>
                              <p:cond delay="3000"/>
                            </p:stCondLst>
                            <p:childTnLst>
                              <p:par>
                                <p:cTn id="21" presetID="29" presetClass="entr" presetSubtype="0" fill="hold" grpId="0" nodeType="afterEffect">
                                  <p:stCondLst>
                                    <p:cond delay="0"/>
                                  </p:stCondLst>
                                  <p:childTnLst>
                                    <p:set>
                                      <p:cBhvr>
                                        <p:cTn id="22" dur="1000" fill="hold">
                                          <p:stCondLst>
                                            <p:cond delay="0"/>
                                          </p:stCondLst>
                                        </p:cTn>
                                        <p:tgtEl>
                                          <p:spTgt spid="77"/>
                                        </p:tgtEl>
                                        <p:attrNameLst>
                                          <p:attrName>style.visibility</p:attrName>
                                        </p:attrNameLst>
                                      </p:cBhvr>
                                      <p:to>
                                        <p:strVal val="visible"/>
                                      </p:to>
                                    </p:set>
                                    <p:anim calcmode="lin" valueType="num">
                                      <p:cBhvr>
                                        <p:cTn id="23" dur="1000" fill="hold"/>
                                        <p:tgtEl>
                                          <p:spTgt spid="77"/>
                                        </p:tgtEl>
                                        <p:attrNameLst>
                                          <p:attrName>ppt_x</p:attrName>
                                        </p:attrNameLst>
                                      </p:cBhvr>
                                      <p:tavLst>
                                        <p:tav tm="0">
                                          <p:val>
                                            <p:strVal val="#ppt_x-.2"/>
                                          </p:val>
                                        </p:tav>
                                        <p:tav tm="100000">
                                          <p:val>
                                            <p:strVal val="#ppt_x"/>
                                          </p:val>
                                        </p:tav>
                                      </p:tavLst>
                                    </p:anim>
                                    <p:anim calcmode="lin" valueType="num">
                                      <p:cBhvr>
                                        <p:cTn id="24" dur="1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7"/>
                                        </p:tgtEl>
                                      </p:cBhvr>
                                    </p:animEffect>
                                  </p:childTnLst>
                                </p:cTn>
                              </p:par>
                            </p:childTnLst>
                          </p:cTn>
                        </p:par>
                        <p:par>
                          <p:cTn id="26" fill="hold">
                            <p:stCondLst>
                              <p:cond delay="4000"/>
                            </p:stCondLst>
                            <p:childTnLst>
                              <p:par>
                                <p:cTn id="27" presetID="29" presetClass="entr" presetSubtype="0" fill="hold" nodeType="afterEffect">
                                  <p:stCondLst>
                                    <p:cond delay="0"/>
                                  </p:stCondLst>
                                  <p:childTnLst>
                                    <p:set>
                                      <p:cBhvr>
                                        <p:cTn id="28" dur="1000"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ppt_x</p:attrName>
                                        </p:attrNameLst>
                                      </p:cBhvr>
                                      <p:tavLst>
                                        <p:tav tm="0">
                                          <p:val>
                                            <p:strVal val="#ppt_x-.2"/>
                                          </p:val>
                                        </p:tav>
                                        <p:tav tm="100000">
                                          <p:val>
                                            <p:strVal val="#ppt_x"/>
                                          </p:val>
                                        </p:tav>
                                      </p:tavLst>
                                    </p:anim>
                                    <p:anim calcmode="lin" valueType="num">
                                      <p:cBhvr>
                                        <p:cTn id="3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7" grpId="0"/>
      <p:bldP spid="77" grpId="1"/>
      <p:bldP spid="10" grpId="0"/>
      <p:bldP spid="1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43B53"/>
        </a:solidFill>
        <a:effectLst/>
      </p:bgPr>
    </p:bg>
    <p:spTree>
      <p:nvGrpSpPr>
        <p:cNvPr id="1" name=""/>
        <p:cNvGrpSpPr/>
        <p:nvPr/>
      </p:nvGrpSpPr>
      <p:grpSpPr>
        <a:xfrm>
          <a:off x="0" y="0"/>
          <a:ext cx="0" cy="0"/>
          <a:chOff x="0" y="0"/>
          <a:chExt cx="0" cy="0"/>
        </a:xfrm>
      </p:grpSpPr>
      <p:sp>
        <p:nvSpPr>
          <p:cNvPr id="16" name="图形"/>
          <p:cNvSpPr txBox="1"/>
          <p:nvPr/>
        </p:nvSpPr>
        <p:spPr>
          <a:xfrm>
            <a:off x="728980" y="2907030"/>
            <a:ext cx="5918200" cy="1200329"/>
          </a:xfrm>
          <a:prstGeom prst="rect">
            <a:avLst/>
          </a:prstGeom>
          <a:noFill/>
        </p:spPr>
        <p:txBody>
          <a:bodyPr wrap="square" rtlCol="0">
            <a:spAutoFit/>
          </a:bodyPr>
          <a:lstStyle/>
          <a:p>
            <a:pPr algn="dist"/>
            <a:r>
              <a:rPr lang="en-US" altLang="zh-CN" sz="7200" b="1" dirty="0">
                <a:solidFill>
                  <a:schemeClr val="bg1"/>
                </a:solidFill>
                <a:latin typeface="Arial"/>
                <a:ea typeface="微软雅黑"/>
                <a:cs typeface="MiSans Medium" panose="00000600000000000000" charset="-122"/>
                <a:sym typeface="Arial"/>
              </a:rPr>
              <a:t>Add title text</a:t>
            </a:r>
            <a:endParaRPr lang="zh-CN" altLang="en-US" sz="7200" b="1" dirty="0">
              <a:solidFill>
                <a:schemeClr val="bg1"/>
              </a:solidFill>
              <a:latin typeface="Arial"/>
              <a:ea typeface="微软雅黑"/>
              <a:cs typeface="MiSans Medium" panose="00000600000000000000" charset="-122"/>
              <a:sym typeface="Arial"/>
            </a:endParaRPr>
          </a:p>
        </p:txBody>
      </p:sp>
      <p:sp>
        <p:nvSpPr>
          <p:cNvPr id="77" name="图形"/>
          <p:cNvSpPr txBox="1"/>
          <p:nvPr/>
        </p:nvSpPr>
        <p:spPr>
          <a:xfrm>
            <a:off x="728980" y="3991612"/>
            <a:ext cx="5918200" cy="738664"/>
          </a:xfrm>
          <a:prstGeom prst="rect">
            <a:avLst/>
          </a:prstGeom>
          <a:noFill/>
        </p:spPr>
        <p:txBody>
          <a:bodyPr wrap="square" rtlCol="0">
            <a:spAutoFit/>
          </a:bodyPr>
          <a:lstStyle/>
          <a:p>
            <a:pPr algn="l">
              <a:lnSpc>
                <a:spcPct val="150000"/>
              </a:lnSpc>
            </a:pPr>
            <a:r>
              <a:rPr lang="en-US" altLang="zh-CN" sz="1400" noProof="0">
                <a:ln>
                  <a:noFill/>
                </a:ln>
                <a:solidFill>
                  <a:schemeClr val="bg1"/>
                </a:solidFill>
                <a:effectLst/>
                <a:uLnTx/>
                <a:uFillTx/>
                <a:latin typeface="Arial"/>
                <a:ea typeface="微软雅黑"/>
                <a:cs typeface="+mn-ea"/>
                <a:sym typeface="Arial"/>
              </a:rPr>
              <a:t>Click here to enter your text,change the color or size of the text.Click here to enter your text,change the color or size of the text.</a:t>
            </a:r>
          </a:p>
        </p:txBody>
      </p:sp>
      <p:grpSp>
        <p:nvGrpSpPr>
          <p:cNvPr id="20" name="图形"/>
          <p:cNvGrpSpPr/>
          <p:nvPr/>
        </p:nvGrpSpPr>
        <p:grpSpPr>
          <a:xfrm>
            <a:off x="728981" y="2148840"/>
            <a:ext cx="3308985" cy="645160"/>
            <a:chOff x="1148" y="3384"/>
            <a:chExt cx="5211" cy="1016"/>
          </a:xfrm>
        </p:grpSpPr>
        <p:sp>
          <p:nvSpPr>
            <p:cNvPr id="5" name="图形"/>
            <p:cNvSpPr txBox="1"/>
            <p:nvPr/>
          </p:nvSpPr>
          <p:spPr>
            <a:xfrm>
              <a:off x="1941" y="3384"/>
              <a:ext cx="4418" cy="1016"/>
            </a:xfrm>
            <a:prstGeom prst="rect">
              <a:avLst/>
            </a:prstGeom>
            <a:noFill/>
          </p:spPr>
          <p:txBody>
            <a:bodyPr wrap="square" rtlCol="0">
              <a:spAutoFit/>
            </a:bodyPr>
            <a:lstStyle/>
            <a:p>
              <a:pPr algn="dist"/>
              <a:r>
                <a:rPr lang="en-US" altLang="zh-CN" sz="3600" dirty="0">
                  <a:ln w="25400">
                    <a:solidFill>
                      <a:srgbClr val="B19E86"/>
                    </a:solidFill>
                  </a:ln>
                  <a:solidFill>
                    <a:schemeClr val="bg1">
                      <a:alpha val="10000"/>
                    </a:schemeClr>
                  </a:solidFill>
                  <a:latin typeface="Aharoni" pitchFamily="2" charset="-79"/>
                  <a:ea typeface="微软雅黑"/>
                  <a:cs typeface="Aharoni" pitchFamily="2" charset="-79"/>
                  <a:sym typeface="Arial"/>
                </a:rPr>
                <a:t>Part one </a:t>
              </a:r>
            </a:p>
          </p:txBody>
        </p:sp>
        <p:sp>
          <p:nvSpPr>
            <p:cNvPr id="6" name="图形"/>
            <p:cNvSpPr/>
            <p:nvPr/>
          </p:nvSpPr>
          <p:spPr>
            <a:xfrm>
              <a:off x="1148" y="3638"/>
              <a:ext cx="509" cy="509"/>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8" name="图形"/>
          <p:cNvGrpSpPr/>
          <p:nvPr/>
        </p:nvGrpSpPr>
        <p:grpSpPr>
          <a:xfrm>
            <a:off x="637" y="345441"/>
            <a:ext cx="3097529" cy="392430"/>
            <a:chOff x="1" y="544"/>
            <a:chExt cx="4878" cy="618"/>
          </a:xfrm>
        </p:grpSpPr>
        <p:sp>
          <p:nvSpPr>
            <p:cNvPr id="9" name="图形"/>
            <p:cNvSpPr/>
            <p:nvPr/>
          </p:nvSpPr>
          <p:spPr>
            <a:xfrm rot="5400000">
              <a:off x="266" y="279"/>
              <a:ext cx="618" cy="1148"/>
            </a:xfrm>
            <a:prstGeom prst="round2SameRect">
              <a:avLst>
                <a:gd name="adj1" fmla="val 50000"/>
                <a:gd name="adj2" fmla="val 0"/>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8" name="图形"/>
            <p:cNvSpPr txBox="1"/>
            <p:nvPr>
              <p:custDataLst>
                <p:tags r:id="rId9"/>
              </p:custDataLst>
            </p:nvPr>
          </p:nvSpPr>
          <p:spPr>
            <a:xfrm>
              <a:off x="1370" y="588"/>
              <a:ext cx="3509" cy="533"/>
            </a:xfrm>
            <a:prstGeom prst="rect">
              <a:avLst/>
            </a:prstGeom>
            <a:noFill/>
          </p:spPr>
          <p:txBody>
            <a:bodyPr wrap="square" rtlCol="0">
              <a:spAutoFit/>
            </a:bodyPr>
            <a:lstStyle/>
            <a:p>
              <a:pPr algn="dist"/>
              <a:r>
                <a:rPr lang="zh-CN" altLang="en-US" sz="1600" dirty="0">
                  <a:solidFill>
                    <a:schemeClr val="bg1"/>
                  </a:solidFill>
                  <a:latin typeface="Arial"/>
                  <a:ea typeface="微软雅黑"/>
                  <a:cs typeface="MiSans Medium" panose="00000600000000000000" charset="-122"/>
                  <a:sym typeface="Arial"/>
                </a:rPr>
                <a:t>COMPANY LOGO</a:t>
              </a:r>
            </a:p>
          </p:txBody>
        </p:sp>
      </p:grpSp>
      <p:grpSp>
        <p:nvGrpSpPr>
          <p:cNvPr id="14" name="图形"/>
          <p:cNvGrpSpPr/>
          <p:nvPr/>
        </p:nvGrpSpPr>
        <p:grpSpPr>
          <a:xfrm>
            <a:off x="728980" y="5753735"/>
            <a:ext cx="2703831" cy="444500"/>
            <a:chOff x="1763" y="9041"/>
            <a:chExt cx="4258" cy="700"/>
          </a:xfrm>
        </p:grpSpPr>
        <p:sp>
          <p:nvSpPr>
            <p:cNvPr id="10" name="图形"/>
            <p:cNvSpPr/>
            <p:nvPr/>
          </p:nvSpPr>
          <p:spPr>
            <a:xfrm>
              <a:off x="1763" y="9041"/>
              <a:ext cx="700" cy="700"/>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6"/>
              </p:custDataLst>
            </p:nvPr>
          </p:nvSpPr>
          <p:spPr>
            <a:xfrm>
              <a:off x="2949"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2" name="图形"/>
            <p:cNvSpPr/>
            <p:nvPr>
              <p:custDataLst>
                <p:tags r:id="rId7"/>
              </p:custDataLst>
            </p:nvPr>
          </p:nvSpPr>
          <p:spPr>
            <a:xfrm>
              <a:off x="4135"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3" name="图形"/>
            <p:cNvSpPr/>
            <p:nvPr>
              <p:custDataLst>
                <p:tags r:id="rId8"/>
              </p:custDataLst>
            </p:nvPr>
          </p:nvSpPr>
          <p:spPr>
            <a:xfrm>
              <a:off x="5321"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4" name="图形"/>
          <p:cNvGrpSpPr/>
          <p:nvPr/>
        </p:nvGrpSpPr>
        <p:grpSpPr>
          <a:xfrm>
            <a:off x="5776595" y="-1041400"/>
            <a:ext cx="8878571" cy="7344410"/>
            <a:chOff x="9097" y="-1640"/>
            <a:chExt cx="13982" cy="11566"/>
          </a:xfrm>
        </p:grpSpPr>
        <p:sp>
          <p:nvSpPr>
            <p:cNvPr id="2" name="图形"/>
            <p:cNvSpPr/>
            <p:nvPr/>
          </p:nvSpPr>
          <p:spPr>
            <a:xfrm>
              <a:off x="11555" y="2464"/>
              <a:ext cx="11524" cy="5836"/>
            </a:xfrm>
            <a:prstGeom prst="roundRect">
              <a:avLst>
                <a:gd name="adj" fmla="val 50000"/>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3" name="图形"/>
            <p:cNvSpPr/>
            <p:nvPr/>
          </p:nvSpPr>
          <p:spPr>
            <a:xfrm>
              <a:off x="11974" y="2881"/>
              <a:ext cx="5002" cy="5002"/>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11500">
                  <a:latin typeface="Arial"/>
                  <a:ea typeface="微软雅黑"/>
                  <a:cs typeface="MiSans Medium" panose="00000600000000000000" charset="-122"/>
                  <a:sym typeface="Arial"/>
                </a:rPr>
                <a:t>01</a:t>
              </a:r>
            </a:p>
          </p:txBody>
        </p:sp>
        <p:sp>
          <p:nvSpPr>
            <p:cNvPr id="15" name="图形"/>
            <p:cNvSpPr/>
            <p:nvPr>
              <p:custDataLst>
                <p:tags r:id="rId2"/>
              </p:custDataLst>
            </p:nvPr>
          </p:nvSpPr>
          <p:spPr>
            <a:xfrm>
              <a:off x="15215" y="9196"/>
              <a:ext cx="5921" cy="731"/>
            </a:xfrm>
            <a:prstGeom prst="roundRect">
              <a:avLst>
                <a:gd name="adj" fmla="val 50000"/>
              </a:avLst>
            </a:prstGeom>
            <a:solidFill>
              <a:srgbClr val="B19E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7" name="图形"/>
            <p:cNvSpPr/>
            <p:nvPr>
              <p:custDataLst>
                <p:tags r:id="rId3"/>
              </p:custDataLst>
            </p:nvPr>
          </p:nvSpPr>
          <p:spPr>
            <a:xfrm>
              <a:off x="15395" y="-1640"/>
              <a:ext cx="3248" cy="3248"/>
            </a:xfrm>
            <a:prstGeom prst="donut">
              <a:avLst>
                <a:gd name="adj" fmla="val 12427"/>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微软雅黑"/>
                <a:cs typeface="MiSans Medium" panose="00000600000000000000" charset="-122"/>
                <a:sym typeface="Arial"/>
              </a:endParaRPr>
            </a:p>
          </p:txBody>
        </p:sp>
        <p:sp>
          <p:nvSpPr>
            <p:cNvPr id="17" name="图形"/>
            <p:cNvSpPr/>
            <p:nvPr>
              <p:custDataLst>
                <p:tags r:id="rId4"/>
              </p:custDataLst>
            </p:nvPr>
          </p:nvSpPr>
          <p:spPr>
            <a:xfrm>
              <a:off x="9097" y="1453"/>
              <a:ext cx="972" cy="972"/>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9" name="图形"/>
            <p:cNvSpPr/>
            <p:nvPr>
              <p:custDataLst>
                <p:tags r:id="rId5"/>
              </p:custDataLst>
            </p:nvPr>
          </p:nvSpPr>
          <p:spPr>
            <a:xfrm>
              <a:off x="16131" y="8017"/>
              <a:ext cx="499" cy="499"/>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ppt_x</p:attrName>
                                        </p:attrNameLst>
                                      </p:cBhvr>
                                      <p:tavLst>
                                        <p:tav tm="0">
                                          <p:val>
                                            <p:strVal val="#ppt_x-.2"/>
                                          </p:val>
                                        </p:tav>
                                        <p:tav tm="100000">
                                          <p:val>
                                            <p:strVal val="#ppt_x"/>
                                          </p:val>
                                        </p:tav>
                                      </p:tavLst>
                                    </p:anim>
                                    <p:anim calcmode="lin" valueType="num">
                                      <p:cBhvr>
                                        <p:cTn id="2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ppt_x</p:attrName>
                                        </p:attrNameLst>
                                      </p:cBhvr>
                                      <p:tavLst>
                                        <p:tav tm="0">
                                          <p:val>
                                            <p:strVal val="#ppt_x-.2"/>
                                          </p:val>
                                        </p:tav>
                                        <p:tav tm="100000">
                                          <p:val>
                                            <p:strVal val="#ppt_x"/>
                                          </p:val>
                                        </p:tav>
                                      </p:tavLst>
                                    </p:anim>
                                    <p:anim calcmode="lin" valueType="num">
                                      <p:cBhvr>
                                        <p:cTn id="2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6"/>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1000" fill="hold"/>
                                        <p:tgtEl>
                                          <p:spTgt spid="77"/>
                                        </p:tgtEl>
                                        <p:attrNameLst>
                                          <p:attrName>ppt_x</p:attrName>
                                        </p:attrNameLst>
                                      </p:cBhvr>
                                      <p:tavLst>
                                        <p:tav tm="0">
                                          <p:val>
                                            <p:strVal val="#ppt_x-.2"/>
                                          </p:val>
                                        </p:tav>
                                        <p:tav tm="100000">
                                          <p:val>
                                            <p:strVal val="#ppt_x"/>
                                          </p:val>
                                        </p:tav>
                                      </p:tavLst>
                                    </p:anim>
                                    <p:anim calcmode="lin" valueType="num">
                                      <p:cBhvr>
                                        <p:cTn id="32" dur="1000" fill="hold"/>
                                        <p:tgtEl>
                                          <p:spTgt spid="7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7"/>
                                        </p:tgtEl>
                                      </p:cBhvr>
                                    </p:animEffect>
                                  </p:childTnLst>
                                </p:cTn>
                              </p:par>
                              <p:par>
                                <p:cTn id="34" presetID="29"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ppt_x</p:attrName>
                                        </p:attrNameLst>
                                      </p:cBhvr>
                                      <p:tavLst>
                                        <p:tav tm="0">
                                          <p:val>
                                            <p:strVal val="#ppt_x-.2"/>
                                          </p:val>
                                        </p:tav>
                                        <p:tav tm="100000">
                                          <p:val>
                                            <p:strVal val="#ppt_x"/>
                                          </p:val>
                                        </p:tav>
                                      </p:tavLst>
                                    </p:anim>
                                    <p:anim calcmode="lin" valueType="num">
                                      <p:cBhvr>
                                        <p:cTn id="3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77" grpId="0"/>
      <p:bldP spid="7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图形"/>
          <p:cNvGrpSpPr/>
          <p:nvPr/>
        </p:nvGrpSpPr>
        <p:grpSpPr>
          <a:xfrm>
            <a:off x="1213486" y="1770381"/>
            <a:ext cx="9754871" cy="4168775"/>
            <a:chOff x="2091" y="2788"/>
            <a:chExt cx="15362" cy="6565"/>
          </a:xfrm>
        </p:grpSpPr>
        <p:pic>
          <p:nvPicPr>
            <p:cNvPr id="7" name="图形" descr="D:\包图网\包图网素材\商务办公\15453.jpg15453"/>
            <p:cNvPicPr>
              <a:picLocks noChangeAspect="1"/>
            </p:cNvPicPr>
            <p:nvPr>
              <p:custDataLst>
                <p:tags r:id="rId4"/>
              </p:custDataLst>
            </p:nvPr>
          </p:nvPicPr>
          <p:blipFill>
            <a:blip r:embed="rId26" cstate="email">
              <a:extLst>
                <a:ext uri="{28A0092B-C50C-407E-A947-70E740481C1C}">
                  <a14:useLocalDpi xmlns:a14="http://schemas.microsoft.com/office/drawing/2010/main"/>
                </a:ext>
              </a:extLst>
            </a:blip>
            <a:srcRect/>
            <a:stretch>
              <a:fillRect/>
            </a:stretch>
          </p:blipFill>
          <p:spPr>
            <a:xfrm>
              <a:off x="2091" y="2788"/>
              <a:ext cx="6565" cy="6565"/>
            </a:xfrm>
            <a:prstGeom prst="ellipse">
              <a:avLst/>
            </a:prstGeom>
            <a:ln w="63500">
              <a:solidFill>
                <a:srgbClr val="343B53"/>
              </a:solidFill>
            </a:ln>
          </p:spPr>
        </p:pic>
        <p:grpSp>
          <p:nvGrpSpPr>
            <p:cNvPr id="4" name="组合 3"/>
            <p:cNvGrpSpPr/>
            <p:nvPr/>
          </p:nvGrpSpPr>
          <p:grpSpPr>
            <a:xfrm>
              <a:off x="9433" y="2989"/>
              <a:ext cx="8020" cy="5674"/>
              <a:chOff x="9433" y="2764"/>
              <a:chExt cx="8020" cy="5674"/>
            </a:xfrm>
          </p:grpSpPr>
          <p:sp>
            <p:nvSpPr>
              <p:cNvPr id="12" name="图形"/>
              <p:cNvSpPr/>
              <p:nvPr>
                <p:custDataLst>
                  <p:tags r:id="rId5"/>
                </p:custDataLst>
              </p:nvPr>
            </p:nvSpPr>
            <p:spPr>
              <a:xfrm>
                <a:off x="10741" y="5683"/>
                <a:ext cx="1003" cy="1003"/>
              </a:xfrm>
              <a:prstGeom prst="ellipse">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iSans Medium" panose="00000600000000000000" charset="-122"/>
                  <a:sym typeface="Arial"/>
                </a:endParaRPr>
              </a:p>
            </p:txBody>
          </p:sp>
          <p:grpSp>
            <p:nvGrpSpPr>
              <p:cNvPr id="13" name="组合 12"/>
              <p:cNvGrpSpPr/>
              <p:nvPr/>
            </p:nvGrpSpPr>
            <p:grpSpPr>
              <a:xfrm>
                <a:off x="11014" y="5963"/>
                <a:ext cx="455" cy="443"/>
                <a:chOff x="7770813" y="763588"/>
                <a:chExt cx="1376363" cy="1341438"/>
              </a:xfrm>
              <a:solidFill>
                <a:schemeClr val="bg1"/>
              </a:solidFill>
              <a:effectLst/>
            </p:grpSpPr>
            <p:sp>
              <p:nvSpPr>
                <p:cNvPr id="14" name="图形"/>
                <p:cNvSpPr/>
                <p:nvPr>
                  <p:custDataLst>
                    <p:tags r:id="rId17"/>
                  </p:custDataLst>
                </p:nvPr>
              </p:nvSpPr>
              <p:spPr bwMode="auto">
                <a:xfrm>
                  <a:off x="7770813" y="1501776"/>
                  <a:ext cx="214313" cy="120650"/>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3"/>
                        <a:pt x="75" y="21"/>
                      </a:cubicBezTo>
                      <a:cubicBezTo>
                        <a:pt x="75" y="10"/>
                        <a:pt x="65" y="0"/>
                        <a:pt x="54" y="0"/>
                      </a:cubicBezTo>
                      <a:cubicBezTo>
                        <a:pt x="21" y="0"/>
                        <a:pt x="21" y="0"/>
                        <a:pt x="21" y="0"/>
                      </a:cubicBezTo>
                      <a:cubicBezTo>
                        <a:pt x="9" y="0"/>
                        <a:pt x="0" y="10"/>
                        <a:pt x="0" y="21"/>
                      </a:cubicBezTo>
                      <a:cubicBezTo>
                        <a:pt x="0" y="33"/>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Arial"/>
                    <a:ea typeface="微软雅黑"/>
                    <a:cs typeface="+mn-ea"/>
                    <a:sym typeface="Arial"/>
                  </a:endParaRPr>
                </a:p>
              </p:txBody>
            </p:sp>
            <p:sp>
              <p:nvSpPr>
                <p:cNvPr id="15" name="图形"/>
                <p:cNvSpPr/>
                <p:nvPr>
                  <p:custDataLst>
                    <p:tags r:id="rId18"/>
                  </p:custDataLst>
                </p:nvPr>
              </p:nvSpPr>
              <p:spPr bwMode="auto">
                <a:xfrm>
                  <a:off x="7770813" y="992188"/>
                  <a:ext cx="214313" cy="120650"/>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2"/>
                        <a:pt x="75" y="21"/>
                      </a:cubicBezTo>
                      <a:cubicBezTo>
                        <a:pt x="75" y="10"/>
                        <a:pt x="65" y="0"/>
                        <a:pt x="54" y="0"/>
                      </a:cubicBezTo>
                      <a:cubicBezTo>
                        <a:pt x="21" y="0"/>
                        <a:pt x="21" y="0"/>
                        <a:pt x="21" y="0"/>
                      </a:cubicBezTo>
                      <a:cubicBezTo>
                        <a:pt x="9" y="0"/>
                        <a:pt x="0" y="10"/>
                        <a:pt x="0" y="21"/>
                      </a:cubicBezTo>
                      <a:cubicBezTo>
                        <a:pt x="0" y="32"/>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Arial"/>
                    <a:ea typeface="微软雅黑"/>
                    <a:cs typeface="+mn-ea"/>
                    <a:sym typeface="Arial"/>
                  </a:endParaRPr>
                </a:p>
              </p:txBody>
            </p:sp>
            <p:sp>
              <p:nvSpPr>
                <p:cNvPr id="3" name="图形"/>
                <p:cNvSpPr/>
                <p:nvPr>
                  <p:custDataLst>
                    <p:tags r:id="rId19"/>
                  </p:custDataLst>
                </p:nvPr>
              </p:nvSpPr>
              <p:spPr bwMode="auto">
                <a:xfrm>
                  <a:off x="7770813" y="1247776"/>
                  <a:ext cx="214313" cy="119063"/>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3"/>
                        <a:pt x="75" y="21"/>
                      </a:cubicBezTo>
                      <a:cubicBezTo>
                        <a:pt x="75" y="10"/>
                        <a:pt x="65" y="0"/>
                        <a:pt x="54" y="0"/>
                      </a:cubicBezTo>
                      <a:cubicBezTo>
                        <a:pt x="21" y="0"/>
                        <a:pt x="21" y="0"/>
                        <a:pt x="21" y="0"/>
                      </a:cubicBezTo>
                      <a:cubicBezTo>
                        <a:pt x="9" y="0"/>
                        <a:pt x="0" y="10"/>
                        <a:pt x="0" y="21"/>
                      </a:cubicBezTo>
                      <a:cubicBezTo>
                        <a:pt x="0" y="33"/>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Arial"/>
                    <a:ea typeface="微软雅黑"/>
                    <a:cs typeface="+mn-ea"/>
                    <a:sym typeface="Arial"/>
                  </a:endParaRPr>
                </a:p>
              </p:txBody>
            </p:sp>
            <p:sp>
              <p:nvSpPr>
                <p:cNvPr id="17" name="图形"/>
                <p:cNvSpPr/>
                <p:nvPr>
                  <p:custDataLst>
                    <p:tags r:id="rId20"/>
                  </p:custDataLst>
                </p:nvPr>
              </p:nvSpPr>
              <p:spPr bwMode="auto">
                <a:xfrm>
                  <a:off x="7770813" y="1758951"/>
                  <a:ext cx="214313" cy="117475"/>
                </a:xfrm>
                <a:custGeom>
                  <a:avLst/>
                  <a:gdLst>
                    <a:gd name="T0" fmla="*/ 75 w 75"/>
                    <a:gd name="T1" fmla="*/ 20 h 41"/>
                    <a:gd name="T2" fmla="*/ 54 w 75"/>
                    <a:gd name="T3" fmla="*/ 0 h 41"/>
                    <a:gd name="T4" fmla="*/ 21 w 75"/>
                    <a:gd name="T5" fmla="*/ 0 h 41"/>
                    <a:gd name="T6" fmla="*/ 0 w 75"/>
                    <a:gd name="T7" fmla="*/ 20 h 41"/>
                    <a:gd name="T8" fmla="*/ 21 w 75"/>
                    <a:gd name="T9" fmla="*/ 41 h 41"/>
                    <a:gd name="T10" fmla="*/ 54 w 75"/>
                    <a:gd name="T11" fmla="*/ 41 h 41"/>
                    <a:gd name="T12" fmla="*/ 75 w 75"/>
                    <a:gd name="T13" fmla="*/ 20 h 41"/>
                  </a:gdLst>
                  <a:ahLst/>
                  <a:cxnLst>
                    <a:cxn ang="0">
                      <a:pos x="T0" y="T1"/>
                    </a:cxn>
                    <a:cxn ang="0">
                      <a:pos x="T2" y="T3"/>
                    </a:cxn>
                    <a:cxn ang="0">
                      <a:pos x="T4" y="T5"/>
                    </a:cxn>
                    <a:cxn ang="0">
                      <a:pos x="T6" y="T7"/>
                    </a:cxn>
                    <a:cxn ang="0">
                      <a:pos x="T8" y="T9"/>
                    </a:cxn>
                    <a:cxn ang="0">
                      <a:pos x="T10" y="T11"/>
                    </a:cxn>
                    <a:cxn ang="0">
                      <a:pos x="T12" y="T13"/>
                    </a:cxn>
                  </a:cxnLst>
                  <a:rect l="0" t="0" r="r" b="b"/>
                  <a:pathLst>
                    <a:path w="75" h="41">
                      <a:moveTo>
                        <a:pt x="75" y="20"/>
                      </a:moveTo>
                      <a:cubicBezTo>
                        <a:pt x="75" y="9"/>
                        <a:pt x="65" y="0"/>
                        <a:pt x="54" y="0"/>
                      </a:cubicBezTo>
                      <a:cubicBezTo>
                        <a:pt x="21" y="0"/>
                        <a:pt x="21" y="0"/>
                        <a:pt x="21" y="0"/>
                      </a:cubicBezTo>
                      <a:cubicBezTo>
                        <a:pt x="9" y="0"/>
                        <a:pt x="0" y="9"/>
                        <a:pt x="0" y="20"/>
                      </a:cubicBezTo>
                      <a:cubicBezTo>
                        <a:pt x="0" y="32"/>
                        <a:pt x="9" y="41"/>
                        <a:pt x="21" y="41"/>
                      </a:cubicBezTo>
                      <a:cubicBezTo>
                        <a:pt x="54" y="41"/>
                        <a:pt x="54" y="41"/>
                        <a:pt x="54" y="41"/>
                      </a:cubicBezTo>
                      <a:cubicBezTo>
                        <a:pt x="65" y="41"/>
                        <a:pt x="75" y="32"/>
                        <a:pt x="7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Arial"/>
                    <a:ea typeface="微软雅黑"/>
                    <a:cs typeface="+mn-ea"/>
                    <a:sym typeface="Arial"/>
                  </a:endParaRPr>
                </a:p>
              </p:txBody>
            </p:sp>
            <p:sp>
              <p:nvSpPr>
                <p:cNvPr id="18" name="图形"/>
                <p:cNvSpPr>
                  <a:spLocks noEditPoints="1"/>
                </p:cNvSpPr>
                <p:nvPr>
                  <p:custDataLst>
                    <p:tags r:id="rId21"/>
                  </p:custDataLst>
                </p:nvPr>
              </p:nvSpPr>
              <p:spPr bwMode="auto">
                <a:xfrm>
                  <a:off x="7859713" y="763588"/>
                  <a:ext cx="1173163" cy="1341438"/>
                </a:xfrm>
                <a:custGeom>
                  <a:avLst/>
                  <a:gdLst>
                    <a:gd name="T0" fmla="*/ 368 w 411"/>
                    <a:gd name="T1" fmla="*/ 0 h 469"/>
                    <a:gd name="T2" fmla="*/ 42 w 411"/>
                    <a:gd name="T3" fmla="*/ 0 h 469"/>
                    <a:gd name="T4" fmla="*/ 0 w 411"/>
                    <a:gd name="T5" fmla="*/ 43 h 469"/>
                    <a:gd name="T6" fmla="*/ 0 w 411"/>
                    <a:gd name="T7" fmla="*/ 68 h 469"/>
                    <a:gd name="T8" fmla="*/ 23 w 411"/>
                    <a:gd name="T9" fmla="*/ 68 h 469"/>
                    <a:gd name="T10" fmla="*/ 56 w 411"/>
                    <a:gd name="T11" fmla="*/ 101 h 469"/>
                    <a:gd name="T12" fmla="*/ 23 w 411"/>
                    <a:gd name="T13" fmla="*/ 134 h 469"/>
                    <a:gd name="T14" fmla="*/ 0 w 411"/>
                    <a:gd name="T15" fmla="*/ 134 h 469"/>
                    <a:gd name="T16" fmla="*/ 0 w 411"/>
                    <a:gd name="T17" fmla="*/ 157 h 469"/>
                    <a:gd name="T18" fmla="*/ 23 w 411"/>
                    <a:gd name="T19" fmla="*/ 157 h 469"/>
                    <a:gd name="T20" fmla="*/ 56 w 411"/>
                    <a:gd name="T21" fmla="*/ 190 h 469"/>
                    <a:gd name="T22" fmla="*/ 23 w 411"/>
                    <a:gd name="T23" fmla="*/ 223 h 469"/>
                    <a:gd name="T24" fmla="*/ 0 w 411"/>
                    <a:gd name="T25" fmla="*/ 223 h 469"/>
                    <a:gd name="T26" fmla="*/ 0 w 411"/>
                    <a:gd name="T27" fmla="*/ 246 h 469"/>
                    <a:gd name="T28" fmla="*/ 23 w 411"/>
                    <a:gd name="T29" fmla="*/ 246 h 469"/>
                    <a:gd name="T30" fmla="*/ 56 w 411"/>
                    <a:gd name="T31" fmla="*/ 279 h 469"/>
                    <a:gd name="T32" fmla="*/ 23 w 411"/>
                    <a:gd name="T33" fmla="*/ 312 h 469"/>
                    <a:gd name="T34" fmla="*/ 0 w 411"/>
                    <a:gd name="T35" fmla="*/ 312 h 469"/>
                    <a:gd name="T36" fmla="*/ 0 w 411"/>
                    <a:gd name="T37" fmla="*/ 335 h 469"/>
                    <a:gd name="T38" fmla="*/ 23 w 411"/>
                    <a:gd name="T39" fmla="*/ 335 h 469"/>
                    <a:gd name="T40" fmla="*/ 56 w 411"/>
                    <a:gd name="T41" fmla="*/ 368 h 469"/>
                    <a:gd name="T42" fmla="*/ 23 w 411"/>
                    <a:gd name="T43" fmla="*/ 401 h 469"/>
                    <a:gd name="T44" fmla="*/ 0 w 411"/>
                    <a:gd name="T45" fmla="*/ 401 h 469"/>
                    <a:gd name="T46" fmla="*/ 0 w 411"/>
                    <a:gd name="T47" fmla="*/ 426 h 469"/>
                    <a:gd name="T48" fmla="*/ 42 w 411"/>
                    <a:gd name="T49" fmla="*/ 469 h 469"/>
                    <a:gd name="T50" fmla="*/ 368 w 411"/>
                    <a:gd name="T51" fmla="*/ 469 h 469"/>
                    <a:gd name="T52" fmla="*/ 411 w 411"/>
                    <a:gd name="T53" fmla="*/ 426 h 469"/>
                    <a:gd name="T54" fmla="*/ 411 w 411"/>
                    <a:gd name="T55" fmla="*/ 43 h 469"/>
                    <a:gd name="T56" fmla="*/ 368 w 411"/>
                    <a:gd name="T57" fmla="*/ 0 h 469"/>
                    <a:gd name="T58" fmla="*/ 212 w 411"/>
                    <a:gd name="T59" fmla="*/ 87 h 469"/>
                    <a:gd name="T60" fmla="*/ 271 w 411"/>
                    <a:gd name="T61" fmla="*/ 146 h 469"/>
                    <a:gd name="T62" fmla="*/ 212 w 411"/>
                    <a:gd name="T63" fmla="*/ 205 h 469"/>
                    <a:gd name="T64" fmla="*/ 153 w 411"/>
                    <a:gd name="T65" fmla="*/ 146 h 469"/>
                    <a:gd name="T66" fmla="*/ 212 w 411"/>
                    <a:gd name="T67" fmla="*/ 87 h 469"/>
                    <a:gd name="T68" fmla="*/ 307 w 411"/>
                    <a:gd name="T69" fmla="*/ 363 h 469"/>
                    <a:gd name="T70" fmla="*/ 307 w 411"/>
                    <a:gd name="T71" fmla="*/ 363 h 469"/>
                    <a:gd name="T72" fmla="*/ 212 w 411"/>
                    <a:gd name="T73" fmla="*/ 383 h 469"/>
                    <a:gd name="T74" fmla="*/ 117 w 411"/>
                    <a:gd name="T75" fmla="*/ 363 h 469"/>
                    <a:gd name="T76" fmla="*/ 117 w 411"/>
                    <a:gd name="T77" fmla="*/ 363 h 469"/>
                    <a:gd name="T78" fmla="*/ 117 w 411"/>
                    <a:gd name="T79" fmla="*/ 306 h 469"/>
                    <a:gd name="T80" fmla="*/ 180 w 411"/>
                    <a:gd name="T81" fmla="*/ 215 h 469"/>
                    <a:gd name="T82" fmla="*/ 212 w 411"/>
                    <a:gd name="T83" fmla="*/ 257 h 469"/>
                    <a:gd name="T84" fmla="*/ 244 w 411"/>
                    <a:gd name="T85" fmla="*/ 215 h 469"/>
                    <a:gd name="T86" fmla="*/ 307 w 411"/>
                    <a:gd name="T87" fmla="*/ 306 h 469"/>
                    <a:gd name="T88" fmla="*/ 307 w 411"/>
                    <a:gd name="T89" fmla="*/ 3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1" h="469">
                      <a:moveTo>
                        <a:pt x="368" y="0"/>
                      </a:moveTo>
                      <a:cubicBezTo>
                        <a:pt x="42" y="0"/>
                        <a:pt x="42" y="0"/>
                        <a:pt x="42" y="0"/>
                      </a:cubicBezTo>
                      <a:cubicBezTo>
                        <a:pt x="19" y="0"/>
                        <a:pt x="0" y="20"/>
                        <a:pt x="0" y="43"/>
                      </a:cubicBezTo>
                      <a:cubicBezTo>
                        <a:pt x="0" y="68"/>
                        <a:pt x="0" y="68"/>
                        <a:pt x="0" y="68"/>
                      </a:cubicBezTo>
                      <a:cubicBezTo>
                        <a:pt x="23" y="68"/>
                        <a:pt x="23" y="68"/>
                        <a:pt x="23" y="68"/>
                      </a:cubicBezTo>
                      <a:cubicBezTo>
                        <a:pt x="41" y="68"/>
                        <a:pt x="56" y="83"/>
                        <a:pt x="56" y="101"/>
                      </a:cubicBezTo>
                      <a:cubicBezTo>
                        <a:pt x="56" y="119"/>
                        <a:pt x="41" y="134"/>
                        <a:pt x="23" y="134"/>
                      </a:cubicBezTo>
                      <a:cubicBezTo>
                        <a:pt x="0" y="134"/>
                        <a:pt x="0" y="134"/>
                        <a:pt x="0" y="134"/>
                      </a:cubicBezTo>
                      <a:cubicBezTo>
                        <a:pt x="0" y="157"/>
                        <a:pt x="0" y="157"/>
                        <a:pt x="0" y="157"/>
                      </a:cubicBezTo>
                      <a:cubicBezTo>
                        <a:pt x="23" y="157"/>
                        <a:pt x="23" y="157"/>
                        <a:pt x="23" y="157"/>
                      </a:cubicBezTo>
                      <a:cubicBezTo>
                        <a:pt x="41" y="157"/>
                        <a:pt x="56" y="172"/>
                        <a:pt x="56" y="190"/>
                      </a:cubicBezTo>
                      <a:cubicBezTo>
                        <a:pt x="56" y="208"/>
                        <a:pt x="41" y="223"/>
                        <a:pt x="23" y="223"/>
                      </a:cubicBezTo>
                      <a:cubicBezTo>
                        <a:pt x="0" y="223"/>
                        <a:pt x="0" y="223"/>
                        <a:pt x="0" y="223"/>
                      </a:cubicBezTo>
                      <a:cubicBezTo>
                        <a:pt x="0" y="246"/>
                        <a:pt x="0" y="246"/>
                        <a:pt x="0" y="246"/>
                      </a:cubicBezTo>
                      <a:cubicBezTo>
                        <a:pt x="23" y="246"/>
                        <a:pt x="23" y="246"/>
                        <a:pt x="23" y="246"/>
                      </a:cubicBezTo>
                      <a:cubicBezTo>
                        <a:pt x="41" y="246"/>
                        <a:pt x="56" y="261"/>
                        <a:pt x="56" y="279"/>
                      </a:cubicBezTo>
                      <a:cubicBezTo>
                        <a:pt x="56" y="298"/>
                        <a:pt x="41" y="312"/>
                        <a:pt x="23" y="312"/>
                      </a:cubicBezTo>
                      <a:cubicBezTo>
                        <a:pt x="0" y="312"/>
                        <a:pt x="0" y="312"/>
                        <a:pt x="0" y="312"/>
                      </a:cubicBezTo>
                      <a:cubicBezTo>
                        <a:pt x="0" y="335"/>
                        <a:pt x="0" y="335"/>
                        <a:pt x="0" y="335"/>
                      </a:cubicBezTo>
                      <a:cubicBezTo>
                        <a:pt x="23" y="335"/>
                        <a:pt x="23" y="335"/>
                        <a:pt x="23" y="335"/>
                      </a:cubicBezTo>
                      <a:cubicBezTo>
                        <a:pt x="41" y="335"/>
                        <a:pt x="56" y="350"/>
                        <a:pt x="56" y="368"/>
                      </a:cubicBezTo>
                      <a:cubicBezTo>
                        <a:pt x="56" y="387"/>
                        <a:pt x="41" y="401"/>
                        <a:pt x="23" y="401"/>
                      </a:cubicBezTo>
                      <a:cubicBezTo>
                        <a:pt x="0" y="401"/>
                        <a:pt x="0" y="401"/>
                        <a:pt x="0" y="401"/>
                      </a:cubicBezTo>
                      <a:cubicBezTo>
                        <a:pt x="0" y="426"/>
                        <a:pt x="0" y="426"/>
                        <a:pt x="0" y="426"/>
                      </a:cubicBezTo>
                      <a:cubicBezTo>
                        <a:pt x="0" y="450"/>
                        <a:pt x="19" y="469"/>
                        <a:pt x="42" y="469"/>
                      </a:cubicBezTo>
                      <a:cubicBezTo>
                        <a:pt x="368" y="469"/>
                        <a:pt x="368" y="469"/>
                        <a:pt x="368" y="469"/>
                      </a:cubicBezTo>
                      <a:cubicBezTo>
                        <a:pt x="392" y="469"/>
                        <a:pt x="411" y="450"/>
                        <a:pt x="411" y="426"/>
                      </a:cubicBezTo>
                      <a:cubicBezTo>
                        <a:pt x="411" y="43"/>
                        <a:pt x="411" y="43"/>
                        <a:pt x="411" y="43"/>
                      </a:cubicBezTo>
                      <a:cubicBezTo>
                        <a:pt x="411" y="20"/>
                        <a:pt x="392" y="0"/>
                        <a:pt x="368" y="0"/>
                      </a:cubicBezTo>
                      <a:close/>
                      <a:moveTo>
                        <a:pt x="212" y="87"/>
                      </a:moveTo>
                      <a:cubicBezTo>
                        <a:pt x="245" y="87"/>
                        <a:pt x="271" y="113"/>
                        <a:pt x="271" y="146"/>
                      </a:cubicBezTo>
                      <a:cubicBezTo>
                        <a:pt x="271" y="179"/>
                        <a:pt x="245" y="205"/>
                        <a:pt x="212" y="205"/>
                      </a:cubicBezTo>
                      <a:cubicBezTo>
                        <a:pt x="179" y="205"/>
                        <a:pt x="153" y="179"/>
                        <a:pt x="153" y="146"/>
                      </a:cubicBezTo>
                      <a:cubicBezTo>
                        <a:pt x="153" y="113"/>
                        <a:pt x="179" y="87"/>
                        <a:pt x="212" y="87"/>
                      </a:cubicBezTo>
                      <a:close/>
                      <a:moveTo>
                        <a:pt x="307" y="363"/>
                      </a:moveTo>
                      <a:cubicBezTo>
                        <a:pt x="307" y="363"/>
                        <a:pt x="307" y="363"/>
                        <a:pt x="307" y="363"/>
                      </a:cubicBezTo>
                      <a:cubicBezTo>
                        <a:pt x="305" y="374"/>
                        <a:pt x="263" y="383"/>
                        <a:pt x="212" y="383"/>
                      </a:cubicBezTo>
                      <a:cubicBezTo>
                        <a:pt x="161" y="383"/>
                        <a:pt x="119" y="374"/>
                        <a:pt x="117" y="363"/>
                      </a:cubicBezTo>
                      <a:cubicBezTo>
                        <a:pt x="117" y="363"/>
                        <a:pt x="117" y="363"/>
                        <a:pt x="117" y="363"/>
                      </a:cubicBezTo>
                      <a:cubicBezTo>
                        <a:pt x="117" y="306"/>
                        <a:pt x="117" y="306"/>
                        <a:pt x="117" y="306"/>
                      </a:cubicBezTo>
                      <a:cubicBezTo>
                        <a:pt x="117" y="264"/>
                        <a:pt x="143" y="228"/>
                        <a:pt x="180" y="215"/>
                      </a:cubicBezTo>
                      <a:cubicBezTo>
                        <a:pt x="212" y="257"/>
                        <a:pt x="212" y="257"/>
                        <a:pt x="212" y="257"/>
                      </a:cubicBezTo>
                      <a:cubicBezTo>
                        <a:pt x="244" y="215"/>
                        <a:pt x="244" y="215"/>
                        <a:pt x="244" y="215"/>
                      </a:cubicBezTo>
                      <a:cubicBezTo>
                        <a:pt x="281" y="228"/>
                        <a:pt x="307" y="264"/>
                        <a:pt x="307" y="306"/>
                      </a:cubicBezTo>
                      <a:lnTo>
                        <a:pt x="307" y="3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Arial"/>
                    <a:ea typeface="微软雅黑"/>
                    <a:cs typeface="+mn-ea"/>
                    <a:sym typeface="Arial"/>
                  </a:endParaRPr>
                </a:p>
              </p:txBody>
            </p:sp>
            <p:sp>
              <p:nvSpPr>
                <p:cNvPr id="19" name="图形"/>
                <p:cNvSpPr/>
                <p:nvPr>
                  <p:custDataLst>
                    <p:tags r:id="rId22"/>
                  </p:custDataLst>
                </p:nvPr>
              </p:nvSpPr>
              <p:spPr bwMode="auto">
                <a:xfrm>
                  <a:off x="9056688" y="892176"/>
                  <a:ext cx="90488" cy="169863"/>
                </a:xfrm>
                <a:custGeom>
                  <a:avLst/>
                  <a:gdLst>
                    <a:gd name="T0" fmla="*/ 23 w 32"/>
                    <a:gd name="T1" fmla="*/ 0 h 59"/>
                    <a:gd name="T2" fmla="*/ 9 w 32"/>
                    <a:gd name="T3" fmla="*/ 0 h 59"/>
                    <a:gd name="T4" fmla="*/ 0 w 32"/>
                    <a:gd name="T5" fmla="*/ 8 h 59"/>
                    <a:gd name="T6" fmla="*/ 0 w 32"/>
                    <a:gd name="T7" fmla="*/ 59 h 59"/>
                    <a:gd name="T8" fmla="*/ 9 w 32"/>
                    <a:gd name="T9" fmla="*/ 51 h 59"/>
                    <a:gd name="T10" fmla="*/ 23 w 32"/>
                    <a:gd name="T11" fmla="*/ 51 h 59"/>
                    <a:gd name="T12" fmla="*/ 32 w 32"/>
                    <a:gd name="T13" fmla="*/ 59 h 59"/>
                    <a:gd name="T14" fmla="*/ 32 w 32"/>
                    <a:gd name="T15" fmla="*/ 8 h 59"/>
                    <a:gd name="T16" fmla="*/ 23 w 3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9">
                      <a:moveTo>
                        <a:pt x="23" y="0"/>
                      </a:moveTo>
                      <a:cubicBezTo>
                        <a:pt x="9" y="0"/>
                        <a:pt x="9" y="0"/>
                        <a:pt x="9" y="0"/>
                      </a:cubicBezTo>
                      <a:cubicBezTo>
                        <a:pt x="4" y="0"/>
                        <a:pt x="0" y="4"/>
                        <a:pt x="0" y="8"/>
                      </a:cubicBezTo>
                      <a:cubicBezTo>
                        <a:pt x="0" y="59"/>
                        <a:pt x="0" y="59"/>
                        <a:pt x="0" y="59"/>
                      </a:cubicBezTo>
                      <a:cubicBezTo>
                        <a:pt x="0" y="55"/>
                        <a:pt x="4" y="51"/>
                        <a:pt x="9" y="51"/>
                      </a:cubicBezTo>
                      <a:cubicBezTo>
                        <a:pt x="23" y="51"/>
                        <a:pt x="23" y="51"/>
                        <a:pt x="23" y="51"/>
                      </a:cubicBezTo>
                      <a:cubicBezTo>
                        <a:pt x="28" y="51"/>
                        <a:pt x="32" y="55"/>
                        <a:pt x="32" y="59"/>
                      </a:cubicBezTo>
                      <a:cubicBezTo>
                        <a:pt x="32" y="8"/>
                        <a:pt x="32" y="8"/>
                        <a:pt x="32" y="8"/>
                      </a:cubicBezTo>
                      <a:cubicBezTo>
                        <a:pt x="32" y="4"/>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Arial"/>
                    <a:ea typeface="微软雅黑"/>
                    <a:cs typeface="+mn-ea"/>
                    <a:sym typeface="Arial"/>
                  </a:endParaRPr>
                </a:p>
              </p:txBody>
            </p:sp>
            <p:sp>
              <p:nvSpPr>
                <p:cNvPr id="20" name="图形"/>
                <p:cNvSpPr/>
                <p:nvPr>
                  <p:custDataLst>
                    <p:tags r:id="rId23"/>
                  </p:custDataLst>
                </p:nvPr>
              </p:nvSpPr>
              <p:spPr bwMode="auto">
                <a:xfrm>
                  <a:off x="9056688" y="1076326"/>
                  <a:ext cx="90488" cy="171450"/>
                </a:xfrm>
                <a:custGeom>
                  <a:avLst/>
                  <a:gdLst>
                    <a:gd name="T0" fmla="*/ 23 w 32"/>
                    <a:gd name="T1" fmla="*/ 0 h 60"/>
                    <a:gd name="T2" fmla="*/ 9 w 32"/>
                    <a:gd name="T3" fmla="*/ 0 h 60"/>
                    <a:gd name="T4" fmla="*/ 0 w 32"/>
                    <a:gd name="T5" fmla="*/ 9 h 60"/>
                    <a:gd name="T6" fmla="*/ 0 w 32"/>
                    <a:gd name="T7" fmla="*/ 60 h 60"/>
                    <a:gd name="T8" fmla="*/ 9 w 32"/>
                    <a:gd name="T9" fmla="*/ 51 h 60"/>
                    <a:gd name="T10" fmla="*/ 23 w 32"/>
                    <a:gd name="T11" fmla="*/ 51 h 60"/>
                    <a:gd name="T12" fmla="*/ 32 w 32"/>
                    <a:gd name="T13" fmla="*/ 60 h 60"/>
                    <a:gd name="T14" fmla="*/ 32 w 32"/>
                    <a:gd name="T15" fmla="*/ 9 h 60"/>
                    <a:gd name="T16" fmla="*/ 23 w 32"/>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0">
                      <a:moveTo>
                        <a:pt x="23" y="0"/>
                      </a:moveTo>
                      <a:cubicBezTo>
                        <a:pt x="9" y="0"/>
                        <a:pt x="9" y="0"/>
                        <a:pt x="9" y="0"/>
                      </a:cubicBezTo>
                      <a:cubicBezTo>
                        <a:pt x="4" y="0"/>
                        <a:pt x="0" y="4"/>
                        <a:pt x="0" y="9"/>
                      </a:cubicBezTo>
                      <a:cubicBezTo>
                        <a:pt x="0" y="60"/>
                        <a:pt x="0" y="60"/>
                        <a:pt x="0" y="60"/>
                      </a:cubicBezTo>
                      <a:cubicBezTo>
                        <a:pt x="0" y="55"/>
                        <a:pt x="4" y="51"/>
                        <a:pt x="9" y="51"/>
                      </a:cubicBezTo>
                      <a:cubicBezTo>
                        <a:pt x="23" y="51"/>
                        <a:pt x="23" y="51"/>
                        <a:pt x="23" y="51"/>
                      </a:cubicBezTo>
                      <a:cubicBezTo>
                        <a:pt x="28" y="51"/>
                        <a:pt x="32" y="55"/>
                        <a:pt x="32" y="60"/>
                      </a:cubicBezTo>
                      <a:cubicBezTo>
                        <a:pt x="32" y="9"/>
                        <a:pt x="32" y="9"/>
                        <a:pt x="32" y="9"/>
                      </a:cubicBezTo>
                      <a:cubicBezTo>
                        <a:pt x="32" y="4"/>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Arial"/>
                    <a:ea typeface="微软雅黑"/>
                    <a:cs typeface="+mn-ea"/>
                    <a:sym typeface="Arial"/>
                  </a:endParaRPr>
                </a:p>
              </p:txBody>
            </p:sp>
            <p:sp>
              <p:nvSpPr>
                <p:cNvPr id="21" name="图形"/>
                <p:cNvSpPr/>
                <p:nvPr>
                  <p:custDataLst>
                    <p:tags r:id="rId24"/>
                  </p:custDataLst>
                </p:nvPr>
              </p:nvSpPr>
              <p:spPr bwMode="auto">
                <a:xfrm>
                  <a:off x="9056688" y="1252538"/>
                  <a:ext cx="90488" cy="209550"/>
                </a:xfrm>
                <a:custGeom>
                  <a:avLst/>
                  <a:gdLst>
                    <a:gd name="T0" fmla="*/ 32 w 32"/>
                    <a:gd name="T1" fmla="*/ 64 h 73"/>
                    <a:gd name="T2" fmla="*/ 23 w 32"/>
                    <a:gd name="T3" fmla="*/ 73 h 73"/>
                    <a:gd name="T4" fmla="*/ 9 w 32"/>
                    <a:gd name="T5" fmla="*/ 73 h 73"/>
                    <a:gd name="T6" fmla="*/ 0 w 32"/>
                    <a:gd name="T7" fmla="*/ 64 h 73"/>
                    <a:gd name="T8" fmla="*/ 0 w 32"/>
                    <a:gd name="T9" fmla="*/ 9 h 73"/>
                    <a:gd name="T10" fmla="*/ 9 w 32"/>
                    <a:gd name="T11" fmla="*/ 0 h 73"/>
                    <a:gd name="T12" fmla="*/ 23 w 32"/>
                    <a:gd name="T13" fmla="*/ 0 h 73"/>
                    <a:gd name="T14" fmla="*/ 32 w 32"/>
                    <a:gd name="T15" fmla="*/ 9 h 73"/>
                    <a:gd name="T16" fmla="*/ 32 w 32"/>
                    <a:gd name="T17"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3">
                      <a:moveTo>
                        <a:pt x="32" y="64"/>
                      </a:moveTo>
                      <a:cubicBezTo>
                        <a:pt x="32" y="69"/>
                        <a:pt x="28" y="73"/>
                        <a:pt x="23" y="73"/>
                      </a:cubicBezTo>
                      <a:cubicBezTo>
                        <a:pt x="9" y="73"/>
                        <a:pt x="9" y="73"/>
                        <a:pt x="9" y="73"/>
                      </a:cubicBezTo>
                      <a:cubicBezTo>
                        <a:pt x="4" y="73"/>
                        <a:pt x="0" y="69"/>
                        <a:pt x="0" y="64"/>
                      </a:cubicBezTo>
                      <a:cubicBezTo>
                        <a:pt x="0" y="9"/>
                        <a:pt x="0" y="9"/>
                        <a:pt x="0" y="9"/>
                      </a:cubicBezTo>
                      <a:cubicBezTo>
                        <a:pt x="0" y="4"/>
                        <a:pt x="4" y="0"/>
                        <a:pt x="9" y="0"/>
                      </a:cubicBezTo>
                      <a:cubicBezTo>
                        <a:pt x="23" y="0"/>
                        <a:pt x="23" y="0"/>
                        <a:pt x="23" y="0"/>
                      </a:cubicBezTo>
                      <a:cubicBezTo>
                        <a:pt x="28" y="0"/>
                        <a:pt x="32" y="4"/>
                        <a:pt x="32" y="9"/>
                      </a:cubicBezTo>
                      <a:lnTo>
                        <a:pt x="32"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Arial"/>
                    <a:ea typeface="微软雅黑"/>
                    <a:cs typeface="+mn-ea"/>
                    <a:sym typeface="Arial"/>
                  </a:endParaRPr>
                </a:p>
              </p:txBody>
            </p:sp>
          </p:grpSp>
          <p:sp>
            <p:nvSpPr>
              <p:cNvPr id="23" name="图形"/>
              <p:cNvSpPr/>
              <p:nvPr>
                <p:custDataLst>
                  <p:tags r:id="rId6"/>
                </p:custDataLst>
              </p:nvPr>
            </p:nvSpPr>
            <p:spPr>
              <a:xfrm>
                <a:off x="14892" y="5683"/>
                <a:ext cx="1003" cy="1003"/>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iSans Medium" panose="00000600000000000000" charset="-122"/>
                  <a:sym typeface="Arial"/>
                </a:endParaRPr>
              </a:p>
            </p:txBody>
          </p:sp>
          <p:grpSp>
            <p:nvGrpSpPr>
              <p:cNvPr id="24" name="组合 23"/>
              <p:cNvGrpSpPr/>
              <p:nvPr/>
            </p:nvGrpSpPr>
            <p:grpSpPr>
              <a:xfrm>
                <a:off x="15096" y="5944"/>
                <a:ext cx="594" cy="482"/>
                <a:chOff x="7691438" y="2030413"/>
                <a:chExt cx="795338" cy="644525"/>
              </a:xfrm>
              <a:solidFill>
                <a:schemeClr val="bg1"/>
              </a:solidFill>
              <a:effectLst/>
            </p:grpSpPr>
            <p:sp>
              <p:nvSpPr>
                <p:cNvPr id="25" name="图形"/>
                <p:cNvSpPr>
                  <a:spLocks noEditPoints="1"/>
                </p:cNvSpPr>
                <p:nvPr>
                  <p:custDataLst>
                    <p:tags r:id="rId13"/>
                  </p:custDataLst>
                </p:nvPr>
              </p:nvSpPr>
              <p:spPr bwMode="auto">
                <a:xfrm>
                  <a:off x="7691438" y="2030413"/>
                  <a:ext cx="795338" cy="644525"/>
                </a:xfrm>
                <a:custGeom>
                  <a:avLst/>
                  <a:gdLst>
                    <a:gd name="T0" fmla="*/ 254 w 272"/>
                    <a:gd name="T1" fmla="*/ 53 h 220"/>
                    <a:gd name="T2" fmla="*/ 196 w 272"/>
                    <a:gd name="T3" fmla="*/ 53 h 220"/>
                    <a:gd name="T4" fmla="*/ 196 w 272"/>
                    <a:gd name="T5" fmla="*/ 23 h 220"/>
                    <a:gd name="T6" fmla="*/ 173 w 272"/>
                    <a:gd name="T7" fmla="*/ 0 h 220"/>
                    <a:gd name="T8" fmla="*/ 23 w 272"/>
                    <a:gd name="T9" fmla="*/ 0 h 220"/>
                    <a:gd name="T10" fmla="*/ 0 w 272"/>
                    <a:gd name="T11" fmla="*/ 23 h 220"/>
                    <a:gd name="T12" fmla="*/ 0 w 272"/>
                    <a:gd name="T13" fmla="*/ 141 h 220"/>
                    <a:gd name="T14" fmla="*/ 23 w 272"/>
                    <a:gd name="T15" fmla="*/ 164 h 220"/>
                    <a:gd name="T16" fmla="*/ 42 w 272"/>
                    <a:gd name="T17" fmla="*/ 164 h 220"/>
                    <a:gd name="T18" fmla="*/ 42 w 272"/>
                    <a:gd name="T19" fmla="*/ 202 h 220"/>
                    <a:gd name="T20" fmla="*/ 51 w 272"/>
                    <a:gd name="T21" fmla="*/ 211 h 220"/>
                    <a:gd name="T22" fmla="*/ 57 w 272"/>
                    <a:gd name="T23" fmla="*/ 208 h 220"/>
                    <a:gd name="T24" fmla="*/ 57 w 272"/>
                    <a:gd name="T25" fmla="*/ 208 h 220"/>
                    <a:gd name="T26" fmla="*/ 101 w 272"/>
                    <a:gd name="T27" fmla="*/ 164 h 220"/>
                    <a:gd name="T28" fmla="*/ 117 w 272"/>
                    <a:gd name="T29" fmla="*/ 164 h 220"/>
                    <a:gd name="T30" fmla="*/ 117 w 272"/>
                    <a:gd name="T31" fmla="*/ 165 h 220"/>
                    <a:gd name="T32" fmla="*/ 135 w 272"/>
                    <a:gd name="T33" fmla="*/ 183 h 220"/>
                    <a:gd name="T34" fmla="*/ 192 w 272"/>
                    <a:gd name="T35" fmla="*/ 183 h 220"/>
                    <a:gd name="T36" fmla="*/ 227 w 272"/>
                    <a:gd name="T37" fmla="*/ 218 h 220"/>
                    <a:gd name="T38" fmla="*/ 227 w 272"/>
                    <a:gd name="T39" fmla="*/ 218 h 220"/>
                    <a:gd name="T40" fmla="*/ 231 w 272"/>
                    <a:gd name="T41" fmla="*/ 220 h 220"/>
                    <a:gd name="T42" fmla="*/ 238 w 272"/>
                    <a:gd name="T43" fmla="*/ 213 h 220"/>
                    <a:gd name="T44" fmla="*/ 238 w 272"/>
                    <a:gd name="T45" fmla="*/ 183 h 220"/>
                    <a:gd name="T46" fmla="*/ 254 w 272"/>
                    <a:gd name="T47" fmla="*/ 183 h 220"/>
                    <a:gd name="T48" fmla="*/ 272 w 272"/>
                    <a:gd name="T49" fmla="*/ 165 h 220"/>
                    <a:gd name="T50" fmla="*/ 272 w 272"/>
                    <a:gd name="T51" fmla="*/ 71 h 220"/>
                    <a:gd name="T52" fmla="*/ 254 w 272"/>
                    <a:gd name="T53" fmla="*/ 53 h 220"/>
                    <a:gd name="T54" fmla="*/ 172 w 272"/>
                    <a:gd name="T55" fmla="*/ 148 h 220"/>
                    <a:gd name="T56" fmla="*/ 98 w 272"/>
                    <a:gd name="T57" fmla="*/ 148 h 220"/>
                    <a:gd name="T58" fmla="*/ 92 w 272"/>
                    <a:gd name="T59" fmla="*/ 150 h 220"/>
                    <a:gd name="T60" fmla="*/ 92 w 272"/>
                    <a:gd name="T61" fmla="*/ 150 h 220"/>
                    <a:gd name="T62" fmla="*/ 58 w 272"/>
                    <a:gd name="T63" fmla="*/ 184 h 220"/>
                    <a:gd name="T64" fmla="*/ 58 w 272"/>
                    <a:gd name="T65" fmla="*/ 156 h 220"/>
                    <a:gd name="T66" fmla="*/ 50 w 272"/>
                    <a:gd name="T67" fmla="*/ 148 h 220"/>
                    <a:gd name="T68" fmla="*/ 24 w 272"/>
                    <a:gd name="T69" fmla="*/ 148 h 220"/>
                    <a:gd name="T70" fmla="*/ 16 w 272"/>
                    <a:gd name="T71" fmla="*/ 140 h 220"/>
                    <a:gd name="T72" fmla="*/ 16 w 272"/>
                    <a:gd name="T73" fmla="*/ 24 h 220"/>
                    <a:gd name="T74" fmla="*/ 24 w 272"/>
                    <a:gd name="T75" fmla="*/ 17 h 220"/>
                    <a:gd name="T76" fmla="*/ 172 w 272"/>
                    <a:gd name="T77" fmla="*/ 17 h 220"/>
                    <a:gd name="T78" fmla="*/ 180 w 272"/>
                    <a:gd name="T79" fmla="*/ 24 h 220"/>
                    <a:gd name="T80" fmla="*/ 180 w 272"/>
                    <a:gd name="T81" fmla="*/ 140 h 220"/>
                    <a:gd name="T82" fmla="*/ 180 w 272"/>
                    <a:gd name="T83" fmla="*/ 140 h 220"/>
                    <a:gd name="T84" fmla="*/ 172 w 272"/>
                    <a:gd name="T85" fmla="*/ 1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220">
                      <a:moveTo>
                        <a:pt x="254" y="53"/>
                      </a:moveTo>
                      <a:cubicBezTo>
                        <a:pt x="196" y="53"/>
                        <a:pt x="196" y="53"/>
                        <a:pt x="196" y="53"/>
                      </a:cubicBezTo>
                      <a:cubicBezTo>
                        <a:pt x="196" y="23"/>
                        <a:pt x="196" y="23"/>
                        <a:pt x="196" y="23"/>
                      </a:cubicBezTo>
                      <a:cubicBezTo>
                        <a:pt x="196" y="11"/>
                        <a:pt x="186" y="0"/>
                        <a:pt x="173" y="0"/>
                      </a:cubicBezTo>
                      <a:cubicBezTo>
                        <a:pt x="23" y="0"/>
                        <a:pt x="23" y="0"/>
                        <a:pt x="23" y="0"/>
                      </a:cubicBezTo>
                      <a:cubicBezTo>
                        <a:pt x="10" y="0"/>
                        <a:pt x="0" y="11"/>
                        <a:pt x="0" y="23"/>
                      </a:cubicBezTo>
                      <a:cubicBezTo>
                        <a:pt x="0" y="141"/>
                        <a:pt x="0" y="141"/>
                        <a:pt x="0" y="141"/>
                      </a:cubicBezTo>
                      <a:cubicBezTo>
                        <a:pt x="0" y="154"/>
                        <a:pt x="10" y="164"/>
                        <a:pt x="23" y="164"/>
                      </a:cubicBezTo>
                      <a:cubicBezTo>
                        <a:pt x="42" y="164"/>
                        <a:pt x="42" y="164"/>
                        <a:pt x="42" y="164"/>
                      </a:cubicBezTo>
                      <a:cubicBezTo>
                        <a:pt x="42" y="202"/>
                        <a:pt x="42" y="202"/>
                        <a:pt x="42" y="202"/>
                      </a:cubicBezTo>
                      <a:cubicBezTo>
                        <a:pt x="42" y="207"/>
                        <a:pt x="46" y="211"/>
                        <a:pt x="51" y="211"/>
                      </a:cubicBezTo>
                      <a:cubicBezTo>
                        <a:pt x="53" y="211"/>
                        <a:pt x="55" y="210"/>
                        <a:pt x="57" y="208"/>
                      </a:cubicBezTo>
                      <a:cubicBezTo>
                        <a:pt x="57" y="208"/>
                        <a:pt x="57" y="208"/>
                        <a:pt x="57" y="208"/>
                      </a:cubicBezTo>
                      <a:cubicBezTo>
                        <a:pt x="101" y="164"/>
                        <a:pt x="101" y="164"/>
                        <a:pt x="101" y="164"/>
                      </a:cubicBezTo>
                      <a:cubicBezTo>
                        <a:pt x="117" y="164"/>
                        <a:pt x="117" y="164"/>
                        <a:pt x="117" y="164"/>
                      </a:cubicBezTo>
                      <a:cubicBezTo>
                        <a:pt x="117" y="165"/>
                        <a:pt x="117" y="165"/>
                        <a:pt x="117" y="165"/>
                      </a:cubicBezTo>
                      <a:cubicBezTo>
                        <a:pt x="117" y="175"/>
                        <a:pt x="125" y="183"/>
                        <a:pt x="135" y="183"/>
                      </a:cubicBezTo>
                      <a:cubicBezTo>
                        <a:pt x="192" y="183"/>
                        <a:pt x="192" y="183"/>
                        <a:pt x="192" y="183"/>
                      </a:cubicBezTo>
                      <a:cubicBezTo>
                        <a:pt x="227" y="218"/>
                        <a:pt x="227" y="218"/>
                        <a:pt x="227" y="218"/>
                      </a:cubicBezTo>
                      <a:cubicBezTo>
                        <a:pt x="227" y="218"/>
                        <a:pt x="227" y="218"/>
                        <a:pt x="227" y="218"/>
                      </a:cubicBezTo>
                      <a:cubicBezTo>
                        <a:pt x="228" y="219"/>
                        <a:pt x="230" y="220"/>
                        <a:pt x="231" y="220"/>
                      </a:cubicBezTo>
                      <a:cubicBezTo>
                        <a:pt x="235" y="220"/>
                        <a:pt x="238" y="217"/>
                        <a:pt x="238" y="213"/>
                      </a:cubicBezTo>
                      <a:cubicBezTo>
                        <a:pt x="238" y="183"/>
                        <a:pt x="238" y="183"/>
                        <a:pt x="238" y="183"/>
                      </a:cubicBezTo>
                      <a:cubicBezTo>
                        <a:pt x="254" y="183"/>
                        <a:pt x="254" y="183"/>
                        <a:pt x="254" y="183"/>
                      </a:cubicBezTo>
                      <a:cubicBezTo>
                        <a:pt x="264" y="183"/>
                        <a:pt x="272" y="175"/>
                        <a:pt x="272" y="165"/>
                      </a:cubicBezTo>
                      <a:cubicBezTo>
                        <a:pt x="272" y="71"/>
                        <a:pt x="272" y="71"/>
                        <a:pt x="272" y="71"/>
                      </a:cubicBezTo>
                      <a:cubicBezTo>
                        <a:pt x="272" y="61"/>
                        <a:pt x="264" y="53"/>
                        <a:pt x="254" y="53"/>
                      </a:cubicBezTo>
                      <a:close/>
                      <a:moveTo>
                        <a:pt x="172" y="148"/>
                      </a:moveTo>
                      <a:cubicBezTo>
                        <a:pt x="98" y="148"/>
                        <a:pt x="98" y="148"/>
                        <a:pt x="98" y="148"/>
                      </a:cubicBezTo>
                      <a:cubicBezTo>
                        <a:pt x="96" y="148"/>
                        <a:pt x="94" y="149"/>
                        <a:pt x="92" y="150"/>
                      </a:cubicBezTo>
                      <a:cubicBezTo>
                        <a:pt x="92" y="150"/>
                        <a:pt x="92" y="150"/>
                        <a:pt x="92" y="150"/>
                      </a:cubicBezTo>
                      <a:cubicBezTo>
                        <a:pt x="58" y="184"/>
                        <a:pt x="58" y="184"/>
                        <a:pt x="58" y="184"/>
                      </a:cubicBezTo>
                      <a:cubicBezTo>
                        <a:pt x="58" y="156"/>
                        <a:pt x="58" y="156"/>
                        <a:pt x="58" y="156"/>
                      </a:cubicBezTo>
                      <a:cubicBezTo>
                        <a:pt x="58" y="151"/>
                        <a:pt x="55" y="148"/>
                        <a:pt x="50" y="148"/>
                      </a:cubicBezTo>
                      <a:cubicBezTo>
                        <a:pt x="24" y="148"/>
                        <a:pt x="24" y="148"/>
                        <a:pt x="24" y="148"/>
                      </a:cubicBezTo>
                      <a:cubicBezTo>
                        <a:pt x="19" y="148"/>
                        <a:pt x="16" y="144"/>
                        <a:pt x="16" y="140"/>
                      </a:cubicBezTo>
                      <a:cubicBezTo>
                        <a:pt x="16" y="24"/>
                        <a:pt x="16" y="24"/>
                        <a:pt x="16" y="24"/>
                      </a:cubicBezTo>
                      <a:cubicBezTo>
                        <a:pt x="16" y="20"/>
                        <a:pt x="19" y="17"/>
                        <a:pt x="24" y="17"/>
                      </a:cubicBezTo>
                      <a:cubicBezTo>
                        <a:pt x="172" y="17"/>
                        <a:pt x="172" y="17"/>
                        <a:pt x="172" y="17"/>
                      </a:cubicBezTo>
                      <a:cubicBezTo>
                        <a:pt x="176" y="17"/>
                        <a:pt x="180" y="20"/>
                        <a:pt x="180" y="24"/>
                      </a:cubicBezTo>
                      <a:cubicBezTo>
                        <a:pt x="180" y="140"/>
                        <a:pt x="180" y="140"/>
                        <a:pt x="180" y="140"/>
                      </a:cubicBezTo>
                      <a:cubicBezTo>
                        <a:pt x="180" y="140"/>
                        <a:pt x="180" y="140"/>
                        <a:pt x="180" y="140"/>
                      </a:cubicBezTo>
                      <a:cubicBezTo>
                        <a:pt x="180" y="144"/>
                        <a:pt x="176" y="148"/>
                        <a:pt x="172" y="1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Arial"/>
                    <a:ea typeface="微软雅黑"/>
                    <a:cs typeface="+mn-ea"/>
                    <a:sym typeface="Arial"/>
                  </a:endParaRPr>
                </a:p>
              </p:txBody>
            </p:sp>
            <p:sp>
              <p:nvSpPr>
                <p:cNvPr id="26" name="图形"/>
                <p:cNvSpPr>
                  <a:spLocks noChangeArrowheads="1"/>
                </p:cNvSpPr>
                <p:nvPr>
                  <p:custDataLst>
                    <p:tags r:id="rId14"/>
                  </p:custDataLst>
                </p:nvPr>
              </p:nvSpPr>
              <p:spPr bwMode="auto">
                <a:xfrm>
                  <a:off x="7799388" y="2138363"/>
                  <a:ext cx="3571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Arial"/>
                    <a:ea typeface="微软雅黑"/>
                    <a:cs typeface="+mn-ea"/>
                    <a:sym typeface="Arial"/>
                  </a:endParaRPr>
                </a:p>
              </p:txBody>
            </p:sp>
            <p:sp>
              <p:nvSpPr>
                <p:cNvPr id="27" name="图形"/>
                <p:cNvSpPr>
                  <a:spLocks noChangeArrowheads="1"/>
                </p:cNvSpPr>
                <p:nvPr>
                  <p:custDataLst>
                    <p:tags r:id="rId15"/>
                  </p:custDataLst>
                </p:nvPr>
              </p:nvSpPr>
              <p:spPr bwMode="auto">
                <a:xfrm>
                  <a:off x="7799388" y="2247901"/>
                  <a:ext cx="35718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Arial"/>
                    <a:ea typeface="微软雅黑"/>
                    <a:cs typeface="+mn-ea"/>
                    <a:sym typeface="Arial"/>
                  </a:endParaRPr>
                </a:p>
              </p:txBody>
            </p:sp>
            <p:sp>
              <p:nvSpPr>
                <p:cNvPr id="28" name="图形"/>
                <p:cNvSpPr>
                  <a:spLocks noChangeArrowheads="1"/>
                </p:cNvSpPr>
                <p:nvPr>
                  <p:custDataLst>
                    <p:tags r:id="rId16"/>
                  </p:custDataLst>
                </p:nvPr>
              </p:nvSpPr>
              <p:spPr bwMode="auto">
                <a:xfrm>
                  <a:off x="7799388" y="2355851"/>
                  <a:ext cx="35718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Arial"/>
                    <a:ea typeface="微软雅黑"/>
                    <a:cs typeface="+mn-ea"/>
                    <a:sym typeface="Arial"/>
                  </a:endParaRPr>
                </a:p>
              </p:txBody>
            </p:sp>
          </p:grpSp>
          <p:sp>
            <p:nvSpPr>
              <p:cNvPr id="6" name="图形"/>
              <p:cNvSpPr txBox="1"/>
              <p:nvPr>
                <p:custDataLst>
                  <p:tags r:id="rId7"/>
                </p:custDataLst>
              </p:nvPr>
            </p:nvSpPr>
            <p:spPr>
              <a:xfrm>
                <a:off x="9433" y="2764"/>
                <a:ext cx="3835" cy="824"/>
              </a:xfrm>
              <a:prstGeom prst="rect">
                <a:avLst/>
              </a:prstGeom>
              <a:noFill/>
            </p:spPr>
            <p:txBody>
              <a:bodyPr wrap="square" rtlCol="0">
                <a:spAutoFit/>
              </a:bodyPr>
              <a:lstStyle/>
              <a:p>
                <a:r>
                  <a:rPr lang="en-US" altLang="zh-CN" sz="28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800" dirty="0">
                  <a:solidFill>
                    <a:schemeClr val="tx1">
                      <a:lumMod val="75000"/>
                      <a:lumOff val="25000"/>
                    </a:schemeClr>
                  </a:solidFill>
                  <a:latin typeface="Arial"/>
                  <a:ea typeface="微软雅黑"/>
                  <a:cs typeface="MiSans Medium" panose="00000600000000000000" charset="-122"/>
                  <a:sym typeface="Arial"/>
                </a:endParaRPr>
              </a:p>
            </p:txBody>
          </p:sp>
          <p:sp>
            <p:nvSpPr>
              <p:cNvPr id="35" name="图形"/>
              <p:cNvSpPr txBox="1"/>
              <p:nvPr>
                <p:custDataLst>
                  <p:tags r:id="rId8"/>
                </p:custDataLst>
              </p:nvPr>
            </p:nvSpPr>
            <p:spPr>
              <a:xfrm>
                <a:off x="9433" y="3497"/>
                <a:ext cx="8020" cy="1100"/>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sp>
            <p:nvSpPr>
              <p:cNvPr id="36" name="图形"/>
              <p:cNvSpPr txBox="1"/>
              <p:nvPr>
                <p:custDataLst>
                  <p:tags r:id="rId9"/>
                </p:custDataLst>
              </p:nvPr>
            </p:nvSpPr>
            <p:spPr>
              <a:xfrm>
                <a:off x="9433" y="6833"/>
                <a:ext cx="3744"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37" name="图形"/>
              <p:cNvSpPr txBox="1"/>
              <p:nvPr>
                <p:custDataLst>
                  <p:tags r:id="rId10"/>
                </p:custDataLst>
              </p:nvPr>
            </p:nvSpPr>
            <p:spPr>
              <a:xfrm>
                <a:off x="9721" y="7456"/>
                <a:ext cx="3042" cy="964"/>
              </a:xfrm>
              <a:prstGeom prst="rect">
                <a:avLst/>
              </a:prstGeom>
              <a:noFill/>
            </p:spPr>
            <p:txBody>
              <a:bodyPr wrap="square" rtlCol="0">
                <a:spAutoFit/>
              </a:bodyPr>
              <a:lstStyle/>
              <a:p>
                <a:pPr algn="ctr">
                  <a:lnSpc>
                    <a:spcPct val="150000"/>
                  </a:lnSpc>
                </a:pPr>
                <a:r>
                  <a:rPr lang="en-US" altLang="zh-CN" sz="12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200" dirty="0">
                  <a:solidFill>
                    <a:schemeClr val="tx1">
                      <a:lumMod val="65000"/>
                      <a:lumOff val="35000"/>
                    </a:schemeClr>
                  </a:solidFill>
                  <a:latin typeface="Arial"/>
                  <a:ea typeface="微软雅黑"/>
                  <a:cs typeface="MiSans Medium" panose="00000600000000000000" charset="-122"/>
                  <a:sym typeface="Arial"/>
                </a:endParaRPr>
              </a:p>
            </p:txBody>
          </p:sp>
          <p:sp>
            <p:nvSpPr>
              <p:cNvPr id="38" name="图形"/>
              <p:cNvSpPr txBox="1"/>
              <p:nvPr>
                <p:custDataLst>
                  <p:tags r:id="rId11"/>
                </p:custDataLst>
              </p:nvPr>
            </p:nvSpPr>
            <p:spPr>
              <a:xfrm>
                <a:off x="13828" y="6851"/>
                <a:ext cx="306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39" name="图形"/>
              <p:cNvSpPr txBox="1"/>
              <p:nvPr>
                <p:custDataLst>
                  <p:tags r:id="rId12"/>
                </p:custDataLst>
              </p:nvPr>
            </p:nvSpPr>
            <p:spPr>
              <a:xfrm>
                <a:off x="13853" y="7474"/>
                <a:ext cx="3042" cy="964"/>
              </a:xfrm>
              <a:prstGeom prst="rect">
                <a:avLst/>
              </a:prstGeom>
              <a:noFill/>
            </p:spPr>
            <p:txBody>
              <a:bodyPr wrap="square" rtlCol="0">
                <a:spAutoFit/>
              </a:bodyPr>
              <a:lstStyle/>
              <a:p>
                <a:pPr algn="ctr">
                  <a:lnSpc>
                    <a:spcPct val="150000"/>
                  </a:lnSpc>
                </a:pPr>
                <a:r>
                  <a:rPr lang="en-US" altLang="zh-CN" sz="12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200" dirty="0">
                  <a:solidFill>
                    <a:schemeClr val="tx1">
                      <a:lumMod val="65000"/>
                      <a:lumOff val="35000"/>
                    </a:schemeClr>
                  </a:solidFill>
                  <a:latin typeface="Arial"/>
                  <a:ea typeface="微软雅黑"/>
                  <a:cs typeface="MiSans Medium" panose="00000600000000000000" charset="-122"/>
                  <a:sym typeface="Arial"/>
                </a:endParaRPr>
              </a:p>
            </p:txBody>
          </p:sp>
        </p:grpSp>
      </p:grpSp>
      <p:grpSp>
        <p:nvGrpSpPr>
          <p:cNvPr id="22" name="图形"/>
          <p:cNvGrpSpPr/>
          <p:nvPr/>
        </p:nvGrpSpPr>
        <p:grpSpPr>
          <a:xfrm>
            <a:off x="4058285" y="230505"/>
            <a:ext cx="4062731" cy="646430"/>
            <a:chOff x="6301" y="363"/>
            <a:chExt cx="6398" cy="1018"/>
          </a:xfrm>
        </p:grpSpPr>
        <p:sp>
          <p:nvSpPr>
            <p:cNvPr id="16" name="图形"/>
            <p:cNvSpPr txBox="1"/>
            <p:nvPr>
              <p:custDataLst>
                <p:tags r:id="rId2"/>
              </p:custDataLst>
            </p:nvPr>
          </p:nvSpPr>
          <p:spPr>
            <a:xfrm>
              <a:off x="6948" y="363"/>
              <a:ext cx="5104" cy="1018"/>
            </a:xfrm>
            <a:prstGeom prst="rect">
              <a:avLst/>
            </a:prstGeom>
            <a:noFill/>
          </p:spPr>
          <p:txBody>
            <a:bodyPr wrap="square" rtlCol="0">
              <a:spAutoFit/>
            </a:bodyPr>
            <a:lstStyle/>
            <a:p>
              <a:pPr algn="dist"/>
              <a:r>
                <a:rPr lang="en-US" altLang="zh-CN" sz="3600" b="1" dirty="0">
                  <a:solidFill>
                    <a:srgbClr val="343B53"/>
                  </a:solidFill>
                  <a:latin typeface="Arial"/>
                  <a:ea typeface="微软雅黑"/>
                  <a:cs typeface="MiSans Medium" panose="00000600000000000000" charset="-122"/>
                  <a:sym typeface="Arial"/>
                </a:rPr>
                <a:t>Add title text</a:t>
              </a:r>
              <a:endParaRPr lang="zh-CN" altLang="en-US" sz="3600" b="1" dirty="0">
                <a:solidFill>
                  <a:srgbClr val="343B53"/>
                </a:solidFill>
                <a:latin typeface="Arial"/>
                <a:ea typeface="微软雅黑"/>
                <a:cs typeface="MiSans Medium" panose="00000600000000000000" charset="-122"/>
                <a:sym typeface="Arial"/>
              </a:endParaRPr>
            </a:p>
          </p:txBody>
        </p:sp>
        <p:sp>
          <p:nvSpPr>
            <p:cNvPr id="10" name="图形"/>
            <p:cNvSpPr/>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3"/>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26"/>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10" name="图形"/>
            <p:cNvSpPr/>
            <p:nvPr>
              <p:custDataLst>
                <p:tags r:id="rId27"/>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28"/>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5" name="图形"/>
          <p:cNvGrpSpPr/>
          <p:nvPr/>
        </p:nvGrpSpPr>
        <p:grpSpPr>
          <a:xfrm>
            <a:off x="1140462" y="1362075"/>
            <a:ext cx="9883775" cy="4281805"/>
            <a:chOff x="1754" y="1746"/>
            <a:chExt cx="15565" cy="6743"/>
          </a:xfrm>
        </p:grpSpPr>
        <p:sp>
          <p:nvSpPr>
            <p:cNvPr id="64" name="图形"/>
            <p:cNvSpPr/>
            <p:nvPr>
              <p:custDataLst>
                <p:tags r:id="rId2"/>
              </p:custDataLst>
            </p:nvPr>
          </p:nvSpPr>
          <p:spPr bwMode="auto">
            <a:xfrm>
              <a:off x="13940" y="5456"/>
              <a:ext cx="3192" cy="1484"/>
            </a:xfrm>
            <a:custGeom>
              <a:avLst/>
              <a:gdLst>
                <a:gd name="T0" fmla="*/ 398 w 1386"/>
                <a:gd name="T1" fmla="*/ 0 h 695"/>
                <a:gd name="T2" fmla="*/ 693 w 1386"/>
                <a:gd name="T3" fmla="*/ 296 h 695"/>
                <a:gd name="T4" fmla="*/ 989 w 1386"/>
                <a:gd name="T5" fmla="*/ 0 h 695"/>
                <a:gd name="T6" fmla="*/ 1386 w 1386"/>
                <a:gd name="T7" fmla="*/ 0 h 695"/>
                <a:gd name="T8" fmla="*/ 693 w 1386"/>
                <a:gd name="T9" fmla="*/ 695 h 695"/>
                <a:gd name="T10" fmla="*/ 0 w 1386"/>
                <a:gd name="T11" fmla="*/ 0 h 695"/>
                <a:gd name="T12" fmla="*/ 398 w 1386"/>
                <a:gd name="T13" fmla="*/ 0 h 695"/>
              </a:gdLst>
              <a:ahLst/>
              <a:cxnLst>
                <a:cxn ang="0">
                  <a:pos x="T0" y="T1"/>
                </a:cxn>
                <a:cxn ang="0">
                  <a:pos x="T2" y="T3"/>
                </a:cxn>
                <a:cxn ang="0">
                  <a:pos x="T4" y="T5"/>
                </a:cxn>
                <a:cxn ang="0">
                  <a:pos x="T6" y="T7"/>
                </a:cxn>
                <a:cxn ang="0">
                  <a:pos x="T8" y="T9"/>
                </a:cxn>
                <a:cxn ang="0">
                  <a:pos x="T10" y="T11"/>
                </a:cxn>
                <a:cxn ang="0">
                  <a:pos x="T12" y="T13"/>
                </a:cxn>
              </a:cxnLst>
              <a:rect l="0" t="0" r="r" b="b"/>
              <a:pathLst>
                <a:path w="1386" h="695">
                  <a:moveTo>
                    <a:pt x="398" y="0"/>
                  </a:moveTo>
                  <a:lnTo>
                    <a:pt x="693" y="296"/>
                  </a:lnTo>
                  <a:lnTo>
                    <a:pt x="989" y="0"/>
                  </a:lnTo>
                  <a:lnTo>
                    <a:pt x="1386" y="0"/>
                  </a:lnTo>
                  <a:lnTo>
                    <a:pt x="693" y="695"/>
                  </a:lnTo>
                  <a:lnTo>
                    <a:pt x="0" y="0"/>
                  </a:lnTo>
                  <a:lnTo>
                    <a:pt x="398" y="0"/>
                  </a:lnTo>
                  <a:close/>
                </a:path>
              </a:pathLst>
            </a:custGeom>
            <a:solidFill>
              <a:srgbClr val="343B53"/>
            </a:solidFill>
            <a:ln>
              <a:noFill/>
            </a:ln>
          </p:spPr>
          <p:txBody>
            <a:bodyPr vert="horz" wrap="square" lIns="91440" tIns="45720" rIns="91440" bIns="45720" numCol="1" anchor="t" anchorCtr="0" compatLnSpc="1">
              <a:normAutofit/>
            </a:bodyPr>
            <a:lstStyle/>
            <a:p>
              <a:endParaRPr lang="en-US" dirty="0">
                <a:latin typeface="Arial"/>
                <a:ea typeface="微软雅黑"/>
                <a:cs typeface="+mn-ea"/>
                <a:sym typeface="Arial"/>
              </a:endParaRPr>
            </a:p>
          </p:txBody>
        </p:sp>
        <p:sp>
          <p:nvSpPr>
            <p:cNvPr id="65" name="图形"/>
            <p:cNvSpPr/>
            <p:nvPr>
              <p:custDataLst>
                <p:tags r:id="rId3"/>
              </p:custDataLst>
            </p:nvPr>
          </p:nvSpPr>
          <p:spPr bwMode="auto">
            <a:xfrm>
              <a:off x="11546" y="3855"/>
              <a:ext cx="3192" cy="1484"/>
            </a:xfrm>
            <a:custGeom>
              <a:avLst/>
              <a:gdLst>
                <a:gd name="T0" fmla="*/ 397 w 1386"/>
                <a:gd name="T1" fmla="*/ 695 h 695"/>
                <a:gd name="T2" fmla="*/ 693 w 1386"/>
                <a:gd name="T3" fmla="*/ 399 h 695"/>
                <a:gd name="T4" fmla="*/ 988 w 1386"/>
                <a:gd name="T5" fmla="*/ 695 h 695"/>
                <a:gd name="T6" fmla="*/ 1386 w 1386"/>
                <a:gd name="T7" fmla="*/ 695 h 695"/>
                <a:gd name="T8" fmla="*/ 693 w 1386"/>
                <a:gd name="T9" fmla="*/ 0 h 695"/>
                <a:gd name="T10" fmla="*/ 0 w 1386"/>
                <a:gd name="T11" fmla="*/ 695 h 695"/>
                <a:gd name="T12" fmla="*/ 397 w 1386"/>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1386" h="695">
                  <a:moveTo>
                    <a:pt x="397" y="695"/>
                  </a:moveTo>
                  <a:lnTo>
                    <a:pt x="693" y="399"/>
                  </a:lnTo>
                  <a:lnTo>
                    <a:pt x="988" y="695"/>
                  </a:lnTo>
                  <a:lnTo>
                    <a:pt x="1386" y="695"/>
                  </a:lnTo>
                  <a:lnTo>
                    <a:pt x="693" y="0"/>
                  </a:lnTo>
                  <a:lnTo>
                    <a:pt x="0" y="695"/>
                  </a:lnTo>
                  <a:lnTo>
                    <a:pt x="397" y="695"/>
                  </a:lnTo>
                  <a:close/>
                </a:path>
              </a:pathLst>
            </a:custGeom>
            <a:solidFill>
              <a:srgbClr val="B19E86"/>
            </a:solidFill>
            <a:ln>
              <a:noFill/>
            </a:ln>
          </p:spPr>
          <p:txBody>
            <a:bodyPr vert="horz" wrap="square" lIns="91440" tIns="45720" rIns="91440" bIns="45720" numCol="1" anchor="t" anchorCtr="0" compatLnSpc="1">
              <a:normAutofit/>
            </a:bodyPr>
            <a:lstStyle/>
            <a:p>
              <a:endParaRPr lang="en-US" dirty="0">
                <a:latin typeface="Arial"/>
                <a:ea typeface="微软雅黑"/>
                <a:cs typeface="+mn-ea"/>
                <a:sym typeface="Arial"/>
              </a:endParaRPr>
            </a:p>
          </p:txBody>
        </p:sp>
        <p:sp>
          <p:nvSpPr>
            <p:cNvPr id="66" name="图形"/>
            <p:cNvSpPr/>
            <p:nvPr>
              <p:custDataLst>
                <p:tags r:id="rId4"/>
              </p:custDataLst>
            </p:nvPr>
          </p:nvSpPr>
          <p:spPr bwMode="auto">
            <a:xfrm>
              <a:off x="9153" y="5456"/>
              <a:ext cx="3192" cy="1484"/>
            </a:xfrm>
            <a:custGeom>
              <a:avLst/>
              <a:gdLst>
                <a:gd name="T0" fmla="*/ 398 w 1386"/>
                <a:gd name="T1" fmla="*/ 0 h 695"/>
                <a:gd name="T2" fmla="*/ 693 w 1386"/>
                <a:gd name="T3" fmla="*/ 296 h 695"/>
                <a:gd name="T4" fmla="*/ 989 w 1386"/>
                <a:gd name="T5" fmla="*/ 0 h 695"/>
                <a:gd name="T6" fmla="*/ 1386 w 1386"/>
                <a:gd name="T7" fmla="*/ 0 h 695"/>
                <a:gd name="T8" fmla="*/ 693 w 1386"/>
                <a:gd name="T9" fmla="*/ 695 h 695"/>
                <a:gd name="T10" fmla="*/ 0 w 1386"/>
                <a:gd name="T11" fmla="*/ 0 h 695"/>
                <a:gd name="T12" fmla="*/ 398 w 1386"/>
                <a:gd name="T13" fmla="*/ 0 h 695"/>
              </a:gdLst>
              <a:ahLst/>
              <a:cxnLst>
                <a:cxn ang="0">
                  <a:pos x="T0" y="T1"/>
                </a:cxn>
                <a:cxn ang="0">
                  <a:pos x="T2" y="T3"/>
                </a:cxn>
                <a:cxn ang="0">
                  <a:pos x="T4" y="T5"/>
                </a:cxn>
                <a:cxn ang="0">
                  <a:pos x="T6" y="T7"/>
                </a:cxn>
                <a:cxn ang="0">
                  <a:pos x="T8" y="T9"/>
                </a:cxn>
                <a:cxn ang="0">
                  <a:pos x="T10" y="T11"/>
                </a:cxn>
                <a:cxn ang="0">
                  <a:pos x="T12" y="T13"/>
                </a:cxn>
              </a:cxnLst>
              <a:rect l="0" t="0" r="r" b="b"/>
              <a:pathLst>
                <a:path w="1386" h="695">
                  <a:moveTo>
                    <a:pt x="398" y="0"/>
                  </a:moveTo>
                  <a:lnTo>
                    <a:pt x="693" y="296"/>
                  </a:lnTo>
                  <a:lnTo>
                    <a:pt x="989" y="0"/>
                  </a:lnTo>
                  <a:lnTo>
                    <a:pt x="1386" y="0"/>
                  </a:lnTo>
                  <a:lnTo>
                    <a:pt x="693" y="695"/>
                  </a:lnTo>
                  <a:lnTo>
                    <a:pt x="0" y="0"/>
                  </a:lnTo>
                  <a:lnTo>
                    <a:pt x="398" y="0"/>
                  </a:lnTo>
                  <a:close/>
                </a:path>
              </a:pathLst>
            </a:custGeom>
            <a:solidFill>
              <a:srgbClr val="343B53"/>
            </a:solidFill>
            <a:ln>
              <a:noFill/>
            </a:ln>
          </p:spPr>
          <p:txBody>
            <a:bodyPr vert="horz" wrap="square" lIns="91440" tIns="45720" rIns="91440" bIns="45720" numCol="1" anchor="t" anchorCtr="0" compatLnSpc="1">
              <a:normAutofit/>
            </a:bodyPr>
            <a:lstStyle/>
            <a:p>
              <a:endParaRPr lang="en-US" dirty="0">
                <a:latin typeface="Arial"/>
                <a:ea typeface="微软雅黑"/>
                <a:cs typeface="+mn-ea"/>
                <a:sym typeface="Arial"/>
              </a:endParaRPr>
            </a:p>
          </p:txBody>
        </p:sp>
        <p:sp>
          <p:nvSpPr>
            <p:cNvPr id="67" name="图形"/>
            <p:cNvSpPr/>
            <p:nvPr>
              <p:custDataLst>
                <p:tags r:id="rId5"/>
              </p:custDataLst>
            </p:nvPr>
          </p:nvSpPr>
          <p:spPr bwMode="auto">
            <a:xfrm>
              <a:off x="6761" y="3855"/>
              <a:ext cx="3190" cy="1484"/>
            </a:xfrm>
            <a:custGeom>
              <a:avLst/>
              <a:gdLst>
                <a:gd name="T0" fmla="*/ 399 w 1385"/>
                <a:gd name="T1" fmla="*/ 695 h 695"/>
                <a:gd name="T2" fmla="*/ 693 w 1385"/>
                <a:gd name="T3" fmla="*/ 399 h 695"/>
                <a:gd name="T4" fmla="*/ 988 w 1385"/>
                <a:gd name="T5" fmla="*/ 695 h 695"/>
                <a:gd name="T6" fmla="*/ 1385 w 1385"/>
                <a:gd name="T7" fmla="*/ 695 h 695"/>
                <a:gd name="T8" fmla="*/ 693 w 1385"/>
                <a:gd name="T9" fmla="*/ 0 h 695"/>
                <a:gd name="T10" fmla="*/ 0 w 1385"/>
                <a:gd name="T11" fmla="*/ 695 h 695"/>
                <a:gd name="T12" fmla="*/ 399 w 1385"/>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1385" h="695">
                  <a:moveTo>
                    <a:pt x="399" y="695"/>
                  </a:moveTo>
                  <a:lnTo>
                    <a:pt x="693" y="399"/>
                  </a:lnTo>
                  <a:lnTo>
                    <a:pt x="988" y="695"/>
                  </a:lnTo>
                  <a:lnTo>
                    <a:pt x="1385" y="695"/>
                  </a:lnTo>
                  <a:lnTo>
                    <a:pt x="693" y="0"/>
                  </a:lnTo>
                  <a:lnTo>
                    <a:pt x="0" y="695"/>
                  </a:lnTo>
                  <a:lnTo>
                    <a:pt x="399" y="695"/>
                  </a:lnTo>
                  <a:close/>
                </a:path>
              </a:pathLst>
            </a:custGeom>
            <a:solidFill>
              <a:srgbClr val="B19E86"/>
            </a:solidFill>
            <a:ln>
              <a:noFill/>
            </a:ln>
          </p:spPr>
          <p:txBody>
            <a:bodyPr vert="horz" wrap="square" lIns="91440" tIns="45720" rIns="91440" bIns="45720" numCol="1" anchor="t" anchorCtr="0" compatLnSpc="1">
              <a:normAutofit/>
            </a:bodyPr>
            <a:lstStyle/>
            <a:p>
              <a:endParaRPr lang="en-US" dirty="0">
                <a:latin typeface="Arial"/>
                <a:ea typeface="微软雅黑"/>
                <a:cs typeface="+mn-ea"/>
                <a:sym typeface="Arial"/>
              </a:endParaRPr>
            </a:p>
          </p:txBody>
        </p:sp>
        <p:sp>
          <p:nvSpPr>
            <p:cNvPr id="68" name="图形"/>
            <p:cNvSpPr/>
            <p:nvPr>
              <p:custDataLst>
                <p:tags r:id="rId6"/>
              </p:custDataLst>
            </p:nvPr>
          </p:nvSpPr>
          <p:spPr bwMode="auto">
            <a:xfrm>
              <a:off x="4363" y="5456"/>
              <a:ext cx="3197" cy="1484"/>
            </a:xfrm>
            <a:custGeom>
              <a:avLst/>
              <a:gdLst>
                <a:gd name="T0" fmla="*/ 400 w 1388"/>
                <a:gd name="T1" fmla="*/ 0 h 695"/>
                <a:gd name="T2" fmla="*/ 693 w 1388"/>
                <a:gd name="T3" fmla="*/ 296 h 695"/>
                <a:gd name="T4" fmla="*/ 989 w 1388"/>
                <a:gd name="T5" fmla="*/ 0 h 695"/>
                <a:gd name="T6" fmla="*/ 1388 w 1388"/>
                <a:gd name="T7" fmla="*/ 0 h 695"/>
                <a:gd name="T8" fmla="*/ 693 w 1388"/>
                <a:gd name="T9" fmla="*/ 695 h 695"/>
                <a:gd name="T10" fmla="*/ 0 w 1388"/>
                <a:gd name="T11" fmla="*/ 0 h 695"/>
                <a:gd name="T12" fmla="*/ 400 w 1388"/>
                <a:gd name="T13" fmla="*/ 0 h 695"/>
              </a:gdLst>
              <a:ahLst/>
              <a:cxnLst>
                <a:cxn ang="0">
                  <a:pos x="T0" y="T1"/>
                </a:cxn>
                <a:cxn ang="0">
                  <a:pos x="T2" y="T3"/>
                </a:cxn>
                <a:cxn ang="0">
                  <a:pos x="T4" y="T5"/>
                </a:cxn>
                <a:cxn ang="0">
                  <a:pos x="T6" y="T7"/>
                </a:cxn>
                <a:cxn ang="0">
                  <a:pos x="T8" y="T9"/>
                </a:cxn>
                <a:cxn ang="0">
                  <a:pos x="T10" y="T11"/>
                </a:cxn>
                <a:cxn ang="0">
                  <a:pos x="T12" y="T13"/>
                </a:cxn>
              </a:cxnLst>
              <a:rect l="0" t="0" r="r" b="b"/>
              <a:pathLst>
                <a:path w="1388" h="695">
                  <a:moveTo>
                    <a:pt x="400" y="0"/>
                  </a:moveTo>
                  <a:lnTo>
                    <a:pt x="693" y="296"/>
                  </a:lnTo>
                  <a:lnTo>
                    <a:pt x="989" y="0"/>
                  </a:lnTo>
                  <a:lnTo>
                    <a:pt x="1388" y="0"/>
                  </a:lnTo>
                  <a:lnTo>
                    <a:pt x="693" y="695"/>
                  </a:lnTo>
                  <a:lnTo>
                    <a:pt x="0" y="0"/>
                  </a:lnTo>
                  <a:lnTo>
                    <a:pt x="400" y="0"/>
                  </a:lnTo>
                  <a:close/>
                </a:path>
              </a:pathLst>
            </a:custGeom>
            <a:solidFill>
              <a:srgbClr val="343B53"/>
            </a:solidFill>
            <a:ln>
              <a:noFill/>
            </a:ln>
          </p:spPr>
          <p:txBody>
            <a:bodyPr vert="horz" wrap="square" lIns="91440" tIns="45720" rIns="91440" bIns="45720" numCol="1" anchor="t" anchorCtr="0" compatLnSpc="1">
              <a:normAutofit/>
            </a:bodyPr>
            <a:lstStyle/>
            <a:p>
              <a:endParaRPr lang="en-US" dirty="0">
                <a:latin typeface="Arial"/>
                <a:ea typeface="微软雅黑"/>
                <a:cs typeface="+mn-ea"/>
                <a:sym typeface="Arial"/>
              </a:endParaRPr>
            </a:p>
          </p:txBody>
        </p:sp>
        <p:sp>
          <p:nvSpPr>
            <p:cNvPr id="69" name="图形"/>
            <p:cNvSpPr/>
            <p:nvPr>
              <p:custDataLst>
                <p:tags r:id="rId7"/>
              </p:custDataLst>
            </p:nvPr>
          </p:nvSpPr>
          <p:spPr bwMode="auto">
            <a:xfrm>
              <a:off x="1972" y="3855"/>
              <a:ext cx="3190" cy="1484"/>
            </a:xfrm>
            <a:custGeom>
              <a:avLst/>
              <a:gdLst>
                <a:gd name="T0" fmla="*/ 399 w 1385"/>
                <a:gd name="T1" fmla="*/ 695 h 695"/>
                <a:gd name="T2" fmla="*/ 693 w 1385"/>
                <a:gd name="T3" fmla="*/ 399 h 695"/>
                <a:gd name="T4" fmla="*/ 988 w 1385"/>
                <a:gd name="T5" fmla="*/ 695 h 695"/>
                <a:gd name="T6" fmla="*/ 1385 w 1385"/>
                <a:gd name="T7" fmla="*/ 695 h 695"/>
                <a:gd name="T8" fmla="*/ 693 w 1385"/>
                <a:gd name="T9" fmla="*/ 0 h 695"/>
                <a:gd name="T10" fmla="*/ 0 w 1385"/>
                <a:gd name="T11" fmla="*/ 695 h 695"/>
                <a:gd name="T12" fmla="*/ 399 w 1385"/>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1385" h="695">
                  <a:moveTo>
                    <a:pt x="399" y="695"/>
                  </a:moveTo>
                  <a:lnTo>
                    <a:pt x="693" y="399"/>
                  </a:lnTo>
                  <a:lnTo>
                    <a:pt x="988" y="695"/>
                  </a:lnTo>
                  <a:lnTo>
                    <a:pt x="1385" y="695"/>
                  </a:lnTo>
                  <a:lnTo>
                    <a:pt x="693" y="0"/>
                  </a:lnTo>
                  <a:lnTo>
                    <a:pt x="0" y="695"/>
                  </a:lnTo>
                  <a:lnTo>
                    <a:pt x="399" y="695"/>
                  </a:lnTo>
                  <a:close/>
                </a:path>
              </a:pathLst>
            </a:custGeom>
            <a:solidFill>
              <a:srgbClr val="B19E86"/>
            </a:solidFill>
            <a:ln>
              <a:noFill/>
            </a:ln>
          </p:spPr>
          <p:txBody>
            <a:bodyPr vert="horz" wrap="square" lIns="91440" tIns="45720" rIns="91440" bIns="45720" numCol="1" anchor="t" anchorCtr="0" compatLnSpc="1">
              <a:normAutofit/>
            </a:bodyPr>
            <a:lstStyle/>
            <a:p>
              <a:endParaRPr lang="en-US" dirty="0">
                <a:latin typeface="Arial"/>
                <a:ea typeface="微软雅黑"/>
                <a:cs typeface="+mn-ea"/>
                <a:sym typeface="Arial"/>
              </a:endParaRPr>
            </a:p>
          </p:txBody>
        </p:sp>
        <p:cxnSp>
          <p:nvCxnSpPr>
            <p:cNvPr id="70" name="图形"/>
            <p:cNvCxnSpPr/>
            <p:nvPr>
              <p:custDataLst>
                <p:tags r:id="rId8"/>
              </p:custDataLst>
            </p:nvPr>
          </p:nvCxnSpPr>
          <p:spPr>
            <a:xfrm>
              <a:off x="3571" y="4911"/>
              <a:ext cx="0" cy="1577"/>
            </a:xfrm>
            <a:prstGeom prst="line">
              <a:avLst/>
            </a:prstGeom>
            <a:ln w="19050" cap="rnd">
              <a:solidFill>
                <a:srgbClr val="B19E86"/>
              </a:solidFill>
              <a:prstDash val="sysDash"/>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图形"/>
            <p:cNvCxnSpPr/>
            <p:nvPr>
              <p:custDataLst>
                <p:tags r:id="rId9"/>
              </p:custDataLst>
            </p:nvPr>
          </p:nvCxnSpPr>
          <p:spPr>
            <a:xfrm>
              <a:off x="8351" y="4911"/>
              <a:ext cx="0" cy="1577"/>
            </a:xfrm>
            <a:prstGeom prst="line">
              <a:avLst/>
            </a:prstGeom>
            <a:ln w="19050" cap="rnd">
              <a:solidFill>
                <a:srgbClr val="B19E86"/>
              </a:solidFill>
              <a:prstDash val="sysDash"/>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图形"/>
            <p:cNvCxnSpPr/>
            <p:nvPr>
              <p:custDataLst>
                <p:tags r:id="rId10"/>
              </p:custDataLst>
            </p:nvPr>
          </p:nvCxnSpPr>
          <p:spPr>
            <a:xfrm>
              <a:off x="13131" y="4911"/>
              <a:ext cx="0" cy="1577"/>
            </a:xfrm>
            <a:prstGeom prst="line">
              <a:avLst/>
            </a:prstGeom>
            <a:ln w="19050" cap="rnd">
              <a:solidFill>
                <a:srgbClr val="B19E86"/>
              </a:solidFill>
              <a:prstDash val="sysDash"/>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图形"/>
            <p:cNvCxnSpPr/>
            <p:nvPr>
              <p:custDataLst>
                <p:tags r:id="rId11"/>
              </p:custDataLst>
            </p:nvPr>
          </p:nvCxnSpPr>
          <p:spPr>
            <a:xfrm>
              <a:off x="5971" y="4264"/>
              <a:ext cx="0" cy="1577"/>
            </a:xfrm>
            <a:prstGeom prst="line">
              <a:avLst/>
            </a:prstGeom>
            <a:ln w="19050" cap="rnd">
              <a:solidFill>
                <a:srgbClr val="343B53"/>
              </a:solidFill>
              <a:prstDash val="sysDash"/>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图形"/>
            <p:cNvCxnSpPr/>
            <p:nvPr>
              <p:custDataLst>
                <p:tags r:id="rId12"/>
              </p:custDataLst>
            </p:nvPr>
          </p:nvCxnSpPr>
          <p:spPr>
            <a:xfrm>
              <a:off x="10751" y="4264"/>
              <a:ext cx="0" cy="1577"/>
            </a:xfrm>
            <a:prstGeom prst="line">
              <a:avLst/>
            </a:prstGeom>
            <a:ln w="19050" cap="rnd">
              <a:solidFill>
                <a:srgbClr val="343B53"/>
              </a:solidFill>
              <a:prstDash val="sysDash"/>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图形"/>
            <p:cNvCxnSpPr/>
            <p:nvPr>
              <p:custDataLst>
                <p:tags r:id="rId13"/>
              </p:custDataLst>
            </p:nvPr>
          </p:nvCxnSpPr>
          <p:spPr>
            <a:xfrm>
              <a:off x="15531" y="4264"/>
              <a:ext cx="0" cy="1577"/>
            </a:xfrm>
            <a:prstGeom prst="line">
              <a:avLst/>
            </a:prstGeom>
            <a:ln w="19050" cap="rnd">
              <a:solidFill>
                <a:srgbClr val="343B53"/>
              </a:solidFill>
              <a:prstDash val="sysDash"/>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34" name="图形"/>
            <p:cNvGrpSpPr/>
            <p:nvPr/>
          </p:nvGrpSpPr>
          <p:grpSpPr>
            <a:xfrm>
              <a:off x="1754" y="6664"/>
              <a:ext cx="3604" cy="1825"/>
              <a:chOff x="4442" y="5965"/>
              <a:chExt cx="3604" cy="1825"/>
            </a:xfrm>
          </p:grpSpPr>
          <p:sp>
            <p:nvSpPr>
              <p:cNvPr id="4" name="图形"/>
              <p:cNvSpPr txBox="1"/>
              <p:nvPr>
                <p:custDataLst>
                  <p:tags r:id="rId24"/>
                </p:custDataLst>
              </p:nvPr>
            </p:nvSpPr>
            <p:spPr>
              <a:xfrm>
                <a:off x="4557" y="5965"/>
                <a:ext cx="339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85000"/>
                      <a:lumOff val="15000"/>
                    </a:schemeClr>
                  </a:solidFill>
                  <a:latin typeface="Arial"/>
                  <a:ea typeface="微软雅黑"/>
                  <a:cs typeface="MiSans Medium" panose="00000600000000000000" charset="-122"/>
                  <a:sym typeface="Arial"/>
                </a:endParaRPr>
              </a:p>
            </p:txBody>
          </p:sp>
          <p:sp>
            <p:nvSpPr>
              <p:cNvPr id="12" name="图形"/>
              <p:cNvSpPr txBox="1"/>
              <p:nvPr>
                <p:custDataLst>
                  <p:tags r:id="rId25"/>
                </p:custDataLst>
              </p:nvPr>
            </p:nvSpPr>
            <p:spPr>
              <a:xfrm>
                <a:off x="4442" y="6690"/>
                <a:ext cx="3604" cy="1100"/>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6" name="图形"/>
            <p:cNvGrpSpPr/>
            <p:nvPr/>
          </p:nvGrpSpPr>
          <p:grpSpPr>
            <a:xfrm>
              <a:off x="6538" y="6664"/>
              <a:ext cx="3604" cy="1825"/>
              <a:chOff x="4442" y="5965"/>
              <a:chExt cx="3604" cy="1825"/>
            </a:xfrm>
          </p:grpSpPr>
          <p:sp>
            <p:nvSpPr>
              <p:cNvPr id="7" name="图形"/>
              <p:cNvSpPr txBox="1"/>
              <p:nvPr>
                <p:custDataLst>
                  <p:tags r:id="rId22"/>
                </p:custDataLst>
              </p:nvPr>
            </p:nvSpPr>
            <p:spPr>
              <a:xfrm>
                <a:off x="4557" y="5965"/>
                <a:ext cx="339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85000"/>
                      <a:lumOff val="15000"/>
                    </a:schemeClr>
                  </a:solidFill>
                  <a:latin typeface="Arial"/>
                  <a:ea typeface="微软雅黑"/>
                  <a:cs typeface="MiSans Medium" panose="00000600000000000000" charset="-122"/>
                  <a:sym typeface="Arial"/>
                </a:endParaRPr>
              </a:p>
            </p:txBody>
          </p:sp>
          <p:sp>
            <p:nvSpPr>
              <p:cNvPr id="8" name="图形"/>
              <p:cNvSpPr txBox="1"/>
              <p:nvPr>
                <p:custDataLst>
                  <p:tags r:id="rId23"/>
                </p:custDataLst>
              </p:nvPr>
            </p:nvSpPr>
            <p:spPr>
              <a:xfrm>
                <a:off x="4442" y="6690"/>
                <a:ext cx="3604" cy="1100"/>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13" name="图形"/>
            <p:cNvGrpSpPr/>
            <p:nvPr/>
          </p:nvGrpSpPr>
          <p:grpSpPr>
            <a:xfrm>
              <a:off x="11323" y="6664"/>
              <a:ext cx="3604" cy="1825"/>
              <a:chOff x="4442" y="5965"/>
              <a:chExt cx="3604" cy="1825"/>
            </a:xfrm>
          </p:grpSpPr>
          <p:sp>
            <p:nvSpPr>
              <p:cNvPr id="14" name="图形"/>
              <p:cNvSpPr txBox="1"/>
              <p:nvPr>
                <p:custDataLst>
                  <p:tags r:id="rId20"/>
                </p:custDataLst>
              </p:nvPr>
            </p:nvSpPr>
            <p:spPr>
              <a:xfrm>
                <a:off x="4557" y="5965"/>
                <a:ext cx="339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85000"/>
                      <a:lumOff val="15000"/>
                    </a:schemeClr>
                  </a:solidFill>
                  <a:latin typeface="Arial"/>
                  <a:ea typeface="微软雅黑"/>
                  <a:cs typeface="MiSans Medium" panose="00000600000000000000" charset="-122"/>
                  <a:sym typeface="Arial"/>
                </a:endParaRPr>
              </a:p>
            </p:txBody>
          </p:sp>
          <p:sp>
            <p:nvSpPr>
              <p:cNvPr id="15" name="图形"/>
              <p:cNvSpPr txBox="1"/>
              <p:nvPr>
                <p:custDataLst>
                  <p:tags r:id="rId21"/>
                </p:custDataLst>
              </p:nvPr>
            </p:nvSpPr>
            <p:spPr>
              <a:xfrm>
                <a:off x="4442" y="6690"/>
                <a:ext cx="3604" cy="1100"/>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17" name="图形"/>
            <p:cNvGrpSpPr/>
            <p:nvPr/>
          </p:nvGrpSpPr>
          <p:grpSpPr>
            <a:xfrm>
              <a:off x="13758" y="1746"/>
              <a:ext cx="3561" cy="1722"/>
              <a:chOff x="4460" y="5965"/>
              <a:chExt cx="3561" cy="1722"/>
            </a:xfrm>
          </p:grpSpPr>
          <p:sp>
            <p:nvSpPr>
              <p:cNvPr id="18" name="图形"/>
              <p:cNvSpPr txBox="1"/>
              <p:nvPr>
                <p:custDataLst>
                  <p:tags r:id="rId18"/>
                </p:custDataLst>
              </p:nvPr>
            </p:nvSpPr>
            <p:spPr>
              <a:xfrm>
                <a:off x="4557" y="5965"/>
                <a:ext cx="339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85000"/>
                      <a:lumOff val="15000"/>
                    </a:schemeClr>
                  </a:solidFill>
                  <a:latin typeface="Arial"/>
                  <a:ea typeface="微软雅黑"/>
                  <a:cs typeface="MiSans Medium" panose="00000600000000000000" charset="-122"/>
                  <a:sym typeface="Arial"/>
                </a:endParaRPr>
              </a:p>
            </p:txBody>
          </p:sp>
          <p:sp>
            <p:nvSpPr>
              <p:cNvPr id="19" name="图形"/>
              <p:cNvSpPr txBox="1"/>
              <p:nvPr>
                <p:custDataLst>
                  <p:tags r:id="rId19"/>
                </p:custDataLst>
              </p:nvPr>
            </p:nvSpPr>
            <p:spPr>
              <a:xfrm>
                <a:off x="4460" y="6587"/>
                <a:ext cx="3561" cy="1100"/>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20" name="图形"/>
            <p:cNvGrpSpPr/>
            <p:nvPr/>
          </p:nvGrpSpPr>
          <p:grpSpPr>
            <a:xfrm>
              <a:off x="8954" y="1746"/>
              <a:ext cx="3561" cy="1722"/>
              <a:chOff x="4460" y="5965"/>
              <a:chExt cx="3561" cy="1722"/>
            </a:xfrm>
          </p:grpSpPr>
          <p:sp>
            <p:nvSpPr>
              <p:cNvPr id="21" name="图形"/>
              <p:cNvSpPr txBox="1"/>
              <p:nvPr>
                <p:custDataLst>
                  <p:tags r:id="rId16"/>
                </p:custDataLst>
              </p:nvPr>
            </p:nvSpPr>
            <p:spPr>
              <a:xfrm>
                <a:off x="4557" y="5965"/>
                <a:ext cx="339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85000"/>
                      <a:lumOff val="15000"/>
                    </a:schemeClr>
                  </a:solidFill>
                  <a:latin typeface="Arial"/>
                  <a:ea typeface="微软雅黑"/>
                  <a:cs typeface="MiSans Medium" panose="00000600000000000000" charset="-122"/>
                  <a:sym typeface="Arial"/>
                </a:endParaRPr>
              </a:p>
            </p:txBody>
          </p:sp>
          <p:sp>
            <p:nvSpPr>
              <p:cNvPr id="23" name="图形"/>
              <p:cNvSpPr txBox="1"/>
              <p:nvPr>
                <p:custDataLst>
                  <p:tags r:id="rId17"/>
                </p:custDataLst>
              </p:nvPr>
            </p:nvSpPr>
            <p:spPr>
              <a:xfrm>
                <a:off x="4460" y="6587"/>
                <a:ext cx="3561" cy="1100"/>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24" name="图形"/>
            <p:cNvGrpSpPr/>
            <p:nvPr/>
          </p:nvGrpSpPr>
          <p:grpSpPr>
            <a:xfrm>
              <a:off x="4191" y="1746"/>
              <a:ext cx="3561" cy="1722"/>
              <a:chOff x="4460" y="5965"/>
              <a:chExt cx="3561" cy="1722"/>
            </a:xfrm>
          </p:grpSpPr>
          <p:sp>
            <p:nvSpPr>
              <p:cNvPr id="25" name="图形"/>
              <p:cNvSpPr txBox="1"/>
              <p:nvPr>
                <p:custDataLst>
                  <p:tags r:id="rId14"/>
                </p:custDataLst>
              </p:nvPr>
            </p:nvSpPr>
            <p:spPr>
              <a:xfrm>
                <a:off x="4557" y="5965"/>
                <a:ext cx="339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85000"/>
                      <a:lumOff val="15000"/>
                    </a:schemeClr>
                  </a:solidFill>
                  <a:latin typeface="Arial"/>
                  <a:ea typeface="微软雅黑"/>
                  <a:cs typeface="MiSans Medium" panose="00000600000000000000" charset="-122"/>
                  <a:sym typeface="Arial"/>
                </a:endParaRPr>
              </a:p>
            </p:txBody>
          </p:sp>
          <p:sp>
            <p:nvSpPr>
              <p:cNvPr id="26" name="图形"/>
              <p:cNvSpPr txBox="1"/>
              <p:nvPr>
                <p:custDataLst>
                  <p:tags r:id="rId15"/>
                </p:custDataLst>
              </p:nvPr>
            </p:nvSpPr>
            <p:spPr>
              <a:xfrm>
                <a:off x="4460" y="6587"/>
                <a:ext cx="3561" cy="1100"/>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36"/>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10" name="图形"/>
            <p:cNvSpPr/>
            <p:nvPr>
              <p:custDataLst>
                <p:tags r:id="rId37"/>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38"/>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4" name="图形"/>
          <p:cNvGrpSpPr/>
          <p:nvPr/>
        </p:nvGrpSpPr>
        <p:grpSpPr>
          <a:xfrm>
            <a:off x="1045212" y="1760855"/>
            <a:ext cx="10090785" cy="3835400"/>
            <a:chOff x="1625" y="3046"/>
            <a:chExt cx="15891" cy="6040"/>
          </a:xfrm>
        </p:grpSpPr>
        <p:sp>
          <p:nvSpPr>
            <p:cNvPr id="51" name="图形"/>
            <p:cNvSpPr/>
            <p:nvPr>
              <p:custDataLst>
                <p:tags r:id="rId2"/>
              </p:custDataLst>
            </p:nvPr>
          </p:nvSpPr>
          <p:spPr bwMode="auto">
            <a:xfrm>
              <a:off x="7324" y="6620"/>
              <a:ext cx="3429" cy="2466"/>
            </a:xfrm>
            <a:custGeom>
              <a:avLst/>
              <a:gdLst>
                <a:gd name="T0" fmla="*/ 168 w 168"/>
                <a:gd name="T1" fmla="*/ 68 h 121"/>
                <a:gd name="T2" fmla="*/ 151 w 168"/>
                <a:gd name="T3" fmla="*/ 87 h 121"/>
                <a:gd name="T4" fmla="*/ 114 w 168"/>
                <a:gd name="T5" fmla="*/ 111 h 121"/>
                <a:gd name="T6" fmla="*/ 65 w 168"/>
                <a:gd name="T7" fmla="*/ 118 h 121"/>
                <a:gd name="T8" fmla="*/ 21 w 168"/>
                <a:gd name="T9" fmla="*/ 97 h 121"/>
                <a:gd name="T10" fmla="*/ 19 w 168"/>
                <a:gd name="T11" fmla="*/ 95 h 121"/>
                <a:gd name="T12" fmla="*/ 4 w 168"/>
                <a:gd name="T13" fmla="*/ 68 h 121"/>
                <a:gd name="T14" fmla="*/ 1 w 168"/>
                <a:gd name="T15" fmla="*/ 38 h 121"/>
                <a:gd name="T16" fmla="*/ 8 w 168"/>
                <a:gd name="T17" fmla="*/ 15 h 121"/>
                <a:gd name="T18" fmla="*/ 21 w 168"/>
                <a:gd name="T19" fmla="*/ 3 h 121"/>
                <a:gd name="T20" fmla="*/ 35 w 168"/>
                <a:gd name="T21" fmla="*/ 2 h 121"/>
                <a:gd name="T22" fmla="*/ 49 w 168"/>
                <a:gd name="T23" fmla="*/ 7 h 121"/>
                <a:gd name="T24" fmla="*/ 62 w 168"/>
                <a:gd name="T25" fmla="*/ 16 h 121"/>
                <a:gd name="T26" fmla="*/ 74 w 168"/>
                <a:gd name="T27" fmla="*/ 27 h 121"/>
                <a:gd name="T28" fmla="*/ 74 w 168"/>
                <a:gd name="T29" fmla="*/ 28 h 121"/>
                <a:gd name="T30" fmla="*/ 93 w 168"/>
                <a:gd name="T31" fmla="*/ 48 h 121"/>
                <a:gd name="T32" fmla="*/ 119 w 168"/>
                <a:gd name="T33" fmla="*/ 64 h 121"/>
                <a:gd name="T34" fmla="*/ 148 w 168"/>
                <a:gd name="T35" fmla="*/ 70 h 121"/>
                <a:gd name="T36" fmla="*/ 168 w 168"/>
                <a:gd name="T37"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1">
                  <a:moveTo>
                    <a:pt x="168" y="68"/>
                  </a:moveTo>
                  <a:cubicBezTo>
                    <a:pt x="166" y="71"/>
                    <a:pt x="160" y="78"/>
                    <a:pt x="151" y="87"/>
                  </a:cubicBezTo>
                  <a:cubicBezTo>
                    <a:pt x="142" y="95"/>
                    <a:pt x="129" y="105"/>
                    <a:pt x="114" y="111"/>
                  </a:cubicBezTo>
                  <a:cubicBezTo>
                    <a:pt x="99" y="117"/>
                    <a:pt x="81" y="121"/>
                    <a:pt x="65" y="118"/>
                  </a:cubicBezTo>
                  <a:cubicBezTo>
                    <a:pt x="48" y="116"/>
                    <a:pt x="32" y="109"/>
                    <a:pt x="21" y="97"/>
                  </a:cubicBezTo>
                  <a:cubicBezTo>
                    <a:pt x="20" y="97"/>
                    <a:pt x="20" y="96"/>
                    <a:pt x="19" y="95"/>
                  </a:cubicBezTo>
                  <a:cubicBezTo>
                    <a:pt x="12" y="88"/>
                    <a:pt x="7" y="78"/>
                    <a:pt x="4" y="68"/>
                  </a:cubicBezTo>
                  <a:cubicBezTo>
                    <a:pt x="1" y="58"/>
                    <a:pt x="0" y="47"/>
                    <a:pt x="1" y="38"/>
                  </a:cubicBezTo>
                  <a:cubicBezTo>
                    <a:pt x="2" y="29"/>
                    <a:pt x="4" y="21"/>
                    <a:pt x="8" y="15"/>
                  </a:cubicBezTo>
                  <a:cubicBezTo>
                    <a:pt x="11" y="9"/>
                    <a:pt x="16" y="5"/>
                    <a:pt x="21" y="3"/>
                  </a:cubicBezTo>
                  <a:cubicBezTo>
                    <a:pt x="26" y="0"/>
                    <a:pt x="30" y="0"/>
                    <a:pt x="35" y="2"/>
                  </a:cubicBezTo>
                  <a:cubicBezTo>
                    <a:pt x="40" y="3"/>
                    <a:pt x="45" y="5"/>
                    <a:pt x="49" y="7"/>
                  </a:cubicBezTo>
                  <a:cubicBezTo>
                    <a:pt x="54" y="10"/>
                    <a:pt x="58" y="13"/>
                    <a:pt x="62" y="16"/>
                  </a:cubicBezTo>
                  <a:cubicBezTo>
                    <a:pt x="66" y="19"/>
                    <a:pt x="70" y="23"/>
                    <a:pt x="74" y="27"/>
                  </a:cubicBezTo>
                  <a:cubicBezTo>
                    <a:pt x="74" y="28"/>
                    <a:pt x="74" y="28"/>
                    <a:pt x="74" y="28"/>
                  </a:cubicBezTo>
                  <a:cubicBezTo>
                    <a:pt x="80" y="33"/>
                    <a:pt x="86" y="41"/>
                    <a:pt x="93" y="48"/>
                  </a:cubicBezTo>
                  <a:cubicBezTo>
                    <a:pt x="100" y="54"/>
                    <a:pt x="109" y="60"/>
                    <a:pt x="119" y="64"/>
                  </a:cubicBezTo>
                  <a:cubicBezTo>
                    <a:pt x="128" y="68"/>
                    <a:pt x="139" y="70"/>
                    <a:pt x="148" y="70"/>
                  </a:cubicBezTo>
                  <a:cubicBezTo>
                    <a:pt x="157" y="70"/>
                    <a:pt x="165" y="68"/>
                    <a:pt x="168" y="68"/>
                  </a:cubicBezTo>
                  <a:close/>
                </a:path>
              </a:pathLst>
            </a:custGeom>
            <a:solidFill>
              <a:srgbClr val="B19E86"/>
            </a:solidFill>
            <a:ln>
              <a:noFill/>
            </a:ln>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sp>
          <p:nvSpPr>
            <p:cNvPr id="52" name="图形"/>
            <p:cNvSpPr/>
            <p:nvPr>
              <p:custDataLst>
                <p:tags r:id="rId3"/>
              </p:custDataLst>
            </p:nvPr>
          </p:nvSpPr>
          <p:spPr bwMode="auto">
            <a:xfrm>
              <a:off x="8929" y="5680"/>
              <a:ext cx="2954" cy="2145"/>
            </a:xfrm>
            <a:custGeom>
              <a:avLst/>
              <a:gdLst>
                <a:gd name="T0" fmla="*/ 0 w 145"/>
                <a:gd name="T1" fmla="*/ 59 h 105"/>
                <a:gd name="T2" fmla="*/ 15 w 145"/>
                <a:gd name="T3" fmla="*/ 75 h 105"/>
                <a:gd name="T4" fmla="*/ 47 w 145"/>
                <a:gd name="T5" fmla="*/ 96 h 105"/>
                <a:gd name="T6" fmla="*/ 90 w 145"/>
                <a:gd name="T7" fmla="*/ 103 h 105"/>
                <a:gd name="T8" fmla="*/ 128 w 145"/>
                <a:gd name="T9" fmla="*/ 84 h 105"/>
                <a:gd name="T10" fmla="*/ 129 w 145"/>
                <a:gd name="T11" fmla="*/ 83 h 105"/>
                <a:gd name="T12" fmla="*/ 142 w 145"/>
                <a:gd name="T13" fmla="*/ 59 h 105"/>
                <a:gd name="T14" fmla="*/ 145 w 145"/>
                <a:gd name="T15" fmla="*/ 33 h 105"/>
                <a:gd name="T16" fmla="*/ 139 w 145"/>
                <a:gd name="T17" fmla="*/ 13 h 105"/>
                <a:gd name="T18" fmla="*/ 128 w 145"/>
                <a:gd name="T19" fmla="*/ 2 h 105"/>
                <a:gd name="T20" fmla="*/ 115 w 145"/>
                <a:gd name="T21" fmla="*/ 1 h 105"/>
                <a:gd name="T22" fmla="*/ 103 w 145"/>
                <a:gd name="T23" fmla="*/ 6 h 105"/>
                <a:gd name="T24" fmla="*/ 92 w 145"/>
                <a:gd name="T25" fmla="*/ 14 h 105"/>
                <a:gd name="T26" fmla="*/ 82 w 145"/>
                <a:gd name="T27" fmla="*/ 23 h 105"/>
                <a:gd name="T28" fmla="*/ 81 w 145"/>
                <a:gd name="T29" fmla="*/ 24 h 105"/>
                <a:gd name="T30" fmla="*/ 65 w 145"/>
                <a:gd name="T31" fmla="*/ 41 h 105"/>
                <a:gd name="T32" fmla="*/ 43 w 145"/>
                <a:gd name="T33" fmla="*/ 56 h 105"/>
                <a:gd name="T34" fmla="*/ 17 w 145"/>
                <a:gd name="T35" fmla="*/ 61 h 105"/>
                <a:gd name="T36" fmla="*/ 0 w 145"/>
                <a:gd name="T37" fmla="*/ 5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5">
                  <a:moveTo>
                    <a:pt x="0" y="59"/>
                  </a:moveTo>
                  <a:cubicBezTo>
                    <a:pt x="2" y="62"/>
                    <a:pt x="7" y="68"/>
                    <a:pt x="15" y="75"/>
                  </a:cubicBezTo>
                  <a:cubicBezTo>
                    <a:pt x="23" y="83"/>
                    <a:pt x="34" y="91"/>
                    <a:pt x="47" y="96"/>
                  </a:cubicBezTo>
                  <a:cubicBezTo>
                    <a:pt x="60" y="102"/>
                    <a:pt x="75" y="105"/>
                    <a:pt x="90" y="103"/>
                  </a:cubicBezTo>
                  <a:cubicBezTo>
                    <a:pt x="104" y="101"/>
                    <a:pt x="118" y="94"/>
                    <a:pt x="128" y="84"/>
                  </a:cubicBezTo>
                  <a:cubicBezTo>
                    <a:pt x="128" y="84"/>
                    <a:pt x="128" y="83"/>
                    <a:pt x="129" y="83"/>
                  </a:cubicBezTo>
                  <a:cubicBezTo>
                    <a:pt x="135" y="76"/>
                    <a:pt x="140" y="67"/>
                    <a:pt x="142" y="59"/>
                  </a:cubicBezTo>
                  <a:cubicBezTo>
                    <a:pt x="145" y="50"/>
                    <a:pt x="145" y="41"/>
                    <a:pt x="145" y="33"/>
                  </a:cubicBezTo>
                  <a:cubicBezTo>
                    <a:pt x="144" y="25"/>
                    <a:pt x="142" y="18"/>
                    <a:pt x="139" y="13"/>
                  </a:cubicBezTo>
                  <a:cubicBezTo>
                    <a:pt x="136" y="8"/>
                    <a:pt x="132" y="4"/>
                    <a:pt x="128" y="2"/>
                  </a:cubicBezTo>
                  <a:cubicBezTo>
                    <a:pt x="124" y="0"/>
                    <a:pt x="119" y="0"/>
                    <a:pt x="115" y="1"/>
                  </a:cubicBezTo>
                  <a:cubicBezTo>
                    <a:pt x="111" y="2"/>
                    <a:pt x="107" y="4"/>
                    <a:pt x="103" y="6"/>
                  </a:cubicBezTo>
                  <a:cubicBezTo>
                    <a:pt x="99" y="8"/>
                    <a:pt x="95" y="11"/>
                    <a:pt x="92" y="14"/>
                  </a:cubicBezTo>
                  <a:cubicBezTo>
                    <a:pt x="88" y="16"/>
                    <a:pt x="85" y="20"/>
                    <a:pt x="82" y="23"/>
                  </a:cubicBezTo>
                  <a:cubicBezTo>
                    <a:pt x="81" y="24"/>
                    <a:pt x="81" y="24"/>
                    <a:pt x="81" y="24"/>
                  </a:cubicBezTo>
                  <a:cubicBezTo>
                    <a:pt x="76" y="29"/>
                    <a:pt x="71" y="35"/>
                    <a:pt x="65" y="41"/>
                  </a:cubicBezTo>
                  <a:cubicBezTo>
                    <a:pt x="59" y="47"/>
                    <a:pt x="51" y="52"/>
                    <a:pt x="43" y="56"/>
                  </a:cubicBezTo>
                  <a:cubicBezTo>
                    <a:pt x="34" y="59"/>
                    <a:pt x="25" y="61"/>
                    <a:pt x="17" y="61"/>
                  </a:cubicBezTo>
                  <a:cubicBezTo>
                    <a:pt x="9" y="61"/>
                    <a:pt x="3" y="59"/>
                    <a:pt x="0" y="59"/>
                  </a:cubicBezTo>
                  <a:close/>
                </a:path>
              </a:pathLst>
            </a:custGeom>
            <a:solidFill>
              <a:srgbClr val="343B53"/>
            </a:solidFill>
            <a:ln>
              <a:noFill/>
            </a:ln>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sp>
          <p:nvSpPr>
            <p:cNvPr id="53" name="图形"/>
            <p:cNvSpPr/>
            <p:nvPr>
              <p:custDataLst>
                <p:tags r:id="rId4"/>
              </p:custDataLst>
            </p:nvPr>
          </p:nvSpPr>
          <p:spPr bwMode="auto">
            <a:xfrm>
              <a:off x="7719" y="4754"/>
              <a:ext cx="2773" cy="1977"/>
            </a:xfrm>
            <a:custGeom>
              <a:avLst/>
              <a:gdLst>
                <a:gd name="T0" fmla="*/ 136 w 136"/>
                <a:gd name="T1" fmla="*/ 55 h 97"/>
                <a:gd name="T2" fmla="*/ 122 w 136"/>
                <a:gd name="T3" fmla="*/ 70 h 97"/>
                <a:gd name="T4" fmla="*/ 92 w 136"/>
                <a:gd name="T5" fmla="*/ 90 h 97"/>
                <a:gd name="T6" fmla="*/ 52 w 136"/>
                <a:gd name="T7" fmla="*/ 96 h 97"/>
                <a:gd name="T8" fmla="*/ 16 w 136"/>
                <a:gd name="T9" fmla="*/ 78 h 97"/>
                <a:gd name="T10" fmla="*/ 15 w 136"/>
                <a:gd name="T11" fmla="*/ 77 h 97"/>
                <a:gd name="T12" fmla="*/ 3 w 136"/>
                <a:gd name="T13" fmla="*/ 55 h 97"/>
                <a:gd name="T14" fmla="*/ 0 w 136"/>
                <a:gd name="T15" fmla="*/ 31 h 97"/>
                <a:gd name="T16" fmla="*/ 6 w 136"/>
                <a:gd name="T17" fmla="*/ 12 h 97"/>
                <a:gd name="T18" fmla="*/ 16 w 136"/>
                <a:gd name="T19" fmla="*/ 2 h 97"/>
                <a:gd name="T20" fmla="*/ 28 w 136"/>
                <a:gd name="T21" fmla="*/ 1 h 97"/>
                <a:gd name="T22" fmla="*/ 39 w 136"/>
                <a:gd name="T23" fmla="*/ 6 h 97"/>
                <a:gd name="T24" fmla="*/ 50 w 136"/>
                <a:gd name="T25" fmla="*/ 13 h 97"/>
                <a:gd name="T26" fmla="*/ 59 w 136"/>
                <a:gd name="T27" fmla="*/ 21 h 97"/>
                <a:gd name="T28" fmla="*/ 60 w 136"/>
                <a:gd name="T29" fmla="*/ 22 h 97"/>
                <a:gd name="T30" fmla="*/ 75 w 136"/>
                <a:gd name="T31" fmla="*/ 38 h 97"/>
                <a:gd name="T32" fmla="*/ 96 w 136"/>
                <a:gd name="T33" fmla="*/ 52 h 97"/>
                <a:gd name="T34" fmla="*/ 120 w 136"/>
                <a:gd name="T35" fmla="*/ 56 h 97"/>
                <a:gd name="T36" fmla="*/ 136 w 136"/>
                <a:gd name="T37" fmla="*/ 5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7">
                  <a:moveTo>
                    <a:pt x="136" y="55"/>
                  </a:moveTo>
                  <a:cubicBezTo>
                    <a:pt x="134" y="57"/>
                    <a:pt x="129" y="63"/>
                    <a:pt x="122" y="70"/>
                  </a:cubicBezTo>
                  <a:cubicBezTo>
                    <a:pt x="114" y="77"/>
                    <a:pt x="104" y="85"/>
                    <a:pt x="92" y="90"/>
                  </a:cubicBezTo>
                  <a:cubicBezTo>
                    <a:pt x="80" y="95"/>
                    <a:pt x="65" y="97"/>
                    <a:pt x="52" y="96"/>
                  </a:cubicBezTo>
                  <a:cubicBezTo>
                    <a:pt x="38" y="94"/>
                    <a:pt x="25" y="88"/>
                    <a:pt x="16" y="78"/>
                  </a:cubicBezTo>
                  <a:cubicBezTo>
                    <a:pt x="16" y="78"/>
                    <a:pt x="15" y="77"/>
                    <a:pt x="15" y="77"/>
                  </a:cubicBezTo>
                  <a:cubicBezTo>
                    <a:pt x="9" y="71"/>
                    <a:pt x="5" y="63"/>
                    <a:pt x="3" y="55"/>
                  </a:cubicBezTo>
                  <a:cubicBezTo>
                    <a:pt x="0" y="47"/>
                    <a:pt x="0" y="38"/>
                    <a:pt x="0" y="31"/>
                  </a:cubicBezTo>
                  <a:cubicBezTo>
                    <a:pt x="1" y="23"/>
                    <a:pt x="3" y="17"/>
                    <a:pt x="6" y="12"/>
                  </a:cubicBezTo>
                  <a:cubicBezTo>
                    <a:pt x="9" y="7"/>
                    <a:pt x="12" y="4"/>
                    <a:pt x="16" y="2"/>
                  </a:cubicBezTo>
                  <a:cubicBezTo>
                    <a:pt x="20" y="0"/>
                    <a:pt x="24" y="0"/>
                    <a:pt x="28" y="1"/>
                  </a:cubicBezTo>
                  <a:cubicBezTo>
                    <a:pt x="32" y="2"/>
                    <a:pt x="36" y="3"/>
                    <a:pt x="39" y="6"/>
                  </a:cubicBezTo>
                  <a:cubicBezTo>
                    <a:pt x="43" y="8"/>
                    <a:pt x="46" y="10"/>
                    <a:pt x="50" y="13"/>
                  </a:cubicBezTo>
                  <a:cubicBezTo>
                    <a:pt x="53" y="15"/>
                    <a:pt x="56" y="18"/>
                    <a:pt x="59" y="21"/>
                  </a:cubicBezTo>
                  <a:cubicBezTo>
                    <a:pt x="60" y="22"/>
                    <a:pt x="60" y="22"/>
                    <a:pt x="60" y="22"/>
                  </a:cubicBezTo>
                  <a:cubicBezTo>
                    <a:pt x="64" y="27"/>
                    <a:pt x="69" y="33"/>
                    <a:pt x="75" y="38"/>
                  </a:cubicBezTo>
                  <a:cubicBezTo>
                    <a:pt x="81" y="44"/>
                    <a:pt x="88" y="49"/>
                    <a:pt x="96" y="52"/>
                  </a:cubicBezTo>
                  <a:cubicBezTo>
                    <a:pt x="104" y="55"/>
                    <a:pt x="112" y="56"/>
                    <a:pt x="120" y="56"/>
                  </a:cubicBezTo>
                  <a:cubicBezTo>
                    <a:pt x="127" y="57"/>
                    <a:pt x="133" y="55"/>
                    <a:pt x="136" y="55"/>
                  </a:cubicBezTo>
                  <a:close/>
                </a:path>
              </a:pathLst>
            </a:custGeom>
            <a:solidFill>
              <a:srgbClr val="B19E86"/>
            </a:solidFill>
            <a:ln>
              <a:noFill/>
            </a:ln>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sp>
          <p:nvSpPr>
            <p:cNvPr id="54" name="图形"/>
            <p:cNvSpPr/>
            <p:nvPr>
              <p:custDataLst>
                <p:tags r:id="rId5"/>
              </p:custDataLst>
            </p:nvPr>
          </p:nvSpPr>
          <p:spPr bwMode="auto">
            <a:xfrm>
              <a:off x="9063" y="4017"/>
              <a:ext cx="2326" cy="1656"/>
            </a:xfrm>
            <a:custGeom>
              <a:avLst/>
              <a:gdLst>
                <a:gd name="T0" fmla="*/ 0 w 114"/>
                <a:gd name="T1" fmla="*/ 46 h 81"/>
                <a:gd name="T2" fmla="*/ 12 w 114"/>
                <a:gd name="T3" fmla="*/ 58 h 81"/>
                <a:gd name="T4" fmla="*/ 37 w 114"/>
                <a:gd name="T5" fmla="*/ 75 h 81"/>
                <a:gd name="T6" fmla="*/ 70 w 114"/>
                <a:gd name="T7" fmla="*/ 80 h 81"/>
                <a:gd name="T8" fmla="*/ 100 w 114"/>
                <a:gd name="T9" fmla="*/ 65 h 81"/>
                <a:gd name="T10" fmla="*/ 101 w 114"/>
                <a:gd name="T11" fmla="*/ 64 h 81"/>
                <a:gd name="T12" fmla="*/ 111 w 114"/>
                <a:gd name="T13" fmla="*/ 45 h 81"/>
                <a:gd name="T14" fmla="*/ 113 w 114"/>
                <a:gd name="T15" fmla="*/ 25 h 81"/>
                <a:gd name="T16" fmla="*/ 109 w 114"/>
                <a:gd name="T17" fmla="*/ 10 h 81"/>
                <a:gd name="T18" fmla="*/ 100 w 114"/>
                <a:gd name="T19" fmla="*/ 1 h 81"/>
                <a:gd name="T20" fmla="*/ 90 w 114"/>
                <a:gd name="T21" fmla="*/ 0 h 81"/>
                <a:gd name="T22" fmla="*/ 81 w 114"/>
                <a:gd name="T23" fmla="*/ 4 h 81"/>
                <a:gd name="T24" fmla="*/ 72 w 114"/>
                <a:gd name="T25" fmla="*/ 10 h 81"/>
                <a:gd name="T26" fmla="*/ 64 w 114"/>
                <a:gd name="T27" fmla="*/ 17 h 81"/>
                <a:gd name="T28" fmla="*/ 64 w 114"/>
                <a:gd name="T29" fmla="*/ 18 h 81"/>
                <a:gd name="T30" fmla="*/ 51 w 114"/>
                <a:gd name="T31" fmla="*/ 32 h 81"/>
                <a:gd name="T32" fmla="*/ 34 w 114"/>
                <a:gd name="T33" fmla="*/ 43 h 81"/>
                <a:gd name="T34" fmla="*/ 14 w 114"/>
                <a:gd name="T35" fmla="*/ 47 h 81"/>
                <a:gd name="T36" fmla="*/ 0 w 114"/>
                <a:gd name="T37"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1">
                  <a:moveTo>
                    <a:pt x="0" y="46"/>
                  </a:moveTo>
                  <a:cubicBezTo>
                    <a:pt x="2" y="48"/>
                    <a:pt x="6" y="53"/>
                    <a:pt x="12" y="58"/>
                  </a:cubicBezTo>
                  <a:cubicBezTo>
                    <a:pt x="18" y="64"/>
                    <a:pt x="27" y="70"/>
                    <a:pt x="37" y="75"/>
                  </a:cubicBezTo>
                  <a:cubicBezTo>
                    <a:pt x="47" y="79"/>
                    <a:pt x="59" y="81"/>
                    <a:pt x="70" y="80"/>
                  </a:cubicBezTo>
                  <a:cubicBezTo>
                    <a:pt x="82" y="78"/>
                    <a:pt x="92" y="73"/>
                    <a:pt x="100" y="65"/>
                  </a:cubicBezTo>
                  <a:cubicBezTo>
                    <a:pt x="100" y="65"/>
                    <a:pt x="101" y="64"/>
                    <a:pt x="101" y="64"/>
                  </a:cubicBezTo>
                  <a:cubicBezTo>
                    <a:pt x="106" y="59"/>
                    <a:pt x="109" y="52"/>
                    <a:pt x="111" y="45"/>
                  </a:cubicBezTo>
                  <a:cubicBezTo>
                    <a:pt x="113" y="39"/>
                    <a:pt x="114" y="32"/>
                    <a:pt x="113" y="25"/>
                  </a:cubicBezTo>
                  <a:cubicBezTo>
                    <a:pt x="113" y="19"/>
                    <a:pt x="111" y="14"/>
                    <a:pt x="109" y="10"/>
                  </a:cubicBezTo>
                  <a:cubicBezTo>
                    <a:pt x="106" y="5"/>
                    <a:pt x="103" y="3"/>
                    <a:pt x="100" y="1"/>
                  </a:cubicBezTo>
                  <a:cubicBezTo>
                    <a:pt x="97" y="0"/>
                    <a:pt x="93" y="0"/>
                    <a:pt x="90" y="0"/>
                  </a:cubicBezTo>
                  <a:cubicBezTo>
                    <a:pt x="87" y="1"/>
                    <a:pt x="84" y="3"/>
                    <a:pt x="81" y="4"/>
                  </a:cubicBezTo>
                  <a:cubicBezTo>
                    <a:pt x="78" y="6"/>
                    <a:pt x="75" y="8"/>
                    <a:pt x="72" y="10"/>
                  </a:cubicBezTo>
                  <a:cubicBezTo>
                    <a:pt x="69" y="12"/>
                    <a:pt x="67" y="15"/>
                    <a:pt x="64" y="17"/>
                  </a:cubicBezTo>
                  <a:cubicBezTo>
                    <a:pt x="64" y="18"/>
                    <a:pt x="64" y="18"/>
                    <a:pt x="64" y="18"/>
                  </a:cubicBezTo>
                  <a:cubicBezTo>
                    <a:pt x="60" y="22"/>
                    <a:pt x="56" y="27"/>
                    <a:pt x="51" y="32"/>
                  </a:cubicBezTo>
                  <a:cubicBezTo>
                    <a:pt x="46" y="36"/>
                    <a:pt x="40" y="40"/>
                    <a:pt x="34" y="43"/>
                  </a:cubicBezTo>
                  <a:cubicBezTo>
                    <a:pt x="27" y="46"/>
                    <a:pt x="20" y="47"/>
                    <a:pt x="14" y="47"/>
                  </a:cubicBezTo>
                  <a:cubicBezTo>
                    <a:pt x="8" y="47"/>
                    <a:pt x="2" y="46"/>
                    <a:pt x="0" y="46"/>
                  </a:cubicBezTo>
                  <a:close/>
                </a:path>
              </a:pathLst>
            </a:custGeom>
            <a:solidFill>
              <a:srgbClr val="343B53"/>
            </a:solidFill>
            <a:ln>
              <a:noFill/>
            </a:ln>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grpSp>
          <p:nvGrpSpPr>
            <p:cNvPr id="55" name="图形"/>
            <p:cNvGrpSpPr/>
            <p:nvPr/>
          </p:nvGrpSpPr>
          <p:grpSpPr>
            <a:xfrm>
              <a:off x="10453" y="4616"/>
              <a:ext cx="539" cy="516"/>
              <a:chOff x="8383588" y="4452938"/>
              <a:chExt cx="522287" cy="477837"/>
            </a:xfrm>
            <a:solidFill>
              <a:schemeClr val="bg1"/>
            </a:solidFill>
          </p:grpSpPr>
          <p:sp>
            <p:nvSpPr>
              <p:cNvPr id="56" name="图形"/>
              <p:cNvSpPr/>
              <p:nvPr>
                <p:custDataLst>
                  <p:tags r:id="rId27"/>
                </p:custDataLst>
              </p:nvPr>
            </p:nvSpPr>
            <p:spPr bwMode="auto">
              <a:xfrm>
                <a:off x="8477250" y="4873625"/>
                <a:ext cx="334962" cy="57150"/>
              </a:xfrm>
              <a:custGeom>
                <a:avLst/>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57" name="图形"/>
              <p:cNvSpPr>
                <a:spLocks noEditPoints="1"/>
              </p:cNvSpPr>
              <p:nvPr>
                <p:custDataLst>
                  <p:tags r:id="rId28"/>
                </p:custDataLst>
              </p:nvPr>
            </p:nvSpPr>
            <p:spPr bwMode="auto">
              <a:xfrm>
                <a:off x="8383588" y="4452938"/>
                <a:ext cx="522287" cy="387350"/>
              </a:xfrm>
              <a:custGeom>
                <a:avLst/>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58" name="图形"/>
              <p:cNvSpPr>
                <a:spLocks noEditPoints="1"/>
              </p:cNvSpPr>
              <p:nvPr>
                <p:custDataLst>
                  <p:tags r:id="rId29"/>
                </p:custDataLst>
              </p:nvPr>
            </p:nvSpPr>
            <p:spPr bwMode="auto">
              <a:xfrm>
                <a:off x="8774113" y="4559300"/>
                <a:ext cx="63500"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59" name="图形"/>
              <p:cNvSpPr>
                <a:spLocks noEditPoints="1"/>
              </p:cNvSpPr>
              <p:nvPr>
                <p:custDataLst>
                  <p:tags r:id="rId30"/>
                </p:custDataLst>
              </p:nvPr>
            </p:nvSpPr>
            <p:spPr bwMode="auto">
              <a:xfrm>
                <a:off x="8669338" y="4629150"/>
                <a:ext cx="63500" cy="65087"/>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60" name="图形"/>
              <p:cNvSpPr>
                <a:spLocks noEditPoints="1"/>
              </p:cNvSpPr>
              <p:nvPr>
                <p:custDataLst>
                  <p:tags r:id="rId31"/>
                </p:custDataLst>
              </p:nvPr>
            </p:nvSpPr>
            <p:spPr bwMode="auto">
              <a:xfrm>
                <a:off x="8556625" y="4600575"/>
                <a:ext cx="60325" cy="63500"/>
              </a:xfrm>
              <a:custGeom>
                <a:avLst/>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61" name="图形"/>
              <p:cNvSpPr>
                <a:spLocks noEditPoints="1"/>
              </p:cNvSpPr>
              <p:nvPr>
                <p:custDataLst>
                  <p:tags r:id="rId32"/>
                </p:custDataLst>
              </p:nvPr>
            </p:nvSpPr>
            <p:spPr bwMode="auto">
              <a:xfrm>
                <a:off x="8451850" y="4675188"/>
                <a:ext cx="63500" cy="60325"/>
              </a:xfrm>
              <a:custGeom>
                <a:avLst/>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62" name="图形"/>
              <p:cNvSpPr/>
              <p:nvPr>
                <p:custDataLst>
                  <p:tags r:id="rId33"/>
                </p:custDataLst>
              </p:nvPr>
            </p:nvSpPr>
            <p:spPr bwMode="auto">
              <a:xfrm>
                <a:off x="8721725" y="4595813"/>
                <a:ext cx="71437" cy="57150"/>
              </a:xfrm>
              <a:custGeom>
                <a:avLst/>
                <a:gdLst>
                  <a:gd name="T0" fmla="*/ 2 w 19"/>
                  <a:gd name="T1" fmla="*/ 15 h 15"/>
                  <a:gd name="T2" fmla="*/ 19 w 19"/>
                  <a:gd name="T3" fmla="*/ 4 h 15"/>
                  <a:gd name="T4" fmla="*/ 17 w 19"/>
                  <a:gd name="T5" fmla="*/ 0 h 15"/>
                  <a:gd name="T6" fmla="*/ 0 w 19"/>
                  <a:gd name="T7" fmla="*/ 11 h 15"/>
                  <a:gd name="T8" fmla="*/ 2 w 19"/>
                  <a:gd name="T9" fmla="*/ 15 h 15"/>
                </a:gdLst>
                <a:ah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63" name="图形"/>
              <p:cNvSpPr/>
              <p:nvPr>
                <p:custDataLst>
                  <p:tags r:id="rId34"/>
                </p:custDataLst>
              </p:nvPr>
            </p:nvSpPr>
            <p:spPr bwMode="auto">
              <a:xfrm>
                <a:off x="8496300" y="4645025"/>
                <a:ext cx="71437" cy="55562"/>
              </a:xfrm>
              <a:custGeom>
                <a:avLst/>
                <a:gdLst>
                  <a:gd name="T0" fmla="*/ 16 w 19"/>
                  <a:gd name="T1" fmla="*/ 0 h 15"/>
                  <a:gd name="T2" fmla="*/ 0 w 19"/>
                  <a:gd name="T3" fmla="*/ 11 h 15"/>
                  <a:gd name="T4" fmla="*/ 3 w 19"/>
                  <a:gd name="T5" fmla="*/ 15 h 15"/>
                  <a:gd name="T6" fmla="*/ 19 w 19"/>
                  <a:gd name="T7" fmla="*/ 3 h 15"/>
                  <a:gd name="T8" fmla="*/ 16 w 19"/>
                  <a:gd name="T9" fmla="*/ 0 h 15"/>
                </a:gdLst>
                <a:ah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64" name="图形"/>
              <p:cNvSpPr/>
              <p:nvPr>
                <p:custDataLst>
                  <p:tags r:id="rId35"/>
                </p:custDataLst>
              </p:nvPr>
            </p:nvSpPr>
            <p:spPr bwMode="auto">
              <a:xfrm>
                <a:off x="8612188" y="4633913"/>
                <a:ext cx="60325" cy="30162"/>
              </a:xfrm>
              <a:custGeom>
                <a:avLst/>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grpSp>
        <p:grpSp>
          <p:nvGrpSpPr>
            <p:cNvPr id="65" name="图形"/>
            <p:cNvGrpSpPr/>
            <p:nvPr/>
          </p:nvGrpSpPr>
          <p:grpSpPr>
            <a:xfrm>
              <a:off x="8128" y="5398"/>
              <a:ext cx="608" cy="549"/>
              <a:chOff x="9204326" y="3648075"/>
              <a:chExt cx="500062" cy="454026"/>
            </a:xfrm>
            <a:solidFill>
              <a:schemeClr val="bg1"/>
            </a:solidFill>
          </p:grpSpPr>
          <p:sp>
            <p:nvSpPr>
              <p:cNvPr id="66" name="图形"/>
              <p:cNvSpPr/>
              <p:nvPr>
                <p:custDataLst>
                  <p:tags r:id="rId19"/>
                </p:custDataLst>
              </p:nvPr>
            </p:nvSpPr>
            <p:spPr bwMode="auto">
              <a:xfrm>
                <a:off x="9204326" y="3840163"/>
                <a:ext cx="304800" cy="261938"/>
              </a:xfrm>
              <a:custGeom>
                <a:avLst/>
                <a:gdLst>
                  <a:gd name="T0" fmla="*/ 22 w 81"/>
                  <a:gd name="T1" fmla="*/ 0 h 70"/>
                  <a:gd name="T2" fmla="*/ 33 w 81"/>
                  <a:gd name="T3" fmla="*/ 0 h 70"/>
                  <a:gd name="T4" fmla="*/ 36 w 81"/>
                  <a:gd name="T5" fmla="*/ 10 h 70"/>
                  <a:gd name="T6" fmla="*/ 33 w 81"/>
                  <a:gd name="T7" fmla="*/ 48 h 70"/>
                  <a:gd name="T8" fmla="*/ 41 w 81"/>
                  <a:gd name="T9" fmla="*/ 62 h 70"/>
                  <a:gd name="T10" fmla="*/ 48 w 81"/>
                  <a:gd name="T11" fmla="*/ 48 h 70"/>
                  <a:gd name="T12" fmla="*/ 44 w 81"/>
                  <a:gd name="T13" fmla="*/ 10 h 70"/>
                  <a:gd name="T14" fmla="*/ 47 w 81"/>
                  <a:gd name="T15" fmla="*/ 0 h 70"/>
                  <a:gd name="T16" fmla="*/ 59 w 81"/>
                  <a:gd name="T17" fmla="*/ 0 h 70"/>
                  <a:gd name="T18" fmla="*/ 59 w 81"/>
                  <a:gd name="T19" fmla="*/ 0 h 70"/>
                  <a:gd name="T20" fmla="*/ 79 w 81"/>
                  <a:gd name="T21" fmla="*/ 23 h 70"/>
                  <a:gd name="T22" fmla="*/ 77 w 81"/>
                  <a:gd name="T23" fmla="*/ 47 h 70"/>
                  <a:gd name="T24" fmla="*/ 56 w 81"/>
                  <a:gd name="T25" fmla="*/ 70 h 70"/>
                  <a:gd name="T26" fmla="*/ 25 w 81"/>
                  <a:gd name="T27" fmla="*/ 70 h 70"/>
                  <a:gd name="T28" fmla="*/ 4 w 81"/>
                  <a:gd name="T29" fmla="*/ 47 h 70"/>
                  <a:gd name="T30" fmla="*/ 1 w 81"/>
                  <a:gd name="T31" fmla="*/ 23 h 70"/>
                  <a:gd name="T32" fmla="*/ 22 w 81"/>
                  <a:gd name="T3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0">
                    <a:moveTo>
                      <a:pt x="22" y="0"/>
                    </a:moveTo>
                    <a:cubicBezTo>
                      <a:pt x="33" y="0"/>
                      <a:pt x="33" y="0"/>
                      <a:pt x="33" y="0"/>
                    </a:cubicBezTo>
                    <a:cubicBezTo>
                      <a:pt x="33" y="1"/>
                      <a:pt x="33" y="7"/>
                      <a:pt x="36" y="10"/>
                    </a:cubicBezTo>
                    <a:cubicBezTo>
                      <a:pt x="36" y="10"/>
                      <a:pt x="31" y="39"/>
                      <a:pt x="33" y="48"/>
                    </a:cubicBezTo>
                    <a:cubicBezTo>
                      <a:pt x="34" y="52"/>
                      <a:pt x="37" y="62"/>
                      <a:pt x="41" y="62"/>
                    </a:cubicBezTo>
                    <a:cubicBezTo>
                      <a:pt x="44" y="62"/>
                      <a:pt x="47" y="52"/>
                      <a:pt x="48" y="48"/>
                    </a:cubicBezTo>
                    <a:cubicBezTo>
                      <a:pt x="50" y="39"/>
                      <a:pt x="44" y="10"/>
                      <a:pt x="44" y="10"/>
                    </a:cubicBezTo>
                    <a:cubicBezTo>
                      <a:pt x="45" y="9"/>
                      <a:pt x="46" y="7"/>
                      <a:pt x="47" y="0"/>
                    </a:cubicBezTo>
                    <a:cubicBezTo>
                      <a:pt x="59" y="0"/>
                      <a:pt x="59" y="0"/>
                      <a:pt x="59" y="0"/>
                    </a:cubicBezTo>
                    <a:cubicBezTo>
                      <a:pt x="59" y="0"/>
                      <a:pt x="59" y="0"/>
                      <a:pt x="59" y="0"/>
                    </a:cubicBezTo>
                    <a:cubicBezTo>
                      <a:pt x="70" y="0"/>
                      <a:pt x="81" y="11"/>
                      <a:pt x="79" y="23"/>
                    </a:cubicBezTo>
                    <a:cubicBezTo>
                      <a:pt x="77" y="47"/>
                      <a:pt x="77" y="47"/>
                      <a:pt x="77" y="47"/>
                    </a:cubicBezTo>
                    <a:cubicBezTo>
                      <a:pt x="74" y="59"/>
                      <a:pt x="67" y="70"/>
                      <a:pt x="56" y="70"/>
                    </a:cubicBezTo>
                    <a:cubicBezTo>
                      <a:pt x="25" y="70"/>
                      <a:pt x="25" y="70"/>
                      <a:pt x="25" y="70"/>
                    </a:cubicBezTo>
                    <a:cubicBezTo>
                      <a:pt x="13" y="70"/>
                      <a:pt x="7" y="59"/>
                      <a:pt x="4" y="47"/>
                    </a:cubicBezTo>
                    <a:cubicBezTo>
                      <a:pt x="1" y="23"/>
                      <a:pt x="1" y="23"/>
                      <a:pt x="1" y="23"/>
                    </a:cubicBezTo>
                    <a:cubicBezTo>
                      <a:pt x="0" y="10"/>
                      <a:pt x="11"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67" name="图形"/>
              <p:cNvSpPr>
                <a:spLocks noChangeArrowheads="1"/>
              </p:cNvSpPr>
              <p:nvPr>
                <p:custDataLst>
                  <p:tags r:id="rId20"/>
                </p:custDataLst>
              </p:nvPr>
            </p:nvSpPr>
            <p:spPr bwMode="auto">
              <a:xfrm>
                <a:off x="9280526" y="3648075"/>
                <a:ext cx="153988" cy="153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68" name="图形"/>
              <p:cNvSpPr>
                <a:spLocks noEditPoints="1"/>
              </p:cNvSpPr>
              <p:nvPr>
                <p:custDataLst>
                  <p:tags r:id="rId21"/>
                </p:custDataLst>
              </p:nvPr>
            </p:nvSpPr>
            <p:spPr bwMode="auto">
              <a:xfrm>
                <a:off x="9399588" y="3730625"/>
                <a:ext cx="304800" cy="109538"/>
              </a:xfrm>
              <a:custGeom>
                <a:avLst/>
                <a:gdLst>
                  <a:gd name="T0" fmla="*/ 81 w 81"/>
                  <a:gd name="T1" fmla="*/ 27 h 29"/>
                  <a:gd name="T2" fmla="*/ 64 w 81"/>
                  <a:gd name="T3" fmla="*/ 10 h 29"/>
                  <a:gd name="T4" fmla="*/ 62 w 81"/>
                  <a:gd name="T5" fmla="*/ 10 h 29"/>
                  <a:gd name="T6" fmla="*/ 62 w 81"/>
                  <a:gd name="T7" fmla="*/ 6 h 29"/>
                  <a:gd name="T8" fmla="*/ 55 w 81"/>
                  <a:gd name="T9" fmla="*/ 0 h 29"/>
                  <a:gd name="T10" fmla="*/ 49 w 81"/>
                  <a:gd name="T11" fmla="*/ 6 h 29"/>
                  <a:gd name="T12" fmla="*/ 49 w 81"/>
                  <a:gd name="T13" fmla="*/ 10 h 29"/>
                  <a:gd name="T14" fmla="*/ 24 w 81"/>
                  <a:gd name="T15" fmla="*/ 10 h 29"/>
                  <a:gd name="T16" fmla="*/ 24 w 81"/>
                  <a:gd name="T17" fmla="*/ 6 h 29"/>
                  <a:gd name="T18" fmla="*/ 17 w 81"/>
                  <a:gd name="T19" fmla="*/ 0 h 29"/>
                  <a:gd name="T20" fmla="*/ 15 w 81"/>
                  <a:gd name="T21" fmla="*/ 0 h 29"/>
                  <a:gd name="T22" fmla="*/ 0 w 81"/>
                  <a:gd name="T23" fmla="*/ 23 h 29"/>
                  <a:gd name="T24" fmla="*/ 1 w 81"/>
                  <a:gd name="T25" fmla="*/ 23 h 29"/>
                  <a:gd name="T26" fmla="*/ 1 w 81"/>
                  <a:gd name="T27" fmla="*/ 23 h 29"/>
                  <a:gd name="T28" fmla="*/ 7 w 81"/>
                  <a:gd name="T29" fmla="*/ 23 h 29"/>
                  <a:gd name="T30" fmla="*/ 24 w 81"/>
                  <a:gd name="T31" fmla="*/ 29 h 29"/>
                  <a:gd name="T32" fmla="*/ 81 w 81"/>
                  <a:gd name="T33" fmla="*/ 29 h 29"/>
                  <a:gd name="T34" fmla="*/ 81 w 81"/>
                  <a:gd name="T35" fmla="*/ 27 h 29"/>
                  <a:gd name="T36" fmla="*/ 17 w 81"/>
                  <a:gd name="T37" fmla="*/ 22 h 29"/>
                  <a:gd name="T38" fmla="*/ 11 w 81"/>
                  <a:gd name="T39" fmla="*/ 16 h 29"/>
                  <a:gd name="T40" fmla="*/ 11 w 81"/>
                  <a:gd name="T41" fmla="*/ 15 h 29"/>
                  <a:gd name="T42" fmla="*/ 17 w 81"/>
                  <a:gd name="T43" fmla="*/ 19 h 29"/>
                  <a:gd name="T44" fmla="*/ 23 w 81"/>
                  <a:gd name="T45" fmla="*/ 15 h 29"/>
                  <a:gd name="T46" fmla="*/ 24 w 81"/>
                  <a:gd name="T47" fmla="*/ 16 h 29"/>
                  <a:gd name="T48" fmla="*/ 17 w 81"/>
                  <a:gd name="T49" fmla="*/ 22 h 29"/>
                  <a:gd name="T50" fmla="*/ 55 w 81"/>
                  <a:gd name="T51" fmla="*/ 22 h 29"/>
                  <a:gd name="T52" fmla="*/ 49 w 81"/>
                  <a:gd name="T53" fmla="*/ 16 h 29"/>
                  <a:gd name="T54" fmla="*/ 49 w 81"/>
                  <a:gd name="T55" fmla="*/ 15 h 29"/>
                  <a:gd name="T56" fmla="*/ 55 w 81"/>
                  <a:gd name="T57" fmla="*/ 19 h 29"/>
                  <a:gd name="T58" fmla="*/ 62 w 81"/>
                  <a:gd name="T59" fmla="*/ 15 h 29"/>
                  <a:gd name="T60" fmla="*/ 62 w 81"/>
                  <a:gd name="T61" fmla="*/ 16 h 29"/>
                  <a:gd name="T62" fmla="*/ 55 w 81"/>
                  <a:gd name="T63"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29">
                    <a:moveTo>
                      <a:pt x="81" y="27"/>
                    </a:moveTo>
                    <a:cubicBezTo>
                      <a:pt x="81" y="17"/>
                      <a:pt x="73" y="10"/>
                      <a:pt x="64" y="10"/>
                    </a:cubicBezTo>
                    <a:cubicBezTo>
                      <a:pt x="62" y="10"/>
                      <a:pt x="62" y="10"/>
                      <a:pt x="62" y="10"/>
                    </a:cubicBezTo>
                    <a:cubicBezTo>
                      <a:pt x="62" y="6"/>
                      <a:pt x="62" y="6"/>
                      <a:pt x="62" y="6"/>
                    </a:cubicBezTo>
                    <a:cubicBezTo>
                      <a:pt x="62" y="3"/>
                      <a:pt x="59" y="0"/>
                      <a:pt x="55" y="0"/>
                    </a:cubicBezTo>
                    <a:cubicBezTo>
                      <a:pt x="52" y="0"/>
                      <a:pt x="49" y="3"/>
                      <a:pt x="49" y="6"/>
                    </a:cubicBezTo>
                    <a:cubicBezTo>
                      <a:pt x="49" y="10"/>
                      <a:pt x="49" y="10"/>
                      <a:pt x="49" y="10"/>
                    </a:cubicBezTo>
                    <a:cubicBezTo>
                      <a:pt x="24" y="10"/>
                      <a:pt x="24" y="10"/>
                      <a:pt x="24" y="10"/>
                    </a:cubicBezTo>
                    <a:cubicBezTo>
                      <a:pt x="24" y="6"/>
                      <a:pt x="24" y="6"/>
                      <a:pt x="24" y="6"/>
                    </a:cubicBezTo>
                    <a:cubicBezTo>
                      <a:pt x="24" y="3"/>
                      <a:pt x="21" y="0"/>
                      <a:pt x="17" y="0"/>
                    </a:cubicBezTo>
                    <a:cubicBezTo>
                      <a:pt x="17" y="0"/>
                      <a:pt x="16" y="0"/>
                      <a:pt x="15" y="0"/>
                    </a:cubicBezTo>
                    <a:cubicBezTo>
                      <a:pt x="14" y="10"/>
                      <a:pt x="8" y="19"/>
                      <a:pt x="0" y="23"/>
                    </a:cubicBezTo>
                    <a:cubicBezTo>
                      <a:pt x="1" y="23"/>
                      <a:pt x="1" y="23"/>
                      <a:pt x="1" y="23"/>
                    </a:cubicBezTo>
                    <a:cubicBezTo>
                      <a:pt x="1" y="23"/>
                      <a:pt x="1" y="23"/>
                      <a:pt x="1" y="23"/>
                    </a:cubicBezTo>
                    <a:cubicBezTo>
                      <a:pt x="7" y="23"/>
                      <a:pt x="7" y="23"/>
                      <a:pt x="7" y="23"/>
                    </a:cubicBezTo>
                    <a:cubicBezTo>
                      <a:pt x="13" y="23"/>
                      <a:pt x="19" y="25"/>
                      <a:pt x="24" y="29"/>
                    </a:cubicBezTo>
                    <a:cubicBezTo>
                      <a:pt x="81" y="29"/>
                      <a:pt x="81" y="29"/>
                      <a:pt x="81" y="29"/>
                    </a:cubicBezTo>
                    <a:lnTo>
                      <a:pt x="81" y="27"/>
                    </a:lnTo>
                    <a:close/>
                    <a:moveTo>
                      <a:pt x="17" y="22"/>
                    </a:moveTo>
                    <a:cubicBezTo>
                      <a:pt x="14" y="22"/>
                      <a:pt x="11" y="19"/>
                      <a:pt x="11" y="16"/>
                    </a:cubicBezTo>
                    <a:cubicBezTo>
                      <a:pt x="11" y="15"/>
                      <a:pt x="11" y="15"/>
                      <a:pt x="11" y="15"/>
                    </a:cubicBezTo>
                    <a:cubicBezTo>
                      <a:pt x="12" y="17"/>
                      <a:pt x="15" y="19"/>
                      <a:pt x="17" y="19"/>
                    </a:cubicBezTo>
                    <a:cubicBezTo>
                      <a:pt x="20" y="19"/>
                      <a:pt x="22" y="17"/>
                      <a:pt x="23" y="15"/>
                    </a:cubicBezTo>
                    <a:cubicBezTo>
                      <a:pt x="24" y="15"/>
                      <a:pt x="24" y="15"/>
                      <a:pt x="24" y="16"/>
                    </a:cubicBezTo>
                    <a:cubicBezTo>
                      <a:pt x="24" y="19"/>
                      <a:pt x="21" y="22"/>
                      <a:pt x="17" y="22"/>
                    </a:cubicBezTo>
                    <a:close/>
                    <a:moveTo>
                      <a:pt x="55" y="22"/>
                    </a:moveTo>
                    <a:cubicBezTo>
                      <a:pt x="52" y="22"/>
                      <a:pt x="49" y="19"/>
                      <a:pt x="49" y="16"/>
                    </a:cubicBezTo>
                    <a:cubicBezTo>
                      <a:pt x="49" y="15"/>
                      <a:pt x="49" y="15"/>
                      <a:pt x="49" y="15"/>
                    </a:cubicBezTo>
                    <a:cubicBezTo>
                      <a:pt x="50" y="17"/>
                      <a:pt x="53" y="19"/>
                      <a:pt x="55" y="19"/>
                    </a:cubicBezTo>
                    <a:cubicBezTo>
                      <a:pt x="58" y="19"/>
                      <a:pt x="61" y="17"/>
                      <a:pt x="62" y="15"/>
                    </a:cubicBezTo>
                    <a:cubicBezTo>
                      <a:pt x="62" y="15"/>
                      <a:pt x="62" y="15"/>
                      <a:pt x="62" y="16"/>
                    </a:cubicBezTo>
                    <a:cubicBezTo>
                      <a:pt x="62" y="19"/>
                      <a:pt x="59" y="22"/>
                      <a:pt x="5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69" name="图形"/>
              <p:cNvSpPr/>
              <p:nvPr>
                <p:custDataLst>
                  <p:tags r:id="rId22"/>
                </p:custDataLst>
              </p:nvPr>
            </p:nvSpPr>
            <p:spPr bwMode="auto">
              <a:xfrm>
                <a:off x="9475788" y="3862388"/>
                <a:ext cx="228600" cy="239713"/>
              </a:xfrm>
              <a:custGeom>
                <a:avLst/>
                <a:gdLst>
                  <a:gd name="T0" fmla="*/ 47 w 61"/>
                  <a:gd name="T1" fmla="*/ 5 h 64"/>
                  <a:gd name="T2" fmla="*/ 55 w 61"/>
                  <a:gd name="T3" fmla="*/ 5 h 64"/>
                  <a:gd name="T4" fmla="*/ 55 w 61"/>
                  <a:gd name="T5" fmla="*/ 48 h 64"/>
                  <a:gd name="T6" fmla="*/ 46 w 61"/>
                  <a:gd name="T7" fmla="*/ 58 h 64"/>
                  <a:gd name="T8" fmla="*/ 5 w 61"/>
                  <a:gd name="T9" fmla="*/ 58 h 64"/>
                  <a:gd name="T10" fmla="*/ 0 w 61"/>
                  <a:gd name="T11" fmla="*/ 64 h 64"/>
                  <a:gd name="T12" fmla="*/ 44 w 61"/>
                  <a:gd name="T13" fmla="*/ 64 h 64"/>
                  <a:gd name="T14" fmla="*/ 61 w 61"/>
                  <a:gd name="T15" fmla="*/ 47 h 64"/>
                  <a:gd name="T16" fmla="*/ 61 w 61"/>
                  <a:gd name="T17" fmla="*/ 0 h 64"/>
                  <a:gd name="T18" fmla="*/ 45 w 61"/>
                  <a:gd name="T19" fmla="*/ 0 h 64"/>
                  <a:gd name="T20" fmla="*/ 9 w 61"/>
                  <a:gd name="T21" fmla="*/ 0 h 64"/>
                  <a:gd name="T22" fmla="*/ 12 w 61"/>
                  <a:gd name="T23" fmla="*/ 5 h 64"/>
                  <a:gd name="T24" fmla="*/ 47 w 61"/>
                  <a:gd name="T25"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4">
                    <a:moveTo>
                      <a:pt x="47" y="5"/>
                    </a:moveTo>
                    <a:cubicBezTo>
                      <a:pt x="55" y="5"/>
                      <a:pt x="55" y="5"/>
                      <a:pt x="55" y="5"/>
                    </a:cubicBezTo>
                    <a:cubicBezTo>
                      <a:pt x="55" y="48"/>
                      <a:pt x="55" y="48"/>
                      <a:pt x="55" y="48"/>
                    </a:cubicBezTo>
                    <a:cubicBezTo>
                      <a:pt x="55" y="53"/>
                      <a:pt x="51" y="58"/>
                      <a:pt x="46" y="58"/>
                    </a:cubicBezTo>
                    <a:cubicBezTo>
                      <a:pt x="5" y="58"/>
                      <a:pt x="5" y="58"/>
                      <a:pt x="5" y="58"/>
                    </a:cubicBezTo>
                    <a:cubicBezTo>
                      <a:pt x="3" y="60"/>
                      <a:pt x="2" y="62"/>
                      <a:pt x="0" y="64"/>
                    </a:cubicBezTo>
                    <a:cubicBezTo>
                      <a:pt x="44" y="64"/>
                      <a:pt x="44" y="64"/>
                      <a:pt x="44" y="64"/>
                    </a:cubicBezTo>
                    <a:cubicBezTo>
                      <a:pt x="53" y="64"/>
                      <a:pt x="61" y="56"/>
                      <a:pt x="61" y="47"/>
                    </a:cubicBezTo>
                    <a:cubicBezTo>
                      <a:pt x="61" y="0"/>
                      <a:pt x="61" y="0"/>
                      <a:pt x="61" y="0"/>
                    </a:cubicBezTo>
                    <a:cubicBezTo>
                      <a:pt x="45" y="0"/>
                      <a:pt x="45" y="0"/>
                      <a:pt x="45" y="0"/>
                    </a:cubicBezTo>
                    <a:cubicBezTo>
                      <a:pt x="9" y="0"/>
                      <a:pt x="9" y="0"/>
                      <a:pt x="9" y="0"/>
                    </a:cubicBezTo>
                    <a:cubicBezTo>
                      <a:pt x="10" y="2"/>
                      <a:pt x="11" y="4"/>
                      <a:pt x="12" y="5"/>
                    </a:cubicBezTo>
                    <a:lnTo>
                      <a:pt x="4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70" name="图形"/>
              <p:cNvSpPr/>
              <p:nvPr>
                <p:custDataLst>
                  <p:tags r:id="rId23"/>
                </p:custDataLst>
              </p:nvPr>
            </p:nvSpPr>
            <p:spPr bwMode="auto">
              <a:xfrm>
                <a:off x="9520238" y="3929063"/>
                <a:ext cx="49213" cy="41275"/>
              </a:xfrm>
              <a:custGeom>
                <a:avLst/>
                <a:gdLst>
                  <a:gd name="T0" fmla="*/ 11 w 13"/>
                  <a:gd name="T1" fmla="*/ 11 h 11"/>
                  <a:gd name="T2" fmla="*/ 13 w 13"/>
                  <a:gd name="T3" fmla="*/ 10 h 11"/>
                  <a:gd name="T4" fmla="*/ 13 w 13"/>
                  <a:gd name="T5" fmla="*/ 1 h 11"/>
                  <a:gd name="T6" fmla="*/ 11 w 13"/>
                  <a:gd name="T7" fmla="*/ 0 h 11"/>
                  <a:gd name="T8" fmla="*/ 2 w 13"/>
                  <a:gd name="T9" fmla="*/ 0 h 11"/>
                  <a:gd name="T10" fmla="*/ 0 w 13"/>
                  <a:gd name="T11" fmla="*/ 11 h 11"/>
                  <a:gd name="T12" fmla="*/ 11 w 1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11" y="11"/>
                    </a:moveTo>
                    <a:cubicBezTo>
                      <a:pt x="12" y="11"/>
                      <a:pt x="13" y="11"/>
                      <a:pt x="13" y="10"/>
                    </a:cubicBezTo>
                    <a:cubicBezTo>
                      <a:pt x="13" y="1"/>
                      <a:pt x="13" y="1"/>
                      <a:pt x="13" y="1"/>
                    </a:cubicBezTo>
                    <a:cubicBezTo>
                      <a:pt x="13" y="1"/>
                      <a:pt x="12" y="0"/>
                      <a:pt x="11" y="0"/>
                    </a:cubicBezTo>
                    <a:cubicBezTo>
                      <a:pt x="2" y="0"/>
                      <a:pt x="2" y="0"/>
                      <a:pt x="2" y="0"/>
                    </a:cubicBezTo>
                    <a:cubicBezTo>
                      <a:pt x="0" y="11"/>
                      <a:pt x="0" y="11"/>
                      <a:pt x="0" y="11"/>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71" name="图形"/>
              <p:cNvSpPr/>
              <p:nvPr>
                <p:custDataLst>
                  <p:tags r:id="rId24"/>
                </p:custDataLst>
              </p:nvPr>
            </p:nvSpPr>
            <p:spPr bwMode="auto">
              <a:xfrm>
                <a:off x="9586913" y="3929063"/>
                <a:ext cx="65088" cy="41275"/>
              </a:xfrm>
              <a:custGeom>
                <a:avLst/>
                <a:gdLst>
                  <a:gd name="T0" fmla="*/ 1 w 17"/>
                  <a:gd name="T1" fmla="*/ 11 h 11"/>
                  <a:gd name="T2" fmla="*/ 15 w 17"/>
                  <a:gd name="T3" fmla="*/ 11 h 11"/>
                  <a:gd name="T4" fmla="*/ 17 w 17"/>
                  <a:gd name="T5" fmla="*/ 10 h 11"/>
                  <a:gd name="T6" fmla="*/ 17 w 17"/>
                  <a:gd name="T7" fmla="*/ 1 h 11"/>
                  <a:gd name="T8" fmla="*/ 15 w 17"/>
                  <a:gd name="T9" fmla="*/ 0 h 11"/>
                  <a:gd name="T10" fmla="*/ 1 w 17"/>
                  <a:gd name="T11" fmla="*/ 0 h 11"/>
                  <a:gd name="T12" fmla="*/ 0 w 17"/>
                  <a:gd name="T13" fmla="*/ 1 h 11"/>
                  <a:gd name="T14" fmla="*/ 0 w 17"/>
                  <a:gd name="T15" fmla="*/ 10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1"/>
                      <a:pt x="17" y="10"/>
                    </a:cubicBezTo>
                    <a:cubicBezTo>
                      <a:pt x="17" y="1"/>
                      <a:pt x="17" y="1"/>
                      <a:pt x="17" y="1"/>
                    </a:cubicBezTo>
                    <a:cubicBezTo>
                      <a:pt x="17" y="1"/>
                      <a:pt x="16" y="0"/>
                      <a:pt x="15" y="0"/>
                    </a:cubicBezTo>
                    <a:cubicBezTo>
                      <a:pt x="1" y="0"/>
                      <a:pt x="1" y="0"/>
                      <a:pt x="1" y="0"/>
                    </a:cubicBezTo>
                    <a:cubicBezTo>
                      <a:pt x="1" y="0"/>
                      <a:pt x="0" y="1"/>
                      <a:pt x="0" y="1"/>
                    </a:cubicBezTo>
                    <a:cubicBezTo>
                      <a:pt x="0" y="10"/>
                      <a:pt x="0" y="10"/>
                      <a:pt x="0" y="10"/>
                    </a:cubicBezTo>
                    <a:cubicBezTo>
                      <a:pt x="0" y="11"/>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72" name="图形"/>
              <p:cNvSpPr/>
              <p:nvPr>
                <p:custDataLst>
                  <p:tags r:id="rId25"/>
                </p:custDataLst>
              </p:nvPr>
            </p:nvSpPr>
            <p:spPr bwMode="auto">
              <a:xfrm>
                <a:off x="9586913" y="3992563"/>
                <a:ext cx="65088" cy="41275"/>
              </a:xfrm>
              <a:custGeom>
                <a:avLst/>
                <a:gdLst>
                  <a:gd name="T0" fmla="*/ 1 w 17"/>
                  <a:gd name="T1" fmla="*/ 11 h 11"/>
                  <a:gd name="T2" fmla="*/ 15 w 17"/>
                  <a:gd name="T3" fmla="*/ 11 h 11"/>
                  <a:gd name="T4" fmla="*/ 17 w 17"/>
                  <a:gd name="T5" fmla="*/ 9 h 11"/>
                  <a:gd name="T6" fmla="*/ 17 w 17"/>
                  <a:gd name="T7" fmla="*/ 1 h 11"/>
                  <a:gd name="T8" fmla="*/ 15 w 17"/>
                  <a:gd name="T9" fmla="*/ 0 h 11"/>
                  <a:gd name="T10" fmla="*/ 1 w 17"/>
                  <a:gd name="T11" fmla="*/ 0 h 11"/>
                  <a:gd name="T12" fmla="*/ 0 w 17"/>
                  <a:gd name="T13" fmla="*/ 1 h 11"/>
                  <a:gd name="T14" fmla="*/ 0 w 17"/>
                  <a:gd name="T15" fmla="*/ 9 h 11"/>
                  <a:gd name="T16" fmla="*/ 1 w 17"/>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 y="11"/>
                    </a:moveTo>
                    <a:cubicBezTo>
                      <a:pt x="15" y="11"/>
                      <a:pt x="15" y="11"/>
                      <a:pt x="15" y="11"/>
                    </a:cubicBezTo>
                    <a:cubicBezTo>
                      <a:pt x="16" y="11"/>
                      <a:pt x="17" y="10"/>
                      <a:pt x="17" y="9"/>
                    </a:cubicBezTo>
                    <a:cubicBezTo>
                      <a:pt x="17" y="1"/>
                      <a:pt x="17" y="1"/>
                      <a:pt x="17" y="1"/>
                    </a:cubicBezTo>
                    <a:cubicBezTo>
                      <a:pt x="17" y="0"/>
                      <a:pt x="16" y="0"/>
                      <a:pt x="15" y="0"/>
                    </a:cubicBezTo>
                    <a:cubicBezTo>
                      <a:pt x="1" y="0"/>
                      <a:pt x="1" y="0"/>
                      <a:pt x="1" y="0"/>
                    </a:cubicBezTo>
                    <a:cubicBezTo>
                      <a:pt x="1" y="0"/>
                      <a:pt x="0" y="0"/>
                      <a:pt x="0" y="1"/>
                    </a:cubicBezTo>
                    <a:cubicBezTo>
                      <a:pt x="0" y="9"/>
                      <a:pt x="0" y="9"/>
                      <a:pt x="0" y="9"/>
                    </a:cubicBezTo>
                    <a:cubicBezTo>
                      <a:pt x="0" y="10"/>
                      <a:pt x="1" y="11"/>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73" name="图形"/>
              <p:cNvSpPr/>
              <p:nvPr>
                <p:custDataLst>
                  <p:tags r:id="rId26"/>
                </p:custDataLst>
              </p:nvPr>
            </p:nvSpPr>
            <p:spPr bwMode="auto">
              <a:xfrm>
                <a:off x="9512301" y="3992563"/>
                <a:ext cx="57150" cy="41275"/>
              </a:xfrm>
              <a:custGeom>
                <a:avLst/>
                <a:gdLst>
                  <a:gd name="T0" fmla="*/ 1 w 15"/>
                  <a:gd name="T1" fmla="*/ 7 h 11"/>
                  <a:gd name="T2" fmla="*/ 1 w 15"/>
                  <a:gd name="T3" fmla="*/ 7 h 11"/>
                  <a:gd name="T4" fmla="*/ 0 w 15"/>
                  <a:gd name="T5" fmla="*/ 11 h 11"/>
                  <a:gd name="T6" fmla="*/ 13 w 15"/>
                  <a:gd name="T7" fmla="*/ 11 h 11"/>
                  <a:gd name="T8" fmla="*/ 15 w 15"/>
                  <a:gd name="T9" fmla="*/ 9 h 11"/>
                  <a:gd name="T10" fmla="*/ 15 w 15"/>
                  <a:gd name="T11" fmla="*/ 1 h 11"/>
                  <a:gd name="T12" fmla="*/ 13 w 15"/>
                  <a:gd name="T13" fmla="*/ 0 h 11"/>
                  <a:gd name="T14" fmla="*/ 2 w 15"/>
                  <a:gd name="T15" fmla="*/ 0 h 11"/>
                  <a:gd name="T16" fmla="*/ 1 w 15"/>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1">
                    <a:moveTo>
                      <a:pt x="1" y="7"/>
                    </a:moveTo>
                    <a:cubicBezTo>
                      <a:pt x="1" y="7"/>
                      <a:pt x="1" y="7"/>
                      <a:pt x="1" y="7"/>
                    </a:cubicBezTo>
                    <a:cubicBezTo>
                      <a:pt x="0" y="8"/>
                      <a:pt x="0" y="10"/>
                      <a:pt x="0" y="11"/>
                    </a:cubicBezTo>
                    <a:cubicBezTo>
                      <a:pt x="13" y="11"/>
                      <a:pt x="13" y="11"/>
                      <a:pt x="13" y="11"/>
                    </a:cubicBezTo>
                    <a:cubicBezTo>
                      <a:pt x="14" y="11"/>
                      <a:pt x="15" y="10"/>
                      <a:pt x="15" y="9"/>
                    </a:cubicBezTo>
                    <a:cubicBezTo>
                      <a:pt x="15" y="1"/>
                      <a:pt x="15" y="1"/>
                      <a:pt x="15" y="1"/>
                    </a:cubicBezTo>
                    <a:cubicBezTo>
                      <a:pt x="15" y="0"/>
                      <a:pt x="14" y="0"/>
                      <a:pt x="13" y="0"/>
                    </a:cubicBezTo>
                    <a:cubicBezTo>
                      <a:pt x="2" y="0"/>
                      <a:pt x="2" y="0"/>
                      <a:pt x="2" y="0"/>
                    </a:cubicBezTo>
                    <a:cubicBezTo>
                      <a:pt x="1" y="7"/>
                      <a:pt x="1" y="7"/>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grpSp>
        <p:grpSp>
          <p:nvGrpSpPr>
            <p:cNvPr id="74" name="图形"/>
            <p:cNvGrpSpPr/>
            <p:nvPr/>
          </p:nvGrpSpPr>
          <p:grpSpPr>
            <a:xfrm>
              <a:off x="10748" y="6332"/>
              <a:ext cx="605" cy="732"/>
              <a:chOff x="9532938" y="3521075"/>
              <a:chExt cx="423862" cy="512763"/>
            </a:xfrm>
            <a:solidFill>
              <a:schemeClr val="bg1"/>
            </a:solidFill>
          </p:grpSpPr>
          <p:sp>
            <p:nvSpPr>
              <p:cNvPr id="75" name="图形"/>
              <p:cNvSpPr/>
              <p:nvPr>
                <p:custDataLst>
                  <p:tags r:id="rId16"/>
                </p:custDataLst>
              </p:nvPr>
            </p:nvSpPr>
            <p:spPr bwMode="auto">
              <a:xfrm>
                <a:off x="9667875" y="3640138"/>
                <a:ext cx="150812" cy="30163"/>
              </a:xfrm>
              <a:custGeom>
                <a:avLst/>
                <a:gdLst>
                  <a:gd name="T0" fmla="*/ 40 w 40"/>
                  <a:gd name="T1" fmla="*/ 4 h 8"/>
                  <a:gd name="T2" fmla="*/ 36 w 40"/>
                  <a:gd name="T3" fmla="*/ 8 h 8"/>
                  <a:gd name="T4" fmla="*/ 4 w 40"/>
                  <a:gd name="T5" fmla="*/ 8 h 8"/>
                  <a:gd name="T6" fmla="*/ 0 w 40"/>
                  <a:gd name="T7" fmla="*/ 4 h 8"/>
                  <a:gd name="T8" fmla="*/ 0 w 40"/>
                  <a:gd name="T9" fmla="*/ 4 h 8"/>
                  <a:gd name="T10" fmla="*/ 4 w 40"/>
                  <a:gd name="T11" fmla="*/ 0 h 8"/>
                  <a:gd name="T12" fmla="*/ 36 w 40"/>
                  <a:gd name="T13" fmla="*/ 0 h 8"/>
                  <a:gd name="T14" fmla="*/ 40 w 40"/>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
                    <a:moveTo>
                      <a:pt x="40" y="4"/>
                    </a:moveTo>
                    <a:cubicBezTo>
                      <a:pt x="40" y="6"/>
                      <a:pt x="39" y="8"/>
                      <a:pt x="36" y="8"/>
                    </a:cubicBezTo>
                    <a:cubicBezTo>
                      <a:pt x="4" y="8"/>
                      <a:pt x="4" y="8"/>
                      <a:pt x="4" y="8"/>
                    </a:cubicBezTo>
                    <a:cubicBezTo>
                      <a:pt x="2" y="8"/>
                      <a:pt x="0" y="6"/>
                      <a:pt x="0" y="4"/>
                    </a:cubicBezTo>
                    <a:cubicBezTo>
                      <a:pt x="0" y="4"/>
                      <a:pt x="0" y="4"/>
                      <a:pt x="0" y="4"/>
                    </a:cubicBezTo>
                    <a:cubicBezTo>
                      <a:pt x="0" y="1"/>
                      <a:pt x="2" y="0"/>
                      <a:pt x="4" y="0"/>
                    </a:cubicBezTo>
                    <a:cubicBezTo>
                      <a:pt x="36" y="0"/>
                      <a:pt x="36" y="0"/>
                      <a:pt x="36" y="0"/>
                    </a:cubicBezTo>
                    <a:cubicBezTo>
                      <a:pt x="39" y="0"/>
                      <a:pt x="40" y="1"/>
                      <a:pt x="4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76" name="图形"/>
              <p:cNvSpPr/>
              <p:nvPr>
                <p:custDataLst>
                  <p:tags r:id="rId17"/>
                </p:custDataLst>
              </p:nvPr>
            </p:nvSpPr>
            <p:spPr bwMode="auto">
              <a:xfrm>
                <a:off x="9656763" y="3521075"/>
                <a:ext cx="173037" cy="100013"/>
              </a:xfrm>
              <a:custGeom>
                <a:avLst/>
                <a:gdLst>
                  <a:gd name="T0" fmla="*/ 46 w 46"/>
                  <a:gd name="T1" fmla="*/ 14 h 27"/>
                  <a:gd name="T2" fmla="*/ 36 w 46"/>
                  <a:gd name="T3" fmla="*/ 27 h 27"/>
                  <a:gd name="T4" fmla="*/ 10 w 46"/>
                  <a:gd name="T5" fmla="*/ 27 h 27"/>
                  <a:gd name="T6" fmla="*/ 0 w 46"/>
                  <a:gd name="T7" fmla="*/ 14 h 27"/>
                  <a:gd name="T8" fmla="*/ 0 w 46"/>
                  <a:gd name="T9" fmla="*/ 14 h 27"/>
                  <a:gd name="T10" fmla="*/ 10 w 46"/>
                  <a:gd name="T11" fmla="*/ 0 h 27"/>
                  <a:gd name="T12" fmla="*/ 20 w 46"/>
                  <a:gd name="T13" fmla="*/ 7 h 27"/>
                  <a:gd name="T14" fmla="*/ 27 w 46"/>
                  <a:gd name="T15" fmla="*/ 0 h 27"/>
                  <a:gd name="T16" fmla="*/ 33 w 46"/>
                  <a:gd name="T17" fmla="*/ 7 h 27"/>
                  <a:gd name="T18" fmla="*/ 36 w 46"/>
                  <a:gd name="T19" fmla="*/ 0 h 27"/>
                  <a:gd name="T20" fmla="*/ 46 w 46"/>
                  <a:gd name="T21"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27">
                    <a:moveTo>
                      <a:pt x="46" y="14"/>
                    </a:moveTo>
                    <a:cubicBezTo>
                      <a:pt x="46" y="21"/>
                      <a:pt x="42" y="27"/>
                      <a:pt x="36" y="27"/>
                    </a:cubicBezTo>
                    <a:cubicBezTo>
                      <a:pt x="10" y="27"/>
                      <a:pt x="10" y="27"/>
                      <a:pt x="10" y="27"/>
                    </a:cubicBezTo>
                    <a:cubicBezTo>
                      <a:pt x="5" y="27"/>
                      <a:pt x="0" y="21"/>
                      <a:pt x="0" y="14"/>
                    </a:cubicBezTo>
                    <a:cubicBezTo>
                      <a:pt x="0" y="14"/>
                      <a:pt x="0" y="14"/>
                      <a:pt x="0" y="14"/>
                    </a:cubicBezTo>
                    <a:cubicBezTo>
                      <a:pt x="0" y="6"/>
                      <a:pt x="5" y="0"/>
                      <a:pt x="10" y="0"/>
                    </a:cubicBezTo>
                    <a:cubicBezTo>
                      <a:pt x="10" y="0"/>
                      <a:pt x="17" y="8"/>
                      <a:pt x="20" y="7"/>
                    </a:cubicBezTo>
                    <a:cubicBezTo>
                      <a:pt x="22" y="7"/>
                      <a:pt x="24" y="0"/>
                      <a:pt x="27" y="0"/>
                    </a:cubicBezTo>
                    <a:cubicBezTo>
                      <a:pt x="29" y="1"/>
                      <a:pt x="31" y="7"/>
                      <a:pt x="33" y="7"/>
                    </a:cubicBezTo>
                    <a:cubicBezTo>
                      <a:pt x="35" y="7"/>
                      <a:pt x="36" y="0"/>
                      <a:pt x="36" y="0"/>
                    </a:cubicBezTo>
                    <a:cubicBezTo>
                      <a:pt x="42" y="0"/>
                      <a:pt x="46" y="6"/>
                      <a:pt x="4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77" name="图形"/>
              <p:cNvSpPr>
                <a:spLocks noEditPoints="1"/>
              </p:cNvSpPr>
              <p:nvPr>
                <p:custDataLst>
                  <p:tags r:id="rId18"/>
                </p:custDataLst>
              </p:nvPr>
            </p:nvSpPr>
            <p:spPr bwMode="auto">
              <a:xfrm>
                <a:off x="9532938" y="3689350"/>
                <a:ext cx="423862" cy="344488"/>
              </a:xfrm>
              <a:custGeom>
                <a:avLst/>
                <a:gdLst>
                  <a:gd name="T0" fmla="*/ 113 w 113"/>
                  <a:gd name="T1" fmla="*/ 82 h 92"/>
                  <a:gd name="T2" fmla="*/ 102 w 113"/>
                  <a:gd name="T3" fmla="*/ 92 h 92"/>
                  <a:gd name="T4" fmla="*/ 10 w 113"/>
                  <a:gd name="T5" fmla="*/ 92 h 92"/>
                  <a:gd name="T6" fmla="*/ 0 w 113"/>
                  <a:gd name="T7" fmla="*/ 82 h 92"/>
                  <a:gd name="T8" fmla="*/ 10 w 113"/>
                  <a:gd name="T9" fmla="*/ 71 h 92"/>
                  <a:gd name="T10" fmla="*/ 10 w 113"/>
                  <a:gd name="T11" fmla="*/ 33 h 92"/>
                  <a:gd name="T12" fmla="*/ 43 w 113"/>
                  <a:gd name="T13" fmla="*/ 0 h 92"/>
                  <a:gd name="T14" fmla="*/ 69 w 113"/>
                  <a:gd name="T15" fmla="*/ 0 h 92"/>
                  <a:gd name="T16" fmla="*/ 102 w 113"/>
                  <a:gd name="T17" fmla="*/ 33 h 92"/>
                  <a:gd name="T18" fmla="*/ 102 w 113"/>
                  <a:gd name="T19" fmla="*/ 71 h 92"/>
                  <a:gd name="T20" fmla="*/ 113 w 113"/>
                  <a:gd name="T21" fmla="*/ 82 h 92"/>
                  <a:gd name="T22" fmla="*/ 75 w 113"/>
                  <a:gd name="T23" fmla="*/ 54 h 92"/>
                  <a:gd name="T24" fmla="*/ 62 w 113"/>
                  <a:gd name="T25" fmla="*/ 39 h 92"/>
                  <a:gd name="T26" fmla="*/ 53 w 113"/>
                  <a:gd name="T27" fmla="*/ 32 h 92"/>
                  <a:gd name="T28" fmla="*/ 59 w 113"/>
                  <a:gd name="T29" fmla="*/ 28 h 92"/>
                  <a:gd name="T30" fmla="*/ 70 w 113"/>
                  <a:gd name="T31" fmla="*/ 31 h 92"/>
                  <a:gd name="T32" fmla="*/ 73 w 113"/>
                  <a:gd name="T33" fmla="*/ 22 h 92"/>
                  <a:gd name="T34" fmla="*/ 61 w 113"/>
                  <a:gd name="T35" fmla="*/ 19 h 92"/>
                  <a:gd name="T36" fmla="*/ 61 w 113"/>
                  <a:gd name="T37" fmla="*/ 18 h 92"/>
                  <a:gd name="T38" fmla="*/ 61 w 113"/>
                  <a:gd name="T39" fmla="*/ 18 h 92"/>
                  <a:gd name="T40" fmla="*/ 61 w 113"/>
                  <a:gd name="T41" fmla="*/ 17 h 92"/>
                  <a:gd name="T42" fmla="*/ 57 w 113"/>
                  <a:gd name="T43" fmla="*/ 14 h 92"/>
                  <a:gd name="T44" fmla="*/ 54 w 113"/>
                  <a:gd name="T45" fmla="*/ 17 h 92"/>
                  <a:gd name="T46" fmla="*/ 54 w 113"/>
                  <a:gd name="T47" fmla="*/ 19 h 92"/>
                  <a:gd name="T48" fmla="*/ 54 w 113"/>
                  <a:gd name="T49" fmla="*/ 19 h 92"/>
                  <a:gd name="T50" fmla="*/ 54 w 113"/>
                  <a:gd name="T51" fmla="*/ 20 h 92"/>
                  <a:gd name="T52" fmla="*/ 41 w 113"/>
                  <a:gd name="T53" fmla="*/ 34 h 92"/>
                  <a:gd name="T54" fmla="*/ 55 w 113"/>
                  <a:gd name="T55" fmla="*/ 48 h 92"/>
                  <a:gd name="T56" fmla="*/ 63 w 113"/>
                  <a:gd name="T57" fmla="*/ 55 h 92"/>
                  <a:gd name="T58" fmla="*/ 55 w 113"/>
                  <a:gd name="T59" fmla="*/ 60 h 92"/>
                  <a:gd name="T60" fmla="*/ 43 w 113"/>
                  <a:gd name="T61" fmla="*/ 56 h 92"/>
                  <a:gd name="T62" fmla="*/ 40 w 113"/>
                  <a:gd name="T63" fmla="*/ 65 h 92"/>
                  <a:gd name="T64" fmla="*/ 53 w 113"/>
                  <a:gd name="T65" fmla="*/ 69 h 92"/>
                  <a:gd name="T66" fmla="*/ 53 w 113"/>
                  <a:gd name="T67" fmla="*/ 70 h 92"/>
                  <a:gd name="T68" fmla="*/ 53 w 113"/>
                  <a:gd name="T69" fmla="*/ 70 h 92"/>
                  <a:gd name="T70" fmla="*/ 53 w 113"/>
                  <a:gd name="T71" fmla="*/ 70 h 92"/>
                  <a:gd name="T72" fmla="*/ 57 w 113"/>
                  <a:gd name="T73" fmla="*/ 74 h 92"/>
                  <a:gd name="T74" fmla="*/ 61 w 113"/>
                  <a:gd name="T75" fmla="*/ 70 h 92"/>
                  <a:gd name="T76" fmla="*/ 61 w 113"/>
                  <a:gd name="T77" fmla="*/ 70 h 92"/>
                  <a:gd name="T78" fmla="*/ 61 w 113"/>
                  <a:gd name="T79" fmla="*/ 70 h 92"/>
                  <a:gd name="T80" fmla="*/ 61 w 113"/>
                  <a:gd name="T81" fmla="*/ 68 h 92"/>
                  <a:gd name="T82" fmla="*/ 75 w 113"/>
                  <a:gd name="T83" fmla="*/ 5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 h="92">
                    <a:moveTo>
                      <a:pt x="113" y="82"/>
                    </a:moveTo>
                    <a:cubicBezTo>
                      <a:pt x="113" y="87"/>
                      <a:pt x="108" y="92"/>
                      <a:pt x="102" y="92"/>
                    </a:cubicBezTo>
                    <a:cubicBezTo>
                      <a:pt x="10" y="92"/>
                      <a:pt x="10" y="92"/>
                      <a:pt x="10" y="92"/>
                    </a:cubicBezTo>
                    <a:cubicBezTo>
                      <a:pt x="5" y="92"/>
                      <a:pt x="0" y="87"/>
                      <a:pt x="0" y="82"/>
                    </a:cubicBezTo>
                    <a:cubicBezTo>
                      <a:pt x="0" y="76"/>
                      <a:pt x="5" y="71"/>
                      <a:pt x="10" y="71"/>
                    </a:cubicBezTo>
                    <a:cubicBezTo>
                      <a:pt x="10" y="33"/>
                      <a:pt x="10" y="33"/>
                      <a:pt x="10" y="33"/>
                    </a:cubicBezTo>
                    <a:cubicBezTo>
                      <a:pt x="10" y="15"/>
                      <a:pt x="25" y="0"/>
                      <a:pt x="43" y="0"/>
                    </a:cubicBezTo>
                    <a:cubicBezTo>
                      <a:pt x="69" y="0"/>
                      <a:pt x="69" y="0"/>
                      <a:pt x="69" y="0"/>
                    </a:cubicBezTo>
                    <a:cubicBezTo>
                      <a:pt x="87" y="0"/>
                      <a:pt x="102" y="15"/>
                      <a:pt x="102" y="33"/>
                    </a:cubicBezTo>
                    <a:cubicBezTo>
                      <a:pt x="102" y="71"/>
                      <a:pt x="102" y="71"/>
                      <a:pt x="102" y="71"/>
                    </a:cubicBezTo>
                    <a:cubicBezTo>
                      <a:pt x="108" y="71"/>
                      <a:pt x="113" y="76"/>
                      <a:pt x="113" y="82"/>
                    </a:cubicBezTo>
                    <a:close/>
                    <a:moveTo>
                      <a:pt x="75" y="54"/>
                    </a:moveTo>
                    <a:cubicBezTo>
                      <a:pt x="75" y="47"/>
                      <a:pt x="71" y="42"/>
                      <a:pt x="62" y="39"/>
                    </a:cubicBezTo>
                    <a:cubicBezTo>
                      <a:pt x="55" y="37"/>
                      <a:pt x="53" y="35"/>
                      <a:pt x="53" y="32"/>
                    </a:cubicBezTo>
                    <a:cubicBezTo>
                      <a:pt x="52" y="30"/>
                      <a:pt x="54" y="28"/>
                      <a:pt x="59" y="28"/>
                    </a:cubicBezTo>
                    <a:cubicBezTo>
                      <a:pt x="65" y="28"/>
                      <a:pt x="68" y="30"/>
                      <a:pt x="70" y="31"/>
                    </a:cubicBezTo>
                    <a:cubicBezTo>
                      <a:pt x="73" y="22"/>
                      <a:pt x="73" y="22"/>
                      <a:pt x="73" y="22"/>
                    </a:cubicBezTo>
                    <a:cubicBezTo>
                      <a:pt x="70" y="21"/>
                      <a:pt x="66" y="20"/>
                      <a:pt x="61" y="19"/>
                    </a:cubicBezTo>
                    <a:cubicBezTo>
                      <a:pt x="61" y="18"/>
                      <a:pt x="61" y="18"/>
                      <a:pt x="61" y="18"/>
                    </a:cubicBezTo>
                    <a:cubicBezTo>
                      <a:pt x="61" y="18"/>
                      <a:pt x="61" y="18"/>
                      <a:pt x="61" y="18"/>
                    </a:cubicBezTo>
                    <a:cubicBezTo>
                      <a:pt x="61" y="17"/>
                      <a:pt x="61" y="17"/>
                      <a:pt x="61" y="17"/>
                    </a:cubicBezTo>
                    <a:cubicBezTo>
                      <a:pt x="61" y="15"/>
                      <a:pt x="60" y="14"/>
                      <a:pt x="57" y="14"/>
                    </a:cubicBezTo>
                    <a:cubicBezTo>
                      <a:pt x="55" y="14"/>
                      <a:pt x="54" y="15"/>
                      <a:pt x="54" y="17"/>
                    </a:cubicBezTo>
                    <a:cubicBezTo>
                      <a:pt x="54" y="19"/>
                      <a:pt x="54" y="19"/>
                      <a:pt x="54" y="19"/>
                    </a:cubicBezTo>
                    <a:cubicBezTo>
                      <a:pt x="54" y="19"/>
                      <a:pt x="54" y="19"/>
                      <a:pt x="54" y="19"/>
                    </a:cubicBezTo>
                    <a:cubicBezTo>
                      <a:pt x="54" y="20"/>
                      <a:pt x="54" y="20"/>
                      <a:pt x="54" y="20"/>
                    </a:cubicBezTo>
                    <a:cubicBezTo>
                      <a:pt x="45" y="22"/>
                      <a:pt x="41" y="27"/>
                      <a:pt x="41" y="34"/>
                    </a:cubicBezTo>
                    <a:cubicBezTo>
                      <a:pt x="41" y="41"/>
                      <a:pt x="46" y="45"/>
                      <a:pt x="55" y="48"/>
                    </a:cubicBezTo>
                    <a:cubicBezTo>
                      <a:pt x="60" y="50"/>
                      <a:pt x="63" y="52"/>
                      <a:pt x="63" y="55"/>
                    </a:cubicBezTo>
                    <a:cubicBezTo>
                      <a:pt x="63" y="58"/>
                      <a:pt x="60" y="60"/>
                      <a:pt x="55" y="60"/>
                    </a:cubicBezTo>
                    <a:cubicBezTo>
                      <a:pt x="50" y="60"/>
                      <a:pt x="46" y="58"/>
                      <a:pt x="43" y="56"/>
                    </a:cubicBezTo>
                    <a:cubicBezTo>
                      <a:pt x="40" y="65"/>
                      <a:pt x="40" y="65"/>
                      <a:pt x="40" y="65"/>
                    </a:cubicBezTo>
                    <a:cubicBezTo>
                      <a:pt x="43" y="67"/>
                      <a:pt x="48" y="68"/>
                      <a:pt x="53" y="69"/>
                    </a:cubicBezTo>
                    <a:cubicBezTo>
                      <a:pt x="53" y="70"/>
                      <a:pt x="53" y="70"/>
                      <a:pt x="53" y="70"/>
                    </a:cubicBezTo>
                    <a:cubicBezTo>
                      <a:pt x="53" y="70"/>
                      <a:pt x="53" y="70"/>
                      <a:pt x="53" y="70"/>
                    </a:cubicBezTo>
                    <a:cubicBezTo>
                      <a:pt x="53" y="70"/>
                      <a:pt x="53" y="70"/>
                      <a:pt x="53" y="70"/>
                    </a:cubicBezTo>
                    <a:cubicBezTo>
                      <a:pt x="53" y="73"/>
                      <a:pt x="55" y="74"/>
                      <a:pt x="57" y="74"/>
                    </a:cubicBezTo>
                    <a:cubicBezTo>
                      <a:pt x="59" y="74"/>
                      <a:pt x="61" y="73"/>
                      <a:pt x="61" y="70"/>
                    </a:cubicBezTo>
                    <a:cubicBezTo>
                      <a:pt x="61" y="70"/>
                      <a:pt x="61" y="70"/>
                      <a:pt x="61" y="70"/>
                    </a:cubicBezTo>
                    <a:cubicBezTo>
                      <a:pt x="61" y="70"/>
                      <a:pt x="61" y="70"/>
                      <a:pt x="61" y="70"/>
                    </a:cubicBezTo>
                    <a:cubicBezTo>
                      <a:pt x="61" y="68"/>
                      <a:pt x="61" y="68"/>
                      <a:pt x="61" y="68"/>
                    </a:cubicBezTo>
                    <a:cubicBezTo>
                      <a:pt x="70" y="66"/>
                      <a:pt x="75" y="60"/>
                      <a:pt x="7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grpSp>
        <p:grpSp>
          <p:nvGrpSpPr>
            <p:cNvPr id="78" name="图形"/>
            <p:cNvGrpSpPr/>
            <p:nvPr/>
          </p:nvGrpSpPr>
          <p:grpSpPr>
            <a:xfrm>
              <a:off x="7804" y="7375"/>
              <a:ext cx="610" cy="638"/>
              <a:chOff x="8385175" y="3870325"/>
              <a:chExt cx="473075" cy="473075"/>
            </a:xfrm>
            <a:solidFill>
              <a:schemeClr val="bg1"/>
            </a:solidFill>
          </p:grpSpPr>
          <p:sp>
            <p:nvSpPr>
              <p:cNvPr id="79" name="图形"/>
              <p:cNvSpPr/>
              <p:nvPr>
                <p:custDataLst>
                  <p:tags r:id="rId14"/>
                </p:custDataLst>
              </p:nvPr>
            </p:nvSpPr>
            <p:spPr bwMode="auto">
              <a:xfrm>
                <a:off x="8561388" y="3870325"/>
                <a:ext cx="288925" cy="241300"/>
              </a:xfrm>
              <a:custGeom>
                <a:avLst/>
                <a:gdLst>
                  <a:gd name="T0" fmla="*/ 12 w 77"/>
                  <a:gd name="T1" fmla="*/ 0 h 64"/>
                  <a:gd name="T2" fmla="*/ 19 w 77"/>
                  <a:gd name="T3" fmla="*/ 0 h 64"/>
                  <a:gd name="T4" fmla="*/ 58 w 77"/>
                  <a:gd name="T5" fmla="*/ 0 h 64"/>
                  <a:gd name="T6" fmla="*/ 65 w 77"/>
                  <a:gd name="T7" fmla="*/ 0 h 64"/>
                  <a:gd name="T8" fmla="*/ 77 w 77"/>
                  <a:gd name="T9" fmla="*/ 11 h 64"/>
                  <a:gd name="T10" fmla="*/ 77 w 77"/>
                  <a:gd name="T11" fmla="*/ 25 h 64"/>
                  <a:gd name="T12" fmla="*/ 77 w 77"/>
                  <a:gd name="T13" fmla="*/ 39 h 64"/>
                  <a:gd name="T14" fmla="*/ 65 w 77"/>
                  <a:gd name="T15" fmla="*/ 51 h 64"/>
                  <a:gd name="T16" fmla="*/ 55 w 77"/>
                  <a:gd name="T17" fmla="*/ 51 h 64"/>
                  <a:gd name="T18" fmla="*/ 55 w 77"/>
                  <a:gd name="T19" fmla="*/ 60 h 64"/>
                  <a:gd name="T20" fmla="*/ 52 w 77"/>
                  <a:gd name="T21" fmla="*/ 64 h 64"/>
                  <a:gd name="T22" fmla="*/ 51 w 77"/>
                  <a:gd name="T23" fmla="*/ 64 h 64"/>
                  <a:gd name="T24" fmla="*/ 47 w 77"/>
                  <a:gd name="T25" fmla="*/ 63 h 64"/>
                  <a:gd name="T26" fmla="*/ 35 w 77"/>
                  <a:gd name="T27" fmla="*/ 51 h 64"/>
                  <a:gd name="T28" fmla="*/ 12 w 77"/>
                  <a:gd name="T29" fmla="*/ 51 h 64"/>
                  <a:gd name="T30" fmla="*/ 0 w 77"/>
                  <a:gd name="T31" fmla="*/ 39 h 64"/>
                  <a:gd name="T32" fmla="*/ 0 w 77"/>
                  <a:gd name="T33" fmla="*/ 25 h 64"/>
                  <a:gd name="T34" fmla="*/ 0 w 77"/>
                  <a:gd name="T35" fmla="*/ 11 h 64"/>
                  <a:gd name="T36" fmla="*/ 12 w 77"/>
                  <a:gd name="T3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64">
                    <a:moveTo>
                      <a:pt x="12" y="0"/>
                    </a:moveTo>
                    <a:cubicBezTo>
                      <a:pt x="19" y="0"/>
                      <a:pt x="19" y="0"/>
                      <a:pt x="19" y="0"/>
                    </a:cubicBezTo>
                    <a:cubicBezTo>
                      <a:pt x="58" y="0"/>
                      <a:pt x="58" y="0"/>
                      <a:pt x="58" y="0"/>
                    </a:cubicBezTo>
                    <a:cubicBezTo>
                      <a:pt x="65" y="0"/>
                      <a:pt x="65" y="0"/>
                      <a:pt x="65" y="0"/>
                    </a:cubicBezTo>
                    <a:cubicBezTo>
                      <a:pt x="72" y="0"/>
                      <a:pt x="77" y="5"/>
                      <a:pt x="77" y="11"/>
                    </a:cubicBezTo>
                    <a:cubicBezTo>
                      <a:pt x="77" y="25"/>
                      <a:pt x="77" y="25"/>
                      <a:pt x="77" y="25"/>
                    </a:cubicBezTo>
                    <a:cubicBezTo>
                      <a:pt x="77" y="39"/>
                      <a:pt x="77" y="39"/>
                      <a:pt x="77" y="39"/>
                    </a:cubicBezTo>
                    <a:cubicBezTo>
                      <a:pt x="77" y="46"/>
                      <a:pt x="72" y="51"/>
                      <a:pt x="65" y="51"/>
                    </a:cubicBezTo>
                    <a:cubicBezTo>
                      <a:pt x="55" y="51"/>
                      <a:pt x="55" y="51"/>
                      <a:pt x="55" y="51"/>
                    </a:cubicBezTo>
                    <a:cubicBezTo>
                      <a:pt x="55" y="60"/>
                      <a:pt x="55" y="60"/>
                      <a:pt x="55" y="60"/>
                    </a:cubicBezTo>
                    <a:cubicBezTo>
                      <a:pt x="55" y="62"/>
                      <a:pt x="54" y="63"/>
                      <a:pt x="52" y="64"/>
                    </a:cubicBezTo>
                    <a:cubicBezTo>
                      <a:pt x="52" y="64"/>
                      <a:pt x="51" y="64"/>
                      <a:pt x="51" y="64"/>
                    </a:cubicBezTo>
                    <a:cubicBezTo>
                      <a:pt x="49" y="64"/>
                      <a:pt x="48" y="64"/>
                      <a:pt x="47" y="63"/>
                    </a:cubicBezTo>
                    <a:cubicBezTo>
                      <a:pt x="35" y="51"/>
                      <a:pt x="35" y="51"/>
                      <a:pt x="35" y="51"/>
                    </a:cubicBezTo>
                    <a:cubicBezTo>
                      <a:pt x="12" y="51"/>
                      <a:pt x="12" y="51"/>
                      <a:pt x="12" y="51"/>
                    </a:cubicBezTo>
                    <a:cubicBezTo>
                      <a:pt x="5" y="51"/>
                      <a:pt x="0" y="46"/>
                      <a:pt x="0" y="39"/>
                    </a:cubicBezTo>
                    <a:cubicBezTo>
                      <a:pt x="0" y="25"/>
                      <a:pt x="0" y="25"/>
                      <a:pt x="0" y="25"/>
                    </a:cubicBezTo>
                    <a:cubicBezTo>
                      <a:pt x="0" y="11"/>
                      <a:pt x="0" y="11"/>
                      <a:pt x="0" y="11"/>
                    </a:cubicBezTo>
                    <a:cubicBezTo>
                      <a:pt x="0" y="5"/>
                      <a:pt x="5"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sp>
            <p:nvSpPr>
              <p:cNvPr id="80" name="图形"/>
              <p:cNvSpPr/>
              <p:nvPr>
                <p:custDataLst>
                  <p:tags r:id="rId15"/>
                </p:custDataLst>
              </p:nvPr>
            </p:nvSpPr>
            <p:spPr bwMode="auto">
              <a:xfrm>
                <a:off x="8385175" y="4010025"/>
                <a:ext cx="473075" cy="333375"/>
              </a:xfrm>
              <a:custGeom>
                <a:avLst/>
                <a:gdLst>
                  <a:gd name="T0" fmla="*/ 107 w 126"/>
                  <a:gd name="T1" fmla="*/ 25 h 89"/>
                  <a:gd name="T2" fmla="*/ 107 w 126"/>
                  <a:gd name="T3" fmla="*/ 35 h 89"/>
                  <a:gd name="T4" fmla="*/ 104 w 126"/>
                  <a:gd name="T5" fmla="*/ 40 h 89"/>
                  <a:gd name="T6" fmla="*/ 102 w 126"/>
                  <a:gd name="T7" fmla="*/ 41 h 89"/>
                  <a:gd name="T8" fmla="*/ 97 w 126"/>
                  <a:gd name="T9" fmla="*/ 39 h 89"/>
                  <a:gd name="T10" fmla="*/ 82 w 126"/>
                  <a:gd name="T11" fmla="*/ 25 h 89"/>
                  <a:gd name="T12" fmla="*/ 47 w 126"/>
                  <a:gd name="T13" fmla="*/ 25 h 89"/>
                  <a:gd name="T14" fmla="*/ 33 w 126"/>
                  <a:gd name="T15" fmla="*/ 11 h 89"/>
                  <a:gd name="T16" fmla="*/ 33 w 126"/>
                  <a:gd name="T17" fmla="*/ 0 h 89"/>
                  <a:gd name="T18" fmla="*/ 25 w 126"/>
                  <a:gd name="T19" fmla="*/ 0 h 89"/>
                  <a:gd name="T20" fmla="*/ 16 w 126"/>
                  <a:gd name="T21" fmla="*/ 0 h 89"/>
                  <a:gd name="T22" fmla="*/ 0 w 126"/>
                  <a:gd name="T23" fmla="*/ 16 h 89"/>
                  <a:gd name="T24" fmla="*/ 0 w 126"/>
                  <a:gd name="T25" fmla="*/ 34 h 89"/>
                  <a:gd name="T26" fmla="*/ 0 w 126"/>
                  <a:gd name="T27" fmla="*/ 55 h 89"/>
                  <a:gd name="T28" fmla="*/ 16 w 126"/>
                  <a:gd name="T29" fmla="*/ 71 h 89"/>
                  <a:gd name="T30" fmla="*/ 28 w 126"/>
                  <a:gd name="T31" fmla="*/ 71 h 89"/>
                  <a:gd name="T32" fmla="*/ 28 w 126"/>
                  <a:gd name="T33" fmla="*/ 82 h 89"/>
                  <a:gd name="T34" fmla="*/ 32 w 126"/>
                  <a:gd name="T35" fmla="*/ 88 h 89"/>
                  <a:gd name="T36" fmla="*/ 35 w 126"/>
                  <a:gd name="T37" fmla="*/ 89 h 89"/>
                  <a:gd name="T38" fmla="*/ 39 w 126"/>
                  <a:gd name="T39" fmla="*/ 87 h 89"/>
                  <a:gd name="T40" fmla="*/ 56 w 126"/>
                  <a:gd name="T41" fmla="*/ 71 h 89"/>
                  <a:gd name="T42" fmla="*/ 110 w 126"/>
                  <a:gd name="T43" fmla="*/ 71 h 89"/>
                  <a:gd name="T44" fmla="*/ 126 w 126"/>
                  <a:gd name="T45" fmla="*/ 55 h 89"/>
                  <a:gd name="T46" fmla="*/ 126 w 126"/>
                  <a:gd name="T47" fmla="*/ 34 h 89"/>
                  <a:gd name="T48" fmla="*/ 126 w 126"/>
                  <a:gd name="T49" fmla="*/ 23 h 89"/>
                  <a:gd name="T50" fmla="*/ 119 w 126"/>
                  <a:gd name="T51" fmla="*/ 25 h 89"/>
                  <a:gd name="T52" fmla="*/ 107 w 126"/>
                  <a:gd name="T53" fmla="*/ 2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89">
                    <a:moveTo>
                      <a:pt x="107" y="25"/>
                    </a:moveTo>
                    <a:cubicBezTo>
                      <a:pt x="107" y="35"/>
                      <a:pt x="107" y="35"/>
                      <a:pt x="107" y="35"/>
                    </a:cubicBezTo>
                    <a:cubicBezTo>
                      <a:pt x="107" y="37"/>
                      <a:pt x="106" y="39"/>
                      <a:pt x="104" y="40"/>
                    </a:cubicBezTo>
                    <a:cubicBezTo>
                      <a:pt x="103" y="40"/>
                      <a:pt x="102" y="41"/>
                      <a:pt x="102" y="41"/>
                    </a:cubicBezTo>
                    <a:cubicBezTo>
                      <a:pt x="100" y="41"/>
                      <a:pt x="99" y="40"/>
                      <a:pt x="97" y="39"/>
                    </a:cubicBezTo>
                    <a:cubicBezTo>
                      <a:pt x="82" y="25"/>
                      <a:pt x="82" y="25"/>
                      <a:pt x="82" y="25"/>
                    </a:cubicBezTo>
                    <a:cubicBezTo>
                      <a:pt x="47" y="25"/>
                      <a:pt x="47" y="25"/>
                      <a:pt x="47" y="25"/>
                    </a:cubicBezTo>
                    <a:cubicBezTo>
                      <a:pt x="39" y="25"/>
                      <a:pt x="33" y="18"/>
                      <a:pt x="33" y="11"/>
                    </a:cubicBezTo>
                    <a:cubicBezTo>
                      <a:pt x="33" y="0"/>
                      <a:pt x="33" y="0"/>
                      <a:pt x="33" y="0"/>
                    </a:cubicBezTo>
                    <a:cubicBezTo>
                      <a:pt x="25" y="0"/>
                      <a:pt x="25" y="0"/>
                      <a:pt x="25" y="0"/>
                    </a:cubicBezTo>
                    <a:cubicBezTo>
                      <a:pt x="16" y="0"/>
                      <a:pt x="16" y="0"/>
                      <a:pt x="16" y="0"/>
                    </a:cubicBezTo>
                    <a:cubicBezTo>
                      <a:pt x="7" y="0"/>
                      <a:pt x="0" y="8"/>
                      <a:pt x="0" y="16"/>
                    </a:cubicBezTo>
                    <a:cubicBezTo>
                      <a:pt x="0" y="34"/>
                      <a:pt x="0" y="34"/>
                      <a:pt x="0" y="34"/>
                    </a:cubicBezTo>
                    <a:cubicBezTo>
                      <a:pt x="0" y="55"/>
                      <a:pt x="0" y="55"/>
                      <a:pt x="0" y="55"/>
                    </a:cubicBezTo>
                    <a:cubicBezTo>
                      <a:pt x="0" y="64"/>
                      <a:pt x="7" y="71"/>
                      <a:pt x="16" y="71"/>
                    </a:cubicBezTo>
                    <a:cubicBezTo>
                      <a:pt x="28" y="71"/>
                      <a:pt x="28" y="71"/>
                      <a:pt x="28" y="71"/>
                    </a:cubicBezTo>
                    <a:cubicBezTo>
                      <a:pt x="28" y="82"/>
                      <a:pt x="28" y="82"/>
                      <a:pt x="28" y="82"/>
                    </a:cubicBezTo>
                    <a:cubicBezTo>
                      <a:pt x="28" y="85"/>
                      <a:pt x="30" y="87"/>
                      <a:pt x="32" y="88"/>
                    </a:cubicBezTo>
                    <a:cubicBezTo>
                      <a:pt x="33" y="89"/>
                      <a:pt x="34" y="89"/>
                      <a:pt x="35" y="89"/>
                    </a:cubicBezTo>
                    <a:cubicBezTo>
                      <a:pt x="36" y="89"/>
                      <a:pt x="38" y="88"/>
                      <a:pt x="39" y="87"/>
                    </a:cubicBezTo>
                    <a:cubicBezTo>
                      <a:pt x="56" y="71"/>
                      <a:pt x="56" y="71"/>
                      <a:pt x="56" y="71"/>
                    </a:cubicBezTo>
                    <a:cubicBezTo>
                      <a:pt x="110" y="71"/>
                      <a:pt x="110" y="71"/>
                      <a:pt x="110" y="71"/>
                    </a:cubicBezTo>
                    <a:cubicBezTo>
                      <a:pt x="119" y="71"/>
                      <a:pt x="126" y="64"/>
                      <a:pt x="126" y="55"/>
                    </a:cubicBezTo>
                    <a:cubicBezTo>
                      <a:pt x="126" y="34"/>
                      <a:pt x="126" y="34"/>
                      <a:pt x="126" y="34"/>
                    </a:cubicBezTo>
                    <a:cubicBezTo>
                      <a:pt x="126" y="23"/>
                      <a:pt x="126" y="23"/>
                      <a:pt x="126" y="23"/>
                    </a:cubicBezTo>
                    <a:cubicBezTo>
                      <a:pt x="124" y="24"/>
                      <a:pt x="121" y="25"/>
                      <a:pt x="119" y="25"/>
                    </a:cubicBezTo>
                    <a:lnTo>
                      <a:pt x="10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rial"/>
                  <a:ea typeface="微软雅黑"/>
                  <a:cs typeface="MiSans Medium" panose="00000600000000000000" charset="-122"/>
                  <a:sym typeface="Arial"/>
                </a:endParaRPr>
              </a:p>
            </p:txBody>
          </p:sp>
        </p:grpSp>
        <p:grpSp>
          <p:nvGrpSpPr>
            <p:cNvPr id="5" name="组合 4"/>
            <p:cNvGrpSpPr/>
            <p:nvPr/>
          </p:nvGrpSpPr>
          <p:grpSpPr>
            <a:xfrm>
              <a:off x="1625" y="6930"/>
              <a:ext cx="5198" cy="1733"/>
              <a:chOff x="1599" y="6488"/>
              <a:chExt cx="5198" cy="1733"/>
            </a:xfrm>
          </p:grpSpPr>
          <p:sp>
            <p:nvSpPr>
              <p:cNvPr id="6" name="图形"/>
              <p:cNvSpPr txBox="1"/>
              <p:nvPr>
                <p:custDataLst>
                  <p:tags r:id="rId12"/>
                </p:custDataLst>
              </p:nvPr>
            </p:nvSpPr>
            <p:spPr>
              <a:xfrm>
                <a:off x="3198" y="6488"/>
                <a:ext cx="3599" cy="727"/>
              </a:xfrm>
              <a:prstGeom prst="rect">
                <a:avLst/>
              </a:prstGeom>
              <a:noFill/>
            </p:spPr>
            <p:txBody>
              <a:bodyPr wrap="square" rtlCol="0">
                <a:spAutoFit/>
              </a:bodyPr>
              <a:lstStyle/>
              <a:p>
                <a:pPr algn="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12" name="图形"/>
              <p:cNvSpPr txBox="1"/>
              <p:nvPr>
                <p:custDataLst>
                  <p:tags r:id="rId13"/>
                </p:custDataLst>
              </p:nvPr>
            </p:nvSpPr>
            <p:spPr>
              <a:xfrm>
                <a:off x="1599" y="7121"/>
                <a:ext cx="5198" cy="1100"/>
              </a:xfrm>
              <a:prstGeom prst="rect">
                <a:avLst/>
              </a:prstGeom>
              <a:noFill/>
            </p:spPr>
            <p:txBody>
              <a:bodyPr wrap="square" rtlCol="0">
                <a:spAutoFit/>
              </a:bodyPr>
              <a:lstStyle/>
              <a:p>
                <a:pPr algn="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7" name="组合 6"/>
            <p:cNvGrpSpPr/>
            <p:nvPr/>
          </p:nvGrpSpPr>
          <p:grpSpPr>
            <a:xfrm>
              <a:off x="1625" y="4142"/>
              <a:ext cx="5198" cy="1733"/>
              <a:chOff x="1599" y="6488"/>
              <a:chExt cx="5198" cy="1733"/>
            </a:xfrm>
          </p:grpSpPr>
          <p:sp>
            <p:nvSpPr>
              <p:cNvPr id="8" name="图形"/>
              <p:cNvSpPr txBox="1"/>
              <p:nvPr>
                <p:custDataLst>
                  <p:tags r:id="rId10"/>
                </p:custDataLst>
              </p:nvPr>
            </p:nvSpPr>
            <p:spPr>
              <a:xfrm>
                <a:off x="3198" y="6488"/>
                <a:ext cx="3599" cy="727"/>
              </a:xfrm>
              <a:prstGeom prst="rect">
                <a:avLst/>
              </a:prstGeom>
              <a:noFill/>
            </p:spPr>
            <p:txBody>
              <a:bodyPr wrap="square" rtlCol="0">
                <a:spAutoFit/>
              </a:bodyPr>
              <a:lstStyle/>
              <a:p>
                <a:pPr algn="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13" name="图形"/>
              <p:cNvSpPr txBox="1"/>
              <p:nvPr>
                <p:custDataLst>
                  <p:tags r:id="rId11"/>
                </p:custDataLst>
              </p:nvPr>
            </p:nvSpPr>
            <p:spPr>
              <a:xfrm>
                <a:off x="1599" y="7121"/>
                <a:ext cx="5198" cy="1100"/>
              </a:xfrm>
              <a:prstGeom prst="rect">
                <a:avLst/>
              </a:prstGeom>
              <a:noFill/>
            </p:spPr>
            <p:txBody>
              <a:bodyPr wrap="square" rtlCol="0">
                <a:spAutoFit/>
              </a:bodyPr>
              <a:lstStyle/>
              <a:p>
                <a:pPr algn="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14" name="组合 13"/>
            <p:cNvGrpSpPr/>
            <p:nvPr/>
          </p:nvGrpSpPr>
          <p:grpSpPr>
            <a:xfrm>
              <a:off x="12318" y="5870"/>
              <a:ext cx="5198" cy="1733"/>
              <a:chOff x="1677" y="6488"/>
              <a:chExt cx="5198" cy="1733"/>
            </a:xfrm>
          </p:grpSpPr>
          <p:sp>
            <p:nvSpPr>
              <p:cNvPr id="15" name="图形"/>
              <p:cNvSpPr txBox="1"/>
              <p:nvPr>
                <p:custDataLst>
                  <p:tags r:id="rId8"/>
                </p:custDataLst>
              </p:nvPr>
            </p:nvSpPr>
            <p:spPr>
              <a:xfrm>
                <a:off x="1677" y="6488"/>
                <a:ext cx="3599" cy="727"/>
              </a:xfrm>
              <a:prstGeom prst="rect">
                <a:avLst/>
              </a:prstGeom>
              <a:noFill/>
            </p:spPr>
            <p:txBody>
              <a:bodyPr wrap="square" rtlCol="0">
                <a:spAutoFit/>
              </a:bodyPr>
              <a:lstStyle/>
              <a:p>
                <a:pPr algn="l"/>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17" name="图形"/>
              <p:cNvSpPr txBox="1"/>
              <p:nvPr>
                <p:custDataLst>
                  <p:tags r:id="rId9"/>
                </p:custDataLst>
              </p:nvPr>
            </p:nvSpPr>
            <p:spPr>
              <a:xfrm>
                <a:off x="1677" y="7121"/>
                <a:ext cx="5198" cy="1100"/>
              </a:xfrm>
              <a:prstGeom prst="rect">
                <a:avLst/>
              </a:prstGeom>
              <a:noFill/>
            </p:spPr>
            <p:txBody>
              <a:bodyPr wrap="square" rtlCol="0">
                <a:spAutoFit/>
              </a:bodyPr>
              <a:lstStyle/>
              <a:p>
                <a:pPr algn="l">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18" name="组合 17"/>
            <p:cNvGrpSpPr/>
            <p:nvPr/>
          </p:nvGrpSpPr>
          <p:grpSpPr>
            <a:xfrm>
              <a:off x="12318" y="3046"/>
              <a:ext cx="5198" cy="1733"/>
              <a:chOff x="1677" y="6488"/>
              <a:chExt cx="5198" cy="1733"/>
            </a:xfrm>
          </p:grpSpPr>
          <p:sp>
            <p:nvSpPr>
              <p:cNvPr id="19" name="图形"/>
              <p:cNvSpPr txBox="1"/>
              <p:nvPr>
                <p:custDataLst>
                  <p:tags r:id="rId6"/>
                </p:custDataLst>
              </p:nvPr>
            </p:nvSpPr>
            <p:spPr>
              <a:xfrm>
                <a:off x="1677" y="6488"/>
                <a:ext cx="3599" cy="727"/>
              </a:xfrm>
              <a:prstGeom prst="rect">
                <a:avLst/>
              </a:prstGeom>
              <a:noFill/>
            </p:spPr>
            <p:txBody>
              <a:bodyPr wrap="square" rtlCol="0">
                <a:spAutoFit/>
              </a:bodyPr>
              <a:lstStyle/>
              <a:p>
                <a:pPr algn="l"/>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20" name="图形"/>
              <p:cNvSpPr txBox="1"/>
              <p:nvPr>
                <p:custDataLst>
                  <p:tags r:id="rId7"/>
                </p:custDataLst>
              </p:nvPr>
            </p:nvSpPr>
            <p:spPr>
              <a:xfrm>
                <a:off x="1677" y="7121"/>
                <a:ext cx="5198" cy="1100"/>
              </a:xfrm>
              <a:prstGeom prst="rect">
                <a:avLst/>
              </a:prstGeom>
              <a:noFill/>
            </p:spPr>
            <p:txBody>
              <a:bodyPr wrap="square" rtlCol="0">
                <a:spAutoFit/>
              </a:bodyPr>
              <a:lstStyle/>
              <a:p>
                <a:pPr algn="l">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10"/>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10" name="图形"/>
            <p:cNvSpPr/>
            <p:nvPr>
              <p:custDataLst>
                <p:tags r:id="rId11"/>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12"/>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17" name="图形"/>
          <p:cNvGrpSpPr/>
          <p:nvPr/>
        </p:nvGrpSpPr>
        <p:grpSpPr>
          <a:xfrm>
            <a:off x="1018541" y="1541780"/>
            <a:ext cx="10248265" cy="4352290"/>
            <a:chOff x="1604" y="2428"/>
            <a:chExt cx="16139" cy="6854"/>
          </a:xfrm>
        </p:grpSpPr>
        <p:pic>
          <p:nvPicPr>
            <p:cNvPr id="18" name="图形" descr="D:\包图网\包图网素材\商务办公\5d00ab3dd5a35.jpg5d00ab3dd5a35"/>
            <p:cNvPicPr>
              <a:picLocks noChangeAspect="1"/>
            </p:cNvPicPr>
            <p:nvPr>
              <p:custDataLst>
                <p:tags r:id="rId2"/>
              </p:custDataLst>
            </p:nvPr>
          </p:nvPicPr>
          <p:blipFill>
            <a:blip r:embed="rId14" cstate="email">
              <a:extLst>
                <a:ext uri="{28A0092B-C50C-407E-A947-70E740481C1C}">
                  <a14:useLocalDpi xmlns:a14="http://schemas.microsoft.com/office/drawing/2010/main"/>
                </a:ext>
              </a:extLst>
            </a:blip>
            <a:srcRect/>
            <a:stretch>
              <a:fillRect/>
            </a:stretch>
          </p:blipFill>
          <p:spPr>
            <a:xfrm>
              <a:off x="1604" y="2428"/>
              <a:ext cx="7997" cy="6306"/>
            </a:xfrm>
            <a:prstGeom prst="rect">
              <a:avLst/>
            </a:prstGeom>
          </p:spPr>
        </p:pic>
        <p:sp>
          <p:nvSpPr>
            <p:cNvPr id="20" name="图形"/>
            <p:cNvSpPr/>
            <p:nvPr>
              <p:custDataLst>
                <p:tags r:id="rId3"/>
              </p:custDataLst>
            </p:nvPr>
          </p:nvSpPr>
          <p:spPr>
            <a:xfrm>
              <a:off x="1604" y="8733"/>
              <a:ext cx="16139" cy="549"/>
            </a:xfrm>
            <a:prstGeom prst="rect">
              <a:avLst/>
            </a:prstGeom>
            <a:solidFill>
              <a:srgbClr val="34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nvGrpSpPr>
            <p:cNvPr id="21" name="组合 20"/>
            <p:cNvGrpSpPr/>
            <p:nvPr/>
          </p:nvGrpSpPr>
          <p:grpSpPr>
            <a:xfrm>
              <a:off x="10473" y="2637"/>
              <a:ext cx="7270" cy="2440"/>
              <a:chOff x="10473" y="2637"/>
              <a:chExt cx="7270" cy="2440"/>
            </a:xfrm>
          </p:grpSpPr>
          <p:pic>
            <p:nvPicPr>
              <p:cNvPr id="4" name="图形" descr="333639373137393b343435303733393bb9a4d7f7b8c5caf6"/>
              <p:cNvPicPr>
                <a:picLocks noChangeAspect="1"/>
              </p:cNvPicPr>
              <p:nvPr>
                <p:custDataLst>
                  <p:tags r:id="rId7"/>
                </p:custDataLst>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473" y="2690"/>
                <a:ext cx="715" cy="715"/>
              </a:xfrm>
              <a:prstGeom prst="rect">
                <a:avLst/>
              </a:prstGeom>
            </p:spPr>
          </p:pic>
          <p:sp>
            <p:nvSpPr>
              <p:cNvPr id="23" name="图形"/>
              <p:cNvSpPr txBox="1"/>
              <p:nvPr>
                <p:custDataLst>
                  <p:tags r:id="rId8"/>
                </p:custDataLst>
              </p:nvPr>
            </p:nvSpPr>
            <p:spPr>
              <a:xfrm>
                <a:off x="11444" y="2637"/>
                <a:ext cx="3794" cy="824"/>
              </a:xfrm>
              <a:prstGeom prst="rect">
                <a:avLst/>
              </a:prstGeom>
              <a:noFill/>
            </p:spPr>
            <p:txBody>
              <a:bodyPr wrap="square" rtlCol="0">
                <a:spAutoFit/>
              </a:bodyPr>
              <a:lstStyle/>
              <a:p>
                <a:r>
                  <a:rPr lang="en-US" altLang="zh-CN" sz="28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800" dirty="0">
                  <a:solidFill>
                    <a:schemeClr val="tx1">
                      <a:lumMod val="75000"/>
                      <a:lumOff val="25000"/>
                    </a:schemeClr>
                  </a:solidFill>
                  <a:latin typeface="Arial"/>
                  <a:ea typeface="微软雅黑"/>
                  <a:cs typeface="MiSans Medium" panose="00000600000000000000" charset="-122"/>
                  <a:sym typeface="Arial"/>
                </a:endParaRPr>
              </a:p>
            </p:txBody>
          </p:sp>
          <p:sp>
            <p:nvSpPr>
              <p:cNvPr id="27" name="图形"/>
              <p:cNvSpPr txBox="1"/>
              <p:nvPr>
                <p:custDataLst>
                  <p:tags r:id="rId9"/>
                </p:custDataLst>
              </p:nvPr>
            </p:nvSpPr>
            <p:spPr>
              <a:xfrm>
                <a:off x="11444" y="3405"/>
                <a:ext cx="6299" cy="1672"/>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28" name="组合 27"/>
            <p:cNvGrpSpPr/>
            <p:nvPr/>
          </p:nvGrpSpPr>
          <p:grpSpPr>
            <a:xfrm>
              <a:off x="10473" y="5820"/>
              <a:ext cx="7270" cy="2380"/>
              <a:chOff x="10473" y="2547"/>
              <a:chExt cx="7270" cy="2380"/>
            </a:xfrm>
          </p:grpSpPr>
          <p:pic>
            <p:nvPicPr>
              <p:cNvPr id="29" name="图形" descr="333639373137393b343435303733393bb9a4d7f7b8c5caf6"/>
              <p:cNvPicPr>
                <a:picLocks noChangeAspect="1"/>
              </p:cNvPicPr>
              <p:nvPr>
                <p:custDataLst>
                  <p:tags r:id="rId4"/>
                </p:custDataLst>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473" y="2600"/>
                <a:ext cx="715" cy="715"/>
              </a:xfrm>
              <a:prstGeom prst="rect">
                <a:avLst/>
              </a:prstGeom>
            </p:spPr>
          </p:pic>
          <p:sp>
            <p:nvSpPr>
              <p:cNvPr id="30" name="图形"/>
              <p:cNvSpPr txBox="1"/>
              <p:nvPr>
                <p:custDataLst>
                  <p:tags r:id="rId5"/>
                </p:custDataLst>
              </p:nvPr>
            </p:nvSpPr>
            <p:spPr>
              <a:xfrm>
                <a:off x="11444" y="2547"/>
                <a:ext cx="3794" cy="824"/>
              </a:xfrm>
              <a:prstGeom prst="rect">
                <a:avLst/>
              </a:prstGeom>
              <a:noFill/>
            </p:spPr>
            <p:txBody>
              <a:bodyPr wrap="square" rtlCol="0">
                <a:spAutoFit/>
              </a:bodyPr>
              <a:lstStyle/>
              <a:p>
                <a:r>
                  <a:rPr lang="en-US" altLang="zh-CN" sz="28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800" dirty="0">
                  <a:solidFill>
                    <a:schemeClr val="tx1">
                      <a:lumMod val="75000"/>
                      <a:lumOff val="25000"/>
                    </a:schemeClr>
                  </a:solidFill>
                  <a:latin typeface="Arial"/>
                  <a:ea typeface="微软雅黑"/>
                  <a:cs typeface="MiSans Medium" panose="00000600000000000000" charset="-122"/>
                  <a:sym typeface="Arial"/>
                </a:endParaRPr>
              </a:p>
            </p:txBody>
          </p:sp>
          <p:sp>
            <p:nvSpPr>
              <p:cNvPr id="31" name="图形"/>
              <p:cNvSpPr txBox="1"/>
              <p:nvPr>
                <p:custDataLst>
                  <p:tags r:id="rId6"/>
                </p:custDataLst>
              </p:nvPr>
            </p:nvSpPr>
            <p:spPr>
              <a:xfrm>
                <a:off x="11444" y="3255"/>
                <a:ext cx="6299" cy="1672"/>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3B53"/>
        </a:solidFill>
        <a:effectLst/>
      </p:bgPr>
    </p:bg>
    <p:spTree>
      <p:nvGrpSpPr>
        <p:cNvPr id="1" name=""/>
        <p:cNvGrpSpPr/>
        <p:nvPr/>
      </p:nvGrpSpPr>
      <p:grpSpPr>
        <a:xfrm>
          <a:off x="0" y="0"/>
          <a:ext cx="0" cy="0"/>
          <a:chOff x="0" y="0"/>
          <a:chExt cx="0" cy="0"/>
        </a:xfrm>
      </p:grpSpPr>
      <p:sp>
        <p:nvSpPr>
          <p:cNvPr id="16" name="图形"/>
          <p:cNvSpPr txBox="1"/>
          <p:nvPr/>
        </p:nvSpPr>
        <p:spPr>
          <a:xfrm>
            <a:off x="728980" y="2907030"/>
            <a:ext cx="5918200" cy="1200329"/>
          </a:xfrm>
          <a:prstGeom prst="rect">
            <a:avLst/>
          </a:prstGeom>
          <a:noFill/>
        </p:spPr>
        <p:txBody>
          <a:bodyPr wrap="square" rtlCol="0">
            <a:spAutoFit/>
          </a:bodyPr>
          <a:lstStyle>
            <a:defPPr>
              <a:defRPr lang="zh-CN"/>
            </a:defPPr>
            <a:lvl1pPr algn="dist">
              <a:defRPr sz="7200" b="1">
                <a:solidFill>
                  <a:schemeClr val="bg1"/>
                </a:solidFill>
                <a:latin typeface="Arial"/>
                <a:ea typeface="微软雅黑"/>
                <a:cs typeface="MiSans Medium" panose="00000600000000000000" charset="-122"/>
              </a:defRPr>
            </a:lvl1pPr>
          </a:lstStyle>
          <a:p>
            <a:r>
              <a:rPr lang="en-US" altLang="zh-CN" dirty="0">
                <a:sym typeface="Arial"/>
              </a:rPr>
              <a:t>Add title text</a:t>
            </a:r>
            <a:endParaRPr lang="zh-CN" altLang="en-US" dirty="0">
              <a:sym typeface="Arial"/>
            </a:endParaRPr>
          </a:p>
        </p:txBody>
      </p:sp>
      <p:sp>
        <p:nvSpPr>
          <p:cNvPr id="77" name="图形"/>
          <p:cNvSpPr txBox="1"/>
          <p:nvPr/>
        </p:nvSpPr>
        <p:spPr>
          <a:xfrm>
            <a:off x="728980" y="3991612"/>
            <a:ext cx="5918200" cy="738664"/>
          </a:xfrm>
          <a:prstGeom prst="rect">
            <a:avLst/>
          </a:prstGeom>
          <a:noFill/>
        </p:spPr>
        <p:txBody>
          <a:bodyPr wrap="square" rtlCol="0">
            <a:spAutoFit/>
          </a:bodyPr>
          <a:lstStyle/>
          <a:p>
            <a:pPr algn="l">
              <a:lnSpc>
                <a:spcPct val="150000"/>
              </a:lnSpc>
            </a:pPr>
            <a:r>
              <a:rPr lang="en-US" altLang="zh-CN" sz="1400" noProof="0">
                <a:ln>
                  <a:noFill/>
                </a:ln>
                <a:solidFill>
                  <a:schemeClr val="bg1"/>
                </a:solidFill>
                <a:effectLst/>
                <a:uLnTx/>
                <a:uFillTx/>
                <a:latin typeface="Arial"/>
                <a:ea typeface="微软雅黑"/>
                <a:cs typeface="+mn-ea"/>
                <a:sym typeface="Arial"/>
              </a:rPr>
              <a:t>Click here to enter your text,change the color or size of the text.Click here to enter your text,change the color or size of the text.</a:t>
            </a:r>
          </a:p>
        </p:txBody>
      </p:sp>
      <p:grpSp>
        <p:nvGrpSpPr>
          <p:cNvPr id="20" name="图形"/>
          <p:cNvGrpSpPr/>
          <p:nvPr/>
        </p:nvGrpSpPr>
        <p:grpSpPr>
          <a:xfrm>
            <a:off x="728981" y="2148840"/>
            <a:ext cx="3308985" cy="645160"/>
            <a:chOff x="1148" y="3384"/>
            <a:chExt cx="5211" cy="1016"/>
          </a:xfrm>
        </p:grpSpPr>
        <p:sp>
          <p:nvSpPr>
            <p:cNvPr id="5" name="图形"/>
            <p:cNvSpPr txBox="1"/>
            <p:nvPr>
              <p:custDataLst>
                <p:tags r:id="rId14"/>
              </p:custDataLst>
            </p:nvPr>
          </p:nvSpPr>
          <p:spPr>
            <a:xfrm>
              <a:off x="1941" y="3384"/>
              <a:ext cx="4418" cy="1016"/>
            </a:xfrm>
            <a:prstGeom prst="rect">
              <a:avLst/>
            </a:prstGeom>
            <a:noFill/>
          </p:spPr>
          <p:txBody>
            <a:bodyPr wrap="square" rtlCol="0">
              <a:spAutoFit/>
            </a:bodyPr>
            <a:lstStyle>
              <a:defPPr>
                <a:defRPr lang="zh-CN"/>
              </a:defPPr>
              <a:lvl1pPr algn="dist">
                <a:defRPr sz="3600">
                  <a:ln w="25400">
                    <a:solidFill>
                      <a:srgbClr val="B19E86"/>
                    </a:solidFill>
                  </a:ln>
                  <a:solidFill>
                    <a:schemeClr val="bg1">
                      <a:alpha val="10000"/>
                    </a:schemeClr>
                  </a:solidFill>
                  <a:latin typeface="Aharoni" pitchFamily="2" charset="-79"/>
                  <a:ea typeface="微软雅黑"/>
                  <a:cs typeface="Aharoni" pitchFamily="2" charset="-79"/>
                </a:defRPr>
              </a:lvl1pPr>
            </a:lstStyle>
            <a:p>
              <a:r>
                <a:rPr lang="en-US" altLang="zh-CN" dirty="0">
                  <a:sym typeface="Arial"/>
                </a:rPr>
                <a:t>Part two </a:t>
              </a:r>
            </a:p>
          </p:txBody>
        </p:sp>
        <p:sp>
          <p:nvSpPr>
            <p:cNvPr id="6" name="图形"/>
            <p:cNvSpPr/>
            <p:nvPr>
              <p:custDataLst>
                <p:tags r:id="rId15"/>
              </p:custDataLst>
            </p:nvPr>
          </p:nvSpPr>
          <p:spPr>
            <a:xfrm>
              <a:off x="1148" y="3638"/>
              <a:ext cx="509" cy="509"/>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8" name="图形"/>
          <p:cNvGrpSpPr/>
          <p:nvPr/>
        </p:nvGrpSpPr>
        <p:grpSpPr>
          <a:xfrm>
            <a:off x="637" y="345441"/>
            <a:ext cx="3097529" cy="392430"/>
            <a:chOff x="1" y="544"/>
            <a:chExt cx="4878" cy="618"/>
          </a:xfrm>
        </p:grpSpPr>
        <p:sp>
          <p:nvSpPr>
            <p:cNvPr id="9" name="图形"/>
            <p:cNvSpPr/>
            <p:nvPr>
              <p:custDataLst>
                <p:tags r:id="rId12"/>
              </p:custDataLst>
            </p:nvPr>
          </p:nvSpPr>
          <p:spPr>
            <a:xfrm rot="5400000">
              <a:off x="266" y="279"/>
              <a:ext cx="618" cy="1148"/>
            </a:xfrm>
            <a:prstGeom prst="round2SameRect">
              <a:avLst>
                <a:gd name="adj1" fmla="val 50000"/>
                <a:gd name="adj2" fmla="val 0"/>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8" name="图形"/>
            <p:cNvSpPr txBox="1"/>
            <p:nvPr>
              <p:custDataLst>
                <p:tags r:id="rId13"/>
              </p:custDataLst>
            </p:nvPr>
          </p:nvSpPr>
          <p:spPr>
            <a:xfrm>
              <a:off x="1370" y="588"/>
              <a:ext cx="3509" cy="533"/>
            </a:xfrm>
            <a:prstGeom prst="rect">
              <a:avLst/>
            </a:prstGeom>
            <a:noFill/>
          </p:spPr>
          <p:txBody>
            <a:bodyPr wrap="square" rtlCol="0">
              <a:spAutoFit/>
            </a:bodyPr>
            <a:lstStyle/>
            <a:p>
              <a:pPr algn="dist"/>
              <a:r>
                <a:rPr lang="zh-CN" altLang="en-US" sz="1600">
                  <a:solidFill>
                    <a:schemeClr val="bg1"/>
                  </a:solidFill>
                  <a:latin typeface="Arial"/>
                  <a:ea typeface="微软雅黑"/>
                  <a:cs typeface="MiSans Medium" panose="00000600000000000000" charset="-122"/>
                  <a:sym typeface="Arial"/>
                </a:rPr>
                <a:t>COMPANY LOGO</a:t>
              </a:r>
            </a:p>
          </p:txBody>
        </p:sp>
      </p:grpSp>
      <p:grpSp>
        <p:nvGrpSpPr>
          <p:cNvPr id="14" name="图形"/>
          <p:cNvGrpSpPr/>
          <p:nvPr/>
        </p:nvGrpSpPr>
        <p:grpSpPr>
          <a:xfrm>
            <a:off x="728980" y="5753735"/>
            <a:ext cx="2703831" cy="444500"/>
            <a:chOff x="1763" y="9041"/>
            <a:chExt cx="4258" cy="700"/>
          </a:xfrm>
        </p:grpSpPr>
        <p:sp>
          <p:nvSpPr>
            <p:cNvPr id="10" name="图形"/>
            <p:cNvSpPr/>
            <p:nvPr>
              <p:custDataLst>
                <p:tags r:id="rId8"/>
              </p:custDataLst>
            </p:nvPr>
          </p:nvSpPr>
          <p:spPr>
            <a:xfrm>
              <a:off x="1763"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9"/>
              </p:custDataLst>
            </p:nvPr>
          </p:nvSpPr>
          <p:spPr>
            <a:xfrm>
              <a:off x="2949" y="9041"/>
              <a:ext cx="700" cy="700"/>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2" name="图形"/>
            <p:cNvSpPr/>
            <p:nvPr>
              <p:custDataLst>
                <p:tags r:id="rId10"/>
              </p:custDataLst>
            </p:nvPr>
          </p:nvSpPr>
          <p:spPr>
            <a:xfrm>
              <a:off x="4135"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3" name="图形"/>
            <p:cNvSpPr/>
            <p:nvPr>
              <p:custDataLst>
                <p:tags r:id="rId11"/>
              </p:custDataLst>
            </p:nvPr>
          </p:nvSpPr>
          <p:spPr>
            <a:xfrm>
              <a:off x="5321" y="9041"/>
              <a:ext cx="700" cy="700"/>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4" name="图形"/>
          <p:cNvGrpSpPr/>
          <p:nvPr/>
        </p:nvGrpSpPr>
        <p:grpSpPr>
          <a:xfrm>
            <a:off x="5776595" y="-1041400"/>
            <a:ext cx="8878571" cy="7344410"/>
            <a:chOff x="9097" y="-1640"/>
            <a:chExt cx="13982" cy="11566"/>
          </a:xfrm>
        </p:grpSpPr>
        <p:sp>
          <p:nvSpPr>
            <p:cNvPr id="2" name="图形"/>
            <p:cNvSpPr/>
            <p:nvPr>
              <p:custDataLst>
                <p:tags r:id="rId2"/>
              </p:custDataLst>
            </p:nvPr>
          </p:nvSpPr>
          <p:spPr>
            <a:xfrm>
              <a:off x="11555" y="2464"/>
              <a:ext cx="11524" cy="5836"/>
            </a:xfrm>
            <a:prstGeom prst="roundRect">
              <a:avLst>
                <a:gd name="adj" fmla="val 50000"/>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3" name="图形"/>
            <p:cNvSpPr/>
            <p:nvPr>
              <p:custDataLst>
                <p:tags r:id="rId3"/>
              </p:custDataLst>
            </p:nvPr>
          </p:nvSpPr>
          <p:spPr>
            <a:xfrm>
              <a:off x="11974" y="2881"/>
              <a:ext cx="5002" cy="5002"/>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11500">
                  <a:latin typeface="Arial"/>
                  <a:ea typeface="微软雅黑"/>
                  <a:cs typeface="MiSans Medium" panose="00000600000000000000" charset="-122"/>
                  <a:sym typeface="Arial"/>
                </a:rPr>
                <a:t>02</a:t>
              </a:r>
            </a:p>
          </p:txBody>
        </p:sp>
        <p:sp>
          <p:nvSpPr>
            <p:cNvPr id="15" name="图形"/>
            <p:cNvSpPr/>
            <p:nvPr>
              <p:custDataLst>
                <p:tags r:id="rId4"/>
              </p:custDataLst>
            </p:nvPr>
          </p:nvSpPr>
          <p:spPr>
            <a:xfrm>
              <a:off x="15215" y="9196"/>
              <a:ext cx="5921" cy="731"/>
            </a:xfrm>
            <a:prstGeom prst="roundRect">
              <a:avLst>
                <a:gd name="adj" fmla="val 50000"/>
              </a:avLst>
            </a:prstGeom>
            <a:solidFill>
              <a:srgbClr val="B19E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7" name="图形"/>
            <p:cNvSpPr/>
            <p:nvPr>
              <p:custDataLst>
                <p:tags r:id="rId5"/>
              </p:custDataLst>
            </p:nvPr>
          </p:nvSpPr>
          <p:spPr>
            <a:xfrm>
              <a:off x="15395" y="-1640"/>
              <a:ext cx="3248" cy="3248"/>
            </a:xfrm>
            <a:prstGeom prst="donut">
              <a:avLst>
                <a:gd name="adj" fmla="val 12427"/>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微软雅黑"/>
                <a:cs typeface="MiSans Medium" panose="00000600000000000000" charset="-122"/>
                <a:sym typeface="Arial"/>
              </a:endParaRPr>
            </a:p>
          </p:txBody>
        </p:sp>
        <p:sp>
          <p:nvSpPr>
            <p:cNvPr id="17" name="图形"/>
            <p:cNvSpPr/>
            <p:nvPr>
              <p:custDataLst>
                <p:tags r:id="rId6"/>
              </p:custDataLst>
            </p:nvPr>
          </p:nvSpPr>
          <p:spPr>
            <a:xfrm>
              <a:off x="9097" y="1453"/>
              <a:ext cx="972" cy="972"/>
            </a:xfrm>
            <a:prstGeom prst="ellipse">
              <a:avLst/>
            </a:prstGeom>
            <a:solidFill>
              <a:schemeClr val="bg1">
                <a:alpha val="10000"/>
              </a:schemeClr>
            </a:solidFill>
            <a:ln>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9" name="图形"/>
            <p:cNvSpPr/>
            <p:nvPr>
              <p:custDataLst>
                <p:tags r:id="rId7"/>
              </p:custDataLst>
            </p:nvPr>
          </p:nvSpPr>
          <p:spPr>
            <a:xfrm>
              <a:off x="16131" y="8017"/>
              <a:ext cx="499" cy="499"/>
            </a:xfrm>
            <a:prstGeom prst="ellipse">
              <a:avLst/>
            </a:prstGeom>
            <a:solidFill>
              <a:srgbClr val="B19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spTree>
    <p:custDataLst>
      <p:tags r:id="rId1"/>
    </p:custDataLst>
  </p:cSld>
  <p:clrMapOvr>
    <a:masterClrMapping/>
  </p:clrMapOvr>
  <p:transition advTm="2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900" decel="100000" fill="hold"/>
                                        <p:tgtEl>
                                          <p:spTgt spid="2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grpId="0" nodeType="after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1000"/>
                                        <p:tgtEl>
                                          <p:spTgt spid="77"/>
                                        </p:tgtEl>
                                      </p:cBhvr>
                                    </p:animEffect>
                                    <p:anim calcmode="lin" valueType="num">
                                      <p:cBhvr>
                                        <p:cTn id="34" dur="1000" fill="hold"/>
                                        <p:tgtEl>
                                          <p:spTgt spid="77"/>
                                        </p:tgtEl>
                                        <p:attrNameLst>
                                          <p:attrName>ppt_x</p:attrName>
                                        </p:attrNameLst>
                                      </p:cBhvr>
                                      <p:tavLst>
                                        <p:tav tm="0">
                                          <p:val>
                                            <p:strVal val="#ppt_x"/>
                                          </p:val>
                                        </p:tav>
                                        <p:tav tm="100000">
                                          <p:val>
                                            <p:strVal val="#ppt_x"/>
                                          </p:val>
                                        </p:tav>
                                      </p:tavLst>
                                    </p:anim>
                                    <p:anim calcmode="lin" valueType="num">
                                      <p:cBhvr>
                                        <p:cTn id="35" dur="900" decel="100000" fill="hold"/>
                                        <p:tgtEl>
                                          <p:spTgt spid="7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900" decel="100000" fill="hold"/>
                                        <p:tgtEl>
                                          <p:spTgt spid="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77" grpId="0"/>
      <p:bldP spid="7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图形"/>
          <p:cNvGrpSpPr/>
          <p:nvPr/>
        </p:nvGrpSpPr>
        <p:grpSpPr>
          <a:xfrm>
            <a:off x="4058285" y="230505"/>
            <a:ext cx="4062731" cy="646430"/>
            <a:chOff x="6301" y="363"/>
            <a:chExt cx="6398" cy="1018"/>
          </a:xfrm>
        </p:grpSpPr>
        <p:sp>
          <p:nvSpPr>
            <p:cNvPr id="3" name="图形"/>
            <p:cNvSpPr txBox="1"/>
            <p:nvPr>
              <p:custDataLst>
                <p:tags r:id="rId22"/>
              </p:custDataLst>
            </p:nvPr>
          </p:nvSpPr>
          <p:spPr>
            <a:xfrm>
              <a:off x="6948" y="363"/>
              <a:ext cx="5104" cy="1018"/>
            </a:xfrm>
            <a:prstGeom prst="rect">
              <a:avLst/>
            </a:prstGeom>
            <a:noFill/>
          </p:spPr>
          <p:txBody>
            <a:bodyPr wrap="square" rtlCol="0">
              <a:spAutoFit/>
            </a:bodyPr>
            <a:lstStyle>
              <a:defPPr>
                <a:defRPr lang="zh-CN"/>
              </a:defPPr>
              <a:lvl1pPr algn="dist">
                <a:defRPr sz="3600" b="1">
                  <a:solidFill>
                    <a:srgbClr val="343B53"/>
                  </a:solidFill>
                  <a:latin typeface="Arial"/>
                  <a:ea typeface="微软雅黑"/>
                  <a:cs typeface="MiSans Medium" panose="00000600000000000000" charset="-122"/>
                </a:defRPr>
              </a:lvl1pPr>
            </a:lstStyle>
            <a:p>
              <a:r>
                <a:rPr lang="en-US" altLang="zh-CN" dirty="0">
                  <a:sym typeface="Arial"/>
                </a:rPr>
                <a:t>Add title text</a:t>
              </a:r>
            </a:p>
          </p:txBody>
        </p:sp>
        <p:sp>
          <p:nvSpPr>
            <p:cNvPr id="10" name="图形"/>
            <p:cNvSpPr/>
            <p:nvPr>
              <p:custDataLst>
                <p:tags r:id="rId23"/>
              </p:custDataLst>
            </p:nvPr>
          </p:nvSpPr>
          <p:spPr>
            <a:xfrm>
              <a:off x="12309"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11" name="图形"/>
            <p:cNvSpPr/>
            <p:nvPr>
              <p:custDataLst>
                <p:tags r:id="rId24"/>
              </p:custDataLst>
            </p:nvPr>
          </p:nvSpPr>
          <p:spPr>
            <a:xfrm>
              <a:off x="6301" y="676"/>
              <a:ext cx="390" cy="390"/>
            </a:xfrm>
            <a:prstGeom prst="ellipse">
              <a:avLst/>
            </a:prstGeom>
            <a:solidFill>
              <a:srgbClr val="343B53"/>
            </a:solidFill>
            <a:ln w="19050">
              <a:solidFill>
                <a:srgbClr val="B19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grpSp>
        <p:nvGrpSpPr>
          <p:cNvPr id="5" name="图形"/>
          <p:cNvGrpSpPr/>
          <p:nvPr/>
        </p:nvGrpSpPr>
        <p:grpSpPr>
          <a:xfrm>
            <a:off x="901065" y="1497331"/>
            <a:ext cx="10367011" cy="4164330"/>
            <a:chOff x="1440" y="2358"/>
            <a:chExt cx="16326" cy="6558"/>
          </a:xfrm>
        </p:grpSpPr>
        <p:pic>
          <p:nvPicPr>
            <p:cNvPr id="6" name="图形" descr="D:\包图网\包图网素材\商务办公\5d00bd2b852c5.jpg5d00bd2b852c5"/>
            <p:cNvPicPr>
              <a:picLocks noChangeAspect="1"/>
            </p:cNvPicPr>
            <p:nvPr>
              <p:custDataLst>
                <p:tags r:id="rId2"/>
              </p:custDataLst>
            </p:nvPr>
          </p:nvPicPr>
          <p:blipFill>
            <a:blip r:embed="rId26" cstate="email">
              <a:extLst>
                <a:ext uri="{28A0092B-C50C-407E-A947-70E740481C1C}">
                  <a14:useLocalDpi xmlns:a14="http://schemas.microsoft.com/office/drawing/2010/main"/>
                </a:ext>
              </a:extLst>
            </a:blip>
            <a:srcRect/>
            <a:stretch>
              <a:fillRect/>
            </a:stretch>
          </p:blipFill>
          <p:spPr>
            <a:xfrm>
              <a:off x="1557" y="2358"/>
              <a:ext cx="16209" cy="4010"/>
            </a:xfrm>
            <a:prstGeom prst="rect">
              <a:avLst/>
            </a:prstGeom>
          </p:spPr>
        </p:pic>
        <p:sp>
          <p:nvSpPr>
            <p:cNvPr id="2" name="图形"/>
            <p:cNvSpPr/>
            <p:nvPr>
              <p:custDataLst>
                <p:tags r:id="rId3"/>
              </p:custDataLst>
            </p:nvPr>
          </p:nvSpPr>
          <p:spPr>
            <a:xfrm>
              <a:off x="2919" y="5427"/>
              <a:ext cx="1697" cy="1697"/>
            </a:xfrm>
            <a:prstGeom prst="ellipse">
              <a:avLst/>
            </a:prstGeom>
            <a:solidFill>
              <a:srgbClr val="B19E86"/>
            </a:solidFill>
            <a:ln w="38100">
              <a:solidFill>
                <a:srgbClr val="FCFCF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3" name="图形"/>
            <p:cNvSpPr/>
            <p:nvPr>
              <p:custDataLst>
                <p:tags r:id="rId4"/>
              </p:custDataLst>
            </p:nvPr>
          </p:nvSpPr>
          <p:spPr>
            <a:xfrm>
              <a:off x="8746" y="5427"/>
              <a:ext cx="1697" cy="1697"/>
            </a:xfrm>
            <a:prstGeom prst="ellipse">
              <a:avLst/>
            </a:prstGeom>
            <a:solidFill>
              <a:srgbClr val="343B53"/>
            </a:solidFill>
            <a:ln w="38100">
              <a:solidFill>
                <a:srgbClr val="FCFCF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sp>
          <p:nvSpPr>
            <p:cNvPr id="25" name="图形"/>
            <p:cNvSpPr/>
            <p:nvPr>
              <p:custDataLst>
                <p:tags r:id="rId5"/>
              </p:custDataLst>
            </p:nvPr>
          </p:nvSpPr>
          <p:spPr>
            <a:xfrm>
              <a:off x="14598" y="5427"/>
              <a:ext cx="1697" cy="1697"/>
            </a:xfrm>
            <a:prstGeom prst="ellipse">
              <a:avLst/>
            </a:prstGeom>
            <a:solidFill>
              <a:srgbClr val="B19E86"/>
            </a:solidFill>
            <a:ln w="38100">
              <a:solidFill>
                <a:srgbClr val="FCFCF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cs typeface="MiSans Medium" panose="00000600000000000000" charset="-122"/>
                <a:sym typeface="Arial"/>
              </a:endParaRPr>
            </a:p>
          </p:txBody>
        </p:sp>
        <p:grpSp>
          <p:nvGrpSpPr>
            <p:cNvPr id="50" name="图形"/>
            <p:cNvGrpSpPr/>
            <p:nvPr/>
          </p:nvGrpSpPr>
          <p:grpSpPr>
            <a:xfrm>
              <a:off x="15098" y="5852"/>
              <a:ext cx="698" cy="722"/>
              <a:chOff x="7824891" y="1617037"/>
              <a:chExt cx="463550" cy="479425"/>
            </a:xfrm>
            <a:noFill/>
          </p:grpSpPr>
          <p:sp>
            <p:nvSpPr>
              <p:cNvPr id="51" name="图形"/>
              <p:cNvSpPr>
                <a:spLocks noChangeArrowheads="1"/>
              </p:cNvSpPr>
              <p:nvPr>
                <p:custDataLst>
                  <p:tags r:id="rId19"/>
                </p:custDataLst>
              </p:nvPr>
            </p:nvSpPr>
            <p:spPr bwMode="auto">
              <a:xfrm>
                <a:off x="8188428" y="1617037"/>
                <a:ext cx="100013" cy="479425"/>
              </a:xfrm>
              <a:prstGeom prst="rect">
                <a:avLst/>
              </a:prstGeom>
              <a:grpFill/>
              <a:ln w="19050" cap="rnd">
                <a:solidFill>
                  <a:schemeClr val="bg1"/>
                </a:solidFill>
                <a:prstDash val="solid"/>
                <a:round/>
              </a:ln>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sp>
            <p:nvSpPr>
              <p:cNvPr id="52" name="图形"/>
              <p:cNvSpPr>
                <a:spLocks noChangeArrowheads="1"/>
              </p:cNvSpPr>
              <p:nvPr>
                <p:custDataLst>
                  <p:tags r:id="rId20"/>
                </p:custDataLst>
              </p:nvPr>
            </p:nvSpPr>
            <p:spPr bwMode="auto">
              <a:xfrm>
                <a:off x="8007453" y="1864687"/>
                <a:ext cx="98425" cy="231775"/>
              </a:xfrm>
              <a:prstGeom prst="rect">
                <a:avLst/>
              </a:prstGeom>
              <a:grpFill/>
              <a:ln w="19050" cap="rnd">
                <a:solidFill>
                  <a:schemeClr val="bg1"/>
                </a:solidFill>
                <a:prstDash val="solid"/>
                <a:round/>
              </a:ln>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sp>
            <p:nvSpPr>
              <p:cNvPr id="53" name="图形"/>
              <p:cNvSpPr>
                <a:spLocks noChangeArrowheads="1"/>
              </p:cNvSpPr>
              <p:nvPr>
                <p:custDataLst>
                  <p:tags r:id="rId21"/>
                </p:custDataLst>
              </p:nvPr>
            </p:nvSpPr>
            <p:spPr bwMode="auto">
              <a:xfrm>
                <a:off x="7824891" y="1782137"/>
                <a:ext cx="100013" cy="314325"/>
              </a:xfrm>
              <a:prstGeom prst="rect">
                <a:avLst/>
              </a:prstGeom>
              <a:grpFill/>
              <a:ln w="19050" cap="rnd">
                <a:solidFill>
                  <a:schemeClr val="bg1"/>
                </a:solidFill>
                <a:prstDash val="solid"/>
                <a:round/>
              </a:ln>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grpSp>
        <p:grpSp>
          <p:nvGrpSpPr>
            <p:cNvPr id="54" name="图形"/>
            <p:cNvGrpSpPr/>
            <p:nvPr/>
          </p:nvGrpSpPr>
          <p:grpSpPr>
            <a:xfrm>
              <a:off x="3406" y="5914"/>
              <a:ext cx="722" cy="722"/>
              <a:chOff x="6907316" y="1617037"/>
              <a:chExt cx="479425" cy="479425"/>
            </a:xfrm>
            <a:noFill/>
          </p:grpSpPr>
          <p:sp>
            <p:nvSpPr>
              <p:cNvPr id="55" name="图形"/>
              <p:cNvSpPr/>
              <p:nvPr>
                <p:custDataLst>
                  <p:tags r:id="rId17"/>
                </p:custDataLst>
              </p:nvPr>
            </p:nvSpPr>
            <p:spPr bwMode="auto">
              <a:xfrm>
                <a:off x="6907316" y="1617037"/>
                <a:ext cx="198438" cy="198438"/>
              </a:xfrm>
              <a:custGeom>
                <a:avLst/>
                <a:gdLst>
                  <a:gd name="T0" fmla="*/ 0 w 96"/>
                  <a:gd name="T1" fmla="*/ 96 h 96"/>
                  <a:gd name="T2" fmla="*/ 96 w 96"/>
                  <a:gd name="T3" fmla="*/ 0 h 96"/>
                  <a:gd name="T4" fmla="*/ 96 w 96"/>
                  <a:gd name="T5" fmla="*/ 0 h 96"/>
                  <a:gd name="T6" fmla="*/ 96 w 96"/>
                  <a:gd name="T7" fmla="*/ 96 h 96"/>
                  <a:gd name="T8" fmla="*/ 0 w 96"/>
                  <a:gd name="T9" fmla="*/ 96 h 96"/>
                </a:gdLst>
                <a:ahLst/>
                <a:cxnLst>
                  <a:cxn ang="0">
                    <a:pos x="T0" y="T1"/>
                  </a:cxn>
                  <a:cxn ang="0">
                    <a:pos x="T2" y="T3"/>
                  </a:cxn>
                  <a:cxn ang="0">
                    <a:pos x="T4" y="T5"/>
                  </a:cxn>
                  <a:cxn ang="0">
                    <a:pos x="T6" y="T7"/>
                  </a:cxn>
                  <a:cxn ang="0">
                    <a:pos x="T8" y="T9"/>
                  </a:cxn>
                </a:cxnLst>
                <a:rect l="0" t="0" r="r" b="b"/>
                <a:pathLst>
                  <a:path w="96" h="96">
                    <a:moveTo>
                      <a:pt x="0" y="96"/>
                    </a:moveTo>
                    <a:cubicBezTo>
                      <a:pt x="0" y="43"/>
                      <a:pt x="43" y="0"/>
                      <a:pt x="96" y="0"/>
                    </a:cubicBezTo>
                    <a:cubicBezTo>
                      <a:pt x="96" y="0"/>
                      <a:pt x="96" y="0"/>
                      <a:pt x="96" y="0"/>
                    </a:cubicBezTo>
                    <a:cubicBezTo>
                      <a:pt x="96" y="96"/>
                      <a:pt x="96" y="96"/>
                      <a:pt x="96" y="96"/>
                    </a:cubicBezTo>
                    <a:cubicBezTo>
                      <a:pt x="0" y="96"/>
                      <a:pt x="0" y="96"/>
                      <a:pt x="0" y="96"/>
                    </a:cubicBezTo>
                    <a:close/>
                  </a:path>
                </a:pathLst>
              </a:custGeom>
              <a:grpFill/>
              <a:ln w="19050" cap="rnd">
                <a:solidFill>
                  <a:schemeClr val="bg1"/>
                </a:solidFill>
                <a:prstDash val="solid"/>
                <a:round/>
              </a:ln>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sp>
            <p:nvSpPr>
              <p:cNvPr id="56" name="图形"/>
              <p:cNvSpPr/>
              <p:nvPr>
                <p:custDataLst>
                  <p:tags r:id="rId18"/>
                </p:custDataLst>
              </p:nvPr>
            </p:nvSpPr>
            <p:spPr bwMode="auto">
              <a:xfrm>
                <a:off x="6923191" y="1632912"/>
                <a:ext cx="463550" cy="463550"/>
              </a:xfrm>
              <a:custGeom>
                <a:avLst/>
                <a:gdLst>
                  <a:gd name="T0" fmla="*/ 0 w 224"/>
                  <a:gd name="T1" fmla="*/ 112 h 224"/>
                  <a:gd name="T2" fmla="*/ 112 w 224"/>
                  <a:gd name="T3" fmla="*/ 224 h 224"/>
                  <a:gd name="T4" fmla="*/ 224 w 224"/>
                  <a:gd name="T5" fmla="*/ 112 h 224"/>
                  <a:gd name="T6" fmla="*/ 112 w 224"/>
                  <a:gd name="T7" fmla="*/ 0 h 224"/>
                </a:gdLst>
                <a:ahLst/>
                <a:cxnLst>
                  <a:cxn ang="0">
                    <a:pos x="T0" y="T1"/>
                  </a:cxn>
                  <a:cxn ang="0">
                    <a:pos x="T2" y="T3"/>
                  </a:cxn>
                  <a:cxn ang="0">
                    <a:pos x="T4" y="T5"/>
                  </a:cxn>
                  <a:cxn ang="0">
                    <a:pos x="T6" y="T7"/>
                  </a:cxn>
                </a:cxnLst>
                <a:rect l="0" t="0" r="r" b="b"/>
                <a:pathLst>
                  <a:path w="224" h="224">
                    <a:moveTo>
                      <a:pt x="0" y="112"/>
                    </a:moveTo>
                    <a:cubicBezTo>
                      <a:pt x="0" y="174"/>
                      <a:pt x="50" y="224"/>
                      <a:pt x="112" y="224"/>
                    </a:cubicBezTo>
                    <a:cubicBezTo>
                      <a:pt x="174" y="224"/>
                      <a:pt x="224" y="174"/>
                      <a:pt x="224" y="112"/>
                    </a:cubicBezTo>
                    <a:cubicBezTo>
                      <a:pt x="224" y="50"/>
                      <a:pt x="174" y="0"/>
                      <a:pt x="112" y="0"/>
                    </a:cubicBezTo>
                  </a:path>
                </a:pathLst>
              </a:custGeom>
              <a:grpFill/>
              <a:ln w="19050" cap="rnd">
                <a:solidFill>
                  <a:schemeClr val="bg1"/>
                </a:solidFill>
                <a:prstDash val="solid"/>
                <a:round/>
              </a:ln>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grpSp>
        <p:grpSp>
          <p:nvGrpSpPr>
            <p:cNvPr id="57" name="组合 56"/>
            <p:cNvGrpSpPr/>
            <p:nvPr/>
          </p:nvGrpSpPr>
          <p:grpSpPr>
            <a:xfrm>
              <a:off x="9269" y="6001"/>
              <a:ext cx="722" cy="645"/>
              <a:chOff x="5381657" y="4923745"/>
              <a:chExt cx="458170" cy="409622"/>
            </a:xfrm>
          </p:grpSpPr>
          <p:sp>
            <p:nvSpPr>
              <p:cNvPr id="58" name="图形"/>
              <p:cNvSpPr/>
              <p:nvPr>
                <p:custDataLst>
                  <p:tags r:id="rId12"/>
                </p:custDataLst>
              </p:nvPr>
            </p:nvSpPr>
            <p:spPr bwMode="auto">
              <a:xfrm>
                <a:off x="5381657" y="4923745"/>
                <a:ext cx="458170" cy="315561"/>
              </a:xfrm>
              <a:custGeom>
                <a:avLst/>
                <a:gdLst>
                  <a:gd name="T0" fmla="*/ 48 w 232"/>
                  <a:gd name="T1" fmla="*/ 160 h 160"/>
                  <a:gd name="T2" fmla="*/ 8 w 232"/>
                  <a:gd name="T3" fmla="*/ 160 h 160"/>
                  <a:gd name="T4" fmla="*/ 0 w 232"/>
                  <a:gd name="T5" fmla="*/ 152 h 160"/>
                  <a:gd name="T6" fmla="*/ 0 w 232"/>
                  <a:gd name="T7" fmla="*/ 8 h 160"/>
                  <a:gd name="T8" fmla="*/ 8 w 232"/>
                  <a:gd name="T9" fmla="*/ 0 h 160"/>
                  <a:gd name="T10" fmla="*/ 224 w 232"/>
                  <a:gd name="T11" fmla="*/ 0 h 160"/>
                  <a:gd name="T12" fmla="*/ 232 w 232"/>
                  <a:gd name="T13" fmla="*/ 8 h 160"/>
                  <a:gd name="T14" fmla="*/ 232 w 232"/>
                  <a:gd name="T15" fmla="*/ 152 h 160"/>
                  <a:gd name="T16" fmla="*/ 224 w 232"/>
                  <a:gd name="T17" fmla="*/ 160 h 160"/>
                  <a:gd name="T18" fmla="*/ 88 w 232"/>
                  <a:gd name="T19"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60">
                    <a:moveTo>
                      <a:pt x="48" y="160"/>
                    </a:moveTo>
                    <a:cubicBezTo>
                      <a:pt x="8" y="160"/>
                      <a:pt x="8" y="160"/>
                      <a:pt x="8" y="160"/>
                    </a:cubicBezTo>
                    <a:cubicBezTo>
                      <a:pt x="4" y="160"/>
                      <a:pt x="0" y="156"/>
                      <a:pt x="0" y="152"/>
                    </a:cubicBezTo>
                    <a:cubicBezTo>
                      <a:pt x="0" y="8"/>
                      <a:pt x="0" y="8"/>
                      <a:pt x="0" y="8"/>
                    </a:cubicBezTo>
                    <a:cubicBezTo>
                      <a:pt x="0" y="4"/>
                      <a:pt x="4" y="0"/>
                      <a:pt x="8" y="0"/>
                    </a:cubicBezTo>
                    <a:cubicBezTo>
                      <a:pt x="224" y="0"/>
                      <a:pt x="224" y="0"/>
                      <a:pt x="224" y="0"/>
                    </a:cubicBezTo>
                    <a:cubicBezTo>
                      <a:pt x="228" y="0"/>
                      <a:pt x="232" y="4"/>
                      <a:pt x="232" y="8"/>
                    </a:cubicBezTo>
                    <a:cubicBezTo>
                      <a:pt x="232" y="152"/>
                      <a:pt x="232" y="152"/>
                      <a:pt x="232" y="152"/>
                    </a:cubicBezTo>
                    <a:cubicBezTo>
                      <a:pt x="232" y="156"/>
                      <a:pt x="228" y="160"/>
                      <a:pt x="224" y="160"/>
                    </a:cubicBezTo>
                    <a:cubicBezTo>
                      <a:pt x="88" y="160"/>
                      <a:pt x="88" y="160"/>
                      <a:pt x="88" y="160"/>
                    </a:cubicBezTo>
                  </a:path>
                </a:pathLst>
              </a:custGeom>
              <a:noFill/>
              <a:ln w="190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sp>
            <p:nvSpPr>
              <p:cNvPr id="59" name="图形"/>
              <p:cNvSpPr>
                <a:spLocks noChangeShapeType="1"/>
              </p:cNvSpPr>
              <p:nvPr>
                <p:custDataLst>
                  <p:tags r:id="rId13"/>
                </p:custDataLst>
              </p:nvPr>
            </p:nvSpPr>
            <p:spPr bwMode="auto">
              <a:xfrm>
                <a:off x="5468133" y="5017806"/>
                <a:ext cx="285218" cy="0"/>
              </a:xfrm>
              <a:prstGeom prst="line">
                <a:avLst/>
              </a:prstGeom>
              <a:noFill/>
              <a:ln w="190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sp>
            <p:nvSpPr>
              <p:cNvPr id="60" name="图形"/>
              <p:cNvSpPr>
                <a:spLocks noChangeShapeType="1"/>
              </p:cNvSpPr>
              <p:nvPr>
                <p:custDataLst>
                  <p:tags r:id="rId14"/>
                </p:custDataLst>
              </p:nvPr>
            </p:nvSpPr>
            <p:spPr bwMode="auto">
              <a:xfrm>
                <a:off x="5468133" y="5081525"/>
                <a:ext cx="285218" cy="0"/>
              </a:xfrm>
              <a:prstGeom prst="line">
                <a:avLst/>
              </a:prstGeom>
              <a:noFill/>
              <a:ln w="190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sp>
            <p:nvSpPr>
              <p:cNvPr id="61" name="图形"/>
              <p:cNvSpPr>
                <a:spLocks noChangeShapeType="1"/>
              </p:cNvSpPr>
              <p:nvPr>
                <p:custDataLst>
                  <p:tags r:id="rId15"/>
                </p:custDataLst>
              </p:nvPr>
            </p:nvSpPr>
            <p:spPr bwMode="auto">
              <a:xfrm>
                <a:off x="5468133" y="5143728"/>
                <a:ext cx="189640" cy="0"/>
              </a:xfrm>
              <a:prstGeom prst="line">
                <a:avLst/>
              </a:prstGeom>
              <a:noFill/>
              <a:ln w="1905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sp>
            <p:nvSpPr>
              <p:cNvPr id="62" name="图形"/>
              <p:cNvSpPr/>
              <p:nvPr>
                <p:custDataLst>
                  <p:tags r:id="rId16"/>
                </p:custDataLst>
              </p:nvPr>
            </p:nvSpPr>
            <p:spPr bwMode="auto">
              <a:xfrm>
                <a:off x="5477236" y="5239306"/>
                <a:ext cx="78890" cy="94061"/>
              </a:xfrm>
              <a:custGeom>
                <a:avLst/>
                <a:gdLst>
                  <a:gd name="T0" fmla="*/ 52 w 52"/>
                  <a:gd name="T1" fmla="*/ 0 h 62"/>
                  <a:gd name="T2" fmla="*/ 0 w 52"/>
                  <a:gd name="T3" fmla="*/ 62 h 62"/>
                  <a:gd name="T4" fmla="*/ 0 w 52"/>
                  <a:gd name="T5" fmla="*/ 0 h 62"/>
                </a:gdLst>
                <a:ahLst/>
                <a:cxnLst>
                  <a:cxn ang="0">
                    <a:pos x="T0" y="T1"/>
                  </a:cxn>
                  <a:cxn ang="0">
                    <a:pos x="T2" y="T3"/>
                  </a:cxn>
                  <a:cxn ang="0">
                    <a:pos x="T4" y="T5"/>
                  </a:cxn>
                </a:cxnLst>
                <a:rect l="0" t="0" r="r" b="b"/>
                <a:pathLst>
                  <a:path w="52" h="62">
                    <a:moveTo>
                      <a:pt x="52" y="0"/>
                    </a:moveTo>
                    <a:lnTo>
                      <a:pt x="0" y="62"/>
                    </a:lnTo>
                    <a:lnTo>
                      <a:pt x="0" y="0"/>
                    </a:lnTo>
                  </a:path>
                </a:pathLst>
              </a:custGeom>
              <a:noFill/>
              <a:ln w="190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Arial"/>
                  <a:ea typeface="微软雅黑"/>
                  <a:cs typeface="MiSans Medium" panose="00000600000000000000" charset="-122"/>
                  <a:sym typeface="Arial"/>
                </a:endParaRPr>
              </a:p>
            </p:txBody>
          </p:sp>
        </p:grpSp>
        <p:grpSp>
          <p:nvGrpSpPr>
            <p:cNvPr id="8" name="组合 7"/>
            <p:cNvGrpSpPr/>
            <p:nvPr/>
          </p:nvGrpSpPr>
          <p:grpSpPr>
            <a:xfrm>
              <a:off x="1440" y="7226"/>
              <a:ext cx="4655" cy="1690"/>
              <a:chOff x="1440" y="7226"/>
              <a:chExt cx="4655" cy="1690"/>
            </a:xfrm>
          </p:grpSpPr>
          <p:sp>
            <p:nvSpPr>
              <p:cNvPr id="13" name="图形"/>
              <p:cNvSpPr txBox="1"/>
              <p:nvPr>
                <p:custDataLst>
                  <p:tags r:id="rId10"/>
                </p:custDataLst>
              </p:nvPr>
            </p:nvSpPr>
            <p:spPr>
              <a:xfrm>
                <a:off x="2114" y="7226"/>
                <a:ext cx="330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14" name="图形"/>
              <p:cNvSpPr txBox="1"/>
              <p:nvPr>
                <p:custDataLst>
                  <p:tags r:id="rId11"/>
                </p:custDataLst>
              </p:nvPr>
            </p:nvSpPr>
            <p:spPr>
              <a:xfrm>
                <a:off x="1440" y="7816"/>
                <a:ext cx="4655" cy="1100"/>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9" name="组合 8"/>
            <p:cNvGrpSpPr/>
            <p:nvPr/>
          </p:nvGrpSpPr>
          <p:grpSpPr>
            <a:xfrm>
              <a:off x="7302" y="7226"/>
              <a:ext cx="4655" cy="1690"/>
              <a:chOff x="1440" y="7226"/>
              <a:chExt cx="4655" cy="1690"/>
            </a:xfrm>
          </p:grpSpPr>
          <p:sp>
            <p:nvSpPr>
              <p:cNvPr id="4" name="图形"/>
              <p:cNvSpPr txBox="1"/>
              <p:nvPr>
                <p:custDataLst>
                  <p:tags r:id="rId8"/>
                </p:custDataLst>
              </p:nvPr>
            </p:nvSpPr>
            <p:spPr>
              <a:xfrm>
                <a:off x="2114" y="7226"/>
                <a:ext cx="330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7" name="图形"/>
              <p:cNvSpPr txBox="1"/>
              <p:nvPr>
                <p:custDataLst>
                  <p:tags r:id="rId9"/>
                </p:custDataLst>
              </p:nvPr>
            </p:nvSpPr>
            <p:spPr>
              <a:xfrm>
                <a:off x="1440" y="7816"/>
                <a:ext cx="4655" cy="1100"/>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nvGrpSpPr>
            <p:cNvPr id="12" name="组合 11"/>
            <p:cNvGrpSpPr/>
            <p:nvPr/>
          </p:nvGrpSpPr>
          <p:grpSpPr>
            <a:xfrm>
              <a:off x="13111" y="7226"/>
              <a:ext cx="4655" cy="1690"/>
              <a:chOff x="1440" y="7226"/>
              <a:chExt cx="4655" cy="1690"/>
            </a:xfrm>
          </p:grpSpPr>
          <p:sp>
            <p:nvSpPr>
              <p:cNvPr id="15" name="图形"/>
              <p:cNvSpPr txBox="1"/>
              <p:nvPr>
                <p:custDataLst>
                  <p:tags r:id="rId6"/>
                </p:custDataLst>
              </p:nvPr>
            </p:nvSpPr>
            <p:spPr>
              <a:xfrm>
                <a:off x="2114" y="7226"/>
                <a:ext cx="3307" cy="727"/>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Arial"/>
                    <a:ea typeface="微软雅黑"/>
                    <a:cs typeface="MiSans Medium" panose="00000600000000000000" charset="-122"/>
                    <a:sym typeface="Arial"/>
                  </a:rPr>
                  <a:t>Add title text</a:t>
                </a:r>
                <a:endParaRPr lang="zh-CN" altLang="en-US" sz="2400" dirty="0">
                  <a:solidFill>
                    <a:schemeClr val="tx1">
                      <a:lumMod val="75000"/>
                      <a:lumOff val="25000"/>
                    </a:schemeClr>
                  </a:solidFill>
                  <a:latin typeface="Arial"/>
                  <a:ea typeface="微软雅黑"/>
                  <a:cs typeface="MiSans Medium" panose="00000600000000000000" charset="-122"/>
                  <a:sym typeface="Arial"/>
                </a:endParaRPr>
              </a:p>
            </p:txBody>
          </p:sp>
          <p:sp>
            <p:nvSpPr>
              <p:cNvPr id="16" name="图形"/>
              <p:cNvSpPr txBox="1"/>
              <p:nvPr>
                <p:custDataLst>
                  <p:tags r:id="rId7"/>
                </p:custDataLst>
              </p:nvPr>
            </p:nvSpPr>
            <p:spPr>
              <a:xfrm>
                <a:off x="1440" y="7816"/>
                <a:ext cx="4655" cy="1100"/>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微软雅黑"/>
                    <a:cs typeface="MiSans Medium" panose="00000600000000000000" charset="-122"/>
                    <a:sym typeface="Arial"/>
                  </a:rPr>
                  <a:t>Click here to add content, content to match the title. </a:t>
                </a:r>
                <a:endParaRPr lang="zh-CN" altLang="en-US" sz="1400" dirty="0">
                  <a:solidFill>
                    <a:schemeClr val="tx1">
                      <a:lumMod val="65000"/>
                      <a:lumOff val="35000"/>
                    </a:schemeClr>
                  </a:solidFill>
                  <a:latin typeface="Arial"/>
                  <a:ea typeface="微软雅黑"/>
                  <a:cs typeface="MiSans Medium" panose="00000600000000000000" charset="-122"/>
                  <a:sym typeface="Arial"/>
                </a:endParaRPr>
              </a:p>
            </p:txBody>
          </p:sp>
        </p:grpSp>
      </p:grpSp>
    </p:spTree>
    <p:custDataLst>
      <p:tags r:id="rId1"/>
    </p:custDataLst>
  </p:cSld>
  <p:clrMapOvr>
    <a:masterClrMapping/>
  </p:clrMapOvr>
  <p:transition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c4ZGExZGM1M2NlM2E0ZDZmYmU4NDI4OTdlNmIyOWYifQ=="/>
  <p:tag name="KSO_WPP_MARK_KEY" val="dda39068-c3c3-4b03-a80f-d80b6c488227"/>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378.012598425197,&quot;width&quot;:7152.755905511811}"/>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ww.jp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MiSans Medium"/>
        <a:ea typeface="MiSans Medium"/>
        <a:cs typeface=""/>
      </a:majorFont>
      <a:minorFont>
        <a:latin typeface="MiSans Medium"/>
        <a:ea typeface="MiSans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iSans Medium"/>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iSans Medium"/>
        <a:ea typeface=""/>
        <a:cs typeface=""/>
        <a:font script="Jpan" typeface="ＭＳ Ｐゴシック"/>
        <a:font script="Hang" typeface="맑은 고딕"/>
        <a:font script="Hans" typeface="MiSans Medium"/>
        <a:font script="Hant" typeface="新細明體"/>
        <a:font script="Arab" typeface="MiSans Medium"/>
        <a:font script="Hebr" typeface="MiSans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iSans Medium"/>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MiSans Medium"/>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iSans Medium"/>
        <a:ea typeface=""/>
        <a:cs typeface=""/>
        <a:font script="Jpan" typeface="ＭＳ Ｐゴシック"/>
        <a:font script="Hang" typeface="맑은 고딕"/>
        <a:font script="Hans" typeface="MiSans Medium"/>
        <a:font script="Hant" typeface="新細明體"/>
        <a:font script="Arab" typeface="MiSans Medium"/>
        <a:font script="Hebr" typeface="MiSans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MiSans Medium"/>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1682</Words>
  <Application>Microsoft Office PowerPoint</Application>
  <PresentationFormat>宽屏</PresentationFormat>
  <Paragraphs>196</Paragraphs>
  <Slides>25</Slides>
  <Notes>4</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MiSans Medium</vt:lpstr>
      <vt:lpstr>微软雅黑</vt:lpstr>
      <vt:lpstr>优设标题黑</vt:lpstr>
      <vt:lpstr>Aharoni</vt:lpstr>
      <vt:lpstr>Arial</vt:lpstr>
      <vt:lpstr>Calibri</vt:lpstr>
      <vt:lpstr>MS Reference Sans Serif</vt:lpstr>
      <vt:lpstr>Wingdings</vt:lpstr>
      <vt:lpstr>www.jpppt.com</vt:lpstr>
      <vt:lpstr>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www.jpppt.com</dc:creator>
  <cp:keywords>www.jpppt.com</cp:keywords>
  <dc:description>www.jpppt.com</dc:description>
  <cp:lastModifiedBy>之灵</cp:lastModifiedBy>
  <cp:revision>256</cp:revision>
  <dcterms:created xsi:type="dcterms:W3CDTF">2019-06-19T02:08:00Z</dcterms:created>
  <dcterms:modified xsi:type="dcterms:W3CDTF">2024-06-25T04:19:09Z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KSOSaveFontToCloudKey">
    <vt:lpwstr>212913176_cloud</vt:lpwstr>
  </property>
  <property fmtid="{D5CDD505-2E9C-101B-9397-08002B2CF9AE}" pid="4" name="ICV">
    <vt:lpwstr>34A87A8623BA4D7C8FEEAA3B5DA9FDE1</vt:lpwstr>
  </property>
</Properties>
</file>