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6" r:id="rId2"/>
    <p:sldMasterId id="2147483680" r:id="rId3"/>
  </p:sldMasterIdLst>
  <p:notesMasterIdLst>
    <p:notesMasterId r:id="rId29"/>
  </p:notesMasterIdLst>
  <p:handoutMasterIdLst>
    <p:handoutMasterId r:id="rId30"/>
  </p:handoutMasterIdLst>
  <p:sldIdLst>
    <p:sldId id="257" r:id="rId4"/>
    <p:sldId id="263" r:id="rId5"/>
    <p:sldId id="431" r:id="rId6"/>
    <p:sldId id="258" r:id="rId7"/>
    <p:sldId id="264" r:id="rId8"/>
    <p:sldId id="266" r:id="rId9"/>
    <p:sldId id="265" r:id="rId10"/>
    <p:sldId id="260" r:id="rId11"/>
    <p:sldId id="267" r:id="rId12"/>
    <p:sldId id="268" r:id="rId13"/>
    <p:sldId id="269" r:id="rId14"/>
    <p:sldId id="270" r:id="rId15"/>
    <p:sldId id="432" r:id="rId16"/>
    <p:sldId id="272" r:id="rId17"/>
    <p:sldId id="271" r:id="rId18"/>
    <p:sldId id="273" r:id="rId19"/>
    <p:sldId id="274" r:id="rId20"/>
    <p:sldId id="433" r:id="rId21"/>
    <p:sldId id="275" r:id="rId22"/>
    <p:sldId id="276" r:id="rId23"/>
    <p:sldId id="277" r:id="rId24"/>
    <p:sldId id="278" r:id="rId25"/>
    <p:sldId id="279" r:id="rId26"/>
    <p:sldId id="280" r:id="rId27"/>
    <p:sldId id="321" r:id="rId28"/>
  </p:sldIdLst>
  <p:sldSz cx="12192000" cy="6858000"/>
  <p:notesSz cx="6858000" cy="9144000"/>
  <p:custDataLst>
    <p:tags r:id="rId3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192" autoAdjust="0"/>
  </p:normalViewPr>
  <p:slideViewPr>
    <p:cSldViewPr snapToGrid="0" showGuides="1">
      <p:cViewPr varScale="1">
        <p:scale>
          <a:sx n="69" d="100"/>
          <a:sy n="69" d="100"/>
        </p:scale>
        <p:origin x="738" y="66"/>
      </p:cViewPr>
      <p:guideLst>
        <p:guide orient="horz" pos="2183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gs" Target="tags/tag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F01216-740A-4F5A-8319-D90D19732C24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F6ADE8-786C-45C1-A04B-8F0F68D317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Template from: https://www.freeppt7.com/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72724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hangye/" TargetMode="Externa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hangye/" TargetMode="External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F139-B40D-48BC-ACA5-9471C8D747C1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A95B-6019-4997-8640-342A8E10EB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hf sldNum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F139-B40D-48BC-ACA5-9471C8D747C1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A95B-6019-4997-8640-342A8E10EB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hf sldNum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2AFFD83B-6BE8-4146-AA9F-CC65F2BE432C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zh-CN" altLang="en-US" smtClean="0"/>
              <a:t>‹#›</a:t>
            </a:fld>
            <a:endParaRPr lang="en-US"/>
          </a:p>
        </p:txBody>
      </p:sp>
      <p:sp>
        <p:nvSpPr>
          <p:cNvPr id="5" name="标题 1"/>
          <p:cNvSpPr txBox="1"/>
          <p:nvPr/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ctr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4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  <a:sym typeface="Wingdings" panose="05000000000000000000"/>
              </a:defRPr>
            </a:lvl1pPr>
            <a:lvl2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2pPr>
            <a:lvl3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3pPr>
            <a:lvl4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4pPr>
            <a:lvl5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5pPr>
            <a:lvl6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6pPr>
            <a:lvl7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7pPr>
            <a:lvl8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8pPr>
            <a:lvl9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9pPr>
          </a:lstStyle>
          <a:p>
            <a:r>
              <a:rPr lang="zh-CN" altLang="en-US" dirty="0"/>
              <a:t>单击此处编辑母版</a:t>
            </a:r>
            <a:r>
              <a:rPr lang="en-US" altLang="zh-CN" dirty="0"/>
              <a:t>Title</a:t>
            </a:r>
            <a:r>
              <a:rPr lang="zh-CN" altLang="en-US" dirty="0"/>
              <a:t>样式</a:t>
            </a:r>
          </a:p>
        </p:txBody>
      </p:sp>
      <p:sp>
        <p:nvSpPr>
          <p:cNvPr id="6" name="文本占位符 2"/>
          <p:cNvSpPr txBox="1"/>
          <p:nvPr/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4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457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0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8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18288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2860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743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200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657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7" name="内容占位符 3"/>
          <p:cNvSpPr txBox="1"/>
          <p:nvPr/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0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5146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971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429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886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10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1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B957CC-A438-4D82-B305-2291493474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hf sldNum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60D1B6A2-4B86-49E4-8CA9-99317B839D0B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zh-CN" altLang="en-US" smtClean="0"/>
              <a:t>‹#›</a:t>
            </a:fld>
            <a:endParaRPr lang="en-US"/>
          </a:p>
        </p:txBody>
      </p:sp>
      <p:sp>
        <p:nvSpPr>
          <p:cNvPr id="5" name="标题 1"/>
          <p:cNvSpPr txBox="1"/>
          <p:nvPr/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ctr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4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  <a:sym typeface="Wingdings" panose="05000000000000000000"/>
              </a:defRPr>
            </a:lvl1pPr>
            <a:lvl2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2pPr>
            <a:lvl3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3pPr>
            <a:lvl4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4pPr>
            <a:lvl5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5pPr>
            <a:lvl6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6pPr>
            <a:lvl7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7pPr>
            <a:lvl8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8pPr>
            <a:lvl9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9pPr>
          </a:lstStyle>
          <a:p>
            <a:r>
              <a:rPr lang="zh-CN" altLang="en-US" dirty="0"/>
              <a:t>单击此处编辑母版</a:t>
            </a:r>
            <a:r>
              <a:rPr lang="en-US" altLang="zh-CN" dirty="0"/>
              <a:t>Title</a:t>
            </a:r>
            <a:r>
              <a:rPr lang="zh-CN" altLang="en-US" dirty="0"/>
              <a:t>样式</a:t>
            </a:r>
          </a:p>
        </p:txBody>
      </p:sp>
      <p:sp>
        <p:nvSpPr>
          <p:cNvPr id="6" name="文本占位符 2"/>
          <p:cNvSpPr txBox="1"/>
          <p:nvPr/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4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457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0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8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18288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2860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743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200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657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7" name="内容占位符 3"/>
          <p:cNvSpPr txBox="1"/>
          <p:nvPr/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0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5146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971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429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886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10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1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B957CC-A438-4D82-B305-2291493474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hf sldNum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040A129A-6E58-474F-BE65-B259B494C22F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zh-CN" altLang="en-US" smtClean="0"/>
              <a:t>‹#›</a:t>
            </a:fld>
            <a:endParaRPr lang="en-US"/>
          </a:p>
        </p:txBody>
      </p:sp>
      <p:sp>
        <p:nvSpPr>
          <p:cNvPr id="5" name="标题 1"/>
          <p:cNvSpPr txBox="1"/>
          <p:nvPr/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ctr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4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  <a:sym typeface="Wingdings" panose="05000000000000000000"/>
              </a:defRPr>
            </a:lvl1pPr>
            <a:lvl2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2pPr>
            <a:lvl3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3pPr>
            <a:lvl4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4pPr>
            <a:lvl5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5pPr>
            <a:lvl6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6pPr>
            <a:lvl7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7pPr>
            <a:lvl8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8pPr>
            <a:lvl9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9pPr>
          </a:lstStyle>
          <a:p>
            <a:r>
              <a:rPr lang="zh-CN" altLang="en-US" dirty="0"/>
              <a:t>单击此处编辑母版</a:t>
            </a:r>
            <a:r>
              <a:rPr lang="en-US" altLang="zh-CN" dirty="0"/>
              <a:t>Title</a:t>
            </a:r>
            <a:r>
              <a:rPr lang="zh-CN" altLang="en-US" dirty="0"/>
              <a:t>样式</a:t>
            </a:r>
          </a:p>
        </p:txBody>
      </p:sp>
      <p:sp>
        <p:nvSpPr>
          <p:cNvPr id="6" name="文本占位符 2"/>
          <p:cNvSpPr txBox="1"/>
          <p:nvPr/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4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457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0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8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18288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2860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743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200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657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7" name="内容占位符 3"/>
          <p:cNvSpPr txBox="1"/>
          <p:nvPr/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0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5146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971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429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886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10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1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B957CC-A438-4D82-B305-2291493474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hf sldNum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7E9F4020-DE4E-4C63-A77B-053FBB7BC12D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zh-CN" altLang="en-US" smtClean="0"/>
              <a:t>‹#›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65031" y="3367444"/>
            <a:ext cx="453650" cy="137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行业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http://www.1ppt.com/hangye/</a:t>
            </a:r>
          </a:p>
        </p:txBody>
      </p:sp>
      <p:sp>
        <p:nvSpPr>
          <p:cNvPr id="6" name="TextBox 8"/>
          <p:cNvSpPr txBox="1"/>
          <p:nvPr/>
        </p:nvSpPr>
        <p:spPr>
          <a:xfrm>
            <a:off x="7509627" y="2215277"/>
            <a:ext cx="540060" cy="137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行业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模板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http://www.1ppt.com/hangye/</a:t>
            </a:r>
          </a:p>
        </p:txBody>
      </p:sp>
      <p:sp>
        <p:nvSpPr>
          <p:cNvPr id="7" name="标题 1"/>
          <p:cNvSpPr txBox="1"/>
          <p:nvPr/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ctr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4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  <a:sym typeface="Wingdings" panose="05000000000000000000"/>
              </a:defRPr>
            </a:lvl1pPr>
            <a:lvl2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2pPr>
            <a:lvl3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3pPr>
            <a:lvl4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4pPr>
            <a:lvl5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5pPr>
            <a:lvl6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6pPr>
            <a:lvl7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7pPr>
            <a:lvl8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8pPr>
            <a:lvl9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9pPr>
          </a:lstStyle>
          <a:p>
            <a:r>
              <a:rPr lang="zh-CN" altLang="en-US" dirty="0"/>
              <a:t>单击此处编辑母版</a:t>
            </a:r>
            <a:r>
              <a:rPr lang="en-US" altLang="zh-CN" dirty="0"/>
              <a:t>Title</a:t>
            </a:r>
            <a:r>
              <a:rPr lang="zh-CN" altLang="en-US" dirty="0"/>
              <a:t>样式</a:t>
            </a:r>
          </a:p>
        </p:txBody>
      </p:sp>
      <p:sp>
        <p:nvSpPr>
          <p:cNvPr id="8" name="文本占位符 2"/>
          <p:cNvSpPr txBox="1"/>
          <p:nvPr/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4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457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0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8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18288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2860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743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200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657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内容占位符 3"/>
          <p:cNvSpPr txBox="1"/>
          <p:nvPr/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0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5146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971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429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886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10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1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12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3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B957CC-A438-4D82-B305-2291493474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hf sldNum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1CD8E92C-3D14-43E7-B6DE-33A119BAD18E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zh-CN" altLang="en-US" smtClean="0"/>
              <a:t>‹#›</a:t>
            </a:fld>
            <a:endParaRPr lang="en-US"/>
          </a:p>
        </p:txBody>
      </p:sp>
      <p:sp>
        <p:nvSpPr>
          <p:cNvPr id="5" name="标题 1"/>
          <p:cNvSpPr txBox="1"/>
          <p:nvPr/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ctr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4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  <a:sym typeface="Wingdings" panose="05000000000000000000"/>
              </a:defRPr>
            </a:lvl1pPr>
            <a:lvl2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2pPr>
            <a:lvl3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3pPr>
            <a:lvl4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4pPr>
            <a:lvl5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5pPr>
            <a:lvl6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6pPr>
            <a:lvl7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7pPr>
            <a:lvl8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8pPr>
            <a:lvl9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9pPr>
          </a:lstStyle>
          <a:p>
            <a:r>
              <a:rPr lang="zh-CN" altLang="en-US" dirty="0"/>
              <a:t>单击此处编辑母版</a:t>
            </a:r>
            <a:r>
              <a:rPr lang="en-US" altLang="zh-CN" dirty="0"/>
              <a:t>Title</a:t>
            </a:r>
            <a:r>
              <a:rPr lang="zh-CN" altLang="en-US" dirty="0"/>
              <a:t>样式</a:t>
            </a:r>
          </a:p>
        </p:txBody>
      </p:sp>
      <p:sp>
        <p:nvSpPr>
          <p:cNvPr id="6" name="文本占位符 2"/>
          <p:cNvSpPr txBox="1"/>
          <p:nvPr/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4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457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0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8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18288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2860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743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200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657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7" name="内容占位符 3"/>
          <p:cNvSpPr txBox="1"/>
          <p:nvPr/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0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5146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971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429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886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10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1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B957CC-A438-4D82-B305-2291493474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hf sldNum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2BA80329-04EF-4C05-A876-8EAB2E0DB193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zh-CN" altLang="en-US" smtClean="0"/>
              <a:t>‹#›</a:t>
            </a:fld>
            <a:endParaRPr lang="en-US"/>
          </a:p>
        </p:txBody>
      </p:sp>
      <p:sp>
        <p:nvSpPr>
          <p:cNvPr id="5" name="标题 1"/>
          <p:cNvSpPr txBox="1"/>
          <p:nvPr/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ctr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4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  <a:sym typeface="Wingdings" panose="05000000000000000000"/>
              </a:defRPr>
            </a:lvl1pPr>
            <a:lvl2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2pPr>
            <a:lvl3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3pPr>
            <a:lvl4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4pPr>
            <a:lvl5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5pPr>
            <a:lvl6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6pPr>
            <a:lvl7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7pPr>
            <a:lvl8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8pPr>
            <a:lvl9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9pPr>
          </a:lstStyle>
          <a:p>
            <a:r>
              <a:rPr lang="zh-CN" altLang="en-US" dirty="0"/>
              <a:t>单击此处编辑母版</a:t>
            </a:r>
            <a:r>
              <a:rPr lang="en-US" altLang="zh-CN" dirty="0"/>
              <a:t>Title</a:t>
            </a:r>
            <a:r>
              <a:rPr lang="zh-CN" altLang="en-US" dirty="0"/>
              <a:t>样式</a:t>
            </a:r>
          </a:p>
        </p:txBody>
      </p:sp>
      <p:sp>
        <p:nvSpPr>
          <p:cNvPr id="6" name="文本占位符 2"/>
          <p:cNvSpPr txBox="1"/>
          <p:nvPr/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4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457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0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8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18288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2860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743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200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657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7" name="内容占位符 3"/>
          <p:cNvSpPr txBox="1"/>
          <p:nvPr/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0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5146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971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429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886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10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1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B957CC-A438-4D82-B305-2291493474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hf sldNum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D783F03F-8A92-428B-83A0-2515D8B1D36F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zh-CN" altLang="en-US" smtClean="0"/>
              <a:t>‹#›</a:t>
            </a:fld>
            <a:endParaRPr lang="en-US"/>
          </a:p>
        </p:txBody>
      </p:sp>
      <p:sp>
        <p:nvSpPr>
          <p:cNvPr id="5" name="标题 1"/>
          <p:cNvSpPr txBox="1"/>
          <p:nvPr/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ctr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4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  <a:sym typeface="Wingdings" panose="05000000000000000000"/>
              </a:defRPr>
            </a:lvl1pPr>
            <a:lvl2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2pPr>
            <a:lvl3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3pPr>
            <a:lvl4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4pPr>
            <a:lvl5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5pPr>
            <a:lvl6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6pPr>
            <a:lvl7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7pPr>
            <a:lvl8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8pPr>
            <a:lvl9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9pPr>
          </a:lstStyle>
          <a:p>
            <a:r>
              <a:rPr lang="zh-CN" altLang="en-US" dirty="0"/>
              <a:t>单击此处编辑母版</a:t>
            </a:r>
            <a:r>
              <a:rPr lang="en-US" altLang="zh-CN" dirty="0"/>
              <a:t>Title</a:t>
            </a:r>
            <a:r>
              <a:rPr lang="zh-CN" altLang="en-US" dirty="0"/>
              <a:t>样式</a:t>
            </a:r>
          </a:p>
        </p:txBody>
      </p:sp>
      <p:sp>
        <p:nvSpPr>
          <p:cNvPr id="6" name="文本占位符 2"/>
          <p:cNvSpPr txBox="1"/>
          <p:nvPr/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4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457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0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8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18288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2860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743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200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657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7" name="内容占位符 3"/>
          <p:cNvSpPr txBox="1"/>
          <p:nvPr/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0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5146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971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429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886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10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1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B957CC-A438-4D82-B305-2291493474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hf sldNum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FD5EAF06-9EE7-4657-A095-6A6AC48D6007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zh-CN" altLang="en-US" smtClean="0"/>
              <a:t>‹#›</a:t>
            </a:fld>
            <a:endParaRPr lang="en-US"/>
          </a:p>
        </p:txBody>
      </p:sp>
      <p:sp>
        <p:nvSpPr>
          <p:cNvPr id="5" name="标题 1"/>
          <p:cNvSpPr txBox="1"/>
          <p:nvPr/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ctr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4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  <a:sym typeface="Wingdings" panose="05000000000000000000"/>
              </a:defRPr>
            </a:lvl1pPr>
            <a:lvl2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2pPr>
            <a:lvl3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3pPr>
            <a:lvl4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4pPr>
            <a:lvl5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5pPr>
            <a:lvl6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6pPr>
            <a:lvl7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7pPr>
            <a:lvl8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8pPr>
            <a:lvl9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9pPr>
          </a:lstStyle>
          <a:p>
            <a:r>
              <a:rPr lang="zh-CN" altLang="en-US" dirty="0"/>
              <a:t>单击此处编辑母版</a:t>
            </a:r>
            <a:r>
              <a:rPr lang="en-US" altLang="zh-CN" dirty="0"/>
              <a:t>Title</a:t>
            </a:r>
            <a:r>
              <a:rPr lang="zh-CN" altLang="en-US" dirty="0"/>
              <a:t>样式</a:t>
            </a:r>
          </a:p>
        </p:txBody>
      </p:sp>
      <p:sp>
        <p:nvSpPr>
          <p:cNvPr id="6" name="文本占位符 2"/>
          <p:cNvSpPr txBox="1"/>
          <p:nvPr/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4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457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0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8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18288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2860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743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200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657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7" name="内容占位符 3"/>
          <p:cNvSpPr txBox="1"/>
          <p:nvPr/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0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5146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971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429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886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10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1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B957CC-A438-4D82-B305-2291493474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hf sldNum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21CCCAC3-AACF-4335-85DD-70D837438C35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zh-CN" altLang="en-US" smtClean="0"/>
              <a:t>‹#›</a:t>
            </a:fld>
            <a:endParaRPr lang="en-US"/>
          </a:p>
        </p:txBody>
      </p:sp>
      <p:sp>
        <p:nvSpPr>
          <p:cNvPr id="5" name="标题 1"/>
          <p:cNvSpPr txBox="1"/>
          <p:nvPr/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ctr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4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  <a:sym typeface="Wingdings" panose="05000000000000000000"/>
              </a:defRPr>
            </a:lvl1pPr>
            <a:lvl2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2pPr>
            <a:lvl3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3pPr>
            <a:lvl4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4pPr>
            <a:lvl5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5pPr>
            <a:lvl6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6pPr>
            <a:lvl7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7pPr>
            <a:lvl8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8pPr>
            <a:lvl9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9pPr>
          </a:lstStyle>
          <a:p>
            <a:r>
              <a:rPr lang="zh-CN" altLang="en-US" dirty="0"/>
              <a:t>单击此处编辑母版</a:t>
            </a:r>
            <a:r>
              <a:rPr lang="en-US" altLang="zh-CN" dirty="0"/>
              <a:t>Title</a:t>
            </a:r>
            <a:r>
              <a:rPr lang="zh-CN" altLang="en-US" dirty="0"/>
              <a:t>样式</a:t>
            </a:r>
          </a:p>
        </p:txBody>
      </p:sp>
      <p:sp>
        <p:nvSpPr>
          <p:cNvPr id="6" name="文本占位符 2"/>
          <p:cNvSpPr txBox="1"/>
          <p:nvPr/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4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457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0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8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18288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2860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743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200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657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7" name="内容占位符 3"/>
          <p:cNvSpPr txBox="1"/>
          <p:nvPr/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0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5146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971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429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886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10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1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B957CC-A438-4D82-B305-2291493474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hf sldNum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F139-B40D-48BC-ACA5-9471C8D747C1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A95B-6019-4997-8640-342A8E10EB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hf sldNum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4B1CB99D-17E5-4105-B1E1-156E5B75EEEE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zh-CN" altLang="en-US" smtClean="0"/>
              <a:t>‹#›</a:t>
            </a:fld>
            <a:endParaRPr lang="en-US"/>
          </a:p>
        </p:txBody>
      </p:sp>
      <p:sp>
        <p:nvSpPr>
          <p:cNvPr id="5" name="标题 1"/>
          <p:cNvSpPr txBox="1"/>
          <p:nvPr/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ctr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4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  <a:sym typeface="Wingdings" panose="05000000000000000000"/>
              </a:defRPr>
            </a:lvl1pPr>
            <a:lvl2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2pPr>
            <a:lvl3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3pPr>
            <a:lvl4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4pPr>
            <a:lvl5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5pPr>
            <a:lvl6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6pPr>
            <a:lvl7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7pPr>
            <a:lvl8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8pPr>
            <a:lvl9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9pPr>
          </a:lstStyle>
          <a:p>
            <a:r>
              <a:rPr lang="zh-CN" altLang="en-US" dirty="0"/>
              <a:t>单击此处编辑母版</a:t>
            </a:r>
            <a:r>
              <a:rPr lang="en-US" altLang="zh-CN" dirty="0"/>
              <a:t>Title</a:t>
            </a:r>
            <a:r>
              <a:rPr lang="zh-CN" altLang="en-US" dirty="0"/>
              <a:t>样式</a:t>
            </a:r>
          </a:p>
        </p:txBody>
      </p:sp>
      <p:sp>
        <p:nvSpPr>
          <p:cNvPr id="6" name="文本占位符 2"/>
          <p:cNvSpPr txBox="1"/>
          <p:nvPr/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4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457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0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8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18288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2860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743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200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657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7" name="内容占位符 3"/>
          <p:cNvSpPr txBox="1"/>
          <p:nvPr/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0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5146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971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429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886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10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1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B957CC-A438-4D82-B305-2291493474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hf sldNum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F4FE6DFB-78D1-4824-A172-1AD94DB56425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zh-CN" altLang="en-US" smtClean="0"/>
              <a:t>‹#›</a:t>
            </a:fld>
            <a:endParaRPr lang="en-US"/>
          </a:p>
        </p:txBody>
      </p:sp>
      <p:sp>
        <p:nvSpPr>
          <p:cNvPr id="5" name="标题 1"/>
          <p:cNvSpPr txBox="1"/>
          <p:nvPr/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ctr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4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  <a:sym typeface="Wingdings" panose="05000000000000000000"/>
              </a:defRPr>
            </a:lvl1pPr>
            <a:lvl2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2pPr>
            <a:lvl3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3pPr>
            <a:lvl4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4pPr>
            <a:lvl5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5pPr>
            <a:lvl6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6pPr>
            <a:lvl7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7pPr>
            <a:lvl8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8pPr>
            <a:lvl9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9pPr>
          </a:lstStyle>
          <a:p>
            <a:r>
              <a:rPr lang="zh-CN" altLang="en-US" dirty="0"/>
              <a:t>单击此处编辑母版</a:t>
            </a:r>
            <a:r>
              <a:rPr lang="en-US" altLang="zh-CN" dirty="0"/>
              <a:t>Title</a:t>
            </a:r>
            <a:r>
              <a:rPr lang="zh-CN" altLang="en-US" dirty="0"/>
              <a:t>样式</a:t>
            </a:r>
          </a:p>
        </p:txBody>
      </p:sp>
      <p:sp>
        <p:nvSpPr>
          <p:cNvPr id="6" name="文本占位符 2"/>
          <p:cNvSpPr txBox="1"/>
          <p:nvPr/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4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457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0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8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18288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2860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743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200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657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7" name="内容占位符 3"/>
          <p:cNvSpPr txBox="1"/>
          <p:nvPr/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0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5146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971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429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886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10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1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B957CC-A438-4D82-B305-2291493474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hf sldNum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0390BD8F-7291-4758-8468-763552949C30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zh-CN" altLang="en-US" smtClean="0"/>
              <a:t>‹#›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65031" y="3367444"/>
            <a:ext cx="453650" cy="137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行业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http://www.1ppt.com/hangye/</a:t>
            </a:r>
          </a:p>
        </p:txBody>
      </p:sp>
      <p:sp>
        <p:nvSpPr>
          <p:cNvPr id="6" name="TextBox 8"/>
          <p:cNvSpPr txBox="1"/>
          <p:nvPr/>
        </p:nvSpPr>
        <p:spPr>
          <a:xfrm>
            <a:off x="7509627" y="2215277"/>
            <a:ext cx="540060" cy="137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行业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模板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http://www.1ppt.com/hangye/</a:t>
            </a:r>
          </a:p>
        </p:txBody>
      </p:sp>
      <p:sp>
        <p:nvSpPr>
          <p:cNvPr id="7" name="标题 1"/>
          <p:cNvSpPr txBox="1"/>
          <p:nvPr/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ctr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4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  <a:sym typeface="Wingdings" panose="05000000000000000000"/>
              </a:defRPr>
            </a:lvl1pPr>
            <a:lvl2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2pPr>
            <a:lvl3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3pPr>
            <a:lvl4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4pPr>
            <a:lvl5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5pPr>
            <a:lvl6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6pPr>
            <a:lvl7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7pPr>
            <a:lvl8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8pPr>
            <a:lvl9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9pPr>
          </a:lstStyle>
          <a:p>
            <a:r>
              <a:rPr lang="zh-CN" altLang="en-US" dirty="0"/>
              <a:t>单击此处编辑母版</a:t>
            </a:r>
            <a:r>
              <a:rPr lang="en-US" altLang="zh-CN" dirty="0"/>
              <a:t>Title</a:t>
            </a:r>
            <a:r>
              <a:rPr lang="zh-CN" altLang="en-US" dirty="0"/>
              <a:t>样式</a:t>
            </a:r>
          </a:p>
        </p:txBody>
      </p:sp>
      <p:sp>
        <p:nvSpPr>
          <p:cNvPr id="8" name="文本占位符 2"/>
          <p:cNvSpPr txBox="1"/>
          <p:nvPr/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4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457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0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8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18288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2860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743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200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657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内容占位符 3"/>
          <p:cNvSpPr txBox="1"/>
          <p:nvPr/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0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5146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971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429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886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10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1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12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3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B957CC-A438-4D82-B305-2291493474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hf sldNum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6C79BEC3-1ED7-43F6-8BC5-FCF68B189B81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zh-CN" altLang="en-US" smtClean="0"/>
              <a:t>‹#›</a:t>
            </a:fld>
            <a:endParaRPr lang="en-US"/>
          </a:p>
        </p:txBody>
      </p:sp>
      <p:sp>
        <p:nvSpPr>
          <p:cNvPr id="5" name="标题 1"/>
          <p:cNvSpPr txBox="1"/>
          <p:nvPr/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ctr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4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  <a:sym typeface="Wingdings" panose="05000000000000000000"/>
              </a:defRPr>
            </a:lvl1pPr>
            <a:lvl2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2pPr>
            <a:lvl3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3pPr>
            <a:lvl4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4pPr>
            <a:lvl5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5pPr>
            <a:lvl6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6pPr>
            <a:lvl7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7pPr>
            <a:lvl8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8pPr>
            <a:lvl9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9pPr>
          </a:lstStyle>
          <a:p>
            <a:r>
              <a:rPr lang="zh-CN" altLang="en-US" dirty="0"/>
              <a:t>单击此处编辑母版</a:t>
            </a:r>
            <a:r>
              <a:rPr lang="en-US" altLang="zh-CN" dirty="0"/>
              <a:t>Title</a:t>
            </a:r>
            <a:r>
              <a:rPr lang="zh-CN" altLang="en-US" dirty="0"/>
              <a:t>样式</a:t>
            </a:r>
          </a:p>
        </p:txBody>
      </p:sp>
      <p:sp>
        <p:nvSpPr>
          <p:cNvPr id="6" name="文本占位符 2"/>
          <p:cNvSpPr txBox="1"/>
          <p:nvPr/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4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457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0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8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18288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2860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743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200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657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7" name="内容占位符 3"/>
          <p:cNvSpPr txBox="1"/>
          <p:nvPr/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0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5146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971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429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886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10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1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B957CC-A438-4D82-B305-2291493474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hf sldNum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4BFA6A49-B44F-47AD-8B02-DDEA7072525A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zh-CN" altLang="en-US" smtClean="0"/>
              <a:t>‹#›</a:t>
            </a:fld>
            <a:endParaRPr lang="en-US"/>
          </a:p>
        </p:txBody>
      </p:sp>
      <p:sp>
        <p:nvSpPr>
          <p:cNvPr id="5" name="标题 1"/>
          <p:cNvSpPr txBox="1"/>
          <p:nvPr/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ctr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4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  <a:sym typeface="Wingdings" panose="05000000000000000000"/>
              </a:defRPr>
            </a:lvl1pPr>
            <a:lvl2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2pPr>
            <a:lvl3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3pPr>
            <a:lvl4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4pPr>
            <a:lvl5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5pPr>
            <a:lvl6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6pPr>
            <a:lvl7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7pPr>
            <a:lvl8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8pPr>
            <a:lvl9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9pPr>
          </a:lstStyle>
          <a:p>
            <a:r>
              <a:rPr lang="zh-CN" altLang="en-US" dirty="0"/>
              <a:t>单击此处编辑母版</a:t>
            </a:r>
            <a:r>
              <a:rPr lang="en-US" altLang="zh-CN" dirty="0"/>
              <a:t>Title</a:t>
            </a:r>
            <a:r>
              <a:rPr lang="zh-CN" altLang="en-US" dirty="0"/>
              <a:t>样式</a:t>
            </a:r>
          </a:p>
        </p:txBody>
      </p:sp>
      <p:sp>
        <p:nvSpPr>
          <p:cNvPr id="6" name="文本占位符 2"/>
          <p:cNvSpPr txBox="1"/>
          <p:nvPr/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4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457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0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8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18288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2860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743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200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657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7" name="内容占位符 3"/>
          <p:cNvSpPr txBox="1"/>
          <p:nvPr/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0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5146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971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429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886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10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1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B957CC-A438-4D82-B305-2291493474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hf sldNum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E4C1ED0E-D513-4967-973C-4D07572BAD59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zh-CN" altLang="en-US" smtClean="0"/>
              <a:t>‹#›</a:t>
            </a:fld>
            <a:endParaRPr lang="en-US"/>
          </a:p>
        </p:txBody>
      </p:sp>
      <p:sp>
        <p:nvSpPr>
          <p:cNvPr id="5" name="标题 1"/>
          <p:cNvSpPr txBox="1"/>
          <p:nvPr/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ctr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4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  <a:sym typeface="Wingdings" panose="05000000000000000000"/>
              </a:defRPr>
            </a:lvl1pPr>
            <a:lvl2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2pPr>
            <a:lvl3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3pPr>
            <a:lvl4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4pPr>
            <a:lvl5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5pPr>
            <a:lvl6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6pPr>
            <a:lvl7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7pPr>
            <a:lvl8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8pPr>
            <a:lvl9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9pPr>
          </a:lstStyle>
          <a:p>
            <a:r>
              <a:rPr lang="zh-CN" altLang="en-US" dirty="0"/>
              <a:t>单击此处编辑母版</a:t>
            </a:r>
            <a:r>
              <a:rPr lang="en-US" altLang="zh-CN" dirty="0"/>
              <a:t>Title</a:t>
            </a:r>
            <a:r>
              <a:rPr lang="zh-CN" altLang="en-US" dirty="0"/>
              <a:t>样式</a:t>
            </a:r>
          </a:p>
        </p:txBody>
      </p:sp>
      <p:sp>
        <p:nvSpPr>
          <p:cNvPr id="6" name="文本占位符 2"/>
          <p:cNvSpPr txBox="1"/>
          <p:nvPr/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4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457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0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8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18288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2860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743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200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657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7" name="内容占位符 3"/>
          <p:cNvSpPr txBox="1"/>
          <p:nvPr/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0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5146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971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429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886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10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1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B957CC-A438-4D82-B305-2291493474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hf sldNum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05E8F75B-715A-4A8C-8713-3C46D99B8A1F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zh-CN" altLang="en-US" smtClean="0"/>
              <a:t>‹#›</a:t>
            </a:fld>
            <a:endParaRPr lang="en-US"/>
          </a:p>
        </p:txBody>
      </p:sp>
      <p:sp>
        <p:nvSpPr>
          <p:cNvPr id="5" name="标题 1"/>
          <p:cNvSpPr txBox="1"/>
          <p:nvPr/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ctr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4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  <a:sym typeface="Wingdings" panose="05000000000000000000"/>
              </a:defRPr>
            </a:lvl1pPr>
            <a:lvl2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2pPr>
            <a:lvl3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3pPr>
            <a:lvl4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4pPr>
            <a:lvl5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5pPr>
            <a:lvl6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6pPr>
            <a:lvl7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7pPr>
            <a:lvl8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8pPr>
            <a:lvl9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9pPr>
          </a:lstStyle>
          <a:p>
            <a:r>
              <a:rPr lang="zh-CN" altLang="en-US" dirty="0"/>
              <a:t>单击此处编辑母版</a:t>
            </a:r>
            <a:r>
              <a:rPr lang="en-US" altLang="zh-CN" dirty="0"/>
              <a:t>Title</a:t>
            </a:r>
            <a:r>
              <a:rPr lang="zh-CN" altLang="en-US" dirty="0"/>
              <a:t>样式</a:t>
            </a:r>
          </a:p>
        </p:txBody>
      </p:sp>
      <p:sp>
        <p:nvSpPr>
          <p:cNvPr id="6" name="文本占位符 2"/>
          <p:cNvSpPr txBox="1"/>
          <p:nvPr/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4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457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0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8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18288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2860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743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200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657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7" name="内容占位符 3"/>
          <p:cNvSpPr txBox="1"/>
          <p:nvPr/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0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5146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971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429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886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10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1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B957CC-A438-4D82-B305-2291493474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hf sldNum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F139-B40D-48BC-ACA5-9471C8D747C1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A95B-6019-4997-8640-342A8E10EB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hf sldNum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E11ECF-D4C8-74D4-A731-3B62D4500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624D-FE2D-4597-B311-55080AF42397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85B175-83FF-DAAA-E479-2028076C0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6CACBA-1D1C-50B8-579A-DFC0D210C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ED9A-F093-4465-B20F-8EFB89AAA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1992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2"/>
            <a:ext cx="10972800" cy="45259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t>2024/6/28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F139-B40D-48BC-ACA5-9471C8D747C1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A95B-6019-4997-8640-342A8E10EB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hf sldNum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6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t>2024/6/28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2"/>
            <a:ext cx="10972800" cy="45259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t>2024/6/28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6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t>2024/6/28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F139-B40D-48BC-ACA5-9471C8D747C1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A95B-6019-4997-8640-342A8E10EB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hf sldNum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F139-B40D-48BC-ACA5-9471C8D747C1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A95B-6019-4997-8640-342A8E10EB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hf sldNum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F139-B40D-48BC-ACA5-9471C8D747C1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A95B-6019-4997-8640-342A8E10EB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hf sldNum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F139-B40D-48BC-ACA5-9471C8D747C1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A95B-6019-4997-8640-342A8E10EB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hf sldNum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F139-B40D-48BC-ACA5-9471C8D747C1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A95B-6019-4997-8640-342A8E10EB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hf sldNum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F139-B40D-48BC-ACA5-9471C8D747C1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A95B-6019-4997-8640-342A8E10EB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hf sldNum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2F139-B40D-48BC-ACA5-9471C8D747C1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4A95B-6019-4997-8640-342A8E10EB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84" r:id="rId28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hf sldNum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s://twitter.com/freeppt7_com" TargetMode="External"/><Relationship Id="rId13" Type="http://schemas.openxmlformats.org/officeDocument/2006/relationships/hyperlink" Target="https://www.freeppt7.com/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openxmlformats.org/officeDocument/2006/relationships/hyperlink" Target="https://www.freeppt7.com/ggslide-school/" TargetMode="External"/><Relationship Id="rId2" Type="http://schemas.openxmlformats.org/officeDocument/2006/relationships/hyperlink" Target="https://www.facebook.com/freeppt7/" TargetMode="External"/><Relationship Id="rId1" Type="http://schemas.openxmlformats.org/officeDocument/2006/relationships/slideLayout" Target="../slideLayouts/slideLayout28.xml"/><Relationship Id="rId6" Type="http://schemas.openxmlformats.org/officeDocument/2006/relationships/hyperlink" Target="https://www.youtube.com/@Slidestemplatesfree" TargetMode="External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openxmlformats.org/officeDocument/2006/relationships/hyperlink" Target="https://www.linkedin.com/in/liu-kaiwei-b180991a9/" TargetMode="External"/><Relationship Id="rId4" Type="http://schemas.openxmlformats.org/officeDocument/2006/relationships/hyperlink" Target="https://www.instagram.com/slidesfree/" TargetMode="External"/><Relationship Id="rId9" Type="http://schemas.openxmlformats.org/officeDocument/2006/relationships/image" Target="../media/image6.png"/><Relationship Id="rId14" Type="http://schemas.openxmlformats.org/officeDocument/2006/relationships/hyperlink" Target="http://www.freeppt7.com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412567" y="3572324"/>
            <a:ext cx="7439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400" spc="300" dirty="0">
                <a:solidFill>
                  <a:srgbClr val="E7E6E6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Insert the Subtitle of Your Presentation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193367" y="2470632"/>
            <a:ext cx="101553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6000" i="0" u="none" strike="noStrike" kern="1200" cap="none" normalizeH="0" baseline="0" noProof="0" dirty="0">
                <a:ln>
                  <a:noFill/>
                </a:ln>
                <a:solidFill>
                  <a:srgbClr val="F6C875"/>
                </a:solidFill>
                <a:effectLst/>
                <a:uLnTx/>
                <a:uFillTx/>
                <a:latin typeface="华康海报体W12(P)" panose="040B0C00000000000000" pitchFamily="82" charset="-122"/>
                <a:ea typeface="华康海报体W12(P)" panose="040B0C00000000000000" pitchFamily="82" charset="-122"/>
                <a:cs typeface="+mn-ea"/>
                <a:sym typeface="思源黑体" panose="020B0500000000000000" pitchFamily="34" charset="-122"/>
              </a:rPr>
              <a:t>FREE</a:t>
            </a:r>
            <a:r>
              <a:rPr lang="en-US" altLang="zh-CN" sz="6000" dirty="0">
                <a:solidFill>
                  <a:srgbClr val="F6C875"/>
                </a:solidFill>
                <a:latin typeface="华康海报体W12(P)" panose="040B0C00000000000000" pitchFamily="82" charset="-122"/>
                <a:ea typeface="华康海报体W12(P)" panose="040B0C00000000000000" pitchFamily="82" charset="-122"/>
                <a:cs typeface="+mn-ea"/>
                <a:sym typeface="思源黑体" panose="020B0500000000000000" pitchFamily="34" charset="-122"/>
              </a:rPr>
              <a:t> PPT TEMPLATES</a:t>
            </a:r>
            <a:endParaRPr kumimoji="0" lang="zh-CN" altLang="en-US" sz="6000" i="0" u="none" strike="noStrike" kern="1200" cap="none" normalizeH="0" baseline="0" noProof="0" dirty="0">
              <a:ln>
                <a:noFill/>
              </a:ln>
              <a:solidFill>
                <a:srgbClr val="A0B965"/>
              </a:solidFill>
              <a:effectLst/>
              <a:uLnTx/>
              <a:uFillTx/>
              <a:latin typeface="华康海报体W12(P)" panose="040B0C00000000000000" pitchFamily="82" charset="-122"/>
              <a:ea typeface="华康海报体W12(P)" panose="040B0C00000000000000" pitchFamily="82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1" name="圆角矩形 11"/>
          <p:cNvSpPr/>
          <p:nvPr/>
        </p:nvSpPr>
        <p:spPr>
          <a:xfrm>
            <a:off x="5112327" y="4951719"/>
            <a:ext cx="2036618" cy="349228"/>
          </a:xfrm>
          <a:prstGeom prst="roundRect">
            <a:avLst>
              <a:gd name="adj" fmla="val 50000"/>
            </a:avLst>
          </a:prstGeom>
          <a:solidFill>
            <a:srgbClr val="70A4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400" noProof="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www.freeppt7.com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2" name="Rounded Rectangle 7">
            <a:extLst>
              <a:ext uri="{FF2B5EF4-FFF2-40B4-BE49-F238E27FC236}">
                <a16:creationId xmlns:a16="http://schemas.microsoft.com/office/drawing/2014/main" id="{E7D04668-B641-FBA7-DD8A-7893EC02608F}"/>
              </a:ext>
            </a:extLst>
          </p:cNvPr>
          <p:cNvSpPr/>
          <p:nvPr/>
        </p:nvSpPr>
        <p:spPr>
          <a:xfrm>
            <a:off x="5290213" y="734626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LOGO</a:t>
            </a:r>
            <a:endParaRPr lang="ko-KR" altLang="en-US" sz="27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图片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: 圆角 2"/>
          <p:cNvSpPr/>
          <p:nvPr/>
        </p:nvSpPr>
        <p:spPr>
          <a:xfrm>
            <a:off x="419100" y="371475"/>
            <a:ext cx="11353800" cy="6115050"/>
          </a:xfrm>
          <a:prstGeom prst="roundRect">
            <a:avLst>
              <a:gd name="adj" fmla="val 7925"/>
            </a:avLst>
          </a:prstGeom>
          <a:solidFill>
            <a:schemeClr val="bg1">
              <a:alpha val="90000"/>
            </a:schemeClr>
          </a:solidFill>
          <a:ln w="19050">
            <a:solidFill>
              <a:srgbClr val="ACD6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938414" y="680335"/>
            <a:ext cx="4315173" cy="874008"/>
            <a:chOff x="3938414" y="578735"/>
            <a:chExt cx="4315173" cy="874008"/>
          </a:xfrm>
        </p:grpSpPr>
        <p:sp>
          <p:nvSpPr>
            <p:cNvPr id="5" name="矩形 4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  <p:cNvSpPr/>
            <p:nvPr/>
          </p:nvSpPr>
          <p:spPr>
            <a:xfrm>
              <a:off x="3938414" y="1116048"/>
              <a:ext cx="4315173" cy="3366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思源黑体" panose="020B0500000000000000" pitchFamily="34" charset="-122"/>
                </a:rPr>
                <a:t>Click here to add content, content to match the title. </a:t>
              </a:r>
            </a:p>
          </p:txBody>
        </p:sp>
        <p:sp>
          <p:nvSpPr>
            <p:cNvPr id="6" name="矩形: 圆角 5"/>
            <p:cNvSpPr/>
            <p:nvPr/>
          </p:nvSpPr>
          <p:spPr>
            <a:xfrm>
              <a:off x="4347195" y="578735"/>
              <a:ext cx="3497610" cy="537313"/>
            </a:xfrm>
            <a:prstGeom prst="roundRect">
              <a:avLst>
                <a:gd name="adj" fmla="val 50000"/>
              </a:avLst>
            </a:prstGeom>
            <a:solidFill>
              <a:srgbClr val="DCF0F6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spc="300" dirty="0">
                  <a:solidFill>
                    <a:srgbClr val="70A4D7"/>
                  </a:solidFill>
                  <a:latin typeface="华康海报体W12(P)" panose="040B0C00000000000000" pitchFamily="82" charset="-122"/>
                  <a:ea typeface="华康海报体W12(P)" panose="040B0C00000000000000" pitchFamily="82" charset="-122"/>
                  <a:sym typeface="思源黑体" panose="020B0500000000000000" pitchFamily="34" charset="-122"/>
                </a:rPr>
                <a:t>Add title text</a:t>
              </a:r>
              <a:endParaRPr lang="zh-CN" altLang="en-US" sz="2400" spc="300" dirty="0">
                <a:solidFill>
                  <a:srgbClr val="70A4D7"/>
                </a:solidFill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31" name="组合 82"/>
          <p:cNvGrpSpPr/>
          <p:nvPr/>
        </p:nvGrpSpPr>
        <p:grpSpPr>
          <a:xfrm>
            <a:off x="9043205" y="3156574"/>
            <a:ext cx="1065603" cy="1208546"/>
            <a:chOff x="8434811" y="2608031"/>
            <a:chExt cx="1166390" cy="1322855"/>
          </a:xfrm>
        </p:grpSpPr>
        <p:sp>
          <p:nvSpPr>
            <p:cNvPr id="32" name="íṩļíḓê"/>
            <p:cNvSpPr/>
            <p:nvPr/>
          </p:nvSpPr>
          <p:spPr>
            <a:xfrm rot="18900000">
              <a:off x="8434811" y="2608031"/>
              <a:ext cx="1166390" cy="1166390"/>
            </a:xfrm>
            <a:prstGeom prst="rect">
              <a:avLst/>
            </a:prstGeom>
            <a:solidFill>
              <a:srgbClr val="70A4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latin typeface="微软雅黑" panose="020B0503020204020204" pitchFamily="34" charset="-122"/>
              </a:endParaRPr>
            </a:p>
          </p:txBody>
        </p:sp>
        <p:sp>
          <p:nvSpPr>
            <p:cNvPr id="33" name="íṣľíḑè"/>
            <p:cNvSpPr/>
            <p:nvPr/>
          </p:nvSpPr>
          <p:spPr>
            <a:xfrm rot="18900000">
              <a:off x="8434811" y="2764496"/>
              <a:ext cx="1166390" cy="1166390"/>
            </a:xfrm>
            <a:prstGeom prst="rect">
              <a:avLst/>
            </a:prstGeom>
            <a:solidFill>
              <a:srgbClr val="F6C875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latin typeface="微软雅黑" panose="020B0503020204020204" pitchFamily="34" charset="-122"/>
              </a:endParaRPr>
            </a:p>
          </p:txBody>
        </p:sp>
        <p:sp>
          <p:nvSpPr>
            <p:cNvPr id="34" name="ïşḷîḋè"/>
            <p:cNvSpPr/>
            <p:nvPr/>
          </p:nvSpPr>
          <p:spPr bwMode="auto">
            <a:xfrm>
              <a:off x="8777771" y="3107818"/>
              <a:ext cx="480471" cy="479746"/>
            </a:xfrm>
            <a:custGeom>
              <a:avLst/>
              <a:gdLst>
                <a:gd name="connsiteX0" fmla="*/ 506334 w 607638"/>
                <a:gd name="connsiteY0" fmla="*/ 455027 h 606722"/>
                <a:gd name="connsiteX1" fmla="*/ 506334 w 607638"/>
                <a:gd name="connsiteY1" fmla="*/ 505592 h 606722"/>
                <a:gd name="connsiteX2" fmla="*/ 531616 w 607638"/>
                <a:gd name="connsiteY2" fmla="*/ 505592 h 606722"/>
                <a:gd name="connsiteX3" fmla="*/ 556986 w 607638"/>
                <a:gd name="connsiteY3" fmla="*/ 480265 h 606722"/>
                <a:gd name="connsiteX4" fmla="*/ 531616 w 607638"/>
                <a:gd name="connsiteY4" fmla="*/ 455027 h 606722"/>
                <a:gd name="connsiteX5" fmla="*/ 430401 w 607638"/>
                <a:gd name="connsiteY5" fmla="*/ 353896 h 606722"/>
                <a:gd name="connsiteX6" fmla="*/ 405031 w 607638"/>
                <a:gd name="connsiteY6" fmla="*/ 379223 h 606722"/>
                <a:gd name="connsiteX7" fmla="*/ 430401 w 607638"/>
                <a:gd name="connsiteY7" fmla="*/ 404461 h 606722"/>
                <a:gd name="connsiteX8" fmla="*/ 455683 w 607638"/>
                <a:gd name="connsiteY8" fmla="*/ 404461 h 606722"/>
                <a:gd name="connsiteX9" fmla="*/ 455683 w 607638"/>
                <a:gd name="connsiteY9" fmla="*/ 353896 h 606722"/>
                <a:gd name="connsiteX10" fmla="*/ 480964 w 607638"/>
                <a:gd name="connsiteY10" fmla="*/ 252766 h 606722"/>
                <a:gd name="connsiteX11" fmla="*/ 506334 w 607638"/>
                <a:gd name="connsiteY11" fmla="*/ 278093 h 606722"/>
                <a:gd name="connsiteX12" fmla="*/ 506334 w 607638"/>
                <a:gd name="connsiteY12" fmla="*/ 303331 h 606722"/>
                <a:gd name="connsiteX13" fmla="*/ 556986 w 607638"/>
                <a:gd name="connsiteY13" fmla="*/ 303331 h 606722"/>
                <a:gd name="connsiteX14" fmla="*/ 582268 w 607638"/>
                <a:gd name="connsiteY14" fmla="*/ 328658 h 606722"/>
                <a:gd name="connsiteX15" fmla="*/ 556986 w 607638"/>
                <a:gd name="connsiteY15" fmla="*/ 353896 h 606722"/>
                <a:gd name="connsiteX16" fmla="*/ 506334 w 607638"/>
                <a:gd name="connsiteY16" fmla="*/ 353896 h 606722"/>
                <a:gd name="connsiteX17" fmla="*/ 506334 w 607638"/>
                <a:gd name="connsiteY17" fmla="*/ 404461 h 606722"/>
                <a:gd name="connsiteX18" fmla="*/ 531616 w 607638"/>
                <a:gd name="connsiteY18" fmla="*/ 404461 h 606722"/>
                <a:gd name="connsiteX19" fmla="*/ 607638 w 607638"/>
                <a:gd name="connsiteY19" fmla="*/ 480265 h 606722"/>
                <a:gd name="connsiteX20" fmla="*/ 531616 w 607638"/>
                <a:gd name="connsiteY20" fmla="*/ 556157 h 606722"/>
                <a:gd name="connsiteX21" fmla="*/ 506334 w 607638"/>
                <a:gd name="connsiteY21" fmla="*/ 556157 h 606722"/>
                <a:gd name="connsiteX22" fmla="*/ 506334 w 607638"/>
                <a:gd name="connsiteY22" fmla="*/ 581395 h 606722"/>
                <a:gd name="connsiteX23" fmla="*/ 480964 w 607638"/>
                <a:gd name="connsiteY23" fmla="*/ 606722 h 606722"/>
                <a:gd name="connsiteX24" fmla="*/ 455683 w 607638"/>
                <a:gd name="connsiteY24" fmla="*/ 581395 h 606722"/>
                <a:gd name="connsiteX25" fmla="*/ 455683 w 607638"/>
                <a:gd name="connsiteY25" fmla="*/ 556157 h 606722"/>
                <a:gd name="connsiteX26" fmla="*/ 405031 w 607638"/>
                <a:gd name="connsiteY26" fmla="*/ 556157 h 606722"/>
                <a:gd name="connsiteX27" fmla="*/ 379749 w 607638"/>
                <a:gd name="connsiteY27" fmla="*/ 530830 h 606722"/>
                <a:gd name="connsiteX28" fmla="*/ 405031 w 607638"/>
                <a:gd name="connsiteY28" fmla="*/ 505592 h 606722"/>
                <a:gd name="connsiteX29" fmla="*/ 455683 w 607638"/>
                <a:gd name="connsiteY29" fmla="*/ 505592 h 606722"/>
                <a:gd name="connsiteX30" fmla="*/ 455683 w 607638"/>
                <a:gd name="connsiteY30" fmla="*/ 455027 h 606722"/>
                <a:gd name="connsiteX31" fmla="*/ 430401 w 607638"/>
                <a:gd name="connsiteY31" fmla="*/ 455027 h 606722"/>
                <a:gd name="connsiteX32" fmla="*/ 354379 w 607638"/>
                <a:gd name="connsiteY32" fmla="*/ 379223 h 606722"/>
                <a:gd name="connsiteX33" fmla="*/ 430401 w 607638"/>
                <a:gd name="connsiteY33" fmla="*/ 303331 h 606722"/>
                <a:gd name="connsiteX34" fmla="*/ 455683 w 607638"/>
                <a:gd name="connsiteY34" fmla="*/ 303331 h 606722"/>
                <a:gd name="connsiteX35" fmla="*/ 455683 w 607638"/>
                <a:gd name="connsiteY35" fmla="*/ 278093 h 606722"/>
                <a:gd name="connsiteX36" fmla="*/ 480964 w 607638"/>
                <a:gd name="connsiteY36" fmla="*/ 252766 h 606722"/>
                <a:gd name="connsiteX37" fmla="*/ 303759 w 607638"/>
                <a:gd name="connsiteY37" fmla="*/ 151716 h 606722"/>
                <a:gd name="connsiteX38" fmla="*/ 329117 w 607638"/>
                <a:gd name="connsiteY38" fmla="*/ 176950 h 606722"/>
                <a:gd name="connsiteX39" fmla="*/ 329117 w 607638"/>
                <a:gd name="connsiteY39" fmla="*/ 303301 h 606722"/>
                <a:gd name="connsiteX40" fmla="*/ 303759 w 607638"/>
                <a:gd name="connsiteY40" fmla="*/ 328624 h 606722"/>
                <a:gd name="connsiteX41" fmla="*/ 227862 w 607638"/>
                <a:gd name="connsiteY41" fmla="*/ 328624 h 606722"/>
                <a:gd name="connsiteX42" fmla="*/ 202593 w 607638"/>
                <a:gd name="connsiteY42" fmla="*/ 303301 h 606722"/>
                <a:gd name="connsiteX43" fmla="*/ 227862 w 607638"/>
                <a:gd name="connsiteY43" fmla="*/ 278066 h 606722"/>
                <a:gd name="connsiteX44" fmla="*/ 278490 w 607638"/>
                <a:gd name="connsiteY44" fmla="*/ 278066 h 606722"/>
                <a:gd name="connsiteX45" fmla="*/ 278490 w 607638"/>
                <a:gd name="connsiteY45" fmla="*/ 176950 h 606722"/>
                <a:gd name="connsiteX46" fmla="*/ 303759 w 607638"/>
                <a:gd name="connsiteY46" fmla="*/ 151716 h 606722"/>
                <a:gd name="connsiteX47" fmla="*/ 303762 w 607638"/>
                <a:gd name="connsiteY47" fmla="*/ 0 h 606722"/>
                <a:gd name="connsiteX48" fmla="*/ 606634 w 607638"/>
                <a:gd name="connsiteY48" fmla="*/ 220667 h 606722"/>
                <a:gd name="connsiteX49" fmla="*/ 589190 w 607638"/>
                <a:gd name="connsiteY49" fmla="*/ 251860 h 606722"/>
                <a:gd name="connsiteX50" fmla="*/ 557950 w 607638"/>
                <a:gd name="connsiteY50" fmla="*/ 234353 h 606722"/>
                <a:gd name="connsiteX51" fmla="*/ 303762 w 607638"/>
                <a:gd name="connsiteY51" fmla="*/ 50568 h 606722"/>
                <a:gd name="connsiteX52" fmla="*/ 50642 w 607638"/>
                <a:gd name="connsiteY52" fmla="*/ 303317 h 606722"/>
                <a:gd name="connsiteX53" fmla="*/ 303762 w 607638"/>
                <a:gd name="connsiteY53" fmla="*/ 556154 h 606722"/>
                <a:gd name="connsiteX54" fmla="*/ 329127 w 607638"/>
                <a:gd name="connsiteY54" fmla="*/ 581394 h 606722"/>
                <a:gd name="connsiteX55" fmla="*/ 303762 w 607638"/>
                <a:gd name="connsiteY55" fmla="*/ 606722 h 606722"/>
                <a:gd name="connsiteX56" fmla="*/ 0 w 607638"/>
                <a:gd name="connsiteY56" fmla="*/ 303317 h 606722"/>
                <a:gd name="connsiteX57" fmla="*/ 303762 w 607638"/>
                <a:gd name="connsiteY57" fmla="*/ 0 h 60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7638" h="606722">
                  <a:moveTo>
                    <a:pt x="506334" y="455027"/>
                  </a:moveTo>
                  <a:lnTo>
                    <a:pt x="506334" y="505592"/>
                  </a:lnTo>
                  <a:lnTo>
                    <a:pt x="531616" y="505592"/>
                  </a:lnTo>
                  <a:cubicBezTo>
                    <a:pt x="545592" y="505592"/>
                    <a:pt x="556986" y="494217"/>
                    <a:pt x="556986" y="480265"/>
                  </a:cubicBezTo>
                  <a:cubicBezTo>
                    <a:pt x="556986" y="466401"/>
                    <a:pt x="545592" y="455027"/>
                    <a:pt x="531616" y="455027"/>
                  </a:cubicBezTo>
                  <a:close/>
                  <a:moveTo>
                    <a:pt x="430401" y="353896"/>
                  </a:moveTo>
                  <a:cubicBezTo>
                    <a:pt x="416425" y="353896"/>
                    <a:pt x="405031" y="365271"/>
                    <a:pt x="405031" y="379223"/>
                  </a:cubicBezTo>
                  <a:cubicBezTo>
                    <a:pt x="405031" y="393087"/>
                    <a:pt x="416425" y="404461"/>
                    <a:pt x="430401" y="404461"/>
                  </a:cubicBezTo>
                  <a:lnTo>
                    <a:pt x="455683" y="404461"/>
                  </a:lnTo>
                  <a:lnTo>
                    <a:pt x="455683" y="353896"/>
                  </a:lnTo>
                  <a:close/>
                  <a:moveTo>
                    <a:pt x="480964" y="252766"/>
                  </a:moveTo>
                  <a:cubicBezTo>
                    <a:pt x="495029" y="252766"/>
                    <a:pt x="506334" y="264141"/>
                    <a:pt x="506334" y="278093"/>
                  </a:cubicBezTo>
                  <a:lnTo>
                    <a:pt x="506334" y="303331"/>
                  </a:lnTo>
                  <a:lnTo>
                    <a:pt x="556986" y="303331"/>
                  </a:lnTo>
                  <a:cubicBezTo>
                    <a:pt x="570962" y="303331"/>
                    <a:pt x="582268" y="314706"/>
                    <a:pt x="582268" y="328658"/>
                  </a:cubicBezTo>
                  <a:cubicBezTo>
                    <a:pt x="582268" y="342610"/>
                    <a:pt x="570962" y="353896"/>
                    <a:pt x="556986" y="353896"/>
                  </a:cubicBezTo>
                  <a:lnTo>
                    <a:pt x="506334" y="353896"/>
                  </a:lnTo>
                  <a:lnTo>
                    <a:pt x="506334" y="404461"/>
                  </a:lnTo>
                  <a:lnTo>
                    <a:pt x="531616" y="404461"/>
                  </a:lnTo>
                  <a:cubicBezTo>
                    <a:pt x="573544" y="404461"/>
                    <a:pt x="607638" y="438497"/>
                    <a:pt x="607638" y="480265"/>
                  </a:cubicBezTo>
                  <a:cubicBezTo>
                    <a:pt x="607638" y="522121"/>
                    <a:pt x="573544" y="556157"/>
                    <a:pt x="531616" y="556157"/>
                  </a:cubicBezTo>
                  <a:lnTo>
                    <a:pt x="506334" y="556157"/>
                  </a:lnTo>
                  <a:lnTo>
                    <a:pt x="506334" y="581395"/>
                  </a:lnTo>
                  <a:cubicBezTo>
                    <a:pt x="506334" y="595347"/>
                    <a:pt x="495029" y="606722"/>
                    <a:pt x="480964" y="606722"/>
                  </a:cubicBezTo>
                  <a:cubicBezTo>
                    <a:pt x="466988" y="606722"/>
                    <a:pt x="455683" y="595347"/>
                    <a:pt x="455683" y="581395"/>
                  </a:cubicBezTo>
                  <a:lnTo>
                    <a:pt x="455683" y="556157"/>
                  </a:lnTo>
                  <a:lnTo>
                    <a:pt x="405031" y="556157"/>
                  </a:lnTo>
                  <a:cubicBezTo>
                    <a:pt x="391055" y="556157"/>
                    <a:pt x="379749" y="544782"/>
                    <a:pt x="379749" y="530830"/>
                  </a:cubicBezTo>
                  <a:cubicBezTo>
                    <a:pt x="379749" y="516878"/>
                    <a:pt x="391055" y="505592"/>
                    <a:pt x="405031" y="505592"/>
                  </a:cubicBezTo>
                  <a:lnTo>
                    <a:pt x="455683" y="505592"/>
                  </a:lnTo>
                  <a:lnTo>
                    <a:pt x="455683" y="455027"/>
                  </a:lnTo>
                  <a:lnTo>
                    <a:pt x="430401" y="455027"/>
                  </a:lnTo>
                  <a:cubicBezTo>
                    <a:pt x="388473" y="455027"/>
                    <a:pt x="354379" y="420991"/>
                    <a:pt x="354379" y="379223"/>
                  </a:cubicBezTo>
                  <a:cubicBezTo>
                    <a:pt x="354379" y="337367"/>
                    <a:pt x="388473" y="303331"/>
                    <a:pt x="430401" y="303331"/>
                  </a:cubicBezTo>
                  <a:lnTo>
                    <a:pt x="455683" y="303331"/>
                  </a:lnTo>
                  <a:lnTo>
                    <a:pt x="455683" y="278093"/>
                  </a:lnTo>
                  <a:cubicBezTo>
                    <a:pt x="455683" y="264141"/>
                    <a:pt x="466988" y="252766"/>
                    <a:pt x="480964" y="252766"/>
                  </a:cubicBezTo>
                  <a:close/>
                  <a:moveTo>
                    <a:pt x="303759" y="151716"/>
                  </a:moveTo>
                  <a:cubicBezTo>
                    <a:pt x="317817" y="151716"/>
                    <a:pt x="329117" y="163000"/>
                    <a:pt x="329117" y="176950"/>
                  </a:cubicBezTo>
                  <a:lnTo>
                    <a:pt x="329117" y="303301"/>
                  </a:lnTo>
                  <a:cubicBezTo>
                    <a:pt x="329117" y="317251"/>
                    <a:pt x="317817" y="328624"/>
                    <a:pt x="303759" y="328624"/>
                  </a:cubicBezTo>
                  <a:lnTo>
                    <a:pt x="227862" y="328624"/>
                  </a:lnTo>
                  <a:cubicBezTo>
                    <a:pt x="213893" y="328624"/>
                    <a:pt x="202593" y="317251"/>
                    <a:pt x="202593" y="303301"/>
                  </a:cubicBezTo>
                  <a:cubicBezTo>
                    <a:pt x="202593" y="289351"/>
                    <a:pt x="213893" y="278066"/>
                    <a:pt x="227862" y="278066"/>
                  </a:cubicBezTo>
                  <a:lnTo>
                    <a:pt x="278490" y="278066"/>
                  </a:lnTo>
                  <a:lnTo>
                    <a:pt x="278490" y="176950"/>
                  </a:lnTo>
                  <a:cubicBezTo>
                    <a:pt x="278490" y="163000"/>
                    <a:pt x="289790" y="151716"/>
                    <a:pt x="303759" y="151716"/>
                  </a:cubicBezTo>
                  <a:close/>
                  <a:moveTo>
                    <a:pt x="303762" y="0"/>
                  </a:moveTo>
                  <a:cubicBezTo>
                    <a:pt x="443049" y="0"/>
                    <a:pt x="570410" y="92781"/>
                    <a:pt x="606634" y="220667"/>
                  </a:cubicBezTo>
                  <a:cubicBezTo>
                    <a:pt x="610461" y="234086"/>
                    <a:pt x="602629" y="248039"/>
                    <a:pt x="589190" y="251860"/>
                  </a:cubicBezTo>
                  <a:cubicBezTo>
                    <a:pt x="575839" y="255504"/>
                    <a:pt x="561688" y="247861"/>
                    <a:pt x="557950" y="234353"/>
                  </a:cubicBezTo>
                  <a:cubicBezTo>
                    <a:pt x="527779" y="127885"/>
                    <a:pt x="420888" y="50568"/>
                    <a:pt x="303762" y="50568"/>
                  </a:cubicBezTo>
                  <a:cubicBezTo>
                    <a:pt x="164208" y="50568"/>
                    <a:pt x="50642" y="163967"/>
                    <a:pt x="50642" y="303317"/>
                  </a:cubicBezTo>
                  <a:cubicBezTo>
                    <a:pt x="50642" y="442755"/>
                    <a:pt x="164208" y="556154"/>
                    <a:pt x="303762" y="556154"/>
                  </a:cubicBezTo>
                  <a:cubicBezTo>
                    <a:pt x="317824" y="556154"/>
                    <a:pt x="329127" y="567441"/>
                    <a:pt x="329127" y="581394"/>
                  </a:cubicBezTo>
                  <a:cubicBezTo>
                    <a:pt x="329127" y="595347"/>
                    <a:pt x="317824" y="606722"/>
                    <a:pt x="303762" y="606722"/>
                  </a:cubicBezTo>
                  <a:cubicBezTo>
                    <a:pt x="136261" y="606722"/>
                    <a:pt x="0" y="470661"/>
                    <a:pt x="0" y="303317"/>
                  </a:cubicBezTo>
                  <a:cubicBezTo>
                    <a:pt x="0" y="136061"/>
                    <a:pt x="136261" y="0"/>
                    <a:pt x="303762" y="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35" name="组合 85"/>
          <p:cNvGrpSpPr/>
          <p:nvPr/>
        </p:nvGrpSpPr>
        <p:grpSpPr>
          <a:xfrm>
            <a:off x="2095590" y="3346702"/>
            <a:ext cx="1065603" cy="1233024"/>
            <a:chOff x="2603197" y="2764496"/>
            <a:chExt cx="1166390" cy="1349647"/>
          </a:xfrm>
        </p:grpSpPr>
        <p:sp>
          <p:nvSpPr>
            <p:cNvPr id="36" name="iṣ1îḋe"/>
            <p:cNvSpPr/>
            <p:nvPr/>
          </p:nvSpPr>
          <p:spPr>
            <a:xfrm rot="18900000">
              <a:off x="2603197" y="2947753"/>
              <a:ext cx="1166390" cy="1166390"/>
            </a:xfrm>
            <a:prstGeom prst="rect">
              <a:avLst/>
            </a:prstGeom>
            <a:solidFill>
              <a:srgbClr val="F6C8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latin typeface="微软雅黑" panose="020B0503020204020204" pitchFamily="34" charset="-122"/>
              </a:endParaRPr>
            </a:p>
          </p:txBody>
        </p:sp>
        <p:sp>
          <p:nvSpPr>
            <p:cNvPr id="37" name="ï$ľîḋè"/>
            <p:cNvSpPr/>
            <p:nvPr/>
          </p:nvSpPr>
          <p:spPr>
            <a:xfrm rot="18900000">
              <a:off x="2603197" y="2764496"/>
              <a:ext cx="1166390" cy="1166390"/>
            </a:xfrm>
            <a:prstGeom prst="rect">
              <a:avLst/>
            </a:prstGeom>
            <a:solidFill>
              <a:srgbClr val="70A4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latin typeface="微软雅黑" panose="020B0503020204020204" pitchFamily="34" charset="-122"/>
              </a:endParaRPr>
            </a:p>
          </p:txBody>
        </p:sp>
        <p:sp>
          <p:nvSpPr>
            <p:cNvPr id="38" name="íŝlîḑé"/>
            <p:cNvSpPr/>
            <p:nvPr/>
          </p:nvSpPr>
          <p:spPr bwMode="auto">
            <a:xfrm>
              <a:off x="2943076" y="3104743"/>
              <a:ext cx="486631" cy="485896"/>
            </a:xfrm>
            <a:custGeom>
              <a:avLst/>
              <a:gdLst>
                <a:gd name="connsiteX0" fmla="*/ 264400 w 607639"/>
                <a:gd name="connsiteY0" fmla="*/ 371924 h 606722"/>
                <a:gd name="connsiteX1" fmla="*/ 209306 w 607639"/>
                <a:gd name="connsiteY1" fmla="*/ 398407 h 606722"/>
                <a:gd name="connsiteX2" fmla="*/ 171212 w 607639"/>
                <a:gd name="connsiteY2" fmla="*/ 423290 h 606722"/>
                <a:gd name="connsiteX3" fmla="*/ 196756 w 607639"/>
                <a:gd name="connsiteY3" fmla="*/ 433510 h 606722"/>
                <a:gd name="connsiteX4" fmla="*/ 410813 w 607639"/>
                <a:gd name="connsiteY4" fmla="*/ 433510 h 606722"/>
                <a:gd name="connsiteX5" fmla="*/ 436358 w 607639"/>
                <a:gd name="connsiteY5" fmla="*/ 423290 h 606722"/>
                <a:gd name="connsiteX6" fmla="*/ 398352 w 607639"/>
                <a:gd name="connsiteY6" fmla="*/ 398407 h 606722"/>
                <a:gd name="connsiteX7" fmla="*/ 342368 w 607639"/>
                <a:gd name="connsiteY7" fmla="*/ 372457 h 606722"/>
                <a:gd name="connsiteX8" fmla="*/ 303740 w 607639"/>
                <a:gd name="connsiteY8" fmla="*/ 382499 h 606722"/>
                <a:gd name="connsiteX9" fmla="*/ 264400 w 607639"/>
                <a:gd name="connsiteY9" fmla="*/ 371924 h 606722"/>
                <a:gd name="connsiteX10" fmla="*/ 303740 w 607639"/>
                <a:gd name="connsiteY10" fmla="*/ 173124 h 606722"/>
                <a:gd name="connsiteX11" fmla="*/ 236720 w 607639"/>
                <a:gd name="connsiteY11" fmla="*/ 262970 h 606722"/>
                <a:gd name="connsiteX12" fmla="*/ 303740 w 607639"/>
                <a:gd name="connsiteY12" fmla="*/ 352906 h 606722"/>
                <a:gd name="connsiteX13" fmla="*/ 370850 w 607639"/>
                <a:gd name="connsiteY13" fmla="*/ 262970 h 606722"/>
                <a:gd name="connsiteX14" fmla="*/ 303740 w 607639"/>
                <a:gd name="connsiteY14" fmla="*/ 173124 h 606722"/>
                <a:gd name="connsiteX15" fmla="*/ 303740 w 607639"/>
                <a:gd name="connsiteY15" fmla="*/ 143530 h 606722"/>
                <a:gd name="connsiteX16" fmla="*/ 400489 w 607639"/>
                <a:gd name="connsiteY16" fmla="*/ 262970 h 606722"/>
                <a:gd name="connsiteX17" fmla="*/ 368981 w 607639"/>
                <a:gd name="connsiteY17" fmla="*/ 350684 h 606722"/>
                <a:gd name="connsiteX18" fmla="*/ 410902 w 607639"/>
                <a:gd name="connsiteY18" fmla="*/ 371568 h 606722"/>
                <a:gd name="connsiteX19" fmla="*/ 466085 w 607639"/>
                <a:gd name="connsiteY19" fmla="*/ 423290 h 606722"/>
                <a:gd name="connsiteX20" fmla="*/ 410813 w 607639"/>
                <a:gd name="connsiteY20" fmla="*/ 463192 h 606722"/>
                <a:gd name="connsiteX21" fmla="*/ 196756 w 607639"/>
                <a:gd name="connsiteY21" fmla="*/ 463192 h 606722"/>
                <a:gd name="connsiteX22" fmla="*/ 141484 w 607639"/>
                <a:gd name="connsiteY22" fmla="*/ 423290 h 606722"/>
                <a:gd name="connsiteX23" fmla="*/ 196578 w 607639"/>
                <a:gd name="connsiteY23" fmla="*/ 371657 h 606722"/>
                <a:gd name="connsiteX24" fmla="*/ 238589 w 607639"/>
                <a:gd name="connsiteY24" fmla="*/ 350773 h 606722"/>
                <a:gd name="connsiteX25" fmla="*/ 206992 w 607639"/>
                <a:gd name="connsiteY25" fmla="*/ 262970 h 606722"/>
                <a:gd name="connsiteX26" fmla="*/ 303740 w 607639"/>
                <a:gd name="connsiteY26" fmla="*/ 143530 h 606722"/>
                <a:gd name="connsiteX27" fmla="*/ 288644 w 607639"/>
                <a:gd name="connsiteY27" fmla="*/ 31105 h 606722"/>
                <a:gd name="connsiteX28" fmla="*/ 31152 w 607639"/>
                <a:gd name="connsiteY28" fmla="*/ 288209 h 606722"/>
                <a:gd name="connsiteX29" fmla="*/ 91141 w 607639"/>
                <a:gd name="connsiteY29" fmla="*/ 288209 h 606722"/>
                <a:gd name="connsiteX30" fmla="*/ 91141 w 607639"/>
                <a:gd name="connsiteY30" fmla="*/ 318514 h 606722"/>
                <a:gd name="connsiteX31" fmla="*/ 31152 w 607639"/>
                <a:gd name="connsiteY31" fmla="*/ 318514 h 606722"/>
                <a:gd name="connsiteX32" fmla="*/ 288644 w 607639"/>
                <a:gd name="connsiteY32" fmla="*/ 575617 h 606722"/>
                <a:gd name="connsiteX33" fmla="*/ 288644 w 607639"/>
                <a:gd name="connsiteY33" fmla="*/ 515718 h 606722"/>
                <a:gd name="connsiteX34" fmla="*/ 318995 w 607639"/>
                <a:gd name="connsiteY34" fmla="*/ 515718 h 606722"/>
                <a:gd name="connsiteX35" fmla="*/ 318995 w 607639"/>
                <a:gd name="connsiteY35" fmla="*/ 575617 h 606722"/>
                <a:gd name="connsiteX36" fmla="*/ 576487 w 607639"/>
                <a:gd name="connsiteY36" fmla="*/ 318514 h 606722"/>
                <a:gd name="connsiteX37" fmla="*/ 516498 w 607639"/>
                <a:gd name="connsiteY37" fmla="*/ 318514 h 606722"/>
                <a:gd name="connsiteX38" fmla="*/ 516498 w 607639"/>
                <a:gd name="connsiteY38" fmla="*/ 288209 h 606722"/>
                <a:gd name="connsiteX39" fmla="*/ 576487 w 607639"/>
                <a:gd name="connsiteY39" fmla="*/ 288209 h 606722"/>
                <a:gd name="connsiteX40" fmla="*/ 318995 w 607639"/>
                <a:gd name="connsiteY40" fmla="*/ 31105 h 606722"/>
                <a:gd name="connsiteX41" fmla="*/ 318995 w 607639"/>
                <a:gd name="connsiteY41" fmla="*/ 91004 h 606722"/>
                <a:gd name="connsiteX42" fmla="*/ 288644 w 607639"/>
                <a:gd name="connsiteY42" fmla="*/ 91004 h 606722"/>
                <a:gd name="connsiteX43" fmla="*/ 303775 w 607639"/>
                <a:gd name="connsiteY43" fmla="*/ 0 h 606722"/>
                <a:gd name="connsiteX44" fmla="*/ 607639 w 607639"/>
                <a:gd name="connsiteY44" fmla="*/ 303317 h 606722"/>
                <a:gd name="connsiteX45" fmla="*/ 303775 w 607639"/>
                <a:gd name="connsiteY45" fmla="*/ 606722 h 606722"/>
                <a:gd name="connsiteX46" fmla="*/ 0 w 607639"/>
                <a:gd name="connsiteY46" fmla="*/ 303317 h 606722"/>
                <a:gd name="connsiteX47" fmla="*/ 303775 w 607639"/>
                <a:gd name="connsiteY47" fmla="*/ 0 h 60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07639" h="606722">
                  <a:moveTo>
                    <a:pt x="264400" y="371924"/>
                  </a:moveTo>
                  <a:cubicBezTo>
                    <a:pt x="249625" y="379033"/>
                    <a:pt x="214557" y="395918"/>
                    <a:pt x="209306" y="398407"/>
                  </a:cubicBezTo>
                  <a:cubicBezTo>
                    <a:pt x="175929" y="413870"/>
                    <a:pt x="171212" y="416536"/>
                    <a:pt x="171212" y="423290"/>
                  </a:cubicBezTo>
                  <a:cubicBezTo>
                    <a:pt x="171212" y="432088"/>
                    <a:pt x="177531" y="433510"/>
                    <a:pt x="196756" y="433510"/>
                  </a:cubicBezTo>
                  <a:lnTo>
                    <a:pt x="410813" y="433510"/>
                  </a:lnTo>
                  <a:cubicBezTo>
                    <a:pt x="429949" y="433510"/>
                    <a:pt x="436358" y="432088"/>
                    <a:pt x="436358" y="423290"/>
                  </a:cubicBezTo>
                  <a:cubicBezTo>
                    <a:pt x="436358" y="416536"/>
                    <a:pt x="431551" y="413870"/>
                    <a:pt x="398352" y="398407"/>
                  </a:cubicBezTo>
                  <a:cubicBezTo>
                    <a:pt x="393813" y="396363"/>
                    <a:pt x="362216" y="381699"/>
                    <a:pt x="342368" y="372457"/>
                  </a:cubicBezTo>
                  <a:cubicBezTo>
                    <a:pt x="330531" y="378856"/>
                    <a:pt x="317536" y="382499"/>
                    <a:pt x="303740" y="382499"/>
                  </a:cubicBezTo>
                  <a:cubicBezTo>
                    <a:pt x="289766" y="382499"/>
                    <a:pt x="276416" y="378589"/>
                    <a:pt x="264400" y="371924"/>
                  </a:cubicBezTo>
                  <a:close/>
                  <a:moveTo>
                    <a:pt x="303740" y="173124"/>
                  </a:moveTo>
                  <a:cubicBezTo>
                    <a:pt x="266803" y="173124"/>
                    <a:pt x="236720" y="213470"/>
                    <a:pt x="236720" y="262970"/>
                  </a:cubicBezTo>
                  <a:cubicBezTo>
                    <a:pt x="236720" y="312559"/>
                    <a:pt x="266803" y="352906"/>
                    <a:pt x="303740" y="352906"/>
                  </a:cubicBezTo>
                  <a:cubicBezTo>
                    <a:pt x="340766" y="352906"/>
                    <a:pt x="370850" y="312559"/>
                    <a:pt x="370850" y="262970"/>
                  </a:cubicBezTo>
                  <a:cubicBezTo>
                    <a:pt x="370850" y="213470"/>
                    <a:pt x="340766" y="173124"/>
                    <a:pt x="303740" y="173124"/>
                  </a:cubicBezTo>
                  <a:close/>
                  <a:moveTo>
                    <a:pt x="303740" y="143530"/>
                  </a:moveTo>
                  <a:cubicBezTo>
                    <a:pt x="357143" y="143530"/>
                    <a:pt x="400489" y="197118"/>
                    <a:pt x="400489" y="262970"/>
                  </a:cubicBezTo>
                  <a:cubicBezTo>
                    <a:pt x="400489" y="297807"/>
                    <a:pt x="388206" y="328822"/>
                    <a:pt x="368981" y="350684"/>
                  </a:cubicBezTo>
                  <a:cubicBezTo>
                    <a:pt x="386070" y="359304"/>
                    <a:pt x="408232" y="370324"/>
                    <a:pt x="410902" y="371568"/>
                  </a:cubicBezTo>
                  <a:cubicBezTo>
                    <a:pt x="448818" y="389164"/>
                    <a:pt x="466085" y="397163"/>
                    <a:pt x="466085" y="423290"/>
                  </a:cubicBezTo>
                  <a:cubicBezTo>
                    <a:pt x="466085" y="463192"/>
                    <a:pt x="424431" y="463192"/>
                    <a:pt x="410813" y="463192"/>
                  </a:cubicBezTo>
                  <a:lnTo>
                    <a:pt x="196756" y="463192"/>
                  </a:lnTo>
                  <a:cubicBezTo>
                    <a:pt x="183050" y="463192"/>
                    <a:pt x="141484" y="463192"/>
                    <a:pt x="141484" y="423290"/>
                  </a:cubicBezTo>
                  <a:cubicBezTo>
                    <a:pt x="141484" y="397163"/>
                    <a:pt x="158751" y="389164"/>
                    <a:pt x="196578" y="371657"/>
                  </a:cubicBezTo>
                  <a:cubicBezTo>
                    <a:pt x="199693" y="370146"/>
                    <a:pt x="224526" y="357794"/>
                    <a:pt x="238589" y="350773"/>
                  </a:cubicBezTo>
                  <a:cubicBezTo>
                    <a:pt x="219275" y="328911"/>
                    <a:pt x="206992" y="297807"/>
                    <a:pt x="206992" y="262970"/>
                  </a:cubicBezTo>
                  <a:cubicBezTo>
                    <a:pt x="206992" y="197118"/>
                    <a:pt x="250426" y="143530"/>
                    <a:pt x="303740" y="143530"/>
                  </a:cubicBezTo>
                  <a:close/>
                  <a:moveTo>
                    <a:pt x="288644" y="31105"/>
                  </a:moveTo>
                  <a:cubicBezTo>
                    <a:pt x="149974" y="38747"/>
                    <a:pt x="38806" y="149748"/>
                    <a:pt x="31152" y="288209"/>
                  </a:cubicBezTo>
                  <a:lnTo>
                    <a:pt x="91141" y="288209"/>
                  </a:lnTo>
                  <a:lnTo>
                    <a:pt x="91141" y="318514"/>
                  </a:lnTo>
                  <a:lnTo>
                    <a:pt x="31152" y="318514"/>
                  </a:lnTo>
                  <a:cubicBezTo>
                    <a:pt x="38806" y="456975"/>
                    <a:pt x="149974" y="567886"/>
                    <a:pt x="288644" y="575617"/>
                  </a:cubicBezTo>
                  <a:lnTo>
                    <a:pt x="288644" y="515718"/>
                  </a:lnTo>
                  <a:lnTo>
                    <a:pt x="318995" y="515718"/>
                  </a:lnTo>
                  <a:lnTo>
                    <a:pt x="318995" y="575617"/>
                  </a:lnTo>
                  <a:cubicBezTo>
                    <a:pt x="457665" y="567886"/>
                    <a:pt x="568833" y="456975"/>
                    <a:pt x="576487" y="318514"/>
                  </a:cubicBezTo>
                  <a:lnTo>
                    <a:pt x="516498" y="318514"/>
                  </a:lnTo>
                  <a:lnTo>
                    <a:pt x="516498" y="288209"/>
                  </a:lnTo>
                  <a:lnTo>
                    <a:pt x="576487" y="288209"/>
                  </a:lnTo>
                  <a:cubicBezTo>
                    <a:pt x="568833" y="149748"/>
                    <a:pt x="457665" y="38747"/>
                    <a:pt x="318995" y="31105"/>
                  </a:cubicBezTo>
                  <a:lnTo>
                    <a:pt x="318995" y="91004"/>
                  </a:lnTo>
                  <a:lnTo>
                    <a:pt x="288644" y="91004"/>
                  </a:lnTo>
                  <a:close/>
                  <a:moveTo>
                    <a:pt x="303775" y="0"/>
                  </a:moveTo>
                  <a:cubicBezTo>
                    <a:pt x="471550" y="0"/>
                    <a:pt x="607639" y="135795"/>
                    <a:pt x="607639" y="303317"/>
                  </a:cubicBezTo>
                  <a:cubicBezTo>
                    <a:pt x="607639" y="470839"/>
                    <a:pt x="471550" y="606722"/>
                    <a:pt x="303775" y="606722"/>
                  </a:cubicBezTo>
                  <a:cubicBezTo>
                    <a:pt x="136000" y="606722"/>
                    <a:pt x="0" y="470839"/>
                    <a:pt x="0" y="303317"/>
                  </a:cubicBezTo>
                  <a:cubicBezTo>
                    <a:pt x="0" y="135795"/>
                    <a:pt x="136000" y="0"/>
                    <a:pt x="303775" y="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39" name="组合 83"/>
          <p:cNvGrpSpPr/>
          <p:nvPr/>
        </p:nvGrpSpPr>
        <p:grpSpPr>
          <a:xfrm>
            <a:off x="6760420" y="3346702"/>
            <a:ext cx="1065603" cy="1233024"/>
            <a:chOff x="6518711" y="2764496"/>
            <a:chExt cx="1166390" cy="1349647"/>
          </a:xfrm>
        </p:grpSpPr>
        <p:sp>
          <p:nvSpPr>
            <p:cNvPr id="40" name="ïṣlïḋè"/>
            <p:cNvSpPr/>
            <p:nvPr/>
          </p:nvSpPr>
          <p:spPr>
            <a:xfrm rot="18900000">
              <a:off x="6518711" y="2947753"/>
              <a:ext cx="1166390" cy="1166390"/>
            </a:xfrm>
            <a:prstGeom prst="rect">
              <a:avLst/>
            </a:prstGeom>
            <a:solidFill>
              <a:srgbClr val="F6C8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latin typeface="微软雅黑" panose="020B0503020204020204" pitchFamily="34" charset="-122"/>
              </a:endParaRPr>
            </a:p>
          </p:txBody>
        </p:sp>
        <p:sp>
          <p:nvSpPr>
            <p:cNvPr id="41" name="ïśļíḑê"/>
            <p:cNvSpPr/>
            <p:nvPr/>
          </p:nvSpPr>
          <p:spPr>
            <a:xfrm rot="18900000">
              <a:off x="6518711" y="2764496"/>
              <a:ext cx="1166390" cy="1166390"/>
            </a:xfrm>
            <a:prstGeom prst="rect">
              <a:avLst/>
            </a:prstGeom>
            <a:solidFill>
              <a:srgbClr val="70A4D7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latin typeface="微软雅黑" panose="020B0503020204020204" pitchFamily="34" charset="-122"/>
              </a:endParaRPr>
            </a:p>
          </p:txBody>
        </p:sp>
        <p:sp>
          <p:nvSpPr>
            <p:cNvPr id="42" name="íślïďê"/>
            <p:cNvSpPr/>
            <p:nvPr/>
          </p:nvSpPr>
          <p:spPr bwMode="auto">
            <a:xfrm>
              <a:off x="6960591" y="3104374"/>
              <a:ext cx="282627" cy="486631"/>
            </a:xfrm>
            <a:custGeom>
              <a:avLst/>
              <a:gdLst>
                <a:gd name="T0" fmla="*/ 472622 w 604011"/>
                <a:gd name="T1" fmla="*/ 472622 w 604011"/>
                <a:gd name="T2" fmla="*/ 472622 w 604011"/>
                <a:gd name="T3" fmla="*/ 472622 w 604011"/>
                <a:gd name="T4" fmla="*/ 472622 w 604011"/>
                <a:gd name="T5" fmla="*/ 472622 w 604011"/>
                <a:gd name="T6" fmla="*/ 472622 w 604011"/>
                <a:gd name="T7" fmla="*/ 472622 w 604011"/>
                <a:gd name="T8" fmla="*/ 472622 w 604011"/>
                <a:gd name="T9" fmla="*/ 472622 w 604011"/>
                <a:gd name="T10" fmla="*/ 472622 w 604011"/>
                <a:gd name="T11" fmla="*/ 472622 w 604011"/>
                <a:gd name="T12" fmla="*/ 472622 w 604011"/>
                <a:gd name="T13" fmla="*/ 472622 w 604011"/>
                <a:gd name="T14" fmla="*/ 472622 w 604011"/>
                <a:gd name="T15" fmla="*/ 472622 w 604011"/>
                <a:gd name="T16" fmla="*/ 472622 w 604011"/>
                <a:gd name="T17" fmla="*/ 472622 w 604011"/>
                <a:gd name="T18" fmla="*/ 472622 w 604011"/>
                <a:gd name="T19" fmla="*/ 472622 w 604011"/>
                <a:gd name="T20" fmla="*/ 472622 w 604011"/>
                <a:gd name="T21" fmla="*/ 472622 w 604011"/>
                <a:gd name="T22" fmla="*/ 472622 w 604011"/>
                <a:gd name="T23" fmla="*/ 472622 w 604011"/>
                <a:gd name="T24" fmla="*/ 472622 w 604011"/>
                <a:gd name="T25" fmla="*/ 472622 w 604011"/>
                <a:gd name="T26" fmla="*/ 472622 w 604011"/>
                <a:gd name="T27" fmla="*/ 472622 w 604011"/>
                <a:gd name="T28" fmla="*/ 472622 w 604011"/>
                <a:gd name="T29" fmla="*/ 472622 w 604011"/>
                <a:gd name="T30" fmla="*/ 472622 w 604011"/>
                <a:gd name="T31" fmla="*/ 472622 w 604011"/>
                <a:gd name="T32" fmla="*/ 472622 w 604011"/>
                <a:gd name="T33" fmla="*/ 472622 w 604011"/>
                <a:gd name="T34" fmla="*/ 472622 w 604011"/>
                <a:gd name="T35" fmla="*/ 472622 w 604011"/>
                <a:gd name="T36" fmla="*/ 472622 w 604011"/>
                <a:gd name="T37" fmla="*/ 472622 w 604011"/>
                <a:gd name="T38" fmla="*/ 472622 w 604011"/>
                <a:gd name="T39" fmla="*/ 472622 w 604011"/>
                <a:gd name="T40" fmla="*/ 472622 w 604011"/>
                <a:gd name="T41" fmla="*/ 472622 w 604011"/>
                <a:gd name="T42" fmla="*/ 472622 w 604011"/>
                <a:gd name="T43" fmla="*/ 472622 w 604011"/>
                <a:gd name="T44" fmla="*/ 472622 w 604011"/>
                <a:gd name="T45" fmla="*/ 472622 w 604011"/>
                <a:gd name="T46" fmla="*/ 472622 w 604011"/>
                <a:gd name="T47" fmla="*/ 472622 w 604011"/>
                <a:gd name="T48" fmla="*/ 472622 w 604011"/>
                <a:gd name="T49" fmla="*/ 472622 w 604011"/>
                <a:gd name="T50" fmla="*/ 472622 w 604011"/>
                <a:gd name="T51" fmla="*/ 472622 w 604011"/>
                <a:gd name="T52" fmla="*/ 472622 w 604011"/>
                <a:gd name="T53" fmla="*/ 472622 w 604011"/>
                <a:gd name="T54" fmla="*/ 472622 w 604011"/>
                <a:gd name="T55" fmla="*/ 472622 w 604011"/>
                <a:gd name="T56" fmla="*/ 472622 w 604011"/>
                <a:gd name="T57" fmla="*/ 472622 w 604011"/>
                <a:gd name="T58" fmla="*/ 472622 w 604011"/>
                <a:gd name="T59" fmla="*/ 472622 w 604011"/>
                <a:gd name="T60" fmla="*/ 472622 w 604011"/>
                <a:gd name="T61" fmla="*/ 472622 w 604011"/>
                <a:gd name="T62" fmla="*/ 472622 w 604011"/>
                <a:gd name="T63" fmla="*/ 472622 w 604011"/>
                <a:gd name="T64" fmla="*/ 472622 w 604011"/>
                <a:gd name="T65" fmla="*/ 472622 w 6040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40" h="412">
                  <a:moveTo>
                    <a:pt x="200" y="270"/>
                  </a:moveTo>
                  <a:lnTo>
                    <a:pt x="200" y="217"/>
                  </a:lnTo>
                  <a:cubicBezTo>
                    <a:pt x="200" y="100"/>
                    <a:pt x="151" y="29"/>
                    <a:pt x="130" y="4"/>
                  </a:cubicBezTo>
                  <a:cubicBezTo>
                    <a:pt x="128" y="2"/>
                    <a:pt x="124" y="0"/>
                    <a:pt x="121" y="0"/>
                  </a:cubicBezTo>
                  <a:cubicBezTo>
                    <a:pt x="117" y="0"/>
                    <a:pt x="114" y="1"/>
                    <a:pt x="112" y="4"/>
                  </a:cubicBezTo>
                  <a:cubicBezTo>
                    <a:pt x="91" y="29"/>
                    <a:pt x="40" y="100"/>
                    <a:pt x="40" y="217"/>
                  </a:cubicBezTo>
                  <a:lnTo>
                    <a:pt x="40" y="270"/>
                  </a:lnTo>
                  <a:lnTo>
                    <a:pt x="30" y="276"/>
                  </a:lnTo>
                  <a:cubicBezTo>
                    <a:pt x="12" y="289"/>
                    <a:pt x="0" y="310"/>
                    <a:pt x="0" y="333"/>
                  </a:cubicBezTo>
                  <a:lnTo>
                    <a:pt x="0" y="395"/>
                  </a:lnTo>
                  <a:cubicBezTo>
                    <a:pt x="0" y="399"/>
                    <a:pt x="2" y="403"/>
                    <a:pt x="6" y="404"/>
                  </a:cubicBezTo>
                  <a:cubicBezTo>
                    <a:pt x="9" y="406"/>
                    <a:pt x="13" y="406"/>
                    <a:pt x="16" y="404"/>
                  </a:cubicBezTo>
                  <a:lnTo>
                    <a:pt x="48" y="383"/>
                  </a:lnTo>
                  <a:cubicBezTo>
                    <a:pt x="56" y="377"/>
                    <a:pt x="67" y="374"/>
                    <a:pt x="78" y="374"/>
                  </a:cubicBezTo>
                  <a:lnTo>
                    <a:pt x="101" y="374"/>
                  </a:lnTo>
                  <a:lnTo>
                    <a:pt x="101" y="404"/>
                  </a:lnTo>
                  <a:cubicBezTo>
                    <a:pt x="101" y="410"/>
                    <a:pt x="105" y="414"/>
                    <a:pt x="111" y="414"/>
                  </a:cubicBezTo>
                  <a:lnTo>
                    <a:pt x="129" y="414"/>
                  </a:lnTo>
                  <a:cubicBezTo>
                    <a:pt x="135" y="414"/>
                    <a:pt x="140" y="410"/>
                    <a:pt x="140" y="404"/>
                  </a:cubicBezTo>
                  <a:lnTo>
                    <a:pt x="140" y="374"/>
                  </a:lnTo>
                  <a:lnTo>
                    <a:pt x="163" y="374"/>
                  </a:lnTo>
                  <a:cubicBezTo>
                    <a:pt x="173" y="374"/>
                    <a:pt x="184" y="377"/>
                    <a:pt x="193" y="383"/>
                  </a:cubicBezTo>
                  <a:lnTo>
                    <a:pt x="224" y="404"/>
                  </a:lnTo>
                  <a:cubicBezTo>
                    <a:pt x="227" y="406"/>
                    <a:pt x="231" y="406"/>
                    <a:pt x="235" y="404"/>
                  </a:cubicBezTo>
                  <a:cubicBezTo>
                    <a:pt x="238" y="403"/>
                    <a:pt x="240" y="399"/>
                    <a:pt x="240" y="395"/>
                  </a:cubicBezTo>
                  <a:lnTo>
                    <a:pt x="240" y="333"/>
                  </a:lnTo>
                  <a:cubicBezTo>
                    <a:pt x="240" y="310"/>
                    <a:pt x="229" y="289"/>
                    <a:pt x="210" y="276"/>
                  </a:cubicBezTo>
                  <a:lnTo>
                    <a:pt x="200" y="270"/>
                  </a:lnTo>
                  <a:close/>
                  <a:moveTo>
                    <a:pt x="120" y="187"/>
                  </a:moveTo>
                  <a:cubicBezTo>
                    <a:pt x="101" y="187"/>
                    <a:pt x="85" y="172"/>
                    <a:pt x="85" y="152"/>
                  </a:cubicBezTo>
                  <a:cubicBezTo>
                    <a:pt x="85" y="133"/>
                    <a:pt x="101" y="117"/>
                    <a:pt x="120" y="117"/>
                  </a:cubicBezTo>
                  <a:cubicBezTo>
                    <a:pt x="139" y="117"/>
                    <a:pt x="155" y="133"/>
                    <a:pt x="155" y="152"/>
                  </a:cubicBezTo>
                  <a:cubicBezTo>
                    <a:pt x="155" y="172"/>
                    <a:pt x="139" y="187"/>
                    <a:pt x="120" y="187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43" name="组合 84"/>
          <p:cNvGrpSpPr/>
          <p:nvPr/>
        </p:nvGrpSpPr>
        <p:grpSpPr>
          <a:xfrm>
            <a:off x="4420911" y="3156574"/>
            <a:ext cx="1065603" cy="1208546"/>
            <a:chOff x="4555000" y="2608031"/>
            <a:chExt cx="1166390" cy="1322855"/>
          </a:xfrm>
        </p:grpSpPr>
        <p:sp>
          <p:nvSpPr>
            <p:cNvPr id="44" name="íṧ1íḑê"/>
            <p:cNvSpPr/>
            <p:nvPr/>
          </p:nvSpPr>
          <p:spPr>
            <a:xfrm rot="18900000">
              <a:off x="4555000" y="2608031"/>
              <a:ext cx="1166390" cy="1166390"/>
            </a:xfrm>
            <a:prstGeom prst="rect">
              <a:avLst/>
            </a:prstGeom>
            <a:solidFill>
              <a:srgbClr val="70A4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latin typeface="微软雅黑" panose="020B0503020204020204" pitchFamily="34" charset="-122"/>
              </a:endParaRPr>
            </a:p>
          </p:txBody>
        </p:sp>
        <p:sp>
          <p:nvSpPr>
            <p:cNvPr id="45" name="iṩlíḓê"/>
            <p:cNvSpPr/>
            <p:nvPr/>
          </p:nvSpPr>
          <p:spPr>
            <a:xfrm rot="18900000">
              <a:off x="4555000" y="2764496"/>
              <a:ext cx="1166390" cy="1166390"/>
            </a:xfrm>
            <a:prstGeom prst="rect">
              <a:avLst/>
            </a:prstGeom>
            <a:solidFill>
              <a:srgbClr val="F6C875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latin typeface="微软雅黑" panose="020B0503020204020204" pitchFamily="34" charset="-122"/>
              </a:endParaRPr>
            </a:p>
          </p:txBody>
        </p:sp>
        <p:sp>
          <p:nvSpPr>
            <p:cNvPr id="46" name="is1iḍè"/>
            <p:cNvSpPr/>
            <p:nvPr/>
          </p:nvSpPr>
          <p:spPr bwMode="auto">
            <a:xfrm>
              <a:off x="4857839" y="3072802"/>
              <a:ext cx="560710" cy="549777"/>
            </a:xfrm>
            <a:custGeom>
              <a:avLst/>
              <a:gdLst>
                <a:gd name="T0" fmla="*/ 1312 w 1990"/>
                <a:gd name="T1" fmla="*/ 1552 h 1954"/>
                <a:gd name="T2" fmla="*/ 291 w 1990"/>
                <a:gd name="T3" fmla="*/ 1746 h 1954"/>
                <a:gd name="T4" fmla="*/ 0 w 1990"/>
                <a:gd name="T5" fmla="*/ 540 h 1954"/>
                <a:gd name="T6" fmla="*/ 515 w 1990"/>
                <a:gd name="T7" fmla="*/ 249 h 1954"/>
                <a:gd name="T8" fmla="*/ 1205 w 1990"/>
                <a:gd name="T9" fmla="*/ 0 h 1954"/>
                <a:gd name="T10" fmla="*/ 1496 w 1990"/>
                <a:gd name="T11" fmla="*/ 489 h 1954"/>
                <a:gd name="T12" fmla="*/ 1413 w 1990"/>
                <a:gd name="T13" fmla="*/ 291 h 1954"/>
                <a:gd name="T14" fmla="*/ 802 w 1990"/>
                <a:gd name="T15" fmla="*/ 83 h 1954"/>
                <a:gd name="T16" fmla="*/ 1039 w 1990"/>
                <a:gd name="T17" fmla="*/ 249 h 1954"/>
                <a:gd name="T18" fmla="*/ 1243 w 1990"/>
                <a:gd name="T19" fmla="*/ 499 h 1954"/>
                <a:gd name="T20" fmla="*/ 291 w 1990"/>
                <a:gd name="T21" fmla="*/ 333 h 1954"/>
                <a:gd name="T22" fmla="*/ 83 w 1990"/>
                <a:gd name="T23" fmla="*/ 1455 h 1954"/>
                <a:gd name="T24" fmla="*/ 1039 w 1990"/>
                <a:gd name="T25" fmla="*/ 1663 h 1954"/>
                <a:gd name="T26" fmla="*/ 1641 w 1990"/>
                <a:gd name="T27" fmla="*/ 1453 h 1954"/>
                <a:gd name="T28" fmla="*/ 1138 w 1990"/>
                <a:gd name="T29" fmla="*/ 583 h 1954"/>
                <a:gd name="T30" fmla="*/ 1641 w 1990"/>
                <a:gd name="T31" fmla="*/ 1453 h 1954"/>
                <a:gd name="T32" fmla="*/ 1752 w 1990"/>
                <a:gd name="T33" fmla="*/ 809 h 1954"/>
                <a:gd name="T34" fmla="*/ 1026 w 1990"/>
                <a:gd name="T35" fmla="*/ 1228 h 1954"/>
                <a:gd name="T36" fmla="*/ 1767 w 1990"/>
                <a:gd name="T37" fmla="*/ 1422 h 1954"/>
                <a:gd name="T38" fmla="*/ 1717 w 1990"/>
                <a:gd name="T39" fmla="*/ 1835 h 1954"/>
                <a:gd name="T40" fmla="*/ 1767 w 1990"/>
                <a:gd name="T41" fmla="*/ 1422 h 1954"/>
                <a:gd name="T42" fmla="*/ 1739 w 1990"/>
                <a:gd name="T43" fmla="*/ 1874 h 1954"/>
                <a:gd name="T44" fmla="*/ 1956 w 1990"/>
                <a:gd name="T45" fmla="*/ 1749 h 1954"/>
                <a:gd name="T46" fmla="*/ 249 w 1990"/>
                <a:gd name="T47" fmla="*/ 551 h 1954"/>
                <a:gd name="T48" fmla="*/ 803 w 1990"/>
                <a:gd name="T49" fmla="*/ 613 h 1954"/>
                <a:gd name="T50" fmla="*/ 675 w 1990"/>
                <a:gd name="T51" fmla="*/ 828 h 1954"/>
                <a:gd name="T52" fmla="*/ 249 w 1990"/>
                <a:gd name="T53" fmla="*/ 890 h 1954"/>
                <a:gd name="T54" fmla="*/ 675 w 1990"/>
                <a:gd name="T55" fmla="*/ 828 h 1954"/>
                <a:gd name="T56" fmla="*/ 675 w 1990"/>
                <a:gd name="T57" fmla="*/ 1167 h 1954"/>
                <a:gd name="T58" fmla="*/ 249 w 1990"/>
                <a:gd name="T59" fmla="*/ 1105 h 1954"/>
                <a:gd name="T60" fmla="*/ 249 w 1990"/>
                <a:gd name="T61" fmla="*/ 1444 h 1954"/>
                <a:gd name="T62" fmla="*/ 803 w 1990"/>
                <a:gd name="T63" fmla="*/ 1382 h 1954"/>
                <a:gd name="T64" fmla="*/ 249 w 1990"/>
                <a:gd name="T65" fmla="*/ 1444 h 1954"/>
                <a:gd name="T66" fmla="*/ 1179 w 1990"/>
                <a:gd name="T67" fmla="*/ 961 h 1954"/>
                <a:gd name="T68" fmla="*/ 1300 w 1990"/>
                <a:gd name="T69" fmla="*/ 1219 h 1954"/>
                <a:gd name="T70" fmla="*/ 1604 w 1990"/>
                <a:gd name="T71" fmla="*/ 858 h 1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990" h="1954">
                  <a:moveTo>
                    <a:pt x="1231" y="1534"/>
                  </a:moveTo>
                  <a:cubicBezTo>
                    <a:pt x="1258" y="1542"/>
                    <a:pt x="1285" y="1548"/>
                    <a:pt x="1312" y="1552"/>
                  </a:cubicBezTo>
                  <a:cubicBezTo>
                    <a:pt x="1272" y="1665"/>
                    <a:pt x="1165" y="1746"/>
                    <a:pt x="1039" y="1746"/>
                  </a:cubicBezTo>
                  <a:lnTo>
                    <a:pt x="291" y="1746"/>
                  </a:lnTo>
                  <a:cubicBezTo>
                    <a:pt x="131" y="1746"/>
                    <a:pt x="0" y="1615"/>
                    <a:pt x="0" y="1455"/>
                  </a:cubicBezTo>
                  <a:lnTo>
                    <a:pt x="0" y="540"/>
                  </a:lnTo>
                  <a:cubicBezTo>
                    <a:pt x="0" y="380"/>
                    <a:pt x="131" y="249"/>
                    <a:pt x="291" y="249"/>
                  </a:cubicBezTo>
                  <a:lnTo>
                    <a:pt x="515" y="249"/>
                  </a:lnTo>
                  <a:cubicBezTo>
                    <a:pt x="535" y="109"/>
                    <a:pt x="656" y="0"/>
                    <a:pt x="802" y="0"/>
                  </a:cubicBezTo>
                  <a:lnTo>
                    <a:pt x="1205" y="0"/>
                  </a:lnTo>
                  <a:cubicBezTo>
                    <a:pt x="1366" y="0"/>
                    <a:pt x="1496" y="131"/>
                    <a:pt x="1496" y="291"/>
                  </a:cubicBezTo>
                  <a:lnTo>
                    <a:pt x="1496" y="489"/>
                  </a:lnTo>
                  <a:cubicBezTo>
                    <a:pt x="1469" y="484"/>
                    <a:pt x="1441" y="480"/>
                    <a:pt x="1413" y="479"/>
                  </a:cubicBezTo>
                  <a:lnTo>
                    <a:pt x="1413" y="291"/>
                  </a:lnTo>
                  <a:cubicBezTo>
                    <a:pt x="1413" y="176"/>
                    <a:pt x="1320" y="83"/>
                    <a:pt x="1205" y="83"/>
                  </a:cubicBezTo>
                  <a:lnTo>
                    <a:pt x="802" y="83"/>
                  </a:lnTo>
                  <a:cubicBezTo>
                    <a:pt x="701" y="83"/>
                    <a:pt x="617" y="155"/>
                    <a:pt x="598" y="249"/>
                  </a:cubicBezTo>
                  <a:lnTo>
                    <a:pt x="1039" y="249"/>
                  </a:lnTo>
                  <a:cubicBezTo>
                    <a:pt x="1180" y="249"/>
                    <a:pt x="1297" y="349"/>
                    <a:pt x="1324" y="482"/>
                  </a:cubicBezTo>
                  <a:cubicBezTo>
                    <a:pt x="1297" y="485"/>
                    <a:pt x="1270" y="491"/>
                    <a:pt x="1243" y="499"/>
                  </a:cubicBezTo>
                  <a:cubicBezTo>
                    <a:pt x="1224" y="404"/>
                    <a:pt x="1140" y="333"/>
                    <a:pt x="1039" y="333"/>
                  </a:cubicBezTo>
                  <a:lnTo>
                    <a:pt x="291" y="333"/>
                  </a:lnTo>
                  <a:cubicBezTo>
                    <a:pt x="177" y="333"/>
                    <a:pt x="83" y="426"/>
                    <a:pt x="83" y="540"/>
                  </a:cubicBezTo>
                  <a:lnTo>
                    <a:pt x="83" y="1455"/>
                  </a:lnTo>
                  <a:cubicBezTo>
                    <a:pt x="83" y="1569"/>
                    <a:pt x="177" y="1663"/>
                    <a:pt x="291" y="1663"/>
                  </a:cubicBezTo>
                  <a:lnTo>
                    <a:pt x="1039" y="1663"/>
                  </a:lnTo>
                  <a:cubicBezTo>
                    <a:pt x="1126" y="1663"/>
                    <a:pt x="1200" y="1609"/>
                    <a:pt x="1231" y="1534"/>
                  </a:cubicBezTo>
                  <a:close/>
                  <a:moveTo>
                    <a:pt x="1641" y="1453"/>
                  </a:moveTo>
                  <a:cubicBezTo>
                    <a:pt x="1401" y="1591"/>
                    <a:pt x="1093" y="1509"/>
                    <a:pt x="955" y="1269"/>
                  </a:cubicBezTo>
                  <a:cubicBezTo>
                    <a:pt x="816" y="1029"/>
                    <a:pt x="899" y="722"/>
                    <a:pt x="1138" y="583"/>
                  </a:cubicBezTo>
                  <a:cubicBezTo>
                    <a:pt x="1378" y="445"/>
                    <a:pt x="1686" y="527"/>
                    <a:pt x="1824" y="767"/>
                  </a:cubicBezTo>
                  <a:cubicBezTo>
                    <a:pt x="1963" y="1007"/>
                    <a:pt x="1880" y="1314"/>
                    <a:pt x="1641" y="1453"/>
                  </a:cubicBezTo>
                  <a:close/>
                  <a:moveTo>
                    <a:pt x="1599" y="1381"/>
                  </a:moveTo>
                  <a:cubicBezTo>
                    <a:pt x="1799" y="1266"/>
                    <a:pt x="1868" y="1009"/>
                    <a:pt x="1752" y="809"/>
                  </a:cubicBezTo>
                  <a:cubicBezTo>
                    <a:pt x="1637" y="608"/>
                    <a:pt x="1380" y="539"/>
                    <a:pt x="1180" y="655"/>
                  </a:cubicBezTo>
                  <a:cubicBezTo>
                    <a:pt x="980" y="771"/>
                    <a:pt x="911" y="1027"/>
                    <a:pt x="1026" y="1228"/>
                  </a:cubicBezTo>
                  <a:cubicBezTo>
                    <a:pt x="1142" y="1428"/>
                    <a:pt x="1399" y="1497"/>
                    <a:pt x="1599" y="1381"/>
                  </a:cubicBezTo>
                  <a:close/>
                  <a:moveTo>
                    <a:pt x="1767" y="1422"/>
                  </a:moveTo>
                  <a:lnTo>
                    <a:pt x="1551" y="1547"/>
                  </a:lnTo>
                  <a:lnTo>
                    <a:pt x="1717" y="1835"/>
                  </a:lnTo>
                  <a:lnTo>
                    <a:pt x="1933" y="1710"/>
                  </a:lnTo>
                  <a:lnTo>
                    <a:pt x="1767" y="1422"/>
                  </a:lnTo>
                  <a:close/>
                  <a:moveTo>
                    <a:pt x="1956" y="1749"/>
                  </a:moveTo>
                  <a:lnTo>
                    <a:pt x="1739" y="1874"/>
                  </a:lnTo>
                  <a:cubicBezTo>
                    <a:pt x="1774" y="1934"/>
                    <a:pt x="1850" y="1954"/>
                    <a:pt x="1910" y="1919"/>
                  </a:cubicBezTo>
                  <a:cubicBezTo>
                    <a:pt x="1969" y="1885"/>
                    <a:pt x="1990" y="1809"/>
                    <a:pt x="1956" y="1749"/>
                  </a:cubicBezTo>
                  <a:close/>
                  <a:moveTo>
                    <a:pt x="803" y="551"/>
                  </a:moveTo>
                  <a:lnTo>
                    <a:pt x="249" y="551"/>
                  </a:lnTo>
                  <a:lnTo>
                    <a:pt x="249" y="613"/>
                  </a:lnTo>
                  <a:lnTo>
                    <a:pt x="803" y="613"/>
                  </a:lnTo>
                  <a:lnTo>
                    <a:pt x="803" y="551"/>
                  </a:lnTo>
                  <a:close/>
                  <a:moveTo>
                    <a:pt x="675" y="828"/>
                  </a:moveTo>
                  <a:lnTo>
                    <a:pt x="249" y="828"/>
                  </a:lnTo>
                  <a:lnTo>
                    <a:pt x="249" y="890"/>
                  </a:lnTo>
                  <a:lnTo>
                    <a:pt x="675" y="890"/>
                  </a:lnTo>
                  <a:lnTo>
                    <a:pt x="675" y="828"/>
                  </a:lnTo>
                  <a:close/>
                  <a:moveTo>
                    <a:pt x="249" y="1167"/>
                  </a:moveTo>
                  <a:lnTo>
                    <a:pt x="675" y="1167"/>
                  </a:lnTo>
                  <a:lnTo>
                    <a:pt x="675" y="1105"/>
                  </a:lnTo>
                  <a:lnTo>
                    <a:pt x="249" y="1105"/>
                  </a:lnTo>
                  <a:lnTo>
                    <a:pt x="249" y="1167"/>
                  </a:lnTo>
                  <a:close/>
                  <a:moveTo>
                    <a:pt x="249" y="1444"/>
                  </a:moveTo>
                  <a:lnTo>
                    <a:pt x="803" y="1444"/>
                  </a:lnTo>
                  <a:lnTo>
                    <a:pt x="803" y="1382"/>
                  </a:lnTo>
                  <a:lnTo>
                    <a:pt x="249" y="1382"/>
                  </a:lnTo>
                  <a:lnTo>
                    <a:pt x="249" y="1444"/>
                  </a:lnTo>
                  <a:close/>
                  <a:moveTo>
                    <a:pt x="1308" y="1105"/>
                  </a:moveTo>
                  <a:lnTo>
                    <a:pt x="1179" y="961"/>
                  </a:lnTo>
                  <a:lnTo>
                    <a:pt x="1118" y="1017"/>
                  </a:lnTo>
                  <a:lnTo>
                    <a:pt x="1300" y="1219"/>
                  </a:lnTo>
                  <a:lnTo>
                    <a:pt x="1657" y="922"/>
                  </a:lnTo>
                  <a:lnTo>
                    <a:pt x="1604" y="858"/>
                  </a:lnTo>
                  <a:lnTo>
                    <a:pt x="1308" y="110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47" name="组合 90"/>
          <p:cNvGrpSpPr/>
          <p:nvPr/>
        </p:nvGrpSpPr>
        <p:grpSpPr>
          <a:xfrm>
            <a:off x="1117161" y="4967842"/>
            <a:ext cx="3022460" cy="949812"/>
            <a:chOff x="4457820" y="2412339"/>
            <a:chExt cx="3022460" cy="949812"/>
          </a:xfrm>
        </p:grpSpPr>
        <p:sp>
          <p:nvSpPr>
            <p:cNvPr id="48" name="文本框 47"/>
            <p:cNvSpPr txBox="1"/>
            <p:nvPr/>
          </p:nvSpPr>
          <p:spPr>
            <a:xfrm>
              <a:off x="4902159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title text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9" name="文本框 48"/>
            <p:cNvSpPr txBox="1"/>
            <p:nvPr/>
          </p:nvSpPr>
          <p:spPr>
            <a:xfrm>
              <a:off x="4457820" y="2750893"/>
              <a:ext cx="3022460" cy="611258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algn="ctr">
                <a:lnSpc>
                  <a:spcPct val="150000"/>
                </a:lnSpc>
                <a:defRPr/>
              </a:pPr>
              <a:r>
                <a:rPr lang="en-US" altLang="zh-CN" sz="120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Century Gothic" panose="020B0502020202020204" pitchFamily="34" charset="0"/>
                  <a:ea typeface="微软雅黑" panose="020B0503020204020204" pitchFamily="34" charset="-122"/>
                </a:rPr>
                <a:t>Click here to add content, content to match the title. </a:t>
              </a:r>
              <a:endParaRPr lang="zh-CN" altLang="en-US" sz="1200" dirty="0">
                <a:solidFill>
                  <a:srgbClr val="000000">
                    <a:lumMod val="75000"/>
                    <a:lumOff val="25000"/>
                  </a:srgbClr>
                </a:solidFill>
                <a:latin typeface="Century Gothic" panose="020B0502020202020204" pitchFamily="34" charset="0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0" name="组合 93"/>
          <p:cNvGrpSpPr/>
          <p:nvPr/>
        </p:nvGrpSpPr>
        <p:grpSpPr>
          <a:xfrm>
            <a:off x="5781989" y="4967842"/>
            <a:ext cx="3022460" cy="949812"/>
            <a:chOff x="4457820" y="2412339"/>
            <a:chExt cx="3022460" cy="949812"/>
          </a:xfrm>
        </p:grpSpPr>
        <p:sp>
          <p:nvSpPr>
            <p:cNvPr id="51" name="文本框 50"/>
            <p:cNvSpPr txBox="1"/>
            <p:nvPr/>
          </p:nvSpPr>
          <p:spPr>
            <a:xfrm>
              <a:off x="4902159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title text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2" name="文本框 51"/>
            <p:cNvSpPr txBox="1"/>
            <p:nvPr/>
          </p:nvSpPr>
          <p:spPr>
            <a:xfrm>
              <a:off x="4457820" y="2750893"/>
              <a:ext cx="3022460" cy="611258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algn="ctr">
                <a:lnSpc>
                  <a:spcPct val="150000"/>
                </a:lnSpc>
                <a:defRPr/>
              </a:pPr>
              <a:r>
                <a:rPr lang="en-US" altLang="zh-CN" sz="120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Century Gothic" panose="020B0502020202020204" pitchFamily="34" charset="0"/>
                  <a:ea typeface="微软雅黑" panose="020B0503020204020204" pitchFamily="34" charset="-122"/>
                </a:rPr>
                <a:t>Click here to add content, content to match the title. </a:t>
              </a:r>
              <a:endParaRPr lang="zh-CN" altLang="en-US" sz="1200" dirty="0">
                <a:solidFill>
                  <a:srgbClr val="000000">
                    <a:lumMod val="75000"/>
                    <a:lumOff val="25000"/>
                  </a:srgbClr>
                </a:solidFill>
                <a:latin typeface="Century Gothic" panose="020B0502020202020204" pitchFamily="34" charset="0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3" name="组合 96"/>
          <p:cNvGrpSpPr/>
          <p:nvPr/>
        </p:nvGrpSpPr>
        <p:grpSpPr>
          <a:xfrm>
            <a:off x="3442481" y="1904196"/>
            <a:ext cx="3022460" cy="949812"/>
            <a:chOff x="4457820" y="2412339"/>
            <a:chExt cx="3022460" cy="949812"/>
          </a:xfrm>
        </p:grpSpPr>
        <p:sp>
          <p:nvSpPr>
            <p:cNvPr id="54" name="文本框 53"/>
            <p:cNvSpPr txBox="1"/>
            <p:nvPr/>
          </p:nvSpPr>
          <p:spPr>
            <a:xfrm>
              <a:off x="4902159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title text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5" name="文本框 54"/>
            <p:cNvSpPr txBox="1"/>
            <p:nvPr/>
          </p:nvSpPr>
          <p:spPr>
            <a:xfrm>
              <a:off x="4457820" y="2750893"/>
              <a:ext cx="3022460" cy="611258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algn="ctr">
                <a:lnSpc>
                  <a:spcPct val="150000"/>
                </a:lnSpc>
                <a:defRPr/>
              </a:pP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entury Gothic" panose="020B0502020202020204" pitchFamily="34" charset="0"/>
                  <a:ea typeface="微软雅黑" panose="020B0503020204020204" pitchFamily="34" charset="-122"/>
                </a:rPr>
                <a:t>Click here to add content, content to match the title. </a:t>
              </a:r>
              <a:endParaRPr lang="zh-CN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6" name="组合 99"/>
          <p:cNvGrpSpPr/>
          <p:nvPr/>
        </p:nvGrpSpPr>
        <p:grpSpPr>
          <a:xfrm>
            <a:off x="8060164" y="1904196"/>
            <a:ext cx="3022460" cy="949812"/>
            <a:chOff x="4457820" y="2412339"/>
            <a:chExt cx="3022460" cy="949812"/>
          </a:xfrm>
        </p:grpSpPr>
        <p:sp>
          <p:nvSpPr>
            <p:cNvPr id="57" name="文本框 56"/>
            <p:cNvSpPr txBox="1"/>
            <p:nvPr/>
          </p:nvSpPr>
          <p:spPr>
            <a:xfrm>
              <a:off x="4902159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title text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8" name="文本框 57"/>
            <p:cNvSpPr txBox="1"/>
            <p:nvPr/>
          </p:nvSpPr>
          <p:spPr>
            <a:xfrm>
              <a:off x="4457820" y="2750893"/>
              <a:ext cx="3022460" cy="611258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algn="ctr">
                <a:lnSpc>
                  <a:spcPct val="150000"/>
                </a:lnSpc>
                <a:defRPr/>
              </a:pPr>
              <a:r>
                <a:rPr lang="en-US" altLang="zh-CN" sz="120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Century Gothic" panose="020B0502020202020204" pitchFamily="34" charset="0"/>
                  <a:ea typeface="微软雅黑" panose="020B0503020204020204" pitchFamily="34" charset="-122"/>
                </a:rPr>
                <a:t>Click here to add content, content to match the title. </a:t>
              </a:r>
              <a:endParaRPr lang="zh-CN" altLang="en-US" sz="1200" dirty="0">
                <a:solidFill>
                  <a:srgbClr val="000000">
                    <a:lumMod val="75000"/>
                    <a:lumOff val="25000"/>
                  </a:srgbClr>
                </a:solidFill>
                <a:latin typeface="Century Gothic" panose="020B0502020202020204" pitchFamily="34" charset="0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图片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: 圆角 2"/>
          <p:cNvSpPr/>
          <p:nvPr/>
        </p:nvSpPr>
        <p:spPr>
          <a:xfrm>
            <a:off x="419100" y="371475"/>
            <a:ext cx="11353800" cy="6115050"/>
          </a:xfrm>
          <a:prstGeom prst="roundRect">
            <a:avLst>
              <a:gd name="adj" fmla="val 7925"/>
            </a:avLst>
          </a:prstGeom>
          <a:solidFill>
            <a:schemeClr val="bg1">
              <a:alpha val="90000"/>
            </a:schemeClr>
          </a:solidFill>
          <a:ln w="19050">
            <a:solidFill>
              <a:srgbClr val="ACD6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938414" y="680335"/>
            <a:ext cx="4315173" cy="874008"/>
            <a:chOff x="3938414" y="578735"/>
            <a:chExt cx="4315173" cy="874008"/>
          </a:xfrm>
        </p:grpSpPr>
        <p:sp>
          <p:nvSpPr>
            <p:cNvPr id="5" name="矩形 4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  <p:cNvSpPr/>
            <p:nvPr/>
          </p:nvSpPr>
          <p:spPr>
            <a:xfrm>
              <a:off x="3938414" y="1116048"/>
              <a:ext cx="4315173" cy="3366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思源黑体" panose="020B0500000000000000" pitchFamily="34" charset="-122"/>
                </a:rPr>
                <a:t>Click here to add content, content to match the title. </a:t>
              </a:r>
            </a:p>
          </p:txBody>
        </p:sp>
        <p:sp>
          <p:nvSpPr>
            <p:cNvPr id="6" name="矩形: 圆角 5"/>
            <p:cNvSpPr/>
            <p:nvPr/>
          </p:nvSpPr>
          <p:spPr>
            <a:xfrm>
              <a:off x="4347195" y="578735"/>
              <a:ext cx="3497610" cy="537313"/>
            </a:xfrm>
            <a:prstGeom prst="roundRect">
              <a:avLst>
                <a:gd name="adj" fmla="val 50000"/>
              </a:avLst>
            </a:prstGeom>
            <a:solidFill>
              <a:srgbClr val="DCF0F6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spc="300" dirty="0">
                  <a:solidFill>
                    <a:srgbClr val="70A4D7"/>
                  </a:solidFill>
                  <a:latin typeface="华康海报体W12(P)" panose="040B0C00000000000000" pitchFamily="82" charset="-122"/>
                  <a:ea typeface="华康海报体W12(P)" panose="040B0C00000000000000" pitchFamily="82" charset="-122"/>
                  <a:sym typeface="思源黑体" panose="020B0500000000000000" pitchFamily="34" charset="-122"/>
                </a:rPr>
                <a:t>Add title text</a:t>
              </a:r>
              <a:endParaRPr lang="zh-CN" altLang="en-US" sz="2400" spc="300" dirty="0">
                <a:solidFill>
                  <a:srgbClr val="70A4D7"/>
                </a:solidFill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0" name="BackShape"/>
          <p:cNvSpPr/>
          <p:nvPr/>
        </p:nvSpPr>
        <p:spPr>
          <a:xfrm>
            <a:off x="1493606" y="2159693"/>
            <a:ext cx="1780909" cy="178091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ValueShape"/>
          <p:cNvSpPr/>
          <p:nvPr/>
        </p:nvSpPr>
        <p:spPr>
          <a:xfrm>
            <a:off x="1455178" y="2095501"/>
            <a:ext cx="1909294" cy="1909294"/>
          </a:xfrm>
          <a:prstGeom prst="pie">
            <a:avLst>
              <a:gd name="adj1" fmla="val 16200000"/>
              <a:gd name="adj2" fmla="val 7776000"/>
            </a:avLst>
          </a:prstGeom>
          <a:solidFill>
            <a:srgbClr val="70A4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ValueBack"/>
          <p:cNvSpPr/>
          <p:nvPr/>
        </p:nvSpPr>
        <p:spPr>
          <a:xfrm>
            <a:off x="1794988" y="2464507"/>
            <a:ext cx="1171282" cy="1171282"/>
          </a:xfrm>
          <a:prstGeom prst="ellipse">
            <a:avLst/>
          </a:prstGeom>
          <a:solidFill>
            <a:schemeClr val="bg1"/>
          </a:solidFill>
          <a:ln w="127000">
            <a:solidFill>
              <a:schemeClr val="accent1">
                <a:lumMod val="40000"/>
                <a:lumOff val="60000"/>
                <a:alpha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3" name="LineShape"/>
          <p:cNvCxnSpPr/>
          <p:nvPr/>
        </p:nvCxnSpPr>
        <p:spPr>
          <a:xfrm flipH="1">
            <a:off x="1574050" y="4190666"/>
            <a:ext cx="1671551" cy="0"/>
          </a:xfrm>
          <a:prstGeom prst="straightConnector1">
            <a:avLst/>
          </a:prstGeom>
          <a:noFill/>
          <a:ln w="12700" cap="flat" cmpd="sng">
            <a:solidFill>
              <a:srgbClr val="D8D8D8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4" name="BackShape"/>
          <p:cNvSpPr/>
          <p:nvPr/>
        </p:nvSpPr>
        <p:spPr>
          <a:xfrm>
            <a:off x="3951056" y="2159693"/>
            <a:ext cx="1780909" cy="178091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ValueShape"/>
          <p:cNvSpPr/>
          <p:nvPr/>
        </p:nvSpPr>
        <p:spPr>
          <a:xfrm>
            <a:off x="3912628" y="2095501"/>
            <a:ext cx="1909294" cy="1909294"/>
          </a:xfrm>
          <a:prstGeom prst="pie">
            <a:avLst>
              <a:gd name="adj1" fmla="val 16200000"/>
              <a:gd name="adj2" fmla="val 3672000"/>
            </a:avLst>
          </a:prstGeom>
          <a:solidFill>
            <a:srgbClr val="F6C87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ValueBack"/>
          <p:cNvSpPr/>
          <p:nvPr/>
        </p:nvSpPr>
        <p:spPr>
          <a:xfrm>
            <a:off x="4252438" y="2464507"/>
            <a:ext cx="1171282" cy="1171282"/>
          </a:xfrm>
          <a:prstGeom prst="ellipse">
            <a:avLst/>
          </a:prstGeom>
          <a:solidFill>
            <a:schemeClr val="bg1"/>
          </a:solidFill>
          <a:ln w="127000">
            <a:solidFill>
              <a:schemeClr val="bg1">
                <a:lumMod val="85000"/>
                <a:alpha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7" name="LineShape"/>
          <p:cNvCxnSpPr/>
          <p:nvPr/>
        </p:nvCxnSpPr>
        <p:spPr>
          <a:xfrm flipH="1">
            <a:off x="4031500" y="4190666"/>
            <a:ext cx="1671551" cy="0"/>
          </a:xfrm>
          <a:prstGeom prst="straightConnector1">
            <a:avLst/>
          </a:prstGeom>
          <a:noFill/>
          <a:ln w="12700" cap="flat" cmpd="sng">
            <a:solidFill>
              <a:srgbClr val="D8D8D8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8" name="BackShape"/>
          <p:cNvSpPr/>
          <p:nvPr/>
        </p:nvSpPr>
        <p:spPr>
          <a:xfrm>
            <a:off x="6408506" y="2159693"/>
            <a:ext cx="1780909" cy="178091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ValueShape"/>
          <p:cNvSpPr/>
          <p:nvPr/>
        </p:nvSpPr>
        <p:spPr>
          <a:xfrm>
            <a:off x="6370078" y="2095501"/>
            <a:ext cx="1909294" cy="1909294"/>
          </a:xfrm>
          <a:prstGeom prst="pie">
            <a:avLst>
              <a:gd name="adj1" fmla="val 16200000"/>
              <a:gd name="adj2" fmla="val 11880000"/>
            </a:avLst>
          </a:prstGeom>
          <a:solidFill>
            <a:srgbClr val="70A4D7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ValueBack"/>
          <p:cNvSpPr/>
          <p:nvPr/>
        </p:nvSpPr>
        <p:spPr>
          <a:xfrm>
            <a:off x="6709888" y="2464507"/>
            <a:ext cx="1171282" cy="1171282"/>
          </a:xfrm>
          <a:prstGeom prst="ellipse">
            <a:avLst/>
          </a:prstGeom>
          <a:solidFill>
            <a:schemeClr val="bg1"/>
          </a:solidFill>
          <a:ln w="127000">
            <a:solidFill>
              <a:schemeClr val="accent1">
                <a:lumMod val="40000"/>
                <a:lumOff val="60000"/>
                <a:alpha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1" name="LineShape"/>
          <p:cNvCxnSpPr/>
          <p:nvPr/>
        </p:nvCxnSpPr>
        <p:spPr>
          <a:xfrm flipH="1">
            <a:off x="6488950" y="4190666"/>
            <a:ext cx="1671551" cy="0"/>
          </a:xfrm>
          <a:prstGeom prst="straightConnector1">
            <a:avLst/>
          </a:prstGeom>
          <a:noFill/>
          <a:ln w="12700" cap="flat" cmpd="sng">
            <a:solidFill>
              <a:srgbClr val="D8D8D8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2" name="BackShape"/>
          <p:cNvSpPr/>
          <p:nvPr/>
        </p:nvSpPr>
        <p:spPr>
          <a:xfrm>
            <a:off x="8865956" y="2159693"/>
            <a:ext cx="1780909" cy="178091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ValueShape"/>
          <p:cNvSpPr/>
          <p:nvPr/>
        </p:nvSpPr>
        <p:spPr>
          <a:xfrm>
            <a:off x="8827528" y="2095501"/>
            <a:ext cx="1909294" cy="1909294"/>
          </a:xfrm>
          <a:prstGeom prst="pie">
            <a:avLst>
              <a:gd name="adj1" fmla="val 16200000"/>
              <a:gd name="adj2" fmla="val 13608000"/>
            </a:avLst>
          </a:prstGeom>
          <a:solidFill>
            <a:srgbClr val="F6C87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ValueBack"/>
          <p:cNvSpPr/>
          <p:nvPr/>
        </p:nvSpPr>
        <p:spPr>
          <a:xfrm>
            <a:off x="9167338" y="2464507"/>
            <a:ext cx="1171282" cy="1171282"/>
          </a:xfrm>
          <a:prstGeom prst="ellipse">
            <a:avLst/>
          </a:prstGeom>
          <a:solidFill>
            <a:schemeClr val="bg1"/>
          </a:solidFill>
          <a:ln w="127000">
            <a:solidFill>
              <a:schemeClr val="bg1">
                <a:lumMod val="85000"/>
                <a:alpha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5" name="LineShape"/>
          <p:cNvCxnSpPr/>
          <p:nvPr/>
        </p:nvCxnSpPr>
        <p:spPr>
          <a:xfrm flipH="1">
            <a:off x="8946400" y="4190666"/>
            <a:ext cx="1671551" cy="0"/>
          </a:xfrm>
          <a:prstGeom prst="straightConnector1">
            <a:avLst/>
          </a:prstGeom>
          <a:noFill/>
          <a:ln w="12700" cap="flat" cmpd="sng">
            <a:solidFill>
              <a:srgbClr val="D8D8D8"/>
            </a:solidFill>
            <a:prstDash val="solid"/>
            <a:miter/>
            <a:headEnd type="none" w="med" len="med"/>
            <a:tailEnd type="none" w="med" len="med"/>
          </a:ln>
        </p:spPr>
      </p:cxnSp>
      <p:grpSp>
        <p:nvGrpSpPr>
          <p:cNvPr id="36" name="组合 35"/>
          <p:cNvGrpSpPr/>
          <p:nvPr/>
        </p:nvGrpSpPr>
        <p:grpSpPr>
          <a:xfrm>
            <a:off x="1336301" y="4376538"/>
            <a:ext cx="2135170" cy="1384680"/>
            <a:chOff x="1799369" y="2349127"/>
            <a:chExt cx="2135170" cy="1384680"/>
          </a:xfrm>
        </p:grpSpPr>
        <p:sp>
          <p:nvSpPr>
            <p:cNvPr id="37" name="文本框 36"/>
            <p:cNvSpPr txBox="1"/>
            <p:nvPr/>
          </p:nvSpPr>
          <p:spPr>
            <a:xfrm>
              <a:off x="1799369" y="2349127"/>
              <a:ext cx="2135170" cy="396583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title text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8" name="文本框 37"/>
            <p:cNvSpPr txBox="1"/>
            <p:nvPr/>
          </p:nvSpPr>
          <p:spPr>
            <a:xfrm flipH="1">
              <a:off x="1918240" y="2686404"/>
              <a:ext cx="1909300" cy="1047403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54000"/>
                </a:lnSpc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Light" panose="020B0300000000000000" pitchFamily="34" charset="-122"/>
                  <a:ea typeface="思源黑体 Light" panose="020B0300000000000000" pitchFamily="34" charset="-122"/>
                  <a:sym typeface="+mn-lt"/>
                </a:rPr>
                <a:t>Click here to add content, content to match the title. </a:t>
              </a:r>
              <a:endPara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Light" panose="020B0300000000000000" pitchFamily="34" charset="-122"/>
                <a:ea typeface="思源黑体 Light" panose="020B0300000000000000" pitchFamily="34" charset="-122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3783572" y="4376538"/>
            <a:ext cx="2038350" cy="1412915"/>
            <a:chOff x="1818383" y="2349127"/>
            <a:chExt cx="2038350" cy="1412915"/>
          </a:xfrm>
        </p:grpSpPr>
        <p:sp>
          <p:nvSpPr>
            <p:cNvPr id="40" name="文本框 39"/>
            <p:cNvSpPr txBox="1"/>
            <p:nvPr/>
          </p:nvSpPr>
          <p:spPr>
            <a:xfrm>
              <a:off x="1818383" y="2349127"/>
              <a:ext cx="2038350" cy="396583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title text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1925382" y="2714639"/>
              <a:ext cx="1909300" cy="1047403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54000"/>
                </a:lnSpc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Light" panose="020B0300000000000000" pitchFamily="34" charset="-122"/>
                  <a:ea typeface="思源黑体 Light" panose="020B0300000000000000" pitchFamily="34" charset="-122"/>
                  <a:sym typeface="+mn-lt"/>
                </a:rPr>
                <a:t>Click here to add content, content to match the title. </a:t>
              </a:r>
              <a:endPara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Light" panose="020B0300000000000000" pitchFamily="34" charset="-122"/>
                <a:ea typeface="思源黑体 Light" panose="020B0300000000000000" pitchFamily="34" charset="-122"/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6311686" y="4376538"/>
            <a:ext cx="1909300" cy="1396255"/>
            <a:chOff x="1918240" y="2349127"/>
            <a:chExt cx="1909300" cy="1396255"/>
          </a:xfrm>
        </p:grpSpPr>
        <p:sp>
          <p:nvSpPr>
            <p:cNvPr id="43" name="文本框 42"/>
            <p:cNvSpPr txBox="1"/>
            <p:nvPr/>
          </p:nvSpPr>
          <p:spPr>
            <a:xfrm>
              <a:off x="1976632" y="2349127"/>
              <a:ext cx="1850908" cy="396583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title text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4" name="文本框 43"/>
            <p:cNvSpPr txBox="1"/>
            <p:nvPr/>
          </p:nvSpPr>
          <p:spPr>
            <a:xfrm>
              <a:off x="1918240" y="2697979"/>
              <a:ext cx="1909300" cy="1047403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54000"/>
                </a:lnSpc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Light" panose="020B0300000000000000" pitchFamily="34" charset="-122"/>
                  <a:ea typeface="思源黑体 Light" panose="020B0300000000000000" pitchFamily="34" charset="-122"/>
                  <a:sym typeface="+mn-lt"/>
                </a:rPr>
                <a:t>Click here to add content, content to match the title. </a:t>
              </a:r>
              <a:endPara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Light" panose="020B0300000000000000" pitchFamily="34" charset="-122"/>
                <a:ea typeface="思源黑体 Light" panose="020B0300000000000000" pitchFamily="34" charset="-122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8865956" y="4376538"/>
            <a:ext cx="1909300" cy="1396255"/>
            <a:chOff x="1918240" y="2349127"/>
            <a:chExt cx="1909300" cy="1396255"/>
          </a:xfrm>
        </p:grpSpPr>
        <p:sp>
          <p:nvSpPr>
            <p:cNvPr id="46" name="文本框 45"/>
            <p:cNvSpPr txBox="1"/>
            <p:nvPr/>
          </p:nvSpPr>
          <p:spPr>
            <a:xfrm>
              <a:off x="1918240" y="2349127"/>
              <a:ext cx="1909294" cy="396583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title text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7" name="文本框 46"/>
            <p:cNvSpPr txBox="1"/>
            <p:nvPr/>
          </p:nvSpPr>
          <p:spPr>
            <a:xfrm>
              <a:off x="1918240" y="2697979"/>
              <a:ext cx="1909300" cy="1047403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54000"/>
                </a:lnSpc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Light" panose="020B0300000000000000" pitchFamily="34" charset="-122"/>
                  <a:ea typeface="思源黑体 Light" panose="020B0300000000000000" pitchFamily="34" charset="-122"/>
                  <a:sym typeface="+mn-lt"/>
                </a:rPr>
                <a:t>Click here to add content, content to match the title. </a:t>
              </a:r>
              <a:endPara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Light" panose="020B0300000000000000" pitchFamily="34" charset="-122"/>
                <a:ea typeface="思源黑体 Light" panose="020B0300000000000000" pitchFamily="34" charset="-122"/>
              </a:endParaRPr>
            </a:p>
          </p:txBody>
        </p:sp>
      </p:grpSp>
      <p:sp>
        <p:nvSpPr>
          <p:cNvPr id="48" name="文本框 47"/>
          <p:cNvSpPr txBox="1"/>
          <p:nvPr/>
        </p:nvSpPr>
        <p:spPr>
          <a:xfrm>
            <a:off x="2037786" y="2858919"/>
            <a:ext cx="7440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63%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4495239" y="2858919"/>
            <a:ext cx="7440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42%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6952689" y="2858919"/>
            <a:ext cx="7440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80%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9457617" y="2849132"/>
            <a:ext cx="762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88%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4" grpId="0" animBg="1"/>
      <p:bldP spid="25" grpId="0" animBg="1"/>
      <p:bldP spid="26" grpId="0" animBg="1"/>
      <p:bldP spid="28" grpId="0" animBg="1"/>
      <p:bldP spid="29" grpId="0" animBg="1"/>
      <p:bldP spid="30" grpId="0" animBg="1"/>
      <p:bldP spid="32" grpId="0" animBg="1"/>
      <p:bldP spid="33" grpId="0" animBg="1"/>
      <p:bldP spid="3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图片 5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: 圆角 2"/>
          <p:cNvSpPr/>
          <p:nvPr/>
        </p:nvSpPr>
        <p:spPr>
          <a:xfrm>
            <a:off x="419100" y="371475"/>
            <a:ext cx="11353800" cy="6115050"/>
          </a:xfrm>
          <a:prstGeom prst="roundRect">
            <a:avLst>
              <a:gd name="adj" fmla="val 7925"/>
            </a:avLst>
          </a:prstGeom>
          <a:solidFill>
            <a:schemeClr val="bg1">
              <a:alpha val="90000"/>
            </a:schemeClr>
          </a:solidFill>
          <a:ln w="19050">
            <a:solidFill>
              <a:srgbClr val="ACD6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938414" y="680335"/>
            <a:ext cx="4315173" cy="874008"/>
            <a:chOff x="3938414" y="578735"/>
            <a:chExt cx="4315173" cy="874008"/>
          </a:xfrm>
        </p:grpSpPr>
        <p:sp>
          <p:nvSpPr>
            <p:cNvPr id="5" name="矩形 4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  <p:cNvSpPr/>
            <p:nvPr/>
          </p:nvSpPr>
          <p:spPr>
            <a:xfrm>
              <a:off x="3938414" y="1116048"/>
              <a:ext cx="4315173" cy="3366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思源黑体" panose="020B0500000000000000" pitchFamily="34" charset="-122"/>
                </a:rPr>
                <a:t>Click here to add content, content to match the title. </a:t>
              </a:r>
            </a:p>
          </p:txBody>
        </p:sp>
        <p:sp>
          <p:nvSpPr>
            <p:cNvPr id="6" name="矩形: 圆角 5"/>
            <p:cNvSpPr/>
            <p:nvPr/>
          </p:nvSpPr>
          <p:spPr>
            <a:xfrm>
              <a:off x="4347195" y="578735"/>
              <a:ext cx="3497610" cy="537313"/>
            </a:xfrm>
            <a:prstGeom prst="roundRect">
              <a:avLst>
                <a:gd name="adj" fmla="val 50000"/>
              </a:avLst>
            </a:prstGeom>
            <a:solidFill>
              <a:srgbClr val="DCF0F6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spc="300" dirty="0">
                  <a:solidFill>
                    <a:srgbClr val="70A4D7"/>
                  </a:solidFill>
                  <a:latin typeface="华康海报体W12(P)" panose="040B0C00000000000000" pitchFamily="82" charset="-122"/>
                  <a:ea typeface="华康海报体W12(P)" panose="040B0C00000000000000" pitchFamily="82" charset="-122"/>
                  <a:sym typeface="思源黑体" panose="020B0500000000000000" pitchFamily="34" charset="-122"/>
                </a:rPr>
                <a:t>Add title text</a:t>
              </a:r>
              <a:endParaRPr lang="zh-CN" altLang="en-US" sz="2400" spc="300" dirty="0">
                <a:solidFill>
                  <a:srgbClr val="70A4D7"/>
                </a:solidFill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endParaRPr>
            </a:p>
          </p:txBody>
        </p:sp>
      </p:grpSp>
      <p:cxnSp>
        <p:nvCxnSpPr>
          <p:cNvPr id="7" name="直接连接符 6"/>
          <p:cNvCxnSpPr/>
          <p:nvPr/>
        </p:nvCxnSpPr>
        <p:spPr>
          <a:xfrm>
            <a:off x="5642263" y="2361455"/>
            <a:ext cx="818089" cy="0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5665519" y="5523321"/>
            <a:ext cx="818089" cy="0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5642263" y="3879481"/>
            <a:ext cx="818089" cy="0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 4"/>
          <p:cNvSpPr/>
          <p:nvPr/>
        </p:nvSpPr>
        <p:spPr bwMode="auto">
          <a:xfrm>
            <a:off x="6394450" y="5008543"/>
            <a:ext cx="897685" cy="1010680"/>
          </a:xfrm>
          <a:custGeom>
            <a:avLst/>
            <a:gdLst>
              <a:gd name="T0" fmla="*/ 25 w 423"/>
              <a:gd name="T1" fmla="*/ 101 h 476"/>
              <a:gd name="T2" fmla="*/ 186 w 423"/>
              <a:gd name="T3" fmla="*/ 8 h 476"/>
              <a:gd name="T4" fmla="*/ 237 w 423"/>
              <a:gd name="T5" fmla="*/ 8 h 476"/>
              <a:gd name="T6" fmla="*/ 397 w 423"/>
              <a:gd name="T7" fmla="*/ 101 h 476"/>
              <a:gd name="T8" fmla="*/ 423 w 423"/>
              <a:gd name="T9" fmla="*/ 145 h 476"/>
              <a:gd name="T10" fmla="*/ 423 w 423"/>
              <a:gd name="T11" fmla="*/ 331 h 476"/>
              <a:gd name="T12" fmla="*/ 398 w 423"/>
              <a:gd name="T13" fmla="*/ 375 h 476"/>
              <a:gd name="T14" fmla="*/ 237 w 423"/>
              <a:gd name="T15" fmla="*/ 467 h 476"/>
              <a:gd name="T16" fmla="*/ 186 w 423"/>
              <a:gd name="T17" fmla="*/ 467 h 476"/>
              <a:gd name="T18" fmla="*/ 105 w 423"/>
              <a:gd name="T19" fmla="*/ 421 h 476"/>
              <a:gd name="T20" fmla="*/ 25 w 423"/>
              <a:gd name="T21" fmla="*/ 375 h 476"/>
              <a:gd name="T22" fmla="*/ 0 w 423"/>
              <a:gd name="T23" fmla="*/ 330 h 476"/>
              <a:gd name="T24" fmla="*/ 0 w 423"/>
              <a:gd name="T25" fmla="*/ 145 h 476"/>
              <a:gd name="T26" fmla="*/ 25 w 423"/>
              <a:gd name="T27" fmla="*/ 101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22" h="476">
                <a:moveTo>
                  <a:pt x="25" y="101"/>
                </a:moveTo>
                <a:cubicBezTo>
                  <a:pt x="79" y="70"/>
                  <a:pt x="132" y="39"/>
                  <a:pt x="186" y="8"/>
                </a:cubicBezTo>
                <a:cubicBezTo>
                  <a:pt x="202" y="0"/>
                  <a:pt x="221" y="0"/>
                  <a:pt x="237" y="8"/>
                </a:cubicBezTo>
                <a:cubicBezTo>
                  <a:pt x="290" y="39"/>
                  <a:pt x="344" y="70"/>
                  <a:pt x="397" y="101"/>
                </a:cubicBezTo>
                <a:cubicBezTo>
                  <a:pt x="413" y="110"/>
                  <a:pt x="422" y="127"/>
                  <a:pt x="423" y="145"/>
                </a:cubicBezTo>
                <a:cubicBezTo>
                  <a:pt x="423" y="331"/>
                  <a:pt x="423" y="331"/>
                  <a:pt x="423" y="331"/>
                </a:cubicBezTo>
                <a:cubicBezTo>
                  <a:pt x="422" y="348"/>
                  <a:pt x="413" y="365"/>
                  <a:pt x="398" y="375"/>
                </a:cubicBezTo>
                <a:cubicBezTo>
                  <a:pt x="237" y="467"/>
                  <a:pt x="237" y="467"/>
                  <a:pt x="237" y="467"/>
                </a:cubicBezTo>
                <a:cubicBezTo>
                  <a:pt x="221" y="476"/>
                  <a:pt x="201" y="476"/>
                  <a:pt x="186" y="467"/>
                </a:cubicBezTo>
                <a:cubicBezTo>
                  <a:pt x="105" y="421"/>
                  <a:pt x="105" y="421"/>
                  <a:pt x="105" y="421"/>
                </a:cubicBezTo>
                <a:cubicBezTo>
                  <a:pt x="25" y="375"/>
                  <a:pt x="25" y="375"/>
                  <a:pt x="25" y="375"/>
                </a:cubicBezTo>
                <a:cubicBezTo>
                  <a:pt x="10" y="365"/>
                  <a:pt x="0" y="348"/>
                  <a:pt x="0" y="330"/>
                </a:cubicBezTo>
                <a:cubicBezTo>
                  <a:pt x="0" y="145"/>
                  <a:pt x="0" y="145"/>
                  <a:pt x="0" y="145"/>
                </a:cubicBezTo>
                <a:cubicBezTo>
                  <a:pt x="0" y="127"/>
                  <a:pt x="10" y="110"/>
                  <a:pt x="25" y="101"/>
                </a:cubicBezTo>
                <a:close/>
              </a:path>
            </a:pathLst>
          </a:custGeom>
          <a:solidFill>
            <a:srgbClr val="ACD6F3"/>
          </a:solidFill>
          <a:ln w="25400">
            <a:noFill/>
          </a:ln>
          <a:effectLst>
            <a:outerShdw blurRad="241300" dist="38100" dir="5400000" sx="90000" sy="-19000" rotWithShape="0">
              <a:schemeClr val="tx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60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1" name="Freeform 4"/>
          <p:cNvSpPr/>
          <p:nvPr/>
        </p:nvSpPr>
        <p:spPr bwMode="auto">
          <a:xfrm>
            <a:off x="4812056" y="5008543"/>
            <a:ext cx="897685" cy="1010680"/>
          </a:xfrm>
          <a:custGeom>
            <a:avLst/>
            <a:gdLst>
              <a:gd name="T0" fmla="*/ 25 w 423"/>
              <a:gd name="T1" fmla="*/ 101 h 476"/>
              <a:gd name="T2" fmla="*/ 186 w 423"/>
              <a:gd name="T3" fmla="*/ 8 h 476"/>
              <a:gd name="T4" fmla="*/ 237 w 423"/>
              <a:gd name="T5" fmla="*/ 8 h 476"/>
              <a:gd name="T6" fmla="*/ 397 w 423"/>
              <a:gd name="T7" fmla="*/ 101 h 476"/>
              <a:gd name="T8" fmla="*/ 423 w 423"/>
              <a:gd name="T9" fmla="*/ 145 h 476"/>
              <a:gd name="T10" fmla="*/ 423 w 423"/>
              <a:gd name="T11" fmla="*/ 331 h 476"/>
              <a:gd name="T12" fmla="*/ 398 w 423"/>
              <a:gd name="T13" fmla="*/ 375 h 476"/>
              <a:gd name="T14" fmla="*/ 237 w 423"/>
              <a:gd name="T15" fmla="*/ 467 h 476"/>
              <a:gd name="T16" fmla="*/ 186 w 423"/>
              <a:gd name="T17" fmla="*/ 467 h 476"/>
              <a:gd name="T18" fmla="*/ 105 w 423"/>
              <a:gd name="T19" fmla="*/ 421 h 476"/>
              <a:gd name="T20" fmla="*/ 25 w 423"/>
              <a:gd name="T21" fmla="*/ 375 h 476"/>
              <a:gd name="T22" fmla="*/ 0 w 423"/>
              <a:gd name="T23" fmla="*/ 330 h 476"/>
              <a:gd name="T24" fmla="*/ 0 w 423"/>
              <a:gd name="T25" fmla="*/ 145 h 476"/>
              <a:gd name="T26" fmla="*/ 25 w 423"/>
              <a:gd name="T27" fmla="*/ 101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22" h="476">
                <a:moveTo>
                  <a:pt x="25" y="101"/>
                </a:moveTo>
                <a:cubicBezTo>
                  <a:pt x="79" y="70"/>
                  <a:pt x="132" y="39"/>
                  <a:pt x="186" y="8"/>
                </a:cubicBezTo>
                <a:cubicBezTo>
                  <a:pt x="202" y="0"/>
                  <a:pt x="221" y="0"/>
                  <a:pt x="237" y="8"/>
                </a:cubicBezTo>
                <a:cubicBezTo>
                  <a:pt x="290" y="39"/>
                  <a:pt x="344" y="70"/>
                  <a:pt x="397" y="101"/>
                </a:cubicBezTo>
                <a:cubicBezTo>
                  <a:pt x="413" y="110"/>
                  <a:pt x="422" y="127"/>
                  <a:pt x="423" y="145"/>
                </a:cubicBezTo>
                <a:cubicBezTo>
                  <a:pt x="423" y="331"/>
                  <a:pt x="423" y="331"/>
                  <a:pt x="423" y="331"/>
                </a:cubicBezTo>
                <a:cubicBezTo>
                  <a:pt x="422" y="348"/>
                  <a:pt x="413" y="365"/>
                  <a:pt x="398" y="375"/>
                </a:cubicBezTo>
                <a:cubicBezTo>
                  <a:pt x="237" y="467"/>
                  <a:pt x="237" y="467"/>
                  <a:pt x="237" y="467"/>
                </a:cubicBezTo>
                <a:cubicBezTo>
                  <a:pt x="221" y="476"/>
                  <a:pt x="201" y="476"/>
                  <a:pt x="186" y="467"/>
                </a:cubicBezTo>
                <a:cubicBezTo>
                  <a:pt x="105" y="421"/>
                  <a:pt x="105" y="421"/>
                  <a:pt x="105" y="421"/>
                </a:cubicBezTo>
                <a:cubicBezTo>
                  <a:pt x="25" y="375"/>
                  <a:pt x="25" y="375"/>
                  <a:pt x="25" y="375"/>
                </a:cubicBezTo>
                <a:cubicBezTo>
                  <a:pt x="10" y="365"/>
                  <a:pt x="0" y="348"/>
                  <a:pt x="0" y="330"/>
                </a:cubicBezTo>
                <a:cubicBezTo>
                  <a:pt x="0" y="145"/>
                  <a:pt x="0" y="145"/>
                  <a:pt x="0" y="145"/>
                </a:cubicBezTo>
                <a:cubicBezTo>
                  <a:pt x="0" y="127"/>
                  <a:pt x="10" y="110"/>
                  <a:pt x="25" y="101"/>
                </a:cubicBezTo>
                <a:close/>
              </a:path>
            </a:pathLst>
          </a:custGeom>
          <a:solidFill>
            <a:srgbClr val="70A4D7"/>
          </a:solidFill>
          <a:ln>
            <a:solidFill>
              <a:schemeClr val="bg1"/>
            </a:solidFill>
          </a:ln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2" name="Freeform 4"/>
          <p:cNvSpPr/>
          <p:nvPr/>
        </p:nvSpPr>
        <p:spPr bwMode="auto">
          <a:xfrm>
            <a:off x="6394450" y="3363275"/>
            <a:ext cx="897685" cy="1010680"/>
          </a:xfrm>
          <a:custGeom>
            <a:avLst/>
            <a:gdLst>
              <a:gd name="T0" fmla="*/ 25 w 423"/>
              <a:gd name="T1" fmla="*/ 101 h 476"/>
              <a:gd name="T2" fmla="*/ 186 w 423"/>
              <a:gd name="T3" fmla="*/ 8 h 476"/>
              <a:gd name="T4" fmla="*/ 237 w 423"/>
              <a:gd name="T5" fmla="*/ 8 h 476"/>
              <a:gd name="T6" fmla="*/ 397 w 423"/>
              <a:gd name="T7" fmla="*/ 101 h 476"/>
              <a:gd name="T8" fmla="*/ 423 w 423"/>
              <a:gd name="T9" fmla="*/ 145 h 476"/>
              <a:gd name="T10" fmla="*/ 423 w 423"/>
              <a:gd name="T11" fmla="*/ 331 h 476"/>
              <a:gd name="T12" fmla="*/ 398 w 423"/>
              <a:gd name="T13" fmla="*/ 375 h 476"/>
              <a:gd name="T14" fmla="*/ 237 w 423"/>
              <a:gd name="T15" fmla="*/ 467 h 476"/>
              <a:gd name="T16" fmla="*/ 186 w 423"/>
              <a:gd name="T17" fmla="*/ 467 h 476"/>
              <a:gd name="T18" fmla="*/ 105 w 423"/>
              <a:gd name="T19" fmla="*/ 421 h 476"/>
              <a:gd name="T20" fmla="*/ 25 w 423"/>
              <a:gd name="T21" fmla="*/ 375 h 476"/>
              <a:gd name="T22" fmla="*/ 0 w 423"/>
              <a:gd name="T23" fmla="*/ 330 h 476"/>
              <a:gd name="T24" fmla="*/ 0 w 423"/>
              <a:gd name="T25" fmla="*/ 145 h 476"/>
              <a:gd name="T26" fmla="*/ 25 w 423"/>
              <a:gd name="T27" fmla="*/ 101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22" h="476">
                <a:moveTo>
                  <a:pt x="25" y="101"/>
                </a:moveTo>
                <a:cubicBezTo>
                  <a:pt x="79" y="70"/>
                  <a:pt x="132" y="39"/>
                  <a:pt x="186" y="8"/>
                </a:cubicBezTo>
                <a:cubicBezTo>
                  <a:pt x="202" y="0"/>
                  <a:pt x="221" y="0"/>
                  <a:pt x="237" y="8"/>
                </a:cubicBezTo>
                <a:cubicBezTo>
                  <a:pt x="290" y="39"/>
                  <a:pt x="344" y="70"/>
                  <a:pt x="397" y="101"/>
                </a:cubicBezTo>
                <a:cubicBezTo>
                  <a:pt x="413" y="110"/>
                  <a:pt x="422" y="127"/>
                  <a:pt x="423" y="145"/>
                </a:cubicBezTo>
                <a:cubicBezTo>
                  <a:pt x="423" y="331"/>
                  <a:pt x="423" y="331"/>
                  <a:pt x="423" y="331"/>
                </a:cubicBezTo>
                <a:cubicBezTo>
                  <a:pt x="422" y="348"/>
                  <a:pt x="413" y="365"/>
                  <a:pt x="398" y="375"/>
                </a:cubicBezTo>
                <a:cubicBezTo>
                  <a:pt x="237" y="467"/>
                  <a:pt x="237" y="467"/>
                  <a:pt x="237" y="467"/>
                </a:cubicBezTo>
                <a:cubicBezTo>
                  <a:pt x="221" y="476"/>
                  <a:pt x="201" y="476"/>
                  <a:pt x="186" y="467"/>
                </a:cubicBezTo>
                <a:cubicBezTo>
                  <a:pt x="105" y="421"/>
                  <a:pt x="105" y="421"/>
                  <a:pt x="105" y="421"/>
                </a:cubicBezTo>
                <a:cubicBezTo>
                  <a:pt x="25" y="375"/>
                  <a:pt x="25" y="375"/>
                  <a:pt x="25" y="375"/>
                </a:cubicBezTo>
                <a:cubicBezTo>
                  <a:pt x="10" y="365"/>
                  <a:pt x="0" y="348"/>
                  <a:pt x="0" y="330"/>
                </a:cubicBezTo>
                <a:cubicBezTo>
                  <a:pt x="0" y="145"/>
                  <a:pt x="0" y="145"/>
                  <a:pt x="0" y="145"/>
                </a:cubicBezTo>
                <a:cubicBezTo>
                  <a:pt x="0" y="127"/>
                  <a:pt x="10" y="110"/>
                  <a:pt x="25" y="101"/>
                </a:cubicBezTo>
                <a:close/>
              </a:path>
            </a:pathLst>
          </a:custGeom>
          <a:solidFill>
            <a:srgbClr val="70A4D7"/>
          </a:solidFill>
          <a:ln>
            <a:solidFill>
              <a:schemeClr val="bg1"/>
            </a:solidFill>
          </a:ln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3" name="Freeform 4"/>
          <p:cNvSpPr/>
          <p:nvPr/>
        </p:nvSpPr>
        <p:spPr bwMode="auto">
          <a:xfrm>
            <a:off x="4812056" y="3363275"/>
            <a:ext cx="897685" cy="1010680"/>
          </a:xfrm>
          <a:custGeom>
            <a:avLst/>
            <a:gdLst>
              <a:gd name="T0" fmla="*/ 25 w 423"/>
              <a:gd name="T1" fmla="*/ 101 h 476"/>
              <a:gd name="T2" fmla="*/ 186 w 423"/>
              <a:gd name="T3" fmla="*/ 8 h 476"/>
              <a:gd name="T4" fmla="*/ 237 w 423"/>
              <a:gd name="T5" fmla="*/ 8 h 476"/>
              <a:gd name="T6" fmla="*/ 397 w 423"/>
              <a:gd name="T7" fmla="*/ 101 h 476"/>
              <a:gd name="T8" fmla="*/ 423 w 423"/>
              <a:gd name="T9" fmla="*/ 145 h 476"/>
              <a:gd name="T10" fmla="*/ 423 w 423"/>
              <a:gd name="T11" fmla="*/ 331 h 476"/>
              <a:gd name="T12" fmla="*/ 398 w 423"/>
              <a:gd name="T13" fmla="*/ 375 h 476"/>
              <a:gd name="T14" fmla="*/ 237 w 423"/>
              <a:gd name="T15" fmla="*/ 467 h 476"/>
              <a:gd name="T16" fmla="*/ 186 w 423"/>
              <a:gd name="T17" fmla="*/ 467 h 476"/>
              <a:gd name="T18" fmla="*/ 105 w 423"/>
              <a:gd name="T19" fmla="*/ 421 h 476"/>
              <a:gd name="T20" fmla="*/ 25 w 423"/>
              <a:gd name="T21" fmla="*/ 375 h 476"/>
              <a:gd name="T22" fmla="*/ 0 w 423"/>
              <a:gd name="T23" fmla="*/ 330 h 476"/>
              <a:gd name="T24" fmla="*/ 0 w 423"/>
              <a:gd name="T25" fmla="*/ 145 h 476"/>
              <a:gd name="T26" fmla="*/ 25 w 423"/>
              <a:gd name="T27" fmla="*/ 101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22" h="476">
                <a:moveTo>
                  <a:pt x="25" y="101"/>
                </a:moveTo>
                <a:cubicBezTo>
                  <a:pt x="79" y="70"/>
                  <a:pt x="132" y="39"/>
                  <a:pt x="186" y="8"/>
                </a:cubicBezTo>
                <a:cubicBezTo>
                  <a:pt x="202" y="0"/>
                  <a:pt x="221" y="0"/>
                  <a:pt x="237" y="8"/>
                </a:cubicBezTo>
                <a:cubicBezTo>
                  <a:pt x="290" y="39"/>
                  <a:pt x="344" y="70"/>
                  <a:pt x="397" y="101"/>
                </a:cubicBezTo>
                <a:cubicBezTo>
                  <a:pt x="413" y="110"/>
                  <a:pt x="422" y="127"/>
                  <a:pt x="423" y="145"/>
                </a:cubicBezTo>
                <a:cubicBezTo>
                  <a:pt x="423" y="331"/>
                  <a:pt x="423" y="331"/>
                  <a:pt x="423" y="331"/>
                </a:cubicBezTo>
                <a:cubicBezTo>
                  <a:pt x="422" y="348"/>
                  <a:pt x="413" y="365"/>
                  <a:pt x="398" y="375"/>
                </a:cubicBezTo>
                <a:cubicBezTo>
                  <a:pt x="237" y="467"/>
                  <a:pt x="237" y="467"/>
                  <a:pt x="237" y="467"/>
                </a:cubicBezTo>
                <a:cubicBezTo>
                  <a:pt x="221" y="476"/>
                  <a:pt x="201" y="476"/>
                  <a:pt x="186" y="467"/>
                </a:cubicBezTo>
                <a:cubicBezTo>
                  <a:pt x="105" y="421"/>
                  <a:pt x="105" y="421"/>
                  <a:pt x="105" y="421"/>
                </a:cubicBezTo>
                <a:cubicBezTo>
                  <a:pt x="25" y="375"/>
                  <a:pt x="25" y="375"/>
                  <a:pt x="25" y="375"/>
                </a:cubicBezTo>
                <a:cubicBezTo>
                  <a:pt x="10" y="365"/>
                  <a:pt x="0" y="348"/>
                  <a:pt x="0" y="330"/>
                </a:cubicBezTo>
                <a:cubicBezTo>
                  <a:pt x="0" y="145"/>
                  <a:pt x="0" y="145"/>
                  <a:pt x="0" y="145"/>
                </a:cubicBezTo>
                <a:cubicBezTo>
                  <a:pt x="0" y="127"/>
                  <a:pt x="10" y="110"/>
                  <a:pt x="25" y="101"/>
                </a:cubicBezTo>
                <a:close/>
              </a:path>
            </a:pathLst>
          </a:custGeom>
          <a:solidFill>
            <a:srgbClr val="F6C875"/>
          </a:solidFill>
          <a:ln w="25400">
            <a:noFill/>
          </a:ln>
          <a:effectLst>
            <a:outerShdw blurRad="241300" dist="38100" dir="5400000" sx="90000" sy="-19000" rotWithShape="0">
              <a:schemeClr val="tx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3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60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4" name="Freeform 4"/>
          <p:cNvSpPr/>
          <p:nvPr/>
        </p:nvSpPr>
        <p:spPr bwMode="auto">
          <a:xfrm>
            <a:off x="6394450" y="1852269"/>
            <a:ext cx="897685" cy="1010680"/>
          </a:xfrm>
          <a:custGeom>
            <a:avLst/>
            <a:gdLst>
              <a:gd name="T0" fmla="*/ 25 w 423"/>
              <a:gd name="T1" fmla="*/ 101 h 476"/>
              <a:gd name="T2" fmla="*/ 186 w 423"/>
              <a:gd name="T3" fmla="*/ 8 h 476"/>
              <a:gd name="T4" fmla="*/ 237 w 423"/>
              <a:gd name="T5" fmla="*/ 8 h 476"/>
              <a:gd name="T6" fmla="*/ 397 w 423"/>
              <a:gd name="T7" fmla="*/ 101 h 476"/>
              <a:gd name="T8" fmla="*/ 423 w 423"/>
              <a:gd name="T9" fmla="*/ 145 h 476"/>
              <a:gd name="T10" fmla="*/ 423 w 423"/>
              <a:gd name="T11" fmla="*/ 331 h 476"/>
              <a:gd name="T12" fmla="*/ 398 w 423"/>
              <a:gd name="T13" fmla="*/ 375 h 476"/>
              <a:gd name="T14" fmla="*/ 237 w 423"/>
              <a:gd name="T15" fmla="*/ 467 h 476"/>
              <a:gd name="T16" fmla="*/ 186 w 423"/>
              <a:gd name="T17" fmla="*/ 467 h 476"/>
              <a:gd name="T18" fmla="*/ 105 w 423"/>
              <a:gd name="T19" fmla="*/ 421 h 476"/>
              <a:gd name="T20" fmla="*/ 25 w 423"/>
              <a:gd name="T21" fmla="*/ 375 h 476"/>
              <a:gd name="T22" fmla="*/ 0 w 423"/>
              <a:gd name="T23" fmla="*/ 330 h 476"/>
              <a:gd name="T24" fmla="*/ 0 w 423"/>
              <a:gd name="T25" fmla="*/ 145 h 476"/>
              <a:gd name="T26" fmla="*/ 25 w 423"/>
              <a:gd name="T27" fmla="*/ 101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22" h="476">
                <a:moveTo>
                  <a:pt x="25" y="101"/>
                </a:moveTo>
                <a:cubicBezTo>
                  <a:pt x="79" y="70"/>
                  <a:pt x="132" y="39"/>
                  <a:pt x="186" y="8"/>
                </a:cubicBezTo>
                <a:cubicBezTo>
                  <a:pt x="202" y="0"/>
                  <a:pt x="221" y="0"/>
                  <a:pt x="237" y="8"/>
                </a:cubicBezTo>
                <a:cubicBezTo>
                  <a:pt x="290" y="39"/>
                  <a:pt x="344" y="70"/>
                  <a:pt x="397" y="101"/>
                </a:cubicBezTo>
                <a:cubicBezTo>
                  <a:pt x="413" y="110"/>
                  <a:pt x="422" y="127"/>
                  <a:pt x="423" y="145"/>
                </a:cubicBezTo>
                <a:cubicBezTo>
                  <a:pt x="423" y="331"/>
                  <a:pt x="423" y="331"/>
                  <a:pt x="423" y="331"/>
                </a:cubicBezTo>
                <a:cubicBezTo>
                  <a:pt x="422" y="348"/>
                  <a:pt x="413" y="365"/>
                  <a:pt x="398" y="375"/>
                </a:cubicBezTo>
                <a:cubicBezTo>
                  <a:pt x="237" y="467"/>
                  <a:pt x="237" y="467"/>
                  <a:pt x="237" y="467"/>
                </a:cubicBezTo>
                <a:cubicBezTo>
                  <a:pt x="221" y="476"/>
                  <a:pt x="201" y="476"/>
                  <a:pt x="186" y="467"/>
                </a:cubicBezTo>
                <a:cubicBezTo>
                  <a:pt x="105" y="421"/>
                  <a:pt x="105" y="421"/>
                  <a:pt x="105" y="421"/>
                </a:cubicBezTo>
                <a:cubicBezTo>
                  <a:pt x="25" y="375"/>
                  <a:pt x="25" y="375"/>
                  <a:pt x="25" y="375"/>
                </a:cubicBezTo>
                <a:cubicBezTo>
                  <a:pt x="10" y="365"/>
                  <a:pt x="0" y="348"/>
                  <a:pt x="0" y="330"/>
                </a:cubicBezTo>
                <a:cubicBezTo>
                  <a:pt x="0" y="145"/>
                  <a:pt x="0" y="145"/>
                  <a:pt x="0" y="145"/>
                </a:cubicBezTo>
                <a:cubicBezTo>
                  <a:pt x="0" y="127"/>
                  <a:pt x="10" y="110"/>
                  <a:pt x="25" y="101"/>
                </a:cubicBezTo>
                <a:close/>
              </a:path>
            </a:pathLst>
          </a:custGeom>
          <a:solidFill>
            <a:srgbClr val="F6C875"/>
          </a:solidFill>
          <a:ln w="25400">
            <a:noFill/>
          </a:ln>
          <a:effectLst>
            <a:outerShdw blurRad="241300" dist="38100" dir="5400000" sx="90000" sy="-19000" rotWithShape="0">
              <a:schemeClr val="tx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60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5" name="Freeform 4"/>
          <p:cNvSpPr/>
          <p:nvPr/>
        </p:nvSpPr>
        <p:spPr bwMode="auto">
          <a:xfrm>
            <a:off x="4812056" y="1852269"/>
            <a:ext cx="897685" cy="1010680"/>
          </a:xfrm>
          <a:custGeom>
            <a:avLst/>
            <a:gdLst>
              <a:gd name="T0" fmla="*/ 25 w 423"/>
              <a:gd name="T1" fmla="*/ 101 h 476"/>
              <a:gd name="T2" fmla="*/ 186 w 423"/>
              <a:gd name="T3" fmla="*/ 8 h 476"/>
              <a:gd name="T4" fmla="*/ 237 w 423"/>
              <a:gd name="T5" fmla="*/ 8 h 476"/>
              <a:gd name="T6" fmla="*/ 397 w 423"/>
              <a:gd name="T7" fmla="*/ 101 h 476"/>
              <a:gd name="T8" fmla="*/ 423 w 423"/>
              <a:gd name="T9" fmla="*/ 145 h 476"/>
              <a:gd name="T10" fmla="*/ 423 w 423"/>
              <a:gd name="T11" fmla="*/ 331 h 476"/>
              <a:gd name="T12" fmla="*/ 398 w 423"/>
              <a:gd name="T13" fmla="*/ 375 h 476"/>
              <a:gd name="T14" fmla="*/ 237 w 423"/>
              <a:gd name="T15" fmla="*/ 467 h 476"/>
              <a:gd name="T16" fmla="*/ 186 w 423"/>
              <a:gd name="T17" fmla="*/ 467 h 476"/>
              <a:gd name="T18" fmla="*/ 105 w 423"/>
              <a:gd name="T19" fmla="*/ 421 h 476"/>
              <a:gd name="T20" fmla="*/ 25 w 423"/>
              <a:gd name="T21" fmla="*/ 375 h 476"/>
              <a:gd name="T22" fmla="*/ 0 w 423"/>
              <a:gd name="T23" fmla="*/ 330 h 476"/>
              <a:gd name="T24" fmla="*/ 0 w 423"/>
              <a:gd name="T25" fmla="*/ 145 h 476"/>
              <a:gd name="T26" fmla="*/ 25 w 423"/>
              <a:gd name="T27" fmla="*/ 101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22" h="476">
                <a:moveTo>
                  <a:pt x="25" y="101"/>
                </a:moveTo>
                <a:cubicBezTo>
                  <a:pt x="79" y="70"/>
                  <a:pt x="132" y="39"/>
                  <a:pt x="186" y="8"/>
                </a:cubicBezTo>
                <a:cubicBezTo>
                  <a:pt x="202" y="0"/>
                  <a:pt x="221" y="0"/>
                  <a:pt x="237" y="8"/>
                </a:cubicBezTo>
                <a:cubicBezTo>
                  <a:pt x="290" y="39"/>
                  <a:pt x="344" y="70"/>
                  <a:pt x="397" y="101"/>
                </a:cubicBezTo>
                <a:cubicBezTo>
                  <a:pt x="413" y="110"/>
                  <a:pt x="422" y="127"/>
                  <a:pt x="423" y="145"/>
                </a:cubicBezTo>
                <a:cubicBezTo>
                  <a:pt x="423" y="331"/>
                  <a:pt x="423" y="331"/>
                  <a:pt x="423" y="331"/>
                </a:cubicBezTo>
                <a:cubicBezTo>
                  <a:pt x="422" y="348"/>
                  <a:pt x="413" y="365"/>
                  <a:pt x="398" y="375"/>
                </a:cubicBezTo>
                <a:cubicBezTo>
                  <a:pt x="237" y="467"/>
                  <a:pt x="237" y="467"/>
                  <a:pt x="237" y="467"/>
                </a:cubicBezTo>
                <a:cubicBezTo>
                  <a:pt x="221" y="476"/>
                  <a:pt x="201" y="476"/>
                  <a:pt x="186" y="467"/>
                </a:cubicBezTo>
                <a:cubicBezTo>
                  <a:pt x="105" y="421"/>
                  <a:pt x="105" y="421"/>
                  <a:pt x="105" y="421"/>
                </a:cubicBezTo>
                <a:cubicBezTo>
                  <a:pt x="25" y="375"/>
                  <a:pt x="25" y="375"/>
                  <a:pt x="25" y="375"/>
                </a:cubicBezTo>
                <a:cubicBezTo>
                  <a:pt x="10" y="365"/>
                  <a:pt x="0" y="348"/>
                  <a:pt x="0" y="330"/>
                </a:cubicBezTo>
                <a:cubicBezTo>
                  <a:pt x="0" y="145"/>
                  <a:pt x="0" y="145"/>
                  <a:pt x="0" y="145"/>
                </a:cubicBezTo>
                <a:cubicBezTo>
                  <a:pt x="0" y="127"/>
                  <a:pt x="10" y="110"/>
                  <a:pt x="25" y="101"/>
                </a:cubicBezTo>
                <a:close/>
              </a:path>
            </a:pathLst>
          </a:custGeom>
          <a:solidFill>
            <a:srgbClr val="70A4D7"/>
          </a:solidFill>
          <a:ln>
            <a:solidFill>
              <a:schemeClr val="bg1"/>
            </a:solidFill>
          </a:ln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5041779" y="3657700"/>
            <a:ext cx="438239" cy="421830"/>
            <a:chOff x="8905876" y="3073401"/>
            <a:chExt cx="720725" cy="693738"/>
          </a:xfrm>
          <a:solidFill>
            <a:srgbClr val="FEFEFE"/>
          </a:solidFill>
        </p:grpSpPr>
        <p:sp>
          <p:nvSpPr>
            <p:cNvPr id="17" name="Oval 585"/>
            <p:cNvSpPr>
              <a:spLocks noChangeArrowheads="1"/>
            </p:cNvSpPr>
            <p:nvPr/>
          </p:nvSpPr>
          <p:spPr bwMode="auto">
            <a:xfrm>
              <a:off x="9037638" y="3092451"/>
              <a:ext cx="101600" cy="1238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r" defTabSz="914400" rtl="0" eaLnBrk="1" fontAlgn="auto" latinLnBrk="0" hangingPunct="1">
                <a:lnSpc>
                  <a:spcPct val="1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8" name="Oval 586"/>
            <p:cNvSpPr>
              <a:spLocks noChangeArrowheads="1"/>
            </p:cNvSpPr>
            <p:nvPr/>
          </p:nvSpPr>
          <p:spPr bwMode="auto">
            <a:xfrm>
              <a:off x="9437688" y="3092451"/>
              <a:ext cx="98425" cy="1238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r" defTabSz="914400" rtl="0" eaLnBrk="1" fontAlgn="auto" latinLnBrk="0" hangingPunct="1">
                <a:lnSpc>
                  <a:spcPct val="1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9" name="Freeform 587"/>
            <p:cNvSpPr>
              <a:spLocks noEditPoints="1"/>
            </p:cNvSpPr>
            <p:nvPr/>
          </p:nvSpPr>
          <p:spPr bwMode="auto">
            <a:xfrm>
              <a:off x="8905876" y="3227388"/>
              <a:ext cx="261938" cy="501650"/>
            </a:xfrm>
            <a:custGeom>
              <a:avLst/>
              <a:gdLst>
                <a:gd name="T0" fmla="*/ 65 w 70"/>
                <a:gd name="T1" fmla="*/ 79 h 134"/>
                <a:gd name="T2" fmla="*/ 60 w 70"/>
                <a:gd name="T3" fmla="*/ 79 h 134"/>
                <a:gd name="T4" fmla="*/ 66 w 70"/>
                <a:gd name="T5" fmla="*/ 7 h 134"/>
                <a:gd name="T6" fmla="*/ 68 w 70"/>
                <a:gd name="T7" fmla="*/ 2 h 134"/>
                <a:gd name="T8" fmla="*/ 67 w 70"/>
                <a:gd name="T9" fmla="*/ 1 h 134"/>
                <a:gd name="T10" fmla="*/ 66 w 70"/>
                <a:gd name="T11" fmla="*/ 1 h 134"/>
                <a:gd name="T12" fmla="*/ 60 w 70"/>
                <a:gd name="T13" fmla="*/ 1 h 134"/>
                <a:gd name="T14" fmla="*/ 60 w 70"/>
                <a:gd name="T15" fmla="*/ 1 h 134"/>
                <a:gd name="T16" fmla="*/ 65 w 70"/>
                <a:gd name="T17" fmla="*/ 6 h 134"/>
                <a:gd name="T18" fmla="*/ 58 w 70"/>
                <a:gd name="T19" fmla="*/ 9 h 134"/>
                <a:gd name="T20" fmla="*/ 62 w 70"/>
                <a:gd name="T21" fmla="*/ 14 h 134"/>
                <a:gd name="T22" fmla="*/ 53 w 70"/>
                <a:gd name="T23" fmla="*/ 33 h 134"/>
                <a:gd name="T24" fmla="*/ 52 w 70"/>
                <a:gd name="T25" fmla="*/ 6 h 134"/>
                <a:gd name="T26" fmla="*/ 53 w 70"/>
                <a:gd name="T27" fmla="*/ 5 h 134"/>
                <a:gd name="T28" fmla="*/ 51 w 70"/>
                <a:gd name="T29" fmla="*/ 0 h 134"/>
                <a:gd name="T30" fmla="*/ 46 w 70"/>
                <a:gd name="T31" fmla="*/ 0 h 134"/>
                <a:gd name="T32" fmla="*/ 44 w 70"/>
                <a:gd name="T33" fmla="*/ 5 h 134"/>
                <a:gd name="T34" fmla="*/ 45 w 70"/>
                <a:gd name="T35" fmla="*/ 6 h 134"/>
                <a:gd name="T36" fmla="*/ 44 w 70"/>
                <a:gd name="T37" fmla="*/ 33 h 134"/>
                <a:gd name="T38" fmla="*/ 35 w 70"/>
                <a:gd name="T39" fmla="*/ 14 h 134"/>
                <a:gd name="T40" fmla="*/ 39 w 70"/>
                <a:gd name="T41" fmla="*/ 9 h 134"/>
                <a:gd name="T42" fmla="*/ 32 w 70"/>
                <a:gd name="T43" fmla="*/ 6 h 134"/>
                <a:gd name="T44" fmla="*/ 37 w 70"/>
                <a:gd name="T45" fmla="*/ 1 h 134"/>
                <a:gd name="T46" fmla="*/ 37 w 70"/>
                <a:gd name="T47" fmla="*/ 1 h 134"/>
                <a:gd name="T48" fmla="*/ 31 w 70"/>
                <a:gd name="T49" fmla="*/ 1 h 134"/>
                <a:gd name="T50" fmla="*/ 30 w 70"/>
                <a:gd name="T51" fmla="*/ 1 h 134"/>
                <a:gd name="T52" fmla="*/ 25 w 70"/>
                <a:gd name="T53" fmla="*/ 4 h 134"/>
                <a:gd name="T54" fmla="*/ 2 w 70"/>
                <a:gd name="T55" fmla="*/ 28 h 134"/>
                <a:gd name="T56" fmla="*/ 2 w 70"/>
                <a:gd name="T57" fmla="*/ 28 h 134"/>
                <a:gd name="T58" fmla="*/ 2 w 70"/>
                <a:gd name="T59" fmla="*/ 28 h 134"/>
                <a:gd name="T60" fmla="*/ 1 w 70"/>
                <a:gd name="T61" fmla="*/ 38 h 134"/>
                <a:gd name="T62" fmla="*/ 1 w 70"/>
                <a:gd name="T63" fmla="*/ 38 h 134"/>
                <a:gd name="T64" fmla="*/ 1 w 70"/>
                <a:gd name="T65" fmla="*/ 38 h 134"/>
                <a:gd name="T66" fmla="*/ 1 w 70"/>
                <a:gd name="T67" fmla="*/ 38 h 134"/>
                <a:gd name="T68" fmla="*/ 2 w 70"/>
                <a:gd name="T69" fmla="*/ 38 h 134"/>
                <a:gd name="T70" fmla="*/ 2 w 70"/>
                <a:gd name="T71" fmla="*/ 39 h 134"/>
                <a:gd name="T72" fmla="*/ 3 w 70"/>
                <a:gd name="T73" fmla="*/ 41 h 134"/>
                <a:gd name="T74" fmla="*/ 5 w 70"/>
                <a:gd name="T75" fmla="*/ 45 h 134"/>
                <a:gd name="T76" fmla="*/ 9 w 70"/>
                <a:gd name="T77" fmla="*/ 52 h 134"/>
                <a:gd name="T78" fmla="*/ 16 w 70"/>
                <a:gd name="T79" fmla="*/ 67 h 134"/>
                <a:gd name="T80" fmla="*/ 26 w 70"/>
                <a:gd name="T81" fmla="*/ 61 h 134"/>
                <a:gd name="T82" fmla="*/ 26 w 70"/>
                <a:gd name="T83" fmla="*/ 71 h 134"/>
                <a:gd name="T84" fmla="*/ 26 w 70"/>
                <a:gd name="T85" fmla="*/ 71 h 134"/>
                <a:gd name="T86" fmla="*/ 28 w 70"/>
                <a:gd name="T87" fmla="*/ 71 h 134"/>
                <a:gd name="T88" fmla="*/ 29 w 70"/>
                <a:gd name="T89" fmla="*/ 134 h 134"/>
                <a:gd name="T90" fmla="*/ 47 w 70"/>
                <a:gd name="T91" fmla="*/ 134 h 134"/>
                <a:gd name="T92" fmla="*/ 48 w 70"/>
                <a:gd name="T93" fmla="*/ 71 h 134"/>
                <a:gd name="T94" fmla="*/ 49 w 70"/>
                <a:gd name="T95" fmla="*/ 71 h 134"/>
                <a:gd name="T96" fmla="*/ 51 w 70"/>
                <a:gd name="T97" fmla="*/ 134 h 134"/>
                <a:gd name="T98" fmla="*/ 69 w 70"/>
                <a:gd name="T99" fmla="*/ 134 h 134"/>
                <a:gd name="T100" fmla="*/ 70 w 70"/>
                <a:gd name="T101" fmla="*/ 79 h 134"/>
                <a:gd name="T102" fmla="*/ 65 w 70"/>
                <a:gd name="T103" fmla="*/ 79 h 134"/>
                <a:gd name="T104" fmla="*/ 26 w 70"/>
                <a:gd name="T105" fmla="*/ 47 h 134"/>
                <a:gd name="T106" fmla="*/ 24 w 70"/>
                <a:gd name="T107" fmla="*/ 44 h 134"/>
                <a:gd name="T108" fmla="*/ 20 w 70"/>
                <a:gd name="T109" fmla="*/ 37 h 134"/>
                <a:gd name="T110" fmla="*/ 19 w 70"/>
                <a:gd name="T111" fmla="*/ 35 h 134"/>
                <a:gd name="T112" fmla="*/ 27 w 70"/>
                <a:gd name="T113" fmla="*/ 25 h 134"/>
                <a:gd name="T114" fmla="*/ 26 w 70"/>
                <a:gd name="T115" fmla="*/ 47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70" h="134">
                  <a:moveTo>
                    <a:pt x="65" y="79"/>
                  </a:moveTo>
                  <a:cubicBezTo>
                    <a:pt x="60" y="79"/>
                    <a:pt x="60" y="79"/>
                    <a:pt x="60" y="79"/>
                  </a:cubicBezTo>
                  <a:cubicBezTo>
                    <a:pt x="66" y="7"/>
                    <a:pt x="66" y="7"/>
                    <a:pt x="66" y="7"/>
                  </a:cubicBezTo>
                  <a:cubicBezTo>
                    <a:pt x="66" y="5"/>
                    <a:pt x="67" y="3"/>
                    <a:pt x="68" y="2"/>
                  </a:cubicBezTo>
                  <a:cubicBezTo>
                    <a:pt x="67" y="1"/>
                    <a:pt x="67" y="1"/>
                    <a:pt x="67" y="1"/>
                  </a:cubicBezTo>
                  <a:cubicBezTo>
                    <a:pt x="66" y="1"/>
                    <a:pt x="66" y="1"/>
                    <a:pt x="66" y="1"/>
                  </a:cubicBezTo>
                  <a:cubicBezTo>
                    <a:pt x="64" y="1"/>
                    <a:pt x="62" y="1"/>
                    <a:pt x="60" y="1"/>
                  </a:cubicBezTo>
                  <a:cubicBezTo>
                    <a:pt x="60" y="1"/>
                    <a:pt x="60" y="1"/>
                    <a:pt x="60" y="1"/>
                  </a:cubicBezTo>
                  <a:cubicBezTo>
                    <a:pt x="65" y="6"/>
                    <a:pt x="65" y="6"/>
                    <a:pt x="65" y="6"/>
                  </a:cubicBezTo>
                  <a:cubicBezTo>
                    <a:pt x="58" y="9"/>
                    <a:pt x="58" y="9"/>
                    <a:pt x="58" y="9"/>
                  </a:cubicBezTo>
                  <a:cubicBezTo>
                    <a:pt x="62" y="14"/>
                    <a:pt x="62" y="14"/>
                    <a:pt x="62" y="14"/>
                  </a:cubicBezTo>
                  <a:cubicBezTo>
                    <a:pt x="53" y="33"/>
                    <a:pt x="53" y="33"/>
                    <a:pt x="53" y="33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5"/>
                    <a:pt x="53" y="5"/>
                    <a:pt x="53" y="5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45" y="6"/>
                    <a:pt x="45" y="6"/>
                    <a:pt x="45" y="6"/>
                  </a:cubicBezTo>
                  <a:cubicBezTo>
                    <a:pt x="44" y="33"/>
                    <a:pt x="44" y="33"/>
                    <a:pt x="44" y="33"/>
                  </a:cubicBezTo>
                  <a:cubicBezTo>
                    <a:pt x="35" y="14"/>
                    <a:pt x="35" y="14"/>
                    <a:pt x="35" y="14"/>
                  </a:cubicBezTo>
                  <a:cubicBezTo>
                    <a:pt x="39" y="9"/>
                    <a:pt x="39" y="9"/>
                    <a:pt x="39" y="9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35" y="1"/>
                    <a:pt x="33" y="1"/>
                    <a:pt x="31" y="1"/>
                  </a:cubicBezTo>
                  <a:cubicBezTo>
                    <a:pt x="31" y="1"/>
                    <a:pt x="31" y="1"/>
                    <a:pt x="30" y="1"/>
                  </a:cubicBezTo>
                  <a:cubicBezTo>
                    <a:pt x="28" y="1"/>
                    <a:pt x="26" y="2"/>
                    <a:pt x="25" y="4"/>
                  </a:cubicBezTo>
                  <a:cubicBezTo>
                    <a:pt x="2" y="28"/>
                    <a:pt x="2" y="28"/>
                    <a:pt x="2" y="28"/>
                  </a:cubicBezTo>
                  <a:cubicBezTo>
                    <a:pt x="2" y="28"/>
                    <a:pt x="2" y="28"/>
                    <a:pt x="2" y="28"/>
                  </a:cubicBezTo>
                  <a:cubicBezTo>
                    <a:pt x="2" y="28"/>
                    <a:pt x="2" y="28"/>
                    <a:pt x="2" y="28"/>
                  </a:cubicBezTo>
                  <a:cubicBezTo>
                    <a:pt x="0" y="47"/>
                    <a:pt x="2" y="33"/>
                    <a:pt x="1" y="38"/>
                  </a:cubicBezTo>
                  <a:cubicBezTo>
                    <a:pt x="1" y="38"/>
                    <a:pt x="1" y="38"/>
                    <a:pt x="1" y="38"/>
                  </a:cubicBezTo>
                  <a:cubicBezTo>
                    <a:pt x="1" y="38"/>
                    <a:pt x="1" y="38"/>
                    <a:pt x="1" y="38"/>
                  </a:cubicBezTo>
                  <a:cubicBezTo>
                    <a:pt x="1" y="38"/>
                    <a:pt x="1" y="38"/>
                    <a:pt x="1" y="38"/>
                  </a:cubicBezTo>
                  <a:cubicBezTo>
                    <a:pt x="2" y="38"/>
                    <a:pt x="2" y="38"/>
                    <a:pt x="2" y="38"/>
                  </a:cubicBezTo>
                  <a:cubicBezTo>
                    <a:pt x="2" y="39"/>
                    <a:pt x="2" y="39"/>
                    <a:pt x="2" y="39"/>
                  </a:cubicBezTo>
                  <a:cubicBezTo>
                    <a:pt x="3" y="41"/>
                    <a:pt x="3" y="41"/>
                    <a:pt x="3" y="41"/>
                  </a:cubicBezTo>
                  <a:cubicBezTo>
                    <a:pt x="5" y="45"/>
                    <a:pt x="5" y="45"/>
                    <a:pt x="5" y="45"/>
                  </a:cubicBezTo>
                  <a:cubicBezTo>
                    <a:pt x="9" y="52"/>
                    <a:pt x="9" y="52"/>
                    <a:pt x="9" y="52"/>
                  </a:cubicBezTo>
                  <a:cubicBezTo>
                    <a:pt x="16" y="67"/>
                    <a:pt x="16" y="67"/>
                    <a:pt x="16" y="67"/>
                  </a:cubicBezTo>
                  <a:cubicBezTo>
                    <a:pt x="19" y="65"/>
                    <a:pt x="23" y="63"/>
                    <a:pt x="26" y="61"/>
                  </a:cubicBezTo>
                  <a:cubicBezTo>
                    <a:pt x="26" y="64"/>
                    <a:pt x="26" y="68"/>
                    <a:pt x="26" y="71"/>
                  </a:cubicBezTo>
                  <a:cubicBezTo>
                    <a:pt x="26" y="71"/>
                    <a:pt x="26" y="71"/>
                    <a:pt x="26" y="71"/>
                  </a:cubicBezTo>
                  <a:cubicBezTo>
                    <a:pt x="26" y="71"/>
                    <a:pt x="27" y="71"/>
                    <a:pt x="28" y="71"/>
                  </a:cubicBezTo>
                  <a:cubicBezTo>
                    <a:pt x="29" y="134"/>
                    <a:pt x="29" y="134"/>
                    <a:pt x="29" y="134"/>
                  </a:cubicBezTo>
                  <a:cubicBezTo>
                    <a:pt x="47" y="134"/>
                    <a:pt x="47" y="134"/>
                    <a:pt x="47" y="134"/>
                  </a:cubicBezTo>
                  <a:cubicBezTo>
                    <a:pt x="48" y="116"/>
                    <a:pt x="48" y="84"/>
                    <a:pt x="48" y="71"/>
                  </a:cubicBezTo>
                  <a:cubicBezTo>
                    <a:pt x="48" y="71"/>
                    <a:pt x="49" y="71"/>
                    <a:pt x="49" y="71"/>
                  </a:cubicBezTo>
                  <a:cubicBezTo>
                    <a:pt x="51" y="134"/>
                    <a:pt x="51" y="134"/>
                    <a:pt x="51" y="134"/>
                  </a:cubicBezTo>
                  <a:cubicBezTo>
                    <a:pt x="69" y="134"/>
                    <a:pt x="69" y="134"/>
                    <a:pt x="69" y="134"/>
                  </a:cubicBezTo>
                  <a:cubicBezTo>
                    <a:pt x="70" y="119"/>
                    <a:pt x="70" y="95"/>
                    <a:pt x="70" y="79"/>
                  </a:cubicBezTo>
                  <a:cubicBezTo>
                    <a:pt x="68" y="79"/>
                    <a:pt x="66" y="79"/>
                    <a:pt x="65" y="79"/>
                  </a:cubicBezTo>
                  <a:close/>
                  <a:moveTo>
                    <a:pt x="26" y="47"/>
                  </a:moveTo>
                  <a:cubicBezTo>
                    <a:pt x="24" y="44"/>
                    <a:pt x="24" y="44"/>
                    <a:pt x="24" y="44"/>
                  </a:cubicBezTo>
                  <a:cubicBezTo>
                    <a:pt x="20" y="37"/>
                    <a:pt x="20" y="37"/>
                    <a:pt x="20" y="37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27" y="25"/>
                    <a:pt x="27" y="25"/>
                    <a:pt x="27" y="25"/>
                  </a:cubicBezTo>
                  <a:cubicBezTo>
                    <a:pt x="27" y="32"/>
                    <a:pt x="26" y="40"/>
                    <a:pt x="26" y="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r" defTabSz="914400" rtl="0" eaLnBrk="1" fontAlgn="auto" latinLnBrk="0" hangingPunct="1">
                <a:lnSpc>
                  <a:spcPct val="1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0" name="Freeform 588"/>
            <p:cNvSpPr/>
            <p:nvPr/>
          </p:nvSpPr>
          <p:spPr bwMode="auto">
            <a:xfrm>
              <a:off x="9401176" y="3227388"/>
              <a:ext cx="225425" cy="501650"/>
            </a:xfrm>
            <a:custGeom>
              <a:avLst/>
              <a:gdLst>
                <a:gd name="T0" fmla="*/ 60 w 60"/>
                <a:gd name="T1" fmla="*/ 39 h 134"/>
                <a:gd name="T2" fmla="*/ 60 w 60"/>
                <a:gd name="T3" fmla="*/ 39 h 134"/>
                <a:gd name="T4" fmla="*/ 60 w 60"/>
                <a:gd name="T5" fmla="*/ 39 h 134"/>
                <a:gd name="T6" fmla="*/ 60 w 60"/>
                <a:gd name="T7" fmla="*/ 39 h 134"/>
                <a:gd name="T8" fmla="*/ 60 w 60"/>
                <a:gd name="T9" fmla="*/ 38 h 134"/>
                <a:gd name="T10" fmla="*/ 48 w 60"/>
                <a:gd name="T11" fmla="*/ 7 h 134"/>
                <a:gd name="T12" fmla="*/ 41 w 60"/>
                <a:gd name="T13" fmla="*/ 1 h 134"/>
                <a:gd name="T14" fmla="*/ 41 w 60"/>
                <a:gd name="T15" fmla="*/ 1 h 134"/>
                <a:gd name="T16" fmla="*/ 34 w 60"/>
                <a:gd name="T17" fmla="*/ 1 h 134"/>
                <a:gd name="T18" fmla="*/ 34 w 60"/>
                <a:gd name="T19" fmla="*/ 1 h 134"/>
                <a:gd name="T20" fmla="*/ 40 w 60"/>
                <a:gd name="T21" fmla="*/ 6 h 134"/>
                <a:gd name="T22" fmla="*/ 33 w 60"/>
                <a:gd name="T23" fmla="*/ 9 h 134"/>
                <a:gd name="T24" fmla="*/ 36 w 60"/>
                <a:gd name="T25" fmla="*/ 14 h 134"/>
                <a:gd name="T26" fmla="*/ 28 w 60"/>
                <a:gd name="T27" fmla="*/ 33 h 134"/>
                <a:gd name="T28" fmla="*/ 26 w 60"/>
                <a:gd name="T29" fmla="*/ 6 h 134"/>
                <a:gd name="T30" fmla="*/ 27 w 60"/>
                <a:gd name="T31" fmla="*/ 5 h 134"/>
                <a:gd name="T32" fmla="*/ 26 w 60"/>
                <a:gd name="T33" fmla="*/ 0 h 134"/>
                <a:gd name="T34" fmla="*/ 20 w 60"/>
                <a:gd name="T35" fmla="*/ 0 h 134"/>
                <a:gd name="T36" fmla="*/ 19 w 60"/>
                <a:gd name="T37" fmla="*/ 5 h 134"/>
                <a:gd name="T38" fmla="*/ 20 w 60"/>
                <a:gd name="T39" fmla="*/ 6 h 134"/>
                <a:gd name="T40" fmla="*/ 19 w 60"/>
                <a:gd name="T41" fmla="*/ 33 h 134"/>
                <a:gd name="T42" fmla="*/ 10 w 60"/>
                <a:gd name="T43" fmla="*/ 14 h 134"/>
                <a:gd name="T44" fmla="*/ 13 w 60"/>
                <a:gd name="T45" fmla="*/ 9 h 134"/>
                <a:gd name="T46" fmla="*/ 6 w 60"/>
                <a:gd name="T47" fmla="*/ 6 h 134"/>
                <a:gd name="T48" fmla="*/ 12 w 60"/>
                <a:gd name="T49" fmla="*/ 1 h 134"/>
                <a:gd name="T50" fmla="*/ 12 w 60"/>
                <a:gd name="T51" fmla="*/ 1 h 134"/>
                <a:gd name="T52" fmla="*/ 6 w 60"/>
                <a:gd name="T53" fmla="*/ 1 h 134"/>
                <a:gd name="T54" fmla="*/ 5 w 60"/>
                <a:gd name="T55" fmla="*/ 1 h 134"/>
                <a:gd name="T56" fmla="*/ 0 w 60"/>
                <a:gd name="T57" fmla="*/ 3 h 134"/>
                <a:gd name="T58" fmla="*/ 1 w 60"/>
                <a:gd name="T59" fmla="*/ 7 h 134"/>
                <a:gd name="T60" fmla="*/ 7 w 60"/>
                <a:gd name="T61" fmla="*/ 79 h 134"/>
                <a:gd name="T62" fmla="*/ 2 w 60"/>
                <a:gd name="T63" fmla="*/ 79 h 134"/>
                <a:gd name="T64" fmla="*/ 4 w 60"/>
                <a:gd name="T65" fmla="*/ 134 h 134"/>
                <a:gd name="T66" fmla="*/ 22 w 60"/>
                <a:gd name="T67" fmla="*/ 134 h 134"/>
                <a:gd name="T68" fmla="*/ 22 w 60"/>
                <a:gd name="T69" fmla="*/ 71 h 134"/>
                <a:gd name="T70" fmla="*/ 24 w 60"/>
                <a:gd name="T71" fmla="*/ 71 h 134"/>
                <a:gd name="T72" fmla="*/ 26 w 60"/>
                <a:gd name="T73" fmla="*/ 134 h 134"/>
                <a:gd name="T74" fmla="*/ 44 w 60"/>
                <a:gd name="T75" fmla="*/ 134 h 134"/>
                <a:gd name="T76" fmla="*/ 44 w 60"/>
                <a:gd name="T77" fmla="*/ 73 h 134"/>
                <a:gd name="T78" fmla="*/ 47 w 60"/>
                <a:gd name="T79" fmla="*/ 75 h 134"/>
                <a:gd name="T80" fmla="*/ 54 w 60"/>
                <a:gd name="T81" fmla="*/ 59 h 134"/>
                <a:gd name="T82" fmla="*/ 57 w 60"/>
                <a:gd name="T83" fmla="*/ 52 h 134"/>
                <a:gd name="T84" fmla="*/ 59 w 60"/>
                <a:gd name="T85" fmla="*/ 48 h 134"/>
                <a:gd name="T86" fmla="*/ 59 w 60"/>
                <a:gd name="T87" fmla="*/ 46 h 134"/>
                <a:gd name="T88" fmla="*/ 60 w 60"/>
                <a:gd name="T89" fmla="*/ 46 h 134"/>
                <a:gd name="T90" fmla="*/ 60 w 60"/>
                <a:gd name="T91" fmla="*/ 45 h 134"/>
                <a:gd name="T92" fmla="*/ 60 w 60"/>
                <a:gd name="T93" fmla="*/ 45 h 134"/>
                <a:gd name="T94" fmla="*/ 60 w 60"/>
                <a:gd name="T95" fmla="*/ 39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0" h="134">
                  <a:moveTo>
                    <a:pt x="60" y="39"/>
                  </a:moveTo>
                  <a:cubicBezTo>
                    <a:pt x="60" y="39"/>
                    <a:pt x="60" y="39"/>
                    <a:pt x="60" y="39"/>
                  </a:cubicBezTo>
                  <a:cubicBezTo>
                    <a:pt x="60" y="39"/>
                    <a:pt x="60" y="39"/>
                    <a:pt x="60" y="39"/>
                  </a:cubicBezTo>
                  <a:cubicBezTo>
                    <a:pt x="60" y="39"/>
                    <a:pt x="60" y="39"/>
                    <a:pt x="60" y="39"/>
                  </a:cubicBezTo>
                  <a:cubicBezTo>
                    <a:pt x="60" y="38"/>
                    <a:pt x="60" y="38"/>
                    <a:pt x="60" y="38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7" y="4"/>
                    <a:pt x="44" y="2"/>
                    <a:pt x="41" y="1"/>
                  </a:cubicBezTo>
                  <a:cubicBezTo>
                    <a:pt x="41" y="1"/>
                    <a:pt x="41" y="1"/>
                    <a:pt x="41" y="1"/>
                  </a:cubicBezTo>
                  <a:cubicBezTo>
                    <a:pt x="39" y="1"/>
                    <a:pt x="36" y="1"/>
                    <a:pt x="34" y="1"/>
                  </a:cubicBezTo>
                  <a:cubicBezTo>
                    <a:pt x="34" y="1"/>
                    <a:pt x="34" y="1"/>
                    <a:pt x="34" y="1"/>
                  </a:cubicBezTo>
                  <a:cubicBezTo>
                    <a:pt x="40" y="6"/>
                    <a:pt x="40" y="6"/>
                    <a:pt x="40" y="6"/>
                  </a:cubicBezTo>
                  <a:cubicBezTo>
                    <a:pt x="33" y="9"/>
                    <a:pt x="33" y="9"/>
                    <a:pt x="33" y="9"/>
                  </a:cubicBezTo>
                  <a:cubicBezTo>
                    <a:pt x="36" y="14"/>
                    <a:pt x="36" y="14"/>
                    <a:pt x="36" y="14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7" y="5"/>
                    <a:pt x="27" y="5"/>
                    <a:pt x="27" y="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19" y="33"/>
                    <a:pt x="19" y="33"/>
                    <a:pt x="19" y="33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0" y="1"/>
                    <a:pt x="8" y="1"/>
                    <a:pt x="6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3" y="1"/>
                    <a:pt x="2" y="2"/>
                    <a:pt x="0" y="3"/>
                  </a:cubicBezTo>
                  <a:cubicBezTo>
                    <a:pt x="0" y="5"/>
                    <a:pt x="1" y="6"/>
                    <a:pt x="1" y="7"/>
                  </a:cubicBezTo>
                  <a:cubicBezTo>
                    <a:pt x="7" y="79"/>
                    <a:pt x="7" y="79"/>
                    <a:pt x="7" y="79"/>
                  </a:cubicBezTo>
                  <a:cubicBezTo>
                    <a:pt x="2" y="79"/>
                    <a:pt x="2" y="79"/>
                    <a:pt x="2" y="79"/>
                  </a:cubicBezTo>
                  <a:cubicBezTo>
                    <a:pt x="4" y="134"/>
                    <a:pt x="4" y="134"/>
                    <a:pt x="4" y="134"/>
                  </a:cubicBezTo>
                  <a:cubicBezTo>
                    <a:pt x="22" y="134"/>
                    <a:pt x="22" y="134"/>
                    <a:pt x="22" y="134"/>
                  </a:cubicBezTo>
                  <a:cubicBezTo>
                    <a:pt x="23" y="116"/>
                    <a:pt x="22" y="84"/>
                    <a:pt x="22" y="71"/>
                  </a:cubicBezTo>
                  <a:cubicBezTo>
                    <a:pt x="23" y="71"/>
                    <a:pt x="23" y="71"/>
                    <a:pt x="24" y="71"/>
                  </a:cubicBezTo>
                  <a:cubicBezTo>
                    <a:pt x="26" y="134"/>
                    <a:pt x="26" y="134"/>
                    <a:pt x="26" y="134"/>
                  </a:cubicBezTo>
                  <a:cubicBezTo>
                    <a:pt x="44" y="134"/>
                    <a:pt x="44" y="134"/>
                    <a:pt x="44" y="134"/>
                  </a:cubicBezTo>
                  <a:cubicBezTo>
                    <a:pt x="45" y="117"/>
                    <a:pt x="44" y="87"/>
                    <a:pt x="44" y="73"/>
                  </a:cubicBezTo>
                  <a:cubicBezTo>
                    <a:pt x="45" y="74"/>
                    <a:pt x="46" y="74"/>
                    <a:pt x="47" y="75"/>
                  </a:cubicBezTo>
                  <a:cubicBezTo>
                    <a:pt x="54" y="59"/>
                    <a:pt x="54" y="59"/>
                    <a:pt x="54" y="59"/>
                  </a:cubicBezTo>
                  <a:cubicBezTo>
                    <a:pt x="57" y="52"/>
                    <a:pt x="57" y="52"/>
                    <a:pt x="57" y="52"/>
                  </a:cubicBezTo>
                  <a:cubicBezTo>
                    <a:pt x="59" y="48"/>
                    <a:pt x="59" y="48"/>
                    <a:pt x="59" y="48"/>
                  </a:cubicBezTo>
                  <a:cubicBezTo>
                    <a:pt x="59" y="46"/>
                    <a:pt x="59" y="46"/>
                    <a:pt x="59" y="46"/>
                  </a:cubicBezTo>
                  <a:cubicBezTo>
                    <a:pt x="60" y="46"/>
                    <a:pt x="60" y="46"/>
                    <a:pt x="60" y="46"/>
                  </a:cubicBezTo>
                  <a:cubicBezTo>
                    <a:pt x="60" y="45"/>
                    <a:pt x="60" y="45"/>
                    <a:pt x="60" y="45"/>
                  </a:cubicBezTo>
                  <a:cubicBezTo>
                    <a:pt x="60" y="45"/>
                    <a:pt x="60" y="45"/>
                    <a:pt x="60" y="45"/>
                  </a:cubicBezTo>
                  <a:cubicBezTo>
                    <a:pt x="60" y="43"/>
                    <a:pt x="59" y="52"/>
                    <a:pt x="60" y="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r" defTabSz="914400" rtl="0" eaLnBrk="1" fontAlgn="auto" latinLnBrk="0" hangingPunct="1">
                <a:lnSpc>
                  <a:spcPct val="1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1" name="Oval 589"/>
            <p:cNvSpPr>
              <a:spLocks noChangeArrowheads="1"/>
            </p:cNvSpPr>
            <p:nvPr/>
          </p:nvSpPr>
          <p:spPr bwMode="auto">
            <a:xfrm>
              <a:off x="9224963" y="3073401"/>
              <a:ext cx="107950" cy="1349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r" defTabSz="914400" rtl="0" eaLnBrk="1" fontAlgn="auto" latinLnBrk="0" hangingPunct="1">
                <a:lnSpc>
                  <a:spcPct val="1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2" name="Freeform 590"/>
            <p:cNvSpPr/>
            <p:nvPr/>
          </p:nvSpPr>
          <p:spPr bwMode="auto">
            <a:xfrm>
              <a:off x="9150351" y="3219451"/>
              <a:ext cx="258763" cy="547688"/>
            </a:xfrm>
            <a:custGeom>
              <a:avLst/>
              <a:gdLst>
                <a:gd name="T0" fmla="*/ 54 w 69"/>
                <a:gd name="T1" fmla="*/ 1 h 146"/>
                <a:gd name="T2" fmla="*/ 54 w 69"/>
                <a:gd name="T3" fmla="*/ 1 h 146"/>
                <a:gd name="T4" fmla="*/ 47 w 69"/>
                <a:gd name="T5" fmla="*/ 0 h 146"/>
                <a:gd name="T6" fmla="*/ 46 w 69"/>
                <a:gd name="T7" fmla="*/ 1 h 146"/>
                <a:gd name="T8" fmla="*/ 53 w 69"/>
                <a:gd name="T9" fmla="*/ 6 h 146"/>
                <a:gd name="T10" fmla="*/ 45 w 69"/>
                <a:gd name="T11" fmla="*/ 9 h 146"/>
                <a:gd name="T12" fmla="*/ 49 w 69"/>
                <a:gd name="T13" fmla="*/ 15 h 146"/>
                <a:gd name="T14" fmla="*/ 39 w 69"/>
                <a:gd name="T15" fmla="*/ 36 h 146"/>
                <a:gd name="T16" fmla="*/ 38 w 69"/>
                <a:gd name="T17" fmla="*/ 7 h 146"/>
                <a:gd name="T18" fmla="*/ 39 w 69"/>
                <a:gd name="T19" fmla="*/ 6 h 146"/>
                <a:gd name="T20" fmla="*/ 37 w 69"/>
                <a:gd name="T21" fmla="*/ 0 h 146"/>
                <a:gd name="T22" fmla="*/ 32 w 69"/>
                <a:gd name="T23" fmla="*/ 0 h 146"/>
                <a:gd name="T24" fmla="*/ 30 w 69"/>
                <a:gd name="T25" fmla="*/ 6 h 146"/>
                <a:gd name="T26" fmla="*/ 31 w 69"/>
                <a:gd name="T27" fmla="*/ 7 h 146"/>
                <a:gd name="T28" fmla="*/ 30 w 69"/>
                <a:gd name="T29" fmla="*/ 36 h 146"/>
                <a:gd name="T30" fmla="*/ 20 w 69"/>
                <a:gd name="T31" fmla="*/ 15 h 146"/>
                <a:gd name="T32" fmla="*/ 24 w 69"/>
                <a:gd name="T33" fmla="*/ 9 h 146"/>
                <a:gd name="T34" fmla="*/ 16 w 69"/>
                <a:gd name="T35" fmla="*/ 6 h 146"/>
                <a:gd name="T36" fmla="*/ 22 w 69"/>
                <a:gd name="T37" fmla="*/ 1 h 146"/>
                <a:gd name="T38" fmla="*/ 22 w 69"/>
                <a:gd name="T39" fmla="*/ 0 h 146"/>
                <a:gd name="T40" fmla="*/ 15 w 69"/>
                <a:gd name="T41" fmla="*/ 1 h 146"/>
                <a:gd name="T42" fmla="*/ 15 w 69"/>
                <a:gd name="T43" fmla="*/ 1 h 146"/>
                <a:gd name="T44" fmla="*/ 7 w 69"/>
                <a:gd name="T45" fmla="*/ 9 h 146"/>
                <a:gd name="T46" fmla="*/ 0 w 69"/>
                <a:gd name="T47" fmla="*/ 76 h 146"/>
                <a:gd name="T48" fmla="*/ 10 w 69"/>
                <a:gd name="T49" fmla="*/ 77 h 146"/>
                <a:gd name="T50" fmla="*/ 10 w 69"/>
                <a:gd name="T51" fmla="*/ 77 h 146"/>
                <a:gd name="T52" fmla="*/ 11 w 69"/>
                <a:gd name="T53" fmla="*/ 77 h 146"/>
                <a:gd name="T54" fmla="*/ 12 w 69"/>
                <a:gd name="T55" fmla="*/ 77 h 146"/>
                <a:gd name="T56" fmla="*/ 14 w 69"/>
                <a:gd name="T57" fmla="*/ 146 h 146"/>
                <a:gd name="T58" fmla="*/ 33 w 69"/>
                <a:gd name="T59" fmla="*/ 146 h 146"/>
                <a:gd name="T60" fmla="*/ 33 w 69"/>
                <a:gd name="T61" fmla="*/ 77 h 146"/>
                <a:gd name="T62" fmla="*/ 35 w 69"/>
                <a:gd name="T63" fmla="*/ 77 h 146"/>
                <a:gd name="T64" fmla="*/ 38 w 69"/>
                <a:gd name="T65" fmla="*/ 146 h 146"/>
                <a:gd name="T66" fmla="*/ 57 w 69"/>
                <a:gd name="T67" fmla="*/ 146 h 146"/>
                <a:gd name="T68" fmla="*/ 57 w 69"/>
                <a:gd name="T69" fmla="*/ 77 h 146"/>
                <a:gd name="T70" fmla="*/ 59 w 69"/>
                <a:gd name="T71" fmla="*/ 77 h 146"/>
                <a:gd name="T72" fmla="*/ 59 w 69"/>
                <a:gd name="T73" fmla="*/ 77 h 146"/>
                <a:gd name="T74" fmla="*/ 59 w 69"/>
                <a:gd name="T75" fmla="*/ 77 h 146"/>
                <a:gd name="T76" fmla="*/ 69 w 69"/>
                <a:gd name="T77" fmla="*/ 76 h 146"/>
                <a:gd name="T78" fmla="*/ 62 w 69"/>
                <a:gd name="T79" fmla="*/ 9 h 146"/>
                <a:gd name="T80" fmla="*/ 54 w 69"/>
                <a:gd name="T81" fmla="*/ 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9" h="146">
                  <a:moveTo>
                    <a:pt x="54" y="1"/>
                  </a:moveTo>
                  <a:cubicBezTo>
                    <a:pt x="54" y="1"/>
                    <a:pt x="54" y="1"/>
                    <a:pt x="54" y="1"/>
                  </a:cubicBezTo>
                  <a:cubicBezTo>
                    <a:pt x="51" y="1"/>
                    <a:pt x="49" y="1"/>
                    <a:pt x="47" y="0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53" y="6"/>
                    <a:pt x="53" y="6"/>
                    <a:pt x="53" y="6"/>
                  </a:cubicBezTo>
                  <a:cubicBezTo>
                    <a:pt x="45" y="9"/>
                    <a:pt x="45" y="9"/>
                    <a:pt x="45" y="9"/>
                  </a:cubicBezTo>
                  <a:cubicBezTo>
                    <a:pt x="49" y="15"/>
                    <a:pt x="49" y="15"/>
                    <a:pt x="49" y="15"/>
                  </a:cubicBezTo>
                  <a:cubicBezTo>
                    <a:pt x="39" y="36"/>
                    <a:pt x="39" y="36"/>
                    <a:pt x="39" y="36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7"/>
                    <a:pt x="31" y="7"/>
                    <a:pt x="31" y="7"/>
                  </a:cubicBezTo>
                  <a:cubicBezTo>
                    <a:pt x="30" y="36"/>
                    <a:pt x="30" y="36"/>
                    <a:pt x="30" y="36"/>
                  </a:cubicBezTo>
                  <a:cubicBezTo>
                    <a:pt x="20" y="15"/>
                    <a:pt x="20" y="15"/>
                    <a:pt x="20" y="15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0" y="1"/>
                    <a:pt x="18" y="1"/>
                    <a:pt x="15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1" y="1"/>
                    <a:pt x="7" y="4"/>
                    <a:pt x="7" y="9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3" y="77"/>
                    <a:pt x="7" y="77"/>
                    <a:pt x="10" y="77"/>
                  </a:cubicBezTo>
                  <a:cubicBezTo>
                    <a:pt x="10" y="77"/>
                    <a:pt x="10" y="77"/>
                    <a:pt x="10" y="77"/>
                  </a:cubicBezTo>
                  <a:cubicBezTo>
                    <a:pt x="10" y="77"/>
                    <a:pt x="10" y="77"/>
                    <a:pt x="11" y="77"/>
                  </a:cubicBezTo>
                  <a:cubicBezTo>
                    <a:pt x="11" y="77"/>
                    <a:pt x="11" y="77"/>
                    <a:pt x="12" y="77"/>
                  </a:cubicBezTo>
                  <a:cubicBezTo>
                    <a:pt x="14" y="146"/>
                    <a:pt x="14" y="146"/>
                    <a:pt x="14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4" y="126"/>
                    <a:pt x="34" y="91"/>
                    <a:pt x="33" y="77"/>
                  </a:cubicBezTo>
                  <a:cubicBezTo>
                    <a:pt x="34" y="77"/>
                    <a:pt x="35" y="77"/>
                    <a:pt x="35" y="77"/>
                  </a:cubicBezTo>
                  <a:cubicBezTo>
                    <a:pt x="38" y="146"/>
                    <a:pt x="38" y="146"/>
                    <a:pt x="38" y="146"/>
                  </a:cubicBezTo>
                  <a:cubicBezTo>
                    <a:pt x="57" y="146"/>
                    <a:pt x="57" y="146"/>
                    <a:pt x="57" y="146"/>
                  </a:cubicBezTo>
                  <a:cubicBezTo>
                    <a:pt x="58" y="126"/>
                    <a:pt x="57" y="91"/>
                    <a:pt x="57" y="77"/>
                  </a:cubicBezTo>
                  <a:cubicBezTo>
                    <a:pt x="58" y="77"/>
                    <a:pt x="58" y="77"/>
                    <a:pt x="59" y="77"/>
                  </a:cubicBezTo>
                  <a:cubicBezTo>
                    <a:pt x="59" y="77"/>
                    <a:pt x="59" y="77"/>
                    <a:pt x="59" y="77"/>
                  </a:cubicBezTo>
                  <a:cubicBezTo>
                    <a:pt x="59" y="77"/>
                    <a:pt x="59" y="77"/>
                    <a:pt x="59" y="77"/>
                  </a:cubicBezTo>
                  <a:cubicBezTo>
                    <a:pt x="62" y="77"/>
                    <a:pt x="66" y="77"/>
                    <a:pt x="69" y="76"/>
                  </a:cubicBezTo>
                  <a:cubicBezTo>
                    <a:pt x="62" y="9"/>
                    <a:pt x="62" y="9"/>
                    <a:pt x="62" y="9"/>
                  </a:cubicBezTo>
                  <a:cubicBezTo>
                    <a:pt x="62" y="4"/>
                    <a:pt x="58" y="1"/>
                    <a:pt x="54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r" defTabSz="914400" rtl="0" eaLnBrk="1" fontAlgn="auto" latinLnBrk="0" hangingPunct="1">
                <a:lnSpc>
                  <a:spcPct val="1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6605350" y="3676041"/>
            <a:ext cx="475886" cy="385149"/>
            <a:chOff x="7286626" y="1281113"/>
            <a:chExt cx="782638" cy="633413"/>
          </a:xfrm>
          <a:solidFill>
            <a:srgbClr val="FEFEFE"/>
          </a:solidFill>
        </p:grpSpPr>
        <p:sp>
          <p:nvSpPr>
            <p:cNvPr id="24" name="Freeform 754"/>
            <p:cNvSpPr>
              <a:spLocks noEditPoints="1"/>
            </p:cNvSpPr>
            <p:nvPr/>
          </p:nvSpPr>
          <p:spPr bwMode="auto">
            <a:xfrm>
              <a:off x="7286626" y="1281113"/>
              <a:ext cx="782638" cy="633413"/>
            </a:xfrm>
            <a:custGeom>
              <a:avLst/>
              <a:gdLst>
                <a:gd name="T0" fmla="*/ 200 w 209"/>
                <a:gd name="T1" fmla="*/ 140 h 169"/>
                <a:gd name="T2" fmla="*/ 159 w 209"/>
                <a:gd name="T3" fmla="*/ 114 h 169"/>
                <a:gd name="T4" fmla="*/ 148 w 209"/>
                <a:gd name="T5" fmla="*/ 112 h 169"/>
                <a:gd name="T6" fmla="*/ 144 w 209"/>
                <a:gd name="T7" fmla="*/ 114 h 169"/>
                <a:gd name="T8" fmla="*/ 137 w 209"/>
                <a:gd name="T9" fmla="*/ 109 h 169"/>
                <a:gd name="T10" fmla="*/ 144 w 209"/>
                <a:gd name="T11" fmla="*/ 60 h 169"/>
                <a:gd name="T12" fmla="*/ 60 w 209"/>
                <a:gd name="T13" fmla="*/ 9 h 169"/>
                <a:gd name="T14" fmla="*/ 9 w 209"/>
                <a:gd name="T15" fmla="*/ 93 h 169"/>
                <a:gd name="T16" fmla="*/ 93 w 209"/>
                <a:gd name="T17" fmla="*/ 144 h 169"/>
                <a:gd name="T18" fmla="*/ 129 w 209"/>
                <a:gd name="T19" fmla="*/ 121 h 169"/>
                <a:gd name="T20" fmla="*/ 136 w 209"/>
                <a:gd name="T21" fmla="*/ 126 h 169"/>
                <a:gd name="T22" fmla="*/ 143 w 209"/>
                <a:gd name="T23" fmla="*/ 139 h 169"/>
                <a:gd name="T24" fmla="*/ 183 w 209"/>
                <a:gd name="T25" fmla="*/ 166 h 169"/>
                <a:gd name="T26" fmla="*/ 195 w 209"/>
                <a:gd name="T27" fmla="*/ 168 h 169"/>
                <a:gd name="T28" fmla="*/ 204 w 209"/>
                <a:gd name="T29" fmla="*/ 161 h 169"/>
                <a:gd name="T30" fmla="*/ 200 w 209"/>
                <a:gd name="T31" fmla="*/ 140 h 169"/>
                <a:gd name="T32" fmla="*/ 90 w 209"/>
                <a:gd name="T33" fmla="*/ 131 h 169"/>
                <a:gd name="T34" fmla="*/ 22 w 209"/>
                <a:gd name="T35" fmla="*/ 90 h 169"/>
                <a:gd name="T36" fmla="*/ 63 w 209"/>
                <a:gd name="T37" fmla="*/ 22 h 169"/>
                <a:gd name="T38" fmla="*/ 131 w 209"/>
                <a:gd name="T39" fmla="*/ 63 h 169"/>
                <a:gd name="T40" fmla="*/ 90 w 209"/>
                <a:gd name="T41" fmla="*/ 131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09" h="169">
                  <a:moveTo>
                    <a:pt x="200" y="140"/>
                  </a:moveTo>
                  <a:cubicBezTo>
                    <a:pt x="159" y="114"/>
                    <a:pt x="159" y="114"/>
                    <a:pt x="159" y="114"/>
                  </a:cubicBezTo>
                  <a:cubicBezTo>
                    <a:pt x="156" y="112"/>
                    <a:pt x="152" y="111"/>
                    <a:pt x="148" y="112"/>
                  </a:cubicBezTo>
                  <a:cubicBezTo>
                    <a:pt x="146" y="113"/>
                    <a:pt x="145" y="113"/>
                    <a:pt x="144" y="114"/>
                  </a:cubicBezTo>
                  <a:cubicBezTo>
                    <a:pt x="137" y="109"/>
                    <a:pt x="137" y="109"/>
                    <a:pt x="137" y="109"/>
                  </a:cubicBezTo>
                  <a:cubicBezTo>
                    <a:pt x="145" y="95"/>
                    <a:pt x="148" y="77"/>
                    <a:pt x="144" y="60"/>
                  </a:cubicBezTo>
                  <a:cubicBezTo>
                    <a:pt x="135" y="23"/>
                    <a:pt x="97" y="0"/>
                    <a:pt x="60" y="9"/>
                  </a:cubicBezTo>
                  <a:cubicBezTo>
                    <a:pt x="23" y="18"/>
                    <a:pt x="0" y="56"/>
                    <a:pt x="9" y="93"/>
                  </a:cubicBezTo>
                  <a:cubicBezTo>
                    <a:pt x="18" y="130"/>
                    <a:pt x="56" y="153"/>
                    <a:pt x="93" y="144"/>
                  </a:cubicBezTo>
                  <a:cubicBezTo>
                    <a:pt x="108" y="140"/>
                    <a:pt x="120" y="132"/>
                    <a:pt x="129" y="121"/>
                  </a:cubicBezTo>
                  <a:cubicBezTo>
                    <a:pt x="136" y="126"/>
                    <a:pt x="136" y="126"/>
                    <a:pt x="136" y="126"/>
                  </a:cubicBezTo>
                  <a:cubicBezTo>
                    <a:pt x="136" y="131"/>
                    <a:pt x="138" y="136"/>
                    <a:pt x="143" y="139"/>
                  </a:cubicBezTo>
                  <a:cubicBezTo>
                    <a:pt x="183" y="166"/>
                    <a:pt x="183" y="166"/>
                    <a:pt x="183" y="166"/>
                  </a:cubicBezTo>
                  <a:cubicBezTo>
                    <a:pt x="187" y="168"/>
                    <a:pt x="191" y="169"/>
                    <a:pt x="195" y="168"/>
                  </a:cubicBezTo>
                  <a:cubicBezTo>
                    <a:pt x="199" y="167"/>
                    <a:pt x="202" y="165"/>
                    <a:pt x="204" y="161"/>
                  </a:cubicBezTo>
                  <a:cubicBezTo>
                    <a:pt x="209" y="154"/>
                    <a:pt x="207" y="145"/>
                    <a:pt x="200" y="140"/>
                  </a:cubicBezTo>
                  <a:close/>
                  <a:moveTo>
                    <a:pt x="90" y="131"/>
                  </a:moveTo>
                  <a:cubicBezTo>
                    <a:pt x="60" y="139"/>
                    <a:pt x="29" y="120"/>
                    <a:pt x="22" y="90"/>
                  </a:cubicBezTo>
                  <a:cubicBezTo>
                    <a:pt x="14" y="59"/>
                    <a:pt x="33" y="29"/>
                    <a:pt x="63" y="22"/>
                  </a:cubicBezTo>
                  <a:cubicBezTo>
                    <a:pt x="94" y="14"/>
                    <a:pt x="124" y="33"/>
                    <a:pt x="131" y="63"/>
                  </a:cubicBezTo>
                  <a:cubicBezTo>
                    <a:pt x="139" y="93"/>
                    <a:pt x="120" y="124"/>
                    <a:pt x="90" y="1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5" name="Freeform 755"/>
            <p:cNvSpPr>
              <a:spLocks noEditPoints="1"/>
            </p:cNvSpPr>
            <p:nvPr/>
          </p:nvSpPr>
          <p:spPr bwMode="auto">
            <a:xfrm>
              <a:off x="7432676" y="1441451"/>
              <a:ext cx="280988" cy="228600"/>
            </a:xfrm>
            <a:custGeom>
              <a:avLst/>
              <a:gdLst>
                <a:gd name="T0" fmla="*/ 123 w 177"/>
                <a:gd name="T1" fmla="*/ 116 h 144"/>
                <a:gd name="T2" fmla="*/ 54 w 177"/>
                <a:gd name="T3" fmla="*/ 116 h 144"/>
                <a:gd name="T4" fmla="*/ 42 w 177"/>
                <a:gd name="T5" fmla="*/ 144 h 144"/>
                <a:gd name="T6" fmla="*/ 0 w 177"/>
                <a:gd name="T7" fmla="*/ 144 h 144"/>
                <a:gd name="T8" fmla="*/ 64 w 177"/>
                <a:gd name="T9" fmla="*/ 0 h 144"/>
                <a:gd name="T10" fmla="*/ 113 w 177"/>
                <a:gd name="T11" fmla="*/ 0 h 144"/>
                <a:gd name="T12" fmla="*/ 177 w 177"/>
                <a:gd name="T13" fmla="*/ 144 h 144"/>
                <a:gd name="T14" fmla="*/ 134 w 177"/>
                <a:gd name="T15" fmla="*/ 144 h 144"/>
                <a:gd name="T16" fmla="*/ 123 w 177"/>
                <a:gd name="T17" fmla="*/ 116 h 144"/>
                <a:gd name="T18" fmla="*/ 87 w 177"/>
                <a:gd name="T19" fmla="*/ 31 h 144"/>
                <a:gd name="T20" fmla="*/ 66 w 177"/>
                <a:gd name="T21" fmla="*/ 88 h 144"/>
                <a:gd name="T22" fmla="*/ 111 w 177"/>
                <a:gd name="T23" fmla="*/ 88 h 144"/>
                <a:gd name="T24" fmla="*/ 87 w 177"/>
                <a:gd name="T25" fmla="*/ 31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7" h="144">
                  <a:moveTo>
                    <a:pt x="123" y="116"/>
                  </a:moveTo>
                  <a:lnTo>
                    <a:pt x="54" y="116"/>
                  </a:lnTo>
                  <a:lnTo>
                    <a:pt x="42" y="144"/>
                  </a:lnTo>
                  <a:lnTo>
                    <a:pt x="0" y="144"/>
                  </a:lnTo>
                  <a:lnTo>
                    <a:pt x="64" y="0"/>
                  </a:lnTo>
                  <a:lnTo>
                    <a:pt x="113" y="0"/>
                  </a:lnTo>
                  <a:lnTo>
                    <a:pt x="177" y="144"/>
                  </a:lnTo>
                  <a:lnTo>
                    <a:pt x="134" y="144"/>
                  </a:lnTo>
                  <a:lnTo>
                    <a:pt x="123" y="116"/>
                  </a:lnTo>
                  <a:close/>
                  <a:moveTo>
                    <a:pt x="87" y="31"/>
                  </a:moveTo>
                  <a:lnTo>
                    <a:pt x="66" y="88"/>
                  </a:lnTo>
                  <a:lnTo>
                    <a:pt x="111" y="88"/>
                  </a:lnTo>
                  <a:lnTo>
                    <a:pt x="87" y="3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6623208" y="5298625"/>
            <a:ext cx="440170" cy="430516"/>
            <a:chOff x="8905875" y="4843463"/>
            <a:chExt cx="723900" cy="708025"/>
          </a:xfrm>
          <a:solidFill>
            <a:srgbClr val="FEFEFE"/>
          </a:solidFill>
        </p:grpSpPr>
        <p:sp>
          <p:nvSpPr>
            <p:cNvPr id="27" name="Freeform 797"/>
            <p:cNvSpPr/>
            <p:nvPr/>
          </p:nvSpPr>
          <p:spPr bwMode="auto">
            <a:xfrm>
              <a:off x="8905875" y="4843463"/>
              <a:ext cx="723900" cy="465138"/>
            </a:xfrm>
            <a:custGeom>
              <a:avLst/>
              <a:gdLst>
                <a:gd name="T0" fmla="*/ 193 w 193"/>
                <a:gd name="T1" fmla="*/ 84 h 124"/>
                <a:gd name="T2" fmla="*/ 153 w 193"/>
                <a:gd name="T3" fmla="*/ 44 h 124"/>
                <a:gd name="T4" fmla="*/ 141 w 193"/>
                <a:gd name="T5" fmla="*/ 46 h 124"/>
                <a:gd name="T6" fmla="*/ 91 w 193"/>
                <a:gd name="T7" fmla="*/ 0 h 124"/>
                <a:gd name="T8" fmla="*/ 40 w 193"/>
                <a:gd name="T9" fmla="*/ 51 h 124"/>
                <a:gd name="T10" fmla="*/ 41 w 193"/>
                <a:gd name="T11" fmla="*/ 61 h 124"/>
                <a:gd name="T12" fmla="*/ 31 w 193"/>
                <a:gd name="T13" fmla="*/ 61 h 124"/>
                <a:gd name="T14" fmla="*/ 0 w 193"/>
                <a:gd name="T15" fmla="*/ 92 h 124"/>
                <a:gd name="T16" fmla="*/ 31 w 193"/>
                <a:gd name="T17" fmla="*/ 124 h 124"/>
                <a:gd name="T18" fmla="*/ 157 w 193"/>
                <a:gd name="T19" fmla="*/ 124 h 124"/>
                <a:gd name="T20" fmla="*/ 180 w 193"/>
                <a:gd name="T21" fmla="*/ 113 h 124"/>
                <a:gd name="T22" fmla="*/ 193 w 193"/>
                <a:gd name="T23" fmla="*/ 8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3" h="124">
                  <a:moveTo>
                    <a:pt x="193" y="84"/>
                  </a:moveTo>
                  <a:cubicBezTo>
                    <a:pt x="193" y="62"/>
                    <a:pt x="176" y="44"/>
                    <a:pt x="153" y="44"/>
                  </a:cubicBezTo>
                  <a:cubicBezTo>
                    <a:pt x="149" y="44"/>
                    <a:pt x="145" y="44"/>
                    <a:pt x="141" y="46"/>
                  </a:cubicBezTo>
                  <a:cubicBezTo>
                    <a:pt x="139" y="20"/>
                    <a:pt x="117" y="0"/>
                    <a:pt x="91" y="0"/>
                  </a:cubicBezTo>
                  <a:cubicBezTo>
                    <a:pt x="62" y="0"/>
                    <a:pt x="40" y="23"/>
                    <a:pt x="40" y="51"/>
                  </a:cubicBezTo>
                  <a:cubicBezTo>
                    <a:pt x="40" y="54"/>
                    <a:pt x="40" y="57"/>
                    <a:pt x="41" y="61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14" y="61"/>
                    <a:pt x="0" y="75"/>
                    <a:pt x="0" y="92"/>
                  </a:cubicBezTo>
                  <a:cubicBezTo>
                    <a:pt x="0" y="109"/>
                    <a:pt x="14" y="124"/>
                    <a:pt x="31" y="124"/>
                  </a:cubicBezTo>
                  <a:cubicBezTo>
                    <a:pt x="157" y="124"/>
                    <a:pt x="157" y="124"/>
                    <a:pt x="157" y="124"/>
                  </a:cubicBezTo>
                  <a:cubicBezTo>
                    <a:pt x="166" y="124"/>
                    <a:pt x="175" y="120"/>
                    <a:pt x="180" y="113"/>
                  </a:cubicBezTo>
                  <a:cubicBezTo>
                    <a:pt x="188" y="106"/>
                    <a:pt x="193" y="95"/>
                    <a:pt x="193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8" name="Freeform 798"/>
            <p:cNvSpPr/>
            <p:nvPr/>
          </p:nvSpPr>
          <p:spPr bwMode="auto">
            <a:xfrm>
              <a:off x="9097963" y="5443538"/>
              <a:ext cx="339725" cy="107950"/>
            </a:xfrm>
            <a:custGeom>
              <a:avLst/>
              <a:gdLst>
                <a:gd name="T0" fmla="*/ 46 w 91"/>
                <a:gd name="T1" fmla="*/ 29 h 29"/>
                <a:gd name="T2" fmla="*/ 0 w 91"/>
                <a:gd name="T3" fmla="*/ 10 h 29"/>
                <a:gd name="T4" fmla="*/ 11 w 91"/>
                <a:gd name="T5" fmla="*/ 0 h 29"/>
                <a:gd name="T6" fmla="*/ 80 w 91"/>
                <a:gd name="T7" fmla="*/ 0 h 29"/>
                <a:gd name="T8" fmla="*/ 91 w 91"/>
                <a:gd name="T9" fmla="*/ 10 h 29"/>
                <a:gd name="T10" fmla="*/ 46 w 91"/>
                <a:gd name="T11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1" h="28">
                  <a:moveTo>
                    <a:pt x="46" y="29"/>
                  </a:moveTo>
                  <a:cubicBezTo>
                    <a:pt x="29" y="29"/>
                    <a:pt x="13" y="23"/>
                    <a:pt x="0" y="1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30" y="19"/>
                    <a:pt x="61" y="19"/>
                    <a:pt x="80" y="0"/>
                  </a:cubicBezTo>
                  <a:cubicBezTo>
                    <a:pt x="91" y="10"/>
                    <a:pt x="91" y="10"/>
                    <a:pt x="91" y="10"/>
                  </a:cubicBezTo>
                  <a:cubicBezTo>
                    <a:pt x="78" y="23"/>
                    <a:pt x="62" y="29"/>
                    <a:pt x="46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9" name="Freeform 799"/>
            <p:cNvSpPr/>
            <p:nvPr/>
          </p:nvSpPr>
          <p:spPr bwMode="auto">
            <a:xfrm>
              <a:off x="9175750" y="5364163"/>
              <a:ext cx="184150" cy="79375"/>
            </a:xfrm>
            <a:custGeom>
              <a:avLst/>
              <a:gdLst>
                <a:gd name="T0" fmla="*/ 25 w 49"/>
                <a:gd name="T1" fmla="*/ 21 h 21"/>
                <a:gd name="T2" fmla="*/ 0 w 49"/>
                <a:gd name="T3" fmla="*/ 11 h 21"/>
                <a:gd name="T4" fmla="*/ 10 w 49"/>
                <a:gd name="T5" fmla="*/ 0 h 21"/>
                <a:gd name="T6" fmla="*/ 39 w 49"/>
                <a:gd name="T7" fmla="*/ 0 h 21"/>
                <a:gd name="T8" fmla="*/ 49 w 49"/>
                <a:gd name="T9" fmla="*/ 11 h 21"/>
                <a:gd name="T10" fmla="*/ 25 w 49"/>
                <a:gd name="T11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21">
                  <a:moveTo>
                    <a:pt x="25" y="21"/>
                  </a:moveTo>
                  <a:cubicBezTo>
                    <a:pt x="16" y="21"/>
                    <a:pt x="7" y="17"/>
                    <a:pt x="0" y="11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8" y="8"/>
                    <a:pt x="31" y="8"/>
                    <a:pt x="39" y="0"/>
                  </a:cubicBezTo>
                  <a:cubicBezTo>
                    <a:pt x="49" y="11"/>
                    <a:pt x="49" y="11"/>
                    <a:pt x="49" y="11"/>
                  </a:cubicBezTo>
                  <a:cubicBezTo>
                    <a:pt x="42" y="17"/>
                    <a:pt x="34" y="21"/>
                    <a:pt x="25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5059154" y="2148142"/>
            <a:ext cx="403489" cy="418934"/>
            <a:chOff x="10518775" y="3081338"/>
            <a:chExt cx="663575" cy="688975"/>
          </a:xfrm>
          <a:solidFill>
            <a:srgbClr val="FEFEFE"/>
          </a:solidFill>
        </p:grpSpPr>
        <p:sp>
          <p:nvSpPr>
            <p:cNvPr id="31" name="Oval 800"/>
            <p:cNvSpPr>
              <a:spLocks noChangeArrowheads="1"/>
            </p:cNvSpPr>
            <p:nvPr/>
          </p:nvSpPr>
          <p:spPr bwMode="auto">
            <a:xfrm>
              <a:off x="10590213" y="3433763"/>
              <a:ext cx="127000" cy="1603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r" defTabSz="914400" rtl="0" eaLnBrk="1" fontAlgn="auto" latinLnBrk="0" hangingPunct="1">
                <a:lnSpc>
                  <a:spcPct val="1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32" name="Freeform 801"/>
            <p:cNvSpPr/>
            <p:nvPr/>
          </p:nvSpPr>
          <p:spPr bwMode="auto">
            <a:xfrm>
              <a:off x="10518775" y="3609975"/>
              <a:ext cx="112713" cy="160338"/>
            </a:xfrm>
            <a:custGeom>
              <a:avLst/>
              <a:gdLst>
                <a:gd name="T0" fmla="*/ 19 w 30"/>
                <a:gd name="T1" fmla="*/ 18 h 43"/>
                <a:gd name="T2" fmla="*/ 23 w 30"/>
                <a:gd name="T3" fmla="*/ 11 h 43"/>
                <a:gd name="T4" fmla="*/ 14 w 30"/>
                <a:gd name="T5" fmla="*/ 6 h 43"/>
                <a:gd name="T6" fmla="*/ 22 w 30"/>
                <a:gd name="T7" fmla="*/ 0 h 43"/>
                <a:gd name="T8" fmla="*/ 22 w 30"/>
                <a:gd name="T9" fmla="*/ 0 h 43"/>
                <a:gd name="T10" fmla="*/ 13 w 30"/>
                <a:gd name="T11" fmla="*/ 1 h 43"/>
                <a:gd name="T12" fmla="*/ 12 w 30"/>
                <a:gd name="T13" fmla="*/ 1 h 43"/>
                <a:gd name="T14" fmla="*/ 12 w 30"/>
                <a:gd name="T15" fmla="*/ 1 h 43"/>
                <a:gd name="T16" fmla="*/ 2 w 30"/>
                <a:gd name="T17" fmla="*/ 11 h 43"/>
                <a:gd name="T18" fmla="*/ 0 w 30"/>
                <a:gd name="T19" fmla="*/ 31 h 43"/>
                <a:gd name="T20" fmla="*/ 30 w 30"/>
                <a:gd name="T21" fmla="*/ 43 h 43"/>
                <a:gd name="T22" fmla="*/ 30 w 30"/>
                <a:gd name="T23" fmla="*/ 42 h 43"/>
                <a:gd name="T24" fmla="*/ 19 w 30"/>
                <a:gd name="T25" fmla="*/ 18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" h="43">
                  <a:moveTo>
                    <a:pt x="19" y="18"/>
                  </a:moveTo>
                  <a:cubicBezTo>
                    <a:pt x="23" y="11"/>
                    <a:pt x="23" y="11"/>
                    <a:pt x="23" y="11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9" y="0"/>
                    <a:pt x="16" y="0"/>
                    <a:pt x="13" y="1"/>
                  </a:cubicBezTo>
                  <a:cubicBezTo>
                    <a:pt x="13" y="1"/>
                    <a:pt x="13" y="1"/>
                    <a:pt x="12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7" y="1"/>
                    <a:pt x="2" y="5"/>
                    <a:pt x="2" y="11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9" y="37"/>
                    <a:pt x="19" y="42"/>
                    <a:pt x="30" y="43"/>
                  </a:cubicBezTo>
                  <a:cubicBezTo>
                    <a:pt x="30" y="42"/>
                    <a:pt x="30" y="42"/>
                    <a:pt x="30" y="42"/>
                  </a:cubicBezTo>
                  <a:lnTo>
                    <a:pt x="19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r" defTabSz="914400" rtl="0" eaLnBrk="1" fontAlgn="auto" latinLnBrk="0" hangingPunct="1">
                <a:lnSpc>
                  <a:spcPct val="1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33" name="Freeform 802"/>
            <p:cNvSpPr/>
            <p:nvPr/>
          </p:nvSpPr>
          <p:spPr bwMode="auto">
            <a:xfrm>
              <a:off x="10675938" y="3609975"/>
              <a:ext cx="112713" cy="160338"/>
            </a:xfrm>
            <a:custGeom>
              <a:avLst/>
              <a:gdLst>
                <a:gd name="T0" fmla="*/ 29 w 30"/>
                <a:gd name="T1" fmla="*/ 11 h 43"/>
                <a:gd name="T2" fmla="*/ 18 w 30"/>
                <a:gd name="T3" fmla="*/ 1 h 43"/>
                <a:gd name="T4" fmla="*/ 18 w 30"/>
                <a:gd name="T5" fmla="*/ 1 h 43"/>
                <a:gd name="T6" fmla="*/ 17 w 30"/>
                <a:gd name="T7" fmla="*/ 1 h 43"/>
                <a:gd name="T8" fmla="*/ 8 w 30"/>
                <a:gd name="T9" fmla="*/ 0 h 43"/>
                <a:gd name="T10" fmla="*/ 8 w 30"/>
                <a:gd name="T11" fmla="*/ 0 h 43"/>
                <a:gd name="T12" fmla="*/ 16 w 30"/>
                <a:gd name="T13" fmla="*/ 6 h 43"/>
                <a:gd name="T14" fmla="*/ 7 w 30"/>
                <a:gd name="T15" fmla="*/ 11 h 43"/>
                <a:gd name="T16" fmla="*/ 11 w 30"/>
                <a:gd name="T17" fmla="*/ 18 h 43"/>
                <a:gd name="T18" fmla="*/ 0 w 30"/>
                <a:gd name="T19" fmla="*/ 42 h 43"/>
                <a:gd name="T20" fmla="*/ 0 w 30"/>
                <a:gd name="T21" fmla="*/ 43 h 43"/>
                <a:gd name="T22" fmla="*/ 30 w 30"/>
                <a:gd name="T23" fmla="*/ 30 h 43"/>
                <a:gd name="T24" fmla="*/ 29 w 30"/>
                <a:gd name="T25" fmla="*/ 1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" h="43">
                  <a:moveTo>
                    <a:pt x="29" y="11"/>
                  </a:moveTo>
                  <a:cubicBezTo>
                    <a:pt x="28" y="5"/>
                    <a:pt x="23" y="1"/>
                    <a:pt x="18" y="1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4" y="0"/>
                    <a:pt x="11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11" y="42"/>
                    <a:pt x="22" y="37"/>
                    <a:pt x="30" y="30"/>
                  </a:cubicBezTo>
                  <a:lnTo>
                    <a:pt x="29" y="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r" defTabSz="914400" rtl="0" eaLnBrk="1" fontAlgn="auto" latinLnBrk="0" hangingPunct="1">
                <a:lnSpc>
                  <a:spcPct val="1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34" name="Freeform 803"/>
            <p:cNvSpPr/>
            <p:nvPr/>
          </p:nvSpPr>
          <p:spPr bwMode="auto">
            <a:xfrm>
              <a:off x="10631488" y="3602038"/>
              <a:ext cx="44450" cy="168275"/>
            </a:xfrm>
            <a:custGeom>
              <a:avLst/>
              <a:gdLst>
                <a:gd name="T0" fmla="*/ 10 w 12"/>
                <a:gd name="T1" fmla="*/ 10 h 45"/>
                <a:gd name="T2" fmla="*/ 12 w 12"/>
                <a:gd name="T3" fmla="*/ 8 h 45"/>
                <a:gd name="T4" fmla="*/ 9 w 12"/>
                <a:gd name="T5" fmla="*/ 0 h 45"/>
                <a:gd name="T6" fmla="*/ 2 w 12"/>
                <a:gd name="T7" fmla="*/ 0 h 45"/>
                <a:gd name="T8" fmla="*/ 0 w 12"/>
                <a:gd name="T9" fmla="*/ 8 h 45"/>
                <a:gd name="T10" fmla="*/ 2 w 12"/>
                <a:gd name="T11" fmla="*/ 10 h 45"/>
                <a:gd name="T12" fmla="*/ 0 w 12"/>
                <a:gd name="T13" fmla="*/ 44 h 45"/>
                <a:gd name="T14" fmla="*/ 0 w 12"/>
                <a:gd name="T15" fmla="*/ 45 h 45"/>
                <a:gd name="T16" fmla="*/ 6 w 12"/>
                <a:gd name="T17" fmla="*/ 45 h 45"/>
                <a:gd name="T18" fmla="*/ 12 w 12"/>
                <a:gd name="T19" fmla="*/ 45 h 45"/>
                <a:gd name="T20" fmla="*/ 12 w 12"/>
                <a:gd name="T21" fmla="*/ 44 h 45"/>
                <a:gd name="T22" fmla="*/ 10 w 12"/>
                <a:gd name="T23" fmla="*/ 1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" h="45">
                  <a:moveTo>
                    <a:pt x="10" y="10"/>
                  </a:moveTo>
                  <a:cubicBezTo>
                    <a:pt x="12" y="8"/>
                    <a:pt x="12" y="8"/>
                    <a:pt x="12" y="8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2" y="45"/>
                    <a:pt x="4" y="45"/>
                    <a:pt x="6" y="45"/>
                  </a:cubicBezTo>
                  <a:cubicBezTo>
                    <a:pt x="8" y="45"/>
                    <a:pt x="10" y="45"/>
                    <a:pt x="12" y="45"/>
                  </a:cubicBezTo>
                  <a:cubicBezTo>
                    <a:pt x="12" y="44"/>
                    <a:pt x="12" y="44"/>
                    <a:pt x="12" y="44"/>
                  </a:cubicBezTo>
                  <a:lnTo>
                    <a:pt x="1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r" defTabSz="914400" rtl="0" eaLnBrk="1" fontAlgn="auto" latinLnBrk="0" hangingPunct="1">
                <a:lnSpc>
                  <a:spcPct val="1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35" name="Freeform 804"/>
            <p:cNvSpPr>
              <a:spLocks noEditPoints="1"/>
            </p:cNvSpPr>
            <p:nvPr/>
          </p:nvSpPr>
          <p:spPr bwMode="auto">
            <a:xfrm>
              <a:off x="10690225" y="3081338"/>
              <a:ext cx="492125" cy="427038"/>
            </a:xfrm>
            <a:custGeom>
              <a:avLst/>
              <a:gdLst>
                <a:gd name="T0" fmla="*/ 113 w 131"/>
                <a:gd name="T1" fmla="*/ 0 h 114"/>
                <a:gd name="T2" fmla="*/ 18 w 131"/>
                <a:gd name="T3" fmla="*/ 0 h 114"/>
                <a:gd name="T4" fmla="*/ 0 w 131"/>
                <a:gd name="T5" fmla="*/ 18 h 114"/>
                <a:gd name="T6" fmla="*/ 0 w 131"/>
                <a:gd name="T7" fmla="*/ 68 h 114"/>
                <a:gd name="T8" fmla="*/ 18 w 131"/>
                <a:gd name="T9" fmla="*/ 86 h 114"/>
                <a:gd name="T10" fmla="*/ 33 w 131"/>
                <a:gd name="T11" fmla="*/ 86 h 114"/>
                <a:gd name="T12" fmla="*/ 14 w 131"/>
                <a:gd name="T13" fmla="*/ 114 h 114"/>
                <a:gd name="T14" fmla="*/ 69 w 131"/>
                <a:gd name="T15" fmla="*/ 86 h 114"/>
                <a:gd name="T16" fmla="*/ 113 w 131"/>
                <a:gd name="T17" fmla="*/ 86 h 114"/>
                <a:gd name="T18" fmla="*/ 131 w 131"/>
                <a:gd name="T19" fmla="*/ 68 h 114"/>
                <a:gd name="T20" fmla="*/ 131 w 131"/>
                <a:gd name="T21" fmla="*/ 18 h 114"/>
                <a:gd name="T22" fmla="*/ 113 w 131"/>
                <a:gd name="T23" fmla="*/ 0 h 114"/>
                <a:gd name="T24" fmla="*/ 37 w 131"/>
                <a:gd name="T25" fmla="*/ 52 h 114"/>
                <a:gd name="T26" fmla="*/ 29 w 131"/>
                <a:gd name="T27" fmla="*/ 44 h 114"/>
                <a:gd name="T28" fmla="*/ 37 w 131"/>
                <a:gd name="T29" fmla="*/ 36 h 114"/>
                <a:gd name="T30" fmla="*/ 45 w 131"/>
                <a:gd name="T31" fmla="*/ 44 h 114"/>
                <a:gd name="T32" fmla="*/ 37 w 131"/>
                <a:gd name="T33" fmla="*/ 52 h 114"/>
                <a:gd name="T34" fmla="*/ 65 w 131"/>
                <a:gd name="T35" fmla="*/ 52 h 114"/>
                <a:gd name="T36" fmla="*/ 57 w 131"/>
                <a:gd name="T37" fmla="*/ 44 h 114"/>
                <a:gd name="T38" fmla="*/ 65 w 131"/>
                <a:gd name="T39" fmla="*/ 36 h 114"/>
                <a:gd name="T40" fmla="*/ 73 w 131"/>
                <a:gd name="T41" fmla="*/ 44 h 114"/>
                <a:gd name="T42" fmla="*/ 65 w 131"/>
                <a:gd name="T43" fmla="*/ 52 h 114"/>
                <a:gd name="T44" fmla="*/ 93 w 131"/>
                <a:gd name="T45" fmla="*/ 52 h 114"/>
                <a:gd name="T46" fmla="*/ 85 w 131"/>
                <a:gd name="T47" fmla="*/ 44 h 114"/>
                <a:gd name="T48" fmla="*/ 93 w 131"/>
                <a:gd name="T49" fmla="*/ 36 h 114"/>
                <a:gd name="T50" fmla="*/ 101 w 131"/>
                <a:gd name="T51" fmla="*/ 44 h 114"/>
                <a:gd name="T52" fmla="*/ 93 w 131"/>
                <a:gd name="T53" fmla="*/ 52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1" h="114">
                  <a:moveTo>
                    <a:pt x="113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8" y="0"/>
                    <a:pt x="0" y="8"/>
                    <a:pt x="0" y="1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78"/>
                    <a:pt x="8" y="86"/>
                    <a:pt x="18" y="86"/>
                  </a:cubicBezTo>
                  <a:cubicBezTo>
                    <a:pt x="33" y="86"/>
                    <a:pt x="33" y="86"/>
                    <a:pt x="33" y="86"/>
                  </a:cubicBezTo>
                  <a:cubicBezTo>
                    <a:pt x="14" y="114"/>
                    <a:pt x="14" y="114"/>
                    <a:pt x="14" y="114"/>
                  </a:cubicBezTo>
                  <a:cubicBezTo>
                    <a:pt x="69" y="86"/>
                    <a:pt x="69" y="86"/>
                    <a:pt x="69" y="86"/>
                  </a:cubicBezTo>
                  <a:cubicBezTo>
                    <a:pt x="113" y="86"/>
                    <a:pt x="113" y="86"/>
                    <a:pt x="113" y="86"/>
                  </a:cubicBezTo>
                  <a:cubicBezTo>
                    <a:pt x="123" y="86"/>
                    <a:pt x="131" y="78"/>
                    <a:pt x="131" y="68"/>
                  </a:cubicBezTo>
                  <a:cubicBezTo>
                    <a:pt x="131" y="18"/>
                    <a:pt x="131" y="18"/>
                    <a:pt x="131" y="18"/>
                  </a:cubicBezTo>
                  <a:cubicBezTo>
                    <a:pt x="131" y="8"/>
                    <a:pt x="123" y="0"/>
                    <a:pt x="113" y="0"/>
                  </a:cubicBezTo>
                  <a:close/>
                  <a:moveTo>
                    <a:pt x="37" y="52"/>
                  </a:moveTo>
                  <a:cubicBezTo>
                    <a:pt x="33" y="52"/>
                    <a:pt x="29" y="48"/>
                    <a:pt x="29" y="44"/>
                  </a:cubicBezTo>
                  <a:cubicBezTo>
                    <a:pt x="29" y="40"/>
                    <a:pt x="33" y="36"/>
                    <a:pt x="37" y="36"/>
                  </a:cubicBezTo>
                  <a:cubicBezTo>
                    <a:pt x="41" y="36"/>
                    <a:pt x="45" y="40"/>
                    <a:pt x="45" y="44"/>
                  </a:cubicBezTo>
                  <a:cubicBezTo>
                    <a:pt x="45" y="48"/>
                    <a:pt x="41" y="52"/>
                    <a:pt x="37" y="52"/>
                  </a:cubicBezTo>
                  <a:close/>
                  <a:moveTo>
                    <a:pt x="65" y="52"/>
                  </a:moveTo>
                  <a:cubicBezTo>
                    <a:pt x="61" y="52"/>
                    <a:pt x="57" y="48"/>
                    <a:pt x="57" y="44"/>
                  </a:cubicBezTo>
                  <a:cubicBezTo>
                    <a:pt x="57" y="40"/>
                    <a:pt x="61" y="36"/>
                    <a:pt x="65" y="36"/>
                  </a:cubicBezTo>
                  <a:cubicBezTo>
                    <a:pt x="69" y="36"/>
                    <a:pt x="73" y="40"/>
                    <a:pt x="73" y="44"/>
                  </a:cubicBezTo>
                  <a:cubicBezTo>
                    <a:pt x="73" y="48"/>
                    <a:pt x="69" y="52"/>
                    <a:pt x="65" y="52"/>
                  </a:cubicBezTo>
                  <a:close/>
                  <a:moveTo>
                    <a:pt x="93" y="52"/>
                  </a:moveTo>
                  <a:cubicBezTo>
                    <a:pt x="89" y="52"/>
                    <a:pt x="85" y="48"/>
                    <a:pt x="85" y="44"/>
                  </a:cubicBezTo>
                  <a:cubicBezTo>
                    <a:pt x="85" y="40"/>
                    <a:pt x="89" y="36"/>
                    <a:pt x="93" y="36"/>
                  </a:cubicBezTo>
                  <a:cubicBezTo>
                    <a:pt x="97" y="36"/>
                    <a:pt x="101" y="40"/>
                    <a:pt x="101" y="44"/>
                  </a:cubicBezTo>
                  <a:cubicBezTo>
                    <a:pt x="101" y="48"/>
                    <a:pt x="97" y="52"/>
                    <a:pt x="93" y="5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r" defTabSz="914400" rtl="0" eaLnBrk="1" fontAlgn="auto" latinLnBrk="0" hangingPunct="1">
                <a:lnSpc>
                  <a:spcPct val="1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36" name="Oval 805"/>
            <p:cNvSpPr>
              <a:spLocks noChangeArrowheads="1"/>
            </p:cNvSpPr>
            <p:nvPr/>
          </p:nvSpPr>
          <p:spPr bwMode="auto">
            <a:xfrm>
              <a:off x="10871200" y="3478213"/>
              <a:ext cx="85725" cy="1079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r" defTabSz="914400" rtl="0" eaLnBrk="1" fontAlgn="auto" latinLnBrk="0" hangingPunct="1">
                <a:lnSpc>
                  <a:spcPct val="1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37" name="Freeform 806"/>
            <p:cNvSpPr/>
            <p:nvPr/>
          </p:nvSpPr>
          <p:spPr bwMode="auto">
            <a:xfrm>
              <a:off x="10825163" y="3594100"/>
              <a:ext cx="176213" cy="90488"/>
            </a:xfrm>
            <a:custGeom>
              <a:avLst/>
              <a:gdLst>
                <a:gd name="T0" fmla="*/ 23 w 47"/>
                <a:gd name="T1" fmla="*/ 24 h 24"/>
                <a:gd name="T2" fmla="*/ 47 w 47"/>
                <a:gd name="T3" fmla="*/ 18 h 24"/>
                <a:gd name="T4" fmla="*/ 46 w 47"/>
                <a:gd name="T5" fmla="*/ 8 h 24"/>
                <a:gd name="T6" fmla="*/ 40 w 47"/>
                <a:gd name="T7" fmla="*/ 1 h 24"/>
                <a:gd name="T8" fmla="*/ 39 w 47"/>
                <a:gd name="T9" fmla="*/ 1 h 24"/>
                <a:gd name="T10" fmla="*/ 38 w 47"/>
                <a:gd name="T11" fmla="*/ 1 h 24"/>
                <a:gd name="T12" fmla="*/ 8 w 47"/>
                <a:gd name="T13" fmla="*/ 1 h 24"/>
                <a:gd name="T14" fmla="*/ 7 w 47"/>
                <a:gd name="T15" fmla="*/ 1 h 24"/>
                <a:gd name="T16" fmla="*/ 7 w 47"/>
                <a:gd name="T17" fmla="*/ 1 h 24"/>
                <a:gd name="T18" fmla="*/ 0 w 47"/>
                <a:gd name="T19" fmla="*/ 8 h 24"/>
                <a:gd name="T20" fmla="*/ 0 w 47"/>
                <a:gd name="T21" fmla="*/ 18 h 24"/>
                <a:gd name="T22" fmla="*/ 23 w 47"/>
                <a:gd name="T23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7" h="24">
                  <a:moveTo>
                    <a:pt x="23" y="24"/>
                  </a:moveTo>
                  <a:cubicBezTo>
                    <a:pt x="32" y="24"/>
                    <a:pt x="40" y="21"/>
                    <a:pt x="47" y="18"/>
                  </a:cubicBezTo>
                  <a:cubicBezTo>
                    <a:pt x="46" y="8"/>
                    <a:pt x="46" y="8"/>
                    <a:pt x="46" y="8"/>
                  </a:cubicBezTo>
                  <a:cubicBezTo>
                    <a:pt x="46" y="4"/>
                    <a:pt x="43" y="1"/>
                    <a:pt x="40" y="1"/>
                  </a:cubicBezTo>
                  <a:cubicBezTo>
                    <a:pt x="39" y="1"/>
                    <a:pt x="39" y="1"/>
                    <a:pt x="39" y="1"/>
                  </a:cubicBezTo>
                  <a:cubicBezTo>
                    <a:pt x="39" y="1"/>
                    <a:pt x="39" y="1"/>
                    <a:pt x="38" y="1"/>
                  </a:cubicBezTo>
                  <a:cubicBezTo>
                    <a:pt x="28" y="0"/>
                    <a:pt x="18" y="0"/>
                    <a:pt x="8" y="1"/>
                  </a:cubicBezTo>
                  <a:cubicBezTo>
                    <a:pt x="8" y="1"/>
                    <a:pt x="8" y="1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4" y="1"/>
                    <a:pt x="1" y="4"/>
                    <a:pt x="0" y="8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7" y="21"/>
                    <a:pt x="15" y="24"/>
                    <a:pt x="23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r" defTabSz="914400" rtl="0" eaLnBrk="1" fontAlgn="auto" latinLnBrk="0" hangingPunct="1">
                <a:lnSpc>
                  <a:spcPct val="1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5029713" y="5288489"/>
            <a:ext cx="462371" cy="450788"/>
            <a:chOff x="5753100" y="4821238"/>
            <a:chExt cx="760413" cy="741362"/>
          </a:xfrm>
          <a:solidFill>
            <a:srgbClr val="FEFEFE"/>
          </a:solidFill>
        </p:grpSpPr>
        <p:sp>
          <p:nvSpPr>
            <p:cNvPr id="39" name="Freeform 915"/>
            <p:cNvSpPr/>
            <p:nvPr/>
          </p:nvSpPr>
          <p:spPr bwMode="auto">
            <a:xfrm>
              <a:off x="6064250" y="4821238"/>
              <a:ext cx="104775" cy="123825"/>
            </a:xfrm>
            <a:custGeom>
              <a:avLst/>
              <a:gdLst>
                <a:gd name="T0" fmla="*/ 11 w 28"/>
                <a:gd name="T1" fmla="*/ 32 h 33"/>
                <a:gd name="T2" fmla="*/ 26 w 28"/>
                <a:gd name="T3" fmla="*/ 19 h 33"/>
                <a:gd name="T4" fmla="*/ 17 w 28"/>
                <a:gd name="T5" fmla="*/ 1 h 33"/>
                <a:gd name="T6" fmla="*/ 1 w 28"/>
                <a:gd name="T7" fmla="*/ 14 h 33"/>
                <a:gd name="T8" fmla="*/ 11 w 28"/>
                <a:gd name="T9" fmla="*/ 32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33">
                  <a:moveTo>
                    <a:pt x="11" y="32"/>
                  </a:moveTo>
                  <a:cubicBezTo>
                    <a:pt x="18" y="33"/>
                    <a:pt x="24" y="27"/>
                    <a:pt x="26" y="19"/>
                  </a:cubicBezTo>
                  <a:cubicBezTo>
                    <a:pt x="28" y="10"/>
                    <a:pt x="24" y="2"/>
                    <a:pt x="17" y="1"/>
                  </a:cubicBezTo>
                  <a:cubicBezTo>
                    <a:pt x="10" y="0"/>
                    <a:pt x="3" y="6"/>
                    <a:pt x="1" y="14"/>
                  </a:cubicBezTo>
                  <a:cubicBezTo>
                    <a:pt x="0" y="22"/>
                    <a:pt x="4" y="30"/>
                    <a:pt x="11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r" defTabSz="914400" rtl="0" eaLnBrk="1" fontAlgn="auto" latinLnBrk="0" hangingPunct="1">
                <a:lnSpc>
                  <a:spcPct val="1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40" name="Freeform 916"/>
            <p:cNvSpPr/>
            <p:nvPr/>
          </p:nvSpPr>
          <p:spPr bwMode="auto">
            <a:xfrm>
              <a:off x="5838825" y="4929188"/>
              <a:ext cx="471488" cy="492125"/>
            </a:xfrm>
            <a:custGeom>
              <a:avLst/>
              <a:gdLst>
                <a:gd name="T0" fmla="*/ 27 w 126"/>
                <a:gd name="T1" fmla="*/ 32 h 131"/>
                <a:gd name="T2" fmla="*/ 40 w 126"/>
                <a:gd name="T3" fmla="*/ 22 h 131"/>
                <a:gd name="T4" fmla="*/ 26 w 126"/>
                <a:gd name="T5" fmla="*/ 62 h 131"/>
                <a:gd name="T6" fmla="*/ 26 w 126"/>
                <a:gd name="T7" fmla="*/ 62 h 131"/>
                <a:gd name="T8" fmla="*/ 36 w 126"/>
                <a:gd name="T9" fmla="*/ 66 h 131"/>
                <a:gd name="T10" fmla="*/ 31 w 126"/>
                <a:gd name="T11" fmla="*/ 91 h 131"/>
                <a:gd name="T12" fmla="*/ 17 w 126"/>
                <a:gd name="T13" fmla="*/ 123 h 131"/>
                <a:gd name="T14" fmla="*/ 32 w 126"/>
                <a:gd name="T15" fmla="*/ 131 h 131"/>
                <a:gd name="T16" fmla="*/ 51 w 126"/>
                <a:gd name="T17" fmla="*/ 88 h 131"/>
                <a:gd name="T18" fmla="*/ 54 w 126"/>
                <a:gd name="T19" fmla="*/ 74 h 131"/>
                <a:gd name="T20" fmla="*/ 75 w 126"/>
                <a:gd name="T21" fmla="*/ 75 h 131"/>
                <a:gd name="T22" fmla="*/ 73 w 126"/>
                <a:gd name="T23" fmla="*/ 79 h 131"/>
                <a:gd name="T24" fmla="*/ 70 w 126"/>
                <a:gd name="T25" fmla="*/ 96 h 131"/>
                <a:gd name="T26" fmla="*/ 86 w 126"/>
                <a:gd name="T27" fmla="*/ 100 h 131"/>
                <a:gd name="T28" fmla="*/ 92 w 126"/>
                <a:gd name="T29" fmla="*/ 80 h 131"/>
                <a:gd name="T30" fmla="*/ 95 w 126"/>
                <a:gd name="T31" fmla="*/ 69 h 131"/>
                <a:gd name="T32" fmla="*/ 86 w 126"/>
                <a:gd name="T33" fmla="*/ 57 h 131"/>
                <a:gd name="T34" fmla="*/ 86 w 126"/>
                <a:gd name="T35" fmla="*/ 57 h 131"/>
                <a:gd name="T36" fmla="*/ 85 w 126"/>
                <a:gd name="T37" fmla="*/ 57 h 131"/>
                <a:gd name="T38" fmla="*/ 84 w 126"/>
                <a:gd name="T39" fmla="*/ 57 h 131"/>
                <a:gd name="T40" fmla="*/ 81 w 126"/>
                <a:gd name="T41" fmla="*/ 56 h 131"/>
                <a:gd name="T42" fmla="*/ 76 w 126"/>
                <a:gd name="T43" fmla="*/ 56 h 131"/>
                <a:gd name="T44" fmla="*/ 66 w 126"/>
                <a:gd name="T45" fmla="*/ 55 h 131"/>
                <a:gd name="T46" fmla="*/ 74 w 126"/>
                <a:gd name="T47" fmla="*/ 27 h 131"/>
                <a:gd name="T48" fmla="*/ 78 w 126"/>
                <a:gd name="T49" fmla="*/ 33 h 131"/>
                <a:gd name="T50" fmla="*/ 83 w 126"/>
                <a:gd name="T51" fmla="*/ 39 h 131"/>
                <a:gd name="T52" fmla="*/ 84 w 126"/>
                <a:gd name="T53" fmla="*/ 40 h 131"/>
                <a:gd name="T54" fmla="*/ 91 w 126"/>
                <a:gd name="T55" fmla="*/ 45 h 131"/>
                <a:gd name="T56" fmla="*/ 91 w 126"/>
                <a:gd name="T57" fmla="*/ 45 h 131"/>
                <a:gd name="T58" fmla="*/ 91 w 126"/>
                <a:gd name="T59" fmla="*/ 45 h 131"/>
                <a:gd name="T60" fmla="*/ 92 w 126"/>
                <a:gd name="T61" fmla="*/ 45 h 131"/>
                <a:gd name="T62" fmla="*/ 95 w 126"/>
                <a:gd name="T63" fmla="*/ 45 h 131"/>
                <a:gd name="T64" fmla="*/ 126 w 126"/>
                <a:gd name="T65" fmla="*/ 45 h 131"/>
                <a:gd name="T66" fmla="*/ 126 w 126"/>
                <a:gd name="T67" fmla="*/ 28 h 131"/>
                <a:gd name="T68" fmla="*/ 95 w 126"/>
                <a:gd name="T69" fmla="*/ 29 h 131"/>
                <a:gd name="T70" fmla="*/ 94 w 126"/>
                <a:gd name="T71" fmla="*/ 29 h 131"/>
                <a:gd name="T72" fmla="*/ 91 w 126"/>
                <a:gd name="T73" fmla="*/ 24 h 131"/>
                <a:gd name="T74" fmla="*/ 81 w 126"/>
                <a:gd name="T75" fmla="*/ 12 h 131"/>
                <a:gd name="T76" fmla="*/ 75 w 126"/>
                <a:gd name="T77" fmla="*/ 9 h 131"/>
                <a:gd name="T78" fmla="*/ 74 w 126"/>
                <a:gd name="T79" fmla="*/ 8 h 131"/>
                <a:gd name="T80" fmla="*/ 76 w 126"/>
                <a:gd name="T81" fmla="*/ 14 h 131"/>
                <a:gd name="T82" fmla="*/ 71 w 126"/>
                <a:gd name="T83" fmla="*/ 16 h 131"/>
                <a:gd name="T84" fmla="*/ 71 w 126"/>
                <a:gd name="T85" fmla="*/ 21 h 131"/>
                <a:gd name="T86" fmla="*/ 61 w 126"/>
                <a:gd name="T87" fmla="*/ 37 h 131"/>
                <a:gd name="T88" fmla="*/ 68 w 126"/>
                <a:gd name="T89" fmla="*/ 12 h 131"/>
                <a:gd name="T90" fmla="*/ 69 w 126"/>
                <a:gd name="T91" fmla="*/ 11 h 131"/>
                <a:gd name="T92" fmla="*/ 70 w 126"/>
                <a:gd name="T93" fmla="*/ 6 h 131"/>
                <a:gd name="T94" fmla="*/ 68 w 126"/>
                <a:gd name="T95" fmla="*/ 5 h 131"/>
                <a:gd name="T96" fmla="*/ 65 w 126"/>
                <a:gd name="T97" fmla="*/ 10 h 131"/>
                <a:gd name="T98" fmla="*/ 65 w 126"/>
                <a:gd name="T99" fmla="*/ 11 h 131"/>
                <a:gd name="T100" fmla="*/ 57 w 126"/>
                <a:gd name="T101" fmla="*/ 35 h 131"/>
                <a:gd name="T102" fmla="*/ 58 w 126"/>
                <a:gd name="T103" fmla="*/ 17 h 131"/>
                <a:gd name="T104" fmla="*/ 61 w 126"/>
                <a:gd name="T105" fmla="*/ 12 h 131"/>
                <a:gd name="T106" fmla="*/ 59 w 126"/>
                <a:gd name="T107" fmla="*/ 8 h 131"/>
                <a:gd name="T108" fmla="*/ 63 w 126"/>
                <a:gd name="T109" fmla="*/ 4 h 131"/>
                <a:gd name="T110" fmla="*/ 53 w 126"/>
                <a:gd name="T111" fmla="*/ 1 h 131"/>
                <a:gd name="T112" fmla="*/ 44 w 126"/>
                <a:gd name="T113" fmla="*/ 1 h 131"/>
                <a:gd name="T114" fmla="*/ 18 w 126"/>
                <a:gd name="T115" fmla="*/ 19 h 131"/>
                <a:gd name="T116" fmla="*/ 0 w 126"/>
                <a:gd name="T117" fmla="*/ 49 h 131"/>
                <a:gd name="T118" fmla="*/ 15 w 126"/>
                <a:gd name="T119" fmla="*/ 57 h 131"/>
                <a:gd name="T120" fmla="*/ 27 w 126"/>
                <a:gd name="T121" fmla="*/ 32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5" h="131">
                  <a:moveTo>
                    <a:pt x="27" y="32"/>
                  </a:moveTo>
                  <a:cubicBezTo>
                    <a:pt x="40" y="22"/>
                    <a:pt x="40" y="22"/>
                    <a:pt x="40" y="22"/>
                  </a:cubicBezTo>
                  <a:cubicBezTo>
                    <a:pt x="35" y="36"/>
                    <a:pt x="30" y="49"/>
                    <a:pt x="26" y="62"/>
                  </a:cubicBezTo>
                  <a:cubicBezTo>
                    <a:pt x="26" y="62"/>
                    <a:pt x="26" y="62"/>
                    <a:pt x="26" y="62"/>
                  </a:cubicBezTo>
                  <a:cubicBezTo>
                    <a:pt x="29" y="64"/>
                    <a:pt x="33" y="65"/>
                    <a:pt x="36" y="66"/>
                  </a:cubicBezTo>
                  <a:cubicBezTo>
                    <a:pt x="35" y="75"/>
                    <a:pt x="33" y="85"/>
                    <a:pt x="31" y="91"/>
                  </a:cubicBezTo>
                  <a:cubicBezTo>
                    <a:pt x="17" y="123"/>
                    <a:pt x="17" y="123"/>
                    <a:pt x="17" y="123"/>
                  </a:cubicBezTo>
                  <a:cubicBezTo>
                    <a:pt x="32" y="131"/>
                    <a:pt x="32" y="131"/>
                    <a:pt x="32" y="131"/>
                  </a:cubicBezTo>
                  <a:cubicBezTo>
                    <a:pt x="37" y="119"/>
                    <a:pt x="46" y="107"/>
                    <a:pt x="51" y="88"/>
                  </a:cubicBezTo>
                  <a:cubicBezTo>
                    <a:pt x="52" y="83"/>
                    <a:pt x="53" y="78"/>
                    <a:pt x="54" y="74"/>
                  </a:cubicBezTo>
                  <a:cubicBezTo>
                    <a:pt x="75" y="75"/>
                    <a:pt x="75" y="75"/>
                    <a:pt x="75" y="75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0" y="96"/>
                    <a:pt x="70" y="96"/>
                    <a:pt x="70" y="96"/>
                  </a:cubicBezTo>
                  <a:cubicBezTo>
                    <a:pt x="86" y="100"/>
                    <a:pt x="86" y="100"/>
                    <a:pt x="86" y="100"/>
                  </a:cubicBezTo>
                  <a:cubicBezTo>
                    <a:pt x="88" y="95"/>
                    <a:pt x="90" y="88"/>
                    <a:pt x="92" y="80"/>
                  </a:cubicBezTo>
                  <a:cubicBezTo>
                    <a:pt x="95" y="69"/>
                    <a:pt x="95" y="69"/>
                    <a:pt x="95" y="69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5" y="57"/>
                    <a:pt x="85" y="57"/>
                    <a:pt x="85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1" y="56"/>
                    <a:pt x="81" y="56"/>
                    <a:pt x="81" y="56"/>
                  </a:cubicBezTo>
                  <a:cubicBezTo>
                    <a:pt x="76" y="56"/>
                    <a:pt x="76" y="56"/>
                    <a:pt x="76" y="56"/>
                  </a:cubicBezTo>
                  <a:cubicBezTo>
                    <a:pt x="72" y="56"/>
                    <a:pt x="69" y="56"/>
                    <a:pt x="66" y="55"/>
                  </a:cubicBezTo>
                  <a:cubicBezTo>
                    <a:pt x="69" y="46"/>
                    <a:pt x="72" y="36"/>
                    <a:pt x="74" y="27"/>
                  </a:cubicBezTo>
                  <a:cubicBezTo>
                    <a:pt x="78" y="33"/>
                    <a:pt x="78" y="33"/>
                    <a:pt x="78" y="33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4" y="40"/>
                    <a:pt x="84" y="40"/>
                    <a:pt x="84" y="40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2" y="45"/>
                    <a:pt x="92" y="45"/>
                    <a:pt x="92" y="45"/>
                  </a:cubicBezTo>
                  <a:cubicBezTo>
                    <a:pt x="95" y="45"/>
                    <a:pt x="95" y="45"/>
                    <a:pt x="95" y="45"/>
                  </a:cubicBezTo>
                  <a:cubicBezTo>
                    <a:pt x="126" y="45"/>
                    <a:pt x="126" y="45"/>
                    <a:pt x="126" y="45"/>
                  </a:cubicBezTo>
                  <a:cubicBezTo>
                    <a:pt x="126" y="39"/>
                    <a:pt x="126" y="34"/>
                    <a:pt x="126" y="28"/>
                  </a:cubicBezTo>
                  <a:cubicBezTo>
                    <a:pt x="95" y="29"/>
                    <a:pt x="95" y="29"/>
                    <a:pt x="95" y="29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1" y="24"/>
                    <a:pt x="91" y="24"/>
                    <a:pt x="91" y="24"/>
                  </a:cubicBezTo>
                  <a:cubicBezTo>
                    <a:pt x="81" y="12"/>
                    <a:pt x="81" y="12"/>
                    <a:pt x="81" y="12"/>
                  </a:cubicBezTo>
                  <a:cubicBezTo>
                    <a:pt x="80" y="10"/>
                    <a:pt x="78" y="9"/>
                    <a:pt x="75" y="9"/>
                  </a:cubicBezTo>
                  <a:cubicBezTo>
                    <a:pt x="75" y="8"/>
                    <a:pt x="75" y="8"/>
                    <a:pt x="74" y="8"/>
                  </a:cubicBezTo>
                  <a:cubicBezTo>
                    <a:pt x="76" y="14"/>
                    <a:pt x="76" y="14"/>
                    <a:pt x="76" y="14"/>
                  </a:cubicBezTo>
                  <a:cubicBezTo>
                    <a:pt x="71" y="16"/>
                    <a:pt x="71" y="16"/>
                    <a:pt x="71" y="16"/>
                  </a:cubicBezTo>
                  <a:cubicBezTo>
                    <a:pt x="71" y="21"/>
                    <a:pt x="71" y="21"/>
                    <a:pt x="71" y="21"/>
                  </a:cubicBezTo>
                  <a:cubicBezTo>
                    <a:pt x="61" y="37"/>
                    <a:pt x="61" y="37"/>
                    <a:pt x="61" y="37"/>
                  </a:cubicBezTo>
                  <a:cubicBezTo>
                    <a:pt x="68" y="12"/>
                    <a:pt x="68" y="12"/>
                    <a:pt x="68" y="12"/>
                  </a:cubicBezTo>
                  <a:cubicBezTo>
                    <a:pt x="69" y="11"/>
                    <a:pt x="69" y="11"/>
                    <a:pt x="69" y="11"/>
                  </a:cubicBezTo>
                  <a:cubicBezTo>
                    <a:pt x="70" y="6"/>
                    <a:pt x="70" y="6"/>
                    <a:pt x="70" y="6"/>
                  </a:cubicBezTo>
                  <a:cubicBezTo>
                    <a:pt x="68" y="5"/>
                    <a:pt x="68" y="5"/>
                    <a:pt x="68" y="5"/>
                  </a:cubicBezTo>
                  <a:cubicBezTo>
                    <a:pt x="65" y="10"/>
                    <a:pt x="65" y="10"/>
                    <a:pt x="65" y="10"/>
                  </a:cubicBezTo>
                  <a:cubicBezTo>
                    <a:pt x="65" y="11"/>
                    <a:pt x="65" y="11"/>
                    <a:pt x="65" y="11"/>
                  </a:cubicBezTo>
                  <a:cubicBezTo>
                    <a:pt x="57" y="35"/>
                    <a:pt x="57" y="35"/>
                    <a:pt x="57" y="35"/>
                  </a:cubicBezTo>
                  <a:cubicBezTo>
                    <a:pt x="58" y="17"/>
                    <a:pt x="58" y="17"/>
                    <a:pt x="58" y="17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59" y="8"/>
                    <a:pt x="59" y="8"/>
                    <a:pt x="59" y="8"/>
                  </a:cubicBezTo>
                  <a:cubicBezTo>
                    <a:pt x="63" y="4"/>
                    <a:pt x="63" y="4"/>
                    <a:pt x="63" y="4"/>
                  </a:cubicBezTo>
                  <a:cubicBezTo>
                    <a:pt x="60" y="3"/>
                    <a:pt x="56" y="2"/>
                    <a:pt x="53" y="1"/>
                  </a:cubicBezTo>
                  <a:cubicBezTo>
                    <a:pt x="48" y="0"/>
                    <a:pt x="47" y="0"/>
                    <a:pt x="44" y="1"/>
                  </a:cubicBezTo>
                  <a:cubicBezTo>
                    <a:pt x="18" y="19"/>
                    <a:pt x="18" y="19"/>
                    <a:pt x="18" y="19"/>
                  </a:cubicBezTo>
                  <a:cubicBezTo>
                    <a:pt x="7" y="34"/>
                    <a:pt x="6" y="39"/>
                    <a:pt x="0" y="49"/>
                  </a:cubicBezTo>
                  <a:cubicBezTo>
                    <a:pt x="5" y="52"/>
                    <a:pt x="10" y="55"/>
                    <a:pt x="15" y="57"/>
                  </a:cubicBezTo>
                  <a:cubicBezTo>
                    <a:pt x="19" y="49"/>
                    <a:pt x="27" y="35"/>
                    <a:pt x="27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r" defTabSz="914400" rtl="0" eaLnBrk="1" fontAlgn="auto" latinLnBrk="0" hangingPunct="1">
                <a:lnSpc>
                  <a:spcPct val="1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41" name="Freeform 917"/>
            <p:cNvSpPr>
              <a:spLocks noEditPoints="1"/>
            </p:cNvSpPr>
            <p:nvPr/>
          </p:nvSpPr>
          <p:spPr bwMode="auto">
            <a:xfrm>
              <a:off x="5753100" y="5135563"/>
              <a:ext cx="168275" cy="153988"/>
            </a:xfrm>
            <a:custGeom>
              <a:avLst/>
              <a:gdLst>
                <a:gd name="T0" fmla="*/ 5 w 45"/>
                <a:gd name="T1" fmla="*/ 33 h 41"/>
                <a:gd name="T2" fmla="*/ 7 w 45"/>
                <a:gd name="T3" fmla="*/ 32 h 41"/>
                <a:gd name="T4" fmla="*/ 7 w 45"/>
                <a:gd name="T5" fmla="*/ 32 h 41"/>
                <a:gd name="T6" fmla="*/ 29 w 45"/>
                <a:gd name="T7" fmla="*/ 39 h 41"/>
                <a:gd name="T8" fmla="*/ 29 w 45"/>
                <a:gd name="T9" fmla="*/ 39 h 41"/>
                <a:gd name="T10" fmla="*/ 30 w 45"/>
                <a:gd name="T11" fmla="*/ 41 h 41"/>
                <a:gd name="T12" fmla="*/ 32 w 45"/>
                <a:gd name="T13" fmla="*/ 41 h 41"/>
                <a:gd name="T14" fmla="*/ 33 w 45"/>
                <a:gd name="T15" fmla="*/ 40 h 41"/>
                <a:gd name="T16" fmla="*/ 33 w 45"/>
                <a:gd name="T17" fmla="*/ 40 h 41"/>
                <a:gd name="T18" fmla="*/ 38 w 45"/>
                <a:gd name="T19" fmla="*/ 37 h 41"/>
                <a:gd name="T20" fmla="*/ 44 w 45"/>
                <a:gd name="T21" fmla="*/ 18 h 41"/>
                <a:gd name="T22" fmla="*/ 41 w 45"/>
                <a:gd name="T23" fmla="*/ 13 h 41"/>
                <a:gd name="T24" fmla="*/ 36 w 45"/>
                <a:gd name="T25" fmla="*/ 11 h 41"/>
                <a:gd name="T26" fmla="*/ 36 w 45"/>
                <a:gd name="T27" fmla="*/ 11 h 41"/>
                <a:gd name="T28" fmla="*/ 32 w 45"/>
                <a:gd name="T29" fmla="*/ 4 h 41"/>
                <a:gd name="T30" fmla="*/ 25 w 45"/>
                <a:gd name="T31" fmla="*/ 1 h 41"/>
                <a:gd name="T32" fmla="*/ 17 w 45"/>
                <a:gd name="T33" fmla="*/ 5 h 41"/>
                <a:gd name="T34" fmla="*/ 17 w 45"/>
                <a:gd name="T35" fmla="*/ 6 h 41"/>
                <a:gd name="T36" fmla="*/ 12 w 45"/>
                <a:gd name="T37" fmla="*/ 4 h 41"/>
                <a:gd name="T38" fmla="*/ 7 w 45"/>
                <a:gd name="T39" fmla="*/ 7 h 41"/>
                <a:gd name="T40" fmla="*/ 1 w 45"/>
                <a:gd name="T41" fmla="*/ 25 h 41"/>
                <a:gd name="T42" fmla="*/ 3 w 45"/>
                <a:gd name="T43" fmla="*/ 30 h 41"/>
                <a:gd name="T44" fmla="*/ 3 w 45"/>
                <a:gd name="T45" fmla="*/ 31 h 41"/>
                <a:gd name="T46" fmla="*/ 3 w 45"/>
                <a:gd name="T47" fmla="*/ 32 h 41"/>
                <a:gd name="T48" fmla="*/ 5 w 45"/>
                <a:gd name="T49" fmla="*/ 33 h 41"/>
                <a:gd name="T50" fmla="*/ 20 w 45"/>
                <a:gd name="T51" fmla="*/ 6 h 41"/>
                <a:gd name="T52" fmla="*/ 24 w 45"/>
                <a:gd name="T53" fmla="*/ 4 h 41"/>
                <a:gd name="T54" fmla="*/ 31 w 45"/>
                <a:gd name="T55" fmla="*/ 7 h 41"/>
                <a:gd name="T56" fmla="*/ 33 w 45"/>
                <a:gd name="T57" fmla="*/ 10 h 41"/>
                <a:gd name="T58" fmla="*/ 33 w 45"/>
                <a:gd name="T59" fmla="*/ 10 h 41"/>
                <a:gd name="T60" fmla="*/ 20 w 45"/>
                <a:gd name="T61" fmla="*/ 6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5" h="41">
                  <a:moveTo>
                    <a:pt x="5" y="33"/>
                  </a:moveTo>
                  <a:cubicBezTo>
                    <a:pt x="6" y="33"/>
                    <a:pt x="7" y="33"/>
                    <a:pt x="7" y="32"/>
                  </a:cubicBezTo>
                  <a:cubicBezTo>
                    <a:pt x="7" y="32"/>
                    <a:pt x="7" y="32"/>
                    <a:pt x="7" y="32"/>
                  </a:cubicBezTo>
                  <a:cubicBezTo>
                    <a:pt x="29" y="39"/>
                    <a:pt x="29" y="39"/>
                    <a:pt x="29" y="39"/>
                  </a:cubicBezTo>
                  <a:cubicBezTo>
                    <a:pt x="29" y="39"/>
                    <a:pt x="29" y="39"/>
                    <a:pt x="29" y="39"/>
                  </a:cubicBezTo>
                  <a:cubicBezTo>
                    <a:pt x="29" y="40"/>
                    <a:pt x="29" y="40"/>
                    <a:pt x="30" y="41"/>
                  </a:cubicBezTo>
                  <a:cubicBezTo>
                    <a:pt x="32" y="41"/>
                    <a:pt x="32" y="41"/>
                    <a:pt x="32" y="41"/>
                  </a:cubicBezTo>
                  <a:cubicBezTo>
                    <a:pt x="32" y="41"/>
                    <a:pt x="33" y="41"/>
                    <a:pt x="33" y="40"/>
                  </a:cubicBezTo>
                  <a:cubicBezTo>
                    <a:pt x="33" y="40"/>
                    <a:pt x="33" y="40"/>
                    <a:pt x="33" y="40"/>
                  </a:cubicBezTo>
                  <a:cubicBezTo>
                    <a:pt x="35" y="40"/>
                    <a:pt x="37" y="39"/>
                    <a:pt x="38" y="37"/>
                  </a:cubicBezTo>
                  <a:cubicBezTo>
                    <a:pt x="44" y="18"/>
                    <a:pt x="44" y="18"/>
                    <a:pt x="44" y="18"/>
                  </a:cubicBezTo>
                  <a:cubicBezTo>
                    <a:pt x="45" y="16"/>
                    <a:pt x="43" y="14"/>
                    <a:pt x="41" y="13"/>
                  </a:cubicBezTo>
                  <a:cubicBezTo>
                    <a:pt x="36" y="11"/>
                    <a:pt x="36" y="11"/>
                    <a:pt x="36" y="11"/>
                  </a:cubicBezTo>
                  <a:cubicBezTo>
                    <a:pt x="36" y="11"/>
                    <a:pt x="36" y="11"/>
                    <a:pt x="36" y="11"/>
                  </a:cubicBezTo>
                  <a:cubicBezTo>
                    <a:pt x="37" y="8"/>
                    <a:pt x="35" y="4"/>
                    <a:pt x="32" y="4"/>
                  </a:cubicBezTo>
                  <a:cubicBezTo>
                    <a:pt x="25" y="1"/>
                    <a:pt x="25" y="1"/>
                    <a:pt x="25" y="1"/>
                  </a:cubicBezTo>
                  <a:cubicBezTo>
                    <a:pt x="22" y="0"/>
                    <a:pt x="18" y="2"/>
                    <a:pt x="17" y="5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0" y="3"/>
                    <a:pt x="7" y="4"/>
                    <a:pt x="7" y="7"/>
                  </a:cubicBezTo>
                  <a:cubicBezTo>
                    <a:pt x="1" y="25"/>
                    <a:pt x="1" y="25"/>
                    <a:pt x="1" y="25"/>
                  </a:cubicBezTo>
                  <a:cubicBezTo>
                    <a:pt x="0" y="27"/>
                    <a:pt x="1" y="30"/>
                    <a:pt x="3" y="30"/>
                  </a:cubicBezTo>
                  <a:cubicBezTo>
                    <a:pt x="3" y="31"/>
                    <a:pt x="3" y="31"/>
                    <a:pt x="3" y="31"/>
                  </a:cubicBezTo>
                  <a:cubicBezTo>
                    <a:pt x="2" y="31"/>
                    <a:pt x="3" y="32"/>
                    <a:pt x="3" y="32"/>
                  </a:cubicBezTo>
                  <a:lnTo>
                    <a:pt x="5" y="33"/>
                  </a:lnTo>
                  <a:close/>
                  <a:moveTo>
                    <a:pt x="20" y="6"/>
                  </a:moveTo>
                  <a:cubicBezTo>
                    <a:pt x="21" y="4"/>
                    <a:pt x="22" y="4"/>
                    <a:pt x="24" y="4"/>
                  </a:cubicBezTo>
                  <a:cubicBezTo>
                    <a:pt x="31" y="7"/>
                    <a:pt x="31" y="7"/>
                    <a:pt x="31" y="7"/>
                  </a:cubicBezTo>
                  <a:cubicBezTo>
                    <a:pt x="33" y="7"/>
                    <a:pt x="33" y="8"/>
                    <a:pt x="33" y="10"/>
                  </a:cubicBezTo>
                  <a:cubicBezTo>
                    <a:pt x="33" y="10"/>
                    <a:pt x="33" y="10"/>
                    <a:pt x="33" y="10"/>
                  </a:cubicBezTo>
                  <a:cubicBezTo>
                    <a:pt x="20" y="6"/>
                    <a:pt x="20" y="6"/>
                    <a:pt x="20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r" defTabSz="914400" rtl="0" eaLnBrk="1" fontAlgn="auto" latinLnBrk="0" hangingPunct="1">
                <a:lnSpc>
                  <a:spcPct val="1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42" name="Freeform 918"/>
            <p:cNvSpPr/>
            <p:nvPr/>
          </p:nvSpPr>
          <p:spPr bwMode="auto">
            <a:xfrm>
              <a:off x="5764213" y="5105400"/>
              <a:ext cx="749300" cy="457200"/>
            </a:xfrm>
            <a:custGeom>
              <a:avLst/>
              <a:gdLst>
                <a:gd name="T0" fmla="*/ 472 w 472"/>
                <a:gd name="T1" fmla="*/ 0 h 288"/>
                <a:gd name="T2" fmla="*/ 389 w 472"/>
                <a:gd name="T3" fmla="*/ 33 h 288"/>
                <a:gd name="T4" fmla="*/ 406 w 472"/>
                <a:gd name="T5" fmla="*/ 45 h 288"/>
                <a:gd name="T6" fmla="*/ 302 w 472"/>
                <a:gd name="T7" fmla="*/ 156 h 288"/>
                <a:gd name="T8" fmla="*/ 210 w 472"/>
                <a:gd name="T9" fmla="*/ 147 h 288"/>
                <a:gd name="T10" fmla="*/ 137 w 472"/>
                <a:gd name="T11" fmla="*/ 222 h 288"/>
                <a:gd name="T12" fmla="*/ 61 w 472"/>
                <a:gd name="T13" fmla="*/ 184 h 288"/>
                <a:gd name="T14" fmla="*/ 0 w 472"/>
                <a:gd name="T15" fmla="*/ 262 h 288"/>
                <a:gd name="T16" fmla="*/ 33 w 472"/>
                <a:gd name="T17" fmla="*/ 288 h 288"/>
                <a:gd name="T18" fmla="*/ 73 w 472"/>
                <a:gd name="T19" fmla="*/ 239 h 288"/>
                <a:gd name="T20" fmla="*/ 146 w 472"/>
                <a:gd name="T21" fmla="*/ 274 h 288"/>
                <a:gd name="T22" fmla="*/ 226 w 472"/>
                <a:gd name="T23" fmla="*/ 191 h 288"/>
                <a:gd name="T24" fmla="*/ 318 w 472"/>
                <a:gd name="T25" fmla="*/ 201 h 288"/>
                <a:gd name="T26" fmla="*/ 441 w 472"/>
                <a:gd name="T27" fmla="*/ 71 h 288"/>
                <a:gd name="T28" fmla="*/ 465 w 472"/>
                <a:gd name="T29" fmla="*/ 88 h 288"/>
                <a:gd name="T30" fmla="*/ 472 w 472"/>
                <a:gd name="T31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72" h="288">
                  <a:moveTo>
                    <a:pt x="472" y="0"/>
                  </a:moveTo>
                  <a:lnTo>
                    <a:pt x="389" y="33"/>
                  </a:lnTo>
                  <a:lnTo>
                    <a:pt x="406" y="45"/>
                  </a:lnTo>
                  <a:lnTo>
                    <a:pt x="302" y="156"/>
                  </a:lnTo>
                  <a:lnTo>
                    <a:pt x="210" y="147"/>
                  </a:lnTo>
                  <a:lnTo>
                    <a:pt x="137" y="222"/>
                  </a:lnTo>
                  <a:lnTo>
                    <a:pt x="61" y="184"/>
                  </a:lnTo>
                  <a:lnTo>
                    <a:pt x="0" y="262"/>
                  </a:lnTo>
                  <a:lnTo>
                    <a:pt x="33" y="288"/>
                  </a:lnTo>
                  <a:lnTo>
                    <a:pt x="73" y="239"/>
                  </a:lnTo>
                  <a:lnTo>
                    <a:pt x="146" y="274"/>
                  </a:lnTo>
                  <a:lnTo>
                    <a:pt x="226" y="191"/>
                  </a:lnTo>
                  <a:lnTo>
                    <a:pt x="318" y="201"/>
                  </a:lnTo>
                  <a:lnTo>
                    <a:pt x="441" y="71"/>
                  </a:lnTo>
                  <a:lnTo>
                    <a:pt x="465" y="88"/>
                  </a:lnTo>
                  <a:lnTo>
                    <a:pt x="47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r" defTabSz="914400" rtl="0" eaLnBrk="1" fontAlgn="auto" latinLnBrk="0" hangingPunct="1">
                <a:lnSpc>
                  <a:spcPct val="1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43" name="Freeform 954"/>
          <p:cNvSpPr>
            <a:spLocks noEditPoints="1"/>
          </p:cNvSpPr>
          <p:nvPr/>
        </p:nvSpPr>
        <p:spPr bwMode="auto">
          <a:xfrm>
            <a:off x="6678631" y="2121805"/>
            <a:ext cx="420541" cy="471608"/>
          </a:xfrm>
          <a:custGeom>
            <a:avLst/>
            <a:gdLst>
              <a:gd name="T0" fmla="*/ 141 w 697"/>
              <a:gd name="T1" fmla="*/ 217 h 782"/>
              <a:gd name="T2" fmla="*/ 141 w 697"/>
              <a:gd name="T3" fmla="*/ 314 h 782"/>
              <a:gd name="T4" fmla="*/ 121 w 697"/>
              <a:gd name="T5" fmla="*/ 288 h 782"/>
              <a:gd name="T6" fmla="*/ 138 w 697"/>
              <a:gd name="T7" fmla="*/ 282 h 782"/>
              <a:gd name="T8" fmla="*/ 137 w 697"/>
              <a:gd name="T9" fmla="*/ 269 h 782"/>
              <a:gd name="T10" fmla="*/ 136 w 697"/>
              <a:gd name="T11" fmla="*/ 238 h 782"/>
              <a:gd name="T12" fmla="*/ 145 w 697"/>
              <a:gd name="T13" fmla="*/ 230 h 782"/>
              <a:gd name="T14" fmla="*/ 157 w 697"/>
              <a:gd name="T15" fmla="*/ 241 h 782"/>
              <a:gd name="T16" fmla="*/ 142 w 697"/>
              <a:gd name="T17" fmla="*/ 247 h 782"/>
              <a:gd name="T18" fmla="*/ 145 w 697"/>
              <a:gd name="T19" fmla="*/ 259 h 782"/>
              <a:gd name="T20" fmla="*/ 144 w 697"/>
              <a:gd name="T21" fmla="*/ 291 h 782"/>
              <a:gd name="T22" fmla="*/ 136 w 697"/>
              <a:gd name="T23" fmla="*/ 300 h 782"/>
              <a:gd name="T24" fmla="*/ 121 w 697"/>
              <a:gd name="T25" fmla="*/ 288 h 782"/>
              <a:gd name="T26" fmla="*/ 248 w 697"/>
              <a:gd name="T27" fmla="*/ 233 h 782"/>
              <a:gd name="T28" fmla="*/ 456 w 697"/>
              <a:gd name="T29" fmla="*/ 233 h 782"/>
              <a:gd name="T30" fmla="*/ 359 w 697"/>
              <a:gd name="T31" fmla="*/ 289 h 782"/>
              <a:gd name="T32" fmla="*/ 340 w 697"/>
              <a:gd name="T33" fmla="*/ 308 h 782"/>
              <a:gd name="T34" fmla="*/ 309 w 697"/>
              <a:gd name="T35" fmla="*/ 283 h 782"/>
              <a:gd name="T36" fmla="*/ 345 w 697"/>
              <a:gd name="T37" fmla="*/ 269 h 782"/>
              <a:gd name="T38" fmla="*/ 343 w 697"/>
              <a:gd name="T39" fmla="*/ 242 h 782"/>
              <a:gd name="T40" fmla="*/ 341 w 697"/>
              <a:gd name="T41" fmla="*/ 175 h 782"/>
              <a:gd name="T42" fmla="*/ 359 w 697"/>
              <a:gd name="T43" fmla="*/ 158 h 782"/>
              <a:gd name="T44" fmla="*/ 386 w 697"/>
              <a:gd name="T45" fmla="*/ 180 h 782"/>
              <a:gd name="T46" fmla="*/ 354 w 697"/>
              <a:gd name="T47" fmla="*/ 194 h 782"/>
              <a:gd name="T48" fmla="*/ 361 w 697"/>
              <a:gd name="T49" fmla="*/ 221 h 782"/>
              <a:gd name="T50" fmla="*/ 359 w 697"/>
              <a:gd name="T51" fmla="*/ 289 h 782"/>
              <a:gd name="T52" fmla="*/ 122 w 697"/>
              <a:gd name="T53" fmla="*/ 426 h 782"/>
              <a:gd name="T54" fmla="*/ 255 w 697"/>
              <a:gd name="T55" fmla="*/ 426 h 782"/>
              <a:gd name="T56" fmla="*/ 193 w 697"/>
              <a:gd name="T57" fmla="*/ 462 h 782"/>
              <a:gd name="T58" fmla="*/ 181 w 697"/>
              <a:gd name="T59" fmla="*/ 474 h 782"/>
              <a:gd name="T60" fmla="*/ 161 w 697"/>
              <a:gd name="T61" fmla="*/ 458 h 782"/>
              <a:gd name="T62" fmla="*/ 184 w 697"/>
              <a:gd name="T63" fmla="*/ 449 h 782"/>
              <a:gd name="T64" fmla="*/ 183 w 697"/>
              <a:gd name="T65" fmla="*/ 431 h 782"/>
              <a:gd name="T66" fmla="*/ 182 w 697"/>
              <a:gd name="T67" fmla="*/ 389 h 782"/>
              <a:gd name="T68" fmla="*/ 194 w 697"/>
              <a:gd name="T69" fmla="*/ 378 h 782"/>
              <a:gd name="T70" fmla="*/ 211 w 697"/>
              <a:gd name="T71" fmla="*/ 392 h 782"/>
              <a:gd name="T72" fmla="*/ 190 w 697"/>
              <a:gd name="T73" fmla="*/ 401 h 782"/>
              <a:gd name="T74" fmla="*/ 194 w 697"/>
              <a:gd name="T75" fmla="*/ 418 h 782"/>
              <a:gd name="T76" fmla="*/ 193 w 697"/>
              <a:gd name="T77" fmla="*/ 462 h 782"/>
              <a:gd name="T78" fmla="*/ 601 w 697"/>
              <a:gd name="T79" fmla="*/ 366 h 782"/>
              <a:gd name="T80" fmla="*/ 585 w 697"/>
              <a:gd name="T81" fmla="*/ 182 h 782"/>
              <a:gd name="T82" fmla="*/ 298 w 697"/>
              <a:gd name="T83" fmla="*/ 0 h 782"/>
              <a:gd name="T84" fmla="*/ 2 w 697"/>
              <a:gd name="T85" fmla="*/ 302 h 782"/>
              <a:gd name="T86" fmla="*/ 0 w 697"/>
              <a:gd name="T87" fmla="*/ 781 h 782"/>
              <a:gd name="T88" fmla="*/ 433 w 697"/>
              <a:gd name="T89" fmla="*/ 674 h 782"/>
              <a:gd name="T90" fmla="*/ 563 w 697"/>
              <a:gd name="T91" fmla="*/ 673 h 782"/>
              <a:gd name="T92" fmla="*/ 564 w 697"/>
              <a:gd name="T93" fmla="*/ 673 h 782"/>
              <a:gd name="T94" fmla="*/ 595 w 697"/>
              <a:gd name="T95" fmla="*/ 577 h 782"/>
              <a:gd name="T96" fmla="*/ 561 w 697"/>
              <a:gd name="T97" fmla="*/ 554 h 782"/>
              <a:gd name="T98" fmla="*/ 598 w 697"/>
              <a:gd name="T99" fmla="*/ 536 h 782"/>
              <a:gd name="T100" fmla="*/ 595 w 697"/>
              <a:gd name="T101" fmla="*/ 527 h 782"/>
              <a:gd name="T102" fmla="*/ 652 w 697"/>
              <a:gd name="T103" fmla="*/ 426 h 782"/>
              <a:gd name="T104" fmla="*/ 141 w 697"/>
              <a:gd name="T105" fmla="*/ 201 h 782"/>
              <a:gd name="T106" fmla="*/ 141 w 697"/>
              <a:gd name="T107" fmla="*/ 329 h 782"/>
              <a:gd name="T108" fmla="*/ 189 w 697"/>
              <a:gd name="T109" fmla="*/ 514 h 782"/>
              <a:gd name="T110" fmla="*/ 189 w 697"/>
              <a:gd name="T111" fmla="*/ 337 h 782"/>
              <a:gd name="T112" fmla="*/ 189 w 697"/>
              <a:gd name="T113" fmla="*/ 514 h 782"/>
              <a:gd name="T114" fmla="*/ 215 w 697"/>
              <a:gd name="T115" fmla="*/ 233 h 782"/>
              <a:gd name="T116" fmla="*/ 489 w 697"/>
              <a:gd name="T117" fmla="*/ 233 h 7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697" h="782">
                <a:moveTo>
                  <a:pt x="189" y="265"/>
                </a:moveTo>
                <a:cubicBezTo>
                  <a:pt x="189" y="238"/>
                  <a:pt x="168" y="217"/>
                  <a:pt x="141" y="217"/>
                </a:cubicBezTo>
                <a:cubicBezTo>
                  <a:pt x="115" y="217"/>
                  <a:pt x="93" y="238"/>
                  <a:pt x="93" y="265"/>
                </a:cubicBezTo>
                <a:cubicBezTo>
                  <a:pt x="93" y="292"/>
                  <a:pt x="115" y="314"/>
                  <a:pt x="141" y="314"/>
                </a:cubicBezTo>
                <a:cubicBezTo>
                  <a:pt x="168" y="314"/>
                  <a:pt x="189" y="292"/>
                  <a:pt x="189" y="265"/>
                </a:cubicBezTo>
                <a:moveTo>
                  <a:pt x="121" y="288"/>
                </a:moveTo>
                <a:cubicBezTo>
                  <a:pt x="124" y="278"/>
                  <a:pt x="124" y="278"/>
                  <a:pt x="124" y="278"/>
                </a:cubicBezTo>
                <a:cubicBezTo>
                  <a:pt x="127" y="280"/>
                  <a:pt x="132" y="282"/>
                  <a:pt x="138" y="282"/>
                </a:cubicBezTo>
                <a:cubicBezTo>
                  <a:pt x="143" y="282"/>
                  <a:pt x="146" y="280"/>
                  <a:pt x="146" y="277"/>
                </a:cubicBezTo>
                <a:cubicBezTo>
                  <a:pt x="146" y="273"/>
                  <a:pt x="144" y="271"/>
                  <a:pt x="137" y="269"/>
                </a:cubicBezTo>
                <a:cubicBezTo>
                  <a:pt x="128" y="266"/>
                  <a:pt x="122" y="262"/>
                  <a:pt x="122" y="254"/>
                </a:cubicBezTo>
                <a:cubicBezTo>
                  <a:pt x="122" y="246"/>
                  <a:pt x="127" y="240"/>
                  <a:pt x="136" y="238"/>
                </a:cubicBezTo>
                <a:cubicBezTo>
                  <a:pt x="136" y="230"/>
                  <a:pt x="136" y="230"/>
                  <a:pt x="136" y="230"/>
                </a:cubicBezTo>
                <a:cubicBezTo>
                  <a:pt x="145" y="230"/>
                  <a:pt x="145" y="230"/>
                  <a:pt x="145" y="230"/>
                </a:cubicBezTo>
                <a:cubicBezTo>
                  <a:pt x="145" y="238"/>
                  <a:pt x="145" y="238"/>
                  <a:pt x="145" y="238"/>
                </a:cubicBezTo>
                <a:cubicBezTo>
                  <a:pt x="150" y="238"/>
                  <a:pt x="154" y="239"/>
                  <a:pt x="157" y="241"/>
                </a:cubicBezTo>
                <a:cubicBezTo>
                  <a:pt x="155" y="250"/>
                  <a:pt x="155" y="250"/>
                  <a:pt x="155" y="250"/>
                </a:cubicBezTo>
                <a:cubicBezTo>
                  <a:pt x="152" y="249"/>
                  <a:pt x="148" y="247"/>
                  <a:pt x="142" y="247"/>
                </a:cubicBezTo>
                <a:cubicBezTo>
                  <a:pt x="137" y="247"/>
                  <a:pt x="135" y="250"/>
                  <a:pt x="135" y="252"/>
                </a:cubicBezTo>
                <a:cubicBezTo>
                  <a:pt x="135" y="255"/>
                  <a:pt x="138" y="257"/>
                  <a:pt x="145" y="259"/>
                </a:cubicBezTo>
                <a:cubicBezTo>
                  <a:pt x="155" y="263"/>
                  <a:pt x="159" y="268"/>
                  <a:pt x="159" y="275"/>
                </a:cubicBezTo>
                <a:cubicBezTo>
                  <a:pt x="159" y="283"/>
                  <a:pt x="154" y="290"/>
                  <a:pt x="144" y="291"/>
                </a:cubicBezTo>
                <a:cubicBezTo>
                  <a:pt x="144" y="300"/>
                  <a:pt x="144" y="300"/>
                  <a:pt x="144" y="300"/>
                </a:cubicBezTo>
                <a:cubicBezTo>
                  <a:pt x="136" y="300"/>
                  <a:pt x="136" y="300"/>
                  <a:pt x="136" y="300"/>
                </a:cubicBezTo>
                <a:cubicBezTo>
                  <a:pt x="136" y="292"/>
                  <a:pt x="136" y="292"/>
                  <a:pt x="136" y="292"/>
                </a:cubicBezTo>
                <a:cubicBezTo>
                  <a:pt x="130" y="292"/>
                  <a:pt x="125" y="290"/>
                  <a:pt x="121" y="288"/>
                </a:cubicBezTo>
                <a:moveTo>
                  <a:pt x="352" y="128"/>
                </a:moveTo>
                <a:cubicBezTo>
                  <a:pt x="295" y="128"/>
                  <a:pt x="248" y="175"/>
                  <a:pt x="248" y="233"/>
                </a:cubicBezTo>
                <a:cubicBezTo>
                  <a:pt x="248" y="291"/>
                  <a:pt x="295" y="338"/>
                  <a:pt x="352" y="338"/>
                </a:cubicBezTo>
                <a:cubicBezTo>
                  <a:pt x="410" y="338"/>
                  <a:pt x="456" y="291"/>
                  <a:pt x="456" y="233"/>
                </a:cubicBezTo>
                <a:cubicBezTo>
                  <a:pt x="456" y="175"/>
                  <a:pt x="410" y="128"/>
                  <a:pt x="352" y="128"/>
                </a:cubicBezTo>
                <a:moveTo>
                  <a:pt x="359" y="289"/>
                </a:moveTo>
                <a:cubicBezTo>
                  <a:pt x="359" y="308"/>
                  <a:pt x="359" y="308"/>
                  <a:pt x="359" y="308"/>
                </a:cubicBezTo>
                <a:cubicBezTo>
                  <a:pt x="340" y="308"/>
                  <a:pt x="340" y="308"/>
                  <a:pt x="340" y="308"/>
                </a:cubicBezTo>
                <a:cubicBezTo>
                  <a:pt x="340" y="291"/>
                  <a:pt x="340" y="291"/>
                  <a:pt x="340" y="291"/>
                </a:cubicBezTo>
                <a:cubicBezTo>
                  <a:pt x="328" y="290"/>
                  <a:pt x="316" y="287"/>
                  <a:pt x="309" y="283"/>
                </a:cubicBezTo>
                <a:cubicBezTo>
                  <a:pt x="314" y="261"/>
                  <a:pt x="314" y="261"/>
                  <a:pt x="314" y="261"/>
                </a:cubicBezTo>
                <a:cubicBezTo>
                  <a:pt x="322" y="266"/>
                  <a:pt x="333" y="269"/>
                  <a:pt x="345" y="269"/>
                </a:cubicBezTo>
                <a:cubicBezTo>
                  <a:pt x="356" y="269"/>
                  <a:pt x="363" y="265"/>
                  <a:pt x="363" y="258"/>
                </a:cubicBezTo>
                <a:cubicBezTo>
                  <a:pt x="363" y="251"/>
                  <a:pt x="357" y="246"/>
                  <a:pt x="343" y="242"/>
                </a:cubicBezTo>
                <a:cubicBezTo>
                  <a:pt x="324" y="235"/>
                  <a:pt x="310" y="226"/>
                  <a:pt x="310" y="208"/>
                </a:cubicBezTo>
                <a:cubicBezTo>
                  <a:pt x="310" y="192"/>
                  <a:pt x="322" y="179"/>
                  <a:pt x="341" y="175"/>
                </a:cubicBezTo>
                <a:cubicBezTo>
                  <a:pt x="341" y="158"/>
                  <a:pt x="341" y="158"/>
                  <a:pt x="341" y="158"/>
                </a:cubicBezTo>
                <a:cubicBezTo>
                  <a:pt x="359" y="158"/>
                  <a:pt x="359" y="158"/>
                  <a:pt x="359" y="158"/>
                </a:cubicBezTo>
                <a:cubicBezTo>
                  <a:pt x="359" y="174"/>
                  <a:pt x="359" y="174"/>
                  <a:pt x="359" y="174"/>
                </a:cubicBezTo>
                <a:cubicBezTo>
                  <a:pt x="372" y="174"/>
                  <a:pt x="380" y="177"/>
                  <a:pt x="386" y="180"/>
                </a:cubicBezTo>
                <a:cubicBezTo>
                  <a:pt x="381" y="201"/>
                  <a:pt x="381" y="201"/>
                  <a:pt x="381" y="201"/>
                </a:cubicBezTo>
                <a:cubicBezTo>
                  <a:pt x="376" y="199"/>
                  <a:pt x="368" y="194"/>
                  <a:pt x="354" y="194"/>
                </a:cubicBezTo>
                <a:cubicBezTo>
                  <a:pt x="342" y="194"/>
                  <a:pt x="338" y="200"/>
                  <a:pt x="338" y="205"/>
                </a:cubicBezTo>
                <a:cubicBezTo>
                  <a:pt x="338" y="211"/>
                  <a:pt x="345" y="215"/>
                  <a:pt x="361" y="221"/>
                </a:cubicBezTo>
                <a:cubicBezTo>
                  <a:pt x="383" y="228"/>
                  <a:pt x="391" y="239"/>
                  <a:pt x="391" y="255"/>
                </a:cubicBezTo>
                <a:cubicBezTo>
                  <a:pt x="391" y="272"/>
                  <a:pt x="380" y="286"/>
                  <a:pt x="359" y="289"/>
                </a:cubicBezTo>
                <a:moveTo>
                  <a:pt x="189" y="358"/>
                </a:moveTo>
                <a:cubicBezTo>
                  <a:pt x="152" y="358"/>
                  <a:pt x="122" y="389"/>
                  <a:pt x="122" y="426"/>
                </a:cubicBezTo>
                <a:cubicBezTo>
                  <a:pt x="122" y="463"/>
                  <a:pt x="152" y="493"/>
                  <a:pt x="189" y="493"/>
                </a:cubicBezTo>
                <a:cubicBezTo>
                  <a:pt x="226" y="493"/>
                  <a:pt x="255" y="463"/>
                  <a:pt x="255" y="426"/>
                </a:cubicBezTo>
                <a:cubicBezTo>
                  <a:pt x="255" y="389"/>
                  <a:pt x="226" y="358"/>
                  <a:pt x="189" y="358"/>
                </a:cubicBezTo>
                <a:moveTo>
                  <a:pt x="193" y="462"/>
                </a:moveTo>
                <a:cubicBezTo>
                  <a:pt x="193" y="474"/>
                  <a:pt x="193" y="474"/>
                  <a:pt x="193" y="474"/>
                </a:cubicBezTo>
                <a:cubicBezTo>
                  <a:pt x="181" y="474"/>
                  <a:pt x="181" y="474"/>
                  <a:pt x="181" y="474"/>
                </a:cubicBezTo>
                <a:cubicBezTo>
                  <a:pt x="181" y="463"/>
                  <a:pt x="181" y="463"/>
                  <a:pt x="181" y="463"/>
                </a:cubicBezTo>
                <a:cubicBezTo>
                  <a:pt x="173" y="462"/>
                  <a:pt x="166" y="460"/>
                  <a:pt x="161" y="458"/>
                </a:cubicBezTo>
                <a:cubicBezTo>
                  <a:pt x="165" y="444"/>
                  <a:pt x="165" y="444"/>
                  <a:pt x="165" y="444"/>
                </a:cubicBezTo>
                <a:cubicBezTo>
                  <a:pt x="170" y="446"/>
                  <a:pt x="177" y="449"/>
                  <a:pt x="184" y="449"/>
                </a:cubicBezTo>
                <a:cubicBezTo>
                  <a:pt x="191" y="449"/>
                  <a:pt x="196" y="446"/>
                  <a:pt x="196" y="442"/>
                </a:cubicBezTo>
                <a:cubicBezTo>
                  <a:pt x="196" y="437"/>
                  <a:pt x="192" y="434"/>
                  <a:pt x="183" y="431"/>
                </a:cubicBezTo>
                <a:cubicBezTo>
                  <a:pt x="171" y="427"/>
                  <a:pt x="162" y="421"/>
                  <a:pt x="162" y="410"/>
                </a:cubicBezTo>
                <a:cubicBezTo>
                  <a:pt x="162" y="399"/>
                  <a:pt x="169" y="391"/>
                  <a:pt x="182" y="389"/>
                </a:cubicBezTo>
                <a:cubicBezTo>
                  <a:pt x="182" y="378"/>
                  <a:pt x="182" y="378"/>
                  <a:pt x="182" y="378"/>
                </a:cubicBezTo>
                <a:cubicBezTo>
                  <a:pt x="194" y="378"/>
                  <a:pt x="194" y="378"/>
                  <a:pt x="194" y="378"/>
                </a:cubicBezTo>
                <a:cubicBezTo>
                  <a:pt x="194" y="388"/>
                  <a:pt x="194" y="388"/>
                  <a:pt x="194" y="388"/>
                </a:cubicBezTo>
                <a:cubicBezTo>
                  <a:pt x="201" y="388"/>
                  <a:pt x="207" y="390"/>
                  <a:pt x="211" y="392"/>
                </a:cubicBezTo>
                <a:cubicBezTo>
                  <a:pt x="207" y="405"/>
                  <a:pt x="207" y="405"/>
                  <a:pt x="207" y="405"/>
                </a:cubicBezTo>
                <a:cubicBezTo>
                  <a:pt x="204" y="404"/>
                  <a:pt x="199" y="401"/>
                  <a:pt x="190" y="401"/>
                </a:cubicBezTo>
                <a:cubicBezTo>
                  <a:pt x="183" y="401"/>
                  <a:pt x="180" y="404"/>
                  <a:pt x="180" y="408"/>
                </a:cubicBezTo>
                <a:cubicBezTo>
                  <a:pt x="180" y="412"/>
                  <a:pt x="184" y="414"/>
                  <a:pt x="194" y="418"/>
                </a:cubicBezTo>
                <a:cubicBezTo>
                  <a:pt x="208" y="423"/>
                  <a:pt x="214" y="429"/>
                  <a:pt x="214" y="440"/>
                </a:cubicBezTo>
                <a:cubicBezTo>
                  <a:pt x="214" y="451"/>
                  <a:pt x="207" y="459"/>
                  <a:pt x="193" y="462"/>
                </a:cubicBezTo>
                <a:moveTo>
                  <a:pt x="652" y="426"/>
                </a:moveTo>
                <a:cubicBezTo>
                  <a:pt x="636" y="408"/>
                  <a:pt x="611" y="388"/>
                  <a:pt x="601" y="366"/>
                </a:cubicBezTo>
                <a:cubicBezTo>
                  <a:pt x="587" y="333"/>
                  <a:pt x="603" y="301"/>
                  <a:pt x="603" y="267"/>
                </a:cubicBezTo>
                <a:cubicBezTo>
                  <a:pt x="602" y="240"/>
                  <a:pt x="594" y="207"/>
                  <a:pt x="585" y="182"/>
                </a:cubicBezTo>
                <a:cubicBezTo>
                  <a:pt x="570" y="141"/>
                  <a:pt x="543" y="107"/>
                  <a:pt x="509" y="80"/>
                </a:cubicBezTo>
                <a:cubicBezTo>
                  <a:pt x="456" y="31"/>
                  <a:pt x="381" y="0"/>
                  <a:pt x="298" y="0"/>
                </a:cubicBezTo>
                <a:cubicBezTo>
                  <a:pt x="133" y="0"/>
                  <a:pt x="0" y="122"/>
                  <a:pt x="0" y="273"/>
                </a:cubicBezTo>
                <a:cubicBezTo>
                  <a:pt x="0" y="283"/>
                  <a:pt x="1" y="293"/>
                  <a:pt x="2" y="302"/>
                </a:cubicBezTo>
                <a:cubicBezTo>
                  <a:pt x="3" y="368"/>
                  <a:pt x="23" y="446"/>
                  <a:pt x="82" y="533"/>
                </a:cubicBezTo>
                <a:cubicBezTo>
                  <a:pt x="82" y="533"/>
                  <a:pt x="164" y="697"/>
                  <a:pt x="0" y="781"/>
                </a:cubicBezTo>
                <a:cubicBezTo>
                  <a:pt x="362" y="782"/>
                  <a:pt x="362" y="782"/>
                  <a:pt x="362" y="782"/>
                </a:cubicBezTo>
                <a:cubicBezTo>
                  <a:pt x="362" y="782"/>
                  <a:pt x="389" y="674"/>
                  <a:pt x="433" y="674"/>
                </a:cubicBezTo>
                <a:cubicBezTo>
                  <a:pt x="470" y="674"/>
                  <a:pt x="508" y="677"/>
                  <a:pt x="545" y="675"/>
                </a:cubicBezTo>
                <a:cubicBezTo>
                  <a:pt x="553" y="676"/>
                  <a:pt x="558" y="675"/>
                  <a:pt x="563" y="673"/>
                </a:cubicBezTo>
                <a:cubicBezTo>
                  <a:pt x="563" y="673"/>
                  <a:pt x="563" y="673"/>
                  <a:pt x="564" y="673"/>
                </a:cubicBezTo>
                <a:cubicBezTo>
                  <a:pt x="564" y="673"/>
                  <a:pt x="564" y="673"/>
                  <a:pt x="564" y="673"/>
                </a:cubicBezTo>
                <a:cubicBezTo>
                  <a:pt x="589" y="660"/>
                  <a:pt x="571" y="601"/>
                  <a:pt x="571" y="601"/>
                </a:cubicBezTo>
                <a:cubicBezTo>
                  <a:pt x="586" y="595"/>
                  <a:pt x="595" y="585"/>
                  <a:pt x="595" y="577"/>
                </a:cubicBezTo>
                <a:cubicBezTo>
                  <a:pt x="595" y="575"/>
                  <a:pt x="595" y="575"/>
                  <a:pt x="595" y="575"/>
                </a:cubicBezTo>
                <a:cubicBezTo>
                  <a:pt x="595" y="565"/>
                  <a:pt x="581" y="557"/>
                  <a:pt x="561" y="554"/>
                </a:cubicBezTo>
                <a:cubicBezTo>
                  <a:pt x="570" y="554"/>
                  <a:pt x="570" y="554"/>
                  <a:pt x="570" y="554"/>
                </a:cubicBezTo>
                <a:cubicBezTo>
                  <a:pt x="585" y="554"/>
                  <a:pt x="598" y="546"/>
                  <a:pt x="598" y="536"/>
                </a:cubicBezTo>
                <a:cubicBezTo>
                  <a:pt x="598" y="535"/>
                  <a:pt x="598" y="535"/>
                  <a:pt x="598" y="535"/>
                </a:cubicBezTo>
                <a:cubicBezTo>
                  <a:pt x="598" y="532"/>
                  <a:pt x="597" y="529"/>
                  <a:pt x="595" y="527"/>
                </a:cubicBezTo>
                <a:cubicBezTo>
                  <a:pt x="598" y="514"/>
                  <a:pt x="609" y="461"/>
                  <a:pt x="611" y="461"/>
                </a:cubicBezTo>
                <a:cubicBezTo>
                  <a:pt x="697" y="457"/>
                  <a:pt x="652" y="426"/>
                  <a:pt x="652" y="426"/>
                </a:cubicBezTo>
                <a:moveTo>
                  <a:pt x="78" y="265"/>
                </a:moveTo>
                <a:cubicBezTo>
                  <a:pt x="78" y="230"/>
                  <a:pt x="106" y="201"/>
                  <a:pt x="141" y="201"/>
                </a:cubicBezTo>
                <a:cubicBezTo>
                  <a:pt x="176" y="201"/>
                  <a:pt x="205" y="230"/>
                  <a:pt x="205" y="265"/>
                </a:cubicBezTo>
                <a:cubicBezTo>
                  <a:pt x="205" y="300"/>
                  <a:pt x="176" y="329"/>
                  <a:pt x="141" y="329"/>
                </a:cubicBezTo>
                <a:cubicBezTo>
                  <a:pt x="106" y="329"/>
                  <a:pt x="78" y="300"/>
                  <a:pt x="78" y="265"/>
                </a:cubicBezTo>
                <a:moveTo>
                  <a:pt x="189" y="514"/>
                </a:moveTo>
                <a:cubicBezTo>
                  <a:pt x="141" y="514"/>
                  <a:pt x="101" y="474"/>
                  <a:pt x="101" y="426"/>
                </a:cubicBezTo>
                <a:cubicBezTo>
                  <a:pt x="101" y="377"/>
                  <a:pt x="141" y="337"/>
                  <a:pt x="189" y="337"/>
                </a:cubicBezTo>
                <a:cubicBezTo>
                  <a:pt x="237" y="337"/>
                  <a:pt x="276" y="377"/>
                  <a:pt x="276" y="426"/>
                </a:cubicBezTo>
                <a:cubicBezTo>
                  <a:pt x="276" y="474"/>
                  <a:pt x="237" y="514"/>
                  <a:pt x="189" y="514"/>
                </a:cubicBezTo>
                <a:moveTo>
                  <a:pt x="352" y="371"/>
                </a:moveTo>
                <a:cubicBezTo>
                  <a:pt x="276" y="371"/>
                  <a:pt x="215" y="309"/>
                  <a:pt x="215" y="233"/>
                </a:cubicBezTo>
                <a:cubicBezTo>
                  <a:pt x="215" y="157"/>
                  <a:pt x="276" y="95"/>
                  <a:pt x="352" y="95"/>
                </a:cubicBezTo>
                <a:cubicBezTo>
                  <a:pt x="428" y="95"/>
                  <a:pt x="489" y="157"/>
                  <a:pt x="489" y="233"/>
                </a:cubicBezTo>
                <a:cubicBezTo>
                  <a:pt x="489" y="309"/>
                  <a:pt x="428" y="371"/>
                  <a:pt x="352" y="371"/>
                </a:cubicBezTo>
              </a:path>
            </a:pathLst>
          </a:custGeom>
          <a:solidFill>
            <a:srgbClr val="FEFEF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3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7479170" y="1872563"/>
            <a:ext cx="2144479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Add title text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7479171" y="2264894"/>
            <a:ext cx="3602128" cy="5595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content, content to match the title. 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7479170" y="3395936"/>
            <a:ext cx="2144479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Add title text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7479171" y="3788267"/>
            <a:ext cx="3602128" cy="5595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content, content to match the title. 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7479170" y="4963729"/>
            <a:ext cx="2144479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Add title text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7479171" y="5356060"/>
            <a:ext cx="3602128" cy="5595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content, content to match the title. 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2278795" y="1872563"/>
            <a:ext cx="2144479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3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Add title text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821146" y="2264894"/>
            <a:ext cx="3602128" cy="5595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3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content, content to match the title. 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2278795" y="3395936"/>
            <a:ext cx="2144479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3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Add title text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53" name="文本框 52"/>
          <p:cNvSpPr txBox="1"/>
          <p:nvPr/>
        </p:nvSpPr>
        <p:spPr>
          <a:xfrm>
            <a:off x="821146" y="3788267"/>
            <a:ext cx="3602128" cy="5595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3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content, content to match the title. 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2278795" y="4963729"/>
            <a:ext cx="2144479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3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Add title text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821146" y="5356060"/>
            <a:ext cx="3602128" cy="5595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3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content, content to match the title. 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63671"/>
            <a:ext cx="12192000" cy="792897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132228" y="2327852"/>
            <a:ext cx="63384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6000" b="0" i="0" u="none" strike="noStrike" kern="1200" cap="none" spc="600" normalizeH="0" baseline="0" noProof="0" dirty="0">
                <a:ln>
                  <a:noFill/>
                </a:ln>
                <a:solidFill>
                  <a:srgbClr val="70A4D7"/>
                </a:solidFill>
                <a:effectLst/>
                <a:uLnTx/>
                <a:uFillTx/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rPr>
              <a:t>Add title text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301459" y="4754397"/>
            <a:ext cx="1589080" cy="382219"/>
          </a:xfrm>
          <a:prstGeom prst="roundRect">
            <a:avLst>
              <a:gd name="adj" fmla="val 50000"/>
            </a:avLst>
          </a:prstGeom>
          <a:solidFill>
            <a:srgbClr val="70A4D7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Part Three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7" name="矩形 6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<p:cNvSpPr/>
          <p:nvPr/>
        </p:nvSpPr>
        <p:spPr>
          <a:xfrm>
            <a:off x="2429886" y="3440385"/>
            <a:ext cx="5743143" cy="418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Click here to add content, content to match the title. </a:t>
            </a:r>
          </a:p>
        </p:txBody>
      </p:sp>
      <p:sp>
        <p:nvSpPr>
          <p:cNvPr id="8" name="流程图: 接点 7"/>
          <p:cNvSpPr/>
          <p:nvPr/>
        </p:nvSpPr>
        <p:spPr>
          <a:xfrm>
            <a:off x="8609141" y="1323424"/>
            <a:ext cx="1042538" cy="1033517"/>
          </a:xfrm>
          <a:prstGeom prst="flowChartConnector">
            <a:avLst/>
          </a:prstGeom>
          <a:solidFill>
            <a:srgbClr val="F6C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zh-CN" sz="3600" dirty="0">
                <a:solidFill>
                  <a:prstClr val="white"/>
                </a:solidFill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rPr>
              <a:t>03</a:t>
            </a:r>
            <a:endParaRPr lang="zh-CN" altLang="en-US" sz="3600" dirty="0">
              <a:solidFill>
                <a:prstClr val="white"/>
              </a:solidFill>
              <a:latin typeface="华康海报体W12(P)" panose="040B0C00000000000000" pitchFamily="82" charset="-122"/>
              <a:ea typeface="华康海报体W12(P)" panose="040B0C00000000000000" pitchFamily="82" charset="-122"/>
              <a:sym typeface="思源黑体" panose="020B05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图片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: 圆角 2"/>
          <p:cNvSpPr/>
          <p:nvPr/>
        </p:nvSpPr>
        <p:spPr>
          <a:xfrm>
            <a:off x="419100" y="371475"/>
            <a:ext cx="11353800" cy="6115050"/>
          </a:xfrm>
          <a:prstGeom prst="roundRect">
            <a:avLst>
              <a:gd name="adj" fmla="val 7925"/>
            </a:avLst>
          </a:prstGeom>
          <a:solidFill>
            <a:schemeClr val="bg1">
              <a:alpha val="90000"/>
            </a:schemeClr>
          </a:solidFill>
          <a:ln w="19050">
            <a:solidFill>
              <a:srgbClr val="ACD6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938414" y="680335"/>
            <a:ext cx="4315173" cy="874008"/>
            <a:chOff x="3938414" y="578735"/>
            <a:chExt cx="4315173" cy="874008"/>
          </a:xfrm>
        </p:grpSpPr>
        <p:sp>
          <p:nvSpPr>
            <p:cNvPr id="5" name="矩形 4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  <p:cNvSpPr/>
            <p:nvPr/>
          </p:nvSpPr>
          <p:spPr>
            <a:xfrm>
              <a:off x="3938414" y="1116048"/>
              <a:ext cx="4315173" cy="3366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思源黑体" panose="020B0500000000000000" pitchFamily="34" charset="-122"/>
                </a:rPr>
                <a:t>Click here to add content, content to match the title. </a:t>
              </a:r>
            </a:p>
          </p:txBody>
        </p:sp>
        <p:sp>
          <p:nvSpPr>
            <p:cNvPr id="6" name="矩形: 圆角 5"/>
            <p:cNvSpPr/>
            <p:nvPr/>
          </p:nvSpPr>
          <p:spPr>
            <a:xfrm>
              <a:off x="4347195" y="578735"/>
              <a:ext cx="3497610" cy="537313"/>
            </a:xfrm>
            <a:prstGeom prst="roundRect">
              <a:avLst>
                <a:gd name="adj" fmla="val 50000"/>
              </a:avLst>
            </a:prstGeom>
            <a:solidFill>
              <a:srgbClr val="DCF0F6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spc="300" dirty="0">
                  <a:solidFill>
                    <a:srgbClr val="70A4D7"/>
                  </a:solidFill>
                  <a:latin typeface="华康海报体W12(P)" panose="040B0C00000000000000" pitchFamily="82" charset="-122"/>
                  <a:ea typeface="华康海报体W12(P)" panose="040B0C00000000000000" pitchFamily="82" charset="-122"/>
                  <a:sym typeface="思源黑体" panose="020B0500000000000000" pitchFamily="34" charset="-122"/>
                </a:rPr>
                <a:t>Add title text</a:t>
              </a:r>
              <a:endParaRPr lang="zh-CN" altLang="en-US" sz="2400" spc="300" dirty="0">
                <a:solidFill>
                  <a:srgbClr val="70A4D7"/>
                </a:solidFill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5" name="TextBox 1"/>
          <p:cNvSpPr txBox="1"/>
          <p:nvPr/>
        </p:nvSpPr>
        <p:spPr>
          <a:xfrm>
            <a:off x="5476303" y="2579317"/>
            <a:ext cx="4510870" cy="367441"/>
          </a:xfrm>
          <a:prstGeom prst="rect">
            <a:avLst/>
          </a:prstGeom>
          <a:noFill/>
        </p:spPr>
        <p:txBody>
          <a:bodyPr wrap="square" lIns="121889" tIns="60944" rIns="121889" bIns="60944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content, content to match the title. 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10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47" name="组合 46"/>
          <p:cNvGrpSpPr/>
          <p:nvPr/>
        </p:nvGrpSpPr>
        <p:grpSpPr>
          <a:xfrm>
            <a:off x="1080187" y="2009129"/>
            <a:ext cx="3831006" cy="3627251"/>
            <a:chOff x="1163600" y="2043985"/>
            <a:chExt cx="3831006" cy="3627251"/>
          </a:xfrm>
        </p:grpSpPr>
        <p:grpSp>
          <p:nvGrpSpPr>
            <p:cNvPr id="26" name="组合 25"/>
            <p:cNvGrpSpPr/>
            <p:nvPr/>
          </p:nvGrpSpPr>
          <p:grpSpPr>
            <a:xfrm>
              <a:off x="1821860" y="2043985"/>
              <a:ext cx="2473421" cy="2474316"/>
              <a:chOff x="1832588" y="1110028"/>
              <a:chExt cx="1968462" cy="1968462"/>
            </a:xfrm>
            <a:solidFill>
              <a:srgbClr val="6B9EA3"/>
            </a:solidFill>
          </p:grpSpPr>
          <p:sp>
            <p:nvSpPr>
              <p:cNvPr id="27" name="椭圆 26"/>
              <p:cNvSpPr/>
              <p:nvPr/>
            </p:nvSpPr>
            <p:spPr>
              <a:xfrm>
                <a:off x="1832588" y="1110028"/>
                <a:ext cx="1968462" cy="1968462"/>
              </a:xfrm>
              <a:prstGeom prst="ellipse">
                <a:avLst/>
              </a:prstGeom>
              <a:solidFill>
                <a:srgbClr val="70A4D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思源黑体" panose="020B0500000000000000" pitchFamily="34" charset="-122"/>
                </a:endParaRPr>
              </a:p>
            </p:txBody>
          </p:sp>
          <p:sp>
            <p:nvSpPr>
              <p:cNvPr id="28" name="TextBox 4"/>
              <p:cNvSpPr txBox="1"/>
              <p:nvPr/>
            </p:nvSpPr>
            <p:spPr>
              <a:xfrm>
                <a:off x="2203755" y="1740252"/>
                <a:ext cx="1222418" cy="3672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sym typeface="思源黑体" panose="020B0500000000000000" pitchFamily="34" charset="-122"/>
                  </a:rPr>
                  <a:t>Add title</a:t>
                </a:r>
                <a:endPara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思源黑体" panose="020B0500000000000000" pitchFamily="34" charset="-122"/>
                </a:endParaRPr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>
              <a:off x="1163600" y="3503332"/>
              <a:ext cx="2167121" cy="2167904"/>
              <a:chOff x="2115570" y="1737559"/>
              <a:chExt cx="1620620" cy="1620620"/>
            </a:xfrm>
            <a:solidFill>
              <a:srgbClr val="ECA94B"/>
            </a:solidFill>
          </p:grpSpPr>
          <p:sp>
            <p:nvSpPr>
              <p:cNvPr id="30" name="椭圆 29"/>
              <p:cNvSpPr/>
              <p:nvPr/>
            </p:nvSpPr>
            <p:spPr>
              <a:xfrm>
                <a:off x="2115570" y="1737559"/>
                <a:ext cx="1620620" cy="1620620"/>
              </a:xfrm>
              <a:prstGeom prst="ellipse">
                <a:avLst/>
              </a:prstGeom>
              <a:solidFill>
                <a:srgbClr val="F6C8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思源黑体" panose="020B0500000000000000" pitchFamily="34" charset="-122"/>
                </a:endParaRPr>
              </a:p>
            </p:txBody>
          </p:sp>
          <p:sp>
            <p:nvSpPr>
              <p:cNvPr id="31" name="TextBox 7"/>
              <p:cNvSpPr txBox="1"/>
              <p:nvPr/>
            </p:nvSpPr>
            <p:spPr>
              <a:xfrm>
                <a:off x="2268957" y="2403972"/>
                <a:ext cx="1148653" cy="3451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sym typeface="思源黑体" panose="020B0500000000000000" pitchFamily="34" charset="-122"/>
                  </a:rPr>
                  <a:t>Add title</a:t>
                </a:r>
                <a:endPara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思源黑体" panose="020B0500000000000000" pitchFamily="34" charset="-122"/>
                </a:endParaRPr>
              </a:p>
            </p:txBody>
          </p:sp>
        </p:grpSp>
        <p:grpSp>
          <p:nvGrpSpPr>
            <p:cNvPr id="32" name="组合 31"/>
            <p:cNvGrpSpPr/>
            <p:nvPr/>
          </p:nvGrpSpPr>
          <p:grpSpPr>
            <a:xfrm>
              <a:off x="3172012" y="3652619"/>
              <a:ext cx="1822594" cy="1823253"/>
              <a:chOff x="3527026" y="1952177"/>
              <a:chExt cx="1191384" cy="1191384"/>
            </a:xfrm>
            <a:solidFill>
              <a:srgbClr val="F5C4C2"/>
            </a:solidFill>
          </p:grpSpPr>
          <p:sp>
            <p:nvSpPr>
              <p:cNvPr id="33" name="椭圆 32"/>
              <p:cNvSpPr/>
              <p:nvPr/>
            </p:nvSpPr>
            <p:spPr>
              <a:xfrm>
                <a:off x="3527026" y="1952177"/>
                <a:ext cx="1191384" cy="1191384"/>
              </a:xfrm>
              <a:prstGeom prst="ellipse">
                <a:avLst/>
              </a:prstGeom>
              <a:solidFill>
                <a:srgbClr val="ACD6F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思源黑体" panose="020B0500000000000000" pitchFamily="34" charset="-122"/>
                </a:endParaRPr>
              </a:p>
            </p:txBody>
          </p:sp>
          <p:sp>
            <p:nvSpPr>
              <p:cNvPr id="34" name="TextBox 10"/>
              <p:cNvSpPr txBox="1"/>
              <p:nvPr/>
            </p:nvSpPr>
            <p:spPr>
              <a:xfrm>
                <a:off x="3670501" y="2437142"/>
                <a:ext cx="1004043" cy="3016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sym typeface="思源黑体" panose="020B0500000000000000" pitchFamily="34" charset="-122"/>
                  </a:rPr>
                  <a:t>Add title</a:t>
                </a:r>
                <a:endPara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思源黑体" panose="020B0500000000000000" pitchFamily="34" charset="-122"/>
                </a:endParaRPr>
              </a:p>
            </p:txBody>
          </p:sp>
        </p:grpSp>
      </p:grpSp>
      <p:sp>
        <p:nvSpPr>
          <p:cNvPr id="35" name="TextBox 11"/>
          <p:cNvSpPr txBox="1"/>
          <p:nvPr/>
        </p:nvSpPr>
        <p:spPr>
          <a:xfrm>
            <a:off x="5476303" y="3918917"/>
            <a:ext cx="4510870" cy="367441"/>
          </a:xfrm>
          <a:prstGeom prst="rect">
            <a:avLst/>
          </a:prstGeom>
          <a:noFill/>
        </p:spPr>
        <p:txBody>
          <a:bodyPr wrap="square" lIns="121889" tIns="60944" rIns="121889" bIns="60944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content, content to match the title. 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10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36" name="TextBox 12"/>
          <p:cNvSpPr txBox="1"/>
          <p:nvPr/>
        </p:nvSpPr>
        <p:spPr>
          <a:xfrm>
            <a:off x="5476303" y="5190899"/>
            <a:ext cx="4510870" cy="367441"/>
          </a:xfrm>
          <a:prstGeom prst="rect">
            <a:avLst/>
          </a:prstGeom>
          <a:noFill/>
        </p:spPr>
        <p:txBody>
          <a:bodyPr wrap="square" lIns="121889" tIns="60944" rIns="121889" bIns="60944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content, content to match the title. 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10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5476303" y="2130287"/>
            <a:ext cx="4510870" cy="352867"/>
          </a:xfrm>
          <a:prstGeom prst="rect">
            <a:avLst/>
          </a:prstGeom>
          <a:solidFill>
            <a:srgbClr val="F6C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38" name="TextBox 15"/>
          <p:cNvSpPr txBox="1"/>
          <p:nvPr/>
        </p:nvSpPr>
        <p:spPr>
          <a:xfrm>
            <a:off x="5572279" y="2122055"/>
            <a:ext cx="15543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Add title text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5476303" y="3469888"/>
            <a:ext cx="4510870" cy="352867"/>
          </a:xfrm>
          <a:prstGeom prst="rect">
            <a:avLst/>
          </a:prstGeom>
          <a:solidFill>
            <a:srgbClr val="ACD6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40" name="TextBox 18"/>
          <p:cNvSpPr txBox="1"/>
          <p:nvPr/>
        </p:nvSpPr>
        <p:spPr>
          <a:xfrm>
            <a:off x="5572279" y="3461656"/>
            <a:ext cx="15543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Add title text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5476303" y="4765822"/>
            <a:ext cx="4510870" cy="352867"/>
          </a:xfrm>
          <a:prstGeom prst="rect">
            <a:avLst/>
          </a:prstGeom>
          <a:solidFill>
            <a:srgbClr val="70A4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42" name="TextBox 21"/>
          <p:cNvSpPr txBox="1"/>
          <p:nvPr/>
        </p:nvSpPr>
        <p:spPr>
          <a:xfrm>
            <a:off x="5572279" y="4757590"/>
            <a:ext cx="15543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Add title text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43" name="Rectangle 13" descr="FD1DDF730CE4456e89755B07FE1653D0# #Rectangle 13"/>
          <p:cNvSpPr>
            <a:spLocks noChangeArrowheads="1"/>
          </p:cNvSpPr>
          <p:nvPr/>
        </p:nvSpPr>
        <p:spPr bwMode="auto">
          <a:xfrm>
            <a:off x="9972664" y="2060497"/>
            <a:ext cx="1278944" cy="492443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思源黑体" panose="020B0500000000000000" pitchFamily="34" charset="-122"/>
              </a:rPr>
              <a:t>100%</a:t>
            </a:r>
          </a:p>
        </p:txBody>
      </p:sp>
      <p:sp>
        <p:nvSpPr>
          <p:cNvPr id="44" name="Rectangle 13" descr="FD1DDF730CE4456e89755B07FE1653D0# #Rectangle 13"/>
          <p:cNvSpPr>
            <a:spLocks noChangeArrowheads="1"/>
          </p:cNvSpPr>
          <p:nvPr/>
        </p:nvSpPr>
        <p:spPr bwMode="auto">
          <a:xfrm>
            <a:off x="9972664" y="3400097"/>
            <a:ext cx="1055736" cy="492443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思源黑体" panose="020B0500000000000000" pitchFamily="34" charset="-122"/>
              </a:rPr>
              <a:t>60%</a:t>
            </a:r>
          </a:p>
        </p:txBody>
      </p:sp>
      <p:sp>
        <p:nvSpPr>
          <p:cNvPr id="45" name="Rectangle 13" descr="FD1DDF730CE4456e89755B07FE1653D0# #Rectangle 13"/>
          <p:cNvSpPr>
            <a:spLocks noChangeArrowheads="1"/>
          </p:cNvSpPr>
          <p:nvPr/>
        </p:nvSpPr>
        <p:spPr bwMode="auto">
          <a:xfrm>
            <a:off x="9972664" y="4704865"/>
            <a:ext cx="1055736" cy="492443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思源黑体" panose="020B0500000000000000" pitchFamily="34" charset="-122"/>
              </a:rPr>
              <a:t>50%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图片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: 圆角 2"/>
          <p:cNvSpPr/>
          <p:nvPr/>
        </p:nvSpPr>
        <p:spPr>
          <a:xfrm>
            <a:off x="419100" y="371475"/>
            <a:ext cx="11353800" cy="6115050"/>
          </a:xfrm>
          <a:prstGeom prst="roundRect">
            <a:avLst>
              <a:gd name="adj" fmla="val 7925"/>
            </a:avLst>
          </a:prstGeom>
          <a:solidFill>
            <a:schemeClr val="bg1">
              <a:alpha val="90000"/>
            </a:schemeClr>
          </a:solidFill>
          <a:ln w="19050">
            <a:solidFill>
              <a:srgbClr val="ACD6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938414" y="680335"/>
            <a:ext cx="4315173" cy="874008"/>
            <a:chOff x="3938414" y="578735"/>
            <a:chExt cx="4315173" cy="874008"/>
          </a:xfrm>
        </p:grpSpPr>
        <p:sp>
          <p:nvSpPr>
            <p:cNvPr id="5" name="矩形 4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  <p:cNvSpPr/>
            <p:nvPr/>
          </p:nvSpPr>
          <p:spPr>
            <a:xfrm>
              <a:off x="3938414" y="1116048"/>
              <a:ext cx="4315173" cy="3366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思源黑体" panose="020B0500000000000000" pitchFamily="34" charset="-122"/>
                </a:rPr>
                <a:t>Click here to add content, content to match the title. </a:t>
              </a:r>
            </a:p>
          </p:txBody>
        </p:sp>
        <p:sp>
          <p:nvSpPr>
            <p:cNvPr id="6" name="矩形: 圆角 5"/>
            <p:cNvSpPr/>
            <p:nvPr/>
          </p:nvSpPr>
          <p:spPr>
            <a:xfrm>
              <a:off x="4347195" y="578735"/>
              <a:ext cx="3497610" cy="537313"/>
            </a:xfrm>
            <a:prstGeom prst="roundRect">
              <a:avLst>
                <a:gd name="adj" fmla="val 50000"/>
              </a:avLst>
            </a:prstGeom>
            <a:solidFill>
              <a:srgbClr val="DCF0F6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spc="300" dirty="0">
                  <a:solidFill>
                    <a:srgbClr val="70A4D7"/>
                  </a:solidFill>
                  <a:latin typeface="华康海报体W12(P)" panose="040B0C00000000000000" pitchFamily="82" charset="-122"/>
                  <a:ea typeface="华康海报体W12(P)" panose="040B0C00000000000000" pitchFamily="82" charset="-122"/>
                  <a:sym typeface="思源黑体" panose="020B0500000000000000" pitchFamily="34" charset="-122"/>
                </a:rPr>
                <a:t>Add title text</a:t>
              </a:r>
              <a:endParaRPr lang="zh-CN" altLang="en-US" sz="2400" spc="300" dirty="0">
                <a:solidFill>
                  <a:srgbClr val="70A4D7"/>
                </a:solidFill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899078" y="2128473"/>
            <a:ext cx="5132387" cy="1704974"/>
            <a:chOff x="874713" y="1943101"/>
            <a:chExt cx="5132387" cy="1704974"/>
          </a:xfrm>
        </p:grpSpPr>
        <p:grpSp>
          <p:nvGrpSpPr>
            <p:cNvPr id="25" name="组合 24"/>
            <p:cNvGrpSpPr/>
            <p:nvPr/>
          </p:nvGrpSpPr>
          <p:grpSpPr>
            <a:xfrm>
              <a:off x="874713" y="1943101"/>
              <a:ext cx="5132387" cy="1704974"/>
              <a:chOff x="874713" y="1752601"/>
              <a:chExt cx="5132387" cy="1704974"/>
            </a:xfrm>
          </p:grpSpPr>
          <p:sp>
            <p:nvSpPr>
              <p:cNvPr id="29" name="矩形 28"/>
              <p:cNvSpPr/>
              <p:nvPr/>
            </p:nvSpPr>
            <p:spPr>
              <a:xfrm>
                <a:off x="874713" y="1752601"/>
                <a:ext cx="5132387" cy="1704974"/>
              </a:xfrm>
              <a:prstGeom prst="rect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0" name="椭圆 8"/>
              <p:cNvSpPr/>
              <p:nvPr/>
            </p:nvSpPr>
            <p:spPr>
              <a:xfrm>
                <a:off x="5200650" y="1991396"/>
                <a:ext cx="586015" cy="514075"/>
              </a:xfrm>
              <a:custGeom>
                <a:avLst/>
                <a:gdLst>
                  <a:gd name="connsiteX0" fmla="*/ 352921 w 607646"/>
                  <a:gd name="connsiteY0" fmla="*/ 457945 h 533051"/>
                  <a:gd name="connsiteX1" fmla="*/ 342979 w 607646"/>
                  <a:gd name="connsiteY1" fmla="*/ 462170 h 533051"/>
                  <a:gd name="connsiteX2" fmla="*/ 338854 w 607646"/>
                  <a:gd name="connsiteY2" fmla="*/ 472100 h 533051"/>
                  <a:gd name="connsiteX3" fmla="*/ 342979 w 607646"/>
                  <a:gd name="connsiteY3" fmla="*/ 482029 h 533051"/>
                  <a:gd name="connsiteX4" fmla="*/ 352921 w 607646"/>
                  <a:gd name="connsiteY4" fmla="*/ 486149 h 533051"/>
                  <a:gd name="connsiteX5" fmla="*/ 362863 w 607646"/>
                  <a:gd name="connsiteY5" fmla="*/ 482029 h 533051"/>
                  <a:gd name="connsiteX6" fmla="*/ 366987 w 607646"/>
                  <a:gd name="connsiteY6" fmla="*/ 472100 h 533051"/>
                  <a:gd name="connsiteX7" fmla="*/ 362863 w 607646"/>
                  <a:gd name="connsiteY7" fmla="*/ 462170 h 533051"/>
                  <a:gd name="connsiteX8" fmla="*/ 352921 w 607646"/>
                  <a:gd name="connsiteY8" fmla="*/ 457945 h 533051"/>
                  <a:gd name="connsiteX9" fmla="*/ 438485 w 607646"/>
                  <a:gd name="connsiteY9" fmla="*/ 375972 h 533051"/>
                  <a:gd name="connsiteX10" fmla="*/ 431081 w 607646"/>
                  <a:gd name="connsiteY10" fmla="*/ 379141 h 533051"/>
                  <a:gd name="connsiteX11" fmla="*/ 372699 w 607646"/>
                  <a:gd name="connsiteY11" fmla="*/ 437346 h 533051"/>
                  <a:gd name="connsiteX12" fmla="*/ 369632 w 607646"/>
                  <a:gd name="connsiteY12" fmla="*/ 444846 h 533051"/>
                  <a:gd name="connsiteX13" fmla="*/ 372699 w 607646"/>
                  <a:gd name="connsiteY13" fmla="*/ 452346 h 533051"/>
                  <a:gd name="connsiteX14" fmla="*/ 380208 w 607646"/>
                  <a:gd name="connsiteY14" fmla="*/ 455409 h 533051"/>
                  <a:gd name="connsiteX15" fmla="*/ 387612 w 607646"/>
                  <a:gd name="connsiteY15" fmla="*/ 452346 h 533051"/>
                  <a:gd name="connsiteX16" fmla="*/ 445994 w 607646"/>
                  <a:gd name="connsiteY16" fmla="*/ 394035 h 533051"/>
                  <a:gd name="connsiteX17" fmla="*/ 449062 w 607646"/>
                  <a:gd name="connsiteY17" fmla="*/ 386535 h 533051"/>
                  <a:gd name="connsiteX18" fmla="*/ 445994 w 607646"/>
                  <a:gd name="connsiteY18" fmla="*/ 379141 h 533051"/>
                  <a:gd name="connsiteX19" fmla="*/ 438485 w 607646"/>
                  <a:gd name="connsiteY19" fmla="*/ 375972 h 533051"/>
                  <a:gd name="connsiteX20" fmla="*/ 534943 w 607646"/>
                  <a:gd name="connsiteY20" fmla="*/ 217624 h 533051"/>
                  <a:gd name="connsiteX21" fmla="*/ 553981 w 607646"/>
                  <a:gd name="connsiteY21" fmla="*/ 225547 h 533051"/>
                  <a:gd name="connsiteX22" fmla="*/ 554404 w 607646"/>
                  <a:gd name="connsiteY22" fmla="*/ 225969 h 533051"/>
                  <a:gd name="connsiteX23" fmla="*/ 556520 w 607646"/>
                  <a:gd name="connsiteY23" fmla="*/ 230934 h 533051"/>
                  <a:gd name="connsiteX24" fmla="*/ 554510 w 607646"/>
                  <a:gd name="connsiteY24" fmla="*/ 235899 h 533051"/>
                  <a:gd name="connsiteX25" fmla="*/ 524050 w 607646"/>
                  <a:gd name="connsiteY25" fmla="*/ 266322 h 533051"/>
                  <a:gd name="connsiteX26" fmla="*/ 516752 w 607646"/>
                  <a:gd name="connsiteY26" fmla="*/ 283752 h 533051"/>
                  <a:gd name="connsiteX27" fmla="*/ 524050 w 607646"/>
                  <a:gd name="connsiteY27" fmla="*/ 301182 h 533051"/>
                  <a:gd name="connsiteX28" fmla="*/ 541501 w 607646"/>
                  <a:gd name="connsiteY28" fmla="*/ 308365 h 533051"/>
                  <a:gd name="connsiteX29" fmla="*/ 558952 w 607646"/>
                  <a:gd name="connsiteY29" fmla="*/ 301182 h 533051"/>
                  <a:gd name="connsiteX30" fmla="*/ 589413 w 607646"/>
                  <a:gd name="connsiteY30" fmla="*/ 270759 h 533051"/>
                  <a:gd name="connsiteX31" fmla="*/ 594384 w 607646"/>
                  <a:gd name="connsiteY31" fmla="*/ 268752 h 533051"/>
                  <a:gd name="connsiteX32" fmla="*/ 599355 w 607646"/>
                  <a:gd name="connsiteY32" fmla="*/ 270759 h 533051"/>
                  <a:gd name="connsiteX33" fmla="*/ 599778 w 607646"/>
                  <a:gd name="connsiteY33" fmla="*/ 271181 h 533051"/>
                  <a:gd name="connsiteX34" fmla="*/ 606758 w 607646"/>
                  <a:gd name="connsiteY34" fmla="*/ 297168 h 533051"/>
                  <a:gd name="connsiteX35" fmla="*/ 590047 w 607646"/>
                  <a:gd name="connsiteY35" fmla="*/ 359704 h 533051"/>
                  <a:gd name="connsiteX36" fmla="*/ 571010 w 607646"/>
                  <a:gd name="connsiteY36" fmla="*/ 378612 h 533051"/>
                  <a:gd name="connsiteX37" fmla="*/ 570798 w 607646"/>
                  <a:gd name="connsiteY37" fmla="*/ 378718 h 533051"/>
                  <a:gd name="connsiteX38" fmla="*/ 501627 w 607646"/>
                  <a:gd name="connsiteY38" fmla="*/ 395303 h 533051"/>
                  <a:gd name="connsiteX39" fmla="*/ 377987 w 607646"/>
                  <a:gd name="connsiteY39" fmla="*/ 518790 h 533051"/>
                  <a:gd name="connsiteX40" fmla="*/ 343507 w 607646"/>
                  <a:gd name="connsiteY40" fmla="*/ 533051 h 533051"/>
                  <a:gd name="connsiteX41" fmla="*/ 309028 w 607646"/>
                  <a:gd name="connsiteY41" fmla="*/ 518790 h 533051"/>
                  <a:gd name="connsiteX42" fmla="*/ 306066 w 607646"/>
                  <a:gd name="connsiteY42" fmla="*/ 515833 h 533051"/>
                  <a:gd name="connsiteX43" fmla="*/ 291788 w 607646"/>
                  <a:gd name="connsiteY43" fmla="*/ 481501 h 533051"/>
                  <a:gd name="connsiteX44" fmla="*/ 306066 w 607646"/>
                  <a:gd name="connsiteY44" fmla="*/ 447064 h 533051"/>
                  <a:gd name="connsiteX45" fmla="*/ 429707 w 607646"/>
                  <a:gd name="connsiteY45" fmla="*/ 323576 h 533051"/>
                  <a:gd name="connsiteX46" fmla="*/ 446418 w 607646"/>
                  <a:gd name="connsiteY46" fmla="*/ 254491 h 533051"/>
                  <a:gd name="connsiteX47" fmla="*/ 446418 w 607646"/>
                  <a:gd name="connsiteY47" fmla="*/ 254280 h 533051"/>
                  <a:gd name="connsiteX48" fmla="*/ 465455 w 607646"/>
                  <a:gd name="connsiteY48" fmla="*/ 235265 h 533051"/>
                  <a:gd name="connsiteX49" fmla="*/ 527963 w 607646"/>
                  <a:gd name="connsiteY49" fmla="*/ 218575 h 533051"/>
                  <a:gd name="connsiteX50" fmla="*/ 534943 w 607646"/>
                  <a:gd name="connsiteY50" fmla="*/ 217624 h 533051"/>
                  <a:gd name="connsiteX51" fmla="*/ 253873 w 607646"/>
                  <a:gd name="connsiteY51" fmla="*/ 140927 h 533051"/>
                  <a:gd name="connsiteX52" fmla="*/ 141005 w 607646"/>
                  <a:gd name="connsiteY52" fmla="*/ 253542 h 533051"/>
                  <a:gd name="connsiteX53" fmla="*/ 253873 w 607646"/>
                  <a:gd name="connsiteY53" fmla="*/ 366262 h 533051"/>
                  <a:gd name="connsiteX54" fmla="*/ 366741 w 607646"/>
                  <a:gd name="connsiteY54" fmla="*/ 253542 h 533051"/>
                  <a:gd name="connsiteX55" fmla="*/ 253873 w 607646"/>
                  <a:gd name="connsiteY55" fmla="*/ 140927 h 533051"/>
                  <a:gd name="connsiteX56" fmla="*/ 232929 w 607646"/>
                  <a:gd name="connsiteY56" fmla="*/ 0 h 533051"/>
                  <a:gd name="connsiteX57" fmla="*/ 274818 w 607646"/>
                  <a:gd name="connsiteY57" fmla="*/ 0 h 533051"/>
                  <a:gd name="connsiteX58" fmla="*/ 316918 w 607646"/>
                  <a:gd name="connsiteY58" fmla="*/ 42045 h 533051"/>
                  <a:gd name="connsiteX59" fmla="*/ 316918 w 607646"/>
                  <a:gd name="connsiteY59" fmla="*/ 55885 h 533051"/>
                  <a:gd name="connsiteX60" fmla="*/ 349287 w 607646"/>
                  <a:gd name="connsiteY60" fmla="*/ 69301 h 533051"/>
                  <a:gd name="connsiteX61" fmla="*/ 359125 w 607646"/>
                  <a:gd name="connsiteY61" fmla="*/ 59476 h 533051"/>
                  <a:gd name="connsiteX62" fmla="*/ 388849 w 607646"/>
                  <a:gd name="connsiteY62" fmla="*/ 47222 h 533051"/>
                  <a:gd name="connsiteX63" fmla="*/ 418574 w 607646"/>
                  <a:gd name="connsiteY63" fmla="*/ 59476 h 533051"/>
                  <a:gd name="connsiteX64" fmla="*/ 448192 w 607646"/>
                  <a:gd name="connsiteY64" fmla="*/ 89162 h 533051"/>
                  <a:gd name="connsiteX65" fmla="*/ 448192 w 607646"/>
                  <a:gd name="connsiteY65" fmla="*/ 148533 h 533051"/>
                  <a:gd name="connsiteX66" fmla="*/ 438460 w 607646"/>
                  <a:gd name="connsiteY66" fmla="*/ 158252 h 533051"/>
                  <a:gd name="connsiteX67" fmla="*/ 451789 w 607646"/>
                  <a:gd name="connsiteY67" fmla="*/ 190684 h 533051"/>
                  <a:gd name="connsiteX68" fmla="*/ 465752 w 607646"/>
                  <a:gd name="connsiteY68" fmla="*/ 190684 h 533051"/>
                  <a:gd name="connsiteX69" fmla="*/ 497909 w 607646"/>
                  <a:gd name="connsiteY69" fmla="*/ 205685 h 533051"/>
                  <a:gd name="connsiteX70" fmla="*/ 450837 w 607646"/>
                  <a:gd name="connsiteY70" fmla="*/ 218257 h 533051"/>
                  <a:gd name="connsiteX71" fmla="*/ 419420 w 607646"/>
                  <a:gd name="connsiteY71" fmla="*/ 249739 h 533051"/>
                  <a:gd name="connsiteX72" fmla="*/ 419208 w 607646"/>
                  <a:gd name="connsiteY72" fmla="*/ 250372 h 533051"/>
                  <a:gd name="connsiteX73" fmla="*/ 403764 w 607646"/>
                  <a:gd name="connsiteY73" fmla="*/ 314603 h 533051"/>
                  <a:gd name="connsiteX74" fmla="*/ 283598 w 607646"/>
                  <a:gd name="connsiteY74" fmla="*/ 434613 h 533051"/>
                  <a:gd name="connsiteX75" fmla="*/ 264134 w 607646"/>
                  <a:gd name="connsiteY75" fmla="*/ 481518 h 533051"/>
                  <a:gd name="connsiteX76" fmla="*/ 269317 w 607646"/>
                  <a:gd name="connsiteY76" fmla="*/ 507083 h 533051"/>
                  <a:gd name="connsiteX77" fmla="*/ 232929 w 607646"/>
                  <a:gd name="connsiteY77" fmla="*/ 507083 h 533051"/>
                  <a:gd name="connsiteX78" fmla="*/ 190828 w 607646"/>
                  <a:gd name="connsiteY78" fmla="*/ 465143 h 533051"/>
                  <a:gd name="connsiteX79" fmla="*/ 190828 w 607646"/>
                  <a:gd name="connsiteY79" fmla="*/ 451304 h 533051"/>
                  <a:gd name="connsiteX80" fmla="*/ 158459 w 607646"/>
                  <a:gd name="connsiteY80" fmla="*/ 437888 h 533051"/>
                  <a:gd name="connsiteX81" fmla="*/ 148622 w 607646"/>
                  <a:gd name="connsiteY81" fmla="*/ 447712 h 533051"/>
                  <a:gd name="connsiteX82" fmla="*/ 118897 w 607646"/>
                  <a:gd name="connsiteY82" fmla="*/ 459967 h 533051"/>
                  <a:gd name="connsiteX83" fmla="*/ 89173 w 607646"/>
                  <a:gd name="connsiteY83" fmla="*/ 447712 h 533051"/>
                  <a:gd name="connsiteX84" fmla="*/ 59554 w 607646"/>
                  <a:gd name="connsiteY84" fmla="*/ 418027 h 533051"/>
                  <a:gd name="connsiteX85" fmla="*/ 59554 w 607646"/>
                  <a:gd name="connsiteY85" fmla="*/ 358656 h 533051"/>
                  <a:gd name="connsiteX86" fmla="*/ 69286 w 607646"/>
                  <a:gd name="connsiteY86" fmla="*/ 348831 h 533051"/>
                  <a:gd name="connsiteX87" fmla="*/ 55958 w 607646"/>
                  <a:gd name="connsiteY87" fmla="*/ 316505 h 533051"/>
                  <a:gd name="connsiteX88" fmla="*/ 41995 w 607646"/>
                  <a:gd name="connsiteY88" fmla="*/ 316505 h 533051"/>
                  <a:gd name="connsiteX89" fmla="*/ 0 w 607646"/>
                  <a:gd name="connsiteY89" fmla="*/ 274565 h 533051"/>
                  <a:gd name="connsiteX90" fmla="*/ 0 w 607646"/>
                  <a:gd name="connsiteY90" fmla="*/ 232625 h 533051"/>
                  <a:gd name="connsiteX91" fmla="*/ 41995 w 607646"/>
                  <a:gd name="connsiteY91" fmla="*/ 190684 h 533051"/>
                  <a:gd name="connsiteX92" fmla="*/ 55958 w 607646"/>
                  <a:gd name="connsiteY92" fmla="*/ 190684 h 533051"/>
                  <a:gd name="connsiteX93" fmla="*/ 69286 w 607646"/>
                  <a:gd name="connsiteY93" fmla="*/ 158252 h 533051"/>
                  <a:gd name="connsiteX94" fmla="*/ 59554 w 607646"/>
                  <a:gd name="connsiteY94" fmla="*/ 148533 h 533051"/>
                  <a:gd name="connsiteX95" fmla="*/ 59554 w 607646"/>
                  <a:gd name="connsiteY95" fmla="*/ 89162 h 533051"/>
                  <a:gd name="connsiteX96" fmla="*/ 89173 w 607646"/>
                  <a:gd name="connsiteY96" fmla="*/ 59476 h 533051"/>
                  <a:gd name="connsiteX97" fmla="*/ 118897 w 607646"/>
                  <a:gd name="connsiteY97" fmla="*/ 47222 h 533051"/>
                  <a:gd name="connsiteX98" fmla="*/ 148622 w 607646"/>
                  <a:gd name="connsiteY98" fmla="*/ 59476 h 533051"/>
                  <a:gd name="connsiteX99" fmla="*/ 158459 w 607646"/>
                  <a:gd name="connsiteY99" fmla="*/ 69301 h 533051"/>
                  <a:gd name="connsiteX100" fmla="*/ 190828 w 607646"/>
                  <a:gd name="connsiteY100" fmla="*/ 55885 h 533051"/>
                  <a:gd name="connsiteX101" fmla="*/ 190828 w 607646"/>
                  <a:gd name="connsiteY101" fmla="*/ 42045 h 533051"/>
                  <a:gd name="connsiteX102" fmla="*/ 232929 w 607646"/>
                  <a:gd name="connsiteY102" fmla="*/ 0 h 5330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</a:cxnLst>
                <a:rect l="l" t="t" r="r" b="b"/>
                <a:pathLst>
                  <a:path w="607646" h="533051">
                    <a:moveTo>
                      <a:pt x="352921" y="457945"/>
                    </a:moveTo>
                    <a:cubicBezTo>
                      <a:pt x="349113" y="457945"/>
                      <a:pt x="345623" y="459423"/>
                      <a:pt x="342979" y="462170"/>
                    </a:cubicBezTo>
                    <a:cubicBezTo>
                      <a:pt x="340229" y="464811"/>
                      <a:pt x="338854" y="468297"/>
                      <a:pt x="338854" y="472100"/>
                    </a:cubicBezTo>
                    <a:cubicBezTo>
                      <a:pt x="338854" y="475797"/>
                      <a:pt x="340229" y="479389"/>
                      <a:pt x="342979" y="482029"/>
                    </a:cubicBezTo>
                    <a:cubicBezTo>
                      <a:pt x="345623" y="484670"/>
                      <a:pt x="349113" y="486149"/>
                      <a:pt x="352921" y="486149"/>
                    </a:cubicBezTo>
                    <a:cubicBezTo>
                      <a:pt x="356622" y="486149"/>
                      <a:pt x="360218" y="484670"/>
                      <a:pt x="362863" y="482029"/>
                    </a:cubicBezTo>
                    <a:cubicBezTo>
                      <a:pt x="365507" y="479389"/>
                      <a:pt x="366987" y="475797"/>
                      <a:pt x="366987" y="472100"/>
                    </a:cubicBezTo>
                    <a:cubicBezTo>
                      <a:pt x="366987" y="468297"/>
                      <a:pt x="365507" y="464811"/>
                      <a:pt x="362863" y="462170"/>
                    </a:cubicBezTo>
                    <a:cubicBezTo>
                      <a:pt x="360218" y="459423"/>
                      <a:pt x="356622" y="457945"/>
                      <a:pt x="352921" y="457945"/>
                    </a:cubicBezTo>
                    <a:close/>
                    <a:moveTo>
                      <a:pt x="438485" y="375972"/>
                    </a:moveTo>
                    <a:cubicBezTo>
                      <a:pt x="435735" y="375972"/>
                      <a:pt x="432985" y="377134"/>
                      <a:pt x="431081" y="379141"/>
                    </a:cubicBezTo>
                    <a:lnTo>
                      <a:pt x="372699" y="437346"/>
                    </a:lnTo>
                    <a:cubicBezTo>
                      <a:pt x="370689" y="439353"/>
                      <a:pt x="369632" y="441994"/>
                      <a:pt x="369632" y="444846"/>
                    </a:cubicBezTo>
                    <a:cubicBezTo>
                      <a:pt x="369632" y="447698"/>
                      <a:pt x="370689" y="450339"/>
                      <a:pt x="372699" y="452346"/>
                    </a:cubicBezTo>
                    <a:cubicBezTo>
                      <a:pt x="374708" y="454353"/>
                      <a:pt x="377352" y="455409"/>
                      <a:pt x="380208" y="455409"/>
                    </a:cubicBezTo>
                    <a:cubicBezTo>
                      <a:pt x="382958" y="455409"/>
                      <a:pt x="385602" y="454353"/>
                      <a:pt x="387612" y="452346"/>
                    </a:cubicBezTo>
                    <a:lnTo>
                      <a:pt x="445994" y="394035"/>
                    </a:lnTo>
                    <a:cubicBezTo>
                      <a:pt x="448004" y="392028"/>
                      <a:pt x="449062" y="389387"/>
                      <a:pt x="449062" y="386535"/>
                    </a:cubicBezTo>
                    <a:cubicBezTo>
                      <a:pt x="449062" y="383789"/>
                      <a:pt x="448004" y="381148"/>
                      <a:pt x="445994" y="379141"/>
                    </a:cubicBezTo>
                    <a:cubicBezTo>
                      <a:pt x="443985" y="377134"/>
                      <a:pt x="441341" y="375972"/>
                      <a:pt x="438485" y="375972"/>
                    </a:cubicBezTo>
                    <a:close/>
                    <a:moveTo>
                      <a:pt x="534943" y="217624"/>
                    </a:moveTo>
                    <a:cubicBezTo>
                      <a:pt x="542136" y="217624"/>
                      <a:pt x="548905" y="220371"/>
                      <a:pt x="553981" y="225547"/>
                    </a:cubicBezTo>
                    <a:lnTo>
                      <a:pt x="554404" y="225969"/>
                    </a:lnTo>
                    <a:cubicBezTo>
                      <a:pt x="555779" y="227237"/>
                      <a:pt x="556520" y="229033"/>
                      <a:pt x="556520" y="230934"/>
                    </a:cubicBezTo>
                    <a:cubicBezTo>
                      <a:pt x="556520" y="232836"/>
                      <a:pt x="555779" y="234632"/>
                      <a:pt x="554510" y="235899"/>
                    </a:cubicBezTo>
                    <a:lnTo>
                      <a:pt x="524050" y="266322"/>
                    </a:lnTo>
                    <a:cubicBezTo>
                      <a:pt x="519396" y="270970"/>
                      <a:pt x="516752" y="277203"/>
                      <a:pt x="516752" y="283752"/>
                    </a:cubicBezTo>
                    <a:cubicBezTo>
                      <a:pt x="516752" y="290301"/>
                      <a:pt x="519396" y="296534"/>
                      <a:pt x="524050" y="301182"/>
                    </a:cubicBezTo>
                    <a:cubicBezTo>
                      <a:pt x="528703" y="305830"/>
                      <a:pt x="534838" y="308365"/>
                      <a:pt x="541501" y="308365"/>
                    </a:cubicBezTo>
                    <a:cubicBezTo>
                      <a:pt x="548058" y="308365"/>
                      <a:pt x="554299" y="305830"/>
                      <a:pt x="558952" y="301182"/>
                    </a:cubicBezTo>
                    <a:lnTo>
                      <a:pt x="589413" y="270759"/>
                    </a:lnTo>
                    <a:cubicBezTo>
                      <a:pt x="590682" y="269491"/>
                      <a:pt x="592480" y="268752"/>
                      <a:pt x="594384" y="268752"/>
                    </a:cubicBezTo>
                    <a:cubicBezTo>
                      <a:pt x="596288" y="268752"/>
                      <a:pt x="597980" y="269491"/>
                      <a:pt x="599355" y="270759"/>
                    </a:cubicBezTo>
                    <a:lnTo>
                      <a:pt x="599778" y="271181"/>
                    </a:lnTo>
                    <a:cubicBezTo>
                      <a:pt x="606547" y="277942"/>
                      <a:pt x="609191" y="287977"/>
                      <a:pt x="606758" y="297168"/>
                    </a:cubicBezTo>
                    <a:lnTo>
                      <a:pt x="590047" y="359704"/>
                    </a:lnTo>
                    <a:cubicBezTo>
                      <a:pt x="587509" y="368894"/>
                      <a:pt x="580211" y="376183"/>
                      <a:pt x="571010" y="378612"/>
                    </a:cubicBezTo>
                    <a:cubicBezTo>
                      <a:pt x="570904" y="378718"/>
                      <a:pt x="570904" y="378718"/>
                      <a:pt x="570798" y="378718"/>
                    </a:cubicBezTo>
                    <a:lnTo>
                      <a:pt x="501627" y="395303"/>
                    </a:lnTo>
                    <a:lnTo>
                      <a:pt x="377987" y="518790"/>
                    </a:lnTo>
                    <a:cubicBezTo>
                      <a:pt x="368785" y="527981"/>
                      <a:pt x="356517" y="533051"/>
                      <a:pt x="343507" y="533051"/>
                    </a:cubicBezTo>
                    <a:cubicBezTo>
                      <a:pt x="330498" y="533051"/>
                      <a:pt x="318229" y="527981"/>
                      <a:pt x="309028" y="518790"/>
                    </a:cubicBezTo>
                    <a:lnTo>
                      <a:pt x="306066" y="515833"/>
                    </a:lnTo>
                    <a:cubicBezTo>
                      <a:pt x="296865" y="506642"/>
                      <a:pt x="291788" y="494494"/>
                      <a:pt x="291788" y="481501"/>
                    </a:cubicBezTo>
                    <a:cubicBezTo>
                      <a:pt x="291788" y="468402"/>
                      <a:pt x="296865" y="456254"/>
                      <a:pt x="306066" y="447064"/>
                    </a:cubicBezTo>
                    <a:lnTo>
                      <a:pt x="429707" y="323576"/>
                    </a:lnTo>
                    <a:lnTo>
                      <a:pt x="446418" y="254491"/>
                    </a:lnTo>
                    <a:cubicBezTo>
                      <a:pt x="446418" y="254385"/>
                      <a:pt x="446418" y="254385"/>
                      <a:pt x="446418" y="254280"/>
                    </a:cubicBezTo>
                    <a:cubicBezTo>
                      <a:pt x="448956" y="245089"/>
                      <a:pt x="456254" y="237801"/>
                      <a:pt x="465455" y="235265"/>
                    </a:cubicBezTo>
                    <a:lnTo>
                      <a:pt x="527963" y="218575"/>
                    </a:lnTo>
                    <a:cubicBezTo>
                      <a:pt x="530290" y="217941"/>
                      <a:pt x="532617" y="217624"/>
                      <a:pt x="534943" y="217624"/>
                    </a:cubicBezTo>
                    <a:close/>
                    <a:moveTo>
                      <a:pt x="253873" y="140927"/>
                    </a:moveTo>
                    <a:cubicBezTo>
                      <a:pt x="191674" y="140927"/>
                      <a:pt x="141005" y="191424"/>
                      <a:pt x="141005" y="253542"/>
                    </a:cubicBezTo>
                    <a:cubicBezTo>
                      <a:pt x="141005" y="315765"/>
                      <a:pt x="191674" y="366262"/>
                      <a:pt x="253873" y="366262"/>
                    </a:cubicBezTo>
                    <a:cubicBezTo>
                      <a:pt x="316072" y="366262"/>
                      <a:pt x="366741" y="315765"/>
                      <a:pt x="366741" y="253542"/>
                    </a:cubicBezTo>
                    <a:cubicBezTo>
                      <a:pt x="366741" y="191424"/>
                      <a:pt x="316072" y="140927"/>
                      <a:pt x="253873" y="140927"/>
                    </a:cubicBezTo>
                    <a:close/>
                    <a:moveTo>
                      <a:pt x="232929" y="0"/>
                    </a:moveTo>
                    <a:lnTo>
                      <a:pt x="274818" y="0"/>
                    </a:lnTo>
                    <a:cubicBezTo>
                      <a:pt x="298090" y="0"/>
                      <a:pt x="316918" y="18910"/>
                      <a:pt x="316918" y="42045"/>
                    </a:cubicBezTo>
                    <a:lnTo>
                      <a:pt x="316918" y="55885"/>
                    </a:lnTo>
                    <a:cubicBezTo>
                      <a:pt x="328025" y="59371"/>
                      <a:pt x="338921" y="63913"/>
                      <a:pt x="349287" y="69301"/>
                    </a:cubicBezTo>
                    <a:lnTo>
                      <a:pt x="359125" y="59476"/>
                    </a:lnTo>
                    <a:cubicBezTo>
                      <a:pt x="367058" y="51553"/>
                      <a:pt x="377637" y="47222"/>
                      <a:pt x="388849" y="47222"/>
                    </a:cubicBezTo>
                    <a:cubicBezTo>
                      <a:pt x="400062" y="47222"/>
                      <a:pt x="410640" y="51553"/>
                      <a:pt x="418574" y="59476"/>
                    </a:cubicBezTo>
                    <a:lnTo>
                      <a:pt x="448192" y="89162"/>
                    </a:lnTo>
                    <a:cubicBezTo>
                      <a:pt x="464588" y="105536"/>
                      <a:pt x="464588" y="132158"/>
                      <a:pt x="448192" y="148533"/>
                    </a:cubicBezTo>
                    <a:lnTo>
                      <a:pt x="438460" y="158252"/>
                    </a:lnTo>
                    <a:cubicBezTo>
                      <a:pt x="443749" y="168710"/>
                      <a:pt x="448298" y="179486"/>
                      <a:pt x="451789" y="190684"/>
                    </a:cubicBezTo>
                    <a:lnTo>
                      <a:pt x="465752" y="190684"/>
                    </a:lnTo>
                    <a:cubicBezTo>
                      <a:pt x="478657" y="190684"/>
                      <a:pt x="490187" y="196494"/>
                      <a:pt x="497909" y="205685"/>
                    </a:cubicBezTo>
                    <a:lnTo>
                      <a:pt x="450837" y="218257"/>
                    </a:lnTo>
                    <a:cubicBezTo>
                      <a:pt x="435604" y="222377"/>
                      <a:pt x="423440" y="234420"/>
                      <a:pt x="419420" y="249739"/>
                    </a:cubicBezTo>
                    <a:cubicBezTo>
                      <a:pt x="419314" y="249950"/>
                      <a:pt x="419314" y="250161"/>
                      <a:pt x="419208" y="250372"/>
                    </a:cubicBezTo>
                    <a:lnTo>
                      <a:pt x="403764" y="314603"/>
                    </a:lnTo>
                    <a:lnTo>
                      <a:pt x="283598" y="434613"/>
                    </a:lnTo>
                    <a:cubicBezTo>
                      <a:pt x="271010" y="447078"/>
                      <a:pt x="264134" y="463770"/>
                      <a:pt x="264134" y="481518"/>
                    </a:cubicBezTo>
                    <a:cubicBezTo>
                      <a:pt x="264134" y="490392"/>
                      <a:pt x="265932" y="499160"/>
                      <a:pt x="269317" y="507083"/>
                    </a:cubicBezTo>
                    <a:lnTo>
                      <a:pt x="232929" y="507083"/>
                    </a:lnTo>
                    <a:cubicBezTo>
                      <a:pt x="209657" y="507083"/>
                      <a:pt x="190828" y="488279"/>
                      <a:pt x="190828" y="465143"/>
                    </a:cubicBezTo>
                    <a:lnTo>
                      <a:pt x="190828" y="451304"/>
                    </a:lnTo>
                    <a:cubicBezTo>
                      <a:pt x="179721" y="447712"/>
                      <a:pt x="168826" y="443275"/>
                      <a:pt x="158459" y="437888"/>
                    </a:cubicBezTo>
                    <a:lnTo>
                      <a:pt x="148622" y="447712"/>
                    </a:lnTo>
                    <a:cubicBezTo>
                      <a:pt x="140688" y="455635"/>
                      <a:pt x="130110" y="459967"/>
                      <a:pt x="118897" y="459967"/>
                    </a:cubicBezTo>
                    <a:cubicBezTo>
                      <a:pt x="107685" y="459967"/>
                      <a:pt x="97107" y="455635"/>
                      <a:pt x="89173" y="447712"/>
                    </a:cubicBezTo>
                    <a:lnTo>
                      <a:pt x="59554" y="418027"/>
                    </a:lnTo>
                    <a:cubicBezTo>
                      <a:pt x="43158" y="401652"/>
                      <a:pt x="43158" y="375030"/>
                      <a:pt x="59554" y="358656"/>
                    </a:cubicBezTo>
                    <a:lnTo>
                      <a:pt x="69286" y="348831"/>
                    </a:lnTo>
                    <a:cubicBezTo>
                      <a:pt x="63997" y="338478"/>
                      <a:pt x="59449" y="327597"/>
                      <a:pt x="55958" y="316505"/>
                    </a:cubicBezTo>
                    <a:lnTo>
                      <a:pt x="41995" y="316505"/>
                    </a:lnTo>
                    <a:cubicBezTo>
                      <a:pt x="18829" y="316505"/>
                      <a:pt x="0" y="297700"/>
                      <a:pt x="0" y="274565"/>
                    </a:cubicBezTo>
                    <a:lnTo>
                      <a:pt x="0" y="232625"/>
                    </a:lnTo>
                    <a:cubicBezTo>
                      <a:pt x="0" y="209488"/>
                      <a:pt x="18829" y="190684"/>
                      <a:pt x="41995" y="190684"/>
                    </a:cubicBezTo>
                    <a:lnTo>
                      <a:pt x="55958" y="190684"/>
                    </a:lnTo>
                    <a:cubicBezTo>
                      <a:pt x="59449" y="179486"/>
                      <a:pt x="63997" y="168710"/>
                      <a:pt x="69286" y="158252"/>
                    </a:cubicBezTo>
                    <a:lnTo>
                      <a:pt x="59554" y="148533"/>
                    </a:lnTo>
                    <a:cubicBezTo>
                      <a:pt x="43158" y="132158"/>
                      <a:pt x="43158" y="105536"/>
                      <a:pt x="59554" y="89162"/>
                    </a:cubicBezTo>
                    <a:lnTo>
                      <a:pt x="89173" y="59476"/>
                    </a:lnTo>
                    <a:cubicBezTo>
                      <a:pt x="97107" y="51553"/>
                      <a:pt x="107685" y="47222"/>
                      <a:pt x="118897" y="47222"/>
                    </a:cubicBezTo>
                    <a:cubicBezTo>
                      <a:pt x="130110" y="47222"/>
                      <a:pt x="140688" y="51553"/>
                      <a:pt x="148622" y="59476"/>
                    </a:cubicBezTo>
                    <a:lnTo>
                      <a:pt x="158459" y="69301"/>
                    </a:lnTo>
                    <a:cubicBezTo>
                      <a:pt x="168826" y="63913"/>
                      <a:pt x="179721" y="59371"/>
                      <a:pt x="190828" y="55885"/>
                    </a:cubicBezTo>
                    <a:lnTo>
                      <a:pt x="190828" y="42045"/>
                    </a:lnTo>
                    <a:cubicBezTo>
                      <a:pt x="190828" y="18910"/>
                      <a:pt x="209657" y="0"/>
                      <a:pt x="232929" y="0"/>
                    </a:cubicBezTo>
                    <a:close/>
                  </a:path>
                </a:pathLst>
              </a:custGeom>
              <a:solidFill>
                <a:srgbClr val="70A4D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26" name="组合 25"/>
            <p:cNvGrpSpPr/>
            <p:nvPr/>
          </p:nvGrpSpPr>
          <p:grpSpPr>
            <a:xfrm>
              <a:off x="1259398" y="2277135"/>
              <a:ext cx="3941252" cy="1027435"/>
              <a:chOff x="7483989" y="3314482"/>
              <a:chExt cx="3941252" cy="1027435"/>
            </a:xfrm>
          </p:grpSpPr>
          <p:sp>
            <p:nvSpPr>
              <p:cNvPr id="27" name="矩形 26"/>
              <p:cNvSpPr/>
              <p:nvPr/>
            </p:nvSpPr>
            <p:spPr>
              <a:xfrm>
                <a:off x="7483989" y="3732519"/>
                <a:ext cx="3941252" cy="609398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just">
                  <a:lnSpc>
                    <a:spcPct val="120000"/>
                  </a:lnSpc>
                </a:pPr>
                <a:r>
                  <a:rPr lang="en-US" altLang="zh-CN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思源黑体 Light" panose="020B0300000000000000" pitchFamily="34" charset="-122"/>
                    <a:ea typeface="思源黑体 Light" panose="020B0300000000000000" pitchFamily="34" charset="-122"/>
                    <a:sym typeface="+mn-lt"/>
                  </a:rPr>
                  <a:t>Click here to add content, content to match the title. </a:t>
                </a:r>
                <a:endPara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Light" panose="020B0300000000000000" pitchFamily="34" charset="-122"/>
                  <a:ea typeface="思源黑体 Light" panose="020B0300000000000000" pitchFamily="34" charset="-122"/>
                </a:endParaRPr>
              </a:p>
            </p:txBody>
          </p:sp>
          <p:sp>
            <p:nvSpPr>
              <p:cNvPr id="28" name="矩形 27"/>
              <p:cNvSpPr/>
              <p:nvPr/>
            </p:nvSpPr>
            <p:spPr>
              <a:xfrm>
                <a:off x="7483989" y="3314482"/>
                <a:ext cx="2050552" cy="410882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just">
                  <a:lnSpc>
                    <a:spcPct val="120000"/>
                  </a:lnSpc>
                </a:pPr>
                <a:r>
                  <a:rPr lang="en-US" altLang="zh-CN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Add title text</a:t>
                </a:r>
                <a:endParaRPr lang="zh-CN" altLang="en-US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31" name="组合 30"/>
          <p:cNvGrpSpPr/>
          <p:nvPr/>
        </p:nvGrpSpPr>
        <p:grpSpPr>
          <a:xfrm>
            <a:off x="899078" y="4108085"/>
            <a:ext cx="5132387" cy="1704974"/>
            <a:chOff x="874713" y="3922713"/>
            <a:chExt cx="5132387" cy="1704974"/>
          </a:xfrm>
        </p:grpSpPr>
        <p:grpSp>
          <p:nvGrpSpPr>
            <p:cNvPr id="32" name="组合 31"/>
            <p:cNvGrpSpPr/>
            <p:nvPr/>
          </p:nvGrpSpPr>
          <p:grpSpPr>
            <a:xfrm>
              <a:off x="874713" y="3922713"/>
              <a:ext cx="5132387" cy="1704974"/>
              <a:chOff x="874713" y="1752601"/>
              <a:chExt cx="5132387" cy="1704974"/>
            </a:xfrm>
          </p:grpSpPr>
          <p:sp>
            <p:nvSpPr>
              <p:cNvPr id="36" name="矩形 35"/>
              <p:cNvSpPr/>
              <p:nvPr/>
            </p:nvSpPr>
            <p:spPr>
              <a:xfrm>
                <a:off x="874713" y="1752601"/>
                <a:ext cx="5132387" cy="1704974"/>
              </a:xfrm>
              <a:prstGeom prst="rect">
                <a:avLst/>
              </a:prstGeom>
              <a:noFill/>
              <a:ln>
                <a:solidFill>
                  <a:srgbClr val="A6A6A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7" name="椭圆 31"/>
              <p:cNvSpPr/>
              <p:nvPr/>
            </p:nvSpPr>
            <p:spPr>
              <a:xfrm>
                <a:off x="5209572" y="1955426"/>
                <a:ext cx="568171" cy="586015"/>
              </a:xfrm>
              <a:custGeom>
                <a:avLst/>
                <a:gdLst>
                  <a:gd name="connsiteX0" fmla="*/ 559267 w 589292"/>
                  <a:gd name="connsiteY0" fmla="*/ 238088 h 607799"/>
                  <a:gd name="connsiteX1" fmla="*/ 575556 w 589292"/>
                  <a:gd name="connsiteY1" fmla="*/ 244486 h 607799"/>
                  <a:gd name="connsiteX2" fmla="*/ 589292 w 589292"/>
                  <a:gd name="connsiteY2" fmla="*/ 264606 h 607799"/>
                  <a:gd name="connsiteX3" fmla="*/ 589292 w 589292"/>
                  <a:gd name="connsiteY3" fmla="*/ 598164 h 607799"/>
                  <a:gd name="connsiteX4" fmla="*/ 576113 w 589292"/>
                  <a:gd name="connsiteY4" fmla="*/ 607112 h 607799"/>
                  <a:gd name="connsiteX5" fmla="*/ 452019 w 589292"/>
                  <a:gd name="connsiteY5" fmla="*/ 558341 h 607799"/>
                  <a:gd name="connsiteX6" fmla="*/ 438282 w 589292"/>
                  <a:gd name="connsiteY6" fmla="*/ 538221 h 607799"/>
                  <a:gd name="connsiteX7" fmla="*/ 438282 w 589292"/>
                  <a:gd name="connsiteY7" fmla="*/ 383843 h 607799"/>
                  <a:gd name="connsiteX8" fmla="*/ 444362 w 589292"/>
                  <a:gd name="connsiteY8" fmla="*/ 381618 h 607799"/>
                  <a:gd name="connsiteX9" fmla="*/ 466080 w 589292"/>
                  <a:gd name="connsiteY9" fmla="*/ 366690 h 607799"/>
                  <a:gd name="connsiteX10" fmla="*/ 537409 w 589292"/>
                  <a:gd name="connsiteY10" fmla="*/ 275269 h 607799"/>
                  <a:gd name="connsiteX11" fmla="*/ 559267 w 589292"/>
                  <a:gd name="connsiteY11" fmla="*/ 238088 h 607799"/>
                  <a:gd name="connsiteX12" fmla="*/ 209859 w 589292"/>
                  <a:gd name="connsiteY12" fmla="*/ 194902 h 607799"/>
                  <a:gd name="connsiteX13" fmla="*/ 260000 w 589292"/>
                  <a:gd name="connsiteY13" fmla="*/ 194902 h 607799"/>
                  <a:gd name="connsiteX14" fmla="*/ 262971 w 589292"/>
                  <a:gd name="connsiteY14" fmla="*/ 202458 h 607799"/>
                  <a:gd name="connsiteX15" fmla="*/ 291525 w 589292"/>
                  <a:gd name="connsiteY15" fmla="*/ 257523 h 607799"/>
                  <a:gd name="connsiteX16" fmla="*/ 371937 w 589292"/>
                  <a:gd name="connsiteY16" fmla="*/ 366032 h 607799"/>
                  <a:gd name="connsiteX17" fmla="*/ 393850 w 589292"/>
                  <a:gd name="connsiteY17" fmla="*/ 381374 h 607799"/>
                  <a:gd name="connsiteX18" fmla="*/ 397425 w 589292"/>
                  <a:gd name="connsiteY18" fmla="*/ 382811 h 607799"/>
                  <a:gd name="connsiteX19" fmla="*/ 397425 w 589292"/>
                  <a:gd name="connsiteY19" fmla="*/ 539294 h 607799"/>
                  <a:gd name="connsiteX20" fmla="*/ 379504 w 589292"/>
                  <a:gd name="connsiteY20" fmla="*/ 557185 h 607799"/>
                  <a:gd name="connsiteX21" fmla="*/ 209859 w 589292"/>
                  <a:gd name="connsiteY21" fmla="*/ 557185 h 607799"/>
                  <a:gd name="connsiteX22" fmla="*/ 191938 w 589292"/>
                  <a:gd name="connsiteY22" fmla="*/ 539294 h 607799"/>
                  <a:gd name="connsiteX23" fmla="*/ 191938 w 589292"/>
                  <a:gd name="connsiteY23" fmla="*/ 212840 h 607799"/>
                  <a:gd name="connsiteX24" fmla="*/ 209859 w 589292"/>
                  <a:gd name="connsiteY24" fmla="*/ 194902 h 607799"/>
                  <a:gd name="connsiteX25" fmla="*/ 13186 w 589292"/>
                  <a:gd name="connsiteY25" fmla="*/ 140695 h 607799"/>
                  <a:gd name="connsiteX26" fmla="*/ 137338 w 589292"/>
                  <a:gd name="connsiteY26" fmla="*/ 189466 h 607799"/>
                  <a:gd name="connsiteX27" fmla="*/ 151081 w 589292"/>
                  <a:gd name="connsiteY27" fmla="*/ 209633 h 607799"/>
                  <a:gd name="connsiteX28" fmla="*/ 151081 w 589292"/>
                  <a:gd name="connsiteY28" fmla="*/ 543612 h 607799"/>
                  <a:gd name="connsiteX29" fmla="*/ 138359 w 589292"/>
                  <a:gd name="connsiteY29" fmla="*/ 552235 h 607799"/>
                  <a:gd name="connsiteX30" fmla="*/ 13743 w 589292"/>
                  <a:gd name="connsiteY30" fmla="*/ 503278 h 607799"/>
                  <a:gd name="connsiteX31" fmla="*/ 0 w 589292"/>
                  <a:gd name="connsiteY31" fmla="*/ 483065 h 607799"/>
                  <a:gd name="connsiteX32" fmla="*/ 0 w 589292"/>
                  <a:gd name="connsiteY32" fmla="*/ 149643 h 607799"/>
                  <a:gd name="connsiteX33" fmla="*/ 13186 w 589292"/>
                  <a:gd name="connsiteY33" fmla="*/ 140695 h 607799"/>
                  <a:gd name="connsiteX34" fmla="*/ 418473 w 589292"/>
                  <a:gd name="connsiteY34" fmla="*/ 52152 h 607799"/>
                  <a:gd name="connsiteX35" fmla="*/ 341047 w 589292"/>
                  <a:gd name="connsiteY35" fmla="*/ 129569 h 607799"/>
                  <a:gd name="connsiteX36" fmla="*/ 376975 w 589292"/>
                  <a:gd name="connsiteY36" fmla="*/ 194887 h 607799"/>
                  <a:gd name="connsiteX37" fmla="*/ 394568 w 589292"/>
                  <a:gd name="connsiteY37" fmla="*/ 203092 h 607799"/>
                  <a:gd name="connsiteX38" fmla="*/ 418473 w 589292"/>
                  <a:gd name="connsiteY38" fmla="*/ 206893 h 607799"/>
                  <a:gd name="connsiteX39" fmla="*/ 438248 w 589292"/>
                  <a:gd name="connsiteY39" fmla="*/ 204344 h 607799"/>
                  <a:gd name="connsiteX40" fmla="*/ 455701 w 589292"/>
                  <a:gd name="connsiteY40" fmla="*/ 197436 h 607799"/>
                  <a:gd name="connsiteX41" fmla="*/ 495946 w 589292"/>
                  <a:gd name="connsiteY41" fmla="*/ 129569 h 607799"/>
                  <a:gd name="connsiteX42" fmla="*/ 418473 w 589292"/>
                  <a:gd name="connsiteY42" fmla="*/ 52152 h 607799"/>
                  <a:gd name="connsiteX43" fmla="*/ 419123 w 589292"/>
                  <a:gd name="connsiteY43" fmla="*/ 0 h 607799"/>
                  <a:gd name="connsiteX44" fmla="*/ 552809 w 589292"/>
                  <a:gd name="connsiteY44" fmla="*/ 133509 h 607799"/>
                  <a:gd name="connsiteX45" fmla="*/ 524540 w 589292"/>
                  <a:gd name="connsiteY45" fmla="*/ 224509 h 607799"/>
                  <a:gd name="connsiteX46" fmla="*/ 505973 w 589292"/>
                  <a:gd name="connsiteY46" fmla="*/ 255708 h 607799"/>
                  <a:gd name="connsiteX47" fmla="*/ 439315 w 589292"/>
                  <a:gd name="connsiteY47" fmla="*/ 341051 h 607799"/>
                  <a:gd name="connsiteX48" fmla="*/ 438248 w 589292"/>
                  <a:gd name="connsiteY48" fmla="*/ 342071 h 607799"/>
                  <a:gd name="connsiteX49" fmla="*/ 419262 w 589292"/>
                  <a:gd name="connsiteY49" fmla="*/ 349581 h 607799"/>
                  <a:gd name="connsiteX50" fmla="*/ 398978 w 589292"/>
                  <a:gd name="connsiteY50" fmla="*/ 340681 h 607799"/>
                  <a:gd name="connsiteX51" fmla="*/ 397492 w 589292"/>
                  <a:gd name="connsiteY51" fmla="*/ 339151 h 607799"/>
                  <a:gd name="connsiteX52" fmla="*/ 323593 w 589292"/>
                  <a:gd name="connsiteY52" fmla="*/ 238880 h 607799"/>
                  <a:gd name="connsiteX53" fmla="*/ 300198 w 589292"/>
                  <a:gd name="connsiteY53" fmla="*/ 195026 h 607799"/>
                  <a:gd name="connsiteX54" fmla="*/ 285437 w 589292"/>
                  <a:gd name="connsiteY54" fmla="*/ 133509 h 607799"/>
                  <a:gd name="connsiteX55" fmla="*/ 419123 w 589292"/>
                  <a:gd name="connsiteY55" fmla="*/ 0 h 6077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</a:cxnLst>
                <a:rect l="l" t="t" r="r" b="b"/>
                <a:pathLst>
                  <a:path w="589292" h="607799">
                    <a:moveTo>
                      <a:pt x="559267" y="238088"/>
                    </a:moveTo>
                    <a:lnTo>
                      <a:pt x="575556" y="244486"/>
                    </a:lnTo>
                    <a:cubicBezTo>
                      <a:pt x="583816" y="247731"/>
                      <a:pt x="589292" y="255705"/>
                      <a:pt x="589292" y="264606"/>
                    </a:cubicBezTo>
                    <a:lnTo>
                      <a:pt x="589292" y="598164"/>
                    </a:lnTo>
                    <a:cubicBezTo>
                      <a:pt x="589292" y="604979"/>
                      <a:pt x="582424" y="609615"/>
                      <a:pt x="576113" y="607112"/>
                    </a:cubicBezTo>
                    <a:lnTo>
                      <a:pt x="452019" y="558341"/>
                    </a:lnTo>
                    <a:cubicBezTo>
                      <a:pt x="443758" y="555096"/>
                      <a:pt x="438282" y="547122"/>
                      <a:pt x="438282" y="538221"/>
                    </a:cubicBezTo>
                    <a:lnTo>
                      <a:pt x="438282" y="383843"/>
                    </a:lnTo>
                    <a:cubicBezTo>
                      <a:pt x="440324" y="383194"/>
                      <a:pt x="442366" y="382499"/>
                      <a:pt x="444362" y="381618"/>
                    </a:cubicBezTo>
                    <a:cubicBezTo>
                      <a:pt x="452529" y="378187"/>
                      <a:pt x="459815" y="373181"/>
                      <a:pt x="466080" y="366690"/>
                    </a:cubicBezTo>
                    <a:cubicBezTo>
                      <a:pt x="492997" y="338735"/>
                      <a:pt x="516989" y="307952"/>
                      <a:pt x="537409" y="275269"/>
                    </a:cubicBezTo>
                    <a:cubicBezTo>
                      <a:pt x="544787" y="263447"/>
                      <a:pt x="552352" y="251069"/>
                      <a:pt x="559267" y="238088"/>
                    </a:cubicBezTo>
                    <a:close/>
                    <a:moveTo>
                      <a:pt x="209859" y="194902"/>
                    </a:moveTo>
                    <a:lnTo>
                      <a:pt x="260000" y="194902"/>
                    </a:lnTo>
                    <a:cubicBezTo>
                      <a:pt x="260929" y="197405"/>
                      <a:pt x="261950" y="199908"/>
                      <a:pt x="262971" y="202458"/>
                    </a:cubicBezTo>
                    <a:cubicBezTo>
                      <a:pt x="271143" y="222296"/>
                      <a:pt x="281542" y="240512"/>
                      <a:pt x="291525" y="257523"/>
                    </a:cubicBezTo>
                    <a:cubicBezTo>
                      <a:pt x="315435" y="298173"/>
                      <a:pt x="342455" y="334652"/>
                      <a:pt x="371937" y="366032"/>
                    </a:cubicBezTo>
                    <a:cubicBezTo>
                      <a:pt x="378112" y="372706"/>
                      <a:pt x="385540" y="377851"/>
                      <a:pt x="393850" y="381374"/>
                    </a:cubicBezTo>
                    <a:cubicBezTo>
                      <a:pt x="395011" y="381884"/>
                      <a:pt x="396265" y="382348"/>
                      <a:pt x="397425" y="382811"/>
                    </a:cubicBezTo>
                    <a:lnTo>
                      <a:pt x="397425" y="539294"/>
                    </a:lnTo>
                    <a:cubicBezTo>
                      <a:pt x="397425" y="549166"/>
                      <a:pt x="389393" y="557185"/>
                      <a:pt x="379504" y="557185"/>
                    </a:cubicBezTo>
                    <a:lnTo>
                      <a:pt x="209859" y="557185"/>
                    </a:lnTo>
                    <a:cubicBezTo>
                      <a:pt x="199970" y="557185"/>
                      <a:pt x="191938" y="549166"/>
                      <a:pt x="191938" y="539294"/>
                    </a:cubicBezTo>
                    <a:lnTo>
                      <a:pt x="191938" y="212840"/>
                    </a:lnTo>
                    <a:cubicBezTo>
                      <a:pt x="191938" y="202967"/>
                      <a:pt x="199970" y="194902"/>
                      <a:pt x="209859" y="194902"/>
                    </a:cubicBezTo>
                    <a:close/>
                    <a:moveTo>
                      <a:pt x="13186" y="140695"/>
                    </a:moveTo>
                    <a:lnTo>
                      <a:pt x="137338" y="189466"/>
                    </a:lnTo>
                    <a:cubicBezTo>
                      <a:pt x="145602" y="192758"/>
                      <a:pt x="151081" y="200732"/>
                      <a:pt x="151081" y="209633"/>
                    </a:cubicBezTo>
                    <a:lnTo>
                      <a:pt x="151081" y="543612"/>
                    </a:lnTo>
                    <a:cubicBezTo>
                      <a:pt x="151081" y="550148"/>
                      <a:pt x="144441" y="554645"/>
                      <a:pt x="138359" y="552235"/>
                    </a:cubicBezTo>
                    <a:lnTo>
                      <a:pt x="13743" y="503278"/>
                    </a:lnTo>
                    <a:cubicBezTo>
                      <a:pt x="5478" y="500033"/>
                      <a:pt x="0" y="492059"/>
                      <a:pt x="0" y="483065"/>
                    </a:cubicBezTo>
                    <a:lnTo>
                      <a:pt x="0" y="149643"/>
                    </a:lnTo>
                    <a:cubicBezTo>
                      <a:pt x="0" y="142874"/>
                      <a:pt x="6871" y="138238"/>
                      <a:pt x="13186" y="140695"/>
                    </a:cubicBezTo>
                    <a:close/>
                    <a:moveTo>
                      <a:pt x="418473" y="52152"/>
                    </a:moveTo>
                    <a:cubicBezTo>
                      <a:pt x="375675" y="52152"/>
                      <a:pt x="340954" y="86828"/>
                      <a:pt x="341047" y="129569"/>
                    </a:cubicBezTo>
                    <a:cubicBezTo>
                      <a:pt x="341047" y="157013"/>
                      <a:pt x="355344" y="181165"/>
                      <a:pt x="376975" y="194887"/>
                    </a:cubicBezTo>
                    <a:cubicBezTo>
                      <a:pt x="382452" y="198363"/>
                      <a:pt x="388301" y="201191"/>
                      <a:pt x="394568" y="203092"/>
                    </a:cubicBezTo>
                    <a:cubicBezTo>
                      <a:pt x="402134" y="205595"/>
                      <a:pt x="410118" y="206893"/>
                      <a:pt x="418473" y="206893"/>
                    </a:cubicBezTo>
                    <a:cubicBezTo>
                      <a:pt x="425343" y="206893"/>
                      <a:pt x="431935" y="206012"/>
                      <a:pt x="438248" y="204344"/>
                    </a:cubicBezTo>
                    <a:cubicBezTo>
                      <a:pt x="444468" y="202721"/>
                      <a:pt x="450270" y="200403"/>
                      <a:pt x="455701" y="197436"/>
                    </a:cubicBezTo>
                    <a:cubicBezTo>
                      <a:pt x="479653" y="184271"/>
                      <a:pt x="495946" y="158774"/>
                      <a:pt x="495946" y="129569"/>
                    </a:cubicBezTo>
                    <a:cubicBezTo>
                      <a:pt x="495946" y="86828"/>
                      <a:pt x="461225" y="52152"/>
                      <a:pt x="418473" y="52152"/>
                    </a:cubicBezTo>
                    <a:close/>
                    <a:moveTo>
                      <a:pt x="419123" y="0"/>
                    </a:moveTo>
                    <a:cubicBezTo>
                      <a:pt x="492975" y="0"/>
                      <a:pt x="552809" y="59755"/>
                      <a:pt x="552809" y="133509"/>
                    </a:cubicBezTo>
                    <a:cubicBezTo>
                      <a:pt x="552809" y="165218"/>
                      <a:pt x="540137" y="196138"/>
                      <a:pt x="524540" y="224509"/>
                    </a:cubicBezTo>
                    <a:cubicBezTo>
                      <a:pt x="518599" y="235310"/>
                      <a:pt x="512239" y="245741"/>
                      <a:pt x="505973" y="255708"/>
                    </a:cubicBezTo>
                    <a:cubicBezTo>
                      <a:pt x="486802" y="286350"/>
                      <a:pt x="464382" y="315045"/>
                      <a:pt x="439315" y="341051"/>
                    </a:cubicBezTo>
                    <a:cubicBezTo>
                      <a:pt x="438944" y="341376"/>
                      <a:pt x="438619" y="341747"/>
                      <a:pt x="438248" y="342071"/>
                    </a:cubicBezTo>
                    <a:cubicBezTo>
                      <a:pt x="432863" y="347078"/>
                      <a:pt x="426086" y="349581"/>
                      <a:pt x="419262" y="349581"/>
                    </a:cubicBezTo>
                    <a:cubicBezTo>
                      <a:pt x="411882" y="349581"/>
                      <a:pt x="404548" y="346614"/>
                      <a:pt x="398978" y="340681"/>
                    </a:cubicBezTo>
                    <a:cubicBezTo>
                      <a:pt x="398467" y="340124"/>
                      <a:pt x="397910" y="339568"/>
                      <a:pt x="397492" y="339151"/>
                    </a:cubicBezTo>
                    <a:cubicBezTo>
                      <a:pt x="369130" y="308740"/>
                      <a:pt x="344575" y="274668"/>
                      <a:pt x="323593" y="238880"/>
                    </a:cubicBezTo>
                    <a:cubicBezTo>
                      <a:pt x="315285" y="224741"/>
                      <a:pt x="306929" y="210138"/>
                      <a:pt x="300198" y="195026"/>
                    </a:cubicBezTo>
                    <a:cubicBezTo>
                      <a:pt x="291518" y="175556"/>
                      <a:pt x="285437" y="155158"/>
                      <a:pt x="285437" y="133509"/>
                    </a:cubicBezTo>
                    <a:cubicBezTo>
                      <a:pt x="285437" y="59755"/>
                      <a:pt x="345317" y="0"/>
                      <a:pt x="419123" y="0"/>
                    </a:cubicBezTo>
                    <a:close/>
                  </a:path>
                </a:pathLst>
              </a:custGeom>
              <a:solidFill>
                <a:srgbClr val="F6C8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33" name="组合 32"/>
            <p:cNvGrpSpPr/>
            <p:nvPr/>
          </p:nvGrpSpPr>
          <p:grpSpPr>
            <a:xfrm>
              <a:off x="1259398" y="4272447"/>
              <a:ext cx="3941252" cy="1027435"/>
              <a:chOff x="7483989" y="3314482"/>
              <a:chExt cx="3941252" cy="1027435"/>
            </a:xfrm>
          </p:grpSpPr>
          <p:sp>
            <p:nvSpPr>
              <p:cNvPr id="34" name="矩形 33"/>
              <p:cNvSpPr/>
              <p:nvPr/>
            </p:nvSpPr>
            <p:spPr>
              <a:xfrm>
                <a:off x="7483989" y="3732519"/>
                <a:ext cx="3941252" cy="609398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just">
                  <a:lnSpc>
                    <a:spcPct val="120000"/>
                  </a:lnSpc>
                </a:pPr>
                <a:r>
                  <a:rPr lang="en-US" altLang="zh-CN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思源黑体 Light" panose="020B0300000000000000" pitchFamily="34" charset="-122"/>
                    <a:ea typeface="思源黑体 Light" panose="020B0300000000000000" pitchFamily="34" charset="-122"/>
                    <a:sym typeface="+mn-lt"/>
                  </a:rPr>
                  <a:t>Click here to add content, content to match the title. </a:t>
                </a:r>
                <a:endPara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Light" panose="020B0300000000000000" pitchFamily="34" charset="-122"/>
                  <a:ea typeface="思源黑体 Light" panose="020B0300000000000000" pitchFamily="34" charset="-122"/>
                </a:endParaRPr>
              </a:p>
            </p:txBody>
          </p:sp>
          <p:sp>
            <p:nvSpPr>
              <p:cNvPr id="35" name="矩形 34"/>
              <p:cNvSpPr/>
              <p:nvPr/>
            </p:nvSpPr>
            <p:spPr>
              <a:xfrm>
                <a:off x="7483989" y="3314482"/>
                <a:ext cx="2050552" cy="410882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just">
                  <a:lnSpc>
                    <a:spcPct val="120000"/>
                  </a:lnSpc>
                </a:pPr>
                <a:r>
                  <a:rPr lang="en-US" altLang="zh-CN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Add title text</a:t>
                </a:r>
                <a:endParaRPr lang="zh-CN" altLang="en-US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38" name="组合 37"/>
          <p:cNvGrpSpPr/>
          <p:nvPr/>
        </p:nvGrpSpPr>
        <p:grpSpPr>
          <a:xfrm>
            <a:off x="6209266" y="2128473"/>
            <a:ext cx="5132387" cy="1704974"/>
            <a:chOff x="6184901" y="1943101"/>
            <a:chExt cx="5132387" cy="1704974"/>
          </a:xfrm>
        </p:grpSpPr>
        <p:grpSp>
          <p:nvGrpSpPr>
            <p:cNvPr id="39" name="组合 38"/>
            <p:cNvGrpSpPr/>
            <p:nvPr/>
          </p:nvGrpSpPr>
          <p:grpSpPr>
            <a:xfrm>
              <a:off x="6184901" y="1943101"/>
              <a:ext cx="5132387" cy="1704974"/>
              <a:chOff x="874713" y="1752601"/>
              <a:chExt cx="5132387" cy="1704974"/>
            </a:xfrm>
          </p:grpSpPr>
          <p:sp>
            <p:nvSpPr>
              <p:cNvPr id="43" name="矩形 42"/>
              <p:cNvSpPr/>
              <p:nvPr/>
            </p:nvSpPr>
            <p:spPr>
              <a:xfrm>
                <a:off x="874713" y="1752601"/>
                <a:ext cx="5132387" cy="1704974"/>
              </a:xfrm>
              <a:prstGeom prst="rect">
                <a:avLst/>
              </a:prstGeom>
              <a:noFill/>
              <a:ln>
                <a:solidFill>
                  <a:srgbClr val="A6A6A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4" name="椭圆 34"/>
              <p:cNvSpPr/>
              <p:nvPr/>
            </p:nvSpPr>
            <p:spPr>
              <a:xfrm>
                <a:off x="5200650" y="2065550"/>
                <a:ext cx="586015" cy="365766"/>
              </a:xfrm>
              <a:custGeom>
                <a:avLst/>
                <a:gdLst>
                  <a:gd name="connsiteX0" fmla="*/ 509262 w 608697"/>
                  <a:gd name="connsiteY0" fmla="*/ 287324 h 379924"/>
                  <a:gd name="connsiteX1" fmla="*/ 488226 w 608697"/>
                  <a:gd name="connsiteY1" fmla="*/ 308258 h 379924"/>
                  <a:gd name="connsiteX2" fmla="*/ 509262 w 608697"/>
                  <a:gd name="connsiteY2" fmla="*/ 329266 h 379924"/>
                  <a:gd name="connsiteX3" fmla="*/ 530223 w 608697"/>
                  <a:gd name="connsiteY3" fmla="*/ 308258 h 379924"/>
                  <a:gd name="connsiteX4" fmla="*/ 509262 w 608697"/>
                  <a:gd name="connsiteY4" fmla="*/ 287324 h 379924"/>
                  <a:gd name="connsiteX5" fmla="*/ 442648 w 608697"/>
                  <a:gd name="connsiteY5" fmla="*/ 287324 h 379924"/>
                  <a:gd name="connsiteX6" fmla="*/ 421687 w 608697"/>
                  <a:gd name="connsiteY6" fmla="*/ 308332 h 379924"/>
                  <a:gd name="connsiteX7" fmla="*/ 442648 w 608697"/>
                  <a:gd name="connsiteY7" fmla="*/ 329266 h 379924"/>
                  <a:gd name="connsiteX8" fmla="*/ 463684 w 608697"/>
                  <a:gd name="connsiteY8" fmla="*/ 308332 h 379924"/>
                  <a:gd name="connsiteX9" fmla="*/ 442648 w 608697"/>
                  <a:gd name="connsiteY9" fmla="*/ 287324 h 379924"/>
                  <a:gd name="connsiteX10" fmla="*/ 380436 w 608697"/>
                  <a:gd name="connsiteY10" fmla="*/ 284940 h 379924"/>
                  <a:gd name="connsiteX11" fmla="*/ 380436 w 608697"/>
                  <a:gd name="connsiteY11" fmla="*/ 332469 h 379924"/>
                  <a:gd name="connsiteX12" fmla="*/ 399457 w 608697"/>
                  <a:gd name="connsiteY12" fmla="*/ 332469 h 379924"/>
                  <a:gd name="connsiteX13" fmla="*/ 399457 w 608697"/>
                  <a:gd name="connsiteY13" fmla="*/ 284940 h 379924"/>
                  <a:gd name="connsiteX14" fmla="*/ 114131 w 608697"/>
                  <a:gd name="connsiteY14" fmla="*/ 199418 h 379924"/>
                  <a:gd name="connsiteX15" fmla="*/ 171196 w 608697"/>
                  <a:gd name="connsiteY15" fmla="*/ 199418 h 379924"/>
                  <a:gd name="connsiteX16" fmla="*/ 437501 w 608697"/>
                  <a:gd name="connsiteY16" fmla="*/ 199418 h 379924"/>
                  <a:gd name="connsiteX17" fmla="*/ 494566 w 608697"/>
                  <a:gd name="connsiteY17" fmla="*/ 199418 h 379924"/>
                  <a:gd name="connsiteX18" fmla="*/ 513588 w 608697"/>
                  <a:gd name="connsiteY18" fmla="*/ 218415 h 379924"/>
                  <a:gd name="connsiteX19" fmla="*/ 608697 w 608697"/>
                  <a:gd name="connsiteY19" fmla="*/ 360927 h 379924"/>
                  <a:gd name="connsiteX20" fmla="*/ 589675 w 608697"/>
                  <a:gd name="connsiteY20" fmla="*/ 379924 h 379924"/>
                  <a:gd name="connsiteX21" fmla="*/ 19022 w 608697"/>
                  <a:gd name="connsiteY21" fmla="*/ 379924 h 379924"/>
                  <a:gd name="connsiteX22" fmla="*/ 0 w 608697"/>
                  <a:gd name="connsiteY22" fmla="*/ 360927 h 379924"/>
                  <a:gd name="connsiteX23" fmla="*/ 95109 w 608697"/>
                  <a:gd name="connsiteY23" fmla="*/ 218415 h 379924"/>
                  <a:gd name="connsiteX24" fmla="*/ 114131 w 608697"/>
                  <a:gd name="connsiteY24" fmla="*/ 199418 h 379924"/>
                  <a:gd name="connsiteX25" fmla="*/ 190214 w 608697"/>
                  <a:gd name="connsiteY25" fmla="*/ 0 h 379924"/>
                  <a:gd name="connsiteX26" fmla="*/ 418484 w 608697"/>
                  <a:gd name="connsiteY26" fmla="*/ 0 h 379924"/>
                  <a:gd name="connsiteX27" fmla="*/ 437506 w 608697"/>
                  <a:gd name="connsiteY27" fmla="*/ 18997 h 379924"/>
                  <a:gd name="connsiteX28" fmla="*/ 437506 w 608697"/>
                  <a:gd name="connsiteY28" fmla="*/ 180436 h 379924"/>
                  <a:gd name="connsiteX29" fmla="*/ 171192 w 608697"/>
                  <a:gd name="connsiteY29" fmla="*/ 180436 h 379924"/>
                  <a:gd name="connsiteX30" fmla="*/ 171192 w 608697"/>
                  <a:gd name="connsiteY30" fmla="*/ 18997 h 379924"/>
                  <a:gd name="connsiteX31" fmla="*/ 190214 w 608697"/>
                  <a:gd name="connsiteY31" fmla="*/ 0 h 3799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608697" h="379924">
                    <a:moveTo>
                      <a:pt x="509262" y="287324"/>
                    </a:moveTo>
                    <a:cubicBezTo>
                      <a:pt x="497625" y="287324"/>
                      <a:pt x="488226" y="296711"/>
                      <a:pt x="488226" y="308258"/>
                    </a:cubicBezTo>
                    <a:cubicBezTo>
                      <a:pt x="488226" y="319879"/>
                      <a:pt x="497625" y="329266"/>
                      <a:pt x="509262" y="329266"/>
                    </a:cubicBezTo>
                    <a:cubicBezTo>
                      <a:pt x="520824" y="329266"/>
                      <a:pt x="530223" y="319879"/>
                      <a:pt x="530223" y="308258"/>
                    </a:cubicBezTo>
                    <a:cubicBezTo>
                      <a:pt x="530223" y="296711"/>
                      <a:pt x="520824" y="287324"/>
                      <a:pt x="509262" y="287324"/>
                    </a:cubicBezTo>
                    <a:close/>
                    <a:moveTo>
                      <a:pt x="442648" y="287324"/>
                    </a:moveTo>
                    <a:cubicBezTo>
                      <a:pt x="431086" y="287324"/>
                      <a:pt x="421687" y="296711"/>
                      <a:pt x="421687" y="308332"/>
                    </a:cubicBezTo>
                    <a:cubicBezTo>
                      <a:pt x="421687" y="319879"/>
                      <a:pt x="431086" y="329266"/>
                      <a:pt x="442648" y="329266"/>
                    </a:cubicBezTo>
                    <a:cubicBezTo>
                      <a:pt x="454285" y="329266"/>
                      <a:pt x="463684" y="319879"/>
                      <a:pt x="463684" y="308332"/>
                    </a:cubicBezTo>
                    <a:cubicBezTo>
                      <a:pt x="463684" y="296711"/>
                      <a:pt x="454285" y="287324"/>
                      <a:pt x="442648" y="287324"/>
                    </a:cubicBezTo>
                    <a:close/>
                    <a:moveTo>
                      <a:pt x="380436" y="284940"/>
                    </a:moveTo>
                    <a:lnTo>
                      <a:pt x="380436" y="332469"/>
                    </a:lnTo>
                    <a:lnTo>
                      <a:pt x="399457" y="332469"/>
                    </a:lnTo>
                    <a:lnTo>
                      <a:pt x="399457" y="284940"/>
                    </a:lnTo>
                    <a:close/>
                    <a:moveTo>
                      <a:pt x="114131" y="199418"/>
                    </a:moveTo>
                    <a:lnTo>
                      <a:pt x="171196" y="199418"/>
                    </a:lnTo>
                    <a:lnTo>
                      <a:pt x="437501" y="199418"/>
                    </a:lnTo>
                    <a:lnTo>
                      <a:pt x="494566" y="199418"/>
                    </a:lnTo>
                    <a:cubicBezTo>
                      <a:pt x="505084" y="199418"/>
                      <a:pt x="505681" y="206942"/>
                      <a:pt x="513588" y="218415"/>
                    </a:cubicBezTo>
                    <a:lnTo>
                      <a:pt x="608697" y="360927"/>
                    </a:lnTo>
                    <a:cubicBezTo>
                      <a:pt x="608697" y="371431"/>
                      <a:pt x="608697" y="379924"/>
                      <a:pt x="589675" y="379924"/>
                    </a:cubicBezTo>
                    <a:lnTo>
                      <a:pt x="19022" y="379924"/>
                    </a:lnTo>
                    <a:cubicBezTo>
                      <a:pt x="0" y="379924"/>
                      <a:pt x="0" y="371431"/>
                      <a:pt x="0" y="360927"/>
                    </a:cubicBezTo>
                    <a:lnTo>
                      <a:pt x="95109" y="218415"/>
                    </a:lnTo>
                    <a:cubicBezTo>
                      <a:pt x="101450" y="208954"/>
                      <a:pt x="103613" y="199418"/>
                      <a:pt x="114131" y="199418"/>
                    </a:cubicBezTo>
                    <a:close/>
                    <a:moveTo>
                      <a:pt x="190214" y="0"/>
                    </a:moveTo>
                    <a:lnTo>
                      <a:pt x="418484" y="0"/>
                    </a:lnTo>
                    <a:cubicBezTo>
                      <a:pt x="429002" y="0"/>
                      <a:pt x="437506" y="8493"/>
                      <a:pt x="437506" y="18997"/>
                    </a:cubicBezTo>
                    <a:lnTo>
                      <a:pt x="437506" y="180436"/>
                    </a:lnTo>
                    <a:lnTo>
                      <a:pt x="171192" y="180436"/>
                    </a:lnTo>
                    <a:lnTo>
                      <a:pt x="171192" y="18997"/>
                    </a:lnTo>
                    <a:cubicBezTo>
                      <a:pt x="171192" y="8493"/>
                      <a:pt x="179696" y="0"/>
                      <a:pt x="190214" y="0"/>
                    </a:cubicBezTo>
                    <a:close/>
                  </a:path>
                </a:pathLst>
              </a:custGeom>
              <a:solidFill>
                <a:srgbClr val="F6C8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40" name="组合 39"/>
            <p:cNvGrpSpPr/>
            <p:nvPr/>
          </p:nvGrpSpPr>
          <p:grpSpPr>
            <a:xfrm>
              <a:off x="6569586" y="2277135"/>
              <a:ext cx="3941252" cy="1027435"/>
              <a:chOff x="7483989" y="3314482"/>
              <a:chExt cx="3941252" cy="1027435"/>
            </a:xfrm>
          </p:grpSpPr>
          <p:sp>
            <p:nvSpPr>
              <p:cNvPr id="41" name="矩形 40"/>
              <p:cNvSpPr/>
              <p:nvPr/>
            </p:nvSpPr>
            <p:spPr>
              <a:xfrm>
                <a:off x="7483989" y="3732519"/>
                <a:ext cx="3941252" cy="609398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just">
                  <a:lnSpc>
                    <a:spcPct val="120000"/>
                  </a:lnSpc>
                </a:pPr>
                <a:r>
                  <a:rPr lang="en-US" altLang="zh-CN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思源黑体 Light" panose="020B0300000000000000" pitchFamily="34" charset="-122"/>
                    <a:ea typeface="思源黑体 Light" panose="020B0300000000000000" pitchFamily="34" charset="-122"/>
                    <a:sym typeface="+mn-lt"/>
                  </a:rPr>
                  <a:t>Click here to add content, content to match the title. </a:t>
                </a:r>
                <a:endPara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Light" panose="020B0300000000000000" pitchFamily="34" charset="-122"/>
                  <a:ea typeface="思源黑体 Light" panose="020B0300000000000000" pitchFamily="34" charset="-122"/>
                </a:endParaRPr>
              </a:p>
            </p:txBody>
          </p:sp>
          <p:sp>
            <p:nvSpPr>
              <p:cNvPr id="42" name="矩形 41"/>
              <p:cNvSpPr/>
              <p:nvPr/>
            </p:nvSpPr>
            <p:spPr>
              <a:xfrm>
                <a:off x="7483989" y="3314482"/>
                <a:ext cx="2050552" cy="410882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just">
                  <a:lnSpc>
                    <a:spcPct val="120000"/>
                  </a:lnSpc>
                </a:pPr>
                <a:r>
                  <a:rPr lang="en-US" altLang="zh-CN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Add title text</a:t>
                </a:r>
                <a:endParaRPr lang="zh-CN" altLang="en-US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45" name="组合 44"/>
          <p:cNvGrpSpPr/>
          <p:nvPr/>
        </p:nvGrpSpPr>
        <p:grpSpPr>
          <a:xfrm>
            <a:off x="6209266" y="4108085"/>
            <a:ext cx="5132387" cy="1704974"/>
            <a:chOff x="6184901" y="3922713"/>
            <a:chExt cx="5132387" cy="1704974"/>
          </a:xfrm>
        </p:grpSpPr>
        <p:grpSp>
          <p:nvGrpSpPr>
            <p:cNvPr id="46" name="组合 45"/>
            <p:cNvGrpSpPr/>
            <p:nvPr/>
          </p:nvGrpSpPr>
          <p:grpSpPr>
            <a:xfrm>
              <a:off x="6184901" y="3922713"/>
              <a:ext cx="5132387" cy="1704974"/>
              <a:chOff x="874713" y="1752601"/>
              <a:chExt cx="5132387" cy="1704974"/>
            </a:xfrm>
          </p:grpSpPr>
          <p:sp>
            <p:nvSpPr>
              <p:cNvPr id="50" name="矩形 49"/>
              <p:cNvSpPr/>
              <p:nvPr/>
            </p:nvSpPr>
            <p:spPr>
              <a:xfrm>
                <a:off x="874713" y="1752601"/>
                <a:ext cx="5132387" cy="1704974"/>
              </a:xfrm>
              <a:prstGeom prst="rect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51" name="椭圆 37"/>
              <p:cNvSpPr/>
              <p:nvPr/>
            </p:nvSpPr>
            <p:spPr>
              <a:xfrm>
                <a:off x="5231643" y="1955426"/>
                <a:ext cx="524028" cy="586015"/>
              </a:xfrm>
              <a:custGeom>
                <a:avLst/>
                <a:gdLst>
                  <a:gd name="T0" fmla="*/ 3531 w 3631"/>
                  <a:gd name="T1" fmla="*/ 0 h 4067"/>
                  <a:gd name="T2" fmla="*/ 1249 w 3631"/>
                  <a:gd name="T3" fmla="*/ 0 h 4067"/>
                  <a:gd name="T4" fmla="*/ 1178 w 3631"/>
                  <a:gd name="T5" fmla="*/ 29 h 4067"/>
                  <a:gd name="T6" fmla="*/ 29 w 3631"/>
                  <a:gd name="T7" fmla="*/ 1179 h 4067"/>
                  <a:gd name="T8" fmla="*/ 0 w 3631"/>
                  <a:gd name="T9" fmla="*/ 1249 h 4067"/>
                  <a:gd name="T10" fmla="*/ 0 w 3631"/>
                  <a:gd name="T11" fmla="*/ 3967 h 4067"/>
                  <a:gd name="T12" fmla="*/ 100 w 3631"/>
                  <a:gd name="T13" fmla="*/ 4067 h 4067"/>
                  <a:gd name="T14" fmla="*/ 3531 w 3631"/>
                  <a:gd name="T15" fmla="*/ 4067 h 4067"/>
                  <a:gd name="T16" fmla="*/ 3631 w 3631"/>
                  <a:gd name="T17" fmla="*/ 3967 h 4067"/>
                  <a:gd name="T18" fmla="*/ 3631 w 3631"/>
                  <a:gd name="T19" fmla="*/ 100 h 4067"/>
                  <a:gd name="T20" fmla="*/ 3531 w 3631"/>
                  <a:gd name="T21" fmla="*/ 0 h 4067"/>
                  <a:gd name="T22" fmla="*/ 2636 w 3631"/>
                  <a:gd name="T23" fmla="*/ 1442 h 4067"/>
                  <a:gd name="T24" fmla="*/ 2932 w 3631"/>
                  <a:gd name="T25" fmla="*/ 1442 h 4067"/>
                  <a:gd name="T26" fmla="*/ 2932 w 3631"/>
                  <a:gd name="T27" fmla="*/ 449 h 4067"/>
                  <a:gd name="T28" fmla="*/ 2998 w 3631"/>
                  <a:gd name="T29" fmla="*/ 382 h 4067"/>
                  <a:gd name="T30" fmla="*/ 3065 w 3631"/>
                  <a:gd name="T31" fmla="*/ 449 h 4067"/>
                  <a:gd name="T32" fmla="*/ 3065 w 3631"/>
                  <a:gd name="T33" fmla="*/ 1509 h 4067"/>
                  <a:gd name="T34" fmla="*/ 2998 w 3631"/>
                  <a:gd name="T35" fmla="*/ 1575 h 4067"/>
                  <a:gd name="T36" fmla="*/ 2636 w 3631"/>
                  <a:gd name="T37" fmla="*/ 1575 h 4067"/>
                  <a:gd name="T38" fmla="*/ 2569 w 3631"/>
                  <a:gd name="T39" fmla="*/ 1509 h 4067"/>
                  <a:gd name="T40" fmla="*/ 2636 w 3631"/>
                  <a:gd name="T41" fmla="*/ 1442 h 4067"/>
                  <a:gd name="T42" fmla="*/ 1966 w 3631"/>
                  <a:gd name="T43" fmla="*/ 1442 h 4067"/>
                  <a:gd name="T44" fmla="*/ 2262 w 3631"/>
                  <a:gd name="T45" fmla="*/ 1442 h 4067"/>
                  <a:gd name="T46" fmla="*/ 2262 w 3631"/>
                  <a:gd name="T47" fmla="*/ 449 h 4067"/>
                  <a:gd name="T48" fmla="*/ 2329 w 3631"/>
                  <a:gd name="T49" fmla="*/ 382 h 4067"/>
                  <a:gd name="T50" fmla="*/ 2395 w 3631"/>
                  <a:gd name="T51" fmla="*/ 449 h 4067"/>
                  <a:gd name="T52" fmla="*/ 2395 w 3631"/>
                  <a:gd name="T53" fmla="*/ 1509 h 4067"/>
                  <a:gd name="T54" fmla="*/ 2329 w 3631"/>
                  <a:gd name="T55" fmla="*/ 1575 h 4067"/>
                  <a:gd name="T56" fmla="*/ 1966 w 3631"/>
                  <a:gd name="T57" fmla="*/ 1575 h 4067"/>
                  <a:gd name="T58" fmla="*/ 1899 w 3631"/>
                  <a:gd name="T59" fmla="*/ 1509 h 4067"/>
                  <a:gd name="T60" fmla="*/ 1966 w 3631"/>
                  <a:gd name="T61" fmla="*/ 1442 h 4067"/>
                  <a:gd name="T62" fmla="*/ 1296 w 3631"/>
                  <a:gd name="T63" fmla="*/ 1442 h 4067"/>
                  <a:gd name="T64" fmla="*/ 1592 w 3631"/>
                  <a:gd name="T65" fmla="*/ 1442 h 4067"/>
                  <a:gd name="T66" fmla="*/ 1592 w 3631"/>
                  <a:gd name="T67" fmla="*/ 449 h 4067"/>
                  <a:gd name="T68" fmla="*/ 1659 w 3631"/>
                  <a:gd name="T69" fmla="*/ 382 h 4067"/>
                  <a:gd name="T70" fmla="*/ 1726 w 3631"/>
                  <a:gd name="T71" fmla="*/ 449 h 4067"/>
                  <a:gd name="T72" fmla="*/ 1726 w 3631"/>
                  <a:gd name="T73" fmla="*/ 1509 h 4067"/>
                  <a:gd name="T74" fmla="*/ 1659 w 3631"/>
                  <a:gd name="T75" fmla="*/ 1575 h 4067"/>
                  <a:gd name="T76" fmla="*/ 1296 w 3631"/>
                  <a:gd name="T77" fmla="*/ 1575 h 4067"/>
                  <a:gd name="T78" fmla="*/ 1230 w 3631"/>
                  <a:gd name="T79" fmla="*/ 1509 h 4067"/>
                  <a:gd name="T80" fmla="*/ 1296 w 3631"/>
                  <a:gd name="T81" fmla="*/ 1442 h 4067"/>
                  <a:gd name="T82" fmla="*/ 3121 w 3631"/>
                  <a:gd name="T83" fmla="*/ 3413 h 4067"/>
                  <a:gd name="T84" fmla="*/ 510 w 3631"/>
                  <a:gd name="T85" fmla="*/ 3413 h 4067"/>
                  <a:gd name="T86" fmla="*/ 510 w 3631"/>
                  <a:gd name="T87" fmla="*/ 2126 h 4067"/>
                  <a:gd name="T88" fmla="*/ 3121 w 3631"/>
                  <a:gd name="T89" fmla="*/ 2126 h 4067"/>
                  <a:gd name="T90" fmla="*/ 3121 w 3631"/>
                  <a:gd name="T91" fmla="*/ 3413 h 40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3631" h="4067">
                    <a:moveTo>
                      <a:pt x="3531" y="0"/>
                    </a:moveTo>
                    <a:lnTo>
                      <a:pt x="1249" y="0"/>
                    </a:lnTo>
                    <a:cubicBezTo>
                      <a:pt x="1222" y="0"/>
                      <a:pt x="1197" y="11"/>
                      <a:pt x="1178" y="29"/>
                    </a:cubicBezTo>
                    <a:lnTo>
                      <a:pt x="29" y="1179"/>
                    </a:lnTo>
                    <a:cubicBezTo>
                      <a:pt x="10" y="1197"/>
                      <a:pt x="0" y="1223"/>
                      <a:pt x="0" y="1249"/>
                    </a:cubicBezTo>
                    <a:lnTo>
                      <a:pt x="0" y="3967"/>
                    </a:lnTo>
                    <a:cubicBezTo>
                      <a:pt x="0" y="4022"/>
                      <a:pt x="44" y="4067"/>
                      <a:pt x="100" y="4067"/>
                    </a:cubicBezTo>
                    <a:lnTo>
                      <a:pt x="3531" y="4067"/>
                    </a:lnTo>
                    <a:cubicBezTo>
                      <a:pt x="3586" y="4067"/>
                      <a:pt x="3631" y="4022"/>
                      <a:pt x="3631" y="3967"/>
                    </a:cubicBezTo>
                    <a:lnTo>
                      <a:pt x="3631" y="100"/>
                    </a:lnTo>
                    <a:cubicBezTo>
                      <a:pt x="3631" y="45"/>
                      <a:pt x="3586" y="0"/>
                      <a:pt x="3531" y="0"/>
                    </a:cubicBezTo>
                    <a:close/>
                    <a:moveTo>
                      <a:pt x="2636" y="1442"/>
                    </a:moveTo>
                    <a:lnTo>
                      <a:pt x="2932" y="1442"/>
                    </a:lnTo>
                    <a:lnTo>
                      <a:pt x="2932" y="449"/>
                    </a:lnTo>
                    <a:cubicBezTo>
                      <a:pt x="2932" y="412"/>
                      <a:pt x="2961" y="382"/>
                      <a:pt x="2998" y="382"/>
                    </a:cubicBezTo>
                    <a:cubicBezTo>
                      <a:pt x="3035" y="382"/>
                      <a:pt x="3065" y="412"/>
                      <a:pt x="3065" y="449"/>
                    </a:cubicBezTo>
                    <a:lnTo>
                      <a:pt x="3065" y="1509"/>
                    </a:lnTo>
                    <a:cubicBezTo>
                      <a:pt x="3065" y="1546"/>
                      <a:pt x="3035" y="1575"/>
                      <a:pt x="2998" y="1575"/>
                    </a:cubicBezTo>
                    <a:lnTo>
                      <a:pt x="2636" y="1575"/>
                    </a:lnTo>
                    <a:cubicBezTo>
                      <a:pt x="2599" y="1575"/>
                      <a:pt x="2569" y="1546"/>
                      <a:pt x="2569" y="1509"/>
                    </a:cubicBezTo>
                    <a:cubicBezTo>
                      <a:pt x="2569" y="1472"/>
                      <a:pt x="2599" y="1442"/>
                      <a:pt x="2636" y="1442"/>
                    </a:cubicBezTo>
                    <a:close/>
                    <a:moveTo>
                      <a:pt x="1966" y="1442"/>
                    </a:moveTo>
                    <a:lnTo>
                      <a:pt x="2262" y="1442"/>
                    </a:lnTo>
                    <a:lnTo>
                      <a:pt x="2262" y="449"/>
                    </a:lnTo>
                    <a:cubicBezTo>
                      <a:pt x="2262" y="412"/>
                      <a:pt x="2292" y="382"/>
                      <a:pt x="2329" y="382"/>
                    </a:cubicBezTo>
                    <a:cubicBezTo>
                      <a:pt x="2366" y="382"/>
                      <a:pt x="2395" y="412"/>
                      <a:pt x="2395" y="449"/>
                    </a:cubicBezTo>
                    <a:lnTo>
                      <a:pt x="2395" y="1509"/>
                    </a:lnTo>
                    <a:cubicBezTo>
                      <a:pt x="2395" y="1546"/>
                      <a:pt x="2366" y="1575"/>
                      <a:pt x="2329" y="1575"/>
                    </a:cubicBezTo>
                    <a:lnTo>
                      <a:pt x="1966" y="1575"/>
                    </a:lnTo>
                    <a:cubicBezTo>
                      <a:pt x="1929" y="1575"/>
                      <a:pt x="1899" y="1546"/>
                      <a:pt x="1899" y="1509"/>
                    </a:cubicBezTo>
                    <a:cubicBezTo>
                      <a:pt x="1899" y="1472"/>
                      <a:pt x="1929" y="1442"/>
                      <a:pt x="1966" y="1442"/>
                    </a:cubicBezTo>
                    <a:close/>
                    <a:moveTo>
                      <a:pt x="1296" y="1442"/>
                    </a:moveTo>
                    <a:lnTo>
                      <a:pt x="1592" y="1442"/>
                    </a:lnTo>
                    <a:lnTo>
                      <a:pt x="1592" y="449"/>
                    </a:lnTo>
                    <a:cubicBezTo>
                      <a:pt x="1592" y="412"/>
                      <a:pt x="1622" y="382"/>
                      <a:pt x="1659" y="382"/>
                    </a:cubicBezTo>
                    <a:cubicBezTo>
                      <a:pt x="1696" y="382"/>
                      <a:pt x="1726" y="412"/>
                      <a:pt x="1726" y="449"/>
                    </a:cubicBezTo>
                    <a:lnTo>
                      <a:pt x="1726" y="1509"/>
                    </a:lnTo>
                    <a:cubicBezTo>
                      <a:pt x="1726" y="1546"/>
                      <a:pt x="1696" y="1575"/>
                      <a:pt x="1659" y="1575"/>
                    </a:cubicBezTo>
                    <a:lnTo>
                      <a:pt x="1296" y="1575"/>
                    </a:lnTo>
                    <a:cubicBezTo>
                      <a:pt x="1260" y="1575"/>
                      <a:pt x="1230" y="1546"/>
                      <a:pt x="1230" y="1509"/>
                    </a:cubicBezTo>
                    <a:cubicBezTo>
                      <a:pt x="1230" y="1472"/>
                      <a:pt x="1260" y="1442"/>
                      <a:pt x="1296" y="1442"/>
                    </a:cubicBezTo>
                    <a:close/>
                    <a:moveTo>
                      <a:pt x="3121" y="3413"/>
                    </a:moveTo>
                    <a:lnTo>
                      <a:pt x="510" y="3413"/>
                    </a:lnTo>
                    <a:lnTo>
                      <a:pt x="510" y="2126"/>
                    </a:lnTo>
                    <a:lnTo>
                      <a:pt x="3121" y="2126"/>
                    </a:lnTo>
                    <a:lnTo>
                      <a:pt x="3121" y="3413"/>
                    </a:lnTo>
                    <a:close/>
                  </a:path>
                </a:pathLst>
              </a:custGeom>
              <a:solidFill>
                <a:srgbClr val="70A4D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47" name="组合 46"/>
            <p:cNvGrpSpPr/>
            <p:nvPr/>
          </p:nvGrpSpPr>
          <p:grpSpPr>
            <a:xfrm>
              <a:off x="6569586" y="4272447"/>
              <a:ext cx="3941252" cy="1027435"/>
              <a:chOff x="7483989" y="3314482"/>
              <a:chExt cx="3941252" cy="1027435"/>
            </a:xfrm>
          </p:grpSpPr>
          <p:sp>
            <p:nvSpPr>
              <p:cNvPr id="48" name="矩形 47"/>
              <p:cNvSpPr/>
              <p:nvPr/>
            </p:nvSpPr>
            <p:spPr>
              <a:xfrm>
                <a:off x="7483989" y="3732519"/>
                <a:ext cx="3941252" cy="609398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just">
                  <a:lnSpc>
                    <a:spcPct val="120000"/>
                  </a:lnSpc>
                </a:pPr>
                <a:r>
                  <a:rPr lang="en-US" altLang="zh-CN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思源黑体 Light" panose="020B0300000000000000" pitchFamily="34" charset="-122"/>
                    <a:ea typeface="思源黑体 Light" panose="020B0300000000000000" pitchFamily="34" charset="-122"/>
                    <a:sym typeface="+mn-lt"/>
                  </a:rPr>
                  <a:t>Click here to add content, content to match the title. </a:t>
                </a:r>
                <a:endPara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Light" panose="020B0300000000000000" pitchFamily="34" charset="-122"/>
                  <a:ea typeface="思源黑体 Light" panose="020B0300000000000000" pitchFamily="34" charset="-122"/>
                </a:endParaRPr>
              </a:p>
            </p:txBody>
          </p:sp>
          <p:sp>
            <p:nvSpPr>
              <p:cNvPr id="49" name="矩形 48"/>
              <p:cNvSpPr/>
              <p:nvPr/>
            </p:nvSpPr>
            <p:spPr>
              <a:xfrm>
                <a:off x="7483989" y="3314482"/>
                <a:ext cx="2050552" cy="410882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just">
                  <a:lnSpc>
                    <a:spcPct val="120000"/>
                  </a:lnSpc>
                </a:pPr>
                <a:r>
                  <a:rPr lang="en-US" altLang="zh-CN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Add title text</a:t>
                </a:r>
                <a:endParaRPr lang="zh-CN" altLang="en-US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图片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: 圆角 2"/>
          <p:cNvSpPr/>
          <p:nvPr/>
        </p:nvSpPr>
        <p:spPr>
          <a:xfrm>
            <a:off x="419100" y="371475"/>
            <a:ext cx="11353800" cy="6115050"/>
          </a:xfrm>
          <a:prstGeom prst="roundRect">
            <a:avLst>
              <a:gd name="adj" fmla="val 7925"/>
            </a:avLst>
          </a:prstGeom>
          <a:solidFill>
            <a:schemeClr val="bg1">
              <a:alpha val="90000"/>
            </a:schemeClr>
          </a:solidFill>
          <a:ln w="19050">
            <a:solidFill>
              <a:srgbClr val="ACD6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938414" y="680335"/>
            <a:ext cx="4315173" cy="874008"/>
            <a:chOff x="3938414" y="578735"/>
            <a:chExt cx="4315173" cy="874008"/>
          </a:xfrm>
        </p:grpSpPr>
        <p:sp>
          <p:nvSpPr>
            <p:cNvPr id="5" name="矩形 4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  <p:cNvSpPr/>
            <p:nvPr/>
          </p:nvSpPr>
          <p:spPr>
            <a:xfrm>
              <a:off x="3938414" y="1116048"/>
              <a:ext cx="4315173" cy="3366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思源黑体" panose="020B0500000000000000" pitchFamily="34" charset="-122"/>
                </a:rPr>
                <a:t>Click here to add content, content to match the title. </a:t>
              </a:r>
            </a:p>
          </p:txBody>
        </p:sp>
        <p:sp>
          <p:nvSpPr>
            <p:cNvPr id="6" name="矩形: 圆角 5"/>
            <p:cNvSpPr/>
            <p:nvPr/>
          </p:nvSpPr>
          <p:spPr>
            <a:xfrm>
              <a:off x="4347195" y="578735"/>
              <a:ext cx="3497610" cy="537313"/>
            </a:xfrm>
            <a:prstGeom prst="roundRect">
              <a:avLst>
                <a:gd name="adj" fmla="val 50000"/>
              </a:avLst>
            </a:prstGeom>
            <a:solidFill>
              <a:srgbClr val="DCF0F6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spc="300" dirty="0">
                  <a:solidFill>
                    <a:srgbClr val="70A4D7"/>
                  </a:solidFill>
                  <a:latin typeface="华康海报体W12(P)" panose="040B0C00000000000000" pitchFamily="82" charset="-122"/>
                  <a:ea typeface="华康海报体W12(P)" panose="040B0C00000000000000" pitchFamily="82" charset="-122"/>
                  <a:sym typeface="思源黑体" panose="020B0500000000000000" pitchFamily="34" charset="-122"/>
                </a:rPr>
                <a:t>Add title text</a:t>
              </a:r>
              <a:endParaRPr lang="zh-CN" altLang="en-US" sz="2400" spc="300" dirty="0">
                <a:solidFill>
                  <a:srgbClr val="70A4D7"/>
                </a:solidFill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7" name="任意多边形: 形状 6"/>
          <p:cNvSpPr/>
          <p:nvPr/>
        </p:nvSpPr>
        <p:spPr>
          <a:xfrm>
            <a:off x="9071823" y="2345279"/>
            <a:ext cx="1871795" cy="771072"/>
          </a:xfrm>
          <a:custGeom>
            <a:avLst/>
            <a:gdLst>
              <a:gd name="connsiteX0" fmla="*/ 0 w 1793741"/>
              <a:gd name="connsiteY0" fmla="*/ 107624 h 1076244"/>
              <a:gd name="connsiteX1" fmla="*/ 107624 w 1793741"/>
              <a:gd name="connsiteY1" fmla="*/ 0 h 1076244"/>
              <a:gd name="connsiteX2" fmla="*/ 1686117 w 1793741"/>
              <a:gd name="connsiteY2" fmla="*/ 0 h 1076244"/>
              <a:gd name="connsiteX3" fmla="*/ 1793741 w 1793741"/>
              <a:gd name="connsiteY3" fmla="*/ 107624 h 1076244"/>
              <a:gd name="connsiteX4" fmla="*/ 1793741 w 1793741"/>
              <a:gd name="connsiteY4" fmla="*/ 968620 h 1076244"/>
              <a:gd name="connsiteX5" fmla="*/ 1686117 w 1793741"/>
              <a:gd name="connsiteY5" fmla="*/ 1076244 h 1076244"/>
              <a:gd name="connsiteX6" fmla="*/ 107624 w 1793741"/>
              <a:gd name="connsiteY6" fmla="*/ 1076244 h 1076244"/>
              <a:gd name="connsiteX7" fmla="*/ 0 w 1793741"/>
              <a:gd name="connsiteY7" fmla="*/ 968620 h 1076244"/>
              <a:gd name="connsiteX8" fmla="*/ 0 w 1793741"/>
              <a:gd name="connsiteY8" fmla="*/ 107624 h 1076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93741" h="1076244">
                <a:moveTo>
                  <a:pt x="0" y="107624"/>
                </a:moveTo>
                <a:cubicBezTo>
                  <a:pt x="0" y="48185"/>
                  <a:pt x="48185" y="0"/>
                  <a:pt x="107624" y="0"/>
                </a:cubicBezTo>
                <a:lnTo>
                  <a:pt x="1686117" y="0"/>
                </a:lnTo>
                <a:cubicBezTo>
                  <a:pt x="1745556" y="0"/>
                  <a:pt x="1793741" y="48185"/>
                  <a:pt x="1793741" y="107624"/>
                </a:cubicBezTo>
                <a:lnTo>
                  <a:pt x="1793741" y="968620"/>
                </a:lnTo>
                <a:cubicBezTo>
                  <a:pt x="1793741" y="1028059"/>
                  <a:pt x="1745556" y="1076244"/>
                  <a:pt x="1686117" y="1076244"/>
                </a:cubicBezTo>
                <a:lnTo>
                  <a:pt x="107624" y="1076244"/>
                </a:lnTo>
                <a:cubicBezTo>
                  <a:pt x="48185" y="1076244"/>
                  <a:pt x="0" y="1028059"/>
                  <a:pt x="0" y="968620"/>
                </a:cubicBezTo>
                <a:lnTo>
                  <a:pt x="0" y="107624"/>
                </a:lnTo>
                <a:close/>
              </a:path>
            </a:pathLst>
          </a:custGeom>
          <a:solidFill>
            <a:srgbClr val="70A4D7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5352" tIns="195352" rIns="195352" bIns="195352" numCol="1" spcCol="1270" anchor="ctr" anchorCtr="0">
            <a:noAutofit/>
          </a:bodyPr>
          <a:lstStyle/>
          <a:p>
            <a:pPr marL="0" marR="0" lvl="0" indent="0" algn="ctr" defTabSz="19113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zh-CN" altLang="en-US" sz="43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8" name="任意多边形: 形状 7"/>
          <p:cNvSpPr/>
          <p:nvPr/>
        </p:nvSpPr>
        <p:spPr>
          <a:xfrm>
            <a:off x="1266113" y="2345279"/>
            <a:ext cx="1871795" cy="771072"/>
          </a:xfrm>
          <a:custGeom>
            <a:avLst/>
            <a:gdLst>
              <a:gd name="connsiteX0" fmla="*/ 0 w 1793741"/>
              <a:gd name="connsiteY0" fmla="*/ 107624 h 1076244"/>
              <a:gd name="connsiteX1" fmla="*/ 107624 w 1793741"/>
              <a:gd name="connsiteY1" fmla="*/ 0 h 1076244"/>
              <a:gd name="connsiteX2" fmla="*/ 1686117 w 1793741"/>
              <a:gd name="connsiteY2" fmla="*/ 0 h 1076244"/>
              <a:gd name="connsiteX3" fmla="*/ 1793741 w 1793741"/>
              <a:gd name="connsiteY3" fmla="*/ 107624 h 1076244"/>
              <a:gd name="connsiteX4" fmla="*/ 1793741 w 1793741"/>
              <a:gd name="connsiteY4" fmla="*/ 968620 h 1076244"/>
              <a:gd name="connsiteX5" fmla="*/ 1686117 w 1793741"/>
              <a:gd name="connsiteY5" fmla="*/ 1076244 h 1076244"/>
              <a:gd name="connsiteX6" fmla="*/ 107624 w 1793741"/>
              <a:gd name="connsiteY6" fmla="*/ 1076244 h 1076244"/>
              <a:gd name="connsiteX7" fmla="*/ 0 w 1793741"/>
              <a:gd name="connsiteY7" fmla="*/ 968620 h 1076244"/>
              <a:gd name="connsiteX8" fmla="*/ 0 w 1793741"/>
              <a:gd name="connsiteY8" fmla="*/ 107624 h 1076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93741" h="1076244">
                <a:moveTo>
                  <a:pt x="0" y="107624"/>
                </a:moveTo>
                <a:cubicBezTo>
                  <a:pt x="0" y="48185"/>
                  <a:pt x="48185" y="0"/>
                  <a:pt x="107624" y="0"/>
                </a:cubicBezTo>
                <a:lnTo>
                  <a:pt x="1686117" y="0"/>
                </a:lnTo>
                <a:cubicBezTo>
                  <a:pt x="1745556" y="0"/>
                  <a:pt x="1793741" y="48185"/>
                  <a:pt x="1793741" y="107624"/>
                </a:cubicBezTo>
                <a:lnTo>
                  <a:pt x="1793741" y="968620"/>
                </a:lnTo>
                <a:cubicBezTo>
                  <a:pt x="1793741" y="1028059"/>
                  <a:pt x="1745556" y="1076244"/>
                  <a:pt x="1686117" y="1076244"/>
                </a:cubicBezTo>
                <a:lnTo>
                  <a:pt x="107624" y="1076244"/>
                </a:lnTo>
                <a:cubicBezTo>
                  <a:pt x="48185" y="1076244"/>
                  <a:pt x="0" y="1028059"/>
                  <a:pt x="0" y="968620"/>
                </a:cubicBezTo>
                <a:lnTo>
                  <a:pt x="0" y="107624"/>
                </a:lnTo>
                <a:close/>
              </a:path>
            </a:pathLst>
          </a:custGeom>
          <a:solidFill>
            <a:srgbClr val="F6C875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5352" tIns="195352" rIns="195352" bIns="195352" numCol="1" spcCol="1270" anchor="ctr" anchorCtr="0">
            <a:noAutofit/>
          </a:bodyPr>
          <a:lstStyle/>
          <a:p>
            <a:pPr marL="0" marR="0" lvl="0" indent="0" algn="ctr" defTabSz="19113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zh-CN" altLang="en-US" sz="43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9" name="任意多边形: 形状 8"/>
          <p:cNvSpPr/>
          <p:nvPr/>
        </p:nvSpPr>
        <p:spPr>
          <a:xfrm>
            <a:off x="3325088" y="2571461"/>
            <a:ext cx="396820" cy="318709"/>
          </a:xfrm>
          <a:custGeom>
            <a:avLst/>
            <a:gdLst>
              <a:gd name="connsiteX0" fmla="*/ 0 w 380273"/>
              <a:gd name="connsiteY0" fmla="*/ 88969 h 444847"/>
              <a:gd name="connsiteX1" fmla="*/ 190137 w 380273"/>
              <a:gd name="connsiteY1" fmla="*/ 88969 h 444847"/>
              <a:gd name="connsiteX2" fmla="*/ 190137 w 380273"/>
              <a:gd name="connsiteY2" fmla="*/ 0 h 444847"/>
              <a:gd name="connsiteX3" fmla="*/ 380273 w 380273"/>
              <a:gd name="connsiteY3" fmla="*/ 222424 h 444847"/>
              <a:gd name="connsiteX4" fmla="*/ 190137 w 380273"/>
              <a:gd name="connsiteY4" fmla="*/ 444847 h 444847"/>
              <a:gd name="connsiteX5" fmla="*/ 190137 w 380273"/>
              <a:gd name="connsiteY5" fmla="*/ 355878 h 444847"/>
              <a:gd name="connsiteX6" fmla="*/ 0 w 380273"/>
              <a:gd name="connsiteY6" fmla="*/ 355878 h 444847"/>
              <a:gd name="connsiteX7" fmla="*/ 0 w 380273"/>
              <a:gd name="connsiteY7" fmla="*/ 88969 h 444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80273" h="444846">
                <a:moveTo>
                  <a:pt x="0" y="88969"/>
                </a:moveTo>
                <a:lnTo>
                  <a:pt x="190137" y="88969"/>
                </a:lnTo>
                <a:lnTo>
                  <a:pt x="190137" y="0"/>
                </a:lnTo>
                <a:lnTo>
                  <a:pt x="380273" y="222424"/>
                </a:lnTo>
                <a:lnTo>
                  <a:pt x="190137" y="444847"/>
                </a:lnTo>
                <a:lnTo>
                  <a:pt x="190137" y="355878"/>
                </a:lnTo>
                <a:lnTo>
                  <a:pt x="0" y="355878"/>
                </a:lnTo>
                <a:lnTo>
                  <a:pt x="0" y="88969"/>
                </a:lnTo>
                <a:close/>
              </a:path>
            </a:pathLst>
          </a:custGeom>
          <a:solidFill>
            <a:srgbClr val="ACD6F3"/>
          </a:solidFill>
          <a:ln>
            <a:noFill/>
          </a:ln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88969" rIns="114082" bIns="88969" numCol="1" spcCol="1270" anchor="ctr" anchorCtr="0">
            <a:noAutofit/>
          </a:bodyPr>
          <a:lstStyle/>
          <a:p>
            <a:pPr marL="0" marR="0" lvl="0" indent="0" algn="ctr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0" name="任意多边形: 形状 9"/>
          <p:cNvSpPr/>
          <p:nvPr/>
        </p:nvSpPr>
        <p:spPr>
          <a:xfrm>
            <a:off x="3886627" y="2345279"/>
            <a:ext cx="1871795" cy="771072"/>
          </a:xfrm>
          <a:custGeom>
            <a:avLst/>
            <a:gdLst>
              <a:gd name="connsiteX0" fmla="*/ 0 w 1793741"/>
              <a:gd name="connsiteY0" fmla="*/ 107624 h 1076244"/>
              <a:gd name="connsiteX1" fmla="*/ 107624 w 1793741"/>
              <a:gd name="connsiteY1" fmla="*/ 0 h 1076244"/>
              <a:gd name="connsiteX2" fmla="*/ 1686117 w 1793741"/>
              <a:gd name="connsiteY2" fmla="*/ 0 h 1076244"/>
              <a:gd name="connsiteX3" fmla="*/ 1793741 w 1793741"/>
              <a:gd name="connsiteY3" fmla="*/ 107624 h 1076244"/>
              <a:gd name="connsiteX4" fmla="*/ 1793741 w 1793741"/>
              <a:gd name="connsiteY4" fmla="*/ 968620 h 1076244"/>
              <a:gd name="connsiteX5" fmla="*/ 1686117 w 1793741"/>
              <a:gd name="connsiteY5" fmla="*/ 1076244 h 1076244"/>
              <a:gd name="connsiteX6" fmla="*/ 107624 w 1793741"/>
              <a:gd name="connsiteY6" fmla="*/ 1076244 h 1076244"/>
              <a:gd name="connsiteX7" fmla="*/ 0 w 1793741"/>
              <a:gd name="connsiteY7" fmla="*/ 968620 h 1076244"/>
              <a:gd name="connsiteX8" fmla="*/ 0 w 1793741"/>
              <a:gd name="connsiteY8" fmla="*/ 107624 h 1076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93741" h="1076244">
                <a:moveTo>
                  <a:pt x="0" y="107624"/>
                </a:moveTo>
                <a:cubicBezTo>
                  <a:pt x="0" y="48185"/>
                  <a:pt x="48185" y="0"/>
                  <a:pt x="107624" y="0"/>
                </a:cubicBezTo>
                <a:lnTo>
                  <a:pt x="1686117" y="0"/>
                </a:lnTo>
                <a:cubicBezTo>
                  <a:pt x="1745556" y="0"/>
                  <a:pt x="1793741" y="48185"/>
                  <a:pt x="1793741" y="107624"/>
                </a:cubicBezTo>
                <a:lnTo>
                  <a:pt x="1793741" y="968620"/>
                </a:lnTo>
                <a:cubicBezTo>
                  <a:pt x="1793741" y="1028059"/>
                  <a:pt x="1745556" y="1076244"/>
                  <a:pt x="1686117" y="1076244"/>
                </a:cubicBezTo>
                <a:lnTo>
                  <a:pt x="107624" y="1076244"/>
                </a:lnTo>
                <a:cubicBezTo>
                  <a:pt x="48185" y="1076244"/>
                  <a:pt x="0" y="1028059"/>
                  <a:pt x="0" y="968620"/>
                </a:cubicBezTo>
                <a:lnTo>
                  <a:pt x="0" y="107624"/>
                </a:lnTo>
                <a:close/>
              </a:path>
            </a:pathLst>
          </a:custGeom>
          <a:solidFill>
            <a:srgbClr val="70A4D7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5352" tIns="195352" rIns="195352" bIns="195352" numCol="1" spcCol="1270" anchor="ctr" anchorCtr="0">
            <a:noAutofit/>
          </a:bodyPr>
          <a:lstStyle/>
          <a:p>
            <a:pPr marL="0" marR="0" lvl="0" indent="0" algn="ctr" defTabSz="19113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zh-CN" altLang="en-US" sz="43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1" name="任意多边形: 形状 10"/>
          <p:cNvSpPr/>
          <p:nvPr/>
        </p:nvSpPr>
        <p:spPr>
          <a:xfrm>
            <a:off x="5945602" y="2571461"/>
            <a:ext cx="396820" cy="318709"/>
          </a:xfrm>
          <a:custGeom>
            <a:avLst/>
            <a:gdLst>
              <a:gd name="connsiteX0" fmla="*/ 0 w 380273"/>
              <a:gd name="connsiteY0" fmla="*/ 88969 h 444847"/>
              <a:gd name="connsiteX1" fmla="*/ 190137 w 380273"/>
              <a:gd name="connsiteY1" fmla="*/ 88969 h 444847"/>
              <a:gd name="connsiteX2" fmla="*/ 190137 w 380273"/>
              <a:gd name="connsiteY2" fmla="*/ 0 h 444847"/>
              <a:gd name="connsiteX3" fmla="*/ 380273 w 380273"/>
              <a:gd name="connsiteY3" fmla="*/ 222424 h 444847"/>
              <a:gd name="connsiteX4" fmla="*/ 190137 w 380273"/>
              <a:gd name="connsiteY4" fmla="*/ 444847 h 444847"/>
              <a:gd name="connsiteX5" fmla="*/ 190137 w 380273"/>
              <a:gd name="connsiteY5" fmla="*/ 355878 h 444847"/>
              <a:gd name="connsiteX6" fmla="*/ 0 w 380273"/>
              <a:gd name="connsiteY6" fmla="*/ 355878 h 444847"/>
              <a:gd name="connsiteX7" fmla="*/ 0 w 380273"/>
              <a:gd name="connsiteY7" fmla="*/ 88969 h 444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80273" h="444846">
                <a:moveTo>
                  <a:pt x="0" y="88969"/>
                </a:moveTo>
                <a:lnTo>
                  <a:pt x="190137" y="88969"/>
                </a:lnTo>
                <a:lnTo>
                  <a:pt x="190137" y="0"/>
                </a:lnTo>
                <a:lnTo>
                  <a:pt x="380273" y="222424"/>
                </a:lnTo>
                <a:lnTo>
                  <a:pt x="190137" y="444847"/>
                </a:lnTo>
                <a:lnTo>
                  <a:pt x="190137" y="355878"/>
                </a:lnTo>
                <a:lnTo>
                  <a:pt x="0" y="355878"/>
                </a:lnTo>
                <a:lnTo>
                  <a:pt x="0" y="88969"/>
                </a:lnTo>
                <a:close/>
              </a:path>
            </a:pathLst>
          </a:custGeom>
          <a:solidFill>
            <a:srgbClr val="ACD6F3"/>
          </a:solidFill>
          <a:ln>
            <a:noFill/>
          </a:ln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88969" rIns="114082" bIns="88969" numCol="1" spcCol="1270" anchor="ctr" anchorCtr="0">
            <a:noAutofit/>
          </a:bodyPr>
          <a:lstStyle/>
          <a:p>
            <a:pPr marL="0" marR="0" lvl="0" indent="0" algn="ctr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2" name="任意多边形: 形状 11"/>
          <p:cNvSpPr/>
          <p:nvPr/>
        </p:nvSpPr>
        <p:spPr>
          <a:xfrm>
            <a:off x="6507140" y="2345279"/>
            <a:ext cx="1871795" cy="771072"/>
          </a:xfrm>
          <a:custGeom>
            <a:avLst/>
            <a:gdLst>
              <a:gd name="connsiteX0" fmla="*/ 0 w 1793741"/>
              <a:gd name="connsiteY0" fmla="*/ 107624 h 1076244"/>
              <a:gd name="connsiteX1" fmla="*/ 107624 w 1793741"/>
              <a:gd name="connsiteY1" fmla="*/ 0 h 1076244"/>
              <a:gd name="connsiteX2" fmla="*/ 1686117 w 1793741"/>
              <a:gd name="connsiteY2" fmla="*/ 0 h 1076244"/>
              <a:gd name="connsiteX3" fmla="*/ 1793741 w 1793741"/>
              <a:gd name="connsiteY3" fmla="*/ 107624 h 1076244"/>
              <a:gd name="connsiteX4" fmla="*/ 1793741 w 1793741"/>
              <a:gd name="connsiteY4" fmla="*/ 968620 h 1076244"/>
              <a:gd name="connsiteX5" fmla="*/ 1686117 w 1793741"/>
              <a:gd name="connsiteY5" fmla="*/ 1076244 h 1076244"/>
              <a:gd name="connsiteX6" fmla="*/ 107624 w 1793741"/>
              <a:gd name="connsiteY6" fmla="*/ 1076244 h 1076244"/>
              <a:gd name="connsiteX7" fmla="*/ 0 w 1793741"/>
              <a:gd name="connsiteY7" fmla="*/ 968620 h 1076244"/>
              <a:gd name="connsiteX8" fmla="*/ 0 w 1793741"/>
              <a:gd name="connsiteY8" fmla="*/ 107624 h 1076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93741" h="1076244">
                <a:moveTo>
                  <a:pt x="0" y="107624"/>
                </a:moveTo>
                <a:cubicBezTo>
                  <a:pt x="0" y="48185"/>
                  <a:pt x="48185" y="0"/>
                  <a:pt x="107624" y="0"/>
                </a:cubicBezTo>
                <a:lnTo>
                  <a:pt x="1686117" y="0"/>
                </a:lnTo>
                <a:cubicBezTo>
                  <a:pt x="1745556" y="0"/>
                  <a:pt x="1793741" y="48185"/>
                  <a:pt x="1793741" y="107624"/>
                </a:cubicBezTo>
                <a:lnTo>
                  <a:pt x="1793741" y="968620"/>
                </a:lnTo>
                <a:cubicBezTo>
                  <a:pt x="1793741" y="1028059"/>
                  <a:pt x="1745556" y="1076244"/>
                  <a:pt x="1686117" y="1076244"/>
                </a:cubicBezTo>
                <a:lnTo>
                  <a:pt x="107624" y="1076244"/>
                </a:lnTo>
                <a:cubicBezTo>
                  <a:pt x="48185" y="1076244"/>
                  <a:pt x="0" y="1028059"/>
                  <a:pt x="0" y="968620"/>
                </a:cubicBezTo>
                <a:lnTo>
                  <a:pt x="0" y="107624"/>
                </a:lnTo>
                <a:close/>
              </a:path>
            </a:pathLst>
          </a:custGeom>
          <a:solidFill>
            <a:srgbClr val="F6C875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5352" tIns="195352" rIns="195352" bIns="195352" numCol="1" spcCol="1270" anchor="ctr" anchorCtr="0">
            <a:noAutofit/>
          </a:bodyPr>
          <a:lstStyle/>
          <a:p>
            <a:pPr marL="0" marR="0" lvl="0" indent="0" algn="ctr" defTabSz="19113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zh-CN" altLang="en-US" sz="43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396292" y="2571461"/>
            <a:ext cx="206692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Add title text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152899" y="4183081"/>
            <a:ext cx="2098221" cy="905248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content, content to match the title. 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5" name="任意多边形: 形状 14"/>
          <p:cNvSpPr/>
          <p:nvPr/>
        </p:nvSpPr>
        <p:spPr>
          <a:xfrm rot="5400000">
            <a:off x="1942869" y="3481325"/>
            <a:ext cx="627275" cy="419555"/>
          </a:xfrm>
          <a:custGeom>
            <a:avLst/>
            <a:gdLst>
              <a:gd name="connsiteX0" fmla="*/ 0 w 380273"/>
              <a:gd name="connsiteY0" fmla="*/ 88969 h 444847"/>
              <a:gd name="connsiteX1" fmla="*/ 190137 w 380273"/>
              <a:gd name="connsiteY1" fmla="*/ 88969 h 444847"/>
              <a:gd name="connsiteX2" fmla="*/ 190137 w 380273"/>
              <a:gd name="connsiteY2" fmla="*/ 0 h 444847"/>
              <a:gd name="connsiteX3" fmla="*/ 380273 w 380273"/>
              <a:gd name="connsiteY3" fmla="*/ 222424 h 444847"/>
              <a:gd name="connsiteX4" fmla="*/ 190137 w 380273"/>
              <a:gd name="connsiteY4" fmla="*/ 444847 h 444847"/>
              <a:gd name="connsiteX5" fmla="*/ 190137 w 380273"/>
              <a:gd name="connsiteY5" fmla="*/ 355878 h 444847"/>
              <a:gd name="connsiteX6" fmla="*/ 0 w 380273"/>
              <a:gd name="connsiteY6" fmla="*/ 355878 h 444847"/>
              <a:gd name="connsiteX7" fmla="*/ 0 w 380273"/>
              <a:gd name="connsiteY7" fmla="*/ 88969 h 444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80273" h="444846">
                <a:moveTo>
                  <a:pt x="0" y="88969"/>
                </a:moveTo>
                <a:lnTo>
                  <a:pt x="190137" y="88969"/>
                </a:lnTo>
                <a:lnTo>
                  <a:pt x="190137" y="0"/>
                </a:lnTo>
                <a:lnTo>
                  <a:pt x="380273" y="222424"/>
                </a:lnTo>
                <a:lnTo>
                  <a:pt x="190137" y="444847"/>
                </a:lnTo>
                <a:lnTo>
                  <a:pt x="190137" y="355878"/>
                </a:lnTo>
                <a:lnTo>
                  <a:pt x="0" y="355878"/>
                </a:lnTo>
                <a:lnTo>
                  <a:pt x="0" y="88969"/>
                </a:lnTo>
                <a:close/>
              </a:path>
            </a:pathLst>
          </a:custGeom>
          <a:solidFill>
            <a:srgbClr val="F6C875"/>
          </a:solidFill>
          <a:ln>
            <a:noFill/>
          </a:ln>
          <a:effectLst/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88969" rIns="114082" bIns="88969" numCol="1" spcCol="1270" anchor="ctr" anchorCtr="0">
            <a:noAutofit/>
          </a:bodyPr>
          <a:lstStyle/>
          <a:p>
            <a:pPr marL="0" marR="0" lvl="0" indent="0" algn="ctr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068858" y="2571461"/>
            <a:ext cx="206692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Add title text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7" name="任意多边形: 形状 16"/>
          <p:cNvSpPr/>
          <p:nvPr/>
        </p:nvSpPr>
        <p:spPr>
          <a:xfrm rot="5400000">
            <a:off x="4561937" y="3481324"/>
            <a:ext cx="627275" cy="419555"/>
          </a:xfrm>
          <a:custGeom>
            <a:avLst/>
            <a:gdLst>
              <a:gd name="connsiteX0" fmla="*/ 0 w 380273"/>
              <a:gd name="connsiteY0" fmla="*/ 88969 h 444847"/>
              <a:gd name="connsiteX1" fmla="*/ 190137 w 380273"/>
              <a:gd name="connsiteY1" fmla="*/ 88969 h 444847"/>
              <a:gd name="connsiteX2" fmla="*/ 190137 w 380273"/>
              <a:gd name="connsiteY2" fmla="*/ 0 h 444847"/>
              <a:gd name="connsiteX3" fmla="*/ 380273 w 380273"/>
              <a:gd name="connsiteY3" fmla="*/ 222424 h 444847"/>
              <a:gd name="connsiteX4" fmla="*/ 190137 w 380273"/>
              <a:gd name="connsiteY4" fmla="*/ 444847 h 444847"/>
              <a:gd name="connsiteX5" fmla="*/ 190137 w 380273"/>
              <a:gd name="connsiteY5" fmla="*/ 355878 h 444847"/>
              <a:gd name="connsiteX6" fmla="*/ 0 w 380273"/>
              <a:gd name="connsiteY6" fmla="*/ 355878 h 444847"/>
              <a:gd name="connsiteX7" fmla="*/ 0 w 380273"/>
              <a:gd name="connsiteY7" fmla="*/ 88969 h 444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80273" h="444846">
                <a:moveTo>
                  <a:pt x="0" y="88969"/>
                </a:moveTo>
                <a:lnTo>
                  <a:pt x="190137" y="88969"/>
                </a:lnTo>
                <a:lnTo>
                  <a:pt x="190137" y="0"/>
                </a:lnTo>
                <a:lnTo>
                  <a:pt x="380273" y="222424"/>
                </a:lnTo>
                <a:lnTo>
                  <a:pt x="190137" y="444847"/>
                </a:lnTo>
                <a:lnTo>
                  <a:pt x="190137" y="355878"/>
                </a:lnTo>
                <a:lnTo>
                  <a:pt x="0" y="355878"/>
                </a:lnTo>
                <a:lnTo>
                  <a:pt x="0" y="88969"/>
                </a:lnTo>
                <a:close/>
              </a:path>
            </a:pathLst>
          </a:custGeom>
          <a:solidFill>
            <a:srgbClr val="ACD6F3"/>
          </a:solidFill>
          <a:ln>
            <a:noFill/>
          </a:ln>
          <a:effectLst/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88969" rIns="114082" bIns="88969" numCol="1" spcCol="1270" anchor="ctr" anchorCtr="0">
            <a:noAutofit/>
          </a:bodyPr>
          <a:lstStyle/>
          <a:p>
            <a:pPr marL="0" marR="0" lvl="0" indent="0" algn="ctr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627611" y="2571461"/>
            <a:ext cx="206692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Add title text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9" name="任意多边形: 形状 18"/>
          <p:cNvSpPr/>
          <p:nvPr/>
        </p:nvSpPr>
        <p:spPr>
          <a:xfrm rot="5400000">
            <a:off x="7120690" y="3481324"/>
            <a:ext cx="627275" cy="419555"/>
          </a:xfrm>
          <a:custGeom>
            <a:avLst/>
            <a:gdLst>
              <a:gd name="connsiteX0" fmla="*/ 0 w 380273"/>
              <a:gd name="connsiteY0" fmla="*/ 88969 h 444847"/>
              <a:gd name="connsiteX1" fmla="*/ 190137 w 380273"/>
              <a:gd name="connsiteY1" fmla="*/ 88969 h 444847"/>
              <a:gd name="connsiteX2" fmla="*/ 190137 w 380273"/>
              <a:gd name="connsiteY2" fmla="*/ 0 h 444847"/>
              <a:gd name="connsiteX3" fmla="*/ 380273 w 380273"/>
              <a:gd name="connsiteY3" fmla="*/ 222424 h 444847"/>
              <a:gd name="connsiteX4" fmla="*/ 190137 w 380273"/>
              <a:gd name="connsiteY4" fmla="*/ 444847 h 444847"/>
              <a:gd name="connsiteX5" fmla="*/ 190137 w 380273"/>
              <a:gd name="connsiteY5" fmla="*/ 355878 h 444847"/>
              <a:gd name="connsiteX6" fmla="*/ 0 w 380273"/>
              <a:gd name="connsiteY6" fmla="*/ 355878 h 444847"/>
              <a:gd name="connsiteX7" fmla="*/ 0 w 380273"/>
              <a:gd name="connsiteY7" fmla="*/ 88969 h 444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80273" h="444846">
                <a:moveTo>
                  <a:pt x="0" y="88969"/>
                </a:moveTo>
                <a:lnTo>
                  <a:pt x="190137" y="88969"/>
                </a:lnTo>
                <a:lnTo>
                  <a:pt x="190137" y="0"/>
                </a:lnTo>
                <a:lnTo>
                  <a:pt x="380273" y="222424"/>
                </a:lnTo>
                <a:lnTo>
                  <a:pt x="190137" y="444847"/>
                </a:lnTo>
                <a:lnTo>
                  <a:pt x="190137" y="355878"/>
                </a:lnTo>
                <a:lnTo>
                  <a:pt x="0" y="355878"/>
                </a:lnTo>
                <a:lnTo>
                  <a:pt x="0" y="88969"/>
                </a:lnTo>
                <a:close/>
              </a:path>
            </a:pathLst>
          </a:custGeom>
          <a:solidFill>
            <a:srgbClr val="F6C875"/>
          </a:solidFill>
          <a:ln>
            <a:noFill/>
          </a:ln>
          <a:effectLst/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88969" rIns="114082" bIns="88969" numCol="1" spcCol="1270" anchor="ctr" anchorCtr="0">
            <a:noAutofit/>
          </a:bodyPr>
          <a:lstStyle/>
          <a:p>
            <a:pPr marL="0" marR="0" lvl="0" indent="0" algn="ctr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528772" y="2975733"/>
            <a:ext cx="10444383" cy="191242"/>
          </a:xfrm>
          <a:prstGeom prst="rect">
            <a:avLst/>
          </a:prstGeom>
          <a:solidFill>
            <a:schemeClr val="bg1"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1" name="任意多边形: 形状 20"/>
          <p:cNvSpPr/>
          <p:nvPr/>
        </p:nvSpPr>
        <p:spPr>
          <a:xfrm>
            <a:off x="8510285" y="2571461"/>
            <a:ext cx="396820" cy="318709"/>
          </a:xfrm>
          <a:custGeom>
            <a:avLst/>
            <a:gdLst>
              <a:gd name="connsiteX0" fmla="*/ 0 w 380273"/>
              <a:gd name="connsiteY0" fmla="*/ 88969 h 444847"/>
              <a:gd name="connsiteX1" fmla="*/ 190137 w 380273"/>
              <a:gd name="connsiteY1" fmla="*/ 88969 h 444847"/>
              <a:gd name="connsiteX2" fmla="*/ 190137 w 380273"/>
              <a:gd name="connsiteY2" fmla="*/ 0 h 444847"/>
              <a:gd name="connsiteX3" fmla="*/ 380273 w 380273"/>
              <a:gd name="connsiteY3" fmla="*/ 222424 h 444847"/>
              <a:gd name="connsiteX4" fmla="*/ 190137 w 380273"/>
              <a:gd name="connsiteY4" fmla="*/ 444847 h 444847"/>
              <a:gd name="connsiteX5" fmla="*/ 190137 w 380273"/>
              <a:gd name="connsiteY5" fmla="*/ 355878 h 444847"/>
              <a:gd name="connsiteX6" fmla="*/ 0 w 380273"/>
              <a:gd name="connsiteY6" fmla="*/ 355878 h 444847"/>
              <a:gd name="connsiteX7" fmla="*/ 0 w 380273"/>
              <a:gd name="connsiteY7" fmla="*/ 88969 h 444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80273" h="444846">
                <a:moveTo>
                  <a:pt x="0" y="88969"/>
                </a:moveTo>
                <a:lnTo>
                  <a:pt x="190137" y="88969"/>
                </a:lnTo>
                <a:lnTo>
                  <a:pt x="190137" y="0"/>
                </a:lnTo>
                <a:lnTo>
                  <a:pt x="380273" y="222424"/>
                </a:lnTo>
                <a:lnTo>
                  <a:pt x="190137" y="444847"/>
                </a:lnTo>
                <a:lnTo>
                  <a:pt x="190137" y="355878"/>
                </a:lnTo>
                <a:lnTo>
                  <a:pt x="0" y="355878"/>
                </a:lnTo>
                <a:lnTo>
                  <a:pt x="0" y="88969"/>
                </a:lnTo>
                <a:close/>
              </a:path>
            </a:pathLst>
          </a:custGeom>
          <a:solidFill>
            <a:srgbClr val="ACD6F3"/>
          </a:solidFill>
          <a:ln>
            <a:noFill/>
          </a:ln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88969" rIns="114082" bIns="88969" numCol="1" spcCol="1270" anchor="ctr" anchorCtr="0">
            <a:noAutofit/>
          </a:bodyPr>
          <a:lstStyle/>
          <a:p>
            <a:pPr marL="0" marR="0" lvl="0" indent="0" algn="ctr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2" name="任意多边形: 形状 21"/>
          <p:cNvSpPr/>
          <p:nvPr/>
        </p:nvSpPr>
        <p:spPr>
          <a:xfrm rot="5400000">
            <a:off x="9685373" y="3481324"/>
            <a:ext cx="627275" cy="419555"/>
          </a:xfrm>
          <a:custGeom>
            <a:avLst/>
            <a:gdLst>
              <a:gd name="connsiteX0" fmla="*/ 0 w 380273"/>
              <a:gd name="connsiteY0" fmla="*/ 88969 h 444847"/>
              <a:gd name="connsiteX1" fmla="*/ 190137 w 380273"/>
              <a:gd name="connsiteY1" fmla="*/ 88969 h 444847"/>
              <a:gd name="connsiteX2" fmla="*/ 190137 w 380273"/>
              <a:gd name="connsiteY2" fmla="*/ 0 h 444847"/>
              <a:gd name="connsiteX3" fmla="*/ 380273 w 380273"/>
              <a:gd name="connsiteY3" fmla="*/ 222424 h 444847"/>
              <a:gd name="connsiteX4" fmla="*/ 190137 w 380273"/>
              <a:gd name="connsiteY4" fmla="*/ 444847 h 444847"/>
              <a:gd name="connsiteX5" fmla="*/ 190137 w 380273"/>
              <a:gd name="connsiteY5" fmla="*/ 355878 h 444847"/>
              <a:gd name="connsiteX6" fmla="*/ 0 w 380273"/>
              <a:gd name="connsiteY6" fmla="*/ 355878 h 444847"/>
              <a:gd name="connsiteX7" fmla="*/ 0 w 380273"/>
              <a:gd name="connsiteY7" fmla="*/ 88969 h 444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80273" h="444846">
                <a:moveTo>
                  <a:pt x="0" y="88969"/>
                </a:moveTo>
                <a:lnTo>
                  <a:pt x="190137" y="88969"/>
                </a:lnTo>
                <a:lnTo>
                  <a:pt x="190137" y="0"/>
                </a:lnTo>
                <a:lnTo>
                  <a:pt x="380273" y="222424"/>
                </a:lnTo>
                <a:lnTo>
                  <a:pt x="190137" y="444847"/>
                </a:lnTo>
                <a:lnTo>
                  <a:pt x="190137" y="355878"/>
                </a:lnTo>
                <a:lnTo>
                  <a:pt x="0" y="355878"/>
                </a:lnTo>
                <a:lnTo>
                  <a:pt x="0" y="88969"/>
                </a:lnTo>
                <a:close/>
              </a:path>
            </a:pathLst>
          </a:custGeom>
          <a:solidFill>
            <a:srgbClr val="DCF0F6"/>
          </a:solidFill>
          <a:ln>
            <a:noFill/>
          </a:ln>
          <a:effectLst/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88969" rIns="114082" bIns="88969" numCol="1" spcCol="1270" anchor="ctr" anchorCtr="0">
            <a:noAutofit/>
          </a:bodyPr>
          <a:lstStyle/>
          <a:p>
            <a:pPr marL="0" marR="0" lvl="0" indent="0" algn="ctr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773413" y="4183081"/>
            <a:ext cx="2098221" cy="905248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content, content to match the title. 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6347280" y="4183081"/>
            <a:ext cx="2098221" cy="905248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content, content to match the title. 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8967794" y="4183081"/>
            <a:ext cx="2098221" cy="905248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content, content to match the title. 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9194934" y="2563620"/>
            <a:ext cx="206692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Add title text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: 圆角 2"/>
          <p:cNvSpPr/>
          <p:nvPr/>
        </p:nvSpPr>
        <p:spPr>
          <a:xfrm>
            <a:off x="419100" y="371475"/>
            <a:ext cx="11353800" cy="6115050"/>
          </a:xfrm>
          <a:prstGeom prst="roundRect">
            <a:avLst>
              <a:gd name="adj" fmla="val 7925"/>
            </a:avLst>
          </a:prstGeom>
          <a:solidFill>
            <a:schemeClr val="bg1">
              <a:alpha val="90000"/>
            </a:schemeClr>
          </a:solidFill>
          <a:ln w="19050">
            <a:solidFill>
              <a:srgbClr val="ACD6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938414" y="680335"/>
            <a:ext cx="4315173" cy="874008"/>
            <a:chOff x="3938414" y="578735"/>
            <a:chExt cx="4315173" cy="874008"/>
          </a:xfrm>
        </p:grpSpPr>
        <p:sp>
          <p:nvSpPr>
            <p:cNvPr id="5" name="矩形 4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  <p:cNvSpPr/>
            <p:nvPr/>
          </p:nvSpPr>
          <p:spPr>
            <a:xfrm>
              <a:off x="3938414" y="1116048"/>
              <a:ext cx="4315173" cy="3366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思源黑体" panose="020B0500000000000000" pitchFamily="34" charset="-122"/>
                </a:rPr>
                <a:t>Click here to add content, content to match the title. </a:t>
              </a:r>
            </a:p>
          </p:txBody>
        </p:sp>
        <p:sp>
          <p:nvSpPr>
            <p:cNvPr id="6" name="矩形: 圆角 5"/>
            <p:cNvSpPr/>
            <p:nvPr/>
          </p:nvSpPr>
          <p:spPr>
            <a:xfrm>
              <a:off x="4347195" y="578735"/>
              <a:ext cx="3497610" cy="537313"/>
            </a:xfrm>
            <a:prstGeom prst="roundRect">
              <a:avLst>
                <a:gd name="adj" fmla="val 50000"/>
              </a:avLst>
            </a:prstGeom>
            <a:solidFill>
              <a:srgbClr val="DCF0F6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spc="300" dirty="0">
                  <a:solidFill>
                    <a:srgbClr val="70A4D7"/>
                  </a:solidFill>
                  <a:latin typeface="华康海报体W12(P)" panose="040B0C00000000000000" pitchFamily="82" charset="-122"/>
                  <a:ea typeface="华康海报体W12(P)" panose="040B0C00000000000000" pitchFamily="82" charset="-122"/>
                  <a:sym typeface="思源黑体" panose="020B0500000000000000" pitchFamily="34" charset="-122"/>
                </a:rPr>
                <a:t>Add title text</a:t>
              </a:r>
              <a:endParaRPr lang="zh-CN" altLang="en-US" sz="2400" spc="300" dirty="0">
                <a:solidFill>
                  <a:srgbClr val="70A4D7"/>
                </a:solidFill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1" name="矩形: 圆角 2"/>
          <p:cNvSpPr/>
          <p:nvPr/>
        </p:nvSpPr>
        <p:spPr>
          <a:xfrm>
            <a:off x="906526" y="2148589"/>
            <a:ext cx="2448393" cy="3357796"/>
          </a:xfrm>
          <a:prstGeom prst="roundRect">
            <a:avLst/>
          </a:prstGeom>
          <a:solidFill>
            <a:srgbClr val="F6C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矩形: 圆角 21"/>
          <p:cNvSpPr/>
          <p:nvPr/>
        </p:nvSpPr>
        <p:spPr>
          <a:xfrm>
            <a:off x="3544183" y="2148589"/>
            <a:ext cx="2448393" cy="3357796"/>
          </a:xfrm>
          <a:prstGeom prst="roundRect">
            <a:avLst/>
          </a:prstGeom>
          <a:solidFill>
            <a:srgbClr val="70A4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矩形: 圆角 22"/>
          <p:cNvSpPr/>
          <p:nvPr/>
        </p:nvSpPr>
        <p:spPr>
          <a:xfrm>
            <a:off x="6199426" y="2148589"/>
            <a:ext cx="2448393" cy="3357796"/>
          </a:xfrm>
          <a:prstGeom prst="roundRect">
            <a:avLst/>
          </a:prstGeom>
          <a:solidFill>
            <a:srgbClr val="F6C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: 圆角 23"/>
          <p:cNvSpPr/>
          <p:nvPr/>
        </p:nvSpPr>
        <p:spPr>
          <a:xfrm>
            <a:off x="8837084" y="2148589"/>
            <a:ext cx="2448393" cy="3357796"/>
          </a:xfrm>
          <a:prstGeom prst="roundRect">
            <a:avLst/>
          </a:prstGeom>
          <a:solidFill>
            <a:srgbClr val="70A4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矩形 24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<p:cNvSpPr/>
          <p:nvPr/>
        </p:nvSpPr>
        <p:spPr>
          <a:xfrm>
            <a:off x="1184565" y="3326204"/>
            <a:ext cx="18923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Add title text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26" name="文本框 25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<p:cNvSpPr txBox="1"/>
          <p:nvPr/>
        </p:nvSpPr>
        <p:spPr>
          <a:xfrm>
            <a:off x="992456" y="3777609"/>
            <a:ext cx="2276532" cy="1023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bg1"/>
                </a:solidFill>
                <a:latin typeface="思源黑体 Light" panose="020B0300000000000000" pitchFamily="34" charset="-122"/>
                <a:ea typeface="思源黑体 Light" panose="020B0300000000000000" pitchFamily="34" charset="-122"/>
              </a:rPr>
              <a:t>Click here to add content, content to match the title. </a:t>
            </a:r>
            <a:endParaRPr lang="zh-CN" altLang="en-US" sz="1400" dirty="0">
              <a:solidFill>
                <a:schemeClr val="bg1"/>
              </a:solidFill>
              <a:latin typeface="思源黑体 Light" panose="020B0300000000000000" pitchFamily="34" charset="-122"/>
              <a:ea typeface="思源黑体 Light" panose="020B0300000000000000" pitchFamily="34" charset="-122"/>
            </a:endParaRPr>
          </a:p>
        </p:txBody>
      </p:sp>
      <p:sp>
        <p:nvSpPr>
          <p:cNvPr id="27" name="矩形 26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<p:cNvSpPr/>
          <p:nvPr/>
        </p:nvSpPr>
        <p:spPr>
          <a:xfrm>
            <a:off x="3822222" y="3326204"/>
            <a:ext cx="18923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Add title text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28" name="文本框 27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<p:cNvSpPr txBox="1"/>
          <p:nvPr/>
        </p:nvSpPr>
        <p:spPr>
          <a:xfrm>
            <a:off x="3630114" y="3777609"/>
            <a:ext cx="2276532" cy="1023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bg1"/>
                </a:solidFill>
                <a:latin typeface="思源黑体 Light" panose="020B0300000000000000" pitchFamily="34" charset="-122"/>
                <a:ea typeface="思源黑体 Light" panose="020B0300000000000000" pitchFamily="34" charset="-122"/>
              </a:rPr>
              <a:t>Click here to add content, content to match the title. </a:t>
            </a:r>
            <a:endParaRPr lang="zh-CN" altLang="en-US" sz="1400" dirty="0">
              <a:solidFill>
                <a:schemeClr val="bg1"/>
              </a:solidFill>
              <a:latin typeface="思源黑体 Light" panose="020B0300000000000000" pitchFamily="34" charset="-122"/>
              <a:ea typeface="思源黑体 Light" panose="020B0300000000000000" pitchFamily="34" charset="-122"/>
            </a:endParaRPr>
          </a:p>
        </p:txBody>
      </p:sp>
      <p:sp>
        <p:nvSpPr>
          <p:cNvPr id="29" name="矩形 28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<p:cNvSpPr/>
          <p:nvPr/>
        </p:nvSpPr>
        <p:spPr>
          <a:xfrm>
            <a:off x="6477465" y="3350631"/>
            <a:ext cx="18923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Add title text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30" name="文本框 29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<p:cNvSpPr txBox="1"/>
          <p:nvPr/>
        </p:nvSpPr>
        <p:spPr>
          <a:xfrm>
            <a:off x="6285357" y="3802036"/>
            <a:ext cx="2276532" cy="1023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bg1"/>
                </a:solidFill>
                <a:latin typeface="思源黑体 Light" panose="020B0300000000000000" pitchFamily="34" charset="-122"/>
                <a:ea typeface="思源黑体 Light" panose="020B0300000000000000" pitchFamily="34" charset="-122"/>
              </a:rPr>
              <a:t>Click here to add content, content to match the title. </a:t>
            </a:r>
            <a:endParaRPr lang="zh-CN" altLang="en-US" sz="1400" dirty="0">
              <a:solidFill>
                <a:schemeClr val="bg1"/>
              </a:solidFill>
              <a:latin typeface="思源黑体 Light" panose="020B0300000000000000" pitchFamily="34" charset="-122"/>
              <a:ea typeface="思源黑体 Light" panose="020B0300000000000000" pitchFamily="34" charset="-122"/>
            </a:endParaRPr>
          </a:p>
        </p:txBody>
      </p:sp>
      <p:sp>
        <p:nvSpPr>
          <p:cNvPr id="31" name="矩形 30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<p:cNvSpPr/>
          <p:nvPr/>
        </p:nvSpPr>
        <p:spPr>
          <a:xfrm>
            <a:off x="9115123" y="3350631"/>
            <a:ext cx="18923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Add title text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32" name="文本框 31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<p:cNvSpPr txBox="1"/>
          <p:nvPr/>
        </p:nvSpPr>
        <p:spPr>
          <a:xfrm>
            <a:off x="8923015" y="3802036"/>
            <a:ext cx="2276532" cy="1023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bg1"/>
                </a:solidFill>
                <a:latin typeface="思源黑体 Light" panose="020B0300000000000000" pitchFamily="34" charset="-122"/>
                <a:ea typeface="思源黑体 Light" panose="020B0300000000000000" pitchFamily="34" charset="-122"/>
              </a:rPr>
              <a:t>Click here to add content, content to match the title. </a:t>
            </a:r>
            <a:endParaRPr lang="zh-CN" altLang="en-US" sz="1400" dirty="0">
              <a:solidFill>
                <a:schemeClr val="bg1"/>
              </a:solidFill>
              <a:latin typeface="思源黑体 Light" panose="020B0300000000000000" pitchFamily="34" charset="-122"/>
              <a:ea typeface="思源黑体 Light" panose="020B0300000000000000" pitchFamily="34" charset="-122"/>
            </a:endParaRPr>
          </a:p>
        </p:txBody>
      </p:sp>
      <p:sp>
        <p:nvSpPr>
          <p:cNvPr id="33" name="AutoShape 59"/>
          <p:cNvSpPr/>
          <p:nvPr/>
        </p:nvSpPr>
        <p:spPr bwMode="auto">
          <a:xfrm>
            <a:off x="9738647" y="2611201"/>
            <a:ext cx="645268" cy="642427"/>
          </a:xfrm>
          <a:custGeom>
            <a:avLst/>
            <a:gdLst>
              <a:gd name="T0" fmla="+- 0 10794 23"/>
              <a:gd name="T1" fmla="*/ T0 w 21543"/>
              <a:gd name="T2" fmla="*/ 10800 h 21600"/>
              <a:gd name="T3" fmla="+- 0 10794 23"/>
              <a:gd name="T4" fmla="*/ T3 w 21543"/>
              <a:gd name="T5" fmla="*/ 10800 h 21600"/>
              <a:gd name="T6" fmla="+- 0 10794 23"/>
              <a:gd name="T7" fmla="*/ T6 w 21543"/>
              <a:gd name="T8" fmla="*/ 10800 h 21600"/>
              <a:gd name="T9" fmla="+- 0 10794 23"/>
              <a:gd name="T10" fmla="*/ T9 w 2154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43" h="21600">
                <a:moveTo>
                  <a:pt x="16976" y="19986"/>
                </a:moveTo>
                <a:lnTo>
                  <a:pt x="11226" y="17680"/>
                </a:lnTo>
                <a:cubicBezTo>
                  <a:pt x="11088" y="17626"/>
                  <a:pt x="10946" y="17608"/>
                  <a:pt x="10806" y="17600"/>
                </a:cubicBezTo>
                <a:lnTo>
                  <a:pt x="19660" y="3837"/>
                </a:lnTo>
                <a:cubicBezTo>
                  <a:pt x="19660" y="3837"/>
                  <a:pt x="16976" y="19986"/>
                  <a:pt x="16976" y="19986"/>
                </a:cubicBezTo>
                <a:close/>
                <a:moveTo>
                  <a:pt x="6859" y="16244"/>
                </a:moveTo>
                <a:cubicBezTo>
                  <a:pt x="6858" y="16242"/>
                  <a:pt x="6855" y="16240"/>
                  <a:pt x="6854" y="16238"/>
                </a:cubicBezTo>
                <a:lnTo>
                  <a:pt x="19606" y="2552"/>
                </a:lnTo>
                <a:lnTo>
                  <a:pt x="8735" y="19536"/>
                </a:lnTo>
                <a:cubicBezTo>
                  <a:pt x="8735" y="19536"/>
                  <a:pt x="6859" y="16244"/>
                  <a:pt x="6859" y="16244"/>
                </a:cubicBezTo>
                <a:close/>
                <a:moveTo>
                  <a:pt x="2111" y="14024"/>
                </a:moveTo>
                <a:lnTo>
                  <a:pt x="17712" y="3595"/>
                </a:lnTo>
                <a:lnTo>
                  <a:pt x="6369" y="15770"/>
                </a:lnTo>
                <a:cubicBezTo>
                  <a:pt x="6309" y="15734"/>
                  <a:pt x="6256" y="15687"/>
                  <a:pt x="6190" y="15660"/>
                </a:cubicBezTo>
                <a:cubicBezTo>
                  <a:pt x="6190" y="15660"/>
                  <a:pt x="2111" y="14024"/>
                  <a:pt x="2111" y="14024"/>
                </a:cubicBezTo>
                <a:close/>
                <a:moveTo>
                  <a:pt x="21234" y="108"/>
                </a:moveTo>
                <a:cubicBezTo>
                  <a:pt x="21123" y="35"/>
                  <a:pt x="20996" y="0"/>
                  <a:pt x="20868" y="0"/>
                </a:cubicBezTo>
                <a:cubicBezTo>
                  <a:pt x="20738" y="0"/>
                  <a:pt x="20608" y="36"/>
                  <a:pt x="20495" y="113"/>
                </a:cubicBezTo>
                <a:lnTo>
                  <a:pt x="299" y="13613"/>
                </a:lnTo>
                <a:cubicBezTo>
                  <a:pt x="91" y="13751"/>
                  <a:pt x="-23" y="13995"/>
                  <a:pt x="3" y="14244"/>
                </a:cubicBezTo>
                <a:cubicBezTo>
                  <a:pt x="28" y="14494"/>
                  <a:pt x="190" y="14708"/>
                  <a:pt x="422" y="14801"/>
                </a:cubicBezTo>
                <a:lnTo>
                  <a:pt x="5689" y="16914"/>
                </a:lnTo>
                <a:lnTo>
                  <a:pt x="8166" y="21259"/>
                </a:lnTo>
                <a:cubicBezTo>
                  <a:pt x="8284" y="21468"/>
                  <a:pt x="8505" y="21597"/>
                  <a:pt x="8743" y="21599"/>
                </a:cubicBezTo>
                <a:lnTo>
                  <a:pt x="8751" y="21599"/>
                </a:lnTo>
                <a:cubicBezTo>
                  <a:pt x="8987" y="21599"/>
                  <a:pt x="9206" y="21474"/>
                  <a:pt x="9328" y="21271"/>
                </a:cubicBezTo>
                <a:lnTo>
                  <a:pt x="10726" y="18934"/>
                </a:lnTo>
                <a:lnTo>
                  <a:pt x="17253" y="21551"/>
                </a:lnTo>
                <a:cubicBezTo>
                  <a:pt x="17332" y="21584"/>
                  <a:pt x="17418" y="21599"/>
                  <a:pt x="17502" y="21599"/>
                </a:cubicBezTo>
                <a:cubicBezTo>
                  <a:pt x="17617" y="21599"/>
                  <a:pt x="17731" y="21571"/>
                  <a:pt x="17832" y="21512"/>
                </a:cubicBezTo>
                <a:cubicBezTo>
                  <a:pt x="18010" y="21412"/>
                  <a:pt x="18133" y="21238"/>
                  <a:pt x="18167" y="21035"/>
                </a:cubicBezTo>
                <a:lnTo>
                  <a:pt x="21533" y="785"/>
                </a:lnTo>
                <a:cubicBezTo>
                  <a:pt x="21576" y="520"/>
                  <a:pt x="21459" y="254"/>
                  <a:pt x="21234" y="108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25400" tIns="25400" rIns="25400" bIns="25400" anchor="ctr"/>
          <a:lstStyle/>
          <a:p>
            <a:pPr marL="0" marR="0" lvl="0" indent="0" algn="ctr" defTabSz="22860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Gill Sans"/>
            </a:endParaRPr>
          </a:p>
        </p:txBody>
      </p:sp>
      <p:grpSp>
        <p:nvGrpSpPr>
          <p:cNvPr id="34" name="Group 112"/>
          <p:cNvGrpSpPr/>
          <p:nvPr/>
        </p:nvGrpSpPr>
        <p:grpSpPr>
          <a:xfrm>
            <a:off x="7101510" y="2630641"/>
            <a:ext cx="644224" cy="603548"/>
            <a:chOff x="5368132" y="3540125"/>
            <a:chExt cx="465138" cy="435769"/>
          </a:xfrm>
          <a:solidFill>
            <a:schemeClr val="bg1"/>
          </a:solidFill>
        </p:grpSpPr>
        <p:sp>
          <p:nvSpPr>
            <p:cNvPr id="35" name="AutoShape 110"/>
            <p:cNvSpPr/>
            <p:nvPr/>
          </p:nvSpPr>
          <p:spPr bwMode="auto">
            <a:xfrm>
              <a:off x="5426869" y="3598069"/>
              <a:ext cx="347663" cy="2325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699" y="20255"/>
                  </a:moveTo>
                  <a:lnTo>
                    <a:pt x="899" y="20255"/>
                  </a:lnTo>
                  <a:lnTo>
                    <a:pt x="899" y="1350"/>
                  </a:lnTo>
                  <a:lnTo>
                    <a:pt x="20699" y="1350"/>
                  </a:lnTo>
                  <a:cubicBezTo>
                    <a:pt x="20699" y="1350"/>
                    <a:pt x="20699" y="20255"/>
                    <a:pt x="20699" y="20255"/>
                  </a:cubicBezTo>
                  <a:close/>
                  <a:moveTo>
                    <a:pt x="20699" y="0"/>
                  </a:moveTo>
                  <a:lnTo>
                    <a:pt x="899" y="5"/>
                  </a:lnTo>
                  <a:cubicBezTo>
                    <a:pt x="402" y="5"/>
                    <a:pt x="0" y="603"/>
                    <a:pt x="0" y="1350"/>
                  </a:cubicBezTo>
                  <a:lnTo>
                    <a:pt x="0" y="20249"/>
                  </a:lnTo>
                  <a:cubicBezTo>
                    <a:pt x="0" y="20996"/>
                    <a:pt x="402" y="21599"/>
                    <a:pt x="899" y="21599"/>
                  </a:cubicBezTo>
                  <a:lnTo>
                    <a:pt x="20699" y="21599"/>
                  </a:lnTo>
                  <a:cubicBezTo>
                    <a:pt x="21197" y="21599"/>
                    <a:pt x="21600" y="20996"/>
                    <a:pt x="21600" y="20249"/>
                  </a:cubicBezTo>
                  <a:lnTo>
                    <a:pt x="21600" y="1350"/>
                  </a:lnTo>
                  <a:cubicBezTo>
                    <a:pt x="21600" y="603"/>
                    <a:pt x="21197" y="0"/>
                    <a:pt x="20699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25400" tIns="25400" rIns="25400" bIns="25400" anchor="ctr"/>
            <a:lstStyle/>
            <a:p>
              <a:pPr marL="0" marR="0" lvl="0" indent="0" algn="ctr" defTabSz="22860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endParaRPr>
            </a:p>
          </p:txBody>
        </p:sp>
        <p:sp>
          <p:nvSpPr>
            <p:cNvPr id="36" name="AutoShape 111"/>
            <p:cNvSpPr/>
            <p:nvPr/>
          </p:nvSpPr>
          <p:spPr bwMode="auto">
            <a:xfrm>
              <a:off x="5368132" y="3540125"/>
              <a:ext cx="465138" cy="4357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49" y="16562"/>
                  </a:moveTo>
                  <a:cubicBezTo>
                    <a:pt x="20249" y="16959"/>
                    <a:pt x="19946" y="17282"/>
                    <a:pt x="19575" y="17282"/>
                  </a:cubicBezTo>
                  <a:lnTo>
                    <a:pt x="13499" y="17282"/>
                  </a:lnTo>
                  <a:lnTo>
                    <a:pt x="8099" y="17282"/>
                  </a:lnTo>
                  <a:lnTo>
                    <a:pt x="2024" y="17282"/>
                  </a:lnTo>
                  <a:cubicBezTo>
                    <a:pt x="1651" y="17282"/>
                    <a:pt x="1349" y="16959"/>
                    <a:pt x="1349" y="16562"/>
                  </a:cubicBezTo>
                  <a:lnTo>
                    <a:pt x="1349" y="2160"/>
                  </a:lnTo>
                  <a:cubicBezTo>
                    <a:pt x="1349" y="1762"/>
                    <a:pt x="1651" y="1440"/>
                    <a:pt x="2024" y="1440"/>
                  </a:cubicBezTo>
                  <a:lnTo>
                    <a:pt x="19575" y="1440"/>
                  </a:lnTo>
                  <a:cubicBezTo>
                    <a:pt x="19946" y="1440"/>
                    <a:pt x="20249" y="1762"/>
                    <a:pt x="20249" y="2160"/>
                  </a:cubicBezTo>
                  <a:cubicBezTo>
                    <a:pt x="20249" y="2160"/>
                    <a:pt x="20249" y="16562"/>
                    <a:pt x="20249" y="16562"/>
                  </a:cubicBezTo>
                  <a:close/>
                  <a:moveTo>
                    <a:pt x="19575" y="0"/>
                  </a:moveTo>
                  <a:lnTo>
                    <a:pt x="2024" y="0"/>
                  </a:lnTo>
                  <a:cubicBezTo>
                    <a:pt x="905" y="0"/>
                    <a:pt x="0" y="966"/>
                    <a:pt x="0" y="2160"/>
                  </a:cubicBezTo>
                  <a:lnTo>
                    <a:pt x="0" y="16562"/>
                  </a:lnTo>
                  <a:cubicBezTo>
                    <a:pt x="0" y="17753"/>
                    <a:pt x="903" y="18718"/>
                    <a:pt x="2018" y="18721"/>
                  </a:cubicBezTo>
                  <a:lnTo>
                    <a:pt x="8774" y="18721"/>
                  </a:lnTo>
                  <a:lnTo>
                    <a:pt x="8774" y="19597"/>
                  </a:lnTo>
                  <a:lnTo>
                    <a:pt x="4561" y="20181"/>
                  </a:lnTo>
                  <a:cubicBezTo>
                    <a:pt x="4260" y="20262"/>
                    <a:pt x="4049" y="20549"/>
                    <a:pt x="4049" y="20879"/>
                  </a:cubicBezTo>
                  <a:cubicBezTo>
                    <a:pt x="4049" y="21277"/>
                    <a:pt x="4351" y="21599"/>
                    <a:pt x="4724" y="21599"/>
                  </a:cubicBezTo>
                  <a:lnTo>
                    <a:pt x="16874" y="21599"/>
                  </a:lnTo>
                  <a:cubicBezTo>
                    <a:pt x="17248" y="21599"/>
                    <a:pt x="17549" y="21277"/>
                    <a:pt x="17549" y="20879"/>
                  </a:cubicBezTo>
                  <a:cubicBezTo>
                    <a:pt x="17549" y="20549"/>
                    <a:pt x="17339" y="20262"/>
                    <a:pt x="17038" y="20181"/>
                  </a:cubicBezTo>
                  <a:lnTo>
                    <a:pt x="12824" y="19597"/>
                  </a:lnTo>
                  <a:lnTo>
                    <a:pt x="12824" y="18721"/>
                  </a:lnTo>
                  <a:lnTo>
                    <a:pt x="19581" y="18721"/>
                  </a:lnTo>
                  <a:cubicBezTo>
                    <a:pt x="20696" y="18718"/>
                    <a:pt x="21600" y="17753"/>
                    <a:pt x="21600" y="16562"/>
                  </a:cubicBezTo>
                  <a:lnTo>
                    <a:pt x="21600" y="2160"/>
                  </a:lnTo>
                  <a:cubicBezTo>
                    <a:pt x="21600" y="966"/>
                    <a:pt x="20692" y="0"/>
                    <a:pt x="19575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25400" tIns="25400" rIns="25400" bIns="25400" anchor="ctr"/>
            <a:lstStyle/>
            <a:p>
              <a:pPr marL="0" marR="0" lvl="0" indent="0" algn="ctr" defTabSz="22860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endParaRPr>
            </a:p>
          </p:txBody>
        </p:sp>
      </p:grpSp>
      <p:sp>
        <p:nvSpPr>
          <p:cNvPr id="37" name="AutoShape 112"/>
          <p:cNvSpPr/>
          <p:nvPr/>
        </p:nvSpPr>
        <p:spPr bwMode="auto">
          <a:xfrm>
            <a:off x="4445744" y="2611201"/>
            <a:ext cx="645271" cy="642427"/>
          </a:xfrm>
          <a:custGeom>
            <a:avLst/>
            <a:gdLst>
              <a:gd name="T0" fmla="*/ 10510 w 21020"/>
              <a:gd name="T1" fmla="*/ 10800 h 21600"/>
              <a:gd name="T2" fmla="*/ 10510 w 21020"/>
              <a:gd name="T3" fmla="*/ 10800 h 21600"/>
              <a:gd name="T4" fmla="*/ 10510 w 21020"/>
              <a:gd name="T5" fmla="*/ 10800 h 21600"/>
              <a:gd name="T6" fmla="*/ 10510 w 2102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020" h="21600">
                <a:moveTo>
                  <a:pt x="18846" y="7946"/>
                </a:moveTo>
                <a:lnTo>
                  <a:pt x="17740" y="9091"/>
                </a:lnTo>
                <a:cubicBezTo>
                  <a:pt x="17740" y="8939"/>
                  <a:pt x="17758" y="8792"/>
                  <a:pt x="17744" y="8636"/>
                </a:cubicBezTo>
                <a:cubicBezTo>
                  <a:pt x="17629" y="7331"/>
                  <a:pt x="17036" y="6068"/>
                  <a:pt x="16074" y="5080"/>
                </a:cubicBezTo>
                <a:cubicBezTo>
                  <a:pt x="15004" y="3980"/>
                  <a:pt x="13585" y="3348"/>
                  <a:pt x="12180" y="3345"/>
                </a:cubicBezTo>
                <a:lnTo>
                  <a:pt x="13268" y="2218"/>
                </a:lnTo>
                <a:cubicBezTo>
                  <a:pt x="13812" y="1659"/>
                  <a:pt x="14572" y="1350"/>
                  <a:pt x="15403" y="1350"/>
                </a:cubicBezTo>
                <a:cubicBezTo>
                  <a:pt x="16460" y="1350"/>
                  <a:pt x="17546" y="1840"/>
                  <a:pt x="18381" y="2696"/>
                </a:cubicBezTo>
                <a:cubicBezTo>
                  <a:pt x="19165" y="3500"/>
                  <a:pt x="19631" y="4499"/>
                  <a:pt x="19698" y="5510"/>
                </a:cubicBezTo>
                <a:cubicBezTo>
                  <a:pt x="19760" y="6453"/>
                  <a:pt x="19457" y="7317"/>
                  <a:pt x="18846" y="7946"/>
                </a:cubicBezTo>
                <a:moveTo>
                  <a:pt x="5828" y="19329"/>
                </a:moveTo>
                <a:cubicBezTo>
                  <a:pt x="5813" y="18424"/>
                  <a:pt x="5454" y="17481"/>
                  <a:pt x="4730" y="16739"/>
                </a:cubicBezTo>
                <a:cubicBezTo>
                  <a:pt x="4046" y="16034"/>
                  <a:pt x="3150" y="15628"/>
                  <a:pt x="2257" y="15592"/>
                </a:cubicBezTo>
                <a:lnTo>
                  <a:pt x="2911" y="13157"/>
                </a:lnTo>
                <a:cubicBezTo>
                  <a:pt x="2959" y="12995"/>
                  <a:pt x="3052" y="12835"/>
                  <a:pt x="3168" y="12695"/>
                </a:cubicBezTo>
                <a:cubicBezTo>
                  <a:pt x="4485" y="11726"/>
                  <a:pt x="6512" y="12012"/>
                  <a:pt x="7920" y="13460"/>
                </a:cubicBezTo>
                <a:cubicBezTo>
                  <a:pt x="9409" y="14990"/>
                  <a:pt x="9639" y="17230"/>
                  <a:pt x="8492" y="18568"/>
                </a:cubicBezTo>
                <a:cubicBezTo>
                  <a:pt x="8416" y="18609"/>
                  <a:pt x="8339" y="18648"/>
                  <a:pt x="8256" y="18675"/>
                </a:cubicBezTo>
                <a:cubicBezTo>
                  <a:pt x="8256" y="18675"/>
                  <a:pt x="5828" y="19329"/>
                  <a:pt x="5828" y="19329"/>
                </a:cubicBezTo>
                <a:close/>
                <a:moveTo>
                  <a:pt x="2737" y="20164"/>
                </a:moveTo>
                <a:cubicBezTo>
                  <a:pt x="2665" y="20181"/>
                  <a:pt x="2443" y="20239"/>
                  <a:pt x="2291" y="20249"/>
                </a:cubicBezTo>
                <a:cubicBezTo>
                  <a:pt x="1751" y="20244"/>
                  <a:pt x="1313" y="19792"/>
                  <a:pt x="1313" y="19237"/>
                </a:cubicBezTo>
                <a:cubicBezTo>
                  <a:pt x="1321" y="19124"/>
                  <a:pt x="1365" y="18929"/>
                  <a:pt x="1380" y="18857"/>
                </a:cubicBezTo>
                <a:lnTo>
                  <a:pt x="2071" y="16283"/>
                </a:lnTo>
                <a:cubicBezTo>
                  <a:pt x="2822" y="16261"/>
                  <a:pt x="3630" y="16562"/>
                  <a:pt x="4265" y="17215"/>
                </a:cubicBezTo>
                <a:cubicBezTo>
                  <a:pt x="4911" y="17878"/>
                  <a:pt x="5214" y="18725"/>
                  <a:pt x="5181" y="19504"/>
                </a:cubicBezTo>
                <a:cubicBezTo>
                  <a:pt x="5181" y="19504"/>
                  <a:pt x="2737" y="20164"/>
                  <a:pt x="2737" y="20164"/>
                </a:cubicBezTo>
                <a:close/>
                <a:moveTo>
                  <a:pt x="6888" y="11179"/>
                </a:moveTo>
                <a:cubicBezTo>
                  <a:pt x="6280" y="10927"/>
                  <a:pt x="5642" y="10783"/>
                  <a:pt x="5004" y="10774"/>
                </a:cubicBezTo>
                <a:lnTo>
                  <a:pt x="10063" y="5536"/>
                </a:lnTo>
                <a:cubicBezTo>
                  <a:pt x="10838" y="4759"/>
                  <a:pt x="11966" y="4536"/>
                  <a:pt x="13077" y="4819"/>
                </a:cubicBezTo>
                <a:cubicBezTo>
                  <a:pt x="13077" y="4819"/>
                  <a:pt x="6888" y="11179"/>
                  <a:pt x="6888" y="11179"/>
                </a:cubicBezTo>
                <a:close/>
                <a:moveTo>
                  <a:pt x="9717" y="13672"/>
                </a:moveTo>
                <a:cubicBezTo>
                  <a:pt x="9473" y="13258"/>
                  <a:pt x="9194" y="12859"/>
                  <a:pt x="8848" y="12505"/>
                </a:cubicBezTo>
                <a:cubicBezTo>
                  <a:pt x="8447" y="12093"/>
                  <a:pt x="7986" y="11770"/>
                  <a:pt x="7507" y="11498"/>
                </a:cubicBezTo>
                <a:lnTo>
                  <a:pt x="13767" y="5064"/>
                </a:lnTo>
                <a:cubicBezTo>
                  <a:pt x="14259" y="5288"/>
                  <a:pt x="14729" y="5607"/>
                  <a:pt x="15145" y="6035"/>
                </a:cubicBezTo>
                <a:cubicBezTo>
                  <a:pt x="15500" y="6398"/>
                  <a:pt x="15775" y="6806"/>
                  <a:pt x="15987" y="7229"/>
                </a:cubicBezTo>
                <a:cubicBezTo>
                  <a:pt x="15987" y="7229"/>
                  <a:pt x="9717" y="13672"/>
                  <a:pt x="9717" y="13672"/>
                </a:cubicBezTo>
                <a:close/>
                <a:moveTo>
                  <a:pt x="10519" y="16061"/>
                </a:moveTo>
                <a:cubicBezTo>
                  <a:pt x="10465" y="15452"/>
                  <a:pt x="10298" y="14854"/>
                  <a:pt x="10047" y="14288"/>
                </a:cubicBezTo>
                <a:lnTo>
                  <a:pt x="16257" y="7906"/>
                </a:lnTo>
                <a:cubicBezTo>
                  <a:pt x="16637" y="9140"/>
                  <a:pt x="16442" y="10429"/>
                  <a:pt x="15610" y="11284"/>
                </a:cubicBezTo>
                <a:cubicBezTo>
                  <a:pt x="15604" y="11290"/>
                  <a:pt x="15598" y="11293"/>
                  <a:pt x="15593" y="11298"/>
                </a:cubicBezTo>
                <a:lnTo>
                  <a:pt x="15602" y="11306"/>
                </a:lnTo>
                <a:lnTo>
                  <a:pt x="10525" y="16565"/>
                </a:lnTo>
                <a:cubicBezTo>
                  <a:pt x="10527" y="16397"/>
                  <a:pt x="10534" y="16232"/>
                  <a:pt x="10519" y="16061"/>
                </a:cubicBezTo>
                <a:moveTo>
                  <a:pt x="19308" y="1741"/>
                </a:moveTo>
                <a:cubicBezTo>
                  <a:pt x="18228" y="632"/>
                  <a:pt x="16805" y="0"/>
                  <a:pt x="15403" y="0"/>
                </a:cubicBezTo>
                <a:cubicBezTo>
                  <a:pt x="14220" y="0"/>
                  <a:pt x="13131" y="450"/>
                  <a:pt x="12335" y="1266"/>
                </a:cubicBezTo>
                <a:lnTo>
                  <a:pt x="9138" y="4577"/>
                </a:lnTo>
                <a:cubicBezTo>
                  <a:pt x="9129" y="4585"/>
                  <a:pt x="9118" y="4592"/>
                  <a:pt x="9108" y="4602"/>
                </a:cubicBezTo>
                <a:cubicBezTo>
                  <a:pt x="9103" y="4608"/>
                  <a:pt x="9100" y="4614"/>
                  <a:pt x="9095" y="4620"/>
                </a:cubicBezTo>
                <a:lnTo>
                  <a:pt x="9096" y="4621"/>
                </a:lnTo>
                <a:lnTo>
                  <a:pt x="2310" y="11647"/>
                </a:lnTo>
                <a:cubicBezTo>
                  <a:pt x="1998" y="11966"/>
                  <a:pt x="1771" y="12364"/>
                  <a:pt x="1645" y="12797"/>
                </a:cubicBezTo>
                <a:lnTo>
                  <a:pt x="102" y="18541"/>
                </a:lnTo>
                <a:cubicBezTo>
                  <a:pt x="100" y="18557"/>
                  <a:pt x="0" y="19008"/>
                  <a:pt x="0" y="19237"/>
                </a:cubicBezTo>
                <a:cubicBezTo>
                  <a:pt x="0" y="20541"/>
                  <a:pt x="1030" y="21599"/>
                  <a:pt x="2302" y="21599"/>
                </a:cubicBezTo>
                <a:cubicBezTo>
                  <a:pt x="2554" y="21599"/>
                  <a:pt x="3044" y="21475"/>
                  <a:pt x="3062" y="21473"/>
                </a:cubicBezTo>
                <a:lnTo>
                  <a:pt x="8630" y="19969"/>
                </a:lnTo>
                <a:cubicBezTo>
                  <a:pt x="9054" y="19839"/>
                  <a:pt x="9439" y="19604"/>
                  <a:pt x="9750" y="19283"/>
                </a:cubicBezTo>
                <a:lnTo>
                  <a:pt x="19776" y="8899"/>
                </a:lnTo>
                <a:cubicBezTo>
                  <a:pt x="21600" y="7023"/>
                  <a:pt x="21394" y="3881"/>
                  <a:pt x="19308" y="1741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25400" tIns="25400" rIns="25400" bIns="25400" anchor="ctr"/>
          <a:lstStyle/>
          <a:p>
            <a:pPr marL="0" marR="0" lvl="0" indent="0" algn="ctr" defTabSz="22860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Gill Sans"/>
            </a:endParaRPr>
          </a:p>
        </p:txBody>
      </p:sp>
      <p:grpSp>
        <p:nvGrpSpPr>
          <p:cNvPr id="38" name="组合 37"/>
          <p:cNvGrpSpPr/>
          <p:nvPr/>
        </p:nvGrpSpPr>
        <p:grpSpPr>
          <a:xfrm>
            <a:off x="1909751" y="2610303"/>
            <a:ext cx="441943" cy="644224"/>
            <a:chOff x="2528974" y="2863357"/>
            <a:chExt cx="246811" cy="359779"/>
          </a:xfrm>
          <a:solidFill>
            <a:schemeClr val="bg1"/>
          </a:solidFill>
        </p:grpSpPr>
        <p:sp>
          <p:nvSpPr>
            <p:cNvPr id="39" name="AutoShape 113"/>
            <p:cNvSpPr/>
            <p:nvPr/>
          </p:nvSpPr>
          <p:spPr bwMode="auto">
            <a:xfrm>
              <a:off x="2528974" y="2863357"/>
              <a:ext cx="246811" cy="35977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5386" y="14175"/>
                  </a:moveTo>
                  <a:lnTo>
                    <a:pt x="6223" y="14175"/>
                  </a:lnTo>
                  <a:cubicBezTo>
                    <a:pt x="5734" y="13446"/>
                    <a:pt x="5147" y="12716"/>
                    <a:pt x="4568" y="12003"/>
                  </a:cubicBezTo>
                  <a:cubicBezTo>
                    <a:pt x="3287" y="10427"/>
                    <a:pt x="1963" y="8797"/>
                    <a:pt x="1963" y="7425"/>
                  </a:cubicBezTo>
                  <a:cubicBezTo>
                    <a:pt x="1963" y="4075"/>
                    <a:pt x="5927" y="1350"/>
                    <a:pt x="10800" y="1350"/>
                  </a:cubicBezTo>
                  <a:cubicBezTo>
                    <a:pt x="15672" y="1350"/>
                    <a:pt x="19636" y="4075"/>
                    <a:pt x="19636" y="7425"/>
                  </a:cubicBezTo>
                  <a:cubicBezTo>
                    <a:pt x="19636" y="8787"/>
                    <a:pt x="18312" y="10425"/>
                    <a:pt x="17029" y="12011"/>
                  </a:cubicBezTo>
                  <a:cubicBezTo>
                    <a:pt x="16455" y="12723"/>
                    <a:pt x="15873" y="13449"/>
                    <a:pt x="15386" y="14175"/>
                  </a:cubicBezTo>
                  <a:moveTo>
                    <a:pt x="10800" y="20249"/>
                  </a:moveTo>
                  <a:cubicBezTo>
                    <a:pt x="9805" y="20249"/>
                    <a:pt x="9347" y="20171"/>
                    <a:pt x="8839" y="19406"/>
                  </a:cubicBezTo>
                  <a:lnTo>
                    <a:pt x="13000" y="19048"/>
                  </a:lnTo>
                  <a:cubicBezTo>
                    <a:pt x="12398" y="20164"/>
                    <a:pt x="11959" y="20249"/>
                    <a:pt x="10800" y="20249"/>
                  </a:cubicBezTo>
                  <a:moveTo>
                    <a:pt x="7595" y="16813"/>
                  </a:moveTo>
                  <a:cubicBezTo>
                    <a:pt x="7417" y="16407"/>
                    <a:pt x="7215" y="15978"/>
                    <a:pt x="6991" y="15525"/>
                  </a:cubicBezTo>
                  <a:lnTo>
                    <a:pt x="14616" y="15525"/>
                  </a:lnTo>
                  <a:cubicBezTo>
                    <a:pt x="14496" y="15767"/>
                    <a:pt x="14375" y="16010"/>
                    <a:pt x="14270" y="16239"/>
                  </a:cubicBezTo>
                  <a:cubicBezTo>
                    <a:pt x="14270" y="16239"/>
                    <a:pt x="7595" y="16813"/>
                    <a:pt x="7595" y="16813"/>
                  </a:cubicBezTo>
                  <a:close/>
                  <a:moveTo>
                    <a:pt x="13345" y="18343"/>
                  </a:moveTo>
                  <a:lnTo>
                    <a:pt x="8476" y="18762"/>
                  </a:lnTo>
                  <a:cubicBezTo>
                    <a:pt x="8303" y="18416"/>
                    <a:pt x="8116" y="18011"/>
                    <a:pt x="7890" y="17483"/>
                  </a:cubicBezTo>
                  <a:cubicBezTo>
                    <a:pt x="7887" y="17477"/>
                    <a:pt x="7883" y="17469"/>
                    <a:pt x="7881" y="17462"/>
                  </a:cubicBezTo>
                  <a:lnTo>
                    <a:pt x="13957" y="16941"/>
                  </a:lnTo>
                  <a:cubicBezTo>
                    <a:pt x="13871" y="17140"/>
                    <a:pt x="13778" y="17350"/>
                    <a:pt x="13698" y="17537"/>
                  </a:cubicBezTo>
                  <a:cubicBezTo>
                    <a:pt x="13569" y="17841"/>
                    <a:pt x="13453" y="18104"/>
                    <a:pt x="13345" y="18343"/>
                  </a:cubicBezTo>
                  <a:moveTo>
                    <a:pt x="10800" y="0"/>
                  </a:moveTo>
                  <a:cubicBezTo>
                    <a:pt x="4835" y="0"/>
                    <a:pt x="0" y="3324"/>
                    <a:pt x="0" y="7425"/>
                  </a:cubicBezTo>
                  <a:cubicBezTo>
                    <a:pt x="0" y="10146"/>
                    <a:pt x="3621" y="13029"/>
                    <a:pt x="4939" y="15562"/>
                  </a:cubicBezTo>
                  <a:cubicBezTo>
                    <a:pt x="6906" y="19339"/>
                    <a:pt x="6688" y="21599"/>
                    <a:pt x="10800" y="21599"/>
                  </a:cubicBezTo>
                  <a:cubicBezTo>
                    <a:pt x="14972" y="21599"/>
                    <a:pt x="14692" y="19349"/>
                    <a:pt x="16660" y="15577"/>
                  </a:cubicBezTo>
                  <a:cubicBezTo>
                    <a:pt x="17983" y="13039"/>
                    <a:pt x="21600" y="10124"/>
                    <a:pt x="21600" y="7425"/>
                  </a:cubicBezTo>
                  <a:cubicBezTo>
                    <a:pt x="21600" y="3324"/>
                    <a:pt x="16764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25400" tIns="25400" rIns="25400" bIns="25400" anchor="ctr"/>
            <a:lstStyle/>
            <a:p>
              <a:pPr marL="0" marR="0" lvl="0" indent="0" algn="ctr" defTabSz="22860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endParaRPr>
            </a:p>
          </p:txBody>
        </p:sp>
        <p:sp>
          <p:nvSpPr>
            <p:cNvPr id="40" name="AutoShape 114"/>
            <p:cNvSpPr/>
            <p:nvPr/>
          </p:nvSpPr>
          <p:spPr bwMode="auto">
            <a:xfrm>
              <a:off x="2584843" y="2919841"/>
              <a:ext cx="73061" cy="7306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938" y="0"/>
                  </a:moveTo>
                  <a:cubicBezTo>
                    <a:pt x="8943" y="0"/>
                    <a:pt x="0" y="8942"/>
                    <a:pt x="0" y="19938"/>
                  </a:cubicBezTo>
                  <a:cubicBezTo>
                    <a:pt x="0" y="20855"/>
                    <a:pt x="743" y="21600"/>
                    <a:pt x="1661" y="21600"/>
                  </a:cubicBezTo>
                  <a:cubicBezTo>
                    <a:pt x="2579" y="21600"/>
                    <a:pt x="3323" y="20855"/>
                    <a:pt x="3323" y="19938"/>
                  </a:cubicBezTo>
                  <a:cubicBezTo>
                    <a:pt x="3323" y="10777"/>
                    <a:pt x="10777" y="3323"/>
                    <a:pt x="19938" y="3323"/>
                  </a:cubicBezTo>
                  <a:cubicBezTo>
                    <a:pt x="20856" y="3323"/>
                    <a:pt x="21600" y="2578"/>
                    <a:pt x="21600" y="1661"/>
                  </a:cubicBezTo>
                  <a:cubicBezTo>
                    <a:pt x="21600" y="744"/>
                    <a:pt x="20856" y="0"/>
                    <a:pt x="19938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25400" tIns="25400" rIns="25400" bIns="25400" anchor="ctr"/>
            <a:lstStyle/>
            <a:p>
              <a:pPr marL="0" marR="0" lvl="0" indent="0" algn="ctr" defTabSz="22860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 animBg="1"/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63671"/>
            <a:ext cx="12192000" cy="792897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132228" y="2327852"/>
            <a:ext cx="63384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6000" b="0" i="0" u="none" strike="noStrike" kern="1200" cap="none" spc="600" normalizeH="0" baseline="0" noProof="0" dirty="0">
                <a:ln>
                  <a:noFill/>
                </a:ln>
                <a:solidFill>
                  <a:srgbClr val="70A4D7"/>
                </a:solidFill>
                <a:effectLst/>
                <a:uLnTx/>
                <a:uFillTx/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rPr>
              <a:t>Add title text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301459" y="4754397"/>
            <a:ext cx="1589080" cy="382219"/>
          </a:xfrm>
          <a:prstGeom prst="roundRect">
            <a:avLst>
              <a:gd name="adj" fmla="val 50000"/>
            </a:avLst>
          </a:prstGeom>
          <a:solidFill>
            <a:srgbClr val="70A4D7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Part Four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7" name="矩形 6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<p:cNvSpPr/>
          <p:nvPr/>
        </p:nvSpPr>
        <p:spPr>
          <a:xfrm>
            <a:off x="2429886" y="3440385"/>
            <a:ext cx="5743143" cy="418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Click here to add content, content to match the title. </a:t>
            </a:r>
          </a:p>
        </p:txBody>
      </p:sp>
      <p:sp>
        <p:nvSpPr>
          <p:cNvPr id="8" name="流程图: 接点 7"/>
          <p:cNvSpPr/>
          <p:nvPr/>
        </p:nvSpPr>
        <p:spPr>
          <a:xfrm>
            <a:off x="8609141" y="1323424"/>
            <a:ext cx="1042538" cy="1033517"/>
          </a:xfrm>
          <a:prstGeom prst="flowChartConnector">
            <a:avLst/>
          </a:prstGeom>
          <a:solidFill>
            <a:srgbClr val="F6C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zh-CN" sz="3600" dirty="0">
                <a:solidFill>
                  <a:prstClr val="white"/>
                </a:solidFill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rPr>
              <a:t>04</a:t>
            </a:r>
            <a:endParaRPr lang="zh-CN" altLang="en-US" sz="3600" dirty="0">
              <a:solidFill>
                <a:prstClr val="white"/>
              </a:solidFill>
              <a:latin typeface="华康海报体W12(P)" panose="040B0C00000000000000" pitchFamily="82" charset="-122"/>
              <a:ea typeface="华康海报体W12(P)" panose="040B0C00000000000000" pitchFamily="82" charset="-122"/>
              <a:sym typeface="思源黑体" panose="020B05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图片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: 圆角 2"/>
          <p:cNvSpPr/>
          <p:nvPr/>
        </p:nvSpPr>
        <p:spPr>
          <a:xfrm>
            <a:off x="419100" y="371475"/>
            <a:ext cx="11353800" cy="6115050"/>
          </a:xfrm>
          <a:prstGeom prst="roundRect">
            <a:avLst>
              <a:gd name="adj" fmla="val 7925"/>
            </a:avLst>
          </a:prstGeom>
          <a:solidFill>
            <a:schemeClr val="bg1">
              <a:alpha val="90000"/>
            </a:schemeClr>
          </a:solidFill>
          <a:ln w="19050">
            <a:solidFill>
              <a:srgbClr val="ACD6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938414" y="680335"/>
            <a:ext cx="4315173" cy="874008"/>
            <a:chOff x="3938414" y="578735"/>
            <a:chExt cx="4315173" cy="874008"/>
          </a:xfrm>
        </p:grpSpPr>
        <p:sp>
          <p:nvSpPr>
            <p:cNvPr id="5" name="矩形 4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  <p:cNvSpPr/>
            <p:nvPr/>
          </p:nvSpPr>
          <p:spPr>
            <a:xfrm>
              <a:off x="3938414" y="1116048"/>
              <a:ext cx="4315173" cy="3366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思源黑体" panose="020B0500000000000000" pitchFamily="34" charset="-122"/>
                </a:rPr>
                <a:t>Click here to add content, content to match the title. </a:t>
              </a:r>
            </a:p>
          </p:txBody>
        </p:sp>
        <p:sp>
          <p:nvSpPr>
            <p:cNvPr id="6" name="矩形: 圆角 5"/>
            <p:cNvSpPr/>
            <p:nvPr/>
          </p:nvSpPr>
          <p:spPr>
            <a:xfrm>
              <a:off x="4347195" y="578735"/>
              <a:ext cx="3497610" cy="537313"/>
            </a:xfrm>
            <a:prstGeom prst="roundRect">
              <a:avLst>
                <a:gd name="adj" fmla="val 50000"/>
              </a:avLst>
            </a:prstGeom>
            <a:solidFill>
              <a:srgbClr val="DCF0F6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spc="300" dirty="0">
                  <a:solidFill>
                    <a:srgbClr val="70A4D7"/>
                  </a:solidFill>
                  <a:latin typeface="华康海报体W12(P)" panose="040B0C00000000000000" pitchFamily="82" charset="-122"/>
                  <a:ea typeface="华康海报体W12(P)" panose="040B0C00000000000000" pitchFamily="82" charset="-122"/>
                  <a:sym typeface="思源黑体" panose="020B0500000000000000" pitchFamily="34" charset="-122"/>
                </a:rPr>
                <a:t>Add title text</a:t>
              </a:r>
              <a:endParaRPr lang="zh-CN" altLang="en-US" sz="2400" spc="300" dirty="0">
                <a:solidFill>
                  <a:srgbClr val="70A4D7"/>
                </a:solidFill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7" name="椭圆 6"/>
          <p:cNvSpPr/>
          <p:nvPr/>
        </p:nvSpPr>
        <p:spPr>
          <a:xfrm>
            <a:off x="4020258" y="2888125"/>
            <a:ext cx="4151483" cy="1880468"/>
          </a:xfrm>
          <a:prstGeom prst="ellipse">
            <a:avLst/>
          </a:prstGeom>
          <a:noFill/>
          <a:ln w="19050" cap="rnd">
            <a:solidFill>
              <a:srgbClr val="ACD6F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1285875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8" name="椭圆 7"/>
          <p:cNvSpPr/>
          <p:nvPr/>
        </p:nvSpPr>
        <p:spPr>
          <a:xfrm rot="5400000">
            <a:off x="4015443" y="2888125"/>
            <a:ext cx="4151483" cy="1880468"/>
          </a:xfrm>
          <a:prstGeom prst="ellipse">
            <a:avLst/>
          </a:prstGeom>
          <a:noFill/>
          <a:ln w="19050" cap="rnd">
            <a:solidFill>
              <a:srgbClr val="ACD6F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1285875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4527795" y="2271664"/>
            <a:ext cx="1433829" cy="1433829"/>
          </a:xfrm>
          <a:prstGeom prst="ellipse">
            <a:avLst/>
          </a:prstGeom>
          <a:solidFill>
            <a:srgbClr val="ACD6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1285875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6296822" y="2271664"/>
            <a:ext cx="1433829" cy="1433829"/>
          </a:xfrm>
          <a:prstGeom prst="ellipse">
            <a:avLst/>
          </a:prstGeom>
          <a:solidFill>
            <a:srgbClr val="F6C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1285875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6296822" y="3980698"/>
            <a:ext cx="1433829" cy="1433829"/>
          </a:xfrm>
          <a:prstGeom prst="ellipse">
            <a:avLst/>
          </a:prstGeom>
          <a:solidFill>
            <a:srgbClr val="70A4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1285875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4527795" y="3995417"/>
            <a:ext cx="1433829" cy="1433829"/>
          </a:xfrm>
          <a:prstGeom prst="ellipse">
            <a:avLst/>
          </a:prstGeom>
          <a:solidFill>
            <a:srgbClr val="F6C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1285875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850437" y="2626072"/>
            <a:ext cx="778590" cy="805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1285875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Add text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618667" y="2648892"/>
            <a:ext cx="807666" cy="805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1285875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Add text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869314" y="4363218"/>
            <a:ext cx="740837" cy="805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1285875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Add text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625537" y="4363220"/>
            <a:ext cx="793926" cy="805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1285875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Add text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7" name="Content Placeholder 2"/>
          <p:cNvSpPr txBox="1"/>
          <p:nvPr/>
        </p:nvSpPr>
        <p:spPr>
          <a:xfrm>
            <a:off x="934062" y="2345716"/>
            <a:ext cx="2180339" cy="357744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4572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4472C4">
                  <a:lumMod val="75000"/>
                </a:srgbClr>
              </a:buClr>
              <a:buSzPct val="145000"/>
              <a:buFont typeface="Arial" panose="020B0604020202020204"/>
              <a:buNone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Add title text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8" name="Content Placeholder 2"/>
          <p:cNvSpPr txBox="1"/>
          <p:nvPr/>
        </p:nvSpPr>
        <p:spPr>
          <a:xfrm>
            <a:off x="934062" y="2671338"/>
            <a:ext cx="3021501" cy="672745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4572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4472C4">
                  <a:lumMod val="75000"/>
                </a:srgbClr>
              </a:buClr>
              <a:buSzPct val="145000"/>
              <a:buFont typeface="Arial" panose="020B0604020202020204"/>
              <a:buNone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Click here to add content, content to match the title. 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 </a:t>
            </a:r>
            <a:endParaRPr kumimoji="0" lang="en-US" altLang="zh-CN" sz="14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9" name="Content Placeholder 2"/>
          <p:cNvSpPr txBox="1"/>
          <p:nvPr/>
        </p:nvSpPr>
        <p:spPr>
          <a:xfrm>
            <a:off x="9103637" y="2345716"/>
            <a:ext cx="2180339" cy="357744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4472C4">
                  <a:lumMod val="75000"/>
                </a:srgbClr>
              </a:buClr>
              <a:buSzPct val="145000"/>
              <a:buFont typeface="Arial" panose="020B0604020202020204"/>
              <a:buNone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Add title text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20" name="Content Placeholder 2"/>
          <p:cNvSpPr txBox="1"/>
          <p:nvPr/>
        </p:nvSpPr>
        <p:spPr>
          <a:xfrm>
            <a:off x="8319824" y="2671338"/>
            <a:ext cx="2964152" cy="672745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4472C4">
                  <a:lumMod val="75000"/>
                </a:srgbClr>
              </a:buClr>
              <a:buSzPct val="145000"/>
              <a:buFont typeface="Arial" panose="020B0604020202020204"/>
              <a:buNone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Click here to add content, content to match the title. 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 </a:t>
            </a:r>
            <a:endParaRPr kumimoji="0" lang="en-US" altLang="zh-CN" sz="14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21" name="Content Placeholder 2"/>
          <p:cNvSpPr txBox="1"/>
          <p:nvPr/>
        </p:nvSpPr>
        <p:spPr>
          <a:xfrm>
            <a:off x="934062" y="4276116"/>
            <a:ext cx="2180339" cy="357744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4572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4472C4">
                  <a:lumMod val="75000"/>
                </a:srgbClr>
              </a:buClr>
              <a:buSzPct val="145000"/>
              <a:buFont typeface="Arial" panose="020B0604020202020204"/>
              <a:buNone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Add title text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22" name="Content Placeholder 2"/>
          <p:cNvSpPr txBox="1"/>
          <p:nvPr/>
        </p:nvSpPr>
        <p:spPr>
          <a:xfrm>
            <a:off x="934062" y="4601738"/>
            <a:ext cx="3021501" cy="672745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4572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4472C4">
                  <a:lumMod val="75000"/>
                </a:srgbClr>
              </a:buClr>
              <a:buSzPct val="145000"/>
              <a:buFont typeface="Arial" panose="020B0604020202020204"/>
              <a:buNone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Click here to add content, content to match the title. 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 </a:t>
            </a:r>
            <a:endParaRPr kumimoji="0" lang="en-US" altLang="zh-CN" sz="14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23" name="Content Placeholder 2"/>
          <p:cNvSpPr txBox="1"/>
          <p:nvPr/>
        </p:nvSpPr>
        <p:spPr>
          <a:xfrm>
            <a:off x="9103637" y="4276116"/>
            <a:ext cx="2180339" cy="357744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4472C4">
                  <a:lumMod val="75000"/>
                </a:srgbClr>
              </a:buClr>
              <a:buSzPct val="145000"/>
              <a:buFont typeface="Arial" panose="020B0604020202020204"/>
              <a:buNone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Add title text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24" name="Content Placeholder 2"/>
          <p:cNvSpPr txBox="1"/>
          <p:nvPr/>
        </p:nvSpPr>
        <p:spPr>
          <a:xfrm>
            <a:off x="8319824" y="4601738"/>
            <a:ext cx="2964152" cy="672745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4472C4">
                  <a:lumMod val="75000"/>
                </a:srgbClr>
              </a:buClr>
              <a:buSzPct val="145000"/>
              <a:buFont typeface="Arial" panose="020B0604020202020204"/>
              <a:buNone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Click here to add content, content to match the title. 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 </a:t>
            </a:r>
            <a:endParaRPr kumimoji="0" lang="en-US" altLang="zh-CN" sz="14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3" name="任意多边形: 形状 42"/>
          <p:cNvSpPr/>
          <p:nvPr/>
        </p:nvSpPr>
        <p:spPr>
          <a:xfrm>
            <a:off x="0" y="742522"/>
            <a:ext cx="4023857" cy="830998"/>
          </a:xfrm>
          <a:custGeom>
            <a:avLst/>
            <a:gdLst>
              <a:gd name="connsiteX0" fmla="*/ 0 w 4023857"/>
              <a:gd name="connsiteY0" fmla="*/ 0 h 830998"/>
              <a:gd name="connsiteX1" fmla="*/ 3608358 w 4023857"/>
              <a:gd name="connsiteY1" fmla="*/ 0 h 830998"/>
              <a:gd name="connsiteX2" fmla="*/ 4023857 w 4023857"/>
              <a:gd name="connsiteY2" fmla="*/ 415499 h 830998"/>
              <a:gd name="connsiteX3" fmla="*/ 4023856 w 4023857"/>
              <a:gd name="connsiteY3" fmla="*/ 415499 h 830998"/>
              <a:gd name="connsiteX4" fmla="*/ 3608357 w 4023857"/>
              <a:gd name="connsiteY4" fmla="*/ 830998 h 830998"/>
              <a:gd name="connsiteX5" fmla="*/ 0 w 4023857"/>
              <a:gd name="connsiteY5" fmla="*/ 830997 h 830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23857" h="830997">
                <a:moveTo>
                  <a:pt x="0" y="0"/>
                </a:moveTo>
                <a:lnTo>
                  <a:pt x="3608358" y="0"/>
                </a:lnTo>
                <a:cubicBezTo>
                  <a:pt x="3837832" y="0"/>
                  <a:pt x="4023857" y="186025"/>
                  <a:pt x="4023857" y="415499"/>
                </a:cubicBezTo>
                <a:lnTo>
                  <a:pt x="4023856" y="415499"/>
                </a:lnTo>
                <a:cubicBezTo>
                  <a:pt x="4023856" y="644973"/>
                  <a:pt x="3837831" y="830998"/>
                  <a:pt x="3608357" y="830998"/>
                </a:cubicBezTo>
                <a:lnTo>
                  <a:pt x="0" y="830997"/>
                </a:lnTo>
                <a:close/>
              </a:path>
            </a:pathLst>
          </a:custGeom>
          <a:solidFill>
            <a:srgbClr val="DCF0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575751" y="853676"/>
            <a:ext cx="3063619" cy="707886"/>
          </a:xfrm>
          <a:prstGeom prst="rect">
            <a:avLst/>
          </a:prstGeom>
          <a:solidFill>
            <a:srgbClr val="DCF0F6"/>
          </a:solidFill>
        </p:spPr>
        <p:txBody>
          <a:bodyPr vert="horz"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0" i="0" u="none" strike="noStrike" kern="1200" cap="none" spc="0" normalizeH="0" baseline="0" noProof="0" dirty="0">
                <a:ln>
                  <a:noFill/>
                </a:ln>
                <a:solidFill>
                  <a:srgbClr val="70A4D7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CONTENTS</a:t>
            </a:r>
            <a:endParaRPr kumimoji="0" lang="zh-CN" altLang="en-US" sz="4000" b="0" i="0" u="none" strike="noStrike" kern="1200" cap="none" spc="0" normalizeH="0" baseline="0" noProof="0" dirty="0">
              <a:ln>
                <a:noFill/>
              </a:ln>
              <a:solidFill>
                <a:srgbClr val="70A4D7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44" name="组合 43"/>
          <p:cNvGrpSpPr/>
          <p:nvPr/>
        </p:nvGrpSpPr>
        <p:grpSpPr>
          <a:xfrm>
            <a:off x="1716384" y="2544389"/>
            <a:ext cx="8759232" cy="2226422"/>
            <a:chOff x="1615786" y="2568487"/>
            <a:chExt cx="8759232" cy="2226422"/>
          </a:xfrm>
        </p:grpSpPr>
        <p:sp>
          <p:nvSpPr>
            <p:cNvPr id="32" name="文本框 31"/>
            <p:cNvSpPr txBox="1"/>
            <p:nvPr/>
          </p:nvSpPr>
          <p:spPr>
            <a:xfrm>
              <a:off x="2562654" y="2568487"/>
              <a:ext cx="292240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dist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70A4D7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思源黑体" panose="020B0500000000000000" pitchFamily="34" charset="-122"/>
                </a:rPr>
                <a:t>Add title text</a:t>
              </a:r>
              <a:endPara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A4D7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34" name="椭圆 9"/>
            <p:cNvSpPr/>
            <p:nvPr/>
          </p:nvSpPr>
          <p:spPr>
            <a:xfrm>
              <a:off x="1615786" y="2581774"/>
              <a:ext cx="782354" cy="794343"/>
            </a:xfrm>
            <a:prstGeom prst="flowChartConnector">
              <a:avLst/>
            </a:prstGeom>
            <a:solidFill>
              <a:srgbClr val="70A4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思源黑体" panose="020B0500000000000000" pitchFamily="34" charset="-122"/>
                </a:rPr>
                <a:t>01</a:t>
              </a:r>
              <a:endPara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cxnSp>
          <p:nvCxnSpPr>
            <p:cNvPr id="35" name="直接连接符 34"/>
            <p:cNvCxnSpPr/>
            <p:nvPr/>
          </p:nvCxnSpPr>
          <p:spPr>
            <a:xfrm>
              <a:off x="2507325" y="3221591"/>
              <a:ext cx="3041584" cy="0"/>
            </a:xfrm>
            <a:prstGeom prst="line">
              <a:avLst/>
            </a:prstGeom>
            <a:ln>
              <a:solidFill>
                <a:srgbClr val="F6C8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椭圆 24"/>
            <p:cNvSpPr/>
            <p:nvPr/>
          </p:nvSpPr>
          <p:spPr>
            <a:xfrm>
              <a:off x="6441895" y="2575424"/>
              <a:ext cx="782354" cy="794343"/>
            </a:xfrm>
            <a:prstGeom prst="flowChartConnector">
              <a:avLst/>
            </a:prstGeom>
            <a:solidFill>
              <a:srgbClr val="70A4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思源黑体" panose="020B0500000000000000" pitchFamily="34" charset="-122"/>
                </a:rPr>
                <a:t>02</a:t>
              </a:r>
              <a:endPara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cxnSp>
          <p:nvCxnSpPr>
            <p:cNvPr id="31" name="直接连接符 30"/>
            <p:cNvCxnSpPr/>
            <p:nvPr/>
          </p:nvCxnSpPr>
          <p:spPr>
            <a:xfrm>
              <a:off x="7333434" y="3239819"/>
              <a:ext cx="3041584" cy="0"/>
            </a:xfrm>
            <a:prstGeom prst="line">
              <a:avLst/>
            </a:prstGeom>
            <a:ln>
              <a:solidFill>
                <a:srgbClr val="F6C8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椭圆 14"/>
            <p:cNvSpPr/>
            <p:nvPr/>
          </p:nvSpPr>
          <p:spPr>
            <a:xfrm>
              <a:off x="1615786" y="4000566"/>
              <a:ext cx="782354" cy="794343"/>
            </a:xfrm>
            <a:prstGeom prst="flowChartConnector">
              <a:avLst/>
            </a:prstGeom>
            <a:solidFill>
              <a:srgbClr val="70A4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思源黑体" panose="020B0500000000000000" pitchFamily="34" charset="-122"/>
                </a:rPr>
                <a:t>03</a:t>
              </a:r>
              <a:endPara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cxnSp>
          <p:nvCxnSpPr>
            <p:cNvPr id="27" name="直接连接符 26"/>
            <p:cNvCxnSpPr/>
            <p:nvPr/>
          </p:nvCxnSpPr>
          <p:spPr>
            <a:xfrm>
              <a:off x="2507325" y="4652261"/>
              <a:ext cx="3041584" cy="0"/>
            </a:xfrm>
            <a:prstGeom prst="line">
              <a:avLst/>
            </a:prstGeom>
            <a:ln>
              <a:solidFill>
                <a:srgbClr val="F6C8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椭圆 19"/>
            <p:cNvSpPr/>
            <p:nvPr/>
          </p:nvSpPr>
          <p:spPr>
            <a:xfrm>
              <a:off x="6441895" y="3994216"/>
              <a:ext cx="782354" cy="794343"/>
            </a:xfrm>
            <a:prstGeom prst="flowChartConnector">
              <a:avLst/>
            </a:prstGeom>
            <a:solidFill>
              <a:srgbClr val="70A4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思源黑体" panose="020B0500000000000000" pitchFamily="34" charset="-122"/>
                </a:rPr>
                <a:t>04</a:t>
              </a:r>
              <a:endPara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cxnSp>
          <p:nvCxnSpPr>
            <p:cNvPr id="23" name="直接连接符 22"/>
            <p:cNvCxnSpPr/>
            <p:nvPr/>
          </p:nvCxnSpPr>
          <p:spPr>
            <a:xfrm>
              <a:off x="7333434" y="4695889"/>
              <a:ext cx="3041584" cy="0"/>
            </a:xfrm>
            <a:prstGeom prst="line">
              <a:avLst/>
            </a:prstGeom>
            <a:ln>
              <a:solidFill>
                <a:srgbClr val="F6C8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文本框 35"/>
            <p:cNvSpPr txBox="1"/>
            <p:nvPr/>
          </p:nvSpPr>
          <p:spPr>
            <a:xfrm>
              <a:off x="2562654" y="3985295"/>
              <a:ext cx="292240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dist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70A4D7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思源黑体" panose="020B0500000000000000" pitchFamily="34" charset="-122"/>
                </a:rPr>
                <a:t>Add title text</a:t>
              </a:r>
              <a:endPara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A4D7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7327191" y="2568487"/>
              <a:ext cx="292240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dist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70A4D7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思源黑体" panose="020B0500000000000000" pitchFamily="34" charset="-122"/>
                </a:rPr>
                <a:t>Add title text</a:t>
              </a:r>
              <a:endPara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A4D7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7327191" y="3985295"/>
              <a:ext cx="292240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dist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70A4D7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思源黑体" panose="020B0500000000000000" pitchFamily="34" charset="-122"/>
                </a:rPr>
                <a:t>Add title text</a:t>
              </a:r>
              <a:endPara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A4D7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19" name="TextBox 4">
            <a:extLst>
              <a:ext uri="{FF2B5EF4-FFF2-40B4-BE49-F238E27FC236}">
                <a16:creationId xmlns:a16="http://schemas.microsoft.com/office/drawing/2014/main" id="{0376AA60-6C36-47B3-827A-A34FDC2B57FF}"/>
              </a:ext>
            </a:extLst>
          </p:cNvPr>
          <p:cNvSpPr txBox="1"/>
          <p:nvPr/>
        </p:nvSpPr>
        <p:spPr>
          <a:xfrm>
            <a:off x="0" y="5"/>
            <a:ext cx="604867" cy="133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sz="135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行业</a:t>
            </a:r>
            <a:r>
              <a:rPr lang="en-US" altLang="zh-CN" sz="135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35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</a:t>
            </a:r>
            <a:r>
              <a:rPr lang="en-US" altLang="zh-CN" sz="135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http://www.1ppt.com/hangye/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图片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: 圆角 2"/>
          <p:cNvSpPr/>
          <p:nvPr/>
        </p:nvSpPr>
        <p:spPr>
          <a:xfrm>
            <a:off x="419100" y="371475"/>
            <a:ext cx="11353800" cy="6115050"/>
          </a:xfrm>
          <a:prstGeom prst="roundRect">
            <a:avLst>
              <a:gd name="adj" fmla="val 7925"/>
            </a:avLst>
          </a:prstGeom>
          <a:solidFill>
            <a:schemeClr val="bg1">
              <a:alpha val="90000"/>
            </a:schemeClr>
          </a:solidFill>
          <a:ln w="19050">
            <a:solidFill>
              <a:srgbClr val="ACD6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938414" y="680335"/>
            <a:ext cx="4315173" cy="874008"/>
            <a:chOff x="3938414" y="578735"/>
            <a:chExt cx="4315173" cy="874008"/>
          </a:xfrm>
        </p:grpSpPr>
        <p:sp>
          <p:nvSpPr>
            <p:cNvPr id="5" name="矩形 4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  <p:cNvSpPr/>
            <p:nvPr/>
          </p:nvSpPr>
          <p:spPr>
            <a:xfrm>
              <a:off x="3938414" y="1116048"/>
              <a:ext cx="4315173" cy="3366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思源黑体" panose="020B0500000000000000" pitchFamily="34" charset="-122"/>
                </a:rPr>
                <a:t>Click here to add content, content to match the title. </a:t>
              </a:r>
            </a:p>
          </p:txBody>
        </p:sp>
        <p:sp>
          <p:nvSpPr>
            <p:cNvPr id="6" name="矩形: 圆角 5"/>
            <p:cNvSpPr/>
            <p:nvPr/>
          </p:nvSpPr>
          <p:spPr>
            <a:xfrm>
              <a:off x="4347195" y="578735"/>
              <a:ext cx="3497610" cy="537313"/>
            </a:xfrm>
            <a:prstGeom prst="roundRect">
              <a:avLst>
                <a:gd name="adj" fmla="val 50000"/>
              </a:avLst>
            </a:prstGeom>
            <a:solidFill>
              <a:srgbClr val="DCF0F6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spc="300" dirty="0">
                  <a:solidFill>
                    <a:srgbClr val="70A4D7"/>
                  </a:solidFill>
                  <a:latin typeface="华康海报体W12(P)" panose="040B0C00000000000000" pitchFamily="82" charset="-122"/>
                  <a:ea typeface="华康海报体W12(P)" panose="040B0C00000000000000" pitchFamily="82" charset="-122"/>
                  <a:sym typeface="思源黑体" panose="020B0500000000000000" pitchFamily="34" charset="-122"/>
                </a:rPr>
                <a:t>Add title text</a:t>
              </a:r>
              <a:endParaRPr lang="zh-CN" altLang="en-US" sz="2400" spc="300" dirty="0">
                <a:solidFill>
                  <a:srgbClr val="70A4D7"/>
                </a:solidFill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6" name="AutoShape 5"/>
          <p:cNvSpPr/>
          <p:nvPr/>
        </p:nvSpPr>
        <p:spPr bwMode="auto">
          <a:xfrm>
            <a:off x="1289352" y="3471008"/>
            <a:ext cx="2362835" cy="84518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3846" y="0"/>
                </a:moveTo>
                <a:lnTo>
                  <a:pt x="2625" y="4984"/>
                </a:lnTo>
                <a:lnTo>
                  <a:pt x="305" y="4984"/>
                </a:lnTo>
                <a:cubicBezTo>
                  <a:pt x="136" y="4984"/>
                  <a:pt x="0" y="5356"/>
                  <a:pt x="0" y="5815"/>
                </a:cubicBezTo>
                <a:lnTo>
                  <a:pt x="0" y="20769"/>
                </a:lnTo>
                <a:cubicBezTo>
                  <a:pt x="0" y="21228"/>
                  <a:pt x="136" y="21599"/>
                  <a:pt x="305" y="21599"/>
                </a:cubicBezTo>
                <a:lnTo>
                  <a:pt x="21294" y="21599"/>
                </a:lnTo>
                <a:cubicBezTo>
                  <a:pt x="21463" y="21599"/>
                  <a:pt x="21599" y="21228"/>
                  <a:pt x="21599" y="20769"/>
                </a:cubicBezTo>
                <a:lnTo>
                  <a:pt x="21599" y="5815"/>
                </a:lnTo>
                <a:cubicBezTo>
                  <a:pt x="21600" y="5356"/>
                  <a:pt x="21463" y="4984"/>
                  <a:pt x="21294" y="4984"/>
                </a:cubicBezTo>
                <a:lnTo>
                  <a:pt x="5068" y="4984"/>
                </a:lnTo>
                <a:lnTo>
                  <a:pt x="3846" y="0"/>
                </a:lnTo>
                <a:close/>
              </a:path>
            </a:pathLst>
          </a:custGeom>
          <a:solidFill>
            <a:srgbClr val="70A4D7"/>
          </a:solidFill>
          <a:ln>
            <a:noFill/>
          </a:ln>
        </p:spPr>
        <p:txBody>
          <a:bodyPr lIns="0" tIns="0" rIns="0" bIns="0" anchor="ctr"/>
          <a:lstStyle/>
          <a:p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27" name="Group 6"/>
          <p:cNvGrpSpPr/>
          <p:nvPr/>
        </p:nvGrpSpPr>
        <p:grpSpPr>
          <a:xfrm>
            <a:off x="1237919" y="2383204"/>
            <a:ext cx="910341" cy="910513"/>
            <a:chOff x="0" y="0"/>
            <a:chExt cx="1591420" cy="1591420"/>
          </a:xfrm>
          <a:solidFill>
            <a:srgbClr val="669C78"/>
          </a:solidFill>
        </p:grpSpPr>
        <p:sp>
          <p:nvSpPr>
            <p:cNvPr id="28" name="AutoShape 7"/>
            <p:cNvSpPr/>
            <p:nvPr/>
          </p:nvSpPr>
          <p:spPr bwMode="auto">
            <a:xfrm>
              <a:off x="0" y="0"/>
              <a:ext cx="1591420" cy="1591420"/>
            </a:xfrm>
            <a:custGeom>
              <a:avLst/>
              <a:gdLst>
                <a:gd name="T0" fmla="*/ 795670 w 19679"/>
                <a:gd name="T1" fmla="*/ 873385 h 19679"/>
                <a:gd name="T2" fmla="*/ 795670 w 19679"/>
                <a:gd name="T3" fmla="*/ 873385 h 19679"/>
                <a:gd name="T4" fmla="*/ 795670 w 19679"/>
                <a:gd name="T5" fmla="*/ 873385 h 19679"/>
                <a:gd name="T6" fmla="*/ 795670 w 19679"/>
                <a:gd name="T7" fmla="*/ 873385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9" y="6724"/>
                    <a:pt x="20639" y="12953"/>
                    <a:pt x="16796" y="16796"/>
                  </a:cubicBezTo>
                  <a:cubicBezTo>
                    <a:pt x="12953" y="20639"/>
                    <a:pt x="6724" y="20639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solidFill>
              <a:srgbClr val="70A4D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9" name="AutoShape 8"/>
            <p:cNvSpPr/>
            <p:nvPr/>
          </p:nvSpPr>
          <p:spPr bwMode="auto">
            <a:xfrm>
              <a:off x="0" y="547945"/>
              <a:ext cx="1591420" cy="49553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599" y="0"/>
                  </a:lnTo>
                  <a:lnTo>
                    <a:pt x="21599" y="21599"/>
                  </a:lnTo>
                  <a:lnTo>
                    <a:pt x="0" y="21599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26788" tIns="26788" rIns="26788" bIns="26788" anchor="ctr"/>
            <a:lstStyle>
              <a:lvl1pPr eaLnBrk="0">
                <a:defRPr sz="2500" b="1">
                  <a:solidFill>
                    <a:srgbClr val="FFFFFF"/>
                  </a:solidFill>
                  <a:latin typeface="Lato" charset="0"/>
                  <a:ea typeface="MS PGothic" panose="020B0600070205080204" pitchFamily="34" charset="-128"/>
                  <a:sym typeface="Lato" charset="0"/>
                </a:defRPr>
              </a:lvl1pPr>
              <a:lvl2pPr marL="742950" indent="-285750" eaLnBrk="0">
                <a:defRPr sz="2500" b="1">
                  <a:solidFill>
                    <a:srgbClr val="FFFFFF"/>
                  </a:solidFill>
                  <a:latin typeface="Lato" charset="0"/>
                  <a:ea typeface="MS PGothic" panose="020B0600070205080204" pitchFamily="34" charset="-128"/>
                  <a:sym typeface="Lato" charset="0"/>
                </a:defRPr>
              </a:lvl2pPr>
              <a:lvl3pPr marL="1143000" indent="-228600" eaLnBrk="0">
                <a:defRPr sz="2500" b="1">
                  <a:solidFill>
                    <a:srgbClr val="FFFFFF"/>
                  </a:solidFill>
                  <a:latin typeface="Lato" charset="0"/>
                  <a:ea typeface="MS PGothic" panose="020B0600070205080204" pitchFamily="34" charset="-128"/>
                  <a:sym typeface="Lato" charset="0"/>
                </a:defRPr>
              </a:lvl3pPr>
              <a:lvl4pPr marL="1600200" indent="-228600" eaLnBrk="0">
                <a:defRPr sz="2500" b="1">
                  <a:solidFill>
                    <a:srgbClr val="FFFFFF"/>
                  </a:solidFill>
                  <a:latin typeface="Lato" charset="0"/>
                  <a:ea typeface="MS PGothic" panose="020B0600070205080204" pitchFamily="34" charset="-128"/>
                  <a:sym typeface="Lato" charset="0"/>
                </a:defRPr>
              </a:lvl4pPr>
              <a:lvl5pPr marL="2057400" indent="-228600" eaLnBrk="0">
                <a:defRPr sz="2500" b="1">
                  <a:solidFill>
                    <a:srgbClr val="FFFFFF"/>
                  </a:solidFill>
                  <a:latin typeface="Lato" charset="0"/>
                  <a:ea typeface="MS PGothic" panose="020B0600070205080204" pitchFamily="34" charset="-128"/>
                  <a:sym typeface="Lato" charset="0"/>
                </a:defRPr>
              </a:lvl5pPr>
              <a:lvl6pPr marL="2514600" indent="-228600" algn="ctr" defTabSz="825500" eaLnBrk="0" fontAlgn="base" hangingPunct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defRPr sz="2500" b="1">
                  <a:solidFill>
                    <a:srgbClr val="FFFFFF"/>
                  </a:solidFill>
                  <a:latin typeface="Lato" charset="0"/>
                  <a:ea typeface="MS PGothic" panose="020B0600070205080204" pitchFamily="34" charset="-128"/>
                  <a:sym typeface="Lato" charset="0"/>
                </a:defRPr>
              </a:lvl6pPr>
              <a:lvl7pPr marL="2971800" indent="-228600" algn="ctr" defTabSz="825500" eaLnBrk="0" fontAlgn="base" hangingPunct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defRPr sz="2500" b="1">
                  <a:solidFill>
                    <a:srgbClr val="FFFFFF"/>
                  </a:solidFill>
                  <a:latin typeface="Lato" charset="0"/>
                  <a:ea typeface="MS PGothic" panose="020B0600070205080204" pitchFamily="34" charset="-128"/>
                  <a:sym typeface="Lato" charset="0"/>
                </a:defRPr>
              </a:lvl7pPr>
              <a:lvl8pPr marL="3429000" indent="-228600" algn="ctr" defTabSz="825500" eaLnBrk="0" fontAlgn="base" hangingPunct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defRPr sz="2500" b="1">
                  <a:solidFill>
                    <a:srgbClr val="FFFFFF"/>
                  </a:solidFill>
                  <a:latin typeface="Lato" charset="0"/>
                  <a:ea typeface="MS PGothic" panose="020B0600070205080204" pitchFamily="34" charset="-128"/>
                  <a:sym typeface="Lato" charset="0"/>
                </a:defRPr>
              </a:lvl8pPr>
              <a:lvl9pPr marL="3886200" indent="-228600" algn="ctr" defTabSz="825500" eaLnBrk="0" fontAlgn="base" hangingPunct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defRPr sz="2500" b="1">
                  <a:solidFill>
                    <a:srgbClr val="FFFFFF"/>
                  </a:solidFill>
                  <a:latin typeface="Lato" charset="0"/>
                  <a:ea typeface="MS PGothic" panose="020B0600070205080204" pitchFamily="34" charset="-128"/>
                  <a:sym typeface="Lato" charset="0"/>
                </a:defRPr>
              </a:lvl9pPr>
            </a:lstStyle>
            <a:p>
              <a:pPr algn="ctr" eaLnBrk="1">
                <a:lnSpc>
                  <a:spcPct val="120000"/>
                </a:lnSpc>
              </a:pPr>
              <a:r>
                <a:rPr lang="es-ES" altLang="zh-CN" sz="2000" b="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20</a:t>
              </a:r>
              <a:r>
                <a:rPr lang="en-US" sz="2000" b="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2</a:t>
              </a:r>
              <a:r>
                <a:rPr lang="en-US" altLang="zh-CN" sz="2000" b="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X</a:t>
              </a:r>
              <a:endParaRPr lang="en-US" sz="2000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30" name="AutoShape 9"/>
          <p:cNvSpPr/>
          <p:nvPr/>
        </p:nvSpPr>
        <p:spPr bwMode="auto">
          <a:xfrm>
            <a:off x="1787827" y="3899633"/>
            <a:ext cx="1483360" cy="24574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0" tIns="0" rIns="0" bIns="0" anchor="t" anchorCtr="0">
            <a:spAutoFit/>
          </a:bodyPr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ctr" defTabSz="335280" eaLnBrk="1"/>
            <a:r>
              <a:rPr lang="en-US" altLang="zh-CN" sz="1600" b="0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Add title text</a:t>
            </a:r>
            <a:endParaRPr lang="zh-CN" altLang="en-US" sz="1600" b="0" dirty="0"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1" name="AutoShape 10"/>
          <p:cNvSpPr/>
          <p:nvPr/>
        </p:nvSpPr>
        <p:spPr bwMode="auto">
          <a:xfrm>
            <a:off x="3847565" y="3669468"/>
            <a:ext cx="2245777" cy="826044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305" y="0"/>
                </a:moveTo>
                <a:cubicBezTo>
                  <a:pt x="136" y="0"/>
                  <a:pt x="0" y="371"/>
                  <a:pt x="0" y="830"/>
                </a:cubicBezTo>
                <a:lnTo>
                  <a:pt x="0" y="15784"/>
                </a:lnTo>
                <a:cubicBezTo>
                  <a:pt x="0" y="16243"/>
                  <a:pt x="136" y="16615"/>
                  <a:pt x="305" y="16615"/>
                </a:cubicBezTo>
                <a:lnTo>
                  <a:pt x="2627" y="16615"/>
                </a:lnTo>
                <a:lnTo>
                  <a:pt x="3849" y="21599"/>
                </a:lnTo>
                <a:lnTo>
                  <a:pt x="5072" y="16615"/>
                </a:lnTo>
                <a:lnTo>
                  <a:pt x="21294" y="16615"/>
                </a:lnTo>
                <a:cubicBezTo>
                  <a:pt x="21463" y="16615"/>
                  <a:pt x="21599" y="16243"/>
                  <a:pt x="21599" y="15784"/>
                </a:cubicBezTo>
                <a:lnTo>
                  <a:pt x="21599" y="830"/>
                </a:lnTo>
                <a:cubicBezTo>
                  <a:pt x="21600" y="371"/>
                  <a:pt x="21463" y="0"/>
                  <a:pt x="21294" y="0"/>
                </a:cubicBezTo>
                <a:lnTo>
                  <a:pt x="305" y="0"/>
                </a:lnTo>
                <a:close/>
              </a:path>
            </a:pathLst>
          </a:custGeom>
          <a:solidFill>
            <a:srgbClr val="F6C875"/>
          </a:solidFill>
          <a:ln>
            <a:noFill/>
          </a:ln>
        </p:spPr>
        <p:txBody>
          <a:bodyPr lIns="0" tIns="0" rIns="0" bIns="0" anchor="ctr"/>
          <a:lstStyle/>
          <a:p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32" name="Group 11"/>
          <p:cNvGrpSpPr/>
          <p:nvPr/>
        </p:nvGrpSpPr>
        <p:grpSpPr>
          <a:xfrm>
            <a:off x="3869357" y="4766408"/>
            <a:ext cx="955675" cy="956945"/>
            <a:chOff x="0" y="0"/>
            <a:chExt cx="1591420" cy="1591420"/>
          </a:xfrm>
          <a:solidFill>
            <a:srgbClr val="669C78"/>
          </a:solidFill>
        </p:grpSpPr>
        <p:sp>
          <p:nvSpPr>
            <p:cNvPr id="33" name="AutoShape 12"/>
            <p:cNvSpPr/>
            <p:nvPr/>
          </p:nvSpPr>
          <p:spPr bwMode="auto">
            <a:xfrm>
              <a:off x="0" y="0"/>
              <a:ext cx="1591420" cy="1591420"/>
            </a:xfrm>
            <a:custGeom>
              <a:avLst/>
              <a:gdLst>
                <a:gd name="T0" fmla="*/ 795670 w 19679"/>
                <a:gd name="T1" fmla="*/ 873385 h 19679"/>
                <a:gd name="T2" fmla="*/ 795670 w 19679"/>
                <a:gd name="T3" fmla="*/ 873385 h 19679"/>
                <a:gd name="T4" fmla="*/ 795670 w 19679"/>
                <a:gd name="T5" fmla="*/ 873385 h 19679"/>
                <a:gd name="T6" fmla="*/ 795670 w 19679"/>
                <a:gd name="T7" fmla="*/ 873385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9" y="6724"/>
                    <a:pt x="20639" y="12953"/>
                    <a:pt x="16796" y="16796"/>
                  </a:cubicBezTo>
                  <a:cubicBezTo>
                    <a:pt x="12953" y="20639"/>
                    <a:pt x="6724" y="20639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solidFill>
              <a:srgbClr val="F6C87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4" name="AutoShape 13"/>
            <p:cNvSpPr/>
            <p:nvPr/>
          </p:nvSpPr>
          <p:spPr bwMode="auto">
            <a:xfrm>
              <a:off x="0" y="553745"/>
              <a:ext cx="1591420" cy="48393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26788" tIns="26788" rIns="26788" bIns="26788" anchor="ctr"/>
            <a:lstStyle/>
            <a:p>
              <a:pPr algn="ctr">
                <a:lnSpc>
                  <a:spcPct val="120000"/>
                </a:lnSpc>
                <a:defRPr/>
              </a:pPr>
              <a:r>
                <a:rPr lang="es-ES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Lato" charset="0"/>
                  <a:sym typeface="Arial" panose="020B0604020202020204" pitchFamily="34" charset="0"/>
                </a:rPr>
                <a:t>20</a:t>
              </a:r>
              <a:r>
                <a:rPr lang="en-US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Lato" charset="0"/>
                  <a:sym typeface="Arial" panose="020B0604020202020204" pitchFamily="34" charset="0"/>
                </a:rPr>
                <a:t>21</a:t>
              </a:r>
              <a:endParaRPr lang="en-US" altLang="es-E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to" charset="0"/>
                <a:sym typeface="Arial" panose="020B0604020202020204" pitchFamily="34" charset="0"/>
              </a:endParaRPr>
            </a:p>
          </p:txBody>
        </p:sp>
      </p:grpSp>
      <p:sp>
        <p:nvSpPr>
          <p:cNvPr id="35" name="AutoShape 14"/>
          <p:cNvSpPr/>
          <p:nvPr/>
        </p:nvSpPr>
        <p:spPr bwMode="auto">
          <a:xfrm>
            <a:off x="4237022" y="3855183"/>
            <a:ext cx="1576070" cy="24574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0" tIns="0" rIns="0" bIns="0" anchor="t" anchorCtr="0">
            <a:spAutoFit/>
          </a:bodyPr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ctr" defTabSz="335280" eaLnBrk="1"/>
            <a:r>
              <a:rPr lang="en-US" altLang="zh-CN" sz="1600" b="0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Add title text</a:t>
            </a:r>
            <a:endParaRPr lang="zh-CN" altLang="en-US" sz="1600" b="0" dirty="0"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6" name="AutoShape 15"/>
          <p:cNvSpPr/>
          <p:nvPr/>
        </p:nvSpPr>
        <p:spPr bwMode="auto">
          <a:xfrm>
            <a:off x="6415072" y="3508473"/>
            <a:ext cx="2250440" cy="805180"/>
          </a:xfrm>
          <a:custGeom>
            <a:avLst/>
            <a:gdLst>
              <a:gd name="T0" fmla="*/ 2243931 w 21600"/>
              <a:gd name="T1" fmla="*/ 825500 h 21600"/>
              <a:gd name="T2" fmla="*/ 2243931 w 21600"/>
              <a:gd name="T3" fmla="*/ 825500 h 21600"/>
              <a:gd name="T4" fmla="*/ 2243931 w 21600"/>
              <a:gd name="T5" fmla="*/ 825500 h 21600"/>
              <a:gd name="T6" fmla="*/ 2243931 w 21600"/>
              <a:gd name="T7" fmla="*/ 825500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3846" y="0"/>
                </a:moveTo>
                <a:lnTo>
                  <a:pt x="2625" y="4984"/>
                </a:lnTo>
                <a:lnTo>
                  <a:pt x="305" y="4984"/>
                </a:lnTo>
                <a:cubicBezTo>
                  <a:pt x="136" y="4984"/>
                  <a:pt x="0" y="5356"/>
                  <a:pt x="0" y="5815"/>
                </a:cubicBezTo>
                <a:lnTo>
                  <a:pt x="0" y="20769"/>
                </a:lnTo>
                <a:cubicBezTo>
                  <a:pt x="0" y="21228"/>
                  <a:pt x="136" y="21599"/>
                  <a:pt x="305" y="21599"/>
                </a:cubicBezTo>
                <a:lnTo>
                  <a:pt x="21294" y="21599"/>
                </a:lnTo>
                <a:cubicBezTo>
                  <a:pt x="21463" y="21599"/>
                  <a:pt x="21599" y="21228"/>
                  <a:pt x="21599" y="20769"/>
                </a:cubicBezTo>
                <a:lnTo>
                  <a:pt x="21599" y="5815"/>
                </a:lnTo>
                <a:cubicBezTo>
                  <a:pt x="21600" y="5356"/>
                  <a:pt x="21463" y="4984"/>
                  <a:pt x="21294" y="4984"/>
                </a:cubicBezTo>
                <a:lnTo>
                  <a:pt x="5068" y="4984"/>
                </a:lnTo>
                <a:lnTo>
                  <a:pt x="3846" y="0"/>
                </a:lnTo>
                <a:close/>
              </a:path>
            </a:pathLst>
          </a:custGeom>
          <a:solidFill>
            <a:srgbClr val="70A4D7"/>
          </a:solidFill>
          <a:ln>
            <a:noFill/>
          </a:ln>
        </p:spPr>
        <p:txBody>
          <a:bodyPr lIns="0" tIns="0" rIns="0" bIns="0" anchor="ctr"/>
          <a:lstStyle/>
          <a:p>
            <a:pPr>
              <a:defRPr/>
            </a:pPr>
            <a:endParaRPr lang="es-ES" sz="2000" dirty="0">
              <a:latin typeface="微软雅黑" panose="020B0503020204020204" pitchFamily="34" charset="-122"/>
              <a:ea typeface="微软雅黑" panose="020B0503020204020204" pitchFamily="34" charset="-122"/>
              <a:cs typeface="MS PGothic" panose="020B0600070205080204" pitchFamily="34" charset="-128"/>
              <a:sym typeface="Arial" panose="020B0604020202020204" pitchFamily="34" charset="0"/>
            </a:endParaRPr>
          </a:p>
        </p:txBody>
      </p:sp>
      <p:grpSp>
        <p:nvGrpSpPr>
          <p:cNvPr id="37" name="Group 16"/>
          <p:cNvGrpSpPr/>
          <p:nvPr/>
        </p:nvGrpSpPr>
        <p:grpSpPr>
          <a:xfrm>
            <a:off x="6319187" y="2383253"/>
            <a:ext cx="903605" cy="903605"/>
            <a:chOff x="0" y="0"/>
            <a:chExt cx="1591420" cy="1591420"/>
          </a:xfrm>
          <a:solidFill>
            <a:srgbClr val="669C78"/>
          </a:solidFill>
        </p:grpSpPr>
        <p:sp>
          <p:nvSpPr>
            <p:cNvPr id="38" name="AutoShape 17"/>
            <p:cNvSpPr/>
            <p:nvPr/>
          </p:nvSpPr>
          <p:spPr bwMode="auto">
            <a:xfrm>
              <a:off x="0" y="0"/>
              <a:ext cx="1591420" cy="1591420"/>
            </a:xfrm>
            <a:custGeom>
              <a:avLst/>
              <a:gdLst>
                <a:gd name="T0" fmla="*/ 795670 w 19679"/>
                <a:gd name="T1" fmla="*/ 873385 h 19679"/>
                <a:gd name="T2" fmla="*/ 795670 w 19679"/>
                <a:gd name="T3" fmla="*/ 873385 h 19679"/>
                <a:gd name="T4" fmla="*/ 795670 w 19679"/>
                <a:gd name="T5" fmla="*/ 873385 h 19679"/>
                <a:gd name="T6" fmla="*/ 795670 w 19679"/>
                <a:gd name="T7" fmla="*/ 873385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9" y="6724"/>
                    <a:pt x="20639" y="12953"/>
                    <a:pt x="16796" y="16796"/>
                  </a:cubicBezTo>
                  <a:cubicBezTo>
                    <a:pt x="12953" y="20639"/>
                    <a:pt x="6724" y="20639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solidFill>
              <a:srgbClr val="70A4D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9" name="AutoShape 18"/>
            <p:cNvSpPr/>
            <p:nvPr/>
          </p:nvSpPr>
          <p:spPr bwMode="auto">
            <a:xfrm>
              <a:off x="0" y="554297"/>
              <a:ext cx="1591420" cy="48282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599" y="0"/>
                  </a:lnTo>
                  <a:lnTo>
                    <a:pt x="21599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26788" tIns="26788" rIns="26788" bIns="26788" anchor="ctr"/>
            <a:lstStyle/>
            <a:p>
              <a:pPr algn="ctr">
                <a:lnSpc>
                  <a:spcPct val="120000"/>
                </a:lnSpc>
                <a:defRPr/>
              </a:pPr>
              <a:r>
                <a:rPr lang="es-ES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Lato" charset="0"/>
                  <a:sym typeface="Arial" panose="020B0604020202020204" pitchFamily="34" charset="0"/>
                </a:rPr>
                <a:t>20</a:t>
              </a:r>
              <a:r>
                <a:rPr lang="en-US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Lato" charset="0"/>
                  <a:sym typeface="Arial" panose="020B0604020202020204" pitchFamily="34" charset="0"/>
                </a:rPr>
                <a:t>2</a:t>
              </a:r>
              <a:r>
                <a:rPr lang="en-US" altLang="zh-CN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Lato" charset="0"/>
                  <a:sym typeface="Arial" panose="020B0604020202020204" pitchFamily="34" charset="0"/>
                </a:rPr>
                <a:t>X</a:t>
              </a:r>
              <a:endParaRPr 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to" charset="0"/>
                <a:sym typeface="Arial" panose="020B0604020202020204" pitchFamily="34" charset="0"/>
              </a:endParaRPr>
            </a:p>
          </p:txBody>
        </p:sp>
      </p:grpSp>
      <p:sp>
        <p:nvSpPr>
          <p:cNvPr id="40" name="AutoShape 19"/>
          <p:cNvSpPr/>
          <p:nvPr/>
        </p:nvSpPr>
        <p:spPr bwMode="auto">
          <a:xfrm>
            <a:off x="6729397" y="3880583"/>
            <a:ext cx="1553845" cy="24574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0" tIns="0" rIns="0" bIns="0" anchor="t" anchorCtr="0">
            <a:spAutoFit/>
          </a:bodyPr>
          <a:lstStyle>
            <a:lvl1pPr defTabSz="8763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8763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8763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8763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8763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763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763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763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763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ctr" eaLnBrk="1">
              <a:lnSpc>
                <a:spcPct val="100000"/>
              </a:lnSpc>
            </a:pPr>
            <a:r>
              <a:rPr lang="en-US" altLang="zh-CN" sz="1600" b="0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Add title text</a:t>
            </a:r>
            <a:endParaRPr lang="zh-CN" altLang="en-US" sz="1600" b="0" dirty="0"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1" name="AutoShape 20"/>
          <p:cNvSpPr/>
          <p:nvPr/>
        </p:nvSpPr>
        <p:spPr bwMode="auto">
          <a:xfrm>
            <a:off x="9066207" y="3693184"/>
            <a:ext cx="2248016" cy="826867"/>
          </a:xfrm>
          <a:custGeom>
            <a:avLst/>
            <a:gdLst>
              <a:gd name="T0" fmla="*/ 2244725 w 21600"/>
              <a:gd name="T1" fmla="*/ 825500 h 21600"/>
              <a:gd name="T2" fmla="*/ 2244725 w 21600"/>
              <a:gd name="T3" fmla="*/ 825500 h 21600"/>
              <a:gd name="T4" fmla="*/ 2244725 w 21600"/>
              <a:gd name="T5" fmla="*/ 825500 h 21600"/>
              <a:gd name="T6" fmla="*/ 2244725 w 21600"/>
              <a:gd name="T7" fmla="*/ 825500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305" y="0"/>
                </a:moveTo>
                <a:cubicBezTo>
                  <a:pt x="136" y="0"/>
                  <a:pt x="0" y="371"/>
                  <a:pt x="0" y="830"/>
                </a:cubicBezTo>
                <a:lnTo>
                  <a:pt x="0" y="15784"/>
                </a:lnTo>
                <a:cubicBezTo>
                  <a:pt x="0" y="16243"/>
                  <a:pt x="136" y="16615"/>
                  <a:pt x="305" y="16615"/>
                </a:cubicBezTo>
                <a:lnTo>
                  <a:pt x="2627" y="16615"/>
                </a:lnTo>
                <a:lnTo>
                  <a:pt x="3849" y="21599"/>
                </a:lnTo>
                <a:lnTo>
                  <a:pt x="5072" y="16615"/>
                </a:lnTo>
                <a:lnTo>
                  <a:pt x="21294" y="16615"/>
                </a:lnTo>
                <a:cubicBezTo>
                  <a:pt x="21463" y="16615"/>
                  <a:pt x="21599" y="16243"/>
                  <a:pt x="21599" y="15784"/>
                </a:cubicBezTo>
                <a:lnTo>
                  <a:pt x="21599" y="830"/>
                </a:lnTo>
                <a:cubicBezTo>
                  <a:pt x="21600" y="371"/>
                  <a:pt x="21463" y="0"/>
                  <a:pt x="21294" y="0"/>
                </a:cubicBezTo>
                <a:lnTo>
                  <a:pt x="305" y="0"/>
                </a:lnTo>
                <a:close/>
              </a:path>
            </a:pathLst>
          </a:custGeom>
          <a:solidFill>
            <a:srgbClr val="F6C875"/>
          </a:solidFill>
          <a:ln>
            <a:noFill/>
          </a:ln>
        </p:spPr>
        <p:txBody>
          <a:bodyPr lIns="0" tIns="0" rIns="0" bIns="0" anchor="ctr"/>
          <a:lstStyle/>
          <a:p>
            <a:pPr>
              <a:defRPr/>
            </a:pPr>
            <a:endParaRPr lang="es-ES" sz="2000" dirty="0">
              <a:latin typeface="微软雅黑" panose="020B0503020204020204" pitchFamily="34" charset="-122"/>
              <a:ea typeface="微软雅黑" panose="020B0503020204020204" pitchFamily="34" charset="-122"/>
              <a:cs typeface="MS PGothic" panose="020B0600070205080204" pitchFamily="34" charset="-128"/>
              <a:sym typeface="Arial" panose="020B0604020202020204" pitchFamily="34" charset="0"/>
            </a:endParaRPr>
          </a:p>
        </p:txBody>
      </p:sp>
      <p:grpSp>
        <p:nvGrpSpPr>
          <p:cNvPr id="42" name="Group 21"/>
          <p:cNvGrpSpPr/>
          <p:nvPr/>
        </p:nvGrpSpPr>
        <p:grpSpPr>
          <a:xfrm>
            <a:off x="9035082" y="4766408"/>
            <a:ext cx="955675" cy="957580"/>
            <a:chOff x="0" y="0"/>
            <a:chExt cx="1591420" cy="1591420"/>
          </a:xfrm>
          <a:solidFill>
            <a:srgbClr val="669C78"/>
          </a:solidFill>
        </p:grpSpPr>
        <p:sp>
          <p:nvSpPr>
            <p:cNvPr id="43" name="AutoShape 22"/>
            <p:cNvSpPr/>
            <p:nvPr/>
          </p:nvSpPr>
          <p:spPr bwMode="auto">
            <a:xfrm>
              <a:off x="0" y="0"/>
              <a:ext cx="1591420" cy="1591420"/>
            </a:xfrm>
            <a:custGeom>
              <a:avLst/>
              <a:gdLst>
                <a:gd name="T0" fmla="*/ 795670 w 19679"/>
                <a:gd name="T1" fmla="*/ 873385 h 19679"/>
                <a:gd name="T2" fmla="*/ 795670 w 19679"/>
                <a:gd name="T3" fmla="*/ 873385 h 19679"/>
                <a:gd name="T4" fmla="*/ 795670 w 19679"/>
                <a:gd name="T5" fmla="*/ 873385 h 19679"/>
                <a:gd name="T6" fmla="*/ 795670 w 19679"/>
                <a:gd name="T7" fmla="*/ 873385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9" y="6724"/>
                    <a:pt x="20639" y="12953"/>
                    <a:pt x="16796" y="16796"/>
                  </a:cubicBezTo>
                  <a:cubicBezTo>
                    <a:pt x="12953" y="20639"/>
                    <a:pt x="6724" y="20639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solidFill>
              <a:srgbClr val="F6C87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4" name="AutoShape 23"/>
            <p:cNvSpPr/>
            <p:nvPr/>
          </p:nvSpPr>
          <p:spPr bwMode="auto">
            <a:xfrm>
              <a:off x="0" y="553745"/>
              <a:ext cx="1591420" cy="48393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599" y="0"/>
                  </a:lnTo>
                  <a:lnTo>
                    <a:pt x="21599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26788" tIns="26788" rIns="26788" bIns="26788" anchor="ctr"/>
            <a:lstStyle/>
            <a:p>
              <a:pPr algn="ctr">
                <a:lnSpc>
                  <a:spcPct val="120000"/>
                </a:lnSpc>
                <a:defRPr/>
              </a:pPr>
              <a:r>
                <a:rPr lang="en-US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Lato" charset="0"/>
                  <a:sym typeface="Arial" panose="020B0604020202020204" pitchFamily="34" charset="0"/>
                </a:rPr>
                <a:t>2023</a:t>
              </a:r>
              <a:endParaRPr lang="en-US" altLang="es-E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to" charset="0"/>
                <a:sym typeface="Arial" panose="020B0604020202020204" pitchFamily="34" charset="0"/>
              </a:endParaRPr>
            </a:p>
          </p:txBody>
        </p:sp>
      </p:grpSp>
      <p:sp>
        <p:nvSpPr>
          <p:cNvPr id="45" name="AutoShape 24"/>
          <p:cNvSpPr/>
          <p:nvPr/>
        </p:nvSpPr>
        <p:spPr bwMode="auto">
          <a:xfrm>
            <a:off x="9430687" y="3867248"/>
            <a:ext cx="1671320" cy="24574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0" tIns="0" rIns="0" bIns="0" anchor="t" anchorCtr="0">
            <a:spAutoFit/>
          </a:bodyPr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ctr" defTabSz="335280" eaLnBrk="1"/>
            <a:r>
              <a:rPr lang="en-US" altLang="zh-CN" sz="1600" b="0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Add title text</a:t>
            </a:r>
            <a:endParaRPr lang="zh-CN" altLang="en-US" sz="1600" b="0" dirty="0"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6" name="AutoShape 25"/>
          <p:cNvSpPr/>
          <p:nvPr/>
        </p:nvSpPr>
        <p:spPr bwMode="auto">
          <a:xfrm>
            <a:off x="1289351" y="4509504"/>
            <a:ext cx="1898521" cy="24622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0" tIns="0" rIns="0" bIns="0" anchor="t" anchorCtr="0">
            <a:spAutoFit/>
          </a:bodyPr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eaLnBrk="1"/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Add title text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7" name="AutoShape 26"/>
          <p:cNvSpPr/>
          <p:nvPr/>
        </p:nvSpPr>
        <p:spPr bwMode="auto">
          <a:xfrm>
            <a:off x="1300782" y="4751803"/>
            <a:ext cx="2285365" cy="52136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0" tIns="0" rIns="0" bIns="0" anchor="t" anchorCtr="0">
            <a:spAutoFit/>
          </a:bodyPr>
          <a:lstStyle>
            <a:lvl1pPr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 Light" panose="020B0300000000000000" pitchFamily="34" charset="-122"/>
                <a:ea typeface="思源黑体 Light" panose="020B0300000000000000" pitchFamily="34" charset="-122"/>
              </a:rPr>
              <a:t>Click here to add content, content to match the title. </a:t>
            </a:r>
            <a:endParaRPr lang="zh-CN" altLang="en-US" sz="1200" b="0" dirty="0">
              <a:solidFill>
                <a:schemeClr val="tx1">
                  <a:lumMod val="65000"/>
                  <a:lumOff val="35000"/>
                </a:schemeClr>
              </a:solidFill>
              <a:latin typeface="思源黑体 Light" panose="020B0300000000000000" pitchFamily="34" charset="-122"/>
              <a:ea typeface="思源黑体 Light" panose="020B0300000000000000" pitchFamily="34" charset="-122"/>
            </a:endParaRPr>
          </a:p>
        </p:txBody>
      </p:sp>
      <p:sp>
        <p:nvSpPr>
          <p:cNvPr id="48" name="AutoShape 27"/>
          <p:cNvSpPr/>
          <p:nvPr/>
        </p:nvSpPr>
        <p:spPr bwMode="auto">
          <a:xfrm>
            <a:off x="3899836" y="2561959"/>
            <a:ext cx="1564793" cy="24622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0" tIns="0" rIns="0" bIns="0" anchor="t" anchorCtr="0">
            <a:spAutoFit/>
          </a:bodyPr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eaLnBrk="1"/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Add title text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9" name="AutoShape 28"/>
          <p:cNvSpPr/>
          <p:nvPr/>
        </p:nvSpPr>
        <p:spPr bwMode="auto">
          <a:xfrm>
            <a:off x="3911267" y="2779493"/>
            <a:ext cx="2266950" cy="52136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0" tIns="0" rIns="0" bIns="0" anchor="t" anchorCtr="0">
            <a:spAutoFit/>
          </a:bodyPr>
          <a:lstStyle>
            <a:lvl1pPr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content, content to match the title. </a:t>
            </a:r>
            <a:endParaRPr lang="zh-CN" altLang="en-US" sz="1200" b="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AutoShape 29"/>
          <p:cNvSpPr/>
          <p:nvPr/>
        </p:nvSpPr>
        <p:spPr bwMode="auto">
          <a:xfrm>
            <a:off x="6420786" y="4426954"/>
            <a:ext cx="1697175" cy="24622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0" tIns="0" rIns="0" bIns="0" anchor="t" anchorCtr="0">
            <a:spAutoFit/>
          </a:bodyPr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eaLnBrk="1"/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Add title text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1" name="AutoShape 30"/>
          <p:cNvSpPr/>
          <p:nvPr/>
        </p:nvSpPr>
        <p:spPr bwMode="auto">
          <a:xfrm>
            <a:off x="6432217" y="4704813"/>
            <a:ext cx="2169795" cy="52136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0" tIns="0" rIns="0" bIns="0" anchor="t" anchorCtr="0">
            <a:spAutoFit/>
          </a:bodyPr>
          <a:lstStyle>
            <a:lvl1pPr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 Light" panose="020B0300000000000000" pitchFamily="34" charset="-122"/>
                <a:ea typeface="思源黑体 Light" panose="020B0300000000000000" pitchFamily="34" charset="-122"/>
              </a:rPr>
              <a:t>Click here to add content, content to match the title. </a:t>
            </a:r>
            <a:endParaRPr lang="zh-CN" altLang="en-US" sz="1200" b="0" dirty="0">
              <a:solidFill>
                <a:schemeClr val="tx1">
                  <a:lumMod val="65000"/>
                  <a:lumOff val="35000"/>
                </a:schemeClr>
              </a:solidFill>
              <a:latin typeface="思源黑体 Light" panose="020B0300000000000000" pitchFamily="34" charset="-122"/>
              <a:ea typeface="思源黑体 Light" panose="020B0300000000000000" pitchFamily="34" charset="-122"/>
            </a:endParaRPr>
          </a:p>
        </p:txBody>
      </p:sp>
      <p:sp>
        <p:nvSpPr>
          <p:cNvPr id="52" name="AutoShape 31"/>
          <p:cNvSpPr/>
          <p:nvPr/>
        </p:nvSpPr>
        <p:spPr bwMode="auto">
          <a:xfrm>
            <a:off x="9123347" y="2568309"/>
            <a:ext cx="1987303" cy="24622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0" tIns="0" rIns="0" bIns="0" anchor="t" anchorCtr="0">
            <a:spAutoFit/>
          </a:bodyPr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l" eaLnBrk="1"/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Add title text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3" name="AutoShape 32"/>
          <p:cNvSpPr/>
          <p:nvPr/>
        </p:nvSpPr>
        <p:spPr bwMode="auto">
          <a:xfrm>
            <a:off x="9126522" y="2820133"/>
            <a:ext cx="2346960" cy="52136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0" tIns="0" rIns="0" bIns="0" anchor="t" anchorCtr="0">
            <a:spAutoFit/>
          </a:bodyPr>
          <a:lstStyle>
            <a:lvl1pPr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 Light" panose="020B0300000000000000" pitchFamily="34" charset="-122"/>
                <a:ea typeface="思源黑体 Light" panose="020B0300000000000000" pitchFamily="34" charset="-122"/>
              </a:rPr>
              <a:t>Click here to add content, content to match the title. </a:t>
            </a:r>
            <a:endParaRPr lang="zh-CN" altLang="en-US" sz="1200" b="0" dirty="0">
              <a:solidFill>
                <a:schemeClr val="tx1">
                  <a:lumMod val="65000"/>
                  <a:lumOff val="35000"/>
                </a:schemeClr>
              </a:solidFill>
              <a:latin typeface="思源黑体 Light" panose="020B0300000000000000" pitchFamily="34" charset="-122"/>
              <a:ea typeface="思源黑体 Light" panose="020B03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0" grpId="0"/>
      <p:bldP spid="31" grpId="0" animBg="1"/>
      <p:bldP spid="35" grpId="0"/>
      <p:bldP spid="36" grpId="0" animBg="1"/>
      <p:bldP spid="40" grpId="0"/>
      <p:bldP spid="41" grpId="0" animBg="1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: 圆角 2"/>
          <p:cNvSpPr/>
          <p:nvPr/>
        </p:nvSpPr>
        <p:spPr>
          <a:xfrm>
            <a:off x="419100" y="371475"/>
            <a:ext cx="11353800" cy="6115050"/>
          </a:xfrm>
          <a:prstGeom prst="roundRect">
            <a:avLst>
              <a:gd name="adj" fmla="val 7925"/>
            </a:avLst>
          </a:prstGeom>
          <a:solidFill>
            <a:schemeClr val="bg1">
              <a:alpha val="90000"/>
            </a:schemeClr>
          </a:solidFill>
          <a:ln w="19050">
            <a:solidFill>
              <a:srgbClr val="ACD6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938414" y="680335"/>
            <a:ext cx="4315173" cy="874008"/>
            <a:chOff x="3938414" y="578735"/>
            <a:chExt cx="4315173" cy="874008"/>
          </a:xfrm>
        </p:grpSpPr>
        <p:sp>
          <p:nvSpPr>
            <p:cNvPr id="5" name="矩形 4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  <p:cNvSpPr/>
            <p:nvPr/>
          </p:nvSpPr>
          <p:spPr>
            <a:xfrm>
              <a:off x="3938414" y="1116048"/>
              <a:ext cx="4315173" cy="3366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思源黑体" panose="020B0500000000000000" pitchFamily="34" charset="-122"/>
                </a:rPr>
                <a:t>Click here to add content, content to match the title. </a:t>
              </a:r>
            </a:p>
          </p:txBody>
        </p:sp>
        <p:sp>
          <p:nvSpPr>
            <p:cNvPr id="6" name="矩形: 圆角 5"/>
            <p:cNvSpPr/>
            <p:nvPr/>
          </p:nvSpPr>
          <p:spPr>
            <a:xfrm>
              <a:off x="4347195" y="578735"/>
              <a:ext cx="3497610" cy="537313"/>
            </a:xfrm>
            <a:prstGeom prst="roundRect">
              <a:avLst>
                <a:gd name="adj" fmla="val 50000"/>
              </a:avLst>
            </a:prstGeom>
            <a:solidFill>
              <a:srgbClr val="DCF0F6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spc="300" dirty="0">
                  <a:solidFill>
                    <a:srgbClr val="70A4D7"/>
                  </a:solidFill>
                  <a:latin typeface="华康海报体W12(P)" panose="040B0C00000000000000" pitchFamily="82" charset="-122"/>
                  <a:ea typeface="华康海报体W12(P)" panose="040B0C00000000000000" pitchFamily="82" charset="-122"/>
                  <a:sym typeface="思源黑体" panose="020B0500000000000000" pitchFamily="34" charset="-122"/>
                </a:rPr>
                <a:t>Add title text</a:t>
              </a:r>
              <a:endParaRPr lang="zh-CN" altLang="en-US" sz="2400" spc="300" dirty="0">
                <a:solidFill>
                  <a:srgbClr val="70A4D7"/>
                </a:solidFill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16" name="Freeform 13"/>
          <p:cNvSpPr>
            <a:spLocks noEditPoints="1"/>
          </p:cNvSpPr>
          <p:nvPr/>
        </p:nvSpPr>
        <p:spPr bwMode="auto">
          <a:xfrm>
            <a:off x="1242102" y="1526508"/>
            <a:ext cx="2923181" cy="3455962"/>
          </a:xfrm>
          <a:custGeom>
            <a:avLst/>
            <a:gdLst>
              <a:gd name="T0" fmla="*/ 774 w 1058"/>
              <a:gd name="T1" fmla="*/ 1252 h 1252"/>
              <a:gd name="T2" fmla="*/ 283 w 1058"/>
              <a:gd name="T3" fmla="*/ 1252 h 1252"/>
              <a:gd name="T4" fmla="*/ 248 w 1058"/>
              <a:gd name="T5" fmla="*/ 1218 h 1252"/>
              <a:gd name="T6" fmla="*/ 142 w 1058"/>
              <a:gd name="T7" fmla="*/ 887 h 1252"/>
              <a:gd name="T8" fmla="*/ 110 w 1058"/>
              <a:gd name="T9" fmla="*/ 831 h 1252"/>
              <a:gd name="T10" fmla="*/ 0 w 1058"/>
              <a:gd name="T11" fmla="*/ 529 h 1252"/>
              <a:gd name="T12" fmla="*/ 529 w 1058"/>
              <a:gd name="T13" fmla="*/ 0 h 1252"/>
              <a:gd name="T14" fmla="*/ 1058 w 1058"/>
              <a:gd name="T15" fmla="*/ 529 h 1252"/>
              <a:gd name="T16" fmla="*/ 947 w 1058"/>
              <a:gd name="T17" fmla="*/ 831 h 1252"/>
              <a:gd name="T18" fmla="*/ 916 w 1058"/>
              <a:gd name="T19" fmla="*/ 887 h 1252"/>
              <a:gd name="T20" fmla="*/ 810 w 1058"/>
              <a:gd name="T21" fmla="*/ 1218 h 1252"/>
              <a:gd name="T22" fmla="*/ 774 w 1058"/>
              <a:gd name="T23" fmla="*/ 1252 h 1252"/>
              <a:gd name="T24" fmla="*/ 315 w 1058"/>
              <a:gd name="T25" fmla="*/ 1180 h 1252"/>
              <a:gd name="T26" fmla="*/ 742 w 1058"/>
              <a:gd name="T27" fmla="*/ 1180 h 1252"/>
              <a:gd name="T28" fmla="*/ 851 w 1058"/>
              <a:gd name="T29" fmla="*/ 857 h 1252"/>
              <a:gd name="T30" fmla="*/ 885 w 1058"/>
              <a:gd name="T31" fmla="*/ 794 h 1252"/>
              <a:gd name="T32" fmla="*/ 986 w 1058"/>
              <a:gd name="T33" fmla="*/ 529 h 1252"/>
              <a:gd name="T34" fmla="*/ 529 w 1058"/>
              <a:gd name="T35" fmla="*/ 72 h 1252"/>
              <a:gd name="T36" fmla="*/ 72 w 1058"/>
              <a:gd name="T37" fmla="*/ 529 h 1252"/>
              <a:gd name="T38" fmla="*/ 172 w 1058"/>
              <a:gd name="T39" fmla="*/ 794 h 1252"/>
              <a:gd name="T40" fmla="*/ 207 w 1058"/>
              <a:gd name="T41" fmla="*/ 857 h 1252"/>
              <a:gd name="T42" fmla="*/ 315 w 1058"/>
              <a:gd name="T43" fmla="*/ 1180 h 1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058" h="1252">
                <a:moveTo>
                  <a:pt x="774" y="1252"/>
                </a:moveTo>
                <a:cubicBezTo>
                  <a:pt x="283" y="1252"/>
                  <a:pt x="283" y="1252"/>
                  <a:pt x="283" y="1252"/>
                </a:cubicBezTo>
                <a:cubicBezTo>
                  <a:pt x="264" y="1252"/>
                  <a:pt x="249" y="1237"/>
                  <a:pt x="248" y="1218"/>
                </a:cubicBezTo>
                <a:cubicBezTo>
                  <a:pt x="247" y="1217"/>
                  <a:pt x="239" y="1097"/>
                  <a:pt x="142" y="887"/>
                </a:cubicBezTo>
                <a:cubicBezTo>
                  <a:pt x="135" y="873"/>
                  <a:pt x="123" y="853"/>
                  <a:pt x="110" y="831"/>
                </a:cubicBezTo>
                <a:cubicBezTo>
                  <a:pt x="66" y="755"/>
                  <a:pt x="0" y="640"/>
                  <a:pt x="0" y="529"/>
                </a:cubicBezTo>
                <a:cubicBezTo>
                  <a:pt x="0" y="238"/>
                  <a:pt x="237" y="0"/>
                  <a:pt x="529" y="0"/>
                </a:cubicBezTo>
                <a:cubicBezTo>
                  <a:pt x="820" y="0"/>
                  <a:pt x="1058" y="238"/>
                  <a:pt x="1058" y="529"/>
                </a:cubicBezTo>
                <a:cubicBezTo>
                  <a:pt x="1058" y="640"/>
                  <a:pt x="991" y="755"/>
                  <a:pt x="947" y="831"/>
                </a:cubicBezTo>
                <a:cubicBezTo>
                  <a:pt x="934" y="853"/>
                  <a:pt x="923" y="873"/>
                  <a:pt x="916" y="887"/>
                </a:cubicBezTo>
                <a:cubicBezTo>
                  <a:pt x="818" y="1097"/>
                  <a:pt x="810" y="1217"/>
                  <a:pt x="810" y="1218"/>
                </a:cubicBezTo>
                <a:cubicBezTo>
                  <a:pt x="809" y="1237"/>
                  <a:pt x="793" y="1252"/>
                  <a:pt x="774" y="1252"/>
                </a:cubicBezTo>
                <a:close/>
                <a:moveTo>
                  <a:pt x="315" y="1180"/>
                </a:moveTo>
                <a:cubicBezTo>
                  <a:pt x="742" y="1180"/>
                  <a:pt x="742" y="1180"/>
                  <a:pt x="742" y="1180"/>
                </a:cubicBezTo>
                <a:cubicBezTo>
                  <a:pt x="751" y="1127"/>
                  <a:pt x="776" y="1017"/>
                  <a:pt x="851" y="857"/>
                </a:cubicBezTo>
                <a:cubicBezTo>
                  <a:pt x="859" y="840"/>
                  <a:pt x="871" y="819"/>
                  <a:pt x="885" y="794"/>
                </a:cubicBezTo>
                <a:cubicBezTo>
                  <a:pt x="928" y="721"/>
                  <a:pt x="986" y="621"/>
                  <a:pt x="986" y="529"/>
                </a:cubicBezTo>
                <a:cubicBezTo>
                  <a:pt x="986" y="277"/>
                  <a:pt x="781" y="72"/>
                  <a:pt x="529" y="72"/>
                </a:cubicBezTo>
                <a:cubicBezTo>
                  <a:pt x="277" y="72"/>
                  <a:pt x="72" y="277"/>
                  <a:pt x="72" y="529"/>
                </a:cubicBezTo>
                <a:cubicBezTo>
                  <a:pt x="72" y="621"/>
                  <a:pt x="130" y="721"/>
                  <a:pt x="172" y="794"/>
                </a:cubicBezTo>
                <a:cubicBezTo>
                  <a:pt x="187" y="819"/>
                  <a:pt x="199" y="840"/>
                  <a:pt x="207" y="857"/>
                </a:cubicBezTo>
                <a:cubicBezTo>
                  <a:pt x="281" y="1017"/>
                  <a:pt x="307" y="1127"/>
                  <a:pt x="315" y="1180"/>
                </a:cubicBezTo>
                <a:close/>
              </a:path>
            </a:pathLst>
          </a:custGeom>
          <a:solidFill>
            <a:srgbClr val="F6C875"/>
          </a:solidFill>
          <a:ln>
            <a:noFill/>
          </a:ln>
        </p:spPr>
        <p:txBody>
          <a:bodyPr vert="horz" wrap="square" lIns="91435" tIns="45718" rIns="91435" bIns="45718" numCol="1" anchor="t" anchorCtr="0" compatLnSpc="1"/>
          <a:lstStyle/>
          <a:p>
            <a:pPr algn="just" defTabSz="866775" fontAlgn="base">
              <a:lnSpc>
                <a:spcPct val="120000"/>
              </a:lnSpc>
            </a:pPr>
            <a:endParaRPr lang="id-ID" sz="760" dirty="0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Freeform 16"/>
          <p:cNvSpPr>
            <a:spLocks noEditPoints="1"/>
          </p:cNvSpPr>
          <p:nvPr/>
        </p:nvSpPr>
        <p:spPr bwMode="auto">
          <a:xfrm>
            <a:off x="1955837" y="5213427"/>
            <a:ext cx="1494000" cy="1198362"/>
          </a:xfrm>
          <a:custGeom>
            <a:avLst/>
            <a:gdLst>
              <a:gd name="T0" fmla="*/ 495 w 541"/>
              <a:gd name="T1" fmla="*/ 223 h 434"/>
              <a:gd name="T2" fmla="*/ 540 w 541"/>
              <a:gd name="T3" fmla="*/ 168 h 434"/>
              <a:gd name="T4" fmla="*/ 494 w 541"/>
              <a:gd name="T5" fmla="*/ 112 h 434"/>
              <a:gd name="T6" fmla="*/ 540 w 541"/>
              <a:gd name="T7" fmla="*/ 57 h 434"/>
              <a:gd name="T8" fmla="*/ 483 w 541"/>
              <a:gd name="T9" fmla="*/ 0 h 434"/>
              <a:gd name="T10" fmla="*/ 56 w 541"/>
              <a:gd name="T11" fmla="*/ 0 h 434"/>
              <a:gd name="T12" fmla="*/ 0 w 541"/>
              <a:gd name="T13" fmla="*/ 56 h 434"/>
              <a:gd name="T14" fmla="*/ 46 w 541"/>
              <a:gd name="T15" fmla="*/ 112 h 434"/>
              <a:gd name="T16" fmla="*/ 0 w 541"/>
              <a:gd name="T17" fmla="*/ 167 h 434"/>
              <a:gd name="T18" fmla="*/ 46 w 541"/>
              <a:gd name="T19" fmla="*/ 223 h 434"/>
              <a:gd name="T20" fmla="*/ 1 w 541"/>
              <a:gd name="T21" fmla="*/ 278 h 434"/>
              <a:gd name="T22" fmla="*/ 57 w 541"/>
              <a:gd name="T23" fmla="*/ 334 h 434"/>
              <a:gd name="T24" fmla="*/ 157 w 541"/>
              <a:gd name="T25" fmla="*/ 334 h 434"/>
              <a:gd name="T26" fmla="*/ 161 w 541"/>
              <a:gd name="T27" fmla="*/ 351 h 434"/>
              <a:gd name="T28" fmla="*/ 272 w 541"/>
              <a:gd name="T29" fmla="*/ 433 h 434"/>
              <a:gd name="T30" fmla="*/ 383 w 541"/>
              <a:gd name="T31" fmla="*/ 335 h 434"/>
              <a:gd name="T32" fmla="*/ 484 w 541"/>
              <a:gd name="T33" fmla="*/ 335 h 434"/>
              <a:gd name="T34" fmla="*/ 541 w 541"/>
              <a:gd name="T35" fmla="*/ 278 h 434"/>
              <a:gd name="T36" fmla="*/ 495 w 541"/>
              <a:gd name="T37" fmla="*/ 223 h 434"/>
              <a:gd name="T38" fmla="*/ 423 w 541"/>
              <a:gd name="T39" fmla="*/ 241 h 434"/>
              <a:gd name="T40" fmla="*/ 118 w 541"/>
              <a:gd name="T41" fmla="*/ 241 h 434"/>
              <a:gd name="T42" fmla="*/ 104 w 541"/>
              <a:gd name="T43" fmla="*/ 227 h 434"/>
              <a:gd name="T44" fmla="*/ 118 w 541"/>
              <a:gd name="T45" fmla="*/ 213 h 434"/>
              <a:gd name="T46" fmla="*/ 423 w 541"/>
              <a:gd name="T47" fmla="*/ 213 h 434"/>
              <a:gd name="T48" fmla="*/ 437 w 541"/>
              <a:gd name="T49" fmla="*/ 227 h 434"/>
              <a:gd name="T50" fmla="*/ 423 w 541"/>
              <a:gd name="T51" fmla="*/ 241 h 434"/>
              <a:gd name="T52" fmla="*/ 423 w 541"/>
              <a:gd name="T53" fmla="*/ 116 h 434"/>
              <a:gd name="T54" fmla="*/ 118 w 541"/>
              <a:gd name="T55" fmla="*/ 116 h 434"/>
              <a:gd name="T56" fmla="*/ 104 w 541"/>
              <a:gd name="T57" fmla="*/ 102 h 434"/>
              <a:gd name="T58" fmla="*/ 118 w 541"/>
              <a:gd name="T59" fmla="*/ 88 h 434"/>
              <a:gd name="T60" fmla="*/ 423 w 541"/>
              <a:gd name="T61" fmla="*/ 88 h 434"/>
              <a:gd name="T62" fmla="*/ 437 w 541"/>
              <a:gd name="T63" fmla="*/ 102 h 434"/>
              <a:gd name="T64" fmla="*/ 423 w 541"/>
              <a:gd name="T65" fmla="*/ 116 h 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41" h="432">
                <a:moveTo>
                  <a:pt x="495" y="223"/>
                </a:moveTo>
                <a:cubicBezTo>
                  <a:pt x="521" y="218"/>
                  <a:pt x="540" y="195"/>
                  <a:pt x="540" y="168"/>
                </a:cubicBezTo>
                <a:cubicBezTo>
                  <a:pt x="540" y="140"/>
                  <a:pt x="520" y="117"/>
                  <a:pt x="494" y="112"/>
                </a:cubicBezTo>
                <a:cubicBezTo>
                  <a:pt x="520" y="107"/>
                  <a:pt x="540" y="84"/>
                  <a:pt x="540" y="57"/>
                </a:cubicBezTo>
                <a:cubicBezTo>
                  <a:pt x="540" y="26"/>
                  <a:pt x="514" y="0"/>
                  <a:pt x="483" y="0"/>
                </a:cubicBezTo>
                <a:cubicBezTo>
                  <a:pt x="56" y="0"/>
                  <a:pt x="56" y="0"/>
                  <a:pt x="56" y="0"/>
                </a:cubicBezTo>
                <a:cubicBezTo>
                  <a:pt x="25" y="0"/>
                  <a:pt x="0" y="25"/>
                  <a:pt x="0" y="56"/>
                </a:cubicBezTo>
                <a:cubicBezTo>
                  <a:pt x="0" y="84"/>
                  <a:pt x="20" y="107"/>
                  <a:pt x="46" y="112"/>
                </a:cubicBezTo>
                <a:cubicBezTo>
                  <a:pt x="20" y="117"/>
                  <a:pt x="0" y="140"/>
                  <a:pt x="0" y="167"/>
                </a:cubicBezTo>
                <a:cubicBezTo>
                  <a:pt x="0" y="195"/>
                  <a:pt x="20" y="218"/>
                  <a:pt x="46" y="223"/>
                </a:cubicBezTo>
                <a:cubicBezTo>
                  <a:pt x="20" y="228"/>
                  <a:pt x="1" y="250"/>
                  <a:pt x="1" y="278"/>
                </a:cubicBezTo>
                <a:cubicBezTo>
                  <a:pt x="1" y="309"/>
                  <a:pt x="26" y="334"/>
                  <a:pt x="57" y="334"/>
                </a:cubicBezTo>
                <a:cubicBezTo>
                  <a:pt x="157" y="334"/>
                  <a:pt x="157" y="334"/>
                  <a:pt x="157" y="334"/>
                </a:cubicBezTo>
                <a:cubicBezTo>
                  <a:pt x="158" y="340"/>
                  <a:pt x="159" y="345"/>
                  <a:pt x="161" y="351"/>
                </a:cubicBezTo>
                <a:cubicBezTo>
                  <a:pt x="175" y="399"/>
                  <a:pt x="219" y="434"/>
                  <a:pt x="272" y="433"/>
                </a:cubicBezTo>
                <a:cubicBezTo>
                  <a:pt x="331" y="433"/>
                  <a:pt x="380" y="392"/>
                  <a:pt x="383" y="335"/>
                </a:cubicBezTo>
                <a:cubicBezTo>
                  <a:pt x="484" y="335"/>
                  <a:pt x="484" y="335"/>
                  <a:pt x="484" y="335"/>
                </a:cubicBezTo>
                <a:cubicBezTo>
                  <a:pt x="515" y="335"/>
                  <a:pt x="541" y="309"/>
                  <a:pt x="541" y="278"/>
                </a:cubicBezTo>
                <a:cubicBezTo>
                  <a:pt x="541" y="251"/>
                  <a:pt x="521" y="228"/>
                  <a:pt x="495" y="223"/>
                </a:cubicBezTo>
                <a:close/>
                <a:moveTo>
                  <a:pt x="423" y="241"/>
                </a:moveTo>
                <a:cubicBezTo>
                  <a:pt x="118" y="241"/>
                  <a:pt x="118" y="241"/>
                  <a:pt x="118" y="241"/>
                </a:cubicBezTo>
                <a:cubicBezTo>
                  <a:pt x="110" y="241"/>
                  <a:pt x="104" y="234"/>
                  <a:pt x="104" y="227"/>
                </a:cubicBezTo>
                <a:cubicBezTo>
                  <a:pt x="104" y="219"/>
                  <a:pt x="110" y="213"/>
                  <a:pt x="118" y="213"/>
                </a:cubicBezTo>
                <a:cubicBezTo>
                  <a:pt x="423" y="213"/>
                  <a:pt x="423" y="213"/>
                  <a:pt x="423" y="213"/>
                </a:cubicBezTo>
                <a:cubicBezTo>
                  <a:pt x="431" y="213"/>
                  <a:pt x="437" y="219"/>
                  <a:pt x="437" y="227"/>
                </a:cubicBezTo>
                <a:cubicBezTo>
                  <a:pt x="437" y="234"/>
                  <a:pt x="431" y="241"/>
                  <a:pt x="423" y="241"/>
                </a:cubicBezTo>
                <a:close/>
                <a:moveTo>
                  <a:pt x="423" y="116"/>
                </a:moveTo>
                <a:cubicBezTo>
                  <a:pt x="118" y="116"/>
                  <a:pt x="118" y="116"/>
                  <a:pt x="118" y="116"/>
                </a:cubicBezTo>
                <a:cubicBezTo>
                  <a:pt x="110" y="116"/>
                  <a:pt x="104" y="110"/>
                  <a:pt x="104" y="102"/>
                </a:cubicBezTo>
                <a:cubicBezTo>
                  <a:pt x="104" y="95"/>
                  <a:pt x="110" y="88"/>
                  <a:pt x="118" y="88"/>
                </a:cubicBezTo>
                <a:cubicBezTo>
                  <a:pt x="423" y="88"/>
                  <a:pt x="423" y="88"/>
                  <a:pt x="423" y="88"/>
                </a:cubicBezTo>
                <a:cubicBezTo>
                  <a:pt x="431" y="88"/>
                  <a:pt x="437" y="95"/>
                  <a:pt x="437" y="102"/>
                </a:cubicBezTo>
                <a:cubicBezTo>
                  <a:pt x="437" y="110"/>
                  <a:pt x="431" y="116"/>
                  <a:pt x="423" y="116"/>
                </a:cubicBezTo>
                <a:close/>
              </a:path>
            </a:pathLst>
          </a:custGeom>
          <a:solidFill>
            <a:srgbClr val="F6C875"/>
          </a:solidFill>
          <a:ln>
            <a:noFill/>
          </a:ln>
        </p:spPr>
        <p:txBody>
          <a:bodyPr vert="horz" wrap="square" lIns="91435" tIns="45718" rIns="91435" bIns="45718" numCol="1" anchor="t" anchorCtr="0" compatLnSpc="1"/>
          <a:lstStyle/>
          <a:p>
            <a:pPr algn="just" defTabSz="866775" fontAlgn="base">
              <a:lnSpc>
                <a:spcPct val="120000"/>
              </a:lnSpc>
            </a:pPr>
            <a:endParaRPr lang="id-ID" sz="760" dirty="0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8" name="Group 12"/>
          <p:cNvGrpSpPr/>
          <p:nvPr/>
        </p:nvGrpSpPr>
        <p:grpSpPr>
          <a:xfrm>
            <a:off x="1551195" y="1928541"/>
            <a:ext cx="2300613" cy="2059155"/>
            <a:chOff x="8169276" y="952501"/>
            <a:chExt cx="3781424" cy="3384550"/>
          </a:xfrm>
          <a:solidFill>
            <a:srgbClr val="70A4D7"/>
          </a:solidFill>
        </p:grpSpPr>
        <p:sp>
          <p:nvSpPr>
            <p:cNvPr id="19" name="Freeform 10"/>
            <p:cNvSpPr/>
            <p:nvPr/>
          </p:nvSpPr>
          <p:spPr bwMode="auto">
            <a:xfrm>
              <a:off x="9297988" y="1533526"/>
              <a:ext cx="1392237" cy="1004888"/>
            </a:xfrm>
            <a:custGeom>
              <a:avLst/>
              <a:gdLst>
                <a:gd name="T0" fmla="*/ 142 w 370"/>
                <a:gd name="T1" fmla="*/ 228 h 267"/>
                <a:gd name="T2" fmla="*/ 241 w 370"/>
                <a:gd name="T3" fmla="*/ 248 h 267"/>
                <a:gd name="T4" fmla="*/ 303 w 370"/>
                <a:gd name="T5" fmla="*/ 226 h 267"/>
                <a:gd name="T6" fmla="*/ 368 w 370"/>
                <a:gd name="T7" fmla="*/ 107 h 267"/>
                <a:gd name="T8" fmla="*/ 278 w 370"/>
                <a:gd name="T9" fmla="*/ 11 h 267"/>
                <a:gd name="T10" fmla="*/ 179 w 370"/>
                <a:gd name="T11" fmla="*/ 58 h 267"/>
                <a:gd name="T12" fmla="*/ 168 w 370"/>
                <a:gd name="T13" fmla="*/ 65 h 267"/>
                <a:gd name="T14" fmla="*/ 155 w 370"/>
                <a:gd name="T15" fmla="*/ 60 h 267"/>
                <a:gd name="T16" fmla="*/ 67 w 370"/>
                <a:gd name="T17" fmla="*/ 47 h 267"/>
                <a:gd name="T18" fmla="*/ 0 w 370"/>
                <a:gd name="T19" fmla="*/ 116 h 267"/>
                <a:gd name="T20" fmla="*/ 9 w 370"/>
                <a:gd name="T21" fmla="*/ 121 h 267"/>
                <a:gd name="T22" fmla="*/ 84 w 370"/>
                <a:gd name="T23" fmla="*/ 267 h 267"/>
                <a:gd name="T24" fmla="*/ 142 w 370"/>
                <a:gd name="T25" fmla="*/ 228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70" h="267">
                  <a:moveTo>
                    <a:pt x="142" y="228"/>
                  </a:moveTo>
                  <a:cubicBezTo>
                    <a:pt x="189" y="219"/>
                    <a:pt x="225" y="237"/>
                    <a:pt x="241" y="248"/>
                  </a:cubicBezTo>
                  <a:cubicBezTo>
                    <a:pt x="253" y="241"/>
                    <a:pt x="275" y="230"/>
                    <a:pt x="303" y="226"/>
                  </a:cubicBezTo>
                  <a:cubicBezTo>
                    <a:pt x="304" y="191"/>
                    <a:pt x="319" y="134"/>
                    <a:pt x="368" y="107"/>
                  </a:cubicBezTo>
                  <a:cubicBezTo>
                    <a:pt x="370" y="82"/>
                    <a:pt x="350" y="22"/>
                    <a:pt x="278" y="11"/>
                  </a:cubicBezTo>
                  <a:cubicBezTo>
                    <a:pt x="211" y="0"/>
                    <a:pt x="181" y="56"/>
                    <a:pt x="179" y="58"/>
                  </a:cubicBezTo>
                  <a:cubicBezTo>
                    <a:pt x="177" y="62"/>
                    <a:pt x="173" y="65"/>
                    <a:pt x="168" y="65"/>
                  </a:cubicBezTo>
                  <a:cubicBezTo>
                    <a:pt x="163" y="66"/>
                    <a:pt x="158" y="64"/>
                    <a:pt x="155" y="60"/>
                  </a:cubicBezTo>
                  <a:cubicBezTo>
                    <a:pt x="155" y="59"/>
                    <a:pt x="133" y="32"/>
                    <a:pt x="67" y="47"/>
                  </a:cubicBezTo>
                  <a:cubicBezTo>
                    <a:pt x="14" y="60"/>
                    <a:pt x="2" y="101"/>
                    <a:pt x="0" y="116"/>
                  </a:cubicBezTo>
                  <a:cubicBezTo>
                    <a:pt x="3" y="117"/>
                    <a:pt x="6" y="119"/>
                    <a:pt x="9" y="121"/>
                  </a:cubicBezTo>
                  <a:cubicBezTo>
                    <a:pt x="63" y="161"/>
                    <a:pt x="80" y="224"/>
                    <a:pt x="84" y="267"/>
                  </a:cubicBezTo>
                  <a:cubicBezTo>
                    <a:pt x="96" y="250"/>
                    <a:pt x="114" y="234"/>
                    <a:pt x="142" y="22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35" tIns="45718" rIns="91435" bIns="45718" numCol="1" anchor="t" anchorCtr="0" compatLnSpc="1"/>
            <a:lstStyle/>
            <a:p>
              <a:pPr algn="just" defTabSz="866775" fontAlgn="base">
                <a:lnSpc>
                  <a:spcPct val="120000"/>
                </a:lnSpc>
              </a:pPr>
              <a:endParaRPr lang="id-ID" sz="760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" name="Freeform 11"/>
            <p:cNvSpPr/>
            <p:nvPr/>
          </p:nvSpPr>
          <p:spPr bwMode="auto">
            <a:xfrm>
              <a:off x="8169276" y="952501"/>
              <a:ext cx="3781424" cy="3384550"/>
            </a:xfrm>
            <a:custGeom>
              <a:avLst/>
              <a:gdLst>
                <a:gd name="T0" fmla="*/ 932 w 1005"/>
                <a:gd name="T1" fmla="*/ 313 h 899"/>
                <a:gd name="T2" fmla="*/ 693 w 1005"/>
                <a:gd name="T3" fmla="*/ 126 h 899"/>
                <a:gd name="T4" fmla="*/ 192 w 1005"/>
                <a:gd name="T5" fmla="*/ 181 h 899"/>
                <a:gd name="T6" fmla="*/ 261 w 1005"/>
                <a:gd name="T7" fmla="*/ 549 h 899"/>
                <a:gd name="T8" fmla="*/ 292 w 1005"/>
                <a:gd name="T9" fmla="*/ 298 h 899"/>
                <a:gd name="T10" fmla="*/ 155 w 1005"/>
                <a:gd name="T11" fmla="*/ 377 h 899"/>
                <a:gd name="T12" fmla="*/ 244 w 1005"/>
                <a:gd name="T13" fmla="*/ 409 h 899"/>
                <a:gd name="T14" fmla="*/ 255 w 1005"/>
                <a:gd name="T15" fmla="*/ 435 h 899"/>
                <a:gd name="T16" fmla="*/ 128 w 1005"/>
                <a:gd name="T17" fmla="*/ 388 h 899"/>
                <a:gd name="T18" fmla="*/ 274 w 1005"/>
                <a:gd name="T19" fmla="*/ 257 h 899"/>
                <a:gd name="T20" fmla="*/ 464 w 1005"/>
                <a:gd name="T21" fmla="*/ 184 h 899"/>
                <a:gd name="T22" fmla="*/ 673 w 1005"/>
                <a:gd name="T23" fmla="*/ 190 h 899"/>
                <a:gd name="T24" fmla="*/ 851 w 1005"/>
                <a:gd name="T25" fmla="*/ 291 h 899"/>
                <a:gd name="T26" fmla="*/ 914 w 1005"/>
                <a:gd name="T27" fmla="*/ 518 h 899"/>
                <a:gd name="T28" fmla="*/ 747 w 1005"/>
                <a:gd name="T29" fmla="*/ 572 h 899"/>
                <a:gd name="T30" fmla="*/ 474 w 1005"/>
                <a:gd name="T31" fmla="*/ 615 h 899"/>
                <a:gd name="T32" fmla="*/ 421 w 1005"/>
                <a:gd name="T33" fmla="*/ 572 h 899"/>
                <a:gd name="T34" fmla="*/ 446 w 1005"/>
                <a:gd name="T35" fmla="*/ 560 h 899"/>
                <a:gd name="T36" fmla="*/ 553 w 1005"/>
                <a:gd name="T37" fmla="*/ 547 h 899"/>
                <a:gd name="T38" fmla="*/ 854 w 1005"/>
                <a:gd name="T39" fmla="*/ 560 h 899"/>
                <a:gd name="T40" fmla="*/ 857 w 1005"/>
                <a:gd name="T41" fmla="*/ 427 h 899"/>
                <a:gd name="T42" fmla="*/ 831 w 1005"/>
                <a:gd name="T43" fmla="*/ 311 h 899"/>
                <a:gd name="T44" fmla="*/ 632 w 1005"/>
                <a:gd name="T45" fmla="*/ 378 h 899"/>
                <a:gd name="T46" fmla="*/ 742 w 1005"/>
                <a:gd name="T47" fmla="*/ 461 h 899"/>
                <a:gd name="T48" fmla="*/ 549 w 1005"/>
                <a:gd name="T49" fmla="*/ 430 h 899"/>
                <a:gd name="T50" fmla="*/ 447 w 1005"/>
                <a:gd name="T51" fmla="*/ 410 h 899"/>
                <a:gd name="T52" fmla="*/ 381 w 1005"/>
                <a:gd name="T53" fmla="*/ 488 h 899"/>
                <a:gd name="T54" fmla="*/ 300 w 1005"/>
                <a:gd name="T55" fmla="*/ 535 h 899"/>
                <a:gd name="T56" fmla="*/ 298 w 1005"/>
                <a:gd name="T57" fmla="*/ 538 h 899"/>
                <a:gd name="T58" fmla="*/ 274 w 1005"/>
                <a:gd name="T59" fmla="*/ 618 h 899"/>
                <a:gd name="T60" fmla="*/ 288 w 1005"/>
                <a:gd name="T61" fmla="*/ 665 h 899"/>
                <a:gd name="T62" fmla="*/ 352 w 1005"/>
                <a:gd name="T63" fmla="*/ 724 h 899"/>
                <a:gd name="T64" fmla="*/ 571 w 1005"/>
                <a:gd name="T65" fmla="*/ 769 h 899"/>
                <a:gd name="T66" fmla="*/ 570 w 1005"/>
                <a:gd name="T67" fmla="*/ 769 h 899"/>
                <a:gd name="T68" fmla="*/ 681 w 1005"/>
                <a:gd name="T69" fmla="*/ 675 h 899"/>
                <a:gd name="T70" fmla="*/ 650 w 1005"/>
                <a:gd name="T71" fmla="*/ 634 h 899"/>
                <a:gd name="T72" fmla="*/ 708 w 1005"/>
                <a:gd name="T73" fmla="*/ 665 h 899"/>
                <a:gd name="T74" fmla="*/ 691 w 1005"/>
                <a:gd name="T75" fmla="*/ 750 h 899"/>
                <a:gd name="T76" fmla="*/ 491 w 1005"/>
                <a:gd name="T77" fmla="*/ 785 h 899"/>
                <a:gd name="T78" fmla="*/ 787 w 1005"/>
                <a:gd name="T79" fmla="*/ 830 h 899"/>
                <a:gd name="T80" fmla="*/ 1001 w 1005"/>
                <a:gd name="T81" fmla="*/ 474 h 8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899">
                  <a:moveTo>
                    <a:pt x="1001" y="474"/>
                  </a:moveTo>
                  <a:cubicBezTo>
                    <a:pt x="997" y="357"/>
                    <a:pt x="932" y="313"/>
                    <a:pt x="932" y="313"/>
                  </a:cubicBezTo>
                  <a:cubicBezTo>
                    <a:pt x="932" y="313"/>
                    <a:pt x="924" y="257"/>
                    <a:pt x="873" y="197"/>
                  </a:cubicBezTo>
                  <a:cubicBezTo>
                    <a:pt x="794" y="111"/>
                    <a:pt x="693" y="126"/>
                    <a:pt x="693" y="126"/>
                  </a:cubicBezTo>
                  <a:cubicBezTo>
                    <a:pt x="563" y="0"/>
                    <a:pt x="430" y="97"/>
                    <a:pt x="430" y="97"/>
                  </a:cubicBezTo>
                  <a:cubicBezTo>
                    <a:pt x="245" y="36"/>
                    <a:pt x="192" y="181"/>
                    <a:pt x="192" y="181"/>
                  </a:cubicBezTo>
                  <a:cubicBezTo>
                    <a:pt x="86" y="193"/>
                    <a:pt x="0" y="317"/>
                    <a:pt x="77" y="450"/>
                  </a:cubicBezTo>
                  <a:cubicBezTo>
                    <a:pt x="136" y="552"/>
                    <a:pt x="224" y="554"/>
                    <a:pt x="261" y="549"/>
                  </a:cubicBezTo>
                  <a:cubicBezTo>
                    <a:pt x="274" y="517"/>
                    <a:pt x="300" y="481"/>
                    <a:pt x="357" y="465"/>
                  </a:cubicBezTo>
                  <a:cubicBezTo>
                    <a:pt x="358" y="459"/>
                    <a:pt x="365" y="350"/>
                    <a:pt x="292" y="298"/>
                  </a:cubicBezTo>
                  <a:cubicBezTo>
                    <a:pt x="249" y="267"/>
                    <a:pt x="201" y="275"/>
                    <a:pt x="174" y="295"/>
                  </a:cubicBezTo>
                  <a:cubicBezTo>
                    <a:pt x="149" y="315"/>
                    <a:pt x="142" y="345"/>
                    <a:pt x="155" y="377"/>
                  </a:cubicBezTo>
                  <a:cubicBezTo>
                    <a:pt x="161" y="394"/>
                    <a:pt x="171" y="405"/>
                    <a:pt x="185" y="411"/>
                  </a:cubicBezTo>
                  <a:cubicBezTo>
                    <a:pt x="212" y="422"/>
                    <a:pt x="243" y="409"/>
                    <a:pt x="244" y="409"/>
                  </a:cubicBezTo>
                  <a:cubicBezTo>
                    <a:pt x="251" y="406"/>
                    <a:pt x="259" y="410"/>
                    <a:pt x="262" y="417"/>
                  </a:cubicBezTo>
                  <a:cubicBezTo>
                    <a:pt x="265" y="424"/>
                    <a:pt x="262" y="432"/>
                    <a:pt x="255" y="435"/>
                  </a:cubicBezTo>
                  <a:cubicBezTo>
                    <a:pt x="253" y="436"/>
                    <a:pt x="212" y="453"/>
                    <a:pt x="174" y="437"/>
                  </a:cubicBezTo>
                  <a:cubicBezTo>
                    <a:pt x="154" y="429"/>
                    <a:pt x="138" y="412"/>
                    <a:pt x="128" y="388"/>
                  </a:cubicBezTo>
                  <a:cubicBezTo>
                    <a:pt x="111" y="343"/>
                    <a:pt x="122" y="300"/>
                    <a:pt x="157" y="273"/>
                  </a:cubicBezTo>
                  <a:cubicBezTo>
                    <a:pt x="189" y="248"/>
                    <a:pt x="234" y="243"/>
                    <a:pt x="274" y="257"/>
                  </a:cubicBezTo>
                  <a:cubicBezTo>
                    <a:pt x="281" y="227"/>
                    <a:pt x="304" y="187"/>
                    <a:pt x="361" y="174"/>
                  </a:cubicBezTo>
                  <a:cubicBezTo>
                    <a:pt x="415" y="161"/>
                    <a:pt x="447" y="173"/>
                    <a:pt x="464" y="184"/>
                  </a:cubicBezTo>
                  <a:cubicBezTo>
                    <a:pt x="484" y="158"/>
                    <a:pt x="524" y="127"/>
                    <a:pt x="582" y="137"/>
                  </a:cubicBezTo>
                  <a:cubicBezTo>
                    <a:pt x="631" y="145"/>
                    <a:pt x="658" y="170"/>
                    <a:pt x="673" y="190"/>
                  </a:cubicBezTo>
                  <a:cubicBezTo>
                    <a:pt x="686" y="208"/>
                    <a:pt x="694" y="230"/>
                    <a:pt x="696" y="250"/>
                  </a:cubicBezTo>
                  <a:cubicBezTo>
                    <a:pt x="751" y="237"/>
                    <a:pt x="814" y="253"/>
                    <a:pt x="851" y="291"/>
                  </a:cubicBezTo>
                  <a:cubicBezTo>
                    <a:pt x="881" y="322"/>
                    <a:pt x="892" y="365"/>
                    <a:pt x="881" y="411"/>
                  </a:cubicBezTo>
                  <a:cubicBezTo>
                    <a:pt x="895" y="424"/>
                    <a:pt x="922" y="459"/>
                    <a:pt x="914" y="518"/>
                  </a:cubicBezTo>
                  <a:cubicBezTo>
                    <a:pt x="910" y="549"/>
                    <a:pt x="893" y="573"/>
                    <a:pt x="866" y="586"/>
                  </a:cubicBezTo>
                  <a:cubicBezTo>
                    <a:pt x="831" y="602"/>
                    <a:pt x="785" y="596"/>
                    <a:pt x="747" y="572"/>
                  </a:cubicBezTo>
                  <a:cubicBezTo>
                    <a:pt x="693" y="538"/>
                    <a:pt x="609" y="536"/>
                    <a:pt x="571" y="568"/>
                  </a:cubicBezTo>
                  <a:cubicBezTo>
                    <a:pt x="541" y="593"/>
                    <a:pt x="507" y="618"/>
                    <a:pt x="474" y="615"/>
                  </a:cubicBezTo>
                  <a:cubicBezTo>
                    <a:pt x="472" y="615"/>
                    <a:pt x="469" y="615"/>
                    <a:pt x="466" y="614"/>
                  </a:cubicBezTo>
                  <a:cubicBezTo>
                    <a:pt x="447" y="610"/>
                    <a:pt x="432" y="596"/>
                    <a:pt x="421" y="572"/>
                  </a:cubicBezTo>
                  <a:cubicBezTo>
                    <a:pt x="417" y="565"/>
                    <a:pt x="420" y="557"/>
                    <a:pt x="427" y="554"/>
                  </a:cubicBezTo>
                  <a:cubicBezTo>
                    <a:pt x="434" y="550"/>
                    <a:pt x="443" y="553"/>
                    <a:pt x="446" y="560"/>
                  </a:cubicBezTo>
                  <a:cubicBezTo>
                    <a:pt x="453" y="576"/>
                    <a:pt x="462" y="584"/>
                    <a:pt x="473" y="586"/>
                  </a:cubicBezTo>
                  <a:cubicBezTo>
                    <a:pt x="496" y="592"/>
                    <a:pt x="530" y="566"/>
                    <a:pt x="553" y="547"/>
                  </a:cubicBezTo>
                  <a:cubicBezTo>
                    <a:pt x="601" y="506"/>
                    <a:pt x="697" y="507"/>
                    <a:pt x="762" y="548"/>
                  </a:cubicBezTo>
                  <a:cubicBezTo>
                    <a:pt x="792" y="567"/>
                    <a:pt x="828" y="572"/>
                    <a:pt x="854" y="560"/>
                  </a:cubicBezTo>
                  <a:cubicBezTo>
                    <a:pt x="872" y="552"/>
                    <a:pt x="883" y="536"/>
                    <a:pt x="886" y="514"/>
                  </a:cubicBezTo>
                  <a:cubicBezTo>
                    <a:pt x="895" y="455"/>
                    <a:pt x="858" y="427"/>
                    <a:pt x="857" y="427"/>
                  </a:cubicBezTo>
                  <a:cubicBezTo>
                    <a:pt x="852" y="424"/>
                    <a:pt x="850" y="418"/>
                    <a:pt x="852" y="412"/>
                  </a:cubicBezTo>
                  <a:cubicBezTo>
                    <a:pt x="863" y="372"/>
                    <a:pt x="856" y="337"/>
                    <a:pt x="831" y="311"/>
                  </a:cubicBezTo>
                  <a:cubicBezTo>
                    <a:pt x="800" y="280"/>
                    <a:pt x="747" y="266"/>
                    <a:pt x="702" y="278"/>
                  </a:cubicBezTo>
                  <a:cubicBezTo>
                    <a:pt x="642" y="293"/>
                    <a:pt x="633" y="357"/>
                    <a:pt x="632" y="378"/>
                  </a:cubicBezTo>
                  <a:cubicBezTo>
                    <a:pt x="667" y="380"/>
                    <a:pt x="707" y="396"/>
                    <a:pt x="744" y="441"/>
                  </a:cubicBezTo>
                  <a:cubicBezTo>
                    <a:pt x="749" y="447"/>
                    <a:pt x="748" y="456"/>
                    <a:pt x="742" y="461"/>
                  </a:cubicBezTo>
                  <a:cubicBezTo>
                    <a:pt x="736" y="466"/>
                    <a:pt x="727" y="465"/>
                    <a:pt x="722" y="459"/>
                  </a:cubicBezTo>
                  <a:cubicBezTo>
                    <a:pt x="643" y="362"/>
                    <a:pt x="552" y="428"/>
                    <a:pt x="549" y="430"/>
                  </a:cubicBezTo>
                  <a:cubicBezTo>
                    <a:pt x="543" y="434"/>
                    <a:pt x="536" y="434"/>
                    <a:pt x="531" y="430"/>
                  </a:cubicBezTo>
                  <a:cubicBezTo>
                    <a:pt x="529" y="429"/>
                    <a:pt x="496" y="400"/>
                    <a:pt x="447" y="410"/>
                  </a:cubicBezTo>
                  <a:cubicBezTo>
                    <a:pt x="401" y="419"/>
                    <a:pt x="393" y="476"/>
                    <a:pt x="393" y="476"/>
                  </a:cubicBezTo>
                  <a:cubicBezTo>
                    <a:pt x="392" y="482"/>
                    <a:pt x="387" y="487"/>
                    <a:pt x="381" y="488"/>
                  </a:cubicBezTo>
                  <a:cubicBezTo>
                    <a:pt x="339" y="496"/>
                    <a:pt x="315" y="514"/>
                    <a:pt x="300" y="535"/>
                  </a:cubicBezTo>
                  <a:cubicBezTo>
                    <a:pt x="300" y="535"/>
                    <a:pt x="300" y="535"/>
                    <a:pt x="300" y="535"/>
                  </a:cubicBezTo>
                  <a:cubicBezTo>
                    <a:pt x="300" y="535"/>
                    <a:pt x="300" y="535"/>
                    <a:pt x="300" y="535"/>
                  </a:cubicBezTo>
                  <a:cubicBezTo>
                    <a:pt x="299" y="536"/>
                    <a:pt x="299" y="537"/>
                    <a:pt x="298" y="538"/>
                  </a:cubicBezTo>
                  <a:cubicBezTo>
                    <a:pt x="278" y="568"/>
                    <a:pt x="273" y="596"/>
                    <a:pt x="275" y="618"/>
                  </a:cubicBezTo>
                  <a:cubicBezTo>
                    <a:pt x="275" y="618"/>
                    <a:pt x="274" y="618"/>
                    <a:pt x="274" y="618"/>
                  </a:cubicBezTo>
                  <a:cubicBezTo>
                    <a:pt x="275" y="625"/>
                    <a:pt x="276" y="631"/>
                    <a:pt x="278" y="637"/>
                  </a:cubicBezTo>
                  <a:cubicBezTo>
                    <a:pt x="281" y="654"/>
                    <a:pt x="288" y="664"/>
                    <a:pt x="288" y="665"/>
                  </a:cubicBezTo>
                  <a:cubicBezTo>
                    <a:pt x="302" y="693"/>
                    <a:pt x="326" y="711"/>
                    <a:pt x="352" y="724"/>
                  </a:cubicBezTo>
                  <a:cubicBezTo>
                    <a:pt x="352" y="724"/>
                    <a:pt x="352" y="724"/>
                    <a:pt x="352" y="724"/>
                  </a:cubicBezTo>
                  <a:cubicBezTo>
                    <a:pt x="352" y="724"/>
                    <a:pt x="418" y="758"/>
                    <a:pt x="552" y="768"/>
                  </a:cubicBezTo>
                  <a:cubicBezTo>
                    <a:pt x="558" y="768"/>
                    <a:pt x="565" y="769"/>
                    <a:pt x="571" y="769"/>
                  </a:cubicBezTo>
                  <a:cubicBezTo>
                    <a:pt x="571" y="769"/>
                    <a:pt x="570" y="769"/>
                    <a:pt x="570" y="769"/>
                  </a:cubicBezTo>
                  <a:cubicBezTo>
                    <a:pt x="570" y="769"/>
                    <a:pt x="570" y="769"/>
                    <a:pt x="570" y="769"/>
                  </a:cubicBezTo>
                  <a:cubicBezTo>
                    <a:pt x="606" y="770"/>
                    <a:pt x="643" y="762"/>
                    <a:pt x="668" y="733"/>
                  </a:cubicBezTo>
                  <a:cubicBezTo>
                    <a:pt x="682" y="710"/>
                    <a:pt x="687" y="689"/>
                    <a:pt x="681" y="675"/>
                  </a:cubicBezTo>
                  <a:cubicBezTo>
                    <a:pt x="675" y="658"/>
                    <a:pt x="659" y="652"/>
                    <a:pt x="659" y="652"/>
                  </a:cubicBezTo>
                  <a:cubicBezTo>
                    <a:pt x="651" y="649"/>
                    <a:pt x="648" y="641"/>
                    <a:pt x="650" y="634"/>
                  </a:cubicBezTo>
                  <a:cubicBezTo>
                    <a:pt x="653" y="627"/>
                    <a:pt x="661" y="623"/>
                    <a:pt x="668" y="625"/>
                  </a:cubicBezTo>
                  <a:cubicBezTo>
                    <a:pt x="669" y="626"/>
                    <a:pt x="698" y="636"/>
                    <a:pt x="708" y="665"/>
                  </a:cubicBezTo>
                  <a:cubicBezTo>
                    <a:pt x="717" y="689"/>
                    <a:pt x="711" y="717"/>
                    <a:pt x="692" y="749"/>
                  </a:cubicBezTo>
                  <a:cubicBezTo>
                    <a:pt x="691" y="749"/>
                    <a:pt x="691" y="750"/>
                    <a:pt x="691" y="750"/>
                  </a:cubicBezTo>
                  <a:cubicBezTo>
                    <a:pt x="655" y="793"/>
                    <a:pt x="601" y="800"/>
                    <a:pt x="556" y="797"/>
                  </a:cubicBezTo>
                  <a:cubicBezTo>
                    <a:pt x="530" y="795"/>
                    <a:pt x="507" y="789"/>
                    <a:pt x="491" y="785"/>
                  </a:cubicBezTo>
                  <a:cubicBezTo>
                    <a:pt x="524" y="857"/>
                    <a:pt x="598" y="891"/>
                    <a:pt x="677" y="895"/>
                  </a:cubicBezTo>
                  <a:cubicBezTo>
                    <a:pt x="769" y="899"/>
                    <a:pt x="787" y="830"/>
                    <a:pt x="787" y="830"/>
                  </a:cubicBezTo>
                  <a:cubicBezTo>
                    <a:pt x="911" y="781"/>
                    <a:pt x="884" y="656"/>
                    <a:pt x="884" y="656"/>
                  </a:cubicBezTo>
                  <a:cubicBezTo>
                    <a:pt x="936" y="648"/>
                    <a:pt x="1005" y="590"/>
                    <a:pt x="1001" y="47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35" tIns="45718" rIns="91435" bIns="45718" numCol="1" anchor="t" anchorCtr="0" compatLnSpc="1"/>
            <a:lstStyle/>
            <a:p>
              <a:pPr algn="just" defTabSz="866775" fontAlgn="base">
                <a:lnSpc>
                  <a:spcPct val="120000"/>
                </a:lnSpc>
              </a:pPr>
              <a:endParaRPr lang="id-ID" sz="760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5749504" y="1728486"/>
            <a:ext cx="5037249" cy="1123497"/>
            <a:chOff x="5971177" y="1605306"/>
            <a:chExt cx="5037249" cy="1123497"/>
          </a:xfrm>
        </p:grpSpPr>
        <p:sp>
          <p:nvSpPr>
            <p:cNvPr id="22" name="Oval 4"/>
            <p:cNvSpPr/>
            <p:nvPr/>
          </p:nvSpPr>
          <p:spPr>
            <a:xfrm>
              <a:off x="5971177" y="1812130"/>
              <a:ext cx="629655" cy="629655"/>
            </a:xfrm>
            <a:prstGeom prst="ellipse">
              <a:avLst/>
            </a:prstGeom>
            <a:solidFill>
              <a:srgbClr val="F6C875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866775" fontAlgn="base">
                <a:lnSpc>
                  <a:spcPct val="120000"/>
                </a:lnSpc>
              </a:pPr>
              <a:r>
                <a:rPr lang="en-US" sz="1325" dirty="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01</a:t>
              </a: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6600832" y="1949359"/>
              <a:ext cx="4407594" cy="779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kumimoji="0" lang="en-US" altLang="zh-CN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222A35"/>
                  </a:solidFill>
                  <a:effectLst/>
                  <a:uLnTx/>
                  <a:uFillTx/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Click here to add content, content to match the title. </a:t>
              </a:r>
              <a:r>
                <a:rPr lang="en-US" altLang="zh-CN" sz="1300" dirty="0">
                  <a:solidFill>
                    <a:srgbClr val="222A35"/>
                  </a:solidFill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Click here to add content, content to match the title. </a:t>
              </a:r>
              <a:endParaRPr lang="zh-CN" altLang="en-US" sz="1300" dirty="0">
                <a:solidFill>
                  <a:srgbClr val="222A35"/>
                </a:solidFill>
                <a:latin typeface="思源黑体 Light" panose="020B0300000000000000" pitchFamily="34" charset="-122"/>
                <a:ea typeface="思源黑体 Light" panose="020B0300000000000000" pitchFamily="34" charset="-122"/>
              </a:endParaRPr>
            </a:p>
            <a:p>
              <a:pPr marL="0" marR="0" lvl="0" indent="0" defTabSz="914400" rtl="0" eaLnBrk="1" fontAlgn="auto" latinLnBrk="0" hangingPunct="1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6626554" y="1605306"/>
              <a:ext cx="25590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b="1" i="0" u="none" strike="noStrike" kern="1200" cap="none" spc="40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Add title text</a:t>
              </a:r>
              <a:endParaRPr kumimoji="0" lang="zh-CN" altLang="en-US" b="1" i="0" u="none" strike="noStrike" kern="1200" cap="none" spc="40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5749504" y="2851983"/>
            <a:ext cx="5037249" cy="1123497"/>
            <a:chOff x="5971177" y="2728803"/>
            <a:chExt cx="5037249" cy="1123497"/>
          </a:xfrm>
        </p:grpSpPr>
        <p:sp>
          <p:nvSpPr>
            <p:cNvPr id="26" name="Oval 19"/>
            <p:cNvSpPr/>
            <p:nvPr/>
          </p:nvSpPr>
          <p:spPr>
            <a:xfrm>
              <a:off x="5971177" y="2880809"/>
              <a:ext cx="629655" cy="629655"/>
            </a:xfrm>
            <a:prstGeom prst="ellipse">
              <a:avLst/>
            </a:prstGeom>
            <a:solidFill>
              <a:srgbClr val="70A4D7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866775" fontAlgn="base">
                <a:lnSpc>
                  <a:spcPct val="120000"/>
                </a:lnSpc>
              </a:pPr>
              <a:r>
                <a:rPr lang="en-US" sz="1325" dirty="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02</a:t>
              </a: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6600832" y="3072856"/>
              <a:ext cx="4407594" cy="779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kumimoji="0" lang="en-US" altLang="zh-CN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222A35"/>
                  </a:solidFill>
                  <a:effectLst/>
                  <a:uLnTx/>
                  <a:uFillTx/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Click here to add content, content to match the title. </a:t>
              </a:r>
              <a:r>
                <a:rPr lang="en-US" altLang="zh-CN" sz="1300" dirty="0">
                  <a:solidFill>
                    <a:srgbClr val="222A35"/>
                  </a:solidFill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Click here to add content, content to match the title. </a:t>
              </a:r>
              <a:endParaRPr lang="zh-CN" altLang="en-US" sz="1300" dirty="0">
                <a:solidFill>
                  <a:srgbClr val="222A35"/>
                </a:solidFill>
                <a:latin typeface="思源黑体 Light" panose="020B0300000000000000" pitchFamily="34" charset="-122"/>
                <a:ea typeface="思源黑体 Light" panose="020B0300000000000000" pitchFamily="34" charset="-122"/>
              </a:endParaRPr>
            </a:p>
            <a:p>
              <a:pPr marL="0" marR="0" lvl="0" indent="0" defTabSz="914400" rtl="0" eaLnBrk="1" fontAlgn="auto" latinLnBrk="0" hangingPunct="1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6626554" y="2728803"/>
              <a:ext cx="27391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altLang="zh-CN" b="1" spc="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title text</a:t>
              </a:r>
              <a:endParaRPr lang="zh-CN" altLang="en-US" b="1" spc="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5749504" y="4007921"/>
            <a:ext cx="5037249" cy="1123497"/>
            <a:chOff x="5971177" y="3884741"/>
            <a:chExt cx="5037249" cy="1123497"/>
          </a:xfrm>
        </p:grpSpPr>
        <p:sp>
          <p:nvSpPr>
            <p:cNvPr id="30" name="Oval 25"/>
            <p:cNvSpPr/>
            <p:nvPr/>
          </p:nvSpPr>
          <p:spPr>
            <a:xfrm>
              <a:off x="5971177" y="4054466"/>
              <a:ext cx="629655" cy="629655"/>
            </a:xfrm>
            <a:prstGeom prst="ellipse">
              <a:avLst/>
            </a:prstGeom>
            <a:solidFill>
              <a:srgbClr val="F6C875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866775" fontAlgn="base">
                <a:lnSpc>
                  <a:spcPct val="120000"/>
                </a:lnSpc>
              </a:pPr>
              <a:r>
                <a:rPr lang="en-US" sz="1325" dirty="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03</a:t>
              </a: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6600832" y="4228794"/>
              <a:ext cx="4407594" cy="779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kumimoji="0" lang="en-US" altLang="zh-CN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222A35"/>
                  </a:solidFill>
                  <a:effectLst/>
                  <a:uLnTx/>
                  <a:uFillTx/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Click here to add content, content to match the title. </a:t>
              </a:r>
              <a:r>
                <a:rPr lang="en-US" altLang="zh-CN" sz="1300" dirty="0">
                  <a:solidFill>
                    <a:srgbClr val="222A35"/>
                  </a:solidFill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Click here to add content, content to match the title. </a:t>
              </a:r>
              <a:endParaRPr lang="zh-CN" altLang="en-US" sz="1300" dirty="0">
                <a:solidFill>
                  <a:srgbClr val="222A35"/>
                </a:solidFill>
                <a:latin typeface="思源黑体 Light" panose="020B0300000000000000" pitchFamily="34" charset="-122"/>
                <a:ea typeface="思源黑体 Light" panose="020B0300000000000000" pitchFamily="34" charset="-122"/>
              </a:endParaRPr>
            </a:p>
            <a:p>
              <a:pPr marL="0" marR="0" lvl="0" indent="0" defTabSz="914400" rtl="0" eaLnBrk="1" fontAlgn="auto" latinLnBrk="0" hangingPunct="1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6626554" y="3884741"/>
              <a:ext cx="25590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altLang="zh-CN" b="1" spc="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title text</a:t>
              </a:r>
              <a:endParaRPr lang="zh-CN" altLang="en-US" b="1" spc="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5749504" y="5129179"/>
            <a:ext cx="5037249" cy="1123497"/>
            <a:chOff x="5971177" y="5005999"/>
            <a:chExt cx="5037249" cy="1123497"/>
          </a:xfrm>
        </p:grpSpPr>
        <p:sp>
          <p:nvSpPr>
            <p:cNvPr id="34" name="Oval 27"/>
            <p:cNvSpPr/>
            <p:nvPr/>
          </p:nvSpPr>
          <p:spPr>
            <a:xfrm>
              <a:off x="5971177" y="5120619"/>
              <a:ext cx="629655" cy="629655"/>
            </a:xfrm>
            <a:prstGeom prst="ellipse">
              <a:avLst/>
            </a:prstGeom>
            <a:solidFill>
              <a:srgbClr val="70A4D7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866775" fontAlgn="base">
                <a:lnSpc>
                  <a:spcPct val="120000"/>
                </a:lnSpc>
              </a:pPr>
              <a:r>
                <a:rPr lang="en-US" sz="1325" dirty="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04</a:t>
              </a: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6600832" y="5350052"/>
              <a:ext cx="4407594" cy="779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kumimoji="0" lang="en-US" altLang="zh-CN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222A35"/>
                  </a:solidFill>
                  <a:effectLst/>
                  <a:uLnTx/>
                  <a:uFillTx/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Click here to add content, content to match the title. </a:t>
              </a:r>
              <a:r>
                <a:rPr lang="en-US" altLang="zh-CN" sz="1300" dirty="0">
                  <a:solidFill>
                    <a:srgbClr val="222A35"/>
                  </a:solidFill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Click here to add content, content to match the title. </a:t>
              </a:r>
              <a:endParaRPr lang="zh-CN" altLang="en-US" sz="1300" dirty="0">
                <a:solidFill>
                  <a:srgbClr val="222A35"/>
                </a:solidFill>
                <a:latin typeface="思源黑体 Light" panose="020B0300000000000000" pitchFamily="34" charset="-122"/>
                <a:ea typeface="思源黑体 Light" panose="020B0300000000000000" pitchFamily="34" charset="-122"/>
              </a:endParaRPr>
            </a:p>
            <a:p>
              <a:pPr marL="0" marR="0" lvl="0" indent="0" defTabSz="914400" rtl="0" eaLnBrk="1" fontAlgn="auto" latinLnBrk="0" hangingPunct="1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6626554" y="5005999"/>
              <a:ext cx="25590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altLang="zh-CN" b="1" spc="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title text</a:t>
              </a:r>
              <a:endParaRPr lang="zh-CN" altLang="en-US" b="1" spc="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图片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: 圆角 2"/>
          <p:cNvSpPr/>
          <p:nvPr/>
        </p:nvSpPr>
        <p:spPr>
          <a:xfrm>
            <a:off x="419100" y="371475"/>
            <a:ext cx="11353800" cy="6115050"/>
          </a:xfrm>
          <a:prstGeom prst="roundRect">
            <a:avLst>
              <a:gd name="adj" fmla="val 7925"/>
            </a:avLst>
          </a:prstGeom>
          <a:solidFill>
            <a:schemeClr val="bg1">
              <a:alpha val="90000"/>
            </a:schemeClr>
          </a:solidFill>
          <a:ln w="19050">
            <a:solidFill>
              <a:srgbClr val="ACD6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938414" y="680335"/>
            <a:ext cx="4315173" cy="874008"/>
            <a:chOff x="3938414" y="578735"/>
            <a:chExt cx="4315173" cy="874008"/>
          </a:xfrm>
        </p:grpSpPr>
        <p:sp>
          <p:nvSpPr>
            <p:cNvPr id="5" name="矩形 4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  <p:cNvSpPr/>
            <p:nvPr/>
          </p:nvSpPr>
          <p:spPr>
            <a:xfrm>
              <a:off x="3938414" y="1116048"/>
              <a:ext cx="4315173" cy="3366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思源黑体" panose="020B0500000000000000" pitchFamily="34" charset="-122"/>
                </a:rPr>
                <a:t>Click here to add content, content to match the title. </a:t>
              </a:r>
            </a:p>
          </p:txBody>
        </p:sp>
        <p:sp>
          <p:nvSpPr>
            <p:cNvPr id="6" name="矩形: 圆角 5"/>
            <p:cNvSpPr/>
            <p:nvPr/>
          </p:nvSpPr>
          <p:spPr>
            <a:xfrm>
              <a:off x="4347195" y="578735"/>
              <a:ext cx="3497610" cy="537313"/>
            </a:xfrm>
            <a:prstGeom prst="roundRect">
              <a:avLst>
                <a:gd name="adj" fmla="val 50000"/>
              </a:avLst>
            </a:prstGeom>
            <a:solidFill>
              <a:srgbClr val="DCF0F6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spc="300" dirty="0">
                  <a:solidFill>
                    <a:srgbClr val="70A4D7"/>
                  </a:solidFill>
                  <a:latin typeface="华康海报体W12(P)" panose="040B0C00000000000000" pitchFamily="82" charset="-122"/>
                  <a:ea typeface="华康海报体W12(P)" panose="040B0C00000000000000" pitchFamily="82" charset="-122"/>
                  <a:sym typeface="思源黑体" panose="020B0500000000000000" pitchFamily="34" charset="-122"/>
                </a:rPr>
                <a:t>Add title text</a:t>
              </a:r>
              <a:endParaRPr lang="zh-CN" altLang="en-US" sz="2400" spc="300" dirty="0">
                <a:solidFill>
                  <a:srgbClr val="70A4D7"/>
                </a:solidFill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1706687" y="2061912"/>
            <a:ext cx="4217953" cy="3743352"/>
            <a:chOff x="1706687" y="2061912"/>
            <a:chExt cx="4217953" cy="3743352"/>
          </a:xfrm>
        </p:grpSpPr>
        <p:sp>
          <p:nvSpPr>
            <p:cNvPr id="37" name="矩形 36"/>
            <p:cNvSpPr/>
            <p:nvPr/>
          </p:nvSpPr>
          <p:spPr bwMode="auto">
            <a:xfrm>
              <a:off x="1706687" y="2190078"/>
              <a:ext cx="4217953" cy="3615186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>
              <a:solidFill>
                <a:srgbClr val="FFFFFF">
                  <a:lumMod val="85000"/>
                </a:srgbClr>
              </a:solidFill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200" b="0" i="0" u="none" strike="noStrike" kern="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8" name="Freeform 6"/>
            <p:cNvSpPr/>
            <p:nvPr/>
          </p:nvSpPr>
          <p:spPr bwMode="auto">
            <a:xfrm>
              <a:off x="1965587" y="2061912"/>
              <a:ext cx="3562213" cy="127898"/>
            </a:xfrm>
            <a:custGeom>
              <a:avLst/>
              <a:gdLst>
                <a:gd name="T0" fmla="*/ 285 w 4236"/>
                <a:gd name="T1" fmla="*/ 0 h 186"/>
                <a:gd name="T2" fmla="*/ 3967 w 4236"/>
                <a:gd name="T3" fmla="*/ 0 h 186"/>
                <a:gd name="T4" fmla="*/ 4236 w 4236"/>
                <a:gd name="T5" fmla="*/ 186 h 186"/>
                <a:gd name="T6" fmla="*/ 0 w 4236"/>
                <a:gd name="T7" fmla="*/ 186 h 186"/>
                <a:gd name="T8" fmla="*/ 285 w 4236"/>
                <a:gd name="T9" fmla="*/ 0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36" h="186">
                  <a:moveTo>
                    <a:pt x="285" y="0"/>
                  </a:moveTo>
                  <a:lnTo>
                    <a:pt x="3967" y="0"/>
                  </a:lnTo>
                  <a:lnTo>
                    <a:pt x="4236" y="186"/>
                  </a:lnTo>
                  <a:lnTo>
                    <a:pt x="0" y="186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4146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9" name="Freeform 7"/>
            <p:cNvSpPr/>
            <p:nvPr/>
          </p:nvSpPr>
          <p:spPr bwMode="auto">
            <a:xfrm>
              <a:off x="2203505" y="2061912"/>
              <a:ext cx="3097148" cy="745630"/>
            </a:xfrm>
            <a:custGeom>
              <a:avLst/>
              <a:gdLst>
                <a:gd name="T0" fmla="*/ 0 w 3682"/>
                <a:gd name="T1" fmla="*/ 0 h 786"/>
                <a:gd name="T2" fmla="*/ 3682 w 3682"/>
                <a:gd name="T3" fmla="*/ 0 h 786"/>
                <a:gd name="T4" fmla="*/ 3682 w 3682"/>
                <a:gd name="T5" fmla="*/ 637 h 786"/>
                <a:gd name="T6" fmla="*/ 1823 w 3682"/>
                <a:gd name="T7" fmla="*/ 786 h 786"/>
                <a:gd name="T8" fmla="*/ 0 w 3682"/>
                <a:gd name="T9" fmla="*/ 637 h 786"/>
                <a:gd name="T10" fmla="*/ 0 w 3682"/>
                <a:gd name="T11" fmla="*/ 0 h 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82" h="786">
                  <a:moveTo>
                    <a:pt x="0" y="0"/>
                  </a:moveTo>
                  <a:lnTo>
                    <a:pt x="3682" y="0"/>
                  </a:lnTo>
                  <a:lnTo>
                    <a:pt x="3682" y="637"/>
                  </a:lnTo>
                  <a:lnTo>
                    <a:pt x="1823" y="786"/>
                  </a:lnTo>
                  <a:lnTo>
                    <a:pt x="0" y="6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0A4D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200" b="0" i="0" u="none" strike="noStrike" kern="0" cap="none" spc="0" normalizeH="0" baseline="0" noProof="0">
                <a:ln>
                  <a:noFill/>
                </a:ln>
                <a:solidFill>
                  <a:srgbClr val="54A0D8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0" name="矩形 39"/>
            <p:cNvSpPr/>
            <p:nvPr/>
          </p:nvSpPr>
          <p:spPr>
            <a:xfrm>
              <a:off x="2868105" y="2219842"/>
              <a:ext cx="172996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lang="en-US" altLang="zh-CN" b="1" kern="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title text</a:t>
              </a:r>
              <a:endParaRPr kumimoji="0" lang="zh-CN" altLang="en-US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1" name="TextBox 10"/>
            <p:cNvSpPr txBox="1"/>
            <p:nvPr/>
          </p:nvSpPr>
          <p:spPr>
            <a:xfrm>
              <a:off x="1994846" y="2970046"/>
              <a:ext cx="3691991" cy="22758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Click here to add content, content to match the title. </a:t>
              </a:r>
              <a:endPara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思源黑体 Light" panose="020B0300000000000000" pitchFamily="34" charset="-122"/>
                <a:ea typeface="思源黑体 Light" panose="020B0300000000000000" pitchFamily="34" charset="-122"/>
              </a:endParaRPr>
            </a:p>
            <a:p>
              <a:pPr marL="0" marR="0" lvl="0" indent="0" algn="just" defTabSz="91440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思源黑体 Light" panose="020B0300000000000000" pitchFamily="34" charset="-122"/>
                <a:ea typeface="思源黑体 Light" panose="020B0300000000000000" pitchFamily="34" charset="-122"/>
              </a:endParaRPr>
            </a:p>
            <a:p>
              <a:pPr marL="0" marR="0" lvl="0" indent="0" algn="just" defTabSz="91440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Click here to add content, content to match the title. </a:t>
              </a:r>
              <a:endPara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思源黑体 Light" panose="020B0300000000000000" pitchFamily="34" charset="-122"/>
                <a:ea typeface="思源黑体 Light" panose="020B0300000000000000" pitchFamily="34" charset="-122"/>
              </a:endParaRPr>
            </a:p>
            <a:p>
              <a:pPr marL="0" marR="0" lvl="0" indent="0" algn="just" defTabSz="91440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思源黑体 Light" panose="020B0300000000000000" pitchFamily="34" charset="-122"/>
                <a:ea typeface="思源黑体 Light" panose="020B0300000000000000" pitchFamily="34" charset="-122"/>
              </a:endParaRPr>
            </a:p>
            <a:p>
              <a:pPr marL="0" marR="0" lvl="0" indent="0" algn="just" defTabSz="91440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Click here to add content, content to match the title. </a:t>
              </a:r>
              <a:endPara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思源黑体 Light" panose="020B0300000000000000" pitchFamily="34" charset="-122"/>
                <a:ea typeface="思源黑体 Light" panose="020B0300000000000000" pitchFamily="34" charset="-122"/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6216660" y="2061912"/>
            <a:ext cx="4217953" cy="3743352"/>
            <a:chOff x="6216660" y="2061912"/>
            <a:chExt cx="4217953" cy="3743352"/>
          </a:xfrm>
        </p:grpSpPr>
        <p:sp>
          <p:nvSpPr>
            <p:cNvPr id="43" name="矩形 42"/>
            <p:cNvSpPr/>
            <p:nvPr/>
          </p:nvSpPr>
          <p:spPr bwMode="auto">
            <a:xfrm>
              <a:off x="6216660" y="2190078"/>
              <a:ext cx="4217953" cy="3615186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>
              <a:solidFill>
                <a:srgbClr val="FFFFFF">
                  <a:lumMod val="85000"/>
                </a:srgbClr>
              </a:solidFill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200" b="0" i="0" u="none" strike="noStrike" kern="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4" name="Freeform 6"/>
            <p:cNvSpPr/>
            <p:nvPr/>
          </p:nvSpPr>
          <p:spPr bwMode="auto">
            <a:xfrm>
              <a:off x="6546985" y="2061912"/>
              <a:ext cx="3562213" cy="127898"/>
            </a:xfrm>
            <a:custGeom>
              <a:avLst/>
              <a:gdLst>
                <a:gd name="T0" fmla="*/ 285 w 4236"/>
                <a:gd name="T1" fmla="*/ 0 h 186"/>
                <a:gd name="T2" fmla="*/ 3967 w 4236"/>
                <a:gd name="T3" fmla="*/ 0 h 186"/>
                <a:gd name="T4" fmla="*/ 4236 w 4236"/>
                <a:gd name="T5" fmla="*/ 186 h 186"/>
                <a:gd name="T6" fmla="*/ 0 w 4236"/>
                <a:gd name="T7" fmla="*/ 186 h 186"/>
                <a:gd name="T8" fmla="*/ 285 w 4236"/>
                <a:gd name="T9" fmla="*/ 0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36" h="186">
                  <a:moveTo>
                    <a:pt x="285" y="0"/>
                  </a:moveTo>
                  <a:lnTo>
                    <a:pt x="3967" y="0"/>
                  </a:lnTo>
                  <a:lnTo>
                    <a:pt x="4236" y="186"/>
                  </a:lnTo>
                  <a:lnTo>
                    <a:pt x="0" y="186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4146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5" name="Freeform 7"/>
            <p:cNvSpPr/>
            <p:nvPr/>
          </p:nvSpPr>
          <p:spPr bwMode="auto">
            <a:xfrm>
              <a:off x="6784903" y="2061912"/>
              <a:ext cx="3097148" cy="745630"/>
            </a:xfrm>
            <a:custGeom>
              <a:avLst/>
              <a:gdLst>
                <a:gd name="T0" fmla="*/ 0 w 3682"/>
                <a:gd name="T1" fmla="*/ 0 h 786"/>
                <a:gd name="T2" fmla="*/ 3682 w 3682"/>
                <a:gd name="T3" fmla="*/ 0 h 786"/>
                <a:gd name="T4" fmla="*/ 3682 w 3682"/>
                <a:gd name="T5" fmla="*/ 637 h 786"/>
                <a:gd name="T6" fmla="*/ 1823 w 3682"/>
                <a:gd name="T7" fmla="*/ 786 h 786"/>
                <a:gd name="T8" fmla="*/ 0 w 3682"/>
                <a:gd name="T9" fmla="*/ 637 h 786"/>
                <a:gd name="T10" fmla="*/ 0 w 3682"/>
                <a:gd name="T11" fmla="*/ 0 h 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82" h="786">
                  <a:moveTo>
                    <a:pt x="0" y="0"/>
                  </a:moveTo>
                  <a:lnTo>
                    <a:pt x="3682" y="0"/>
                  </a:lnTo>
                  <a:lnTo>
                    <a:pt x="3682" y="637"/>
                  </a:lnTo>
                  <a:lnTo>
                    <a:pt x="1823" y="786"/>
                  </a:lnTo>
                  <a:lnTo>
                    <a:pt x="0" y="6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C87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200" b="0" i="0" u="none" strike="noStrike" kern="0" cap="none" spc="0" normalizeH="0" baseline="0" noProof="0">
                <a:ln>
                  <a:noFill/>
                </a:ln>
                <a:solidFill>
                  <a:srgbClr val="54A0D8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6" name="矩形 45"/>
            <p:cNvSpPr/>
            <p:nvPr/>
          </p:nvSpPr>
          <p:spPr>
            <a:xfrm>
              <a:off x="7321027" y="2215327"/>
              <a:ext cx="209284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lang="en-US" altLang="zh-CN" b="1" kern="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title text</a:t>
              </a:r>
              <a:endParaRPr kumimoji="0" lang="zh-CN" altLang="en-US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7" name="TextBox 15"/>
            <p:cNvSpPr txBox="1"/>
            <p:nvPr/>
          </p:nvSpPr>
          <p:spPr>
            <a:xfrm>
              <a:off x="6546985" y="2970046"/>
              <a:ext cx="3650169" cy="22758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Click here to add content, content to match the title. </a:t>
              </a:r>
              <a:endPara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思源黑体 Light" panose="020B0300000000000000" pitchFamily="34" charset="-122"/>
                <a:ea typeface="思源黑体 Light" panose="020B0300000000000000" pitchFamily="34" charset="-122"/>
              </a:endParaRPr>
            </a:p>
            <a:p>
              <a:pPr marL="0" marR="0" lvl="0" indent="0" algn="just" defTabSz="91440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思源黑体 Light" panose="020B0300000000000000" pitchFamily="34" charset="-122"/>
                <a:ea typeface="思源黑体 Light" panose="020B0300000000000000" pitchFamily="34" charset="-122"/>
              </a:endParaRPr>
            </a:p>
            <a:p>
              <a:pPr marL="0" marR="0" lvl="0" indent="0" algn="just" defTabSz="91440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Click here to add content, content to match the title. </a:t>
              </a:r>
              <a:endPara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思源黑体 Light" panose="020B0300000000000000" pitchFamily="34" charset="-122"/>
                <a:ea typeface="思源黑体 Light" panose="020B0300000000000000" pitchFamily="34" charset="-122"/>
              </a:endParaRPr>
            </a:p>
            <a:p>
              <a:pPr marL="0" marR="0" lvl="0" indent="0" algn="just" defTabSz="91440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思源黑体 Light" panose="020B0300000000000000" pitchFamily="34" charset="-122"/>
                <a:ea typeface="思源黑体 Light" panose="020B0300000000000000" pitchFamily="34" charset="-122"/>
              </a:endParaRPr>
            </a:p>
            <a:p>
              <a:pPr marL="0" marR="0" lvl="0" indent="0" algn="just" defTabSz="91440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Click here to add content, content to match the title. </a:t>
              </a:r>
              <a:endPara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思源黑体 Light" panose="020B0300000000000000" pitchFamily="34" charset="-122"/>
                <a:ea typeface="思源黑体 Light" panose="020B0300000000000000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图片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: 圆角 2"/>
          <p:cNvSpPr/>
          <p:nvPr/>
        </p:nvSpPr>
        <p:spPr>
          <a:xfrm>
            <a:off x="419100" y="371475"/>
            <a:ext cx="11353800" cy="6115050"/>
          </a:xfrm>
          <a:prstGeom prst="roundRect">
            <a:avLst>
              <a:gd name="adj" fmla="val 7925"/>
            </a:avLst>
          </a:prstGeom>
          <a:solidFill>
            <a:schemeClr val="bg1">
              <a:alpha val="90000"/>
            </a:schemeClr>
          </a:solidFill>
          <a:ln w="19050">
            <a:solidFill>
              <a:srgbClr val="ACD6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938414" y="680335"/>
            <a:ext cx="4315173" cy="874008"/>
            <a:chOff x="3938414" y="578735"/>
            <a:chExt cx="4315173" cy="874008"/>
          </a:xfrm>
        </p:grpSpPr>
        <p:sp>
          <p:nvSpPr>
            <p:cNvPr id="5" name="矩形 4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  <p:cNvSpPr/>
            <p:nvPr/>
          </p:nvSpPr>
          <p:spPr>
            <a:xfrm>
              <a:off x="3938414" y="1116048"/>
              <a:ext cx="4315173" cy="3366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思源黑体" panose="020B0500000000000000" pitchFamily="34" charset="-122"/>
                </a:rPr>
                <a:t>Click here to add content, content to match the title. </a:t>
              </a:r>
            </a:p>
          </p:txBody>
        </p:sp>
        <p:sp>
          <p:nvSpPr>
            <p:cNvPr id="6" name="矩形: 圆角 5"/>
            <p:cNvSpPr/>
            <p:nvPr/>
          </p:nvSpPr>
          <p:spPr>
            <a:xfrm>
              <a:off x="4347195" y="578735"/>
              <a:ext cx="3497610" cy="537313"/>
            </a:xfrm>
            <a:prstGeom prst="roundRect">
              <a:avLst>
                <a:gd name="adj" fmla="val 50000"/>
              </a:avLst>
            </a:prstGeom>
            <a:solidFill>
              <a:srgbClr val="DCF0F6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0" i="0" u="none" strike="noStrike" kern="1200" cap="none" spc="300" normalizeH="0" baseline="0" noProof="0" dirty="0">
                  <a:ln>
                    <a:noFill/>
                  </a:ln>
                  <a:solidFill>
                    <a:srgbClr val="70A4D7"/>
                  </a:solidFill>
                  <a:effectLst/>
                  <a:uLnTx/>
                  <a:uFillTx/>
                  <a:latin typeface="华康海报体W12(P)" panose="040B0C00000000000000" pitchFamily="82" charset="-122"/>
                  <a:ea typeface="华康海报体W12(P)" panose="040B0C00000000000000" pitchFamily="82" charset="-122"/>
                  <a:sym typeface="思源黑体" panose="020B0500000000000000" pitchFamily="34" charset="-122"/>
                </a:rPr>
                <a:t>Add title text</a:t>
              </a:r>
              <a:endParaRPr kumimoji="0" lang="zh-CN" altLang="en-US" sz="2400" b="0" i="0" u="none" strike="noStrike" kern="1200" cap="none" spc="300" normalizeH="0" baseline="0" noProof="0" dirty="0">
                <a:ln>
                  <a:noFill/>
                </a:ln>
                <a:solidFill>
                  <a:srgbClr val="70A4D7"/>
                </a:solidFill>
                <a:effectLst/>
                <a:uLnTx/>
                <a:uFillTx/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4263473" y="1489508"/>
            <a:ext cx="3665055" cy="4225492"/>
            <a:chOff x="4045167" y="1489508"/>
            <a:chExt cx="3665055" cy="4225492"/>
          </a:xfrm>
        </p:grpSpPr>
        <p:sp>
          <p:nvSpPr>
            <p:cNvPr id="14" name="Freeform 3"/>
            <p:cNvSpPr/>
            <p:nvPr/>
          </p:nvSpPr>
          <p:spPr bwMode="gray">
            <a:xfrm rot="19490962">
              <a:off x="4045167" y="3603568"/>
              <a:ext cx="1747361" cy="2111432"/>
            </a:xfrm>
            <a:custGeom>
              <a:avLst/>
              <a:gdLst>
                <a:gd name="T0" fmla="*/ 1219 w 1921"/>
                <a:gd name="T1" fmla="*/ 3 h 1516"/>
                <a:gd name="T2" fmla="*/ 1047 w 1921"/>
                <a:gd name="T3" fmla="*/ 20 h 1516"/>
                <a:gd name="T4" fmla="*/ 900 w 1921"/>
                <a:gd name="T5" fmla="*/ 43 h 1516"/>
                <a:gd name="T6" fmla="*/ 763 w 1921"/>
                <a:gd name="T7" fmla="*/ 76 h 1516"/>
                <a:gd name="T8" fmla="*/ 593 w 1921"/>
                <a:gd name="T9" fmla="*/ 128 h 1516"/>
                <a:gd name="T10" fmla="*/ 449 w 1921"/>
                <a:gd name="T11" fmla="*/ 187 h 1516"/>
                <a:gd name="T12" fmla="*/ 345 w 1921"/>
                <a:gd name="T13" fmla="*/ 244 h 1516"/>
                <a:gd name="T14" fmla="*/ 261 w 1921"/>
                <a:gd name="T15" fmla="*/ 301 h 1516"/>
                <a:gd name="T16" fmla="*/ 184 w 1921"/>
                <a:gd name="T17" fmla="*/ 366 h 1516"/>
                <a:gd name="T18" fmla="*/ 118 w 1921"/>
                <a:gd name="T19" fmla="*/ 431 h 1516"/>
                <a:gd name="T20" fmla="*/ 58 w 1921"/>
                <a:gd name="T21" fmla="*/ 516 h 1516"/>
                <a:gd name="T22" fmla="*/ 21 w 1921"/>
                <a:gd name="T23" fmla="*/ 594 h 1516"/>
                <a:gd name="T24" fmla="*/ 0 w 1921"/>
                <a:gd name="T25" fmla="*/ 695 h 1516"/>
                <a:gd name="T26" fmla="*/ 14 w 1921"/>
                <a:gd name="T27" fmla="*/ 785 h 1516"/>
                <a:gd name="T28" fmla="*/ 47 w 1921"/>
                <a:gd name="T29" fmla="*/ 872 h 1516"/>
                <a:gd name="T30" fmla="*/ 92 w 1921"/>
                <a:gd name="T31" fmla="*/ 946 h 1516"/>
                <a:gd name="T32" fmla="*/ 179 w 1921"/>
                <a:gd name="T33" fmla="*/ 1041 h 1516"/>
                <a:gd name="T34" fmla="*/ 271 w 1921"/>
                <a:gd name="T35" fmla="*/ 1115 h 1516"/>
                <a:gd name="T36" fmla="*/ 377 w 1921"/>
                <a:gd name="T37" fmla="*/ 1176 h 1516"/>
                <a:gd name="T38" fmla="*/ 512 w 1921"/>
                <a:gd name="T39" fmla="*/ 1244 h 1516"/>
                <a:gd name="T40" fmla="*/ 667 w 1921"/>
                <a:gd name="T41" fmla="*/ 1302 h 1516"/>
                <a:gd name="T42" fmla="*/ 978 w 1921"/>
                <a:gd name="T43" fmla="*/ 1373 h 1516"/>
                <a:gd name="T44" fmla="*/ 1248 w 1921"/>
                <a:gd name="T45" fmla="*/ 1403 h 1516"/>
                <a:gd name="T46" fmla="*/ 1403 w 1921"/>
                <a:gd name="T47" fmla="*/ 1515 h 1516"/>
                <a:gd name="T48" fmla="*/ 1397 w 1921"/>
                <a:gd name="T49" fmla="*/ 1031 h 1516"/>
                <a:gd name="T50" fmla="*/ 1243 w 1921"/>
                <a:gd name="T51" fmla="*/ 1132 h 1516"/>
                <a:gd name="T52" fmla="*/ 1007 w 1921"/>
                <a:gd name="T53" fmla="*/ 1098 h 1516"/>
                <a:gd name="T54" fmla="*/ 757 w 1921"/>
                <a:gd name="T55" fmla="*/ 1025 h 1516"/>
                <a:gd name="T56" fmla="*/ 619 w 1921"/>
                <a:gd name="T57" fmla="*/ 957 h 1516"/>
                <a:gd name="T58" fmla="*/ 506 w 1921"/>
                <a:gd name="T59" fmla="*/ 888 h 1516"/>
                <a:gd name="T60" fmla="*/ 417 w 1921"/>
                <a:gd name="T61" fmla="*/ 806 h 1516"/>
                <a:gd name="T62" fmla="*/ 348 w 1921"/>
                <a:gd name="T63" fmla="*/ 708 h 1516"/>
                <a:gd name="T64" fmla="*/ 319 w 1921"/>
                <a:gd name="T65" fmla="*/ 610 h 1516"/>
                <a:gd name="T66" fmla="*/ 321 w 1921"/>
                <a:gd name="T67" fmla="*/ 522 h 1516"/>
                <a:gd name="T68" fmla="*/ 348 w 1921"/>
                <a:gd name="T69" fmla="*/ 437 h 1516"/>
                <a:gd name="T70" fmla="*/ 401 w 1921"/>
                <a:gd name="T71" fmla="*/ 351 h 1516"/>
                <a:gd name="T72" fmla="*/ 509 w 1921"/>
                <a:gd name="T73" fmla="*/ 251 h 1516"/>
                <a:gd name="T74" fmla="*/ 643 w 1921"/>
                <a:gd name="T75" fmla="*/ 169 h 1516"/>
                <a:gd name="T76" fmla="*/ 778 w 1921"/>
                <a:gd name="T77" fmla="*/ 110 h 1516"/>
                <a:gd name="T78" fmla="*/ 913 w 1921"/>
                <a:gd name="T79" fmla="*/ 68 h 1516"/>
                <a:gd name="T80" fmla="*/ 1021 w 1921"/>
                <a:gd name="T81" fmla="*/ 42 h 1516"/>
                <a:gd name="T82" fmla="*/ 1150 w 1921"/>
                <a:gd name="T83" fmla="*/ 25 h 1516"/>
                <a:gd name="T84" fmla="*/ 1446 w 1921"/>
                <a:gd name="T85" fmla="*/ 0 h 1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921" h="1516">
                  <a:moveTo>
                    <a:pt x="1446" y="0"/>
                  </a:moveTo>
                  <a:lnTo>
                    <a:pt x="1219" y="3"/>
                  </a:lnTo>
                  <a:lnTo>
                    <a:pt x="1142" y="9"/>
                  </a:lnTo>
                  <a:lnTo>
                    <a:pt x="1047" y="20"/>
                  </a:lnTo>
                  <a:lnTo>
                    <a:pt x="974" y="29"/>
                  </a:lnTo>
                  <a:lnTo>
                    <a:pt x="900" y="43"/>
                  </a:lnTo>
                  <a:lnTo>
                    <a:pt x="828" y="59"/>
                  </a:lnTo>
                  <a:lnTo>
                    <a:pt x="763" y="76"/>
                  </a:lnTo>
                  <a:lnTo>
                    <a:pt x="686" y="97"/>
                  </a:lnTo>
                  <a:lnTo>
                    <a:pt x="593" y="128"/>
                  </a:lnTo>
                  <a:lnTo>
                    <a:pt x="520" y="156"/>
                  </a:lnTo>
                  <a:lnTo>
                    <a:pt x="449" y="187"/>
                  </a:lnTo>
                  <a:lnTo>
                    <a:pt x="401" y="213"/>
                  </a:lnTo>
                  <a:lnTo>
                    <a:pt x="345" y="244"/>
                  </a:lnTo>
                  <a:lnTo>
                    <a:pt x="304" y="268"/>
                  </a:lnTo>
                  <a:lnTo>
                    <a:pt x="261" y="301"/>
                  </a:lnTo>
                  <a:lnTo>
                    <a:pt x="222" y="332"/>
                  </a:lnTo>
                  <a:lnTo>
                    <a:pt x="184" y="366"/>
                  </a:lnTo>
                  <a:lnTo>
                    <a:pt x="155" y="393"/>
                  </a:lnTo>
                  <a:lnTo>
                    <a:pt x="118" y="431"/>
                  </a:lnTo>
                  <a:lnTo>
                    <a:pt x="82" y="474"/>
                  </a:lnTo>
                  <a:lnTo>
                    <a:pt x="58" y="516"/>
                  </a:lnTo>
                  <a:lnTo>
                    <a:pt x="39" y="552"/>
                  </a:lnTo>
                  <a:lnTo>
                    <a:pt x="21" y="594"/>
                  </a:lnTo>
                  <a:lnTo>
                    <a:pt x="6" y="638"/>
                  </a:lnTo>
                  <a:lnTo>
                    <a:pt x="0" y="695"/>
                  </a:lnTo>
                  <a:lnTo>
                    <a:pt x="5" y="744"/>
                  </a:lnTo>
                  <a:lnTo>
                    <a:pt x="14" y="785"/>
                  </a:lnTo>
                  <a:lnTo>
                    <a:pt x="26" y="826"/>
                  </a:lnTo>
                  <a:lnTo>
                    <a:pt x="47" y="872"/>
                  </a:lnTo>
                  <a:lnTo>
                    <a:pt x="66" y="911"/>
                  </a:lnTo>
                  <a:lnTo>
                    <a:pt x="92" y="946"/>
                  </a:lnTo>
                  <a:lnTo>
                    <a:pt x="130" y="991"/>
                  </a:lnTo>
                  <a:lnTo>
                    <a:pt x="179" y="1041"/>
                  </a:lnTo>
                  <a:lnTo>
                    <a:pt x="229" y="1081"/>
                  </a:lnTo>
                  <a:lnTo>
                    <a:pt x="271" y="1115"/>
                  </a:lnTo>
                  <a:lnTo>
                    <a:pt x="325" y="1149"/>
                  </a:lnTo>
                  <a:lnTo>
                    <a:pt x="377" y="1176"/>
                  </a:lnTo>
                  <a:lnTo>
                    <a:pt x="437" y="1207"/>
                  </a:lnTo>
                  <a:lnTo>
                    <a:pt x="512" y="1244"/>
                  </a:lnTo>
                  <a:lnTo>
                    <a:pt x="585" y="1271"/>
                  </a:lnTo>
                  <a:lnTo>
                    <a:pt x="667" y="1302"/>
                  </a:lnTo>
                  <a:lnTo>
                    <a:pt x="836" y="1346"/>
                  </a:lnTo>
                  <a:lnTo>
                    <a:pt x="978" y="1373"/>
                  </a:lnTo>
                  <a:lnTo>
                    <a:pt x="1128" y="1393"/>
                  </a:lnTo>
                  <a:lnTo>
                    <a:pt x="1248" y="1403"/>
                  </a:lnTo>
                  <a:lnTo>
                    <a:pt x="1403" y="1410"/>
                  </a:lnTo>
                  <a:lnTo>
                    <a:pt x="1403" y="1515"/>
                  </a:lnTo>
                  <a:lnTo>
                    <a:pt x="1920" y="1275"/>
                  </a:lnTo>
                  <a:lnTo>
                    <a:pt x="1397" y="1031"/>
                  </a:lnTo>
                  <a:lnTo>
                    <a:pt x="1398" y="1139"/>
                  </a:lnTo>
                  <a:lnTo>
                    <a:pt x="1243" y="1132"/>
                  </a:lnTo>
                  <a:lnTo>
                    <a:pt x="1128" y="1119"/>
                  </a:lnTo>
                  <a:lnTo>
                    <a:pt x="1007" y="1098"/>
                  </a:lnTo>
                  <a:lnTo>
                    <a:pt x="836" y="1054"/>
                  </a:lnTo>
                  <a:lnTo>
                    <a:pt x="757" y="1025"/>
                  </a:lnTo>
                  <a:lnTo>
                    <a:pt x="681" y="993"/>
                  </a:lnTo>
                  <a:lnTo>
                    <a:pt x="619" y="957"/>
                  </a:lnTo>
                  <a:lnTo>
                    <a:pt x="556" y="922"/>
                  </a:lnTo>
                  <a:lnTo>
                    <a:pt x="506" y="888"/>
                  </a:lnTo>
                  <a:lnTo>
                    <a:pt x="464" y="850"/>
                  </a:lnTo>
                  <a:lnTo>
                    <a:pt x="417" y="806"/>
                  </a:lnTo>
                  <a:lnTo>
                    <a:pt x="377" y="755"/>
                  </a:lnTo>
                  <a:lnTo>
                    <a:pt x="348" y="708"/>
                  </a:lnTo>
                  <a:lnTo>
                    <a:pt x="333" y="664"/>
                  </a:lnTo>
                  <a:lnTo>
                    <a:pt x="319" y="610"/>
                  </a:lnTo>
                  <a:lnTo>
                    <a:pt x="317" y="558"/>
                  </a:lnTo>
                  <a:lnTo>
                    <a:pt x="321" y="522"/>
                  </a:lnTo>
                  <a:lnTo>
                    <a:pt x="329" y="483"/>
                  </a:lnTo>
                  <a:lnTo>
                    <a:pt x="348" y="437"/>
                  </a:lnTo>
                  <a:lnTo>
                    <a:pt x="372" y="393"/>
                  </a:lnTo>
                  <a:lnTo>
                    <a:pt x="401" y="351"/>
                  </a:lnTo>
                  <a:lnTo>
                    <a:pt x="440" y="310"/>
                  </a:lnTo>
                  <a:lnTo>
                    <a:pt x="509" y="251"/>
                  </a:lnTo>
                  <a:lnTo>
                    <a:pt x="567" y="211"/>
                  </a:lnTo>
                  <a:lnTo>
                    <a:pt x="643" y="169"/>
                  </a:lnTo>
                  <a:lnTo>
                    <a:pt x="720" y="133"/>
                  </a:lnTo>
                  <a:lnTo>
                    <a:pt x="778" y="110"/>
                  </a:lnTo>
                  <a:lnTo>
                    <a:pt x="847" y="86"/>
                  </a:lnTo>
                  <a:lnTo>
                    <a:pt x="913" y="68"/>
                  </a:lnTo>
                  <a:lnTo>
                    <a:pt x="966" y="54"/>
                  </a:lnTo>
                  <a:lnTo>
                    <a:pt x="1021" y="42"/>
                  </a:lnTo>
                  <a:lnTo>
                    <a:pt x="1089" y="32"/>
                  </a:lnTo>
                  <a:lnTo>
                    <a:pt x="1150" y="25"/>
                  </a:lnTo>
                  <a:lnTo>
                    <a:pt x="1234" y="15"/>
                  </a:lnTo>
                  <a:lnTo>
                    <a:pt x="1446" y="0"/>
                  </a:lnTo>
                </a:path>
              </a:pathLst>
            </a:custGeom>
            <a:solidFill>
              <a:srgbClr val="F6C875"/>
            </a:solidFill>
            <a:ln>
              <a:noFill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45720" tIns="44450" rIns="45720" bIns="44450" anchor="ctr" anchorCtr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5" name="Freeform 4"/>
            <p:cNvSpPr/>
            <p:nvPr/>
          </p:nvSpPr>
          <p:spPr bwMode="gray">
            <a:xfrm rot="19490962" flipH="1" flipV="1">
              <a:off x="5962861" y="1489508"/>
              <a:ext cx="1747361" cy="2111432"/>
            </a:xfrm>
            <a:custGeom>
              <a:avLst/>
              <a:gdLst>
                <a:gd name="T0" fmla="*/ 1219 w 1921"/>
                <a:gd name="T1" fmla="*/ 3 h 1516"/>
                <a:gd name="T2" fmla="*/ 1047 w 1921"/>
                <a:gd name="T3" fmla="*/ 20 h 1516"/>
                <a:gd name="T4" fmla="*/ 900 w 1921"/>
                <a:gd name="T5" fmla="*/ 43 h 1516"/>
                <a:gd name="T6" fmla="*/ 763 w 1921"/>
                <a:gd name="T7" fmla="*/ 76 h 1516"/>
                <a:gd name="T8" fmla="*/ 593 w 1921"/>
                <a:gd name="T9" fmla="*/ 128 h 1516"/>
                <a:gd name="T10" fmla="*/ 449 w 1921"/>
                <a:gd name="T11" fmla="*/ 187 h 1516"/>
                <a:gd name="T12" fmla="*/ 345 w 1921"/>
                <a:gd name="T13" fmla="*/ 244 h 1516"/>
                <a:gd name="T14" fmla="*/ 261 w 1921"/>
                <a:gd name="T15" fmla="*/ 301 h 1516"/>
                <a:gd name="T16" fmla="*/ 184 w 1921"/>
                <a:gd name="T17" fmla="*/ 366 h 1516"/>
                <a:gd name="T18" fmla="*/ 118 w 1921"/>
                <a:gd name="T19" fmla="*/ 431 h 1516"/>
                <a:gd name="T20" fmla="*/ 58 w 1921"/>
                <a:gd name="T21" fmla="*/ 516 h 1516"/>
                <a:gd name="T22" fmla="*/ 21 w 1921"/>
                <a:gd name="T23" fmla="*/ 594 h 1516"/>
                <a:gd name="T24" fmla="*/ 0 w 1921"/>
                <a:gd name="T25" fmla="*/ 695 h 1516"/>
                <a:gd name="T26" fmla="*/ 14 w 1921"/>
                <a:gd name="T27" fmla="*/ 785 h 1516"/>
                <a:gd name="T28" fmla="*/ 47 w 1921"/>
                <a:gd name="T29" fmla="*/ 872 h 1516"/>
                <a:gd name="T30" fmla="*/ 92 w 1921"/>
                <a:gd name="T31" fmla="*/ 946 h 1516"/>
                <a:gd name="T32" fmla="*/ 179 w 1921"/>
                <a:gd name="T33" fmla="*/ 1041 h 1516"/>
                <a:gd name="T34" fmla="*/ 271 w 1921"/>
                <a:gd name="T35" fmla="*/ 1115 h 1516"/>
                <a:gd name="T36" fmla="*/ 377 w 1921"/>
                <a:gd name="T37" fmla="*/ 1176 h 1516"/>
                <a:gd name="T38" fmla="*/ 512 w 1921"/>
                <a:gd name="T39" fmla="*/ 1244 h 1516"/>
                <a:gd name="T40" fmla="*/ 667 w 1921"/>
                <a:gd name="T41" fmla="*/ 1302 h 1516"/>
                <a:gd name="T42" fmla="*/ 978 w 1921"/>
                <a:gd name="T43" fmla="*/ 1373 h 1516"/>
                <a:gd name="T44" fmla="*/ 1248 w 1921"/>
                <a:gd name="T45" fmla="*/ 1403 h 1516"/>
                <a:gd name="T46" fmla="*/ 1403 w 1921"/>
                <a:gd name="T47" fmla="*/ 1515 h 1516"/>
                <a:gd name="T48" fmla="*/ 1397 w 1921"/>
                <a:gd name="T49" fmla="*/ 1031 h 1516"/>
                <a:gd name="T50" fmla="*/ 1243 w 1921"/>
                <a:gd name="T51" fmla="*/ 1132 h 1516"/>
                <a:gd name="T52" fmla="*/ 1007 w 1921"/>
                <a:gd name="T53" fmla="*/ 1098 h 1516"/>
                <a:gd name="T54" fmla="*/ 757 w 1921"/>
                <a:gd name="T55" fmla="*/ 1025 h 1516"/>
                <a:gd name="T56" fmla="*/ 619 w 1921"/>
                <a:gd name="T57" fmla="*/ 957 h 1516"/>
                <a:gd name="T58" fmla="*/ 506 w 1921"/>
                <a:gd name="T59" fmla="*/ 888 h 1516"/>
                <a:gd name="T60" fmla="*/ 417 w 1921"/>
                <a:gd name="T61" fmla="*/ 806 h 1516"/>
                <a:gd name="T62" fmla="*/ 348 w 1921"/>
                <a:gd name="T63" fmla="*/ 708 h 1516"/>
                <a:gd name="T64" fmla="*/ 319 w 1921"/>
                <a:gd name="T65" fmla="*/ 610 h 1516"/>
                <a:gd name="T66" fmla="*/ 321 w 1921"/>
                <a:gd name="T67" fmla="*/ 522 h 1516"/>
                <a:gd name="T68" fmla="*/ 348 w 1921"/>
                <a:gd name="T69" fmla="*/ 437 h 1516"/>
                <a:gd name="T70" fmla="*/ 401 w 1921"/>
                <a:gd name="T71" fmla="*/ 351 h 1516"/>
                <a:gd name="T72" fmla="*/ 509 w 1921"/>
                <a:gd name="T73" fmla="*/ 251 h 1516"/>
                <a:gd name="T74" fmla="*/ 643 w 1921"/>
                <a:gd name="T75" fmla="*/ 169 h 1516"/>
                <a:gd name="T76" fmla="*/ 778 w 1921"/>
                <a:gd name="T77" fmla="*/ 110 h 1516"/>
                <a:gd name="T78" fmla="*/ 913 w 1921"/>
                <a:gd name="T79" fmla="*/ 68 h 1516"/>
                <a:gd name="T80" fmla="*/ 1021 w 1921"/>
                <a:gd name="T81" fmla="*/ 42 h 1516"/>
                <a:gd name="T82" fmla="*/ 1150 w 1921"/>
                <a:gd name="T83" fmla="*/ 25 h 1516"/>
                <a:gd name="T84" fmla="*/ 1446 w 1921"/>
                <a:gd name="T85" fmla="*/ 0 h 1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921" h="1516">
                  <a:moveTo>
                    <a:pt x="1446" y="0"/>
                  </a:moveTo>
                  <a:lnTo>
                    <a:pt x="1219" y="3"/>
                  </a:lnTo>
                  <a:lnTo>
                    <a:pt x="1142" y="9"/>
                  </a:lnTo>
                  <a:lnTo>
                    <a:pt x="1047" y="20"/>
                  </a:lnTo>
                  <a:lnTo>
                    <a:pt x="974" y="29"/>
                  </a:lnTo>
                  <a:lnTo>
                    <a:pt x="900" y="43"/>
                  </a:lnTo>
                  <a:lnTo>
                    <a:pt x="828" y="59"/>
                  </a:lnTo>
                  <a:lnTo>
                    <a:pt x="763" y="76"/>
                  </a:lnTo>
                  <a:lnTo>
                    <a:pt x="686" y="97"/>
                  </a:lnTo>
                  <a:lnTo>
                    <a:pt x="593" y="128"/>
                  </a:lnTo>
                  <a:lnTo>
                    <a:pt x="520" y="156"/>
                  </a:lnTo>
                  <a:lnTo>
                    <a:pt x="449" y="187"/>
                  </a:lnTo>
                  <a:lnTo>
                    <a:pt x="401" y="213"/>
                  </a:lnTo>
                  <a:lnTo>
                    <a:pt x="345" y="244"/>
                  </a:lnTo>
                  <a:lnTo>
                    <a:pt x="304" y="268"/>
                  </a:lnTo>
                  <a:lnTo>
                    <a:pt x="261" y="301"/>
                  </a:lnTo>
                  <a:lnTo>
                    <a:pt x="222" y="332"/>
                  </a:lnTo>
                  <a:lnTo>
                    <a:pt x="184" y="366"/>
                  </a:lnTo>
                  <a:lnTo>
                    <a:pt x="155" y="393"/>
                  </a:lnTo>
                  <a:lnTo>
                    <a:pt x="118" y="431"/>
                  </a:lnTo>
                  <a:lnTo>
                    <a:pt x="82" y="474"/>
                  </a:lnTo>
                  <a:lnTo>
                    <a:pt x="58" y="516"/>
                  </a:lnTo>
                  <a:lnTo>
                    <a:pt x="39" y="552"/>
                  </a:lnTo>
                  <a:lnTo>
                    <a:pt x="21" y="594"/>
                  </a:lnTo>
                  <a:lnTo>
                    <a:pt x="6" y="638"/>
                  </a:lnTo>
                  <a:lnTo>
                    <a:pt x="0" y="695"/>
                  </a:lnTo>
                  <a:lnTo>
                    <a:pt x="5" y="744"/>
                  </a:lnTo>
                  <a:lnTo>
                    <a:pt x="14" y="785"/>
                  </a:lnTo>
                  <a:lnTo>
                    <a:pt x="26" y="826"/>
                  </a:lnTo>
                  <a:lnTo>
                    <a:pt x="47" y="872"/>
                  </a:lnTo>
                  <a:lnTo>
                    <a:pt x="66" y="911"/>
                  </a:lnTo>
                  <a:lnTo>
                    <a:pt x="92" y="946"/>
                  </a:lnTo>
                  <a:lnTo>
                    <a:pt x="130" y="991"/>
                  </a:lnTo>
                  <a:lnTo>
                    <a:pt x="179" y="1041"/>
                  </a:lnTo>
                  <a:lnTo>
                    <a:pt x="229" y="1081"/>
                  </a:lnTo>
                  <a:lnTo>
                    <a:pt x="271" y="1115"/>
                  </a:lnTo>
                  <a:lnTo>
                    <a:pt x="325" y="1149"/>
                  </a:lnTo>
                  <a:lnTo>
                    <a:pt x="377" y="1176"/>
                  </a:lnTo>
                  <a:lnTo>
                    <a:pt x="437" y="1207"/>
                  </a:lnTo>
                  <a:lnTo>
                    <a:pt x="512" y="1244"/>
                  </a:lnTo>
                  <a:lnTo>
                    <a:pt x="585" y="1271"/>
                  </a:lnTo>
                  <a:lnTo>
                    <a:pt x="667" y="1302"/>
                  </a:lnTo>
                  <a:lnTo>
                    <a:pt x="836" y="1346"/>
                  </a:lnTo>
                  <a:lnTo>
                    <a:pt x="978" y="1373"/>
                  </a:lnTo>
                  <a:lnTo>
                    <a:pt x="1128" y="1393"/>
                  </a:lnTo>
                  <a:lnTo>
                    <a:pt x="1248" y="1403"/>
                  </a:lnTo>
                  <a:lnTo>
                    <a:pt x="1403" y="1410"/>
                  </a:lnTo>
                  <a:lnTo>
                    <a:pt x="1403" y="1515"/>
                  </a:lnTo>
                  <a:lnTo>
                    <a:pt x="1920" y="1275"/>
                  </a:lnTo>
                  <a:lnTo>
                    <a:pt x="1397" y="1031"/>
                  </a:lnTo>
                  <a:lnTo>
                    <a:pt x="1398" y="1139"/>
                  </a:lnTo>
                  <a:lnTo>
                    <a:pt x="1243" y="1132"/>
                  </a:lnTo>
                  <a:lnTo>
                    <a:pt x="1128" y="1119"/>
                  </a:lnTo>
                  <a:lnTo>
                    <a:pt x="1007" y="1098"/>
                  </a:lnTo>
                  <a:lnTo>
                    <a:pt x="836" y="1054"/>
                  </a:lnTo>
                  <a:lnTo>
                    <a:pt x="757" y="1025"/>
                  </a:lnTo>
                  <a:lnTo>
                    <a:pt x="681" y="993"/>
                  </a:lnTo>
                  <a:lnTo>
                    <a:pt x="619" y="957"/>
                  </a:lnTo>
                  <a:lnTo>
                    <a:pt x="556" y="922"/>
                  </a:lnTo>
                  <a:lnTo>
                    <a:pt x="506" y="888"/>
                  </a:lnTo>
                  <a:lnTo>
                    <a:pt x="464" y="850"/>
                  </a:lnTo>
                  <a:lnTo>
                    <a:pt x="417" y="806"/>
                  </a:lnTo>
                  <a:lnTo>
                    <a:pt x="377" y="755"/>
                  </a:lnTo>
                  <a:lnTo>
                    <a:pt x="348" y="708"/>
                  </a:lnTo>
                  <a:lnTo>
                    <a:pt x="333" y="664"/>
                  </a:lnTo>
                  <a:lnTo>
                    <a:pt x="319" y="610"/>
                  </a:lnTo>
                  <a:lnTo>
                    <a:pt x="317" y="558"/>
                  </a:lnTo>
                  <a:lnTo>
                    <a:pt x="321" y="522"/>
                  </a:lnTo>
                  <a:lnTo>
                    <a:pt x="329" y="483"/>
                  </a:lnTo>
                  <a:lnTo>
                    <a:pt x="348" y="437"/>
                  </a:lnTo>
                  <a:lnTo>
                    <a:pt x="372" y="393"/>
                  </a:lnTo>
                  <a:lnTo>
                    <a:pt x="401" y="351"/>
                  </a:lnTo>
                  <a:lnTo>
                    <a:pt x="440" y="310"/>
                  </a:lnTo>
                  <a:lnTo>
                    <a:pt x="509" y="251"/>
                  </a:lnTo>
                  <a:lnTo>
                    <a:pt x="567" y="211"/>
                  </a:lnTo>
                  <a:lnTo>
                    <a:pt x="643" y="169"/>
                  </a:lnTo>
                  <a:lnTo>
                    <a:pt x="720" y="133"/>
                  </a:lnTo>
                  <a:lnTo>
                    <a:pt x="778" y="110"/>
                  </a:lnTo>
                  <a:lnTo>
                    <a:pt x="847" y="86"/>
                  </a:lnTo>
                  <a:lnTo>
                    <a:pt x="913" y="68"/>
                  </a:lnTo>
                  <a:lnTo>
                    <a:pt x="966" y="54"/>
                  </a:lnTo>
                  <a:lnTo>
                    <a:pt x="1021" y="42"/>
                  </a:lnTo>
                  <a:lnTo>
                    <a:pt x="1089" y="32"/>
                  </a:lnTo>
                  <a:lnTo>
                    <a:pt x="1150" y="25"/>
                  </a:lnTo>
                  <a:lnTo>
                    <a:pt x="1234" y="15"/>
                  </a:lnTo>
                  <a:lnTo>
                    <a:pt x="1446" y="0"/>
                  </a:lnTo>
                </a:path>
              </a:pathLst>
            </a:custGeom>
            <a:solidFill>
              <a:srgbClr val="70A4D7"/>
            </a:solidFill>
            <a:ln>
              <a:noFill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45720" tIns="44450" rIns="45720" bIns="44450" anchor="ctr" anchorCtr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6" name="Oval 5"/>
            <p:cNvSpPr>
              <a:spLocks noChangeArrowheads="1"/>
            </p:cNvSpPr>
            <p:nvPr/>
          </p:nvSpPr>
          <p:spPr bwMode="gray">
            <a:xfrm>
              <a:off x="4240215" y="2535421"/>
              <a:ext cx="1515329" cy="1515329"/>
            </a:xfrm>
            <a:prstGeom prst="ellipse">
              <a:avLst/>
            </a:prstGeom>
            <a:solidFill>
              <a:srgbClr val="70A4D7"/>
            </a:solidFill>
            <a:ln>
              <a:noFill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45720" tIns="44450" rIns="45720" bIns="44450" anchor="ctr" anchorCtr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思源黑体" panose="020B0500000000000000" pitchFamily="34" charset="-122"/>
                </a:rPr>
                <a:t>Title</a:t>
              </a:r>
              <a:endPara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7" name="Oval 6"/>
            <p:cNvSpPr>
              <a:spLocks noChangeArrowheads="1"/>
            </p:cNvSpPr>
            <p:nvPr/>
          </p:nvSpPr>
          <p:spPr bwMode="gray">
            <a:xfrm>
              <a:off x="6049415" y="3592530"/>
              <a:ext cx="1515329" cy="1515329"/>
            </a:xfrm>
            <a:prstGeom prst="ellipse">
              <a:avLst/>
            </a:prstGeom>
            <a:solidFill>
              <a:srgbClr val="F6C875"/>
            </a:solidFill>
            <a:ln>
              <a:noFill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45720" tIns="44450" rIns="45720" bIns="44450" anchor="ctr" anchorCtr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思源黑体" panose="020B0500000000000000" pitchFamily="34" charset="-122"/>
                </a:rPr>
                <a:t>Title</a:t>
              </a:r>
              <a:endPara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18" name="TextBox 7"/>
          <p:cNvSpPr txBox="1"/>
          <p:nvPr/>
        </p:nvSpPr>
        <p:spPr>
          <a:xfrm>
            <a:off x="761461" y="2879955"/>
            <a:ext cx="3370260" cy="1185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text content, such as keywords, some brief introductions, etc.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9" name="TextBox 6"/>
          <p:cNvSpPr txBox="1"/>
          <p:nvPr/>
        </p:nvSpPr>
        <p:spPr>
          <a:xfrm>
            <a:off x="936353" y="1944362"/>
            <a:ext cx="1728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Add title text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cxnSp>
        <p:nvCxnSpPr>
          <p:cNvPr id="20" name="直接连接符 19"/>
          <p:cNvCxnSpPr/>
          <p:nvPr/>
        </p:nvCxnSpPr>
        <p:spPr>
          <a:xfrm>
            <a:off x="829426" y="2535421"/>
            <a:ext cx="4224764" cy="0"/>
          </a:xfrm>
          <a:prstGeom prst="line">
            <a:avLst/>
          </a:prstGeom>
          <a:noFill/>
          <a:ln>
            <a:solidFill>
              <a:srgbClr val="ACD6F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1" name="TextBox 10"/>
          <p:cNvSpPr txBox="1"/>
          <p:nvPr/>
        </p:nvSpPr>
        <p:spPr>
          <a:xfrm>
            <a:off x="8237462" y="2804033"/>
            <a:ext cx="3344938" cy="1185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text content, such as keywords, some brief introductions, etc.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2" name="TextBox 9"/>
          <p:cNvSpPr txBox="1"/>
          <p:nvPr/>
        </p:nvSpPr>
        <p:spPr>
          <a:xfrm>
            <a:off x="7878638" y="5153310"/>
            <a:ext cx="1728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Add title text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cxnSp>
        <p:nvCxnSpPr>
          <p:cNvPr id="23" name="直接连接符 22"/>
          <p:cNvCxnSpPr/>
          <p:nvPr/>
        </p:nvCxnSpPr>
        <p:spPr>
          <a:xfrm>
            <a:off x="6958487" y="5107853"/>
            <a:ext cx="4407102" cy="0"/>
          </a:xfrm>
          <a:prstGeom prst="line">
            <a:avLst/>
          </a:prstGeom>
          <a:noFill/>
          <a:ln>
            <a:solidFill>
              <a:srgbClr val="ACD6F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2517784" y="2602744"/>
            <a:ext cx="72294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7200" b="0" i="0" u="none" strike="noStrike" kern="1200" cap="none" spc="0" normalizeH="0" baseline="0" noProof="0" dirty="0">
                <a:ln>
                  <a:noFill/>
                </a:ln>
                <a:solidFill>
                  <a:srgbClr val="F6C875"/>
                </a:solidFill>
                <a:effectLst/>
                <a:uLnTx/>
                <a:uFillTx/>
                <a:latin typeface="华康海报体W12(P)" panose="040B0C00000000000000" pitchFamily="82" charset="-122"/>
                <a:ea typeface="华康海报体W12(P)" panose="040B0C00000000000000" pitchFamily="82" charset="-122"/>
                <a:cs typeface="+mn-ea"/>
                <a:sym typeface="思源黑体" panose="020B0500000000000000" pitchFamily="34" charset="-122"/>
              </a:rPr>
              <a:t>THANK YOU</a:t>
            </a:r>
            <a:endParaRPr kumimoji="0" lang="zh-CN" altLang="en-US" sz="7200" b="0" i="0" u="none" strike="noStrike" kern="1200" cap="none" spc="0" normalizeH="0" baseline="0" noProof="0" dirty="0">
              <a:ln>
                <a:noFill/>
              </a:ln>
              <a:solidFill>
                <a:srgbClr val="A0B965"/>
              </a:solidFill>
              <a:effectLst/>
              <a:uLnTx/>
              <a:uFillTx/>
              <a:latin typeface="华康海报体W12(P)" panose="040B0C00000000000000" pitchFamily="82" charset="-122"/>
              <a:ea typeface="华康海报体W12(P)" panose="040B0C00000000000000" pitchFamily="82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1" name="圆角矩形 11"/>
          <p:cNvSpPr/>
          <p:nvPr/>
        </p:nvSpPr>
        <p:spPr>
          <a:xfrm>
            <a:off x="5243759" y="4951719"/>
            <a:ext cx="1905186" cy="349228"/>
          </a:xfrm>
          <a:prstGeom prst="roundRect">
            <a:avLst>
              <a:gd name="adj" fmla="val 50000"/>
            </a:avLst>
          </a:prstGeom>
          <a:solidFill>
            <a:srgbClr val="70A4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400" noProof="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www.freeppt7.com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2" name="Rounded Rectangle 7">
            <a:extLst>
              <a:ext uri="{FF2B5EF4-FFF2-40B4-BE49-F238E27FC236}">
                <a16:creationId xmlns:a16="http://schemas.microsoft.com/office/drawing/2014/main" id="{94E22EAB-D39A-3401-8CF6-F87D59438A25}"/>
              </a:ext>
            </a:extLst>
          </p:cNvPr>
          <p:cNvSpPr/>
          <p:nvPr/>
        </p:nvSpPr>
        <p:spPr>
          <a:xfrm>
            <a:off x="5290213" y="734626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LOGO</a:t>
            </a:r>
            <a:endParaRPr lang="ko-KR" altLang="en-US" sz="27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56E43E27-F1B0-02E8-1946-73FF63AFFE33}"/>
              </a:ext>
            </a:extLst>
          </p:cNvPr>
          <p:cNvGrpSpPr/>
          <p:nvPr/>
        </p:nvGrpSpPr>
        <p:grpSpPr>
          <a:xfrm>
            <a:off x="1659925" y="1576395"/>
            <a:ext cx="8872151" cy="3560070"/>
            <a:chOff x="1659925" y="1622451"/>
            <a:chExt cx="8872151" cy="356007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0D85D155-BED2-ACEB-3769-8DCFF91CDB3A}"/>
                </a:ext>
              </a:extLst>
            </p:cNvPr>
            <p:cNvSpPr txBox="1"/>
            <p:nvPr/>
          </p:nvSpPr>
          <p:spPr>
            <a:xfrm>
              <a:off x="1659925" y="1622451"/>
              <a:ext cx="8872151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We respect your valuable time with </a:t>
              </a:r>
              <a:r>
                <a:rPr kumimoji="0" lang="en-US" altLang="zh-CN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freeppt7</a:t>
              </a: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!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If you have any questions, please reach us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845DEF97-E3F3-DD1E-C544-B2026124D939}"/>
                </a:ext>
              </a:extLst>
            </p:cNvPr>
            <p:cNvGrpSpPr/>
            <p:nvPr/>
          </p:nvGrpSpPr>
          <p:grpSpPr>
            <a:xfrm>
              <a:off x="4744357" y="2961726"/>
              <a:ext cx="2878228" cy="444237"/>
              <a:chOff x="3649099" y="2657323"/>
              <a:chExt cx="4767227" cy="735794"/>
            </a:xfrm>
          </p:grpSpPr>
          <p:pic>
            <p:nvPicPr>
              <p:cNvPr id="8" name="Picture 4" descr="Facebook icon circle Logo PNG Vector (EPS) Free Download">
                <a:hlinkClick r:id="rId2"/>
                <a:extLst>
                  <a:ext uri="{FF2B5EF4-FFF2-40B4-BE49-F238E27FC236}">
                    <a16:creationId xmlns:a16="http://schemas.microsoft.com/office/drawing/2014/main" id="{602876B6-B1F8-A41A-F81C-A10A3E7EDB9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49099" y="2657323"/>
                <a:ext cx="730592" cy="73059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6" descr="Instagram Logo Icon Png #96303 - Free Icons Library">
                <a:hlinkClick r:id="rId4"/>
                <a:extLst>
                  <a:ext uri="{FF2B5EF4-FFF2-40B4-BE49-F238E27FC236}">
                    <a16:creationId xmlns:a16="http://schemas.microsoft.com/office/drawing/2014/main" id="{6041D0AE-538D-F0DF-C0B2-6B86D00F12F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0569" y="2657323"/>
                <a:ext cx="730592" cy="7211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" name="Picture 8" descr="Youtube PNG images free download">
                <a:hlinkClick r:id="rId6"/>
                <a:extLst>
                  <a:ext uri="{FF2B5EF4-FFF2-40B4-BE49-F238E27FC236}">
                    <a16:creationId xmlns:a16="http://schemas.microsoft.com/office/drawing/2014/main" id="{6D36331A-0349-69CC-F35A-C6E152B11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77912" y="2671927"/>
                <a:ext cx="1019843" cy="7211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" name="Picture 10" descr="Download Twitter Logo Png Transparent Background - Logo Twitter Png PNG  Image with No Background - PNGkey.com">
                <a:hlinkClick r:id="rId8"/>
                <a:extLst>
                  <a:ext uri="{FF2B5EF4-FFF2-40B4-BE49-F238E27FC236}">
                    <a16:creationId xmlns:a16="http://schemas.microsoft.com/office/drawing/2014/main" id="{DEFC2ED4-7A85-4B63-AA58-3742E8C4C6F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47455" y="2671928"/>
                <a:ext cx="715988" cy="7159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" name="Picture 12" descr="LinkedIn Logo – Free PNG format download (2022)">
                <a:hlinkClick r:id="rId10"/>
                <a:extLst>
                  <a:ext uri="{FF2B5EF4-FFF2-40B4-BE49-F238E27FC236}">
                    <a16:creationId xmlns:a16="http://schemas.microsoft.com/office/drawing/2014/main" id="{6305F8BE-4A1B-D495-8890-5153C8455B0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22895" y="2663501"/>
                <a:ext cx="1293431" cy="72755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923B166-2FB1-3537-5651-CEDA59A06144}"/>
                </a:ext>
              </a:extLst>
            </p:cNvPr>
            <p:cNvSpPr/>
            <p:nvPr/>
          </p:nvSpPr>
          <p:spPr>
            <a:xfrm>
              <a:off x="2668859" y="4659301"/>
              <a:ext cx="6854283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CREDIT:</a:t>
              </a: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 Freeppt7.com created this PowerPoint template.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Let this slide be kept for attribution.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CD92F99-F9BB-4F0B-8C48-7B2315895202}"/>
                </a:ext>
              </a:extLst>
            </p:cNvPr>
            <p:cNvSpPr/>
            <p:nvPr/>
          </p:nvSpPr>
          <p:spPr>
            <a:xfrm>
              <a:off x="2129246" y="4098910"/>
              <a:ext cx="825572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Do you have a design request, please visit our </a:t>
              </a:r>
              <a:r>
                <a:rPr kumimoji="0" lang="en-US" b="1" i="0" u="sng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  <a:hlinkClick r:id="rId12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redesign</a:t>
              </a: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 page.</a:t>
              </a:r>
            </a:p>
          </p:txBody>
        </p:sp>
      </p:grpSp>
      <p:sp>
        <p:nvSpPr>
          <p:cNvPr id="13" name="TextBox 3">
            <a:hlinkClick r:id="rId13"/>
            <a:extLst>
              <a:ext uri="{FF2B5EF4-FFF2-40B4-BE49-F238E27FC236}">
                <a16:creationId xmlns:a16="http://schemas.microsoft.com/office/drawing/2014/main" id="{BD3C2092-DA25-3AA4-C25B-983997217607}"/>
              </a:ext>
            </a:extLst>
          </p:cNvPr>
          <p:cNvSpPr txBox="1"/>
          <p:nvPr/>
        </p:nvSpPr>
        <p:spPr>
          <a:xfrm>
            <a:off x="3672301" y="5669848"/>
            <a:ext cx="51696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cs typeface="Arial" panose="020B0604020202020204" pitchFamily="34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www.freeppt7.com</a:t>
            </a:r>
            <a:endParaRPr lang="ko-KR" altLang="en-US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965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63671"/>
            <a:ext cx="12192000" cy="792897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132228" y="2327852"/>
            <a:ext cx="63384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6000" b="0" i="0" u="none" strike="noStrike" kern="1200" cap="none" spc="600" normalizeH="0" baseline="0" noProof="0" dirty="0">
                <a:ln>
                  <a:noFill/>
                </a:ln>
                <a:solidFill>
                  <a:srgbClr val="70A4D7"/>
                </a:solidFill>
                <a:effectLst/>
                <a:uLnTx/>
                <a:uFillTx/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rPr>
              <a:t>Add title text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301459" y="4754397"/>
            <a:ext cx="1589080" cy="382219"/>
          </a:xfrm>
          <a:prstGeom prst="roundRect">
            <a:avLst>
              <a:gd name="adj" fmla="val 50000"/>
            </a:avLst>
          </a:prstGeom>
          <a:solidFill>
            <a:srgbClr val="70A4D7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Part One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7" name="矩形 6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<p:cNvSpPr/>
          <p:nvPr/>
        </p:nvSpPr>
        <p:spPr>
          <a:xfrm>
            <a:off x="2429886" y="3440385"/>
            <a:ext cx="5743143" cy="418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Click here to add content, content to match the title. </a:t>
            </a:r>
          </a:p>
        </p:txBody>
      </p:sp>
      <p:sp>
        <p:nvSpPr>
          <p:cNvPr id="8" name="流程图: 接点 7"/>
          <p:cNvSpPr/>
          <p:nvPr/>
        </p:nvSpPr>
        <p:spPr>
          <a:xfrm>
            <a:off x="8609141" y="1323424"/>
            <a:ext cx="1042538" cy="1033517"/>
          </a:xfrm>
          <a:prstGeom prst="flowChartConnector">
            <a:avLst/>
          </a:prstGeom>
          <a:solidFill>
            <a:srgbClr val="F6C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rPr>
              <a:t>01</a:t>
            </a:r>
            <a:endParaRPr kumimoji="0" lang="zh-CN" alt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华康海报体W12(P)" panose="040B0C00000000000000" pitchFamily="82" charset="-122"/>
              <a:ea typeface="华康海报体W12(P)" panose="040B0C00000000000000" pitchFamily="82" charset="-122"/>
              <a:sym typeface="思源黑体" panose="020B05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图片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: 圆角 2"/>
          <p:cNvSpPr/>
          <p:nvPr/>
        </p:nvSpPr>
        <p:spPr>
          <a:xfrm>
            <a:off x="419100" y="371475"/>
            <a:ext cx="11353800" cy="6115050"/>
          </a:xfrm>
          <a:prstGeom prst="roundRect">
            <a:avLst>
              <a:gd name="adj" fmla="val 7925"/>
            </a:avLst>
          </a:prstGeom>
          <a:solidFill>
            <a:schemeClr val="bg1">
              <a:alpha val="90000"/>
            </a:schemeClr>
          </a:solidFill>
          <a:ln w="19050">
            <a:solidFill>
              <a:srgbClr val="ACD6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938414" y="680335"/>
            <a:ext cx="4315173" cy="874008"/>
            <a:chOff x="3938414" y="578735"/>
            <a:chExt cx="4315173" cy="874008"/>
          </a:xfrm>
        </p:grpSpPr>
        <p:sp>
          <p:nvSpPr>
            <p:cNvPr id="5" name="矩形 4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  <p:cNvSpPr/>
            <p:nvPr/>
          </p:nvSpPr>
          <p:spPr>
            <a:xfrm>
              <a:off x="3938414" y="1116048"/>
              <a:ext cx="4315173" cy="3366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思源黑体" panose="020B0500000000000000" pitchFamily="34" charset="-122"/>
                </a:rPr>
                <a:t>Click here to add content, content to match the title. </a:t>
              </a:r>
              <a:endPara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endParaRPr>
            </a:p>
          </p:txBody>
        </p:sp>
        <p:sp>
          <p:nvSpPr>
            <p:cNvPr id="6" name="矩形: 圆角 5"/>
            <p:cNvSpPr/>
            <p:nvPr/>
          </p:nvSpPr>
          <p:spPr>
            <a:xfrm>
              <a:off x="4347195" y="578735"/>
              <a:ext cx="3497610" cy="537313"/>
            </a:xfrm>
            <a:prstGeom prst="roundRect">
              <a:avLst>
                <a:gd name="adj" fmla="val 50000"/>
              </a:avLst>
            </a:prstGeom>
            <a:solidFill>
              <a:srgbClr val="DCF0F6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spc="300" dirty="0">
                  <a:solidFill>
                    <a:srgbClr val="70A4D7"/>
                  </a:solidFill>
                  <a:latin typeface="华康海报体W12(P)" panose="040B0C00000000000000" pitchFamily="82" charset="-122"/>
                  <a:ea typeface="华康海报体W12(P)" panose="040B0C00000000000000" pitchFamily="82" charset="-122"/>
                  <a:sym typeface="思源黑体" panose="020B0500000000000000" pitchFamily="34" charset="-122"/>
                </a:rPr>
                <a:t>Add title text</a:t>
              </a:r>
              <a:endParaRPr lang="zh-CN" altLang="en-US" sz="2400" spc="300" dirty="0">
                <a:solidFill>
                  <a:srgbClr val="70A4D7"/>
                </a:solidFill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39" name="Freeform: Shape 3"/>
          <p:cNvSpPr/>
          <p:nvPr/>
        </p:nvSpPr>
        <p:spPr>
          <a:xfrm>
            <a:off x="4995314" y="2511991"/>
            <a:ext cx="2228892" cy="25294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29" h="21570" extrusionOk="0">
                <a:moveTo>
                  <a:pt x="538" y="6909"/>
                </a:moveTo>
                <a:cubicBezTo>
                  <a:pt x="1461" y="7610"/>
                  <a:pt x="2084" y="8535"/>
                  <a:pt x="2344" y="9550"/>
                </a:cubicBezTo>
                <a:cubicBezTo>
                  <a:pt x="2607" y="10563"/>
                  <a:pt x="2500" y="11653"/>
                  <a:pt x="2066" y="12653"/>
                </a:cubicBezTo>
                <a:cubicBezTo>
                  <a:pt x="1851" y="13153"/>
                  <a:pt x="1549" y="13624"/>
                  <a:pt x="1175" y="14047"/>
                </a:cubicBezTo>
                <a:cubicBezTo>
                  <a:pt x="988" y="14258"/>
                  <a:pt x="783" y="14456"/>
                  <a:pt x="563" y="14641"/>
                </a:cubicBezTo>
                <a:cubicBezTo>
                  <a:pt x="535" y="14664"/>
                  <a:pt x="508" y="14687"/>
                  <a:pt x="480" y="14710"/>
                </a:cubicBezTo>
                <a:cubicBezTo>
                  <a:pt x="448" y="14736"/>
                  <a:pt x="416" y="14761"/>
                  <a:pt x="384" y="14787"/>
                </a:cubicBezTo>
                <a:cubicBezTo>
                  <a:pt x="262" y="14888"/>
                  <a:pt x="169" y="15015"/>
                  <a:pt x="114" y="15148"/>
                </a:cubicBezTo>
                <a:cubicBezTo>
                  <a:pt x="5" y="15419"/>
                  <a:pt x="39" y="15673"/>
                  <a:pt x="115" y="15884"/>
                </a:cubicBezTo>
                <a:cubicBezTo>
                  <a:pt x="195" y="16097"/>
                  <a:pt x="324" y="16283"/>
                  <a:pt x="510" y="16443"/>
                </a:cubicBezTo>
                <a:cubicBezTo>
                  <a:pt x="604" y="16523"/>
                  <a:pt x="714" y="16596"/>
                  <a:pt x="845" y="16653"/>
                </a:cubicBezTo>
                <a:cubicBezTo>
                  <a:pt x="977" y="16710"/>
                  <a:pt x="1132" y="16749"/>
                  <a:pt x="1297" y="16755"/>
                </a:cubicBezTo>
                <a:cubicBezTo>
                  <a:pt x="1379" y="16758"/>
                  <a:pt x="1462" y="16752"/>
                  <a:pt x="1542" y="16738"/>
                </a:cubicBezTo>
                <a:cubicBezTo>
                  <a:pt x="1582" y="16731"/>
                  <a:pt x="1622" y="16722"/>
                  <a:pt x="1660" y="16711"/>
                </a:cubicBezTo>
                <a:cubicBezTo>
                  <a:pt x="1682" y="16705"/>
                  <a:pt x="1703" y="16698"/>
                  <a:pt x="1725" y="16692"/>
                </a:cubicBezTo>
                <a:cubicBezTo>
                  <a:pt x="1761" y="16682"/>
                  <a:pt x="1797" y="16672"/>
                  <a:pt x="1833" y="16661"/>
                </a:cubicBezTo>
                <a:cubicBezTo>
                  <a:pt x="1870" y="16652"/>
                  <a:pt x="1906" y="16642"/>
                  <a:pt x="1942" y="16633"/>
                </a:cubicBezTo>
                <a:cubicBezTo>
                  <a:pt x="2088" y="16595"/>
                  <a:pt x="2235" y="16563"/>
                  <a:pt x="2384" y="16535"/>
                </a:cubicBezTo>
                <a:cubicBezTo>
                  <a:pt x="2977" y="16425"/>
                  <a:pt x="3590" y="16393"/>
                  <a:pt x="4193" y="16443"/>
                </a:cubicBezTo>
                <a:cubicBezTo>
                  <a:pt x="5401" y="16540"/>
                  <a:pt x="6568" y="16973"/>
                  <a:pt x="7492" y="17666"/>
                </a:cubicBezTo>
                <a:cubicBezTo>
                  <a:pt x="8420" y="18356"/>
                  <a:pt x="9100" y="19300"/>
                  <a:pt x="9406" y="20334"/>
                </a:cubicBezTo>
                <a:cubicBezTo>
                  <a:pt x="9425" y="20399"/>
                  <a:pt x="9443" y="20464"/>
                  <a:pt x="9460" y="20529"/>
                </a:cubicBezTo>
                <a:cubicBezTo>
                  <a:pt x="9468" y="20561"/>
                  <a:pt x="9475" y="20594"/>
                  <a:pt x="9483" y="20627"/>
                </a:cubicBezTo>
                <a:cubicBezTo>
                  <a:pt x="9488" y="20647"/>
                  <a:pt x="9492" y="20666"/>
                  <a:pt x="9497" y="20686"/>
                </a:cubicBezTo>
                <a:cubicBezTo>
                  <a:pt x="9499" y="20695"/>
                  <a:pt x="9501" y="20704"/>
                  <a:pt x="9503" y="20713"/>
                </a:cubicBezTo>
                <a:cubicBezTo>
                  <a:pt x="9508" y="20728"/>
                  <a:pt x="9512" y="20744"/>
                  <a:pt x="9517" y="20759"/>
                </a:cubicBezTo>
                <a:cubicBezTo>
                  <a:pt x="9552" y="20878"/>
                  <a:pt x="9606" y="20989"/>
                  <a:pt x="9688" y="21099"/>
                </a:cubicBezTo>
                <a:cubicBezTo>
                  <a:pt x="9769" y="21207"/>
                  <a:pt x="9878" y="21306"/>
                  <a:pt x="10002" y="21381"/>
                </a:cubicBezTo>
                <a:cubicBezTo>
                  <a:pt x="10253" y="21532"/>
                  <a:pt x="10545" y="21583"/>
                  <a:pt x="10808" y="21567"/>
                </a:cubicBezTo>
                <a:cubicBezTo>
                  <a:pt x="11073" y="21551"/>
                  <a:pt x="11324" y="21474"/>
                  <a:pt x="11546" y="21332"/>
                </a:cubicBezTo>
                <a:cubicBezTo>
                  <a:pt x="11766" y="21192"/>
                  <a:pt x="11953" y="20969"/>
                  <a:pt x="12021" y="20712"/>
                </a:cubicBezTo>
                <a:cubicBezTo>
                  <a:pt x="12040" y="20640"/>
                  <a:pt x="12058" y="20569"/>
                  <a:pt x="12076" y="20498"/>
                </a:cubicBezTo>
                <a:cubicBezTo>
                  <a:pt x="12094" y="20432"/>
                  <a:pt x="12113" y="20368"/>
                  <a:pt x="12134" y="20303"/>
                </a:cubicBezTo>
                <a:cubicBezTo>
                  <a:pt x="12215" y="20044"/>
                  <a:pt x="12319" y="19791"/>
                  <a:pt x="12442" y="19546"/>
                </a:cubicBezTo>
                <a:cubicBezTo>
                  <a:pt x="12933" y="18564"/>
                  <a:pt x="13762" y="17719"/>
                  <a:pt x="14798" y="17166"/>
                </a:cubicBezTo>
                <a:cubicBezTo>
                  <a:pt x="15832" y="16609"/>
                  <a:pt x="17063" y="16343"/>
                  <a:pt x="18274" y="16412"/>
                </a:cubicBezTo>
                <a:cubicBezTo>
                  <a:pt x="18576" y="16429"/>
                  <a:pt x="18877" y="16466"/>
                  <a:pt x="19174" y="16523"/>
                </a:cubicBezTo>
                <a:cubicBezTo>
                  <a:pt x="19322" y="16551"/>
                  <a:pt x="19469" y="16584"/>
                  <a:pt x="19614" y="16622"/>
                </a:cubicBezTo>
                <a:cubicBezTo>
                  <a:pt x="19687" y="16641"/>
                  <a:pt x="19759" y="16661"/>
                  <a:pt x="19831" y="16683"/>
                </a:cubicBezTo>
                <a:cubicBezTo>
                  <a:pt x="19845" y="16687"/>
                  <a:pt x="19859" y="16690"/>
                  <a:pt x="19873" y="16694"/>
                </a:cubicBezTo>
                <a:cubicBezTo>
                  <a:pt x="19893" y="16699"/>
                  <a:pt x="19914" y="16704"/>
                  <a:pt x="19934" y="16709"/>
                </a:cubicBezTo>
                <a:cubicBezTo>
                  <a:pt x="19975" y="16717"/>
                  <a:pt x="20008" y="16723"/>
                  <a:pt x="20046" y="16728"/>
                </a:cubicBezTo>
                <a:cubicBezTo>
                  <a:pt x="20121" y="16737"/>
                  <a:pt x="20197" y="16740"/>
                  <a:pt x="20272" y="16737"/>
                </a:cubicBezTo>
                <a:cubicBezTo>
                  <a:pt x="20577" y="16722"/>
                  <a:pt x="20847" y="16603"/>
                  <a:pt x="21043" y="16447"/>
                </a:cubicBezTo>
                <a:cubicBezTo>
                  <a:pt x="21241" y="16290"/>
                  <a:pt x="21384" y="16093"/>
                  <a:pt x="21460" y="15864"/>
                </a:cubicBezTo>
                <a:cubicBezTo>
                  <a:pt x="21536" y="15637"/>
                  <a:pt x="21535" y="15362"/>
                  <a:pt x="21412" y="15118"/>
                </a:cubicBezTo>
                <a:cubicBezTo>
                  <a:pt x="21352" y="14997"/>
                  <a:pt x="21266" y="14888"/>
                  <a:pt x="21168" y="14801"/>
                </a:cubicBezTo>
                <a:cubicBezTo>
                  <a:pt x="21156" y="14789"/>
                  <a:pt x="21144" y="14778"/>
                  <a:pt x="21131" y="14768"/>
                </a:cubicBezTo>
                <a:cubicBezTo>
                  <a:pt x="21121" y="14759"/>
                  <a:pt x="21110" y="14751"/>
                  <a:pt x="21100" y="14742"/>
                </a:cubicBezTo>
                <a:cubicBezTo>
                  <a:pt x="21085" y="14730"/>
                  <a:pt x="21069" y="14718"/>
                  <a:pt x="21054" y="14706"/>
                </a:cubicBezTo>
                <a:cubicBezTo>
                  <a:pt x="21027" y="14683"/>
                  <a:pt x="21000" y="14660"/>
                  <a:pt x="20972" y="14638"/>
                </a:cubicBezTo>
                <a:cubicBezTo>
                  <a:pt x="20086" y="13898"/>
                  <a:pt x="19447" y="12932"/>
                  <a:pt x="19183" y="11888"/>
                </a:cubicBezTo>
                <a:cubicBezTo>
                  <a:pt x="18915" y="10846"/>
                  <a:pt x="19029" y="9733"/>
                  <a:pt x="19498" y="8745"/>
                </a:cubicBezTo>
                <a:cubicBezTo>
                  <a:pt x="19730" y="8251"/>
                  <a:pt x="20049" y="7788"/>
                  <a:pt x="20437" y="7376"/>
                </a:cubicBezTo>
                <a:cubicBezTo>
                  <a:pt x="20631" y="7169"/>
                  <a:pt x="20842" y="6976"/>
                  <a:pt x="21068" y="6797"/>
                </a:cubicBezTo>
                <a:cubicBezTo>
                  <a:pt x="21086" y="6783"/>
                  <a:pt x="21103" y="6768"/>
                  <a:pt x="21121" y="6754"/>
                </a:cubicBezTo>
                <a:cubicBezTo>
                  <a:pt x="21140" y="6738"/>
                  <a:pt x="21177" y="6706"/>
                  <a:pt x="21195" y="6687"/>
                </a:cubicBezTo>
                <a:cubicBezTo>
                  <a:pt x="21240" y="6644"/>
                  <a:pt x="21282" y="6597"/>
                  <a:pt x="21321" y="6545"/>
                </a:cubicBezTo>
                <a:cubicBezTo>
                  <a:pt x="21398" y="6443"/>
                  <a:pt x="21460" y="6324"/>
                  <a:pt x="21494" y="6198"/>
                </a:cubicBezTo>
                <a:cubicBezTo>
                  <a:pt x="21566" y="5945"/>
                  <a:pt x="21523" y="5678"/>
                  <a:pt x="21405" y="5462"/>
                </a:cubicBezTo>
                <a:cubicBezTo>
                  <a:pt x="21288" y="5244"/>
                  <a:pt x="21102" y="5063"/>
                  <a:pt x="20863" y="4939"/>
                </a:cubicBezTo>
                <a:cubicBezTo>
                  <a:pt x="20627" y="4815"/>
                  <a:pt x="20327" y="4759"/>
                  <a:pt x="20047" y="4795"/>
                </a:cubicBezTo>
                <a:cubicBezTo>
                  <a:pt x="19977" y="4804"/>
                  <a:pt x="19909" y="4818"/>
                  <a:pt x="19844" y="4836"/>
                </a:cubicBezTo>
                <a:cubicBezTo>
                  <a:pt x="19803" y="4847"/>
                  <a:pt x="19762" y="4859"/>
                  <a:pt x="19721" y="4870"/>
                </a:cubicBezTo>
                <a:cubicBezTo>
                  <a:pt x="19653" y="4889"/>
                  <a:pt x="19577" y="4908"/>
                  <a:pt x="19505" y="4926"/>
                </a:cubicBezTo>
                <a:cubicBezTo>
                  <a:pt x="19358" y="4961"/>
                  <a:pt x="19209" y="4992"/>
                  <a:pt x="19060" y="5018"/>
                </a:cubicBezTo>
                <a:cubicBezTo>
                  <a:pt x="18463" y="5122"/>
                  <a:pt x="17850" y="5149"/>
                  <a:pt x="17246" y="5096"/>
                </a:cubicBezTo>
                <a:cubicBezTo>
                  <a:pt x="16038" y="4993"/>
                  <a:pt x="14878" y="4552"/>
                  <a:pt x="13961" y="3850"/>
                </a:cubicBezTo>
                <a:cubicBezTo>
                  <a:pt x="13041" y="3153"/>
                  <a:pt x="12371" y="2203"/>
                  <a:pt x="12075" y="1166"/>
                </a:cubicBezTo>
                <a:cubicBezTo>
                  <a:pt x="12057" y="1101"/>
                  <a:pt x="12039" y="1036"/>
                  <a:pt x="12023" y="971"/>
                </a:cubicBezTo>
                <a:cubicBezTo>
                  <a:pt x="12015" y="934"/>
                  <a:pt x="12006" y="898"/>
                  <a:pt x="11998" y="861"/>
                </a:cubicBezTo>
                <a:cubicBezTo>
                  <a:pt x="11995" y="852"/>
                  <a:pt x="11993" y="843"/>
                  <a:pt x="11991" y="833"/>
                </a:cubicBezTo>
                <a:cubicBezTo>
                  <a:pt x="11985" y="815"/>
                  <a:pt x="11979" y="796"/>
                  <a:pt x="11974" y="777"/>
                </a:cubicBezTo>
                <a:cubicBezTo>
                  <a:pt x="11963" y="745"/>
                  <a:pt x="11951" y="715"/>
                  <a:pt x="11937" y="684"/>
                </a:cubicBezTo>
                <a:cubicBezTo>
                  <a:pt x="11829" y="437"/>
                  <a:pt x="11599" y="233"/>
                  <a:pt x="11351" y="127"/>
                </a:cubicBezTo>
                <a:cubicBezTo>
                  <a:pt x="11101" y="18"/>
                  <a:pt x="10837" y="-17"/>
                  <a:pt x="10575" y="7"/>
                </a:cubicBezTo>
                <a:cubicBezTo>
                  <a:pt x="10315" y="32"/>
                  <a:pt x="10046" y="122"/>
                  <a:pt x="9826" y="300"/>
                </a:cubicBezTo>
                <a:cubicBezTo>
                  <a:pt x="9718" y="388"/>
                  <a:pt x="9626" y="498"/>
                  <a:pt x="9562" y="615"/>
                </a:cubicBezTo>
                <a:cubicBezTo>
                  <a:pt x="9530" y="674"/>
                  <a:pt x="9505" y="735"/>
                  <a:pt x="9485" y="795"/>
                </a:cubicBezTo>
                <a:cubicBezTo>
                  <a:pt x="9481" y="810"/>
                  <a:pt x="9476" y="825"/>
                  <a:pt x="9472" y="840"/>
                </a:cubicBezTo>
                <a:cubicBezTo>
                  <a:pt x="9469" y="853"/>
                  <a:pt x="9466" y="866"/>
                  <a:pt x="9463" y="879"/>
                </a:cubicBezTo>
                <a:cubicBezTo>
                  <a:pt x="9459" y="897"/>
                  <a:pt x="9455" y="914"/>
                  <a:pt x="9450" y="932"/>
                </a:cubicBezTo>
                <a:cubicBezTo>
                  <a:pt x="9420" y="1060"/>
                  <a:pt x="9382" y="1193"/>
                  <a:pt x="9340" y="1321"/>
                </a:cubicBezTo>
                <a:cubicBezTo>
                  <a:pt x="9256" y="1578"/>
                  <a:pt x="9150" y="1830"/>
                  <a:pt x="9023" y="2073"/>
                </a:cubicBezTo>
                <a:cubicBezTo>
                  <a:pt x="8517" y="3047"/>
                  <a:pt x="7672" y="3880"/>
                  <a:pt x="6626" y="4420"/>
                </a:cubicBezTo>
                <a:cubicBezTo>
                  <a:pt x="5578" y="4965"/>
                  <a:pt x="4368" y="5265"/>
                  <a:pt x="3198" y="5207"/>
                </a:cubicBezTo>
                <a:cubicBezTo>
                  <a:pt x="2906" y="5192"/>
                  <a:pt x="2617" y="5155"/>
                  <a:pt x="2336" y="5095"/>
                </a:cubicBezTo>
                <a:cubicBezTo>
                  <a:pt x="2195" y="5065"/>
                  <a:pt x="2056" y="5030"/>
                  <a:pt x="1920" y="4988"/>
                </a:cubicBezTo>
                <a:cubicBezTo>
                  <a:pt x="1886" y="4977"/>
                  <a:pt x="1852" y="4966"/>
                  <a:pt x="1818" y="4956"/>
                </a:cubicBezTo>
                <a:cubicBezTo>
                  <a:pt x="1781" y="4943"/>
                  <a:pt x="1743" y="4930"/>
                  <a:pt x="1706" y="4918"/>
                </a:cubicBezTo>
                <a:cubicBezTo>
                  <a:pt x="1594" y="4880"/>
                  <a:pt x="1468" y="4854"/>
                  <a:pt x="1337" y="4844"/>
                </a:cubicBezTo>
                <a:cubicBezTo>
                  <a:pt x="1075" y="4823"/>
                  <a:pt x="781" y="4881"/>
                  <a:pt x="542" y="5026"/>
                </a:cubicBezTo>
                <a:cubicBezTo>
                  <a:pt x="302" y="5169"/>
                  <a:pt x="123" y="5392"/>
                  <a:pt x="46" y="5641"/>
                </a:cubicBezTo>
                <a:cubicBezTo>
                  <a:pt x="-34" y="5890"/>
                  <a:pt x="-4" y="6161"/>
                  <a:pt x="100" y="6382"/>
                </a:cubicBezTo>
                <a:cubicBezTo>
                  <a:pt x="203" y="6605"/>
                  <a:pt x="368" y="6779"/>
                  <a:pt x="541" y="6911"/>
                </a:cubicBezTo>
                <a:cubicBezTo>
                  <a:pt x="599" y="6852"/>
                  <a:pt x="656" y="6793"/>
                  <a:pt x="714" y="6734"/>
                </a:cubicBezTo>
                <a:cubicBezTo>
                  <a:pt x="772" y="6675"/>
                  <a:pt x="830" y="6616"/>
                  <a:pt x="888" y="6557"/>
                </a:cubicBezTo>
                <a:cubicBezTo>
                  <a:pt x="945" y="6497"/>
                  <a:pt x="1003" y="6438"/>
                  <a:pt x="1061" y="6379"/>
                </a:cubicBezTo>
                <a:cubicBezTo>
                  <a:pt x="1119" y="6320"/>
                  <a:pt x="1176" y="6261"/>
                  <a:pt x="1234" y="6202"/>
                </a:cubicBezTo>
                <a:cubicBezTo>
                  <a:pt x="1158" y="6144"/>
                  <a:pt x="1109" y="6084"/>
                  <a:pt x="1087" y="6034"/>
                </a:cubicBezTo>
                <a:cubicBezTo>
                  <a:pt x="1065" y="5985"/>
                  <a:pt x="1065" y="5946"/>
                  <a:pt x="1075" y="5913"/>
                </a:cubicBezTo>
                <a:cubicBezTo>
                  <a:pt x="1086" y="5879"/>
                  <a:pt x="1110" y="5850"/>
                  <a:pt x="1143" y="5831"/>
                </a:cubicBezTo>
                <a:cubicBezTo>
                  <a:pt x="1175" y="5812"/>
                  <a:pt x="1215" y="5802"/>
                  <a:pt x="1274" y="5806"/>
                </a:cubicBezTo>
                <a:cubicBezTo>
                  <a:pt x="1304" y="5809"/>
                  <a:pt x="1337" y="5815"/>
                  <a:pt x="1375" y="5828"/>
                </a:cubicBezTo>
                <a:cubicBezTo>
                  <a:pt x="1413" y="5841"/>
                  <a:pt x="1451" y="5854"/>
                  <a:pt x="1489" y="5866"/>
                </a:cubicBezTo>
                <a:cubicBezTo>
                  <a:pt x="1530" y="5880"/>
                  <a:pt x="1572" y="5893"/>
                  <a:pt x="1614" y="5907"/>
                </a:cubicBezTo>
                <a:cubicBezTo>
                  <a:pt x="1782" y="5959"/>
                  <a:pt x="1952" y="6003"/>
                  <a:pt x="2124" y="6040"/>
                </a:cubicBezTo>
                <a:cubicBezTo>
                  <a:pt x="2467" y="6114"/>
                  <a:pt x="2816" y="6157"/>
                  <a:pt x="3164" y="6173"/>
                </a:cubicBezTo>
                <a:cubicBezTo>
                  <a:pt x="4563" y="6236"/>
                  <a:pt x="5942" y="5862"/>
                  <a:pt x="7165" y="5228"/>
                </a:cubicBezTo>
                <a:cubicBezTo>
                  <a:pt x="8398" y="4591"/>
                  <a:pt x="9394" y="3609"/>
                  <a:pt x="9987" y="2465"/>
                </a:cubicBezTo>
                <a:cubicBezTo>
                  <a:pt x="10136" y="2179"/>
                  <a:pt x="10261" y="1883"/>
                  <a:pt x="10360" y="1582"/>
                </a:cubicBezTo>
                <a:cubicBezTo>
                  <a:pt x="10410" y="1430"/>
                  <a:pt x="10452" y="1280"/>
                  <a:pt x="10490" y="1122"/>
                </a:cubicBezTo>
                <a:cubicBezTo>
                  <a:pt x="10494" y="1105"/>
                  <a:pt x="10498" y="1087"/>
                  <a:pt x="10502" y="1069"/>
                </a:cubicBezTo>
                <a:cubicBezTo>
                  <a:pt x="10503" y="1064"/>
                  <a:pt x="10505" y="1059"/>
                  <a:pt x="10506" y="1054"/>
                </a:cubicBezTo>
                <a:cubicBezTo>
                  <a:pt x="10506" y="1051"/>
                  <a:pt x="10508" y="1049"/>
                  <a:pt x="10508" y="1047"/>
                </a:cubicBezTo>
                <a:cubicBezTo>
                  <a:pt x="10511" y="1037"/>
                  <a:pt x="10515" y="1029"/>
                  <a:pt x="10518" y="1022"/>
                </a:cubicBezTo>
                <a:cubicBezTo>
                  <a:pt x="10526" y="1009"/>
                  <a:pt x="10534" y="999"/>
                  <a:pt x="10547" y="989"/>
                </a:cubicBezTo>
                <a:cubicBezTo>
                  <a:pt x="10570" y="968"/>
                  <a:pt x="10622" y="945"/>
                  <a:pt x="10690" y="939"/>
                </a:cubicBezTo>
                <a:cubicBezTo>
                  <a:pt x="10756" y="932"/>
                  <a:pt x="10830" y="944"/>
                  <a:pt x="10876" y="965"/>
                </a:cubicBezTo>
                <a:cubicBezTo>
                  <a:pt x="10924" y="988"/>
                  <a:pt x="10939" y="1006"/>
                  <a:pt x="10951" y="1031"/>
                </a:cubicBezTo>
                <a:cubicBezTo>
                  <a:pt x="10952" y="1034"/>
                  <a:pt x="10954" y="1038"/>
                  <a:pt x="10955" y="1041"/>
                </a:cubicBezTo>
                <a:cubicBezTo>
                  <a:pt x="10955" y="1040"/>
                  <a:pt x="10955" y="1039"/>
                  <a:pt x="10955" y="1037"/>
                </a:cubicBezTo>
                <a:cubicBezTo>
                  <a:pt x="10957" y="1046"/>
                  <a:pt x="10959" y="1054"/>
                  <a:pt x="10961" y="1063"/>
                </a:cubicBezTo>
                <a:cubicBezTo>
                  <a:pt x="10969" y="1098"/>
                  <a:pt x="10977" y="1132"/>
                  <a:pt x="10985" y="1167"/>
                </a:cubicBezTo>
                <a:cubicBezTo>
                  <a:pt x="11004" y="1244"/>
                  <a:pt x="11024" y="1321"/>
                  <a:pt x="11046" y="1397"/>
                </a:cubicBezTo>
                <a:cubicBezTo>
                  <a:pt x="11396" y="2621"/>
                  <a:pt x="12185" y="3739"/>
                  <a:pt x="13267" y="4560"/>
                </a:cubicBezTo>
                <a:cubicBezTo>
                  <a:pt x="13808" y="4971"/>
                  <a:pt x="14418" y="5310"/>
                  <a:pt x="15075" y="5559"/>
                </a:cubicBezTo>
                <a:cubicBezTo>
                  <a:pt x="15732" y="5808"/>
                  <a:pt x="16432" y="5966"/>
                  <a:pt x="17141" y="6028"/>
                </a:cubicBezTo>
                <a:cubicBezTo>
                  <a:pt x="17850" y="6091"/>
                  <a:pt x="18568" y="6059"/>
                  <a:pt x="19266" y="5938"/>
                </a:cubicBezTo>
                <a:cubicBezTo>
                  <a:pt x="19440" y="5907"/>
                  <a:pt x="19613" y="5871"/>
                  <a:pt x="19784" y="5830"/>
                </a:cubicBezTo>
                <a:cubicBezTo>
                  <a:pt x="19871" y="5809"/>
                  <a:pt x="19954" y="5788"/>
                  <a:pt x="20043" y="5763"/>
                </a:cubicBezTo>
                <a:cubicBezTo>
                  <a:pt x="20080" y="5753"/>
                  <a:pt x="20118" y="5742"/>
                  <a:pt x="20156" y="5731"/>
                </a:cubicBezTo>
                <a:cubicBezTo>
                  <a:pt x="20169" y="5728"/>
                  <a:pt x="20182" y="5725"/>
                  <a:pt x="20194" y="5724"/>
                </a:cubicBezTo>
                <a:cubicBezTo>
                  <a:pt x="20240" y="5719"/>
                  <a:pt x="20281" y="5725"/>
                  <a:pt x="20329" y="5749"/>
                </a:cubicBezTo>
                <a:cubicBezTo>
                  <a:pt x="20376" y="5773"/>
                  <a:pt x="20422" y="5816"/>
                  <a:pt x="20445" y="5861"/>
                </a:cubicBezTo>
                <a:cubicBezTo>
                  <a:pt x="20469" y="5907"/>
                  <a:pt x="20472" y="5946"/>
                  <a:pt x="20463" y="5976"/>
                </a:cubicBezTo>
                <a:cubicBezTo>
                  <a:pt x="20459" y="5992"/>
                  <a:pt x="20451" y="6008"/>
                  <a:pt x="20437" y="6026"/>
                </a:cubicBezTo>
                <a:cubicBezTo>
                  <a:pt x="20430" y="6036"/>
                  <a:pt x="20422" y="6046"/>
                  <a:pt x="20411" y="6056"/>
                </a:cubicBezTo>
                <a:cubicBezTo>
                  <a:pt x="20407" y="6060"/>
                  <a:pt x="20403" y="6064"/>
                  <a:pt x="20399" y="6067"/>
                </a:cubicBezTo>
                <a:cubicBezTo>
                  <a:pt x="20386" y="6078"/>
                  <a:pt x="20373" y="6088"/>
                  <a:pt x="20360" y="6099"/>
                </a:cubicBezTo>
                <a:cubicBezTo>
                  <a:pt x="20095" y="6308"/>
                  <a:pt x="19847" y="6535"/>
                  <a:pt x="19620" y="6777"/>
                </a:cubicBezTo>
                <a:cubicBezTo>
                  <a:pt x="19165" y="7260"/>
                  <a:pt x="18791" y="7804"/>
                  <a:pt x="18518" y="8385"/>
                </a:cubicBezTo>
                <a:cubicBezTo>
                  <a:pt x="17966" y="9547"/>
                  <a:pt x="17830" y="10862"/>
                  <a:pt x="18148" y="12094"/>
                </a:cubicBezTo>
                <a:cubicBezTo>
                  <a:pt x="18460" y="13326"/>
                  <a:pt x="19211" y="14457"/>
                  <a:pt x="20241" y="15317"/>
                </a:cubicBezTo>
                <a:cubicBezTo>
                  <a:pt x="20296" y="15363"/>
                  <a:pt x="20351" y="15408"/>
                  <a:pt x="20406" y="15453"/>
                </a:cubicBezTo>
                <a:cubicBezTo>
                  <a:pt x="20424" y="15469"/>
                  <a:pt x="20433" y="15482"/>
                  <a:pt x="20440" y="15495"/>
                </a:cubicBezTo>
                <a:cubicBezTo>
                  <a:pt x="20451" y="15518"/>
                  <a:pt x="20457" y="15552"/>
                  <a:pt x="20440" y="15604"/>
                </a:cubicBezTo>
                <a:cubicBezTo>
                  <a:pt x="20424" y="15654"/>
                  <a:pt x="20383" y="15712"/>
                  <a:pt x="20336" y="15749"/>
                </a:cubicBezTo>
                <a:cubicBezTo>
                  <a:pt x="20287" y="15787"/>
                  <a:pt x="20242" y="15800"/>
                  <a:pt x="20216" y="15801"/>
                </a:cubicBezTo>
                <a:cubicBezTo>
                  <a:pt x="20209" y="15801"/>
                  <a:pt x="20160" y="15792"/>
                  <a:pt x="20160" y="15791"/>
                </a:cubicBezTo>
                <a:cubicBezTo>
                  <a:pt x="20156" y="15791"/>
                  <a:pt x="20001" y="15746"/>
                  <a:pt x="19916" y="15723"/>
                </a:cubicBezTo>
                <a:cubicBezTo>
                  <a:pt x="19745" y="15679"/>
                  <a:pt x="19572" y="15640"/>
                  <a:pt x="19398" y="15607"/>
                </a:cubicBezTo>
                <a:cubicBezTo>
                  <a:pt x="19050" y="15540"/>
                  <a:pt x="18696" y="15496"/>
                  <a:pt x="18340" y="15477"/>
                </a:cubicBezTo>
                <a:cubicBezTo>
                  <a:pt x="16917" y="15396"/>
                  <a:pt x="15466" y="15708"/>
                  <a:pt x="14247" y="16365"/>
                </a:cubicBezTo>
                <a:cubicBezTo>
                  <a:pt x="13022" y="17018"/>
                  <a:pt x="12047" y="18016"/>
                  <a:pt x="11472" y="19165"/>
                </a:cubicBezTo>
                <a:cubicBezTo>
                  <a:pt x="11327" y="19452"/>
                  <a:pt x="11207" y="19748"/>
                  <a:pt x="11111" y="20050"/>
                </a:cubicBezTo>
                <a:cubicBezTo>
                  <a:pt x="11087" y="20126"/>
                  <a:pt x="11065" y="20202"/>
                  <a:pt x="11044" y="20278"/>
                </a:cubicBezTo>
                <a:cubicBezTo>
                  <a:pt x="11024" y="20350"/>
                  <a:pt x="11000" y="20449"/>
                  <a:pt x="10990" y="20490"/>
                </a:cubicBezTo>
                <a:cubicBezTo>
                  <a:pt x="10982" y="20518"/>
                  <a:pt x="10965" y="20545"/>
                  <a:pt x="10918" y="20576"/>
                </a:cubicBezTo>
                <a:cubicBezTo>
                  <a:pt x="10873" y="20606"/>
                  <a:pt x="10802" y="20629"/>
                  <a:pt x="10738" y="20632"/>
                </a:cubicBezTo>
                <a:cubicBezTo>
                  <a:pt x="10672" y="20636"/>
                  <a:pt x="10624" y="20621"/>
                  <a:pt x="10602" y="20607"/>
                </a:cubicBezTo>
                <a:cubicBezTo>
                  <a:pt x="10581" y="20594"/>
                  <a:pt x="10560" y="20574"/>
                  <a:pt x="10543" y="20522"/>
                </a:cubicBezTo>
                <a:cubicBezTo>
                  <a:pt x="10543" y="20519"/>
                  <a:pt x="10537" y="20497"/>
                  <a:pt x="10535" y="20489"/>
                </a:cubicBezTo>
                <a:cubicBezTo>
                  <a:pt x="10531" y="20473"/>
                  <a:pt x="10527" y="20457"/>
                  <a:pt x="10524" y="20441"/>
                </a:cubicBezTo>
                <a:cubicBezTo>
                  <a:pt x="10514" y="20402"/>
                  <a:pt x="10505" y="20364"/>
                  <a:pt x="10496" y="20325"/>
                </a:cubicBezTo>
                <a:cubicBezTo>
                  <a:pt x="10477" y="20248"/>
                  <a:pt x="10455" y="20172"/>
                  <a:pt x="10433" y="20095"/>
                </a:cubicBezTo>
                <a:cubicBezTo>
                  <a:pt x="10071" y="18874"/>
                  <a:pt x="9269" y="17762"/>
                  <a:pt x="8178" y="16951"/>
                </a:cubicBezTo>
                <a:cubicBezTo>
                  <a:pt x="7091" y="16135"/>
                  <a:pt x="5713" y="15624"/>
                  <a:pt x="4292" y="15510"/>
                </a:cubicBezTo>
                <a:cubicBezTo>
                  <a:pt x="3582" y="15452"/>
                  <a:pt x="2863" y="15490"/>
                  <a:pt x="2166" y="15619"/>
                </a:cubicBezTo>
                <a:cubicBezTo>
                  <a:pt x="1991" y="15652"/>
                  <a:pt x="1818" y="15690"/>
                  <a:pt x="1647" y="15733"/>
                </a:cubicBezTo>
                <a:cubicBezTo>
                  <a:pt x="1604" y="15744"/>
                  <a:pt x="1562" y="15755"/>
                  <a:pt x="1519" y="15767"/>
                </a:cubicBezTo>
                <a:cubicBezTo>
                  <a:pt x="1385" y="15804"/>
                  <a:pt x="1250" y="15804"/>
                  <a:pt x="1168" y="15678"/>
                </a:cubicBezTo>
                <a:cubicBezTo>
                  <a:pt x="1062" y="15517"/>
                  <a:pt x="1174" y="15420"/>
                  <a:pt x="1197" y="15401"/>
                </a:cubicBezTo>
                <a:cubicBezTo>
                  <a:pt x="1229" y="15374"/>
                  <a:pt x="1262" y="15348"/>
                  <a:pt x="1294" y="15321"/>
                </a:cubicBezTo>
                <a:cubicBezTo>
                  <a:pt x="1552" y="15104"/>
                  <a:pt x="1793" y="14871"/>
                  <a:pt x="2012" y="14623"/>
                </a:cubicBezTo>
                <a:cubicBezTo>
                  <a:pt x="2450" y="14128"/>
                  <a:pt x="2805" y="13574"/>
                  <a:pt x="3058" y="12986"/>
                </a:cubicBezTo>
                <a:cubicBezTo>
                  <a:pt x="3570" y="11809"/>
                  <a:pt x="3690" y="10517"/>
                  <a:pt x="3374" y="9322"/>
                </a:cubicBezTo>
                <a:cubicBezTo>
                  <a:pt x="3218" y="8724"/>
                  <a:pt x="2955" y="8149"/>
                  <a:pt x="2595" y="7621"/>
                </a:cubicBezTo>
                <a:cubicBezTo>
                  <a:pt x="2236" y="7095"/>
                  <a:pt x="1772" y="6612"/>
                  <a:pt x="1237" y="6204"/>
                </a:cubicBezTo>
                <a:cubicBezTo>
                  <a:pt x="1179" y="6263"/>
                  <a:pt x="1121" y="6321"/>
                  <a:pt x="1062" y="6380"/>
                </a:cubicBezTo>
                <a:cubicBezTo>
                  <a:pt x="1004" y="6439"/>
                  <a:pt x="946" y="6498"/>
                  <a:pt x="888" y="6557"/>
                </a:cubicBezTo>
                <a:cubicBezTo>
                  <a:pt x="829" y="6615"/>
                  <a:pt x="771" y="6674"/>
                  <a:pt x="713" y="6733"/>
                </a:cubicBezTo>
                <a:cubicBezTo>
                  <a:pt x="655" y="6791"/>
                  <a:pt x="596" y="6850"/>
                  <a:pt x="538" y="6909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miter lim="400000"/>
          </a:ln>
        </p:spPr>
        <p:txBody>
          <a:bodyPr anchor="ctr"/>
          <a:lstStyle/>
          <a:p>
            <a:pPr algn="ctr"/>
            <a:endParaRPr dirty="0">
              <a:latin typeface="微软雅黑" panose="020B0503020204020204" pitchFamily="34" charset="-122"/>
            </a:endParaRPr>
          </a:p>
        </p:txBody>
      </p:sp>
      <p:sp>
        <p:nvSpPr>
          <p:cNvPr id="41" name="Freeform: Shape 8"/>
          <p:cNvSpPr/>
          <p:nvPr/>
        </p:nvSpPr>
        <p:spPr>
          <a:xfrm>
            <a:off x="7065034" y="3377733"/>
            <a:ext cx="780930" cy="7809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806" h="19806" extrusionOk="0">
                <a:moveTo>
                  <a:pt x="11898" y="19600"/>
                </a:moveTo>
                <a:cubicBezTo>
                  <a:pt x="6542" y="20703"/>
                  <a:pt x="1307" y="17254"/>
                  <a:pt x="205" y="11898"/>
                </a:cubicBezTo>
                <a:cubicBezTo>
                  <a:pt x="-897" y="6542"/>
                  <a:pt x="2551" y="1307"/>
                  <a:pt x="7908" y="205"/>
                </a:cubicBezTo>
                <a:cubicBezTo>
                  <a:pt x="13261" y="-897"/>
                  <a:pt x="18494" y="2548"/>
                  <a:pt x="19599" y="7899"/>
                </a:cubicBezTo>
                <a:cubicBezTo>
                  <a:pt x="19600" y="7902"/>
                  <a:pt x="19600" y="7905"/>
                  <a:pt x="19600" y="7907"/>
                </a:cubicBezTo>
                <a:cubicBezTo>
                  <a:pt x="20703" y="13263"/>
                  <a:pt x="17254" y="18499"/>
                  <a:pt x="11898" y="19600"/>
                </a:cubicBezTo>
                <a:close/>
              </a:path>
            </a:pathLst>
          </a:custGeom>
          <a:solidFill>
            <a:srgbClr val="70A4D7"/>
          </a:solidFill>
          <a:ln w="12700" cap="flat">
            <a:noFill/>
            <a:miter lim="400000"/>
          </a:ln>
          <a:effectLst/>
        </p:spPr>
        <p:txBody>
          <a:bodyPr anchor="ctr"/>
          <a:lstStyle/>
          <a:p>
            <a:pPr algn="ctr"/>
            <a:endParaRPr dirty="0">
              <a:latin typeface="微软雅黑" panose="020B0503020204020204" pitchFamily="34" charset="-122"/>
            </a:endParaRPr>
          </a:p>
        </p:txBody>
      </p:sp>
      <p:sp>
        <p:nvSpPr>
          <p:cNvPr id="42" name="Freeform: Shape 8"/>
          <p:cNvSpPr/>
          <p:nvPr/>
        </p:nvSpPr>
        <p:spPr>
          <a:xfrm>
            <a:off x="7283783" y="3596775"/>
            <a:ext cx="343432" cy="342872"/>
          </a:xfrm>
          <a:custGeom>
            <a:avLst/>
            <a:gdLst>
              <a:gd name="connsiteX0" fmla="*/ 140017 w 606581"/>
              <a:gd name="connsiteY0" fmla="*/ 411043 h 605592"/>
              <a:gd name="connsiteX1" fmla="*/ 178821 w 606581"/>
              <a:gd name="connsiteY1" fmla="*/ 427078 h 605592"/>
              <a:gd name="connsiteX2" fmla="*/ 178821 w 606581"/>
              <a:gd name="connsiteY2" fmla="*/ 504564 h 605592"/>
              <a:gd name="connsiteX3" fmla="*/ 93692 w 606581"/>
              <a:gd name="connsiteY3" fmla="*/ 589557 h 605592"/>
              <a:gd name="connsiteX4" fmla="*/ 54887 w 606581"/>
              <a:gd name="connsiteY4" fmla="*/ 605592 h 605592"/>
              <a:gd name="connsiteX5" fmla="*/ 16083 w 606581"/>
              <a:gd name="connsiteY5" fmla="*/ 589557 h 605592"/>
              <a:gd name="connsiteX6" fmla="*/ 16083 w 606581"/>
              <a:gd name="connsiteY6" fmla="*/ 511979 h 605592"/>
              <a:gd name="connsiteX7" fmla="*/ 101212 w 606581"/>
              <a:gd name="connsiteY7" fmla="*/ 427078 h 605592"/>
              <a:gd name="connsiteX8" fmla="*/ 140017 w 606581"/>
              <a:gd name="connsiteY8" fmla="*/ 411043 h 605592"/>
              <a:gd name="connsiteX9" fmla="*/ 382501 w 606581"/>
              <a:gd name="connsiteY9" fmla="*/ 49537 h 605592"/>
              <a:gd name="connsiteX10" fmla="*/ 557044 w 606581"/>
              <a:gd name="connsiteY10" fmla="*/ 223798 h 605592"/>
              <a:gd name="connsiteX11" fmla="*/ 382501 w 606581"/>
              <a:gd name="connsiteY11" fmla="*/ 398059 h 605592"/>
              <a:gd name="connsiteX12" fmla="*/ 207957 w 606581"/>
              <a:gd name="connsiteY12" fmla="*/ 223798 h 605592"/>
              <a:gd name="connsiteX13" fmla="*/ 382501 w 606581"/>
              <a:gd name="connsiteY13" fmla="*/ 49537 h 605592"/>
              <a:gd name="connsiteX14" fmla="*/ 382536 w 606581"/>
              <a:gd name="connsiteY14" fmla="*/ 24750 h 605592"/>
              <a:gd name="connsiteX15" fmla="*/ 304914 w 606581"/>
              <a:gd name="connsiteY15" fmla="*/ 40417 h 605592"/>
              <a:gd name="connsiteX16" fmla="*/ 241591 w 606581"/>
              <a:gd name="connsiteY16" fmla="*/ 83058 h 605592"/>
              <a:gd name="connsiteX17" fmla="*/ 198880 w 606581"/>
              <a:gd name="connsiteY17" fmla="*/ 146278 h 605592"/>
              <a:gd name="connsiteX18" fmla="*/ 183189 w 606581"/>
              <a:gd name="connsiteY18" fmla="*/ 223774 h 605592"/>
              <a:gd name="connsiteX19" fmla="*/ 198880 w 606581"/>
              <a:gd name="connsiteY19" fmla="*/ 301177 h 605592"/>
              <a:gd name="connsiteX20" fmla="*/ 241591 w 606581"/>
              <a:gd name="connsiteY20" fmla="*/ 364490 h 605592"/>
              <a:gd name="connsiteX21" fmla="*/ 304914 w 606581"/>
              <a:gd name="connsiteY21" fmla="*/ 407131 h 605592"/>
              <a:gd name="connsiteX22" fmla="*/ 382536 w 606581"/>
              <a:gd name="connsiteY22" fmla="*/ 422705 h 605592"/>
              <a:gd name="connsiteX23" fmla="*/ 460158 w 606581"/>
              <a:gd name="connsiteY23" fmla="*/ 407131 h 605592"/>
              <a:gd name="connsiteX24" fmla="*/ 523481 w 606581"/>
              <a:gd name="connsiteY24" fmla="*/ 364490 h 605592"/>
              <a:gd name="connsiteX25" fmla="*/ 566192 w 606581"/>
              <a:gd name="connsiteY25" fmla="*/ 301177 h 605592"/>
              <a:gd name="connsiteX26" fmla="*/ 581883 w 606581"/>
              <a:gd name="connsiteY26" fmla="*/ 223774 h 605592"/>
              <a:gd name="connsiteX27" fmla="*/ 566192 w 606581"/>
              <a:gd name="connsiteY27" fmla="*/ 146278 h 605592"/>
              <a:gd name="connsiteX28" fmla="*/ 523481 w 606581"/>
              <a:gd name="connsiteY28" fmla="*/ 83058 h 605592"/>
              <a:gd name="connsiteX29" fmla="*/ 460158 w 606581"/>
              <a:gd name="connsiteY29" fmla="*/ 40417 h 605592"/>
              <a:gd name="connsiteX30" fmla="*/ 382536 w 606581"/>
              <a:gd name="connsiteY30" fmla="*/ 24750 h 605592"/>
              <a:gd name="connsiteX31" fmla="*/ 382536 w 606581"/>
              <a:gd name="connsiteY31" fmla="*/ 0 h 605592"/>
              <a:gd name="connsiteX32" fmla="*/ 469721 w 606581"/>
              <a:gd name="connsiteY32" fmla="*/ 17613 h 605592"/>
              <a:gd name="connsiteX33" fmla="*/ 540937 w 606581"/>
              <a:gd name="connsiteY33" fmla="*/ 65538 h 605592"/>
              <a:gd name="connsiteX34" fmla="*/ 588940 w 606581"/>
              <a:gd name="connsiteY34" fmla="*/ 136637 h 605592"/>
              <a:gd name="connsiteX35" fmla="*/ 606581 w 606581"/>
              <a:gd name="connsiteY35" fmla="*/ 223774 h 605592"/>
              <a:gd name="connsiteX36" fmla="*/ 588940 w 606581"/>
              <a:gd name="connsiteY36" fmla="*/ 310818 h 605592"/>
              <a:gd name="connsiteX37" fmla="*/ 540937 w 606581"/>
              <a:gd name="connsiteY37" fmla="*/ 381917 h 605592"/>
              <a:gd name="connsiteX38" fmla="*/ 469721 w 606581"/>
              <a:gd name="connsiteY38" fmla="*/ 429842 h 605592"/>
              <a:gd name="connsiteX39" fmla="*/ 382536 w 606581"/>
              <a:gd name="connsiteY39" fmla="*/ 447455 h 605592"/>
              <a:gd name="connsiteX40" fmla="*/ 295258 w 606581"/>
              <a:gd name="connsiteY40" fmla="*/ 429842 h 605592"/>
              <a:gd name="connsiteX41" fmla="*/ 240105 w 606581"/>
              <a:gd name="connsiteY41" fmla="*/ 396471 h 605592"/>
              <a:gd name="connsiteX42" fmla="*/ 209558 w 606581"/>
              <a:gd name="connsiteY42" fmla="*/ 427061 h 605592"/>
              <a:gd name="connsiteX43" fmla="*/ 196373 w 606581"/>
              <a:gd name="connsiteY43" fmla="*/ 409541 h 605592"/>
              <a:gd name="connsiteX44" fmla="*/ 178918 w 606581"/>
              <a:gd name="connsiteY44" fmla="*/ 396378 h 605592"/>
              <a:gd name="connsiteX45" fmla="*/ 209465 w 606581"/>
              <a:gd name="connsiteY45" fmla="*/ 365880 h 605592"/>
              <a:gd name="connsiteX46" fmla="*/ 176040 w 606581"/>
              <a:gd name="connsiteY46" fmla="*/ 310818 h 605592"/>
              <a:gd name="connsiteX47" fmla="*/ 158491 w 606581"/>
              <a:gd name="connsiteY47" fmla="*/ 223774 h 605592"/>
              <a:gd name="connsiteX48" fmla="*/ 176040 w 606581"/>
              <a:gd name="connsiteY48" fmla="*/ 136637 h 605592"/>
              <a:gd name="connsiteX49" fmla="*/ 224043 w 606581"/>
              <a:gd name="connsiteY49" fmla="*/ 65538 h 605592"/>
              <a:gd name="connsiteX50" fmla="*/ 295258 w 606581"/>
              <a:gd name="connsiteY50" fmla="*/ 17613 h 605592"/>
              <a:gd name="connsiteX51" fmla="*/ 382536 w 606581"/>
              <a:gd name="connsiteY51" fmla="*/ 0 h 605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06581" h="605592">
                <a:moveTo>
                  <a:pt x="140017" y="411043"/>
                </a:moveTo>
                <a:cubicBezTo>
                  <a:pt x="154035" y="411043"/>
                  <a:pt x="168053" y="416326"/>
                  <a:pt x="178821" y="427078"/>
                </a:cubicBezTo>
                <a:cubicBezTo>
                  <a:pt x="200266" y="448488"/>
                  <a:pt x="200266" y="483153"/>
                  <a:pt x="178821" y="504564"/>
                </a:cubicBezTo>
                <a:lnTo>
                  <a:pt x="93692" y="589557"/>
                </a:lnTo>
                <a:cubicBezTo>
                  <a:pt x="83016" y="600216"/>
                  <a:pt x="68905" y="605592"/>
                  <a:pt x="54887" y="605592"/>
                </a:cubicBezTo>
                <a:cubicBezTo>
                  <a:pt x="40870" y="605592"/>
                  <a:pt x="26759" y="600216"/>
                  <a:pt x="16083" y="589557"/>
                </a:cubicBezTo>
                <a:cubicBezTo>
                  <a:pt x="-5362" y="568147"/>
                  <a:pt x="-5362" y="533389"/>
                  <a:pt x="16083" y="511979"/>
                </a:cubicBezTo>
                <a:lnTo>
                  <a:pt x="101212" y="427078"/>
                </a:lnTo>
                <a:cubicBezTo>
                  <a:pt x="111888" y="416326"/>
                  <a:pt x="125999" y="411043"/>
                  <a:pt x="140017" y="411043"/>
                </a:cubicBezTo>
                <a:close/>
                <a:moveTo>
                  <a:pt x="382501" y="49537"/>
                </a:moveTo>
                <a:cubicBezTo>
                  <a:pt x="478871" y="49537"/>
                  <a:pt x="557044" y="127491"/>
                  <a:pt x="557044" y="223798"/>
                </a:cubicBezTo>
                <a:cubicBezTo>
                  <a:pt x="557044" y="320012"/>
                  <a:pt x="478871" y="398059"/>
                  <a:pt x="382501" y="398059"/>
                </a:cubicBezTo>
                <a:cubicBezTo>
                  <a:pt x="286130" y="398059"/>
                  <a:pt x="207957" y="320012"/>
                  <a:pt x="207957" y="223798"/>
                </a:cubicBezTo>
                <a:cubicBezTo>
                  <a:pt x="207957" y="127491"/>
                  <a:pt x="286130" y="49537"/>
                  <a:pt x="382501" y="49537"/>
                </a:cubicBezTo>
                <a:close/>
                <a:moveTo>
                  <a:pt x="382536" y="24750"/>
                </a:moveTo>
                <a:cubicBezTo>
                  <a:pt x="355610" y="24750"/>
                  <a:pt x="329519" y="30034"/>
                  <a:pt x="304914" y="40417"/>
                </a:cubicBezTo>
                <a:cubicBezTo>
                  <a:pt x="281238" y="50428"/>
                  <a:pt x="259882" y="64796"/>
                  <a:pt x="241591" y="83058"/>
                </a:cubicBezTo>
                <a:cubicBezTo>
                  <a:pt x="223300" y="101319"/>
                  <a:pt x="208908" y="122547"/>
                  <a:pt x="198880" y="146278"/>
                </a:cubicBezTo>
                <a:cubicBezTo>
                  <a:pt x="188481" y="170843"/>
                  <a:pt x="183189" y="196891"/>
                  <a:pt x="183189" y="223774"/>
                </a:cubicBezTo>
                <a:cubicBezTo>
                  <a:pt x="183189" y="250564"/>
                  <a:pt x="188481" y="276705"/>
                  <a:pt x="198880" y="301177"/>
                </a:cubicBezTo>
                <a:cubicBezTo>
                  <a:pt x="208908" y="324908"/>
                  <a:pt x="223300" y="346228"/>
                  <a:pt x="241591" y="364490"/>
                </a:cubicBezTo>
                <a:cubicBezTo>
                  <a:pt x="259882" y="382752"/>
                  <a:pt x="281238" y="397027"/>
                  <a:pt x="304914" y="407131"/>
                </a:cubicBezTo>
                <a:cubicBezTo>
                  <a:pt x="329519" y="417513"/>
                  <a:pt x="355610" y="422705"/>
                  <a:pt x="382536" y="422705"/>
                </a:cubicBezTo>
                <a:cubicBezTo>
                  <a:pt x="409462" y="422705"/>
                  <a:pt x="435553" y="417513"/>
                  <a:pt x="460158" y="407131"/>
                </a:cubicBezTo>
                <a:cubicBezTo>
                  <a:pt x="483834" y="397027"/>
                  <a:pt x="505190" y="382752"/>
                  <a:pt x="523481" y="364490"/>
                </a:cubicBezTo>
                <a:cubicBezTo>
                  <a:pt x="541772" y="346228"/>
                  <a:pt x="556164" y="324908"/>
                  <a:pt x="566192" y="301177"/>
                </a:cubicBezTo>
                <a:cubicBezTo>
                  <a:pt x="576591" y="276705"/>
                  <a:pt x="581883" y="250564"/>
                  <a:pt x="581883" y="223774"/>
                </a:cubicBezTo>
                <a:cubicBezTo>
                  <a:pt x="581883" y="196891"/>
                  <a:pt x="576591" y="170843"/>
                  <a:pt x="566192" y="146278"/>
                </a:cubicBezTo>
                <a:cubicBezTo>
                  <a:pt x="556164" y="122547"/>
                  <a:pt x="541772" y="101319"/>
                  <a:pt x="523481" y="83058"/>
                </a:cubicBezTo>
                <a:cubicBezTo>
                  <a:pt x="505190" y="64796"/>
                  <a:pt x="483834" y="50428"/>
                  <a:pt x="460158" y="40417"/>
                </a:cubicBezTo>
                <a:cubicBezTo>
                  <a:pt x="435553" y="30034"/>
                  <a:pt x="409462" y="24750"/>
                  <a:pt x="382536" y="24750"/>
                </a:cubicBezTo>
                <a:close/>
                <a:moveTo>
                  <a:pt x="382536" y="0"/>
                </a:moveTo>
                <a:cubicBezTo>
                  <a:pt x="412712" y="0"/>
                  <a:pt x="442145" y="5933"/>
                  <a:pt x="469721" y="17613"/>
                </a:cubicBezTo>
                <a:cubicBezTo>
                  <a:pt x="496462" y="28922"/>
                  <a:pt x="520417" y="45051"/>
                  <a:pt x="540937" y="65538"/>
                </a:cubicBezTo>
                <a:cubicBezTo>
                  <a:pt x="561549" y="86117"/>
                  <a:pt x="577705" y="110033"/>
                  <a:pt x="588940" y="136637"/>
                </a:cubicBezTo>
                <a:cubicBezTo>
                  <a:pt x="600639" y="164262"/>
                  <a:pt x="606581" y="193554"/>
                  <a:pt x="606581" y="223774"/>
                </a:cubicBezTo>
                <a:cubicBezTo>
                  <a:pt x="606581" y="253901"/>
                  <a:pt x="600639" y="283194"/>
                  <a:pt x="588940" y="310818"/>
                </a:cubicBezTo>
                <a:cubicBezTo>
                  <a:pt x="577705" y="337515"/>
                  <a:pt x="561549" y="361431"/>
                  <a:pt x="540937" y="381917"/>
                </a:cubicBezTo>
                <a:cubicBezTo>
                  <a:pt x="520417" y="402496"/>
                  <a:pt x="496462" y="418626"/>
                  <a:pt x="469721" y="429842"/>
                </a:cubicBezTo>
                <a:cubicBezTo>
                  <a:pt x="442145" y="441522"/>
                  <a:pt x="412805" y="447455"/>
                  <a:pt x="382536" y="447455"/>
                </a:cubicBezTo>
                <a:cubicBezTo>
                  <a:pt x="352267" y="447455"/>
                  <a:pt x="322927" y="441522"/>
                  <a:pt x="295258" y="429842"/>
                </a:cubicBezTo>
                <a:cubicBezTo>
                  <a:pt x="275295" y="421407"/>
                  <a:pt x="256818" y="410190"/>
                  <a:pt x="240105" y="396471"/>
                </a:cubicBezTo>
                <a:lnTo>
                  <a:pt x="209558" y="427061"/>
                </a:lnTo>
                <a:cubicBezTo>
                  <a:pt x="206030" y="420758"/>
                  <a:pt x="201666" y="414918"/>
                  <a:pt x="196373" y="409541"/>
                </a:cubicBezTo>
                <a:cubicBezTo>
                  <a:pt x="191081" y="404350"/>
                  <a:pt x="185232" y="399901"/>
                  <a:pt x="178918" y="396378"/>
                </a:cubicBezTo>
                <a:lnTo>
                  <a:pt x="209465" y="365880"/>
                </a:lnTo>
                <a:cubicBezTo>
                  <a:pt x="195724" y="349287"/>
                  <a:pt x="184582" y="330840"/>
                  <a:pt x="176040" y="310818"/>
                </a:cubicBezTo>
                <a:cubicBezTo>
                  <a:pt x="164341" y="283194"/>
                  <a:pt x="158491" y="253901"/>
                  <a:pt x="158491" y="223774"/>
                </a:cubicBezTo>
                <a:cubicBezTo>
                  <a:pt x="158491" y="193554"/>
                  <a:pt x="164341" y="164262"/>
                  <a:pt x="176040" y="136637"/>
                </a:cubicBezTo>
                <a:cubicBezTo>
                  <a:pt x="187367" y="110033"/>
                  <a:pt x="203523" y="86117"/>
                  <a:pt x="224043" y="65538"/>
                </a:cubicBezTo>
                <a:cubicBezTo>
                  <a:pt x="244655" y="45051"/>
                  <a:pt x="268610" y="28922"/>
                  <a:pt x="295258" y="17613"/>
                </a:cubicBezTo>
                <a:cubicBezTo>
                  <a:pt x="322927" y="5933"/>
                  <a:pt x="352267" y="0"/>
                  <a:pt x="382536" y="0"/>
                </a:cubicBezTo>
                <a:close/>
              </a:path>
            </a:pathLst>
          </a:custGeom>
          <a:solidFill>
            <a:schemeClr val="bg1"/>
          </a:solidFill>
          <a:ln w="12700" cap="flat">
            <a:noFill/>
            <a:miter lim="400000"/>
          </a:ln>
          <a:effectLst/>
        </p:spPr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dirty="0">
              <a:latin typeface="微软雅黑" panose="020B0503020204020204" pitchFamily="34" charset="-122"/>
            </a:endParaRPr>
          </a:p>
        </p:txBody>
      </p:sp>
      <p:sp>
        <p:nvSpPr>
          <p:cNvPr id="44" name="Freeform: Shape 11"/>
          <p:cNvSpPr/>
          <p:nvPr/>
        </p:nvSpPr>
        <p:spPr>
          <a:xfrm>
            <a:off x="6397748" y="4524718"/>
            <a:ext cx="780959" cy="7809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807" h="19806" extrusionOk="0">
                <a:moveTo>
                  <a:pt x="7908" y="205"/>
                </a:moveTo>
                <a:cubicBezTo>
                  <a:pt x="13264" y="-897"/>
                  <a:pt x="18500" y="2551"/>
                  <a:pt x="19602" y="7907"/>
                </a:cubicBezTo>
                <a:cubicBezTo>
                  <a:pt x="20703" y="13264"/>
                  <a:pt x="17254" y="18499"/>
                  <a:pt x="11899" y="19601"/>
                </a:cubicBezTo>
                <a:cubicBezTo>
                  <a:pt x="6545" y="20703"/>
                  <a:pt x="1312" y="17258"/>
                  <a:pt x="207" y="11907"/>
                </a:cubicBezTo>
                <a:cubicBezTo>
                  <a:pt x="206" y="11904"/>
                  <a:pt x="206" y="11901"/>
                  <a:pt x="205" y="11898"/>
                </a:cubicBezTo>
                <a:cubicBezTo>
                  <a:pt x="-897" y="6542"/>
                  <a:pt x="2552" y="1307"/>
                  <a:pt x="7908" y="205"/>
                </a:cubicBezTo>
                <a:close/>
              </a:path>
            </a:pathLst>
          </a:custGeom>
          <a:solidFill>
            <a:srgbClr val="F6C875"/>
          </a:solidFill>
          <a:ln w="12700" cap="flat">
            <a:noFill/>
            <a:miter lim="400000"/>
          </a:ln>
          <a:effectLst/>
        </p:spPr>
        <p:txBody>
          <a:bodyPr anchor="ctr"/>
          <a:lstStyle/>
          <a:p>
            <a:pPr algn="ctr"/>
            <a:endParaRPr dirty="0">
              <a:latin typeface="微软雅黑" panose="020B0503020204020204" pitchFamily="34" charset="-122"/>
            </a:endParaRPr>
          </a:p>
        </p:txBody>
      </p:sp>
      <p:sp>
        <p:nvSpPr>
          <p:cNvPr id="45" name="Freeform: Shape 11"/>
          <p:cNvSpPr/>
          <p:nvPr/>
        </p:nvSpPr>
        <p:spPr>
          <a:xfrm>
            <a:off x="6631622" y="4743475"/>
            <a:ext cx="313212" cy="343436"/>
          </a:xfrm>
          <a:custGeom>
            <a:avLst/>
            <a:gdLst>
              <a:gd name="connsiteX0" fmla="*/ 257952 w 552598"/>
              <a:gd name="connsiteY0" fmla="*/ 238897 h 605921"/>
              <a:gd name="connsiteX1" fmla="*/ 252845 w 552598"/>
              <a:gd name="connsiteY1" fmla="*/ 243996 h 605921"/>
              <a:gd name="connsiteX2" fmla="*/ 252845 w 552598"/>
              <a:gd name="connsiteY2" fmla="*/ 308986 h 605921"/>
              <a:gd name="connsiteX3" fmla="*/ 228056 w 552598"/>
              <a:gd name="connsiteY3" fmla="*/ 308986 h 605921"/>
              <a:gd name="connsiteX4" fmla="*/ 225642 w 552598"/>
              <a:gd name="connsiteY4" fmla="*/ 314085 h 605921"/>
              <a:gd name="connsiteX5" fmla="*/ 273271 w 552598"/>
              <a:gd name="connsiteY5" fmla="*/ 372123 h 605921"/>
              <a:gd name="connsiteX6" fmla="*/ 279306 w 552598"/>
              <a:gd name="connsiteY6" fmla="*/ 372123 h 605921"/>
              <a:gd name="connsiteX7" fmla="*/ 327027 w 552598"/>
              <a:gd name="connsiteY7" fmla="*/ 314085 h 605921"/>
              <a:gd name="connsiteX8" fmla="*/ 324520 w 552598"/>
              <a:gd name="connsiteY8" fmla="*/ 308986 h 605921"/>
              <a:gd name="connsiteX9" fmla="*/ 299731 w 552598"/>
              <a:gd name="connsiteY9" fmla="*/ 308986 h 605921"/>
              <a:gd name="connsiteX10" fmla="*/ 299731 w 552598"/>
              <a:gd name="connsiteY10" fmla="*/ 243996 h 605921"/>
              <a:gd name="connsiteX11" fmla="*/ 294718 w 552598"/>
              <a:gd name="connsiteY11" fmla="*/ 238897 h 605921"/>
              <a:gd name="connsiteX12" fmla="*/ 260737 w 552598"/>
              <a:gd name="connsiteY12" fmla="*/ 130146 h 605921"/>
              <a:gd name="connsiteX13" fmla="*/ 291932 w 552598"/>
              <a:gd name="connsiteY13" fmla="*/ 130146 h 605921"/>
              <a:gd name="connsiteX14" fmla="*/ 303445 w 552598"/>
              <a:gd name="connsiteY14" fmla="*/ 141642 h 605921"/>
              <a:gd name="connsiteX15" fmla="*/ 303445 w 552598"/>
              <a:gd name="connsiteY15" fmla="*/ 167602 h 605921"/>
              <a:gd name="connsiteX16" fmla="*/ 353580 w 552598"/>
              <a:gd name="connsiteY16" fmla="*/ 188369 h 605921"/>
              <a:gd name="connsiteX17" fmla="*/ 371963 w 552598"/>
              <a:gd name="connsiteY17" fmla="*/ 170012 h 605921"/>
              <a:gd name="connsiteX18" fmla="*/ 388118 w 552598"/>
              <a:gd name="connsiteY18" fmla="*/ 170012 h 605921"/>
              <a:gd name="connsiteX19" fmla="*/ 410215 w 552598"/>
              <a:gd name="connsiteY19" fmla="*/ 192077 h 605921"/>
              <a:gd name="connsiteX20" fmla="*/ 410215 w 552598"/>
              <a:gd name="connsiteY20" fmla="*/ 208209 h 605921"/>
              <a:gd name="connsiteX21" fmla="*/ 391832 w 552598"/>
              <a:gd name="connsiteY21" fmla="*/ 226566 h 605921"/>
              <a:gd name="connsiteX22" fmla="*/ 412628 w 552598"/>
              <a:gd name="connsiteY22" fmla="*/ 276630 h 605921"/>
              <a:gd name="connsiteX23" fmla="*/ 438625 w 552598"/>
              <a:gd name="connsiteY23" fmla="*/ 276630 h 605921"/>
              <a:gd name="connsiteX24" fmla="*/ 450137 w 552598"/>
              <a:gd name="connsiteY24" fmla="*/ 288126 h 605921"/>
              <a:gd name="connsiteX25" fmla="*/ 450137 w 552598"/>
              <a:gd name="connsiteY25" fmla="*/ 319277 h 605921"/>
              <a:gd name="connsiteX26" fmla="*/ 438625 w 552598"/>
              <a:gd name="connsiteY26" fmla="*/ 330773 h 605921"/>
              <a:gd name="connsiteX27" fmla="*/ 412628 w 552598"/>
              <a:gd name="connsiteY27" fmla="*/ 330773 h 605921"/>
              <a:gd name="connsiteX28" fmla="*/ 391832 w 552598"/>
              <a:gd name="connsiteY28" fmla="*/ 380838 h 605921"/>
              <a:gd name="connsiteX29" fmla="*/ 410215 w 552598"/>
              <a:gd name="connsiteY29" fmla="*/ 399102 h 605921"/>
              <a:gd name="connsiteX30" fmla="*/ 410215 w 552598"/>
              <a:gd name="connsiteY30" fmla="*/ 415326 h 605921"/>
              <a:gd name="connsiteX31" fmla="*/ 388118 w 552598"/>
              <a:gd name="connsiteY31" fmla="*/ 437299 h 605921"/>
              <a:gd name="connsiteX32" fmla="*/ 371963 w 552598"/>
              <a:gd name="connsiteY32" fmla="*/ 437299 h 605921"/>
              <a:gd name="connsiteX33" fmla="*/ 353580 w 552598"/>
              <a:gd name="connsiteY33" fmla="*/ 419035 h 605921"/>
              <a:gd name="connsiteX34" fmla="*/ 303445 w 552598"/>
              <a:gd name="connsiteY34" fmla="*/ 439802 h 605921"/>
              <a:gd name="connsiteX35" fmla="*/ 303445 w 552598"/>
              <a:gd name="connsiteY35" fmla="*/ 465761 h 605921"/>
              <a:gd name="connsiteX36" fmla="*/ 291932 w 552598"/>
              <a:gd name="connsiteY36" fmla="*/ 477257 h 605921"/>
              <a:gd name="connsiteX37" fmla="*/ 260737 w 552598"/>
              <a:gd name="connsiteY37" fmla="*/ 477257 h 605921"/>
              <a:gd name="connsiteX38" fmla="*/ 249224 w 552598"/>
              <a:gd name="connsiteY38" fmla="*/ 465761 h 605921"/>
              <a:gd name="connsiteX39" fmla="*/ 249224 w 552598"/>
              <a:gd name="connsiteY39" fmla="*/ 439802 h 605921"/>
              <a:gd name="connsiteX40" fmla="*/ 199089 w 552598"/>
              <a:gd name="connsiteY40" fmla="*/ 419035 h 605921"/>
              <a:gd name="connsiteX41" fmla="*/ 180799 w 552598"/>
              <a:gd name="connsiteY41" fmla="*/ 437299 h 605921"/>
              <a:gd name="connsiteX42" fmla="*/ 164551 w 552598"/>
              <a:gd name="connsiteY42" fmla="*/ 437299 h 605921"/>
              <a:gd name="connsiteX43" fmla="*/ 142547 w 552598"/>
              <a:gd name="connsiteY43" fmla="*/ 415326 h 605921"/>
              <a:gd name="connsiteX44" fmla="*/ 142547 w 552598"/>
              <a:gd name="connsiteY44" fmla="*/ 399102 h 605921"/>
              <a:gd name="connsiteX45" fmla="*/ 160837 w 552598"/>
              <a:gd name="connsiteY45" fmla="*/ 380838 h 605921"/>
              <a:gd name="connsiteX46" fmla="*/ 140041 w 552598"/>
              <a:gd name="connsiteY46" fmla="*/ 330773 h 605921"/>
              <a:gd name="connsiteX47" fmla="*/ 114044 w 552598"/>
              <a:gd name="connsiteY47" fmla="*/ 330773 h 605921"/>
              <a:gd name="connsiteX48" fmla="*/ 102532 w 552598"/>
              <a:gd name="connsiteY48" fmla="*/ 319277 h 605921"/>
              <a:gd name="connsiteX49" fmla="*/ 102532 w 552598"/>
              <a:gd name="connsiteY49" fmla="*/ 288126 h 605921"/>
              <a:gd name="connsiteX50" fmla="*/ 114044 w 552598"/>
              <a:gd name="connsiteY50" fmla="*/ 276630 h 605921"/>
              <a:gd name="connsiteX51" fmla="*/ 140041 w 552598"/>
              <a:gd name="connsiteY51" fmla="*/ 276630 h 605921"/>
              <a:gd name="connsiteX52" fmla="*/ 160837 w 552598"/>
              <a:gd name="connsiteY52" fmla="*/ 226566 h 605921"/>
              <a:gd name="connsiteX53" fmla="*/ 142547 w 552598"/>
              <a:gd name="connsiteY53" fmla="*/ 208209 h 605921"/>
              <a:gd name="connsiteX54" fmla="*/ 142547 w 552598"/>
              <a:gd name="connsiteY54" fmla="*/ 192077 h 605921"/>
              <a:gd name="connsiteX55" fmla="*/ 164551 w 552598"/>
              <a:gd name="connsiteY55" fmla="*/ 170012 h 605921"/>
              <a:gd name="connsiteX56" fmla="*/ 180799 w 552598"/>
              <a:gd name="connsiteY56" fmla="*/ 170012 h 605921"/>
              <a:gd name="connsiteX57" fmla="*/ 199089 w 552598"/>
              <a:gd name="connsiteY57" fmla="*/ 188369 h 605921"/>
              <a:gd name="connsiteX58" fmla="*/ 249224 w 552598"/>
              <a:gd name="connsiteY58" fmla="*/ 167602 h 605921"/>
              <a:gd name="connsiteX59" fmla="*/ 249224 w 552598"/>
              <a:gd name="connsiteY59" fmla="*/ 141642 h 605921"/>
              <a:gd name="connsiteX60" fmla="*/ 260737 w 552598"/>
              <a:gd name="connsiteY60" fmla="*/ 130146 h 605921"/>
              <a:gd name="connsiteX61" fmla="*/ 438507 w 552598"/>
              <a:gd name="connsiteY61" fmla="*/ 79551 h 605921"/>
              <a:gd name="connsiteX62" fmla="*/ 552598 w 552598"/>
              <a:gd name="connsiteY62" fmla="*/ 302952 h 605921"/>
              <a:gd name="connsiteX63" fmla="*/ 276329 w 552598"/>
              <a:gd name="connsiteY63" fmla="*/ 578821 h 605921"/>
              <a:gd name="connsiteX64" fmla="*/ 276329 w 552598"/>
              <a:gd name="connsiteY64" fmla="*/ 602737 h 605921"/>
              <a:gd name="connsiteX65" fmla="*/ 271316 w 552598"/>
              <a:gd name="connsiteY65" fmla="*/ 605332 h 605921"/>
              <a:gd name="connsiteX66" fmla="*/ 206426 w 552598"/>
              <a:gd name="connsiteY66" fmla="*/ 560837 h 605921"/>
              <a:gd name="connsiteX67" fmla="*/ 206426 w 552598"/>
              <a:gd name="connsiteY67" fmla="*/ 555553 h 605921"/>
              <a:gd name="connsiteX68" fmla="*/ 271316 w 552598"/>
              <a:gd name="connsiteY68" fmla="*/ 511059 h 605921"/>
              <a:gd name="connsiteX69" fmla="*/ 276329 w 552598"/>
              <a:gd name="connsiteY69" fmla="*/ 513654 h 605921"/>
              <a:gd name="connsiteX70" fmla="*/ 276329 w 552598"/>
              <a:gd name="connsiteY70" fmla="*/ 537663 h 605921"/>
              <a:gd name="connsiteX71" fmla="*/ 511381 w 552598"/>
              <a:gd name="connsiteY71" fmla="*/ 302952 h 605921"/>
              <a:gd name="connsiteX72" fmla="*/ 414278 w 552598"/>
              <a:gd name="connsiteY72" fmla="*/ 112830 h 605921"/>
              <a:gd name="connsiteX73" fmla="*/ 281414 w 552598"/>
              <a:gd name="connsiteY73" fmla="*/ 589 h 605921"/>
              <a:gd name="connsiteX74" fmla="*/ 346313 w 552598"/>
              <a:gd name="connsiteY74" fmla="*/ 45086 h 605921"/>
              <a:gd name="connsiteX75" fmla="*/ 346313 w 552598"/>
              <a:gd name="connsiteY75" fmla="*/ 50277 h 605921"/>
              <a:gd name="connsiteX76" fmla="*/ 281414 w 552598"/>
              <a:gd name="connsiteY76" fmla="*/ 94775 h 605921"/>
              <a:gd name="connsiteX77" fmla="*/ 276308 w 552598"/>
              <a:gd name="connsiteY77" fmla="*/ 92179 h 605921"/>
              <a:gd name="connsiteX78" fmla="*/ 276308 w 552598"/>
              <a:gd name="connsiteY78" fmla="*/ 68262 h 605921"/>
              <a:gd name="connsiteX79" fmla="*/ 41223 w 552598"/>
              <a:gd name="connsiteY79" fmla="*/ 303077 h 605921"/>
              <a:gd name="connsiteX80" fmla="*/ 138432 w 552598"/>
              <a:gd name="connsiteY80" fmla="*/ 493302 h 605921"/>
              <a:gd name="connsiteX81" fmla="*/ 114200 w 552598"/>
              <a:gd name="connsiteY81" fmla="*/ 526582 h 605921"/>
              <a:gd name="connsiteX82" fmla="*/ 0 w 552598"/>
              <a:gd name="connsiteY82" fmla="*/ 303077 h 605921"/>
              <a:gd name="connsiteX83" fmla="*/ 276308 w 552598"/>
              <a:gd name="connsiteY83" fmla="*/ 27195 h 605921"/>
              <a:gd name="connsiteX84" fmla="*/ 276308 w 552598"/>
              <a:gd name="connsiteY84" fmla="*/ 3185 h 605921"/>
              <a:gd name="connsiteX85" fmla="*/ 281414 w 552598"/>
              <a:gd name="connsiteY85" fmla="*/ 589 h 605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552598" h="605921">
                <a:moveTo>
                  <a:pt x="257952" y="238897"/>
                </a:moveTo>
                <a:cubicBezTo>
                  <a:pt x="255074" y="238897"/>
                  <a:pt x="252845" y="241122"/>
                  <a:pt x="252845" y="243996"/>
                </a:cubicBezTo>
                <a:lnTo>
                  <a:pt x="252845" y="308986"/>
                </a:lnTo>
                <a:lnTo>
                  <a:pt x="228056" y="308986"/>
                </a:lnTo>
                <a:cubicBezTo>
                  <a:pt x="225364" y="308986"/>
                  <a:pt x="223878" y="311953"/>
                  <a:pt x="225642" y="314085"/>
                </a:cubicBezTo>
                <a:lnTo>
                  <a:pt x="273271" y="372123"/>
                </a:lnTo>
                <a:cubicBezTo>
                  <a:pt x="274849" y="373977"/>
                  <a:pt x="277727" y="373977"/>
                  <a:pt x="279306" y="372123"/>
                </a:cubicBezTo>
                <a:lnTo>
                  <a:pt x="327027" y="314085"/>
                </a:lnTo>
                <a:cubicBezTo>
                  <a:pt x="328605" y="311953"/>
                  <a:pt x="327213" y="308894"/>
                  <a:pt x="324520" y="308986"/>
                </a:cubicBezTo>
                <a:lnTo>
                  <a:pt x="299731" y="308986"/>
                </a:lnTo>
                <a:lnTo>
                  <a:pt x="299731" y="243996"/>
                </a:lnTo>
                <a:cubicBezTo>
                  <a:pt x="299731" y="241122"/>
                  <a:pt x="297503" y="238897"/>
                  <a:pt x="294718" y="238897"/>
                </a:cubicBezTo>
                <a:close/>
                <a:moveTo>
                  <a:pt x="260737" y="130146"/>
                </a:moveTo>
                <a:lnTo>
                  <a:pt x="291932" y="130146"/>
                </a:lnTo>
                <a:cubicBezTo>
                  <a:pt x="298431" y="130146"/>
                  <a:pt x="303445" y="135338"/>
                  <a:pt x="303445" y="141642"/>
                </a:cubicBezTo>
                <a:lnTo>
                  <a:pt x="303445" y="167602"/>
                </a:lnTo>
                <a:cubicBezTo>
                  <a:pt x="321642" y="171125"/>
                  <a:pt x="338632" y="178356"/>
                  <a:pt x="353580" y="188369"/>
                </a:cubicBezTo>
                <a:lnTo>
                  <a:pt x="371963" y="170012"/>
                </a:lnTo>
                <a:cubicBezTo>
                  <a:pt x="376420" y="165562"/>
                  <a:pt x="383661" y="165562"/>
                  <a:pt x="388118" y="170012"/>
                </a:cubicBezTo>
                <a:lnTo>
                  <a:pt x="410215" y="192077"/>
                </a:lnTo>
                <a:cubicBezTo>
                  <a:pt x="414671" y="196528"/>
                  <a:pt x="414671" y="203759"/>
                  <a:pt x="410215" y="208209"/>
                </a:cubicBezTo>
                <a:lnTo>
                  <a:pt x="391832" y="226566"/>
                </a:lnTo>
                <a:cubicBezTo>
                  <a:pt x="401859" y="241400"/>
                  <a:pt x="409100" y="258459"/>
                  <a:pt x="412628" y="276630"/>
                </a:cubicBezTo>
                <a:lnTo>
                  <a:pt x="438625" y="276630"/>
                </a:lnTo>
                <a:cubicBezTo>
                  <a:pt x="445124" y="276630"/>
                  <a:pt x="450137" y="281822"/>
                  <a:pt x="450137" y="288126"/>
                </a:cubicBezTo>
                <a:lnTo>
                  <a:pt x="450137" y="319277"/>
                </a:lnTo>
                <a:cubicBezTo>
                  <a:pt x="450137" y="325674"/>
                  <a:pt x="444938" y="330773"/>
                  <a:pt x="438625" y="330773"/>
                </a:cubicBezTo>
                <a:lnTo>
                  <a:pt x="412628" y="330773"/>
                </a:lnTo>
                <a:cubicBezTo>
                  <a:pt x="409100" y="348945"/>
                  <a:pt x="401859" y="365818"/>
                  <a:pt x="391832" y="380838"/>
                </a:cubicBezTo>
                <a:lnTo>
                  <a:pt x="410215" y="399102"/>
                </a:lnTo>
                <a:cubicBezTo>
                  <a:pt x="414671" y="403552"/>
                  <a:pt x="414671" y="410876"/>
                  <a:pt x="410215" y="415326"/>
                </a:cubicBezTo>
                <a:lnTo>
                  <a:pt x="388118" y="437299"/>
                </a:lnTo>
                <a:cubicBezTo>
                  <a:pt x="383661" y="441749"/>
                  <a:pt x="376420" y="441749"/>
                  <a:pt x="371963" y="437299"/>
                </a:cubicBezTo>
                <a:lnTo>
                  <a:pt x="353580" y="419035"/>
                </a:lnTo>
                <a:cubicBezTo>
                  <a:pt x="338725" y="429047"/>
                  <a:pt x="321642" y="436186"/>
                  <a:pt x="303445" y="439802"/>
                </a:cubicBezTo>
                <a:lnTo>
                  <a:pt x="303445" y="465761"/>
                </a:lnTo>
                <a:cubicBezTo>
                  <a:pt x="303445" y="472158"/>
                  <a:pt x="298246" y="477257"/>
                  <a:pt x="291932" y="477257"/>
                </a:cubicBezTo>
                <a:lnTo>
                  <a:pt x="260737" y="477257"/>
                </a:lnTo>
                <a:cubicBezTo>
                  <a:pt x="254331" y="477257"/>
                  <a:pt x="249224" y="472065"/>
                  <a:pt x="249224" y="465761"/>
                </a:cubicBezTo>
                <a:lnTo>
                  <a:pt x="249224" y="439802"/>
                </a:lnTo>
                <a:cubicBezTo>
                  <a:pt x="231027" y="436186"/>
                  <a:pt x="214130" y="429047"/>
                  <a:pt x="199089" y="419035"/>
                </a:cubicBezTo>
                <a:lnTo>
                  <a:pt x="180799" y="437299"/>
                </a:lnTo>
                <a:cubicBezTo>
                  <a:pt x="176342" y="441749"/>
                  <a:pt x="169008" y="441749"/>
                  <a:pt x="164551" y="437299"/>
                </a:cubicBezTo>
                <a:lnTo>
                  <a:pt x="142547" y="415326"/>
                </a:lnTo>
                <a:cubicBezTo>
                  <a:pt x="138091" y="410876"/>
                  <a:pt x="138091" y="403552"/>
                  <a:pt x="142547" y="399102"/>
                </a:cubicBezTo>
                <a:lnTo>
                  <a:pt x="160837" y="380838"/>
                </a:lnTo>
                <a:cubicBezTo>
                  <a:pt x="150810" y="366004"/>
                  <a:pt x="143661" y="348945"/>
                  <a:pt x="140041" y="330773"/>
                </a:cubicBezTo>
                <a:lnTo>
                  <a:pt x="114044" y="330773"/>
                </a:lnTo>
                <a:cubicBezTo>
                  <a:pt x="107638" y="330773"/>
                  <a:pt x="102532" y="325582"/>
                  <a:pt x="102532" y="319277"/>
                </a:cubicBezTo>
                <a:lnTo>
                  <a:pt x="102532" y="288126"/>
                </a:lnTo>
                <a:cubicBezTo>
                  <a:pt x="102532" y="281636"/>
                  <a:pt x="107731" y="276630"/>
                  <a:pt x="114044" y="276630"/>
                </a:cubicBezTo>
                <a:lnTo>
                  <a:pt x="140041" y="276630"/>
                </a:lnTo>
                <a:cubicBezTo>
                  <a:pt x="143661" y="258459"/>
                  <a:pt x="150810" y="241492"/>
                  <a:pt x="160837" y="226566"/>
                </a:cubicBezTo>
                <a:lnTo>
                  <a:pt x="142547" y="208209"/>
                </a:lnTo>
                <a:cubicBezTo>
                  <a:pt x="138091" y="203759"/>
                  <a:pt x="138091" y="196528"/>
                  <a:pt x="142547" y="192077"/>
                </a:cubicBezTo>
                <a:lnTo>
                  <a:pt x="164551" y="170012"/>
                </a:lnTo>
                <a:cubicBezTo>
                  <a:pt x="169008" y="165562"/>
                  <a:pt x="176342" y="165562"/>
                  <a:pt x="180799" y="170012"/>
                </a:cubicBezTo>
                <a:lnTo>
                  <a:pt x="199089" y="188369"/>
                </a:lnTo>
                <a:cubicBezTo>
                  <a:pt x="213944" y="178356"/>
                  <a:pt x="231027" y="171125"/>
                  <a:pt x="249224" y="167602"/>
                </a:cubicBezTo>
                <a:lnTo>
                  <a:pt x="249224" y="141642"/>
                </a:lnTo>
                <a:cubicBezTo>
                  <a:pt x="249224" y="135153"/>
                  <a:pt x="254424" y="130146"/>
                  <a:pt x="260737" y="130146"/>
                </a:cubicBezTo>
                <a:close/>
                <a:moveTo>
                  <a:pt x="438507" y="79551"/>
                </a:moveTo>
                <a:cubicBezTo>
                  <a:pt x="510081" y="131462"/>
                  <a:pt x="552598" y="214890"/>
                  <a:pt x="552598" y="302952"/>
                </a:cubicBezTo>
                <a:cubicBezTo>
                  <a:pt x="552598" y="455069"/>
                  <a:pt x="428760" y="578821"/>
                  <a:pt x="276329" y="578821"/>
                </a:cubicBezTo>
                <a:lnTo>
                  <a:pt x="276329" y="602737"/>
                </a:lnTo>
                <a:cubicBezTo>
                  <a:pt x="276329" y="605332"/>
                  <a:pt x="273358" y="606815"/>
                  <a:pt x="271316" y="605332"/>
                </a:cubicBezTo>
                <a:lnTo>
                  <a:pt x="206426" y="560837"/>
                </a:lnTo>
                <a:cubicBezTo>
                  <a:pt x="204569" y="559539"/>
                  <a:pt x="204569" y="556759"/>
                  <a:pt x="206426" y="555553"/>
                </a:cubicBezTo>
                <a:lnTo>
                  <a:pt x="271316" y="511059"/>
                </a:lnTo>
                <a:cubicBezTo>
                  <a:pt x="273544" y="509575"/>
                  <a:pt x="276329" y="511059"/>
                  <a:pt x="276329" y="513654"/>
                </a:cubicBezTo>
                <a:lnTo>
                  <a:pt x="276329" y="537663"/>
                </a:lnTo>
                <a:cubicBezTo>
                  <a:pt x="405923" y="537663"/>
                  <a:pt x="511381" y="432358"/>
                  <a:pt x="511381" y="302952"/>
                </a:cubicBezTo>
                <a:cubicBezTo>
                  <a:pt x="511381" y="228053"/>
                  <a:pt x="475176" y="156954"/>
                  <a:pt x="414278" y="112830"/>
                </a:cubicBezTo>
                <a:close/>
                <a:moveTo>
                  <a:pt x="281414" y="589"/>
                </a:moveTo>
                <a:lnTo>
                  <a:pt x="346313" y="45086"/>
                </a:lnTo>
                <a:cubicBezTo>
                  <a:pt x="348170" y="46384"/>
                  <a:pt x="348170" y="49072"/>
                  <a:pt x="346313" y="50277"/>
                </a:cubicBezTo>
                <a:lnTo>
                  <a:pt x="281414" y="94775"/>
                </a:lnTo>
                <a:cubicBezTo>
                  <a:pt x="279186" y="96258"/>
                  <a:pt x="276308" y="94775"/>
                  <a:pt x="276308" y="92179"/>
                </a:cubicBezTo>
                <a:lnTo>
                  <a:pt x="276308" y="68262"/>
                </a:lnTo>
                <a:cubicBezTo>
                  <a:pt x="146695" y="68262"/>
                  <a:pt x="41223" y="173665"/>
                  <a:pt x="41223" y="303077"/>
                </a:cubicBezTo>
                <a:cubicBezTo>
                  <a:pt x="41223" y="377980"/>
                  <a:pt x="77526" y="449176"/>
                  <a:pt x="138432" y="493302"/>
                </a:cubicBezTo>
                <a:lnTo>
                  <a:pt x="114200" y="526582"/>
                </a:lnTo>
                <a:cubicBezTo>
                  <a:pt x="42709" y="474762"/>
                  <a:pt x="0" y="391237"/>
                  <a:pt x="0" y="303077"/>
                </a:cubicBezTo>
                <a:cubicBezTo>
                  <a:pt x="0" y="150953"/>
                  <a:pt x="123948" y="27195"/>
                  <a:pt x="276308" y="27195"/>
                </a:cubicBezTo>
                <a:lnTo>
                  <a:pt x="276308" y="3185"/>
                </a:lnTo>
                <a:cubicBezTo>
                  <a:pt x="276308" y="589"/>
                  <a:pt x="279279" y="-894"/>
                  <a:pt x="281414" y="589"/>
                </a:cubicBezTo>
                <a:close/>
              </a:path>
            </a:pathLst>
          </a:custGeom>
          <a:solidFill>
            <a:schemeClr val="bg1"/>
          </a:solidFill>
          <a:ln w="12700" cap="flat">
            <a:noFill/>
            <a:miter lim="400000"/>
          </a:ln>
          <a:effectLst/>
        </p:spPr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dirty="0">
              <a:latin typeface="微软雅黑" panose="020B0503020204020204" pitchFamily="34" charset="-122"/>
            </a:endParaRPr>
          </a:p>
        </p:txBody>
      </p:sp>
      <p:sp>
        <p:nvSpPr>
          <p:cNvPr id="47" name="Freeform: Shape 20"/>
          <p:cNvSpPr/>
          <p:nvPr/>
        </p:nvSpPr>
        <p:spPr>
          <a:xfrm>
            <a:off x="4384575" y="3377738"/>
            <a:ext cx="780959" cy="7809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807" h="19807" extrusionOk="0">
                <a:moveTo>
                  <a:pt x="11898" y="19602"/>
                </a:moveTo>
                <a:cubicBezTo>
                  <a:pt x="6542" y="20704"/>
                  <a:pt x="1306" y="17256"/>
                  <a:pt x="204" y="11899"/>
                </a:cubicBezTo>
                <a:cubicBezTo>
                  <a:pt x="-897" y="6542"/>
                  <a:pt x="2552" y="1307"/>
                  <a:pt x="7907" y="205"/>
                </a:cubicBezTo>
                <a:cubicBezTo>
                  <a:pt x="13261" y="-896"/>
                  <a:pt x="18494" y="2549"/>
                  <a:pt x="19599" y="7900"/>
                </a:cubicBezTo>
                <a:cubicBezTo>
                  <a:pt x="19600" y="7903"/>
                  <a:pt x="19600" y="7905"/>
                  <a:pt x="19601" y="7908"/>
                </a:cubicBezTo>
                <a:cubicBezTo>
                  <a:pt x="20703" y="13264"/>
                  <a:pt x="17254" y="18500"/>
                  <a:pt x="11898" y="19602"/>
                </a:cubicBezTo>
                <a:close/>
              </a:path>
            </a:pathLst>
          </a:custGeom>
          <a:solidFill>
            <a:srgbClr val="F6C875"/>
          </a:solidFill>
          <a:ln w="12700" cap="flat">
            <a:noFill/>
            <a:miter lim="400000"/>
          </a:ln>
          <a:effectLst/>
        </p:spPr>
        <p:txBody>
          <a:bodyPr anchor="ctr"/>
          <a:lstStyle/>
          <a:p>
            <a:pPr algn="ctr"/>
            <a:endParaRPr dirty="0">
              <a:latin typeface="微软雅黑" panose="020B0503020204020204" pitchFamily="34" charset="-122"/>
            </a:endParaRPr>
          </a:p>
        </p:txBody>
      </p:sp>
      <p:sp>
        <p:nvSpPr>
          <p:cNvPr id="48" name="Freeform: Shape 20"/>
          <p:cNvSpPr/>
          <p:nvPr/>
        </p:nvSpPr>
        <p:spPr>
          <a:xfrm>
            <a:off x="4608897" y="3596492"/>
            <a:ext cx="332315" cy="343436"/>
          </a:xfrm>
          <a:custGeom>
            <a:avLst/>
            <a:gdLst>
              <a:gd name="T0" fmla="*/ 743 w 743"/>
              <a:gd name="T1" fmla="*/ 27 h 769"/>
              <a:gd name="T2" fmla="*/ 736 w 743"/>
              <a:gd name="T3" fmla="*/ 8 h 769"/>
              <a:gd name="T4" fmla="*/ 717 w 743"/>
              <a:gd name="T5" fmla="*/ 0 h 769"/>
              <a:gd name="T6" fmla="*/ 599 w 743"/>
              <a:gd name="T7" fmla="*/ 0 h 769"/>
              <a:gd name="T8" fmla="*/ 591 w 743"/>
              <a:gd name="T9" fmla="*/ 1 h 769"/>
              <a:gd name="T10" fmla="*/ 569 w 743"/>
              <a:gd name="T11" fmla="*/ 1 h 769"/>
              <a:gd name="T12" fmla="*/ 555 w 743"/>
              <a:gd name="T13" fmla="*/ 2 h 769"/>
              <a:gd name="T14" fmla="*/ 184 w 743"/>
              <a:gd name="T15" fmla="*/ 2 h 769"/>
              <a:gd name="T16" fmla="*/ 171 w 743"/>
              <a:gd name="T17" fmla="*/ 1 h 769"/>
              <a:gd name="T18" fmla="*/ 152 w 743"/>
              <a:gd name="T19" fmla="*/ 1 h 769"/>
              <a:gd name="T20" fmla="*/ 144 w 743"/>
              <a:gd name="T21" fmla="*/ 0 h 769"/>
              <a:gd name="T22" fmla="*/ 26 w 743"/>
              <a:gd name="T23" fmla="*/ 0 h 769"/>
              <a:gd name="T24" fmla="*/ 8 w 743"/>
              <a:gd name="T25" fmla="*/ 8 h 769"/>
              <a:gd name="T26" fmla="*/ 0 w 743"/>
              <a:gd name="T27" fmla="*/ 27 h 769"/>
              <a:gd name="T28" fmla="*/ 118 w 743"/>
              <a:gd name="T29" fmla="*/ 266 h 769"/>
              <a:gd name="T30" fmla="*/ 118 w 743"/>
              <a:gd name="T31" fmla="*/ 267 h 769"/>
              <a:gd name="T32" fmla="*/ 118 w 743"/>
              <a:gd name="T33" fmla="*/ 270 h 769"/>
              <a:gd name="T34" fmla="*/ 342 w 743"/>
              <a:gd name="T35" fmla="*/ 511 h 769"/>
              <a:gd name="T36" fmla="*/ 342 w 743"/>
              <a:gd name="T37" fmla="*/ 713 h 769"/>
              <a:gd name="T38" fmla="*/ 242 w 743"/>
              <a:gd name="T39" fmla="*/ 713 h 769"/>
              <a:gd name="T40" fmla="*/ 228 w 743"/>
              <a:gd name="T41" fmla="*/ 727 h 769"/>
              <a:gd name="T42" fmla="*/ 228 w 743"/>
              <a:gd name="T43" fmla="*/ 756 h 769"/>
              <a:gd name="T44" fmla="*/ 242 w 743"/>
              <a:gd name="T45" fmla="*/ 769 h 769"/>
              <a:gd name="T46" fmla="*/ 498 w 743"/>
              <a:gd name="T47" fmla="*/ 769 h 769"/>
              <a:gd name="T48" fmla="*/ 511 w 743"/>
              <a:gd name="T49" fmla="*/ 756 h 769"/>
              <a:gd name="T50" fmla="*/ 511 w 743"/>
              <a:gd name="T51" fmla="*/ 727 h 769"/>
              <a:gd name="T52" fmla="*/ 498 w 743"/>
              <a:gd name="T53" fmla="*/ 713 h 769"/>
              <a:gd name="T54" fmla="*/ 398 w 743"/>
              <a:gd name="T55" fmla="*/ 713 h 769"/>
              <a:gd name="T56" fmla="*/ 398 w 743"/>
              <a:gd name="T57" fmla="*/ 511 h 769"/>
              <a:gd name="T58" fmla="*/ 621 w 743"/>
              <a:gd name="T59" fmla="*/ 279 h 769"/>
              <a:gd name="T60" fmla="*/ 623 w 743"/>
              <a:gd name="T61" fmla="*/ 271 h 769"/>
              <a:gd name="T62" fmla="*/ 623 w 743"/>
              <a:gd name="T63" fmla="*/ 266 h 769"/>
              <a:gd name="T64" fmla="*/ 743 w 743"/>
              <a:gd name="T65" fmla="*/ 27 h 769"/>
              <a:gd name="T66" fmla="*/ 370 w 743"/>
              <a:gd name="T67" fmla="*/ 457 h 769"/>
              <a:gd name="T68" fmla="*/ 174 w 743"/>
              <a:gd name="T69" fmla="*/ 261 h 769"/>
              <a:gd name="T70" fmla="*/ 174 w 743"/>
              <a:gd name="T71" fmla="*/ 58 h 769"/>
              <a:gd name="T72" fmla="*/ 566 w 743"/>
              <a:gd name="T73" fmla="*/ 58 h 769"/>
              <a:gd name="T74" fmla="*/ 566 w 743"/>
              <a:gd name="T75" fmla="*/ 261 h 769"/>
              <a:gd name="T76" fmla="*/ 370 w 743"/>
              <a:gd name="T77" fmla="*/ 457 h 769"/>
              <a:gd name="T78" fmla="*/ 118 w 743"/>
              <a:gd name="T79" fmla="*/ 209 h 769"/>
              <a:gd name="T80" fmla="*/ 55 w 743"/>
              <a:gd name="T81" fmla="*/ 53 h 769"/>
              <a:gd name="T82" fmla="*/ 118 w 743"/>
              <a:gd name="T83" fmla="*/ 53 h 769"/>
              <a:gd name="T84" fmla="*/ 118 w 743"/>
              <a:gd name="T85" fmla="*/ 209 h 769"/>
              <a:gd name="T86" fmla="*/ 626 w 743"/>
              <a:gd name="T87" fmla="*/ 209 h 769"/>
              <a:gd name="T88" fmla="*/ 626 w 743"/>
              <a:gd name="T89" fmla="*/ 53 h 769"/>
              <a:gd name="T90" fmla="*/ 688 w 743"/>
              <a:gd name="T91" fmla="*/ 53 h 769"/>
              <a:gd name="T92" fmla="*/ 626 w 743"/>
              <a:gd name="T93" fmla="*/ 209 h 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43" h="769">
                <a:moveTo>
                  <a:pt x="743" y="27"/>
                </a:moveTo>
                <a:cubicBezTo>
                  <a:pt x="743" y="20"/>
                  <a:pt x="741" y="13"/>
                  <a:pt x="736" y="8"/>
                </a:cubicBezTo>
                <a:cubicBezTo>
                  <a:pt x="731" y="3"/>
                  <a:pt x="724" y="0"/>
                  <a:pt x="717" y="0"/>
                </a:cubicBezTo>
                <a:lnTo>
                  <a:pt x="599" y="0"/>
                </a:lnTo>
                <a:cubicBezTo>
                  <a:pt x="596" y="0"/>
                  <a:pt x="594" y="0"/>
                  <a:pt x="591" y="1"/>
                </a:cubicBezTo>
                <a:lnTo>
                  <a:pt x="569" y="1"/>
                </a:lnTo>
                <a:cubicBezTo>
                  <a:pt x="565" y="1"/>
                  <a:pt x="560" y="1"/>
                  <a:pt x="555" y="2"/>
                </a:cubicBezTo>
                <a:lnTo>
                  <a:pt x="184" y="2"/>
                </a:lnTo>
                <a:cubicBezTo>
                  <a:pt x="179" y="1"/>
                  <a:pt x="175" y="1"/>
                  <a:pt x="171" y="1"/>
                </a:cubicBezTo>
                <a:lnTo>
                  <a:pt x="152" y="1"/>
                </a:lnTo>
                <a:cubicBezTo>
                  <a:pt x="149" y="0"/>
                  <a:pt x="147" y="0"/>
                  <a:pt x="144" y="0"/>
                </a:cubicBezTo>
                <a:lnTo>
                  <a:pt x="26" y="0"/>
                </a:lnTo>
                <a:cubicBezTo>
                  <a:pt x="19" y="0"/>
                  <a:pt x="13" y="3"/>
                  <a:pt x="8" y="8"/>
                </a:cubicBezTo>
                <a:cubicBezTo>
                  <a:pt x="2" y="13"/>
                  <a:pt x="0" y="20"/>
                  <a:pt x="0" y="27"/>
                </a:cubicBezTo>
                <a:cubicBezTo>
                  <a:pt x="0" y="36"/>
                  <a:pt x="3" y="239"/>
                  <a:pt x="118" y="266"/>
                </a:cubicBezTo>
                <a:lnTo>
                  <a:pt x="118" y="267"/>
                </a:lnTo>
                <a:cubicBezTo>
                  <a:pt x="118" y="268"/>
                  <a:pt x="118" y="269"/>
                  <a:pt x="118" y="270"/>
                </a:cubicBezTo>
                <a:cubicBezTo>
                  <a:pt x="123" y="394"/>
                  <a:pt x="220" y="497"/>
                  <a:pt x="342" y="511"/>
                </a:cubicBezTo>
                <a:lnTo>
                  <a:pt x="342" y="713"/>
                </a:lnTo>
                <a:lnTo>
                  <a:pt x="242" y="713"/>
                </a:lnTo>
                <a:cubicBezTo>
                  <a:pt x="234" y="713"/>
                  <a:pt x="228" y="719"/>
                  <a:pt x="228" y="727"/>
                </a:cubicBezTo>
                <a:lnTo>
                  <a:pt x="228" y="756"/>
                </a:lnTo>
                <a:cubicBezTo>
                  <a:pt x="228" y="763"/>
                  <a:pt x="234" y="769"/>
                  <a:pt x="242" y="769"/>
                </a:cubicBezTo>
                <a:lnTo>
                  <a:pt x="498" y="769"/>
                </a:lnTo>
                <a:cubicBezTo>
                  <a:pt x="505" y="769"/>
                  <a:pt x="511" y="763"/>
                  <a:pt x="511" y="756"/>
                </a:cubicBezTo>
                <a:lnTo>
                  <a:pt x="511" y="727"/>
                </a:lnTo>
                <a:cubicBezTo>
                  <a:pt x="511" y="719"/>
                  <a:pt x="505" y="713"/>
                  <a:pt x="498" y="713"/>
                </a:cubicBezTo>
                <a:lnTo>
                  <a:pt x="398" y="713"/>
                </a:lnTo>
                <a:lnTo>
                  <a:pt x="398" y="511"/>
                </a:lnTo>
                <a:cubicBezTo>
                  <a:pt x="519" y="498"/>
                  <a:pt x="612" y="401"/>
                  <a:pt x="621" y="279"/>
                </a:cubicBezTo>
                <a:cubicBezTo>
                  <a:pt x="622" y="277"/>
                  <a:pt x="623" y="274"/>
                  <a:pt x="623" y="271"/>
                </a:cubicBezTo>
                <a:lnTo>
                  <a:pt x="623" y="266"/>
                </a:lnTo>
                <a:cubicBezTo>
                  <a:pt x="740" y="242"/>
                  <a:pt x="743" y="36"/>
                  <a:pt x="743" y="27"/>
                </a:cubicBezTo>
                <a:close/>
                <a:moveTo>
                  <a:pt x="370" y="457"/>
                </a:moveTo>
                <a:cubicBezTo>
                  <a:pt x="262" y="457"/>
                  <a:pt x="174" y="369"/>
                  <a:pt x="174" y="261"/>
                </a:cubicBezTo>
                <a:lnTo>
                  <a:pt x="174" y="58"/>
                </a:lnTo>
                <a:lnTo>
                  <a:pt x="566" y="58"/>
                </a:lnTo>
                <a:lnTo>
                  <a:pt x="566" y="261"/>
                </a:lnTo>
                <a:cubicBezTo>
                  <a:pt x="566" y="369"/>
                  <a:pt x="478" y="457"/>
                  <a:pt x="370" y="457"/>
                </a:cubicBezTo>
                <a:close/>
                <a:moveTo>
                  <a:pt x="118" y="209"/>
                </a:moveTo>
                <a:cubicBezTo>
                  <a:pt x="73" y="184"/>
                  <a:pt x="59" y="98"/>
                  <a:pt x="55" y="53"/>
                </a:cubicBezTo>
                <a:lnTo>
                  <a:pt x="118" y="53"/>
                </a:lnTo>
                <a:lnTo>
                  <a:pt x="118" y="209"/>
                </a:lnTo>
                <a:close/>
                <a:moveTo>
                  <a:pt x="626" y="209"/>
                </a:moveTo>
                <a:lnTo>
                  <a:pt x="626" y="53"/>
                </a:lnTo>
                <a:lnTo>
                  <a:pt x="688" y="53"/>
                </a:lnTo>
                <a:cubicBezTo>
                  <a:pt x="684" y="98"/>
                  <a:pt x="670" y="184"/>
                  <a:pt x="626" y="209"/>
                </a:cubicBezTo>
                <a:close/>
              </a:path>
            </a:pathLst>
          </a:custGeom>
          <a:solidFill>
            <a:schemeClr val="bg1"/>
          </a:solidFill>
          <a:ln w="12700" cap="flat">
            <a:noFill/>
            <a:miter lim="400000"/>
          </a:ln>
          <a:effectLst/>
        </p:spPr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b="1" dirty="0">
              <a:latin typeface="微软雅黑" panose="020B0503020204020204" pitchFamily="34" charset="-122"/>
            </a:endParaRPr>
          </a:p>
        </p:txBody>
      </p:sp>
      <p:sp>
        <p:nvSpPr>
          <p:cNvPr id="50" name="Freeform: Shape 5"/>
          <p:cNvSpPr/>
          <p:nvPr/>
        </p:nvSpPr>
        <p:spPr>
          <a:xfrm>
            <a:off x="6386436" y="2250492"/>
            <a:ext cx="780937" cy="7809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807" h="19807" extrusionOk="0">
                <a:moveTo>
                  <a:pt x="7907" y="205"/>
                </a:moveTo>
                <a:cubicBezTo>
                  <a:pt x="13264" y="-897"/>
                  <a:pt x="18498" y="2551"/>
                  <a:pt x="19601" y="7908"/>
                </a:cubicBezTo>
                <a:cubicBezTo>
                  <a:pt x="20703" y="13264"/>
                  <a:pt x="17254" y="18500"/>
                  <a:pt x="11898" y="19602"/>
                </a:cubicBezTo>
                <a:cubicBezTo>
                  <a:pt x="6545" y="20703"/>
                  <a:pt x="1312" y="17258"/>
                  <a:pt x="206" y="11907"/>
                </a:cubicBezTo>
                <a:cubicBezTo>
                  <a:pt x="206" y="11904"/>
                  <a:pt x="205" y="11901"/>
                  <a:pt x="204" y="11899"/>
                </a:cubicBezTo>
                <a:cubicBezTo>
                  <a:pt x="-897" y="6542"/>
                  <a:pt x="2551" y="1307"/>
                  <a:pt x="7907" y="205"/>
                </a:cubicBezTo>
                <a:close/>
              </a:path>
            </a:pathLst>
          </a:custGeom>
          <a:solidFill>
            <a:srgbClr val="F6C875"/>
          </a:solidFill>
          <a:ln w="12700" cap="flat">
            <a:noFill/>
            <a:miter lim="400000"/>
          </a:ln>
          <a:effectLst/>
        </p:spPr>
        <p:txBody>
          <a:bodyPr anchor="ctr"/>
          <a:lstStyle/>
          <a:p>
            <a:pPr algn="ctr"/>
            <a:endParaRPr dirty="0">
              <a:latin typeface="微软雅黑" panose="020B0503020204020204" pitchFamily="34" charset="-122"/>
            </a:endParaRPr>
          </a:p>
        </p:txBody>
      </p:sp>
      <p:sp>
        <p:nvSpPr>
          <p:cNvPr id="51" name="Freeform: Shape 5"/>
          <p:cNvSpPr/>
          <p:nvPr/>
        </p:nvSpPr>
        <p:spPr>
          <a:xfrm>
            <a:off x="6620302" y="2469249"/>
            <a:ext cx="313206" cy="343430"/>
          </a:xfrm>
          <a:custGeom>
            <a:avLst/>
            <a:gdLst>
              <a:gd name="connsiteX0" fmla="*/ 130776 w 510187"/>
              <a:gd name="connsiteY0" fmla="*/ 398252 h 559418"/>
              <a:gd name="connsiteX1" fmla="*/ 180826 w 510187"/>
              <a:gd name="connsiteY1" fmla="*/ 398252 h 559418"/>
              <a:gd name="connsiteX2" fmla="*/ 195356 w 510187"/>
              <a:gd name="connsiteY2" fmla="*/ 420815 h 559418"/>
              <a:gd name="connsiteX3" fmla="*/ 140463 w 510187"/>
              <a:gd name="connsiteY3" fmla="*/ 420815 h 559418"/>
              <a:gd name="connsiteX4" fmla="*/ 48435 w 510187"/>
              <a:gd name="connsiteY4" fmla="*/ 535243 h 559418"/>
              <a:gd name="connsiteX5" fmla="*/ 461752 w 510187"/>
              <a:gd name="connsiteY5" fmla="*/ 535243 h 559418"/>
              <a:gd name="connsiteX6" fmla="*/ 369724 w 510187"/>
              <a:gd name="connsiteY6" fmla="*/ 420815 h 559418"/>
              <a:gd name="connsiteX7" fmla="*/ 316445 w 510187"/>
              <a:gd name="connsiteY7" fmla="*/ 420815 h 559418"/>
              <a:gd name="connsiteX8" fmla="*/ 329361 w 510187"/>
              <a:gd name="connsiteY8" fmla="*/ 398252 h 559418"/>
              <a:gd name="connsiteX9" fmla="*/ 381026 w 510187"/>
              <a:gd name="connsiteY9" fmla="*/ 398252 h 559418"/>
              <a:gd name="connsiteX10" fmla="*/ 510187 w 510187"/>
              <a:gd name="connsiteY10" fmla="*/ 559418 h 559418"/>
              <a:gd name="connsiteX11" fmla="*/ 0 w 510187"/>
              <a:gd name="connsiteY11" fmla="*/ 559418 h 559418"/>
              <a:gd name="connsiteX12" fmla="*/ 254964 w 510187"/>
              <a:gd name="connsiteY12" fmla="*/ 79000 h 559418"/>
              <a:gd name="connsiteX13" fmla="*/ 175836 w 510187"/>
              <a:gd name="connsiteY13" fmla="*/ 159612 h 559418"/>
              <a:gd name="connsiteX14" fmla="*/ 254964 w 510187"/>
              <a:gd name="connsiteY14" fmla="*/ 238611 h 559418"/>
              <a:gd name="connsiteX15" fmla="*/ 335706 w 510187"/>
              <a:gd name="connsiteY15" fmla="*/ 159612 h 559418"/>
              <a:gd name="connsiteX16" fmla="*/ 254964 w 510187"/>
              <a:gd name="connsiteY16" fmla="*/ 79000 h 559418"/>
              <a:gd name="connsiteX17" fmla="*/ 254964 w 510187"/>
              <a:gd name="connsiteY17" fmla="*/ 0 h 559418"/>
              <a:gd name="connsiteX18" fmla="*/ 414834 w 510187"/>
              <a:gd name="connsiteY18" fmla="*/ 159612 h 559418"/>
              <a:gd name="connsiteX19" fmla="*/ 254964 w 510187"/>
              <a:gd name="connsiteY19" fmla="*/ 478835 h 559418"/>
              <a:gd name="connsiteX20" fmla="*/ 95093 w 510187"/>
              <a:gd name="connsiteY20" fmla="*/ 159612 h 559418"/>
              <a:gd name="connsiteX21" fmla="*/ 254964 w 510187"/>
              <a:gd name="connsiteY21" fmla="*/ 0 h 559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10187" h="559418">
                <a:moveTo>
                  <a:pt x="130776" y="398252"/>
                </a:moveTo>
                <a:lnTo>
                  <a:pt x="180826" y="398252"/>
                </a:lnTo>
                <a:cubicBezTo>
                  <a:pt x="185669" y="404699"/>
                  <a:pt x="190513" y="412757"/>
                  <a:pt x="195356" y="420815"/>
                </a:cubicBezTo>
                <a:lnTo>
                  <a:pt x="140463" y="420815"/>
                </a:lnTo>
                <a:lnTo>
                  <a:pt x="48435" y="535243"/>
                </a:lnTo>
                <a:lnTo>
                  <a:pt x="461752" y="535243"/>
                </a:lnTo>
                <a:lnTo>
                  <a:pt x="369724" y="420815"/>
                </a:lnTo>
                <a:lnTo>
                  <a:pt x="316445" y="420815"/>
                </a:lnTo>
                <a:cubicBezTo>
                  <a:pt x="319674" y="412757"/>
                  <a:pt x="324518" y="404699"/>
                  <a:pt x="329361" y="398252"/>
                </a:cubicBezTo>
                <a:lnTo>
                  <a:pt x="381026" y="398252"/>
                </a:lnTo>
                <a:lnTo>
                  <a:pt x="510187" y="559418"/>
                </a:lnTo>
                <a:lnTo>
                  <a:pt x="0" y="559418"/>
                </a:lnTo>
                <a:close/>
                <a:moveTo>
                  <a:pt x="254964" y="79000"/>
                </a:moveTo>
                <a:cubicBezTo>
                  <a:pt x="211363" y="79000"/>
                  <a:pt x="175836" y="116081"/>
                  <a:pt x="175836" y="159612"/>
                </a:cubicBezTo>
                <a:cubicBezTo>
                  <a:pt x="175836" y="203142"/>
                  <a:pt x="211363" y="238611"/>
                  <a:pt x="254964" y="238611"/>
                </a:cubicBezTo>
                <a:cubicBezTo>
                  <a:pt x="300179" y="238611"/>
                  <a:pt x="335706" y="203142"/>
                  <a:pt x="335706" y="159612"/>
                </a:cubicBezTo>
                <a:cubicBezTo>
                  <a:pt x="335706" y="116081"/>
                  <a:pt x="300179" y="79000"/>
                  <a:pt x="254964" y="79000"/>
                </a:cubicBezTo>
                <a:close/>
                <a:moveTo>
                  <a:pt x="254964" y="0"/>
                </a:moveTo>
                <a:cubicBezTo>
                  <a:pt x="343781" y="0"/>
                  <a:pt x="414834" y="70939"/>
                  <a:pt x="414834" y="159612"/>
                </a:cubicBezTo>
                <a:cubicBezTo>
                  <a:pt x="414834" y="246673"/>
                  <a:pt x="254964" y="478835"/>
                  <a:pt x="254964" y="478835"/>
                </a:cubicBezTo>
                <a:cubicBezTo>
                  <a:pt x="254964" y="478835"/>
                  <a:pt x="95093" y="246673"/>
                  <a:pt x="95093" y="159612"/>
                </a:cubicBezTo>
                <a:cubicBezTo>
                  <a:pt x="95093" y="70939"/>
                  <a:pt x="167761" y="0"/>
                  <a:pt x="254964" y="0"/>
                </a:cubicBezTo>
                <a:close/>
              </a:path>
            </a:pathLst>
          </a:custGeom>
          <a:solidFill>
            <a:schemeClr val="bg1"/>
          </a:solidFill>
          <a:ln w="12700" cap="flat">
            <a:noFill/>
            <a:miter lim="400000"/>
          </a:ln>
          <a:effectLst/>
        </p:spPr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dirty="0">
              <a:latin typeface="微软雅黑" panose="020B0503020204020204" pitchFamily="34" charset="-122"/>
            </a:endParaRPr>
          </a:p>
        </p:txBody>
      </p:sp>
      <p:sp>
        <p:nvSpPr>
          <p:cNvPr id="53" name="Freeform: Shape 14"/>
          <p:cNvSpPr/>
          <p:nvPr/>
        </p:nvSpPr>
        <p:spPr>
          <a:xfrm>
            <a:off x="5063172" y="4524721"/>
            <a:ext cx="780930" cy="7809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806" h="19807" extrusionOk="0">
                <a:moveTo>
                  <a:pt x="7908" y="205"/>
                </a:moveTo>
                <a:cubicBezTo>
                  <a:pt x="13264" y="-897"/>
                  <a:pt x="18499" y="2552"/>
                  <a:pt x="19601" y="7908"/>
                </a:cubicBezTo>
                <a:cubicBezTo>
                  <a:pt x="20703" y="13265"/>
                  <a:pt x="17255" y="18500"/>
                  <a:pt x="11899" y="19602"/>
                </a:cubicBezTo>
                <a:cubicBezTo>
                  <a:pt x="6545" y="20703"/>
                  <a:pt x="1313" y="17258"/>
                  <a:pt x="207" y="11907"/>
                </a:cubicBezTo>
                <a:cubicBezTo>
                  <a:pt x="207" y="11904"/>
                  <a:pt x="206" y="11901"/>
                  <a:pt x="206" y="11899"/>
                </a:cubicBezTo>
                <a:cubicBezTo>
                  <a:pt x="-897" y="6543"/>
                  <a:pt x="2552" y="1307"/>
                  <a:pt x="7908" y="205"/>
                </a:cubicBezTo>
                <a:close/>
              </a:path>
            </a:pathLst>
          </a:custGeom>
          <a:solidFill>
            <a:srgbClr val="70A4D7"/>
          </a:solidFill>
          <a:ln w="12700" cap="flat">
            <a:noFill/>
            <a:miter lim="400000"/>
          </a:ln>
          <a:effectLst/>
        </p:spPr>
        <p:txBody>
          <a:bodyPr anchor="ctr"/>
          <a:lstStyle/>
          <a:p>
            <a:pPr algn="ctr"/>
            <a:endParaRPr dirty="0">
              <a:latin typeface="微软雅黑" panose="020B0503020204020204" pitchFamily="34" charset="-122"/>
            </a:endParaRPr>
          </a:p>
        </p:txBody>
      </p:sp>
      <p:sp>
        <p:nvSpPr>
          <p:cNvPr id="54" name="Freeform: Shape 14"/>
          <p:cNvSpPr/>
          <p:nvPr/>
        </p:nvSpPr>
        <p:spPr>
          <a:xfrm>
            <a:off x="5310715" y="4743479"/>
            <a:ext cx="285844" cy="343428"/>
          </a:xfrm>
          <a:custGeom>
            <a:avLst/>
            <a:gdLst>
              <a:gd name="connsiteX0" fmla="*/ 166861 w 505460"/>
              <a:gd name="connsiteY0" fmla="*/ 355015 h 607286"/>
              <a:gd name="connsiteX1" fmla="*/ 421301 w 505460"/>
              <a:gd name="connsiteY1" fmla="*/ 355015 h 607286"/>
              <a:gd name="connsiteX2" fmla="*/ 438634 w 505460"/>
              <a:gd name="connsiteY2" fmla="*/ 372303 h 607286"/>
              <a:gd name="connsiteX3" fmla="*/ 421301 w 505460"/>
              <a:gd name="connsiteY3" fmla="*/ 389592 h 607286"/>
              <a:gd name="connsiteX4" fmla="*/ 166861 w 505460"/>
              <a:gd name="connsiteY4" fmla="*/ 389592 h 607286"/>
              <a:gd name="connsiteX5" fmla="*/ 149528 w 505460"/>
              <a:gd name="connsiteY5" fmla="*/ 372303 h 607286"/>
              <a:gd name="connsiteX6" fmla="*/ 166861 w 505460"/>
              <a:gd name="connsiteY6" fmla="*/ 355015 h 607286"/>
              <a:gd name="connsiteX7" fmla="*/ 166861 w 505460"/>
              <a:gd name="connsiteY7" fmla="*/ 272524 h 607286"/>
              <a:gd name="connsiteX8" fmla="*/ 421301 w 505460"/>
              <a:gd name="connsiteY8" fmla="*/ 272524 h 607286"/>
              <a:gd name="connsiteX9" fmla="*/ 438634 w 505460"/>
              <a:gd name="connsiteY9" fmla="*/ 289813 h 607286"/>
              <a:gd name="connsiteX10" fmla="*/ 421301 w 505460"/>
              <a:gd name="connsiteY10" fmla="*/ 307101 h 607286"/>
              <a:gd name="connsiteX11" fmla="*/ 166861 w 505460"/>
              <a:gd name="connsiteY11" fmla="*/ 307101 h 607286"/>
              <a:gd name="connsiteX12" fmla="*/ 149528 w 505460"/>
              <a:gd name="connsiteY12" fmla="*/ 289813 h 607286"/>
              <a:gd name="connsiteX13" fmla="*/ 166861 w 505460"/>
              <a:gd name="connsiteY13" fmla="*/ 272524 h 607286"/>
              <a:gd name="connsiteX14" fmla="*/ 166861 w 505460"/>
              <a:gd name="connsiteY14" fmla="*/ 190033 h 607286"/>
              <a:gd name="connsiteX15" fmla="*/ 421301 w 505460"/>
              <a:gd name="connsiteY15" fmla="*/ 190033 h 607286"/>
              <a:gd name="connsiteX16" fmla="*/ 438634 w 505460"/>
              <a:gd name="connsiteY16" fmla="*/ 207439 h 607286"/>
              <a:gd name="connsiteX17" fmla="*/ 421301 w 505460"/>
              <a:gd name="connsiteY17" fmla="*/ 224751 h 607286"/>
              <a:gd name="connsiteX18" fmla="*/ 166861 w 505460"/>
              <a:gd name="connsiteY18" fmla="*/ 224751 h 607286"/>
              <a:gd name="connsiteX19" fmla="*/ 149528 w 505460"/>
              <a:gd name="connsiteY19" fmla="*/ 207439 h 607286"/>
              <a:gd name="connsiteX20" fmla="*/ 166861 w 505460"/>
              <a:gd name="connsiteY20" fmla="*/ 190033 h 607286"/>
              <a:gd name="connsiteX21" fmla="*/ 166861 w 505460"/>
              <a:gd name="connsiteY21" fmla="*/ 107612 h 607286"/>
              <a:gd name="connsiteX22" fmla="*/ 421301 w 505460"/>
              <a:gd name="connsiteY22" fmla="*/ 107612 h 607286"/>
              <a:gd name="connsiteX23" fmla="*/ 438634 w 505460"/>
              <a:gd name="connsiteY23" fmla="*/ 124901 h 607286"/>
              <a:gd name="connsiteX24" fmla="*/ 421301 w 505460"/>
              <a:gd name="connsiteY24" fmla="*/ 142189 h 607286"/>
              <a:gd name="connsiteX25" fmla="*/ 166861 w 505460"/>
              <a:gd name="connsiteY25" fmla="*/ 142189 h 607286"/>
              <a:gd name="connsiteX26" fmla="*/ 149528 w 505460"/>
              <a:gd name="connsiteY26" fmla="*/ 124901 h 607286"/>
              <a:gd name="connsiteX27" fmla="*/ 166861 w 505460"/>
              <a:gd name="connsiteY27" fmla="*/ 107612 h 607286"/>
              <a:gd name="connsiteX28" fmla="*/ 43330 w 505460"/>
              <a:gd name="connsiteY28" fmla="*/ 105635 h 607286"/>
              <a:gd name="connsiteX29" fmla="*/ 34664 w 505460"/>
              <a:gd name="connsiteY29" fmla="*/ 114289 h 607286"/>
              <a:gd name="connsiteX30" fmla="*/ 34664 w 505460"/>
              <a:gd name="connsiteY30" fmla="*/ 563922 h 607286"/>
              <a:gd name="connsiteX31" fmla="*/ 43330 w 505460"/>
              <a:gd name="connsiteY31" fmla="*/ 572576 h 607286"/>
              <a:gd name="connsiteX32" fmla="*/ 379237 w 505460"/>
              <a:gd name="connsiteY32" fmla="*/ 572576 h 607286"/>
              <a:gd name="connsiteX33" fmla="*/ 387903 w 505460"/>
              <a:gd name="connsiteY33" fmla="*/ 563922 h 607286"/>
              <a:gd name="connsiteX34" fmla="*/ 387903 w 505460"/>
              <a:gd name="connsiteY34" fmla="*/ 536267 h 607286"/>
              <a:gd name="connsiteX35" fmla="*/ 126223 w 505460"/>
              <a:gd name="connsiteY35" fmla="*/ 536267 h 607286"/>
              <a:gd name="connsiteX36" fmla="*/ 82799 w 505460"/>
              <a:gd name="connsiteY36" fmla="*/ 492997 h 607286"/>
              <a:gd name="connsiteX37" fmla="*/ 82799 w 505460"/>
              <a:gd name="connsiteY37" fmla="*/ 105635 h 607286"/>
              <a:gd name="connsiteX38" fmla="*/ 126223 w 505460"/>
              <a:gd name="connsiteY38" fmla="*/ 34616 h 607286"/>
              <a:gd name="connsiteX39" fmla="*/ 117557 w 505460"/>
              <a:gd name="connsiteY39" fmla="*/ 43270 h 607286"/>
              <a:gd name="connsiteX40" fmla="*/ 117557 w 505460"/>
              <a:gd name="connsiteY40" fmla="*/ 492997 h 607286"/>
              <a:gd name="connsiteX41" fmla="*/ 126223 w 505460"/>
              <a:gd name="connsiteY41" fmla="*/ 501651 h 607286"/>
              <a:gd name="connsiteX42" fmla="*/ 462130 w 505460"/>
              <a:gd name="connsiteY42" fmla="*/ 501651 h 607286"/>
              <a:gd name="connsiteX43" fmla="*/ 470796 w 505460"/>
              <a:gd name="connsiteY43" fmla="*/ 492997 h 607286"/>
              <a:gd name="connsiteX44" fmla="*/ 470796 w 505460"/>
              <a:gd name="connsiteY44" fmla="*/ 43270 h 607286"/>
              <a:gd name="connsiteX45" fmla="*/ 462130 w 505460"/>
              <a:gd name="connsiteY45" fmla="*/ 34616 h 607286"/>
              <a:gd name="connsiteX46" fmla="*/ 126223 w 505460"/>
              <a:gd name="connsiteY46" fmla="*/ 0 h 607286"/>
              <a:gd name="connsiteX47" fmla="*/ 462130 w 505460"/>
              <a:gd name="connsiteY47" fmla="*/ 0 h 607286"/>
              <a:gd name="connsiteX48" fmla="*/ 505460 w 505460"/>
              <a:gd name="connsiteY48" fmla="*/ 43270 h 607286"/>
              <a:gd name="connsiteX49" fmla="*/ 505460 w 505460"/>
              <a:gd name="connsiteY49" fmla="*/ 492997 h 607286"/>
              <a:gd name="connsiteX50" fmla="*/ 462130 w 505460"/>
              <a:gd name="connsiteY50" fmla="*/ 536267 h 607286"/>
              <a:gd name="connsiteX51" fmla="*/ 422661 w 505460"/>
              <a:gd name="connsiteY51" fmla="*/ 536267 h 607286"/>
              <a:gd name="connsiteX52" fmla="*/ 422661 w 505460"/>
              <a:gd name="connsiteY52" fmla="*/ 563922 h 607286"/>
              <a:gd name="connsiteX53" fmla="*/ 379237 w 505460"/>
              <a:gd name="connsiteY53" fmla="*/ 607286 h 607286"/>
              <a:gd name="connsiteX54" fmla="*/ 43330 w 505460"/>
              <a:gd name="connsiteY54" fmla="*/ 607286 h 607286"/>
              <a:gd name="connsiteX55" fmla="*/ 0 w 505460"/>
              <a:gd name="connsiteY55" fmla="*/ 563922 h 607286"/>
              <a:gd name="connsiteX56" fmla="*/ 0 w 505460"/>
              <a:gd name="connsiteY56" fmla="*/ 114289 h 607286"/>
              <a:gd name="connsiteX57" fmla="*/ 43330 w 505460"/>
              <a:gd name="connsiteY57" fmla="*/ 70925 h 607286"/>
              <a:gd name="connsiteX58" fmla="*/ 82799 w 505460"/>
              <a:gd name="connsiteY58" fmla="*/ 70925 h 607286"/>
              <a:gd name="connsiteX59" fmla="*/ 82799 w 505460"/>
              <a:gd name="connsiteY59" fmla="*/ 43270 h 607286"/>
              <a:gd name="connsiteX60" fmla="*/ 126223 w 505460"/>
              <a:gd name="connsiteY60" fmla="*/ 0 h 607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505459" h="607286">
                <a:moveTo>
                  <a:pt x="166861" y="355015"/>
                </a:moveTo>
                <a:lnTo>
                  <a:pt x="421301" y="355015"/>
                </a:lnTo>
                <a:cubicBezTo>
                  <a:pt x="430910" y="355015"/>
                  <a:pt x="438634" y="362720"/>
                  <a:pt x="438634" y="372303"/>
                </a:cubicBezTo>
                <a:cubicBezTo>
                  <a:pt x="438634" y="381793"/>
                  <a:pt x="430910" y="389592"/>
                  <a:pt x="421301" y="389592"/>
                </a:cubicBezTo>
                <a:lnTo>
                  <a:pt x="166861" y="389592"/>
                </a:lnTo>
                <a:cubicBezTo>
                  <a:pt x="157253" y="389592"/>
                  <a:pt x="149528" y="381887"/>
                  <a:pt x="149528" y="372303"/>
                </a:cubicBezTo>
                <a:cubicBezTo>
                  <a:pt x="149528" y="362720"/>
                  <a:pt x="157253" y="355015"/>
                  <a:pt x="166861" y="355015"/>
                </a:cubicBezTo>
                <a:close/>
                <a:moveTo>
                  <a:pt x="166861" y="272524"/>
                </a:moveTo>
                <a:lnTo>
                  <a:pt x="421301" y="272524"/>
                </a:lnTo>
                <a:cubicBezTo>
                  <a:pt x="430910" y="272524"/>
                  <a:pt x="438634" y="280229"/>
                  <a:pt x="438634" y="289813"/>
                </a:cubicBezTo>
                <a:cubicBezTo>
                  <a:pt x="438634" y="299396"/>
                  <a:pt x="430910" y="307101"/>
                  <a:pt x="421301" y="307101"/>
                </a:cubicBezTo>
                <a:lnTo>
                  <a:pt x="166861" y="307101"/>
                </a:lnTo>
                <a:cubicBezTo>
                  <a:pt x="157253" y="307101"/>
                  <a:pt x="149528" y="299396"/>
                  <a:pt x="149528" y="289813"/>
                </a:cubicBezTo>
                <a:cubicBezTo>
                  <a:pt x="149528" y="280229"/>
                  <a:pt x="157253" y="272524"/>
                  <a:pt x="166861" y="272524"/>
                </a:cubicBezTo>
                <a:close/>
                <a:moveTo>
                  <a:pt x="166861" y="190033"/>
                </a:moveTo>
                <a:lnTo>
                  <a:pt x="421301" y="190033"/>
                </a:lnTo>
                <a:cubicBezTo>
                  <a:pt x="430910" y="190033"/>
                  <a:pt x="438634" y="197842"/>
                  <a:pt x="438634" y="207439"/>
                </a:cubicBezTo>
                <a:cubicBezTo>
                  <a:pt x="438634" y="216942"/>
                  <a:pt x="430910" y="224751"/>
                  <a:pt x="421301" y="224751"/>
                </a:cubicBezTo>
                <a:lnTo>
                  <a:pt x="166861" y="224751"/>
                </a:lnTo>
                <a:cubicBezTo>
                  <a:pt x="157253" y="224751"/>
                  <a:pt x="149528" y="216942"/>
                  <a:pt x="149528" y="207439"/>
                </a:cubicBezTo>
                <a:cubicBezTo>
                  <a:pt x="149528" y="197842"/>
                  <a:pt x="157253" y="190033"/>
                  <a:pt x="166861" y="190033"/>
                </a:cubicBezTo>
                <a:close/>
                <a:moveTo>
                  <a:pt x="166861" y="107612"/>
                </a:moveTo>
                <a:lnTo>
                  <a:pt x="421301" y="107612"/>
                </a:lnTo>
                <a:cubicBezTo>
                  <a:pt x="430910" y="107612"/>
                  <a:pt x="438634" y="115317"/>
                  <a:pt x="438634" y="124901"/>
                </a:cubicBezTo>
                <a:cubicBezTo>
                  <a:pt x="438634" y="134484"/>
                  <a:pt x="430910" y="142189"/>
                  <a:pt x="421301" y="142189"/>
                </a:cubicBezTo>
                <a:lnTo>
                  <a:pt x="166861" y="142189"/>
                </a:lnTo>
                <a:cubicBezTo>
                  <a:pt x="157253" y="142189"/>
                  <a:pt x="149528" y="134484"/>
                  <a:pt x="149528" y="124901"/>
                </a:cubicBezTo>
                <a:cubicBezTo>
                  <a:pt x="149528" y="115317"/>
                  <a:pt x="157253" y="107612"/>
                  <a:pt x="166861" y="107612"/>
                </a:cubicBezTo>
                <a:close/>
                <a:moveTo>
                  <a:pt x="43330" y="105635"/>
                </a:moveTo>
                <a:cubicBezTo>
                  <a:pt x="38526" y="105635"/>
                  <a:pt x="34664" y="109492"/>
                  <a:pt x="34664" y="114289"/>
                </a:cubicBezTo>
                <a:lnTo>
                  <a:pt x="34664" y="563922"/>
                </a:lnTo>
                <a:cubicBezTo>
                  <a:pt x="34664" y="568719"/>
                  <a:pt x="38526" y="572576"/>
                  <a:pt x="43330" y="572576"/>
                </a:cubicBezTo>
                <a:lnTo>
                  <a:pt x="379237" y="572576"/>
                </a:lnTo>
                <a:cubicBezTo>
                  <a:pt x="384041" y="572576"/>
                  <a:pt x="387903" y="568719"/>
                  <a:pt x="387903" y="563922"/>
                </a:cubicBezTo>
                <a:lnTo>
                  <a:pt x="387903" y="536267"/>
                </a:lnTo>
                <a:lnTo>
                  <a:pt x="126223" y="536267"/>
                </a:lnTo>
                <a:cubicBezTo>
                  <a:pt x="102297" y="536267"/>
                  <a:pt x="82799" y="516889"/>
                  <a:pt x="82799" y="492997"/>
                </a:cubicBezTo>
                <a:lnTo>
                  <a:pt x="82799" y="105635"/>
                </a:lnTo>
                <a:close/>
                <a:moveTo>
                  <a:pt x="126223" y="34616"/>
                </a:moveTo>
                <a:cubicBezTo>
                  <a:pt x="121419" y="34616"/>
                  <a:pt x="117557" y="38567"/>
                  <a:pt x="117557" y="43270"/>
                </a:cubicBezTo>
                <a:lnTo>
                  <a:pt x="117557" y="492997"/>
                </a:lnTo>
                <a:cubicBezTo>
                  <a:pt x="117557" y="497794"/>
                  <a:pt x="121419" y="501651"/>
                  <a:pt x="126223" y="501651"/>
                </a:cubicBezTo>
                <a:lnTo>
                  <a:pt x="462130" y="501651"/>
                </a:lnTo>
                <a:cubicBezTo>
                  <a:pt x="466840" y="501651"/>
                  <a:pt x="470796" y="497794"/>
                  <a:pt x="470796" y="492997"/>
                </a:cubicBezTo>
                <a:lnTo>
                  <a:pt x="470796" y="43270"/>
                </a:lnTo>
                <a:cubicBezTo>
                  <a:pt x="470796" y="38567"/>
                  <a:pt x="466840" y="34616"/>
                  <a:pt x="462130" y="34616"/>
                </a:cubicBezTo>
                <a:close/>
                <a:moveTo>
                  <a:pt x="126223" y="0"/>
                </a:moveTo>
                <a:lnTo>
                  <a:pt x="462130" y="0"/>
                </a:lnTo>
                <a:cubicBezTo>
                  <a:pt x="485961" y="0"/>
                  <a:pt x="505460" y="19472"/>
                  <a:pt x="505460" y="43270"/>
                </a:cubicBezTo>
                <a:lnTo>
                  <a:pt x="505460" y="492997"/>
                </a:lnTo>
                <a:cubicBezTo>
                  <a:pt x="505460" y="516889"/>
                  <a:pt x="485961" y="536267"/>
                  <a:pt x="462130" y="536267"/>
                </a:cubicBezTo>
                <a:lnTo>
                  <a:pt x="422661" y="536267"/>
                </a:lnTo>
                <a:lnTo>
                  <a:pt x="422661" y="563922"/>
                </a:lnTo>
                <a:cubicBezTo>
                  <a:pt x="422661" y="587815"/>
                  <a:pt x="403163" y="607286"/>
                  <a:pt x="379237" y="607286"/>
                </a:cubicBezTo>
                <a:lnTo>
                  <a:pt x="43330" y="607286"/>
                </a:lnTo>
                <a:cubicBezTo>
                  <a:pt x="19404" y="607286"/>
                  <a:pt x="0" y="587815"/>
                  <a:pt x="0" y="563922"/>
                </a:cubicBezTo>
                <a:lnTo>
                  <a:pt x="0" y="114289"/>
                </a:lnTo>
                <a:cubicBezTo>
                  <a:pt x="0" y="90397"/>
                  <a:pt x="19404" y="70925"/>
                  <a:pt x="43330" y="70925"/>
                </a:cubicBezTo>
                <a:lnTo>
                  <a:pt x="82799" y="70925"/>
                </a:lnTo>
                <a:lnTo>
                  <a:pt x="82799" y="43270"/>
                </a:lnTo>
                <a:cubicBezTo>
                  <a:pt x="82799" y="19472"/>
                  <a:pt x="102297" y="0"/>
                  <a:pt x="126223" y="0"/>
                </a:cubicBezTo>
                <a:close/>
              </a:path>
            </a:pathLst>
          </a:custGeom>
          <a:solidFill>
            <a:schemeClr val="bg1"/>
          </a:solidFill>
          <a:ln w="12700" cap="flat">
            <a:noFill/>
            <a:miter lim="400000"/>
          </a:ln>
          <a:effectLst/>
        </p:spPr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dirty="0">
              <a:latin typeface="微软雅黑" panose="020B0503020204020204" pitchFamily="34" charset="-122"/>
            </a:endParaRPr>
          </a:p>
        </p:txBody>
      </p:sp>
      <p:sp>
        <p:nvSpPr>
          <p:cNvPr id="56" name="Freeform: Shape 17"/>
          <p:cNvSpPr/>
          <p:nvPr/>
        </p:nvSpPr>
        <p:spPr>
          <a:xfrm>
            <a:off x="5051864" y="2250482"/>
            <a:ext cx="780942" cy="7809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806" h="19807" extrusionOk="0">
                <a:moveTo>
                  <a:pt x="11898" y="19602"/>
                </a:moveTo>
                <a:cubicBezTo>
                  <a:pt x="6542" y="20703"/>
                  <a:pt x="1307" y="17255"/>
                  <a:pt x="205" y="11898"/>
                </a:cubicBezTo>
                <a:cubicBezTo>
                  <a:pt x="-897" y="6542"/>
                  <a:pt x="2552" y="1307"/>
                  <a:pt x="7908" y="205"/>
                </a:cubicBezTo>
                <a:cubicBezTo>
                  <a:pt x="13261" y="-897"/>
                  <a:pt x="18494" y="2548"/>
                  <a:pt x="19599" y="7899"/>
                </a:cubicBezTo>
                <a:cubicBezTo>
                  <a:pt x="19600" y="7902"/>
                  <a:pt x="19600" y="7904"/>
                  <a:pt x="19601" y="7908"/>
                </a:cubicBezTo>
                <a:cubicBezTo>
                  <a:pt x="20703" y="13264"/>
                  <a:pt x="17254" y="18500"/>
                  <a:pt x="11898" y="19602"/>
                </a:cubicBezTo>
                <a:close/>
              </a:path>
            </a:pathLst>
          </a:custGeom>
          <a:solidFill>
            <a:srgbClr val="70A4D7"/>
          </a:solidFill>
          <a:ln w="12700" cap="flat">
            <a:noFill/>
            <a:miter lim="400000"/>
          </a:ln>
          <a:effectLst/>
        </p:spPr>
        <p:txBody>
          <a:bodyPr anchor="ctr"/>
          <a:lstStyle/>
          <a:p>
            <a:pPr algn="ctr"/>
            <a:endParaRPr dirty="0">
              <a:latin typeface="微软雅黑" panose="020B0503020204020204" pitchFamily="34" charset="-122"/>
            </a:endParaRPr>
          </a:p>
        </p:txBody>
      </p:sp>
      <p:sp>
        <p:nvSpPr>
          <p:cNvPr id="57" name="Freeform: Shape 17"/>
          <p:cNvSpPr/>
          <p:nvPr/>
        </p:nvSpPr>
        <p:spPr>
          <a:xfrm>
            <a:off x="5299036" y="2469246"/>
            <a:ext cx="286597" cy="343438"/>
          </a:xfrm>
          <a:custGeom>
            <a:avLst/>
            <a:gdLst>
              <a:gd name="connsiteX0" fmla="*/ 234347 w 506307"/>
              <a:gd name="connsiteY0" fmla="*/ 379219 h 606722"/>
              <a:gd name="connsiteX1" fmla="*/ 271960 w 506307"/>
              <a:gd name="connsiteY1" fmla="*/ 379219 h 606722"/>
              <a:gd name="connsiteX2" fmla="*/ 278451 w 506307"/>
              <a:gd name="connsiteY2" fmla="*/ 385705 h 606722"/>
              <a:gd name="connsiteX3" fmla="*/ 278451 w 506307"/>
              <a:gd name="connsiteY3" fmla="*/ 448520 h 606722"/>
              <a:gd name="connsiteX4" fmla="*/ 271960 w 506307"/>
              <a:gd name="connsiteY4" fmla="*/ 455006 h 606722"/>
              <a:gd name="connsiteX5" fmla="*/ 234347 w 506307"/>
              <a:gd name="connsiteY5" fmla="*/ 455006 h 606722"/>
              <a:gd name="connsiteX6" fmla="*/ 227856 w 506307"/>
              <a:gd name="connsiteY6" fmla="*/ 448520 h 606722"/>
              <a:gd name="connsiteX7" fmla="*/ 227856 w 506307"/>
              <a:gd name="connsiteY7" fmla="*/ 385705 h 606722"/>
              <a:gd name="connsiteX8" fmla="*/ 234347 w 506307"/>
              <a:gd name="connsiteY8" fmla="*/ 379219 h 606722"/>
              <a:gd name="connsiteX9" fmla="*/ 234331 w 506307"/>
              <a:gd name="connsiteY9" fmla="*/ 328645 h 606722"/>
              <a:gd name="connsiteX10" fmla="*/ 177194 w 506307"/>
              <a:gd name="connsiteY10" fmla="*/ 385700 h 606722"/>
              <a:gd name="connsiteX11" fmla="*/ 177194 w 506307"/>
              <a:gd name="connsiteY11" fmla="*/ 448532 h 606722"/>
              <a:gd name="connsiteX12" fmla="*/ 234331 w 506307"/>
              <a:gd name="connsiteY12" fmla="*/ 505587 h 606722"/>
              <a:gd name="connsiteX13" fmla="*/ 271977 w 506307"/>
              <a:gd name="connsiteY13" fmla="*/ 505587 h 606722"/>
              <a:gd name="connsiteX14" fmla="*/ 329113 w 506307"/>
              <a:gd name="connsiteY14" fmla="*/ 448532 h 606722"/>
              <a:gd name="connsiteX15" fmla="*/ 329113 w 506307"/>
              <a:gd name="connsiteY15" fmla="*/ 385700 h 606722"/>
              <a:gd name="connsiteX16" fmla="*/ 271977 w 506307"/>
              <a:gd name="connsiteY16" fmla="*/ 328645 h 606722"/>
              <a:gd name="connsiteX17" fmla="*/ 253109 w 506307"/>
              <a:gd name="connsiteY17" fmla="*/ 0 h 606722"/>
              <a:gd name="connsiteX18" fmla="*/ 430303 w 506307"/>
              <a:gd name="connsiteY18" fmla="*/ 176942 h 606722"/>
              <a:gd name="connsiteX19" fmla="*/ 430303 w 506307"/>
              <a:gd name="connsiteY19" fmla="*/ 252749 h 606722"/>
              <a:gd name="connsiteX20" fmla="*/ 480943 w 506307"/>
              <a:gd name="connsiteY20" fmla="*/ 252749 h 606722"/>
              <a:gd name="connsiteX21" fmla="*/ 506307 w 506307"/>
              <a:gd name="connsiteY21" fmla="*/ 278077 h 606722"/>
              <a:gd name="connsiteX22" fmla="*/ 506307 w 506307"/>
              <a:gd name="connsiteY22" fmla="*/ 581394 h 606722"/>
              <a:gd name="connsiteX23" fmla="*/ 480943 w 506307"/>
              <a:gd name="connsiteY23" fmla="*/ 606722 h 606722"/>
              <a:gd name="connsiteX24" fmla="*/ 25275 w 506307"/>
              <a:gd name="connsiteY24" fmla="*/ 606722 h 606722"/>
              <a:gd name="connsiteX25" fmla="*/ 0 w 506307"/>
              <a:gd name="connsiteY25" fmla="*/ 581394 h 606722"/>
              <a:gd name="connsiteX26" fmla="*/ 0 w 506307"/>
              <a:gd name="connsiteY26" fmla="*/ 278077 h 606722"/>
              <a:gd name="connsiteX27" fmla="*/ 25275 w 506307"/>
              <a:gd name="connsiteY27" fmla="*/ 252749 h 606722"/>
              <a:gd name="connsiteX28" fmla="*/ 379753 w 506307"/>
              <a:gd name="connsiteY28" fmla="*/ 252749 h 606722"/>
              <a:gd name="connsiteX29" fmla="*/ 379753 w 506307"/>
              <a:gd name="connsiteY29" fmla="*/ 176942 h 606722"/>
              <a:gd name="connsiteX30" fmla="*/ 253109 w 506307"/>
              <a:gd name="connsiteY30" fmla="*/ 50568 h 606722"/>
              <a:gd name="connsiteX31" fmla="*/ 126554 w 506307"/>
              <a:gd name="connsiteY31" fmla="*/ 176942 h 606722"/>
              <a:gd name="connsiteX32" fmla="*/ 101279 w 506307"/>
              <a:gd name="connsiteY32" fmla="*/ 202270 h 606722"/>
              <a:gd name="connsiteX33" fmla="*/ 75915 w 506307"/>
              <a:gd name="connsiteY33" fmla="*/ 176942 h 606722"/>
              <a:gd name="connsiteX34" fmla="*/ 253109 w 506307"/>
              <a:gd name="connsiteY34" fmla="*/ 0 h 60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06307" h="606722">
                <a:moveTo>
                  <a:pt x="234347" y="379219"/>
                </a:moveTo>
                <a:lnTo>
                  <a:pt x="271960" y="379219"/>
                </a:lnTo>
                <a:cubicBezTo>
                  <a:pt x="275517" y="379219"/>
                  <a:pt x="278451" y="382062"/>
                  <a:pt x="278451" y="385705"/>
                </a:cubicBezTo>
                <a:lnTo>
                  <a:pt x="278451" y="448520"/>
                </a:lnTo>
                <a:cubicBezTo>
                  <a:pt x="278451" y="452074"/>
                  <a:pt x="275517" y="455006"/>
                  <a:pt x="271960" y="455006"/>
                </a:cubicBezTo>
                <a:lnTo>
                  <a:pt x="234347" y="455006"/>
                </a:lnTo>
                <a:cubicBezTo>
                  <a:pt x="230791" y="455006"/>
                  <a:pt x="227856" y="452074"/>
                  <a:pt x="227856" y="448520"/>
                </a:cubicBezTo>
                <a:lnTo>
                  <a:pt x="227856" y="385705"/>
                </a:lnTo>
                <a:cubicBezTo>
                  <a:pt x="227856" y="382062"/>
                  <a:pt x="230791" y="379219"/>
                  <a:pt x="234347" y="379219"/>
                </a:cubicBezTo>
                <a:close/>
                <a:moveTo>
                  <a:pt x="234331" y="328645"/>
                </a:moveTo>
                <a:cubicBezTo>
                  <a:pt x="202825" y="328645"/>
                  <a:pt x="177194" y="354240"/>
                  <a:pt x="177194" y="385700"/>
                </a:cubicBezTo>
                <a:lnTo>
                  <a:pt x="177194" y="448532"/>
                </a:lnTo>
                <a:cubicBezTo>
                  <a:pt x="177194" y="479992"/>
                  <a:pt x="202825" y="505587"/>
                  <a:pt x="234331" y="505587"/>
                </a:cubicBezTo>
                <a:lnTo>
                  <a:pt x="271977" y="505587"/>
                </a:lnTo>
                <a:cubicBezTo>
                  <a:pt x="303482" y="505587"/>
                  <a:pt x="329113" y="479992"/>
                  <a:pt x="329113" y="448532"/>
                </a:cubicBezTo>
                <a:lnTo>
                  <a:pt x="329113" y="385700"/>
                </a:lnTo>
                <a:cubicBezTo>
                  <a:pt x="329113" y="354240"/>
                  <a:pt x="303482" y="328645"/>
                  <a:pt x="271977" y="328645"/>
                </a:cubicBezTo>
                <a:close/>
                <a:moveTo>
                  <a:pt x="253109" y="0"/>
                </a:moveTo>
                <a:cubicBezTo>
                  <a:pt x="350829" y="0"/>
                  <a:pt x="430303" y="79362"/>
                  <a:pt x="430303" y="176942"/>
                </a:cubicBezTo>
                <a:lnTo>
                  <a:pt x="430303" y="252749"/>
                </a:lnTo>
                <a:lnTo>
                  <a:pt x="480943" y="252749"/>
                </a:lnTo>
                <a:cubicBezTo>
                  <a:pt x="494916" y="252749"/>
                  <a:pt x="506307" y="264124"/>
                  <a:pt x="506307" y="278077"/>
                </a:cubicBezTo>
                <a:lnTo>
                  <a:pt x="506307" y="581394"/>
                </a:lnTo>
                <a:cubicBezTo>
                  <a:pt x="506307" y="595435"/>
                  <a:pt x="494916" y="606722"/>
                  <a:pt x="480943" y="606722"/>
                </a:cubicBezTo>
                <a:lnTo>
                  <a:pt x="25275" y="606722"/>
                </a:lnTo>
                <a:cubicBezTo>
                  <a:pt x="11302" y="606722"/>
                  <a:pt x="0" y="595435"/>
                  <a:pt x="0" y="581394"/>
                </a:cubicBezTo>
                <a:lnTo>
                  <a:pt x="0" y="278077"/>
                </a:lnTo>
                <a:cubicBezTo>
                  <a:pt x="0" y="264124"/>
                  <a:pt x="11302" y="252749"/>
                  <a:pt x="25275" y="252749"/>
                </a:cubicBezTo>
                <a:lnTo>
                  <a:pt x="379753" y="252749"/>
                </a:lnTo>
                <a:lnTo>
                  <a:pt x="379753" y="176942"/>
                </a:lnTo>
                <a:cubicBezTo>
                  <a:pt x="379753" y="107267"/>
                  <a:pt x="322972" y="50568"/>
                  <a:pt x="253109" y="50568"/>
                </a:cubicBezTo>
                <a:cubicBezTo>
                  <a:pt x="183335" y="50568"/>
                  <a:pt x="126554" y="107267"/>
                  <a:pt x="126554" y="176942"/>
                </a:cubicBezTo>
                <a:cubicBezTo>
                  <a:pt x="126554" y="190895"/>
                  <a:pt x="115252" y="202270"/>
                  <a:pt x="101279" y="202270"/>
                </a:cubicBezTo>
                <a:cubicBezTo>
                  <a:pt x="87306" y="202270"/>
                  <a:pt x="75915" y="190895"/>
                  <a:pt x="75915" y="176942"/>
                </a:cubicBezTo>
                <a:cubicBezTo>
                  <a:pt x="75915" y="79362"/>
                  <a:pt x="155389" y="0"/>
                  <a:pt x="253109" y="0"/>
                </a:cubicBezTo>
                <a:close/>
              </a:path>
            </a:pathLst>
          </a:custGeom>
          <a:solidFill>
            <a:schemeClr val="bg1"/>
          </a:solidFill>
          <a:ln w="12700" cap="flat">
            <a:noFill/>
            <a:miter lim="400000"/>
          </a:ln>
          <a:effectLst/>
        </p:spPr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dirty="0">
              <a:latin typeface="微软雅黑" panose="020B0503020204020204" pitchFamily="34" charset="-122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8007881" y="1908506"/>
            <a:ext cx="2501951" cy="40312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20000"/>
              </a:lnSpc>
            </a:pP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title text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8007881" y="5001715"/>
            <a:ext cx="2501951" cy="40312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20000"/>
              </a:lnSpc>
            </a:pP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title text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1716781" y="1908506"/>
            <a:ext cx="2501951" cy="40177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>
              <a:lnSpc>
                <a:spcPct val="120000"/>
              </a:lnSpc>
            </a:pP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title text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1253256" y="2310283"/>
            <a:ext cx="2965476" cy="61382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>
              <a:lnSpc>
                <a:spcPct val="150000"/>
              </a:lnSpc>
            </a:pPr>
            <a:r>
              <a:rPr lang="en-US" altLang="zh-CN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content, content to match the title. </a:t>
            </a:r>
          </a:p>
        </p:txBody>
      </p:sp>
      <p:sp>
        <p:nvSpPr>
          <p:cNvPr id="63" name="矩形 62"/>
          <p:cNvSpPr/>
          <p:nvPr/>
        </p:nvSpPr>
        <p:spPr>
          <a:xfrm>
            <a:off x="1716781" y="5001715"/>
            <a:ext cx="2501951" cy="40312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>
              <a:lnSpc>
                <a:spcPct val="120000"/>
              </a:lnSpc>
            </a:pP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title text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8007881" y="3455111"/>
            <a:ext cx="2501951" cy="40312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20000"/>
              </a:lnSpc>
            </a:pP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title text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1716781" y="3455111"/>
            <a:ext cx="2501951" cy="40312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>
              <a:lnSpc>
                <a:spcPct val="120000"/>
              </a:lnSpc>
            </a:pP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title text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6" name="zoom-tool_72585"/>
          <p:cNvSpPr>
            <a:spLocks noChangeAspect="1"/>
          </p:cNvSpPr>
          <p:nvPr/>
        </p:nvSpPr>
        <p:spPr bwMode="auto">
          <a:xfrm>
            <a:off x="5784809" y="3467113"/>
            <a:ext cx="609685" cy="588572"/>
          </a:xfrm>
          <a:custGeom>
            <a:avLst/>
            <a:gdLst>
              <a:gd name="T0" fmla="*/ 8270 w 8441"/>
              <a:gd name="T1" fmla="*/ 6791 h 8160"/>
              <a:gd name="T2" fmla="*/ 5734 w 8441"/>
              <a:gd name="T3" fmla="*/ 4255 h 8160"/>
              <a:gd name="T4" fmla="*/ 5225 w 8441"/>
              <a:gd name="T5" fmla="*/ 848 h 8160"/>
              <a:gd name="T6" fmla="*/ 3177 w 8441"/>
              <a:gd name="T7" fmla="*/ 0 h 8160"/>
              <a:gd name="T8" fmla="*/ 1130 w 8441"/>
              <a:gd name="T9" fmla="*/ 848 h 8160"/>
              <a:gd name="T10" fmla="*/ 1130 w 8441"/>
              <a:gd name="T11" fmla="*/ 4944 h 8160"/>
              <a:gd name="T12" fmla="*/ 3177 w 8441"/>
              <a:gd name="T13" fmla="*/ 5792 h 8160"/>
              <a:gd name="T14" fmla="*/ 4538 w 8441"/>
              <a:gd name="T15" fmla="*/ 5454 h 8160"/>
              <a:gd name="T16" fmla="*/ 7072 w 8441"/>
              <a:gd name="T17" fmla="*/ 7988 h 8160"/>
              <a:gd name="T18" fmla="*/ 7486 w 8441"/>
              <a:gd name="T19" fmla="*/ 8160 h 8160"/>
              <a:gd name="T20" fmla="*/ 7901 w 8441"/>
              <a:gd name="T21" fmla="*/ 7988 h 8160"/>
              <a:gd name="T22" fmla="*/ 8270 w 8441"/>
              <a:gd name="T23" fmla="*/ 7620 h 8160"/>
              <a:gd name="T24" fmla="*/ 8441 w 8441"/>
              <a:gd name="T25" fmla="*/ 7205 h 8160"/>
              <a:gd name="T26" fmla="*/ 8270 w 8441"/>
              <a:gd name="T27" fmla="*/ 6791 h 8160"/>
              <a:gd name="T28" fmla="*/ 1793 w 8441"/>
              <a:gd name="T29" fmla="*/ 4281 h 8160"/>
              <a:gd name="T30" fmla="*/ 1793 w 8441"/>
              <a:gd name="T31" fmla="*/ 1511 h 8160"/>
              <a:gd name="T32" fmla="*/ 3177 w 8441"/>
              <a:gd name="T33" fmla="*/ 938 h 8160"/>
              <a:gd name="T34" fmla="*/ 4562 w 8441"/>
              <a:gd name="T35" fmla="*/ 1511 h 8160"/>
              <a:gd name="T36" fmla="*/ 4562 w 8441"/>
              <a:gd name="T37" fmla="*/ 4281 h 8160"/>
              <a:gd name="T38" fmla="*/ 3177 w 8441"/>
              <a:gd name="T39" fmla="*/ 4854 h 8160"/>
              <a:gd name="T40" fmla="*/ 1793 w 8441"/>
              <a:gd name="T41" fmla="*/ 4281 h 8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8441" h="8160">
                <a:moveTo>
                  <a:pt x="8270" y="6791"/>
                </a:moveTo>
                <a:lnTo>
                  <a:pt x="5734" y="4255"/>
                </a:lnTo>
                <a:cubicBezTo>
                  <a:pt x="6316" y="3161"/>
                  <a:pt x="6146" y="1769"/>
                  <a:pt x="5225" y="848"/>
                </a:cubicBezTo>
                <a:cubicBezTo>
                  <a:pt x="4678" y="301"/>
                  <a:pt x="3951" y="0"/>
                  <a:pt x="3177" y="0"/>
                </a:cubicBezTo>
                <a:cubicBezTo>
                  <a:pt x="2404" y="0"/>
                  <a:pt x="1676" y="301"/>
                  <a:pt x="1130" y="848"/>
                </a:cubicBezTo>
                <a:cubicBezTo>
                  <a:pt x="0" y="1977"/>
                  <a:pt x="0" y="3815"/>
                  <a:pt x="1130" y="4944"/>
                </a:cubicBezTo>
                <a:cubicBezTo>
                  <a:pt x="1677" y="5491"/>
                  <a:pt x="2404" y="5792"/>
                  <a:pt x="3177" y="5792"/>
                </a:cubicBezTo>
                <a:cubicBezTo>
                  <a:pt x="3660" y="5792"/>
                  <a:pt x="4124" y="5675"/>
                  <a:pt x="4538" y="5454"/>
                </a:cubicBezTo>
                <a:lnTo>
                  <a:pt x="7072" y="7988"/>
                </a:lnTo>
                <a:cubicBezTo>
                  <a:pt x="7183" y="8099"/>
                  <a:pt x="7330" y="8160"/>
                  <a:pt x="7486" y="8160"/>
                </a:cubicBezTo>
                <a:cubicBezTo>
                  <a:pt x="7643" y="8160"/>
                  <a:pt x="7790" y="8099"/>
                  <a:pt x="7901" y="7988"/>
                </a:cubicBezTo>
                <a:lnTo>
                  <a:pt x="8270" y="7620"/>
                </a:lnTo>
                <a:cubicBezTo>
                  <a:pt x="8380" y="7509"/>
                  <a:pt x="8441" y="7362"/>
                  <a:pt x="8441" y="7205"/>
                </a:cubicBezTo>
                <a:cubicBezTo>
                  <a:pt x="8441" y="7049"/>
                  <a:pt x="8380" y="6901"/>
                  <a:pt x="8270" y="6791"/>
                </a:cubicBezTo>
                <a:close/>
                <a:moveTo>
                  <a:pt x="1793" y="4281"/>
                </a:moveTo>
                <a:cubicBezTo>
                  <a:pt x="1029" y="3517"/>
                  <a:pt x="1029" y="2275"/>
                  <a:pt x="1793" y="1511"/>
                </a:cubicBezTo>
                <a:cubicBezTo>
                  <a:pt x="2163" y="1142"/>
                  <a:pt x="2654" y="938"/>
                  <a:pt x="3177" y="938"/>
                </a:cubicBezTo>
                <a:cubicBezTo>
                  <a:pt x="3700" y="938"/>
                  <a:pt x="4192" y="1142"/>
                  <a:pt x="4562" y="1511"/>
                </a:cubicBezTo>
                <a:cubicBezTo>
                  <a:pt x="5325" y="2275"/>
                  <a:pt x="5325" y="3517"/>
                  <a:pt x="4562" y="4281"/>
                </a:cubicBezTo>
                <a:cubicBezTo>
                  <a:pt x="4192" y="4650"/>
                  <a:pt x="3700" y="4854"/>
                  <a:pt x="3177" y="4854"/>
                </a:cubicBezTo>
                <a:cubicBezTo>
                  <a:pt x="2654" y="4854"/>
                  <a:pt x="2163" y="4650"/>
                  <a:pt x="1793" y="4281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/>
          <a:lstStyle/>
          <a:p>
            <a:endParaRPr/>
          </a:p>
        </p:txBody>
      </p:sp>
      <p:sp>
        <p:nvSpPr>
          <p:cNvPr id="67" name="文本框 66"/>
          <p:cNvSpPr txBox="1"/>
          <p:nvPr/>
        </p:nvSpPr>
        <p:spPr>
          <a:xfrm>
            <a:off x="1206302" y="3860198"/>
            <a:ext cx="2965476" cy="61382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>
              <a:lnSpc>
                <a:spcPct val="150000"/>
              </a:lnSpc>
            </a:pPr>
            <a:r>
              <a:rPr lang="en-US" altLang="zh-CN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content, content to match the title. </a:t>
            </a:r>
          </a:p>
        </p:txBody>
      </p:sp>
      <p:sp>
        <p:nvSpPr>
          <p:cNvPr id="68" name="文本框 67"/>
          <p:cNvSpPr txBox="1"/>
          <p:nvPr/>
        </p:nvSpPr>
        <p:spPr>
          <a:xfrm>
            <a:off x="1253256" y="5403353"/>
            <a:ext cx="2965476" cy="61382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>
              <a:lnSpc>
                <a:spcPct val="150000"/>
              </a:lnSpc>
            </a:pPr>
            <a:r>
              <a:rPr lang="en-US" altLang="zh-CN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content, content to match the title. </a:t>
            </a:r>
          </a:p>
        </p:txBody>
      </p:sp>
      <p:sp>
        <p:nvSpPr>
          <p:cNvPr id="69" name="文本框 68"/>
          <p:cNvSpPr txBox="1"/>
          <p:nvPr/>
        </p:nvSpPr>
        <p:spPr>
          <a:xfrm>
            <a:off x="8000788" y="2292451"/>
            <a:ext cx="2965476" cy="61382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content, content to match the title. </a:t>
            </a:r>
          </a:p>
        </p:txBody>
      </p:sp>
      <p:sp>
        <p:nvSpPr>
          <p:cNvPr id="70" name="文本框 69"/>
          <p:cNvSpPr txBox="1"/>
          <p:nvPr/>
        </p:nvSpPr>
        <p:spPr>
          <a:xfrm>
            <a:off x="7961304" y="3828596"/>
            <a:ext cx="2965476" cy="61382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content, content to match the title. </a:t>
            </a:r>
          </a:p>
        </p:txBody>
      </p:sp>
      <p:sp>
        <p:nvSpPr>
          <p:cNvPr id="71" name="文本框 70"/>
          <p:cNvSpPr txBox="1"/>
          <p:nvPr/>
        </p:nvSpPr>
        <p:spPr>
          <a:xfrm>
            <a:off x="8057338" y="5403353"/>
            <a:ext cx="2965476" cy="61382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content, content to match the title.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图片 3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: 圆角 2"/>
          <p:cNvSpPr/>
          <p:nvPr/>
        </p:nvSpPr>
        <p:spPr>
          <a:xfrm>
            <a:off x="419100" y="371475"/>
            <a:ext cx="11353800" cy="6115050"/>
          </a:xfrm>
          <a:prstGeom prst="roundRect">
            <a:avLst>
              <a:gd name="adj" fmla="val 7925"/>
            </a:avLst>
          </a:prstGeom>
          <a:solidFill>
            <a:schemeClr val="bg1">
              <a:alpha val="90000"/>
            </a:schemeClr>
          </a:solidFill>
          <a:ln w="19050">
            <a:solidFill>
              <a:srgbClr val="ACD6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938414" y="680335"/>
            <a:ext cx="4315173" cy="874008"/>
            <a:chOff x="3938414" y="578735"/>
            <a:chExt cx="4315173" cy="874008"/>
          </a:xfrm>
        </p:grpSpPr>
        <p:sp>
          <p:nvSpPr>
            <p:cNvPr id="5" name="矩形 4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  <p:cNvSpPr/>
            <p:nvPr/>
          </p:nvSpPr>
          <p:spPr>
            <a:xfrm>
              <a:off x="3938414" y="1116048"/>
              <a:ext cx="4315173" cy="3366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思源黑体" panose="020B0500000000000000" pitchFamily="34" charset="-122"/>
                </a:rPr>
                <a:t>Click here to add content, content to match the title. </a:t>
              </a:r>
            </a:p>
          </p:txBody>
        </p:sp>
        <p:sp>
          <p:nvSpPr>
            <p:cNvPr id="6" name="矩形: 圆角 5"/>
            <p:cNvSpPr/>
            <p:nvPr/>
          </p:nvSpPr>
          <p:spPr>
            <a:xfrm>
              <a:off x="4347195" y="578735"/>
              <a:ext cx="3497610" cy="537313"/>
            </a:xfrm>
            <a:prstGeom prst="roundRect">
              <a:avLst>
                <a:gd name="adj" fmla="val 50000"/>
              </a:avLst>
            </a:prstGeom>
            <a:solidFill>
              <a:srgbClr val="DCF0F6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spc="300" dirty="0">
                  <a:solidFill>
                    <a:srgbClr val="70A4D7"/>
                  </a:solidFill>
                  <a:latin typeface="华康海报体W12(P)" panose="040B0C00000000000000" pitchFamily="82" charset="-122"/>
                  <a:ea typeface="华康海报体W12(P)" panose="040B0C00000000000000" pitchFamily="82" charset="-122"/>
                  <a:sym typeface="思源黑体" panose="020B0500000000000000" pitchFamily="34" charset="-122"/>
                </a:rPr>
                <a:t>Add title text</a:t>
              </a:r>
              <a:endParaRPr lang="zh-CN" altLang="en-US" sz="2400" spc="300" dirty="0">
                <a:solidFill>
                  <a:srgbClr val="70A4D7"/>
                </a:solidFill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7" name="Shape 433"/>
          <p:cNvSpPr/>
          <p:nvPr/>
        </p:nvSpPr>
        <p:spPr>
          <a:xfrm rot="10800000">
            <a:off x="8494671" y="3435721"/>
            <a:ext cx="1344424" cy="4316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98" extrusionOk="0">
                <a:moveTo>
                  <a:pt x="0" y="19886"/>
                </a:moveTo>
                <a:cubicBezTo>
                  <a:pt x="2048" y="7826"/>
                  <a:pt x="6072" y="195"/>
                  <a:pt x="10484" y="4"/>
                </a:cubicBezTo>
                <a:cubicBezTo>
                  <a:pt x="15228" y="-202"/>
                  <a:pt x="19574" y="8162"/>
                  <a:pt x="21600" y="21398"/>
                </a:cubicBezTo>
              </a:path>
            </a:pathLst>
          </a:custGeom>
          <a:ln w="12700">
            <a:solidFill>
              <a:schemeClr val="bg2">
                <a:lumMod val="75000"/>
              </a:schemeClr>
            </a:solidFill>
            <a:miter lim="400000"/>
          </a:ln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8" name="Shape 434"/>
          <p:cNvSpPr/>
          <p:nvPr/>
        </p:nvSpPr>
        <p:spPr>
          <a:xfrm>
            <a:off x="6482037" y="1890940"/>
            <a:ext cx="1344424" cy="4316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98" extrusionOk="0">
                <a:moveTo>
                  <a:pt x="0" y="19886"/>
                </a:moveTo>
                <a:cubicBezTo>
                  <a:pt x="2048" y="7826"/>
                  <a:pt x="6072" y="195"/>
                  <a:pt x="10484" y="4"/>
                </a:cubicBezTo>
                <a:cubicBezTo>
                  <a:pt x="15228" y="-202"/>
                  <a:pt x="19574" y="8162"/>
                  <a:pt x="21600" y="21398"/>
                </a:cubicBezTo>
              </a:path>
            </a:pathLst>
          </a:custGeom>
          <a:ln w="12700">
            <a:solidFill>
              <a:schemeClr val="bg2">
                <a:lumMod val="75000"/>
              </a:schemeClr>
            </a:solidFill>
            <a:miter lim="400000"/>
          </a:ln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9" name="Shape 435"/>
          <p:cNvSpPr/>
          <p:nvPr/>
        </p:nvSpPr>
        <p:spPr>
          <a:xfrm rot="10800000">
            <a:off x="4490647" y="3541923"/>
            <a:ext cx="1344423" cy="4316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98" extrusionOk="0">
                <a:moveTo>
                  <a:pt x="0" y="19886"/>
                </a:moveTo>
                <a:cubicBezTo>
                  <a:pt x="2048" y="7826"/>
                  <a:pt x="6072" y="195"/>
                  <a:pt x="10484" y="4"/>
                </a:cubicBezTo>
                <a:cubicBezTo>
                  <a:pt x="15228" y="-202"/>
                  <a:pt x="19574" y="8162"/>
                  <a:pt x="21600" y="21398"/>
                </a:cubicBezTo>
              </a:path>
            </a:pathLst>
          </a:custGeom>
          <a:ln w="12700">
            <a:solidFill>
              <a:schemeClr val="bg2">
                <a:lumMod val="75000"/>
              </a:schemeClr>
            </a:solidFill>
            <a:miter lim="400000"/>
          </a:ln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0" name="Shape 436"/>
          <p:cNvSpPr/>
          <p:nvPr/>
        </p:nvSpPr>
        <p:spPr>
          <a:xfrm>
            <a:off x="2404102" y="1890940"/>
            <a:ext cx="1344423" cy="4316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98" extrusionOk="0">
                <a:moveTo>
                  <a:pt x="0" y="19886"/>
                </a:moveTo>
                <a:cubicBezTo>
                  <a:pt x="2048" y="7826"/>
                  <a:pt x="6072" y="195"/>
                  <a:pt x="10484" y="4"/>
                </a:cubicBezTo>
                <a:cubicBezTo>
                  <a:pt x="15228" y="-202"/>
                  <a:pt x="19574" y="8162"/>
                  <a:pt x="21600" y="21398"/>
                </a:cubicBezTo>
              </a:path>
            </a:pathLst>
          </a:custGeom>
          <a:ln w="12700">
            <a:solidFill>
              <a:schemeClr val="bg2">
                <a:lumMod val="75000"/>
              </a:schemeClr>
            </a:solidFill>
            <a:miter lim="400000"/>
          </a:ln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3600"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1" name="Shape 440"/>
          <p:cNvSpPr/>
          <p:nvPr/>
        </p:nvSpPr>
        <p:spPr>
          <a:xfrm rot="1551354">
            <a:off x="1361767" y="2257051"/>
            <a:ext cx="1317976" cy="1317976"/>
          </a:xfrm>
          <a:prstGeom prst="roundRect">
            <a:avLst/>
          </a:prstGeom>
          <a:solidFill>
            <a:srgbClr val="ACD6F3"/>
          </a:solidFill>
          <a:ln w="12700">
            <a:miter lim="400000"/>
          </a:ln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3600"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2" name="Shape 441"/>
          <p:cNvSpPr/>
          <p:nvPr/>
        </p:nvSpPr>
        <p:spPr>
          <a:xfrm rot="19780867">
            <a:off x="3410652" y="2257051"/>
            <a:ext cx="1317976" cy="1317976"/>
          </a:xfrm>
          <a:prstGeom prst="roundRect">
            <a:avLst/>
          </a:prstGeom>
          <a:solidFill>
            <a:srgbClr val="F6C875"/>
          </a:solidFill>
          <a:ln w="12700">
            <a:miter lim="400000"/>
          </a:ln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3600"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3" name="Shape 442"/>
          <p:cNvSpPr/>
          <p:nvPr/>
        </p:nvSpPr>
        <p:spPr>
          <a:xfrm rot="747171">
            <a:off x="5462610" y="2257051"/>
            <a:ext cx="1317976" cy="1317976"/>
          </a:xfrm>
          <a:prstGeom prst="roundRect">
            <a:avLst/>
          </a:prstGeom>
          <a:solidFill>
            <a:srgbClr val="70A4D7"/>
          </a:solidFill>
          <a:ln w="12700">
            <a:miter lim="400000"/>
          </a:ln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3600"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4" name="Shape 443"/>
          <p:cNvSpPr/>
          <p:nvPr/>
        </p:nvSpPr>
        <p:spPr>
          <a:xfrm rot="20246332">
            <a:off x="7483007" y="2257051"/>
            <a:ext cx="1317976" cy="1317976"/>
          </a:xfrm>
          <a:prstGeom prst="roundRect">
            <a:avLst/>
          </a:prstGeom>
          <a:solidFill>
            <a:srgbClr val="ACD6F3"/>
          </a:solidFill>
          <a:ln w="12700">
            <a:miter lim="400000"/>
          </a:ln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3600"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5" name="Shape 444"/>
          <p:cNvSpPr/>
          <p:nvPr/>
        </p:nvSpPr>
        <p:spPr>
          <a:xfrm rot="961862">
            <a:off x="9512257" y="2257051"/>
            <a:ext cx="1317976" cy="1317976"/>
          </a:xfrm>
          <a:prstGeom prst="roundRect">
            <a:avLst/>
          </a:prstGeom>
          <a:solidFill>
            <a:srgbClr val="F6C875"/>
          </a:solidFill>
          <a:ln w="12700">
            <a:miter lim="400000"/>
          </a:ln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3600"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6" name="Shape 450"/>
          <p:cNvSpPr/>
          <p:nvPr/>
        </p:nvSpPr>
        <p:spPr>
          <a:xfrm>
            <a:off x="2018332" y="3981908"/>
            <a:ext cx="1" cy="383748"/>
          </a:xfrm>
          <a:prstGeom prst="line">
            <a:avLst/>
          </a:prstGeom>
          <a:ln w="12700">
            <a:solidFill>
              <a:srgbClr val="ACD6F3"/>
            </a:solidFill>
            <a:prstDash val="dash"/>
            <a:miter lim="400000"/>
            <a:tailEnd type="oval" w="lg" len="lg"/>
          </a:ln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3600"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7" name="Shape 451"/>
          <p:cNvSpPr/>
          <p:nvPr/>
        </p:nvSpPr>
        <p:spPr>
          <a:xfrm>
            <a:off x="4057166" y="3980082"/>
            <a:ext cx="1" cy="387406"/>
          </a:xfrm>
          <a:prstGeom prst="line">
            <a:avLst/>
          </a:prstGeom>
          <a:ln w="12700">
            <a:solidFill>
              <a:srgbClr val="F6C875"/>
            </a:solidFill>
            <a:prstDash val="dash"/>
            <a:miter lim="400000"/>
            <a:tailEnd type="oval" w="lg" len="lg"/>
          </a:ln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3600"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8" name="Shape 452"/>
          <p:cNvSpPr/>
          <p:nvPr/>
        </p:nvSpPr>
        <p:spPr>
          <a:xfrm>
            <a:off x="6114570" y="4020021"/>
            <a:ext cx="1" cy="387406"/>
          </a:xfrm>
          <a:prstGeom prst="line">
            <a:avLst/>
          </a:prstGeom>
          <a:ln w="12700">
            <a:solidFill>
              <a:srgbClr val="70A4D7"/>
            </a:solidFill>
            <a:prstDash val="dash"/>
            <a:miter lim="400000"/>
            <a:tailEnd type="oval" w="lg" len="lg"/>
          </a:ln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3600"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9" name="Shape 453"/>
          <p:cNvSpPr/>
          <p:nvPr/>
        </p:nvSpPr>
        <p:spPr>
          <a:xfrm>
            <a:off x="8134834" y="3980082"/>
            <a:ext cx="1" cy="383748"/>
          </a:xfrm>
          <a:prstGeom prst="line">
            <a:avLst/>
          </a:prstGeom>
          <a:ln w="12700">
            <a:solidFill>
              <a:srgbClr val="ACD6F3"/>
            </a:solidFill>
            <a:prstDash val="dash"/>
            <a:miter lim="400000"/>
            <a:tailEnd type="oval" w="lg" len="lg"/>
          </a:ln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3600"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0" name="Shape 454"/>
          <p:cNvSpPr/>
          <p:nvPr/>
        </p:nvSpPr>
        <p:spPr>
          <a:xfrm>
            <a:off x="10173668" y="3980082"/>
            <a:ext cx="1" cy="383748"/>
          </a:xfrm>
          <a:prstGeom prst="line">
            <a:avLst/>
          </a:prstGeom>
          <a:ln w="12700">
            <a:solidFill>
              <a:srgbClr val="F6C875"/>
            </a:solidFill>
            <a:prstDash val="dash"/>
            <a:miter lim="400000"/>
            <a:tailEnd type="oval" w="lg" len="lg"/>
          </a:ln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3600"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1" name="Shape 2531"/>
          <p:cNvSpPr/>
          <p:nvPr/>
        </p:nvSpPr>
        <p:spPr>
          <a:xfrm>
            <a:off x="1823200" y="2705625"/>
            <a:ext cx="344314" cy="4208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7200" y="20618"/>
                </a:lnTo>
                <a:lnTo>
                  <a:pt x="7200" y="982"/>
                </a:lnTo>
                <a:lnTo>
                  <a:pt x="19200" y="982"/>
                </a:lnTo>
                <a:cubicBezTo>
                  <a:pt x="19862" y="982"/>
                  <a:pt x="20400" y="1422"/>
                  <a:pt x="20400" y="1964"/>
                </a:cubicBezTo>
                <a:cubicBezTo>
                  <a:pt x="20400" y="1964"/>
                  <a:pt x="20400" y="19636"/>
                  <a:pt x="20400" y="19636"/>
                </a:cubicBezTo>
                <a:close/>
                <a:moveTo>
                  <a:pt x="6000" y="20618"/>
                </a:moveTo>
                <a:lnTo>
                  <a:pt x="3600" y="20618"/>
                </a:lnTo>
                <a:cubicBezTo>
                  <a:pt x="2937" y="20618"/>
                  <a:pt x="2400" y="20179"/>
                  <a:pt x="2400" y="19636"/>
                </a:cubicBezTo>
                <a:lnTo>
                  <a:pt x="2400" y="18655"/>
                </a:lnTo>
                <a:lnTo>
                  <a:pt x="3000" y="18655"/>
                </a:lnTo>
                <a:cubicBezTo>
                  <a:pt x="3332" y="18655"/>
                  <a:pt x="3600" y="18435"/>
                  <a:pt x="3600" y="18164"/>
                </a:cubicBezTo>
                <a:cubicBezTo>
                  <a:pt x="3600" y="17893"/>
                  <a:pt x="3332" y="17673"/>
                  <a:pt x="3000" y="17673"/>
                </a:cubicBezTo>
                <a:lnTo>
                  <a:pt x="2400" y="17673"/>
                </a:lnTo>
                <a:lnTo>
                  <a:pt x="2400" y="15709"/>
                </a:lnTo>
                <a:lnTo>
                  <a:pt x="3000" y="15709"/>
                </a:lnTo>
                <a:cubicBezTo>
                  <a:pt x="3332" y="15709"/>
                  <a:pt x="3600" y="15490"/>
                  <a:pt x="3600" y="15218"/>
                </a:cubicBezTo>
                <a:cubicBezTo>
                  <a:pt x="3600" y="14947"/>
                  <a:pt x="3332" y="14727"/>
                  <a:pt x="3000" y="14727"/>
                </a:cubicBezTo>
                <a:lnTo>
                  <a:pt x="2400" y="14727"/>
                </a:lnTo>
                <a:lnTo>
                  <a:pt x="2400" y="12764"/>
                </a:lnTo>
                <a:lnTo>
                  <a:pt x="3000" y="12764"/>
                </a:lnTo>
                <a:cubicBezTo>
                  <a:pt x="3332" y="12764"/>
                  <a:pt x="3600" y="12544"/>
                  <a:pt x="3600" y="12273"/>
                </a:cubicBezTo>
                <a:cubicBezTo>
                  <a:pt x="3600" y="12002"/>
                  <a:pt x="3332" y="11782"/>
                  <a:pt x="3000" y="11782"/>
                </a:cubicBezTo>
                <a:lnTo>
                  <a:pt x="2400" y="11782"/>
                </a:lnTo>
                <a:lnTo>
                  <a:pt x="2400" y="9818"/>
                </a:lnTo>
                <a:lnTo>
                  <a:pt x="3000" y="9818"/>
                </a:lnTo>
                <a:cubicBezTo>
                  <a:pt x="3332" y="9818"/>
                  <a:pt x="3600" y="9599"/>
                  <a:pt x="3600" y="9327"/>
                </a:cubicBezTo>
                <a:cubicBezTo>
                  <a:pt x="3600" y="9056"/>
                  <a:pt x="3332" y="8836"/>
                  <a:pt x="3000" y="8836"/>
                </a:cubicBezTo>
                <a:lnTo>
                  <a:pt x="2400" y="8836"/>
                </a:lnTo>
                <a:lnTo>
                  <a:pt x="2400" y="6873"/>
                </a:lnTo>
                <a:lnTo>
                  <a:pt x="3000" y="6873"/>
                </a:lnTo>
                <a:cubicBezTo>
                  <a:pt x="3332" y="6873"/>
                  <a:pt x="3600" y="6653"/>
                  <a:pt x="3600" y="6382"/>
                </a:cubicBezTo>
                <a:cubicBezTo>
                  <a:pt x="3600" y="6111"/>
                  <a:pt x="3332" y="5891"/>
                  <a:pt x="3000" y="5891"/>
                </a:cubicBezTo>
                <a:lnTo>
                  <a:pt x="2400" y="5891"/>
                </a:lnTo>
                <a:lnTo>
                  <a:pt x="2400" y="3927"/>
                </a:lnTo>
                <a:lnTo>
                  <a:pt x="3000" y="3927"/>
                </a:lnTo>
                <a:cubicBezTo>
                  <a:pt x="3332" y="3927"/>
                  <a:pt x="3600" y="3708"/>
                  <a:pt x="3600" y="3436"/>
                </a:cubicBezTo>
                <a:cubicBezTo>
                  <a:pt x="3600" y="3166"/>
                  <a:pt x="3332" y="2945"/>
                  <a:pt x="3000" y="2945"/>
                </a:cubicBezTo>
                <a:lnTo>
                  <a:pt x="2400" y="2945"/>
                </a:lnTo>
                <a:lnTo>
                  <a:pt x="2400" y="1964"/>
                </a:lnTo>
                <a:cubicBezTo>
                  <a:pt x="2400" y="1422"/>
                  <a:pt x="2937" y="982"/>
                  <a:pt x="3600" y="982"/>
                </a:cubicBezTo>
                <a:lnTo>
                  <a:pt x="6000" y="982"/>
                </a:lnTo>
                <a:cubicBezTo>
                  <a:pt x="6000" y="982"/>
                  <a:pt x="6000" y="20618"/>
                  <a:pt x="6000" y="20618"/>
                </a:cubicBezTo>
                <a:close/>
                <a:moveTo>
                  <a:pt x="19200" y="0"/>
                </a:moveTo>
                <a:lnTo>
                  <a:pt x="3600" y="0"/>
                </a:lnTo>
                <a:cubicBezTo>
                  <a:pt x="2275" y="0"/>
                  <a:pt x="1200" y="879"/>
                  <a:pt x="1200" y="1964"/>
                </a:cubicBezTo>
                <a:lnTo>
                  <a:pt x="1200" y="2945"/>
                </a:lnTo>
                <a:lnTo>
                  <a:pt x="600" y="2945"/>
                </a:lnTo>
                <a:cubicBezTo>
                  <a:pt x="268" y="2945"/>
                  <a:pt x="0" y="3166"/>
                  <a:pt x="0" y="3436"/>
                </a:cubicBezTo>
                <a:cubicBezTo>
                  <a:pt x="0" y="3708"/>
                  <a:pt x="268" y="3927"/>
                  <a:pt x="600" y="3927"/>
                </a:cubicBezTo>
                <a:lnTo>
                  <a:pt x="1200" y="3927"/>
                </a:lnTo>
                <a:lnTo>
                  <a:pt x="1200" y="5891"/>
                </a:lnTo>
                <a:lnTo>
                  <a:pt x="600" y="5891"/>
                </a:lnTo>
                <a:cubicBezTo>
                  <a:pt x="268" y="5891"/>
                  <a:pt x="0" y="6111"/>
                  <a:pt x="0" y="6382"/>
                </a:cubicBezTo>
                <a:cubicBezTo>
                  <a:pt x="0" y="6653"/>
                  <a:pt x="268" y="6873"/>
                  <a:pt x="600" y="6873"/>
                </a:cubicBezTo>
                <a:lnTo>
                  <a:pt x="1200" y="6873"/>
                </a:lnTo>
                <a:lnTo>
                  <a:pt x="1200" y="8836"/>
                </a:lnTo>
                <a:lnTo>
                  <a:pt x="600" y="8836"/>
                </a:lnTo>
                <a:cubicBezTo>
                  <a:pt x="268" y="8836"/>
                  <a:pt x="0" y="9056"/>
                  <a:pt x="0" y="9327"/>
                </a:cubicBezTo>
                <a:cubicBezTo>
                  <a:pt x="0" y="9599"/>
                  <a:pt x="268" y="9818"/>
                  <a:pt x="600" y="9818"/>
                </a:cubicBezTo>
                <a:lnTo>
                  <a:pt x="1200" y="9818"/>
                </a:lnTo>
                <a:lnTo>
                  <a:pt x="1200" y="11782"/>
                </a:lnTo>
                <a:lnTo>
                  <a:pt x="600" y="11782"/>
                </a:lnTo>
                <a:cubicBezTo>
                  <a:pt x="268" y="11782"/>
                  <a:pt x="0" y="12002"/>
                  <a:pt x="0" y="12273"/>
                </a:cubicBezTo>
                <a:cubicBezTo>
                  <a:pt x="0" y="12544"/>
                  <a:pt x="268" y="12764"/>
                  <a:pt x="600" y="12764"/>
                </a:cubicBezTo>
                <a:lnTo>
                  <a:pt x="1200" y="12764"/>
                </a:lnTo>
                <a:lnTo>
                  <a:pt x="1200" y="14727"/>
                </a:lnTo>
                <a:lnTo>
                  <a:pt x="600" y="14727"/>
                </a:lnTo>
                <a:cubicBezTo>
                  <a:pt x="268" y="14727"/>
                  <a:pt x="0" y="14947"/>
                  <a:pt x="0" y="15218"/>
                </a:cubicBezTo>
                <a:cubicBezTo>
                  <a:pt x="0" y="15490"/>
                  <a:pt x="268" y="15709"/>
                  <a:pt x="600" y="15709"/>
                </a:cubicBezTo>
                <a:lnTo>
                  <a:pt x="1200" y="15709"/>
                </a:lnTo>
                <a:lnTo>
                  <a:pt x="1200" y="17673"/>
                </a:lnTo>
                <a:lnTo>
                  <a:pt x="600" y="17673"/>
                </a:lnTo>
                <a:cubicBezTo>
                  <a:pt x="268" y="17673"/>
                  <a:pt x="0" y="17893"/>
                  <a:pt x="0" y="18164"/>
                </a:cubicBezTo>
                <a:cubicBezTo>
                  <a:pt x="0" y="18435"/>
                  <a:pt x="268" y="18655"/>
                  <a:pt x="600" y="18655"/>
                </a:cubicBezTo>
                <a:lnTo>
                  <a:pt x="1200" y="18655"/>
                </a:lnTo>
                <a:lnTo>
                  <a:pt x="1200" y="19636"/>
                </a:lnTo>
                <a:cubicBezTo>
                  <a:pt x="1200" y="20721"/>
                  <a:pt x="2275" y="21600"/>
                  <a:pt x="36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525" y="0"/>
                  <a:pt x="192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kumimoji="0" sz="3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2" name="Shape 2546"/>
          <p:cNvSpPr/>
          <p:nvPr/>
        </p:nvSpPr>
        <p:spPr>
          <a:xfrm>
            <a:off x="3859225" y="2735034"/>
            <a:ext cx="420827" cy="3443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kumimoji="0" sz="3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3" name="Shape 2551"/>
          <p:cNvSpPr/>
          <p:nvPr/>
        </p:nvSpPr>
        <p:spPr>
          <a:xfrm>
            <a:off x="5885586" y="2702499"/>
            <a:ext cx="420827" cy="4208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755" y="6010"/>
                </a:moveTo>
                <a:lnTo>
                  <a:pt x="18630" y="7136"/>
                </a:lnTo>
                <a:lnTo>
                  <a:pt x="14465" y="2970"/>
                </a:lnTo>
                <a:lnTo>
                  <a:pt x="15590" y="1845"/>
                </a:lnTo>
                <a:cubicBezTo>
                  <a:pt x="15590" y="1845"/>
                  <a:pt x="16391" y="982"/>
                  <a:pt x="17673" y="982"/>
                </a:cubicBezTo>
                <a:cubicBezTo>
                  <a:pt x="19300" y="982"/>
                  <a:pt x="20618" y="2300"/>
                  <a:pt x="20618" y="3927"/>
                </a:cubicBezTo>
                <a:cubicBezTo>
                  <a:pt x="20618" y="4741"/>
                  <a:pt x="20288" y="5477"/>
                  <a:pt x="19755" y="6010"/>
                </a:cubicBezTo>
                <a:moveTo>
                  <a:pt x="7364" y="18402"/>
                </a:moveTo>
                <a:lnTo>
                  <a:pt x="7364" y="14727"/>
                </a:lnTo>
                <a:cubicBezTo>
                  <a:pt x="7364" y="14456"/>
                  <a:pt x="7144" y="14236"/>
                  <a:pt x="6873" y="14236"/>
                </a:cubicBezTo>
                <a:lnTo>
                  <a:pt x="3198" y="14236"/>
                </a:lnTo>
                <a:lnTo>
                  <a:pt x="13770" y="3665"/>
                </a:lnTo>
                <a:lnTo>
                  <a:pt x="17935" y="7830"/>
                </a:lnTo>
                <a:cubicBezTo>
                  <a:pt x="17935" y="7830"/>
                  <a:pt x="7364" y="18402"/>
                  <a:pt x="7364" y="18402"/>
                </a:cubicBezTo>
                <a:close/>
                <a:moveTo>
                  <a:pt x="6382" y="19042"/>
                </a:moveTo>
                <a:lnTo>
                  <a:pt x="2945" y="19845"/>
                </a:lnTo>
                <a:lnTo>
                  <a:pt x="2945" y="18655"/>
                </a:lnTo>
                <a:lnTo>
                  <a:pt x="1755" y="18655"/>
                </a:lnTo>
                <a:lnTo>
                  <a:pt x="2558" y="15218"/>
                </a:lnTo>
                <a:lnTo>
                  <a:pt x="6382" y="15218"/>
                </a:lnTo>
                <a:cubicBezTo>
                  <a:pt x="6382" y="15218"/>
                  <a:pt x="6382" y="19042"/>
                  <a:pt x="6382" y="19042"/>
                </a:cubicBezTo>
                <a:close/>
                <a:moveTo>
                  <a:pt x="17673" y="0"/>
                </a:moveTo>
                <a:cubicBezTo>
                  <a:pt x="16588" y="0"/>
                  <a:pt x="15606" y="439"/>
                  <a:pt x="14896" y="1151"/>
                </a:cubicBezTo>
                <a:lnTo>
                  <a:pt x="1641" y="14405"/>
                </a:lnTo>
                <a:lnTo>
                  <a:pt x="0" y="21600"/>
                </a:lnTo>
                <a:lnTo>
                  <a:pt x="7195" y="19959"/>
                </a:lnTo>
                <a:lnTo>
                  <a:pt x="20449" y="6704"/>
                </a:lnTo>
                <a:cubicBezTo>
                  <a:pt x="21160" y="5994"/>
                  <a:pt x="21600" y="5012"/>
                  <a:pt x="21600" y="3927"/>
                </a:cubicBezTo>
                <a:cubicBezTo>
                  <a:pt x="21600" y="1758"/>
                  <a:pt x="19842" y="0"/>
                  <a:pt x="17673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kumimoji="0" sz="3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4" name="Shape 2562"/>
          <p:cNvSpPr/>
          <p:nvPr/>
        </p:nvSpPr>
        <p:spPr>
          <a:xfrm>
            <a:off x="9960831" y="2696777"/>
            <a:ext cx="420827" cy="4208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9"/>
                  <a:pt x="20178" y="20619"/>
                  <a:pt x="19636" y="20619"/>
                </a:cubicBezTo>
                <a:lnTo>
                  <a:pt x="1964" y="20619"/>
                </a:lnTo>
                <a:cubicBezTo>
                  <a:pt x="1421" y="20619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4294" y="17673"/>
                </a:moveTo>
                <a:lnTo>
                  <a:pt x="8376" y="10732"/>
                </a:lnTo>
                <a:lnTo>
                  <a:pt x="10838" y="14425"/>
                </a:lnTo>
                <a:cubicBezTo>
                  <a:pt x="10862" y="14484"/>
                  <a:pt x="10898" y="14536"/>
                  <a:pt x="10942" y="14581"/>
                </a:cubicBezTo>
                <a:lnTo>
                  <a:pt x="10944" y="14583"/>
                </a:lnTo>
                <a:cubicBezTo>
                  <a:pt x="11033" y="14673"/>
                  <a:pt x="11155" y="14727"/>
                  <a:pt x="11291" y="14727"/>
                </a:cubicBezTo>
                <a:cubicBezTo>
                  <a:pt x="11427" y="14727"/>
                  <a:pt x="11549" y="14673"/>
                  <a:pt x="11638" y="14583"/>
                </a:cubicBezTo>
                <a:lnTo>
                  <a:pt x="13686" y="12536"/>
                </a:lnTo>
                <a:lnTo>
                  <a:pt x="17242" y="17673"/>
                </a:lnTo>
                <a:cubicBezTo>
                  <a:pt x="17242" y="17673"/>
                  <a:pt x="4294" y="17673"/>
                  <a:pt x="4294" y="17673"/>
                </a:cubicBezTo>
                <a:close/>
                <a:moveTo>
                  <a:pt x="18620" y="17982"/>
                </a:moveTo>
                <a:lnTo>
                  <a:pt x="18617" y="17978"/>
                </a:lnTo>
                <a:cubicBezTo>
                  <a:pt x="18590" y="17913"/>
                  <a:pt x="18551" y="17858"/>
                  <a:pt x="18501" y="17810"/>
                </a:cubicBezTo>
                <a:lnTo>
                  <a:pt x="14201" y="11600"/>
                </a:lnTo>
                <a:lnTo>
                  <a:pt x="14200" y="11601"/>
                </a:lnTo>
                <a:cubicBezTo>
                  <a:pt x="14127" y="11420"/>
                  <a:pt x="13952" y="11291"/>
                  <a:pt x="13745" y="11291"/>
                </a:cubicBezTo>
                <a:cubicBezTo>
                  <a:pt x="13610" y="11291"/>
                  <a:pt x="13488" y="11346"/>
                  <a:pt x="13398" y="11435"/>
                </a:cubicBezTo>
                <a:lnTo>
                  <a:pt x="11360" y="13473"/>
                </a:lnTo>
                <a:lnTo>
                  <a:pt x="8798" y="9630"/>
                </a:lnTo>
                <a:cubicBezTo>
                  <a:pt x="8724" y="9453"/>
                  <a:pt x="8550" y="9327"/>
                  <a:pt x="8345" y="9327"/>
                </a:cubicBezTo>
                <a:cubicBezTo>
                  <a:pt x="8175" y="9327"/>
                  <a:pt x="8033" y="9420"/>
                  <a:pt x="7945" y="9551"/>
                </a:cubicBezTo>
                <a:lnTo>
                  <a:pt x="7937" y="9546"/>
                </a:lnTo>
                <a:lnTo>
                  <a:pt x="3028" y="17891"/>
                </a:lnTo>
                <a:lnTo>
                  <a:pt x="3036" y="17897"/>
                </a:lnTo>
                <a:cubicBezTo>
                  <a:pt x="2983" y="17974"/>
                  <a:pt x="2945" y="18063"/>
                  <a:pt x="2945" y="18164"/>
                </a:cubicBezTo>
                <a:cubicBezTo>
                  <a:pt x="2945" y="18435"/>
                  <a:pt x="3165" y="18655"/>
                  <a:pt x="3436" y="18655"/>
                </a:cubicBezTo>
                <a:lnTo>
                  <a:pt x="18164" y="18655"/>
                </a:lnTo>
                <a:cubicBezTo>
                  <a:pt x="18435" y="18655"/>
                  <a:pt x="18655" y="18435"/>
                  <a:pt x="18655" y="18164"/>
                </a:cubicBezTo>
                <a:cubicBezTo>
                  <a:pt x="18655" y="18099"/>
                  <a:pt x="18640" y="18039"/>
                  <a:pt x="18618" y="17983"/>
                </a:cubicBezTo>
                <a:cubicBezTo>
                  <a:pt x="18618" y="17983"/>
                  <a:pt x="18620" y="17982"/>
                  <a:pt x="18620" y="17982"/>
                </a:cubicBezTo>
                <a:close/>
                <a:moveTo>
                  <a:pt x="5400" y="3927"/>
                </a:moveTo>
                <a:cubicBezTo>
                  <a:pt x="6213" y="3927"/>
                  <a:pt x="6873" y="4587"/>
                  <a:pt x="6873" y="5400"/>
                </a:cubicBezTo>
                <a:cubicBezTo>
                  <a:pt x="6873" y="6214"/>
                  <a:pt x="6213" y="6873"/>
                  <a:pt x="5400" y="6873"/>
                </a:cubicBezTo>
                <a:cubicBezTo>
                  <a:pt x="4587" y="6873"/>
                  <a:pt x="3927" y="6214"/>
                  <a:pt x="3927" y="5400"/>
                </a:cubicBezTo>
                <a:cubicBezTo>
                  <a:pt x="3927" y="4587"/>
                  <a:pt x="4587" y="3927"/>
                  <a:pt x="5400" y="3927"/>
                </a:cubicBezTo>
                <a:moveTo>
                  <a:pt x="5400" y="7855"/>
                </a:moveTo>
                <a:cubicBezTo>
                  <a:pt x="6756" y="7855"/>
                  <a:pt x="7855" y="6756"/>
                  <a:pt x="7855" y="5400"/>
                </a:cubicBezTo>
                <a:cubicBezTo>
                  <a:pt x="7855" y="4045"/>
                  <a:pt x="6756" y="2945"/>
                  <a:pt x="5400" y="2945"/>
                </a:cubicBezTo>
                <a:cubicBezTo>
                  <a:pt x="4044" y="2945"/>
                  <a:pt x="2945" y="4045"/>
                  <a:pt x="2945" y="5400"/>
                </a:cubicBezTo>
                <a:cubicBezTo>
                  <a:pt x="2945" y="6756"/>
                  <a:pt x="4044" y="7855"/>
                  <a:pt x="5400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kumimoji="0" sz="3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5" name="Shape 2584"/>
          <p:cNvSpPr/>
          <p:nvPr/>
        </p:nvSpPr>
        <p:spPr>
          <a:xfrm>
            <a:off x="7931580" y="2696777"/>
            <a:ext cx="420827" cy="4208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kumimoji="0" sz="3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6" name="Rectangle 29"/>
          <p:cNvSpPr/>
          <p:nvPr/>
        </p:nvSpPr>
        <p:spPr>
          <a:xfrm>
            <a:off x="1034595" y="5128236"/>
            <a:ext cx="2009488" cy="890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Click here to add content, content to match the title. </a:t>
            </a:r>
          </a:p>
        </p:txBody>
      </p:sp>
      <p:sp>
        <p:nvSpPr>
          <p:cNvPr id="27" name="Rectangle 30"/>
          <p:cNvSpPr/>
          <p:nvPr/>
        </p:nvSpPr>
        <p:spPr>
          <a:xfrm>
            <a:off x="1140345" y="4791051"/>
            <a:ext cx="176081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  <a:sym typeface="思源黑体" panose="020B0500000000000000" pitchFamily="34" charset="-122"/>
              </a:rPr>
              <a:t>Add title text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" pitchFamily="34" charset="0"/>
              <a:sym typeface="思源黑体" panose="020B0500000000000000" pitchFamily="34" charset="-122"/>
            </a:endParaRPr>
          </a:p>
        </p:txBody>
      </p:sp>
      <p:sp>
        <p:nvSpPr>
          <p:cNvPr id="28" name="Rectangle 30"/>
          <p:cNvSpPr/>
          <p:nvPr/>
        </p:nvSpPr>
        <p:spPr>
          <a:xfrm>
            <a:off x="3209619" y="4791051"/>
            <a:ext cx="176081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  <a:sym typeface="思源黑体" panose="020B0500000000000000" pitchFamily="34" charset="-122"/>
              </a:rPr>
              <a:t>Add title text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" pitchFamily="34" charset="0"/>
              <a:sym typeface="思源黑体" panose="020B0500000000000000" pitchFamily="34" charset="-122"/>
            </a:endParaRPr>
          </a:p>
        </p:txBody>
      </p:sp>
      <p:sp>
        <p:nvSpPr>
          <p:cNvPr id="29" name="Rectangle 30"/>
          <p:cNvSpPr/>
          <p:nvPr/>
        </p:nvSpPr>
        <p:spPr>
          <a:xfrm>
            <a:off x="5197006" y="4791051"/>
            <a:ext cx="176081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  <a:sym typeface="思源黑体" panose="020B0500000000000000" pitchFamily="34" charset="-122"/>
              </a:rPr>
              <a:t>Add title text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" pitchFamily="34" charset="0"/>
              <a:sym typeface="思源黑体" panose="020B0500000000000000" pitchFamily="34" charset="-122"/>
            </a:endParaRPr>
          </a:p>
        </p:txBody>
      </p:sp>
      <p:sp>
        <p:nvSpPr>
          <p:cNvPr id="30" name="Rectangle 30"/>
          <p:cNvSpPr/>
          <p:nvPr/>
        </p:nvSpPr>
        <p:spPr>
          <a:xfrm>
            <a:off x="7260336" y="4791051"/>
            <a:ext cx="176081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  <a:sym typeface="思源黑体" panose="020B0500000000000000" pitchFamily="34" charset="-122"/>
              </a:rPr>
              <a:t>Add title text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" pitchFamily="34" charset="0"/>
              <a:sym typeface="思源黑体" panose="020B0500000000000000" pitchFamily="34" charset="-122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9274674" y="4791051"/>
            <a:ext cx="176081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  <a:sym typeface="思源黑体" panose="020B0500000000000000" pitchFamily="34" charset="-122"/>
              </a:rPr>
              <a:t>Add title text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" pitchFamily="34" charset="0"/>
              <a:sym typeface="思源黑体" panose="020B0500000000000000" pitchFamily="34" charset="-122"/>
            </a:endParaRPr>
          </a:p>
        </p:txBody>
      </p:sp>
      <p:sp>
        <p:nvSpPr>
          <p:cNvPr id="32" name="Rectangle 29"/>
          <p:cNvSpPr/>
          <p:nvPr/>
        </p:nvSpPr>
        <p:spPr>
          <a:xfrm>
            <a:off x="3079140" y="5128236"/>
            <a:ext cx="2009488" cy="890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Click here to add content, content to match the title. </a:t>
            </a:r>
          </a:p>
        </p:txBody>
      </p:sp>
      <p:sp>
        <p:nvSpPr>
          <p:cNvPr id="33" name="Rectangle 29"/>
          <p:cNvSpPr/>
          <p:nvPr/>
        </p:nvSpPr>
        <p:spPr>
          <a:xfrm>
            <a:off x="5058829" y="5128236"/>
            <a:ext cx="2009488" cy="890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Click here to add content, content to match the title. </a:t>
            </a:r>
          </a:p>
        </p:txBody>
      </p:sp>
      <p:sp>
        <p:nvSpPr>
          <p:cNvPr id="34" name="Rectangle 29"/>
          <p:cNvSpPr/>
          <p:nvPr/>
        </p:nvSpPr>
        <p:spPr>
          <a:xfrm>
            <a:off x="7103374" y="5128236"/>
            <a:ext cx="2009488" cy="890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Click here to add content, content to match the title. </a:t>
            </a:r>
          </a:p>
        </p:txBody>
      </p:sp>
      <p:sp>
        <p:nvSpPr>
          <p:cNvPr id="35" name="Rectangle 29"/>
          <p:cNvSpPr/>
          <p:nvPr/>
        </p:nvSpPr>
        <p:spPr>
          <a:xfrm>
            <a:off x="9166500" y="5128236"/>
            <a:ext cx="2009488" cy="890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Click here to add content, content to match the title.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图片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: 圆角 2"/>
          <p:cNvSpPr/>
          <p:nvPr/>
        </p:nvSpPr>
        <p:spPr>
          <a:xfrm>
            <a:off x="419100" y="371475"/>
            <a:ext cx="11353800" cy="6115050"/>
          </a:xfrm>
          <a:prstGeom prst="roundRect">
            <a:avLst>
              <a:gd name="adj" fmla="val 7925"/>
            </a:avLst>
          </a:prstGeom>
          <a:solidFill>
            <a:schemeClr val="bg1">
              <a:alpha val="90000"/>
            </a:schemeClr>
          </a:solidFill>
          <a:ln w="19050">
            <a:solidFill>
              <a:srgbClr val="ACD6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938414" y="680335"/>
            <a:ext cx="4315173" cy="874008"/>
            <a:chOff x="3938414" y="578735"/>
            <a:chExt cx="4315173" cy="874008"/>
          </a:xfrm>
        </p:grpSpPr>
        <p:sp>
          <p:nvSpPr>
            <p:cNvPr id="5" name="矩形 4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  <p:cNvSpPr/>
            <p:nvPr/>
          </p:nvSpPr>
          <p:spPr>
            <a:xfrm>
              <a:off x="3938414" y="1116048"/>
              <a:ext cx="4315173" cy="3366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思源黑体" panose="020B0500000000000000" pitchFamily="34" charset="-122"/>
                </a:rPr>
                <a:t>Click here to add content, content to match the title. </a:t>
              </a:r>
            </a:p>
          </p:txBody>
        </p:sp>
        <p:sp>
          <p:nvSpPr>
            <p:cNvPr id="6" name="矩形: 圆角 5"/>
            <p:cNvSpPr/>
            <p:nvPr/>
          </p:nvSpPr>
          <p:spPr>
            <a:xfrm>
              <a:off x="4347195" y="578735"/>
              <a:ext cx="3497610" cy="537313"/>
            </a:xfrm>
            <a:prstGeom prst="roundRect">
              <a:avLst>
                <a:gd name="adj" fmla="val 50000"/>
              </a:avLst>
            </a:prstGeom>
            <a:solidFill>
              <a:srgbClr val="DCF0F6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spc="300" dirty="0">
                  <a:solidFill>
                    <a:srgbClr val="70A4D7"/>
                  </a:solidFill>
                  <a:latin typeface="华康海报体W12(P)" panose="040B0C00000000000000" pitchFamily="82" charset="-122"/>
                  <a:ea typeface="华康海报体W12(P)" panose="040B0C00000000000000" pitchFamily="82" charset="-122"/>
                  <a:sym typeface="思源黑体" panose="020B0500000000000000" pitchFamily="34" charset="-122"/>
                </a:rPr>
                <a:t>Add title text</a:t>
              </a:r>
              <a:endParaRPr lang="zh-CN" altLang="en-US" sz="2400" spc="300" dirty="0">
                <a:solidFill>
                  <a:srgbClr val="70A4D7"/>
                </a:solidFill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7" name="箭头: 右 6"/>
          <p:cNvSpPr/>
          <p:nvPr/>
        </p:nvSpPr>
        <p:spPr>
          <a:xfrm>
            <a:off x="1333938" y="2148428"/>
            <a:ext cx="2343806" cy="461665"/>
          </a:xfrm>
          <a:prstGeom prst="rightArrow">
            <a:avLst>
              <a:gd name="adj1" fmla="val 100000"/>
              <a:gd name="adj2" fmla="val 61339"/>
            </a:avLst>
          </a:prstGeom>
          <a:solidFill>
            <a:srgbClr val="70A4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8" name="箭头: 右 7"/>
          <p:cNvSpPr/>
          <p:nvPr/>
        </p:nvSpPr>
        <p:spPr>
          <a:xfrm>
            <a:off x="1333938" y="3034876"/>
            <a:ext cx="2343806" cy="461665"/>
          </a:xfrm>
          <a:prstGeom prst="rightArrow">
            <a:avLst>
              <a:gd name="adj1" fmla="val 100000"/>
              <a:gd name="adj2" fmla="val 61339"/>
            </a:avLst>
          </a:prstGeom>
          <a:solidFill>
            <a:srgbClr val="F6C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9" name="箭头: 右 8"/>
          <p:cNvSpPr/>
          <p:nvPr/>
        </p:nvSpPr>
        <p:spPr>
          <a:xfrm>
            <a:off x="1333938" y="3953856"/>
            <a:ext cx="2343806" cy="461665"/>
          </a:xfrm>
          <a:prstGeom prst="rightArrow">
            <a:avLst>
              <a:gd name="adj1" fmla="val 100000"/>
              <a:gd name="adj2" fmla="val 61339"/>
            </a:avLst>
          </a:prstGeom>
          <a:solidFill>
            <a:srgbClr val="70A4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0" name="箭头: 右 9"/>
          <p:cNvSpPr/>
          <p:nvPr/>
        </p:nvSpPr>
        <p:spPr>
          <a:xfrm>
            <a:off x="1333938" y="4840304"/>
            <a:ext cx="2343806" cy="461665"/>
          </a:xfrm>
          <a:prstGeom prst="rightArrow">
            <a:avLst>
              <a:gd name="adj1" fmla="val 100000"/>
              <a:gd name="adj2" fmla="val 61339"/>
            </a:avLst>
          </a:prstGeom>
          <a:solidFill>
            <a:srgbClr val="ACD6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864086" y="2148428"/>
            <a:ext cx="6993976" cy="3812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content, content to match the title. 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864086" y="3022027"/>
            <a:ext cx="7103634" cy="3812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content, content to match the title. 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864086" y="3953856"/>
            <a:ext cx="7103634" cy="3812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content, content to match the title. 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864086" y="4871446"/>
            <a:ext cx="7103634" cy="3812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content, content to match the title. 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231363" y="2176687"/>
            <a:ext cx="2016917" cy="4001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Add title text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231363" y="3081438"/>
            <a:ext cx="2016917" cy="4001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Add title text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186706" y="4016346"/>
            <a:ext cx="2016917" cy="4001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Add title text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224280" y="4924767"/>
            <a:ext cx="2016917" cy="4001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Add title text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图片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: 圆角 2"/>
          <p:cNvSpPr/>
          <p:nvPr/>
        </p:nvSpPr>
        <p:spPr>
          <a:xfrm>
            <a:off x="419100" y="371475"/>
            <a:ext cx="11353800" cy="6115050"/>
          </a:xfrm>
          <a:prstGeom prst="roundRect">
            <a:avLst>
              <a:gd name="adj" fmla="val 7925"/>
            </a:avLst>
          </a:prstGeom>
          <a:solidFill>
            <a:schemeClr val="bg1">
              <a:alpha val="90000"/>
            </a:schemeClr>
          </a:solidFill>
          <a:ln w="19050">
            <a:solidFill>
              <a:srgbClr val="ACD6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938414" y="680335"/>
            <a:ext cx="4315173" cy="874008"/>
            <a:chOff x="3938414" y="578735"/>
            <a:chExt cx="4315173" cy="874008"/>
          </a:xfrm>
        </p:grpSpPr>
        <p:sp>
          <p:nvSpPr>
            <p:cNvPr id="5" name="矩形 4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  <p:cNvSpPr/>
            <p:nvPr/>
          </p:nvSpPr>
          <p:spPr>
            <a:xfrm>
              <a:off x="3938414" y="1116048"/>
              <a:ext cx="4315173" cy="3366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思源黑体" panose="020B0500000000000000" pitchFamily="34" charset="-122"/>
                </a:rPr>
                <a:t>Click here to add content, content to match the title. </a:t>
              </a:r>
            </a:p>
          </p:txBody>
        </p:sp>
        <p:sp>
          <p:nvSpPr>
            <p:cNvPr id="6" name="矩形: 圆角 5"/>
            <p:cNvSpPr/>
            <p:nvPr/>
          </p:nvSpPr>
          <p:spPr>
            <a:xfrm>
              <a:off x="4347195" y="578735"/>
              <a:ext cx="3497610" cy="537313"/>
            </a:xfrm>
            <a:prstGeom prst="roundRect">
              <a:avLst>
                <a:gd name="adj" fmla="val 50000"/>
              </a:avLst>
            </a:prstGeom>
            <a:solidFill>
              <a:srgbClr val="DCF0F6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spc="300" dirty="0">
                  <a:solidFill>
                    <a:srgbClr val="70A4D7"/>
                  </a:solidFill>
                  <a:latin typeface="华康海报体W12(P)" panose="040B0C00000000000000" pitchFamily="82" charset="-122"/>
                  <a:ea typeface="华康海报体W12(P)" panose="040B0C00000000000000" pitchFamily="82" charset="-122"/>
                  <a:sym typeface="思源黑体" panose="020B0500000000000000" pitchFamily="34" charset="-122"/>
                </a:rPr>
                <a:t>Add title text</a:t>
              </a:r>
              <a:endParaRPr lang="zh-CN" altLang="en-US" sz="2400" spc="300" dirty="0">
                <a:solidFill>
                  <a:srgbClr val="70A4D7"/>
                </a:solidFill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853102" y="2307176"/>
            <a:ext cx="10471345" cy="182881"/>
            <a:chOff x="639826" y="1875854"/>
            <a:chExt cx="7853509" cy="137161"/>
          </a:xfrm>
        </p:grpSpPr>
        <p:cxnSp>
          <p:nvCxnSpPr>
            <p:cNvPr id="24" name="Straight Connector 3"/>
            <p:cNvCxnSpPr/>
            <p:nvPr/>
          </p:nvCxnSpPr>
          <p:spPr>
            <a:xfrm>
              <a:off x="1594780" y="1944434"/>
              <a:ext cx="1067640" cy="0"/>
            </a:xfrm>
            <a:prstGeom prst="line">
              <a:avLst/>
            </a:prstGeom>
            <a:noFill/>
            <a:ln w="19050" cap="flat" cmpd="sng" algn="ctr">
              <a:solidFill>
                <a:schemeClr val="bg1">
                  <a:lumMod val="65000"/>
                </a:schemeClr>
              </a:solidFill>
              <a:prstDash val="solid"/>
              <a:miter lim="800000"/>
            </a:ln>
            <a:effectLst/>
          </p:spPr>
        </p:cxnSp>
        <p:cxnSp>
          <p:nvCxnSpPr>
            <p:cNvPr id="25" name="Straight Connector 4"/>
            <p:cNvCxnSpPr/>
            <p:nvPr/>
          </p:nvCxnSpPr>
          <p:spPr>
            <a:xfrm>
              <a:off x="639826" y="1944434"/>
              <a:ext cx="815246" cy="0"/>
            </a:xfrm>
            <a:prstGeom prst="line">
              <a:avLst/>
            </a:prstGeom>
            <a:noFill/>
            <a:ln w="19050" cap="flat" cmpd="sng" algn="ctr">
              <a:solidFill>
                <a:schemeClr val="bg1">
                  <a:lumMod val="65000"/>
                </a:schemeClr>
              </a:solidFill>
              <a:prstDash val="solid"/>
              <a:miter lim="800000"/>
              <a:headEnd type="oval"/>
            </a:ln>
            <a:effectLst/>
          </p:spPr>
        </p:cxnSp>
        <p:cxnSp>
          <p:nvCxnSpPr>
            <p:cNvPr id="26" name="Straight Connector 5"/>
            <p:cNvCxnSpPr/>
            <p:nvPr/>
          </p:nvCxnSpPr>
          <p:spPr>
            <a:xfrm>
              <a:off x="7678089" y="1944434"/>
              <a:ext cx="815246" cy="0"/>
            </a:xfrm>
            <a:prstGeom prst="line">
              <a:avLst/>
            </a:prstGeom>
            <a:noFill/>
            <a:ln w="19050" cap="flat" cmpd="sng" algn="ctr">
              <a:solidFill>
                <a:schemeClr val="bg1">
                  <a:lumMod val="65000"/>
                </a:schemeClr>
              </a:solidFill>
              <a:prstDash val="solid"/>
              <a:miter lim="800000"/>
              <a:tailEnd type="oval"/>
            </a:ln>
            <a:effectLst/>
          </p:spPr>
        </p:cxnSp>
        <p:sp>
          <p:nvSpPr>
            <p:cNvPr id="27" name="Oval 6"/>
            <p:cNvSpPr>
              <a:spLocks noChangeAspect="1"/>
            </p:cNvSpPr>
            <p:nvPr/>
          </p:nvSpPr>
          <p:spPr bwMode="auto">
            <a:xfrm rot="16200000" flipH="1" flipV="1">
              <a:off x="1463205" y="1874583"/>
              <a:ext cx="123444" cy="139707"/>
            </a:xfrm>
            <a:prstGeom prst="ellipse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  <a:rou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字魂59号-创粗黑" panose="00000500000000000000" pitchFamily="2" charset="-122"/>
                <a:cs typeface="+mn-ea"/>
                <a:sym typeface="+mn-lt"/>
              </a:endParaRPr>
            </a:p>
          </p:txBody>
        </p:sp>
        <p:cxnSp>
          <p:nvCxnSpPr>
            <p:cNvPr id="28" name="Straight Connector 7"/>
            <p:cNvCxnSpPr/>
            <p:nvPr/>
          </p:nvCxnSpPr>
          <p:spPr>
            <a:xfrm>
              <a:off x="2806893" y="1944434"/>
              <a:ext cx="1067640" cy="0"/>
            </a:xfrm>
            <a:prstGeom prst="line">
              <a:avLst/>
            </a:prstGeom>
            <a:noFill/>
            <a:ln w="19050" cap="flat" cmpd="sng" algn="ctr">
              <a:solidFill>
                <a:schemeClr val="bg1">
                  <a:lumMod val="65000"/>
                </a:schemeClr>
              </a:solidFill>
              <a:prstDash val="solid"/>
              <a:miter lim="800000"/>
            </a:ln>
            <a:effectLst/>
          </p:spPr>
        </p:cxnSp>
        <p:cxnSp>
          <p:nvCxnSpPr>
            <p:cNvPr id="29" name="Straight Connector 8"/>
            <p:cNvCxnSpPr/>
            <p:nvPr/>
          </p:nvCxnSpPr>
          <p:spPr>
            <a:xfrm>
              <a:off x="4024999" y="1944434"/>
              <a:ext cx="1067640" cy="0"/>
            </a:xfrm>
            <a:prstGeom prst="line">
              <a:avLst/>
            </a:prstGeom>
            <a:noFill/>
            <a:ln w="19050" cap="flat" cmpd="sng" algn="ctr">
              <a:solidFill>
                <a:schemeClr val="bg1">
                  <a:lumMod val="65000"/>
                </a:schemeClr>
              </a:solidFill>
              <a:prstDash val="solid"/>
              <a:miter lim="800000"/>
            </a:ln>
            <a:effectLst/>
          </p:spPr>
        </p:cxnSp>
        <p:sp>
          <p:nvSpPr>
            <p:cNvPr id="30" name="Oval 9"/>
            <p:cNvSpPr>
              <a:spLocks noChangeAspect="1"/>
            </p:cNvSpPr>
            <p:nvPr/>
          </p:nvSpPr>
          <p:spPr bwMode="auto">
            <a:xfrm rot="16200000" flipH="1" flipV="1">
              <a:off x="2671455" y="1866820"/>
              <a:ext cx="137160" cy="155230"/>
            </a:xfrm>
            <a:prstGeom prst="ellipse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  <a:rou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字魂59号-创粗黑" panose="00000500000000000000" pitchFamily="2" charset="-122"/>
                <a:cs typeface="+mn-ea"/>
                <a:sym typeface="+mn-lt"/>
              </a:endParaRPr>
            </a:p>
          </p:txBody>
        </p:sp>
        <p:cxnSp>
          <p:nvCxnSpPr>
            <p:cNvPr id="31" name="Straight Connector 10"/>
            <p:cNvCxnSpPr/>
            <p:nvPr/>
          </p:nvCxnSpPr>
          <p:spPr>
            <a:xfrm>
              <a:off x="5232348" y="1944434"/>
              <a:ext cx="1067640" cy="0"/>
            </a:xfrm>
            <a:prstGeom prst="line">
              <a:avLst/>
            </a:prstGeom>
            <a:noFill/>
            <a:ln w="19050" cap="flat" cmpd="sng" algn="ctr">
              <a:solidFill>
                <a:schemeClr val="bg1">
                  <a:lumMod val="65000"/>
                </a:schemeClr>
              </a:solidFill>
              <a:prstDash val="solid"/>
              <a:miter lim="800000"/>
            </a:ln>
            <a:effectLst/>
          </p:spPr>
        </p:cxnSp>
        <p:sp>
          <p:nvSpPr>
            <p:cNvPr id="32" name="Oval 11"/>
            <p:cNvSpPr>
              <a:spLocks noChangeAspect="1"/>
            </p:cNvSpPr>
            <p:nvPr/>
          </p:nvSpPr>
          <p:spPr bwMode="auto">
            <a:xfrm rot="16200000" flipH="1" flipV="1">
              <a:off x="3878805" y="1866820"/>
              <a:ext cx="137160" cy="155230"/>
            </a:xfrm>
            <a:prstGeom prst="ellipse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  <a:rou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字魂59号-创粗黑" panose="00000500000000000000" pitchFamily="2" charset="-122"/>
                <a:cs typeface="+mn-ea"/>
                <a:sym typeface="+mn-lt"/>
              </a:endParaRPr>
            </a:p>
          </p:txBody>
        </p:sp>
        <p:cxnSp>
          <p:nvCxnSpPr>
            <p:cNvPr id="33" name="Straight Connector 12"/>
            <p:cNvCxnSpPr/>
            <p:nvPr/>
          </p:nvCxnSpPr>
          <p:spPr>
            <a:xfrm>
              <a:off x="6455218" y="1944434"/>
              <a:ext cx="1067640" cy="0"/>
            </a:xfrm>
            <a:prstGeom prst="line">
              <a:avLst/>
            </a:prstGeom>
            <a:noFill/>
            <a:ln w="19050" cap="flat" cmpd="sng" algn="ctr">
              <a:solidFill>
                <a:schemeClr val="bg1">
                  <a:lumMod val="65000"/>
                </a:schemeClr>
              </a:solidFill>
              <a:prstDash val="solid"/>
              <a:miter lim="800000"/>
            </a:ln>
            <a:effectLst/>
          </p:spPr>
        </p:cxnSp>
        <p:sp>
          <p:nvSpPr>
            <p:cNvPr id="34" name="Oval 13"/>
            <p:cNvSpPr>
              <a:spLocks noChangeAspect="1"/>
            </p:cNvSpPr>
            <p:nvPr/>
          </p:nvSpPr>
          <p:spPr bwMode="auto">
            <a:xfrm rot="16200000" flipH="1" flipV="1">
              <a:off x="5101674" y="1866819"/>
              <a:ext cx="137160" cy="155230"/>
            </a:xfrm>
            <a:prstGeom prst="ellipse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  <a:rou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字魂59号-创粗黑" panose="00000500000000000000" pitchFamily="2" charset="-122"/>
                <a:cs typeface="+mn-ea"/>
                <a:sym typeface="+mn-lt"/>
              </a:endParaRPr>
            </a:p>
          </p:txBody>
        </p:sp>
        <p:sp>
          <p:nvSpPr>
            <p:cNvPr id="35" name="Oval 14"/>
            <p:cNvSpPr>
              <a:spLocks noChangeAspect="1"/>
            </p:cNvSpPr>
            <p:nvPr/>
          </p:nvSpPr>
          <p:spPr bwMode="auto">
            <a:xfrm rot="16200000" flipH="1" flipV="1">
              <a:off x="6309024" y="1866820"/>
              <a:ext cx="137160" cy="155230"/>
            </a:xfrm>
            <a:prstGeom prst="ellipse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  <a:rou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字魂59号-创粗黑" panose="00000500000000000000" pitchFamily="2" charset="-122"/>
                <a:cs typeface="+mn-ea"/>
                <a:sym typeface="+mn-lt"/>
              </a:endParaRPr>
            </a:p>
          </p:txBody>
        </p:sp>
        <p:sp>
          <p:nvSpPr>
            <p:cNvPr id="36" name="Oval 15"/>
            <p:cNvSpPr>
              <a:spLocks noChangeAspect="1"/>
            </p:cNvSpPr>
            <p:nvPr/>
          </p:nvSpPr>
          <p:spPr bwMode="auto">
            <a:xfrm rot="16200000" flipH="1" flipV="1">
              <a:off x="7531893" y="1866820"/>
              <a:ext cx="137160" cy="155230"/>
            </a:xfrm>
            <a:prstGeom prst="ellipse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  <a:rou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字魂59号-创粗黑" panose="00000500000000000000" pitchFamily="2" charset="-122"/>
                <a:cs typeface="+mn-ea"/>
                <a:sym typeface="+mn-lt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1427776" y="1764167"/>
            <a:ext cx="9253780" cy="585221"/>
            <a:chOff x="1070831" y="1468596"/>
            <a:chExt cx="6940335" cy="438915"/>
          </a:xfrm>
        </p:grpSpPr>
        <p:sp>
          <p:nvSpPr>
            <p:cNvPr id="38" name="TextBox 16"/>
            <p:cNvSpPr txBox="1"/>
            <p:nvPr/>
          </p:nvSpPr>
          <p:spPr>
            <a:xfrm>
              <a:off x="1070831" y="1468596"/>
              <a:ext cx="821379" cy="438581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ctr"/>
              <a:r>
                <a:rPr lang="en-US" altLang="zh-CN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step 1</a:t>
              </a:r>
              <a:endPara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39" name="TextBox 17"/>
            <p:cNvSpPr txBox="1"/>
            <p:nvPr/>
          </p:nvSpPr>
          <p:spPr>
            <a:xfrm>
              <a:off x="2329349" y="1468930"/>
              <a:ext cx="821379" cy="438581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lvl="0" algn="ctr"/>
              <a:r>
                <a:rPr lang="en-US" altLang="zh-CN" sz="200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step 2</a:t>
              </a:r>
            </a:p>
          </p:txBody>
        </p:sp>
        <p:sp>
          <p:nvSpPr>
            <p:cNvPr id="40" name="TextBox 18"/>
            <p:cNvSpPr txBox="1"/>
            <p:nvPr/>
          </p:nvSpPr>
          <p:spPr>
            <a:xfrm>
              <a:off x="3536697" y="1468930"/>
              <a:ext cx="821379" cy="438581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lvl="0" algn="ctr"/>
              <a:r>
                <a:rPr lang="en-US" altLang="zh-CN" sz="200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step 3</a:t>
              </a:r>
            </a:p>
          </p:txBody>
        </p:sp>
        <p:sp>
          <p:nvSpPr>
            <p:cNvPr id="41" name="TextBox 19"/>
            <p:cNvSpPr txBox="1"/>
            <p:nvPr/>
          </p:nvSpPr>
          <p:spPr>
            <a:xfrm>
              <a:off x="4759568" y="1468930"/>
              <a:ext cx="821379" cy="438581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lvl="0" algn="ctr"/>
              <a:r>
                <a:rPr lang="en-US" altLang="zh-CN" sz="200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step 4</a:t>
              </a:r>
            </a:p>
          </p:txBody>
        </p:sp>
        <p:sp>
          <p:nvSpPr>
            <p:cNvPr id="42" name="TextBox 20"/>
            <p:cNvSpPr txBox="1"/>
            <p:nvPr/>
          </p:nvSpPr>
          <p:spPr>
            <a:xfrm>
              <a:off x="5966916" y="1468930"/>
              <a:ext cx="821379" cy="438581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lvl="0" algn="ctr"/>
              <a:r>
                <a:rPr lang="en-US" altLang="zh-CN" sz="200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step 5</a:t>
              </a:r>
            </a:p>
          </p:txBody>
        </p:sp>
        <p:sp>
          <p:nvSpPr>
            <p:cNvPr id="43" name="TextBox 21"/>
            <p:cNvSpPr txBox="1"/>
            <p:nvPr/>
          </p:nvSpPr>
          <p:spPr>
            <a:xfrm>
              <a:off x="7189787" y="1468930"/>
              <a:ext cx="821379" cy="438581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lvl="0" algn="ctr"/>
              <a:r>
                <a:rPr lang="en-US" altLang="zh-CN" sz="200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step 6</a:t>
              </a: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1618658" y="2502079"/>
            <a:ext cx="8929885" cy="1751643"/>
            <a:chOff x="1213993" y="2022032"/>
            <a:chExt cx="6697414" cy="1313732"/>
          </a:xfrm>
        </p:grpSpPr>
        <p:cxnSp>
          <p:nvCxnSpPr>
            <p:cNvPr id="45" name="Straight Connector 22"/>
            <p:cNvCxnSpPr/>
            <p:nvPr/>
          </p:nvCxnSpPr>
          <p:spPr>
            <a:xfrm flipH="1">
              <a:off x="1524927" y="2022032"/>
              <a:ext cx="0" cy="717230"/>
            </a:xfrm>
            <a:prstGeom prst="line">
              <a:avLst/>
            </a:prstGeom>
            <a:noFill/>
            <a:ln w="19050" cap="flat" cmpd="sng" algn="ctr">
              <a:solidFill>
                <a:srgbClr val="E9CCA9"/>
              </a:solidFill>
              <a:prstDash val="solid"/>
              <a:miter lim="800000"/>
            </a:ln>
            <a:effectLst/>
          </p:spPr>
        </p:cxnSp>
        <p:sp>
          <p:nvSpPr>
            <p:cNvPr id="46" name="Isosceles Triangle 23"/>
            <p:cNvSpPr/>
            <p:nvPr/>
          </p:nvSpPr>
          <p:spPr bwMode="auto">
            <a:xfrm>
              <a:off x="1213993" y="2713898"/>
              <a:ext cx="621866" cy="621866"/>
            </a:xfrm>
            <a:prstGeom prst="triangle">
              <a:avLst/>
            </a:prstGeom>
            <a:solidFill>
              <a:srgbClr val="F6C875"/>
            </a:solidFill>
            <a:ln w="9525">
              <a:noFill/>
              <a:rou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字魂59号-创粗黑" panose="00000500000000000000" pitchFamily="2" charset="-122"/>
                <a:cs typeface="+mn-ea"/>
                <a:sym typeface="+mn-lt"/>
              </a:endParaRPr>
            </a:p>
          </p:txBody>
        </p:sp>
        <p:cxnSp>
          <p:nvCxnSpPr>
            <p:cNvPr id="47" name="Straight Connector 24"/>
            <p:cNvCxnSpPr/>
            <p:nvPr/>
          </p:nvCxnSpPr>
          <p:spPr>
            <a:xfrm flipH="1">
              <a:off x="2740035" y="2022032"/>
              <a:ext cx="0" cy="717230"/>
            </a:xfrm>
            <a:prstGeom prst="line">
              <a:avLst/>
            </a:prstGeom>
            <a:noFill/>
            <a:ln w="19050" cap="flat" cmpd="sng" algn="ctr">
              <a:solidFill>
                <a:srgbClr val="6E8F9E"/>
              </a:solidFill>
              <a:prstDash val="solid"/>
              <a:miter lim="800000"/>
            </a:ln>
            <a:effectLst/>
          </p:spPr>
        </p:cxnSp>
        <p:sp>
          <p:nvSpPr>
            <p:cNvPr id="48" name="Isosceles Triangle 25"/>
            <p:cNvSpPr/>
            <p:nvPr/>
          </p:nvSpPr>
          <p:spPr bwMode="auto">
            <a:xfrm>
              <a:off x="2429103" y="2713898"/>
              <a:ext cx="621866" cy="621866"/>
            </a:xfrm>
            <a:prstGeom prst="triangle">
              <a:avLst/>
            </a:prstGeom>
            <a:solidFill>
              <a:srgbClr val="70A4D7"/>
            </a:solidFill>
            <a:ln w="9525">
              <a:noFill/>
              <a:rou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字魂59号-创粗黑" panose="00000500000000000000" pitchFamily="2" charset="-122"/>
                <a:cs typeface="+mn-ea"/>
                <a:sym typeface="+mn-lt"/>
              </a:endParaRPr>
            </a:p>
          </p:txBody>
        </p:sp>
        <p:cxnSp>
          <p:nvCxnSpPr>
            <p:cNvPr id="49" name="Straight Connector 26"/>
            <p:cNvCxnSpPr/>
            <p:nvPr/>
          </p:nvCxnSpPr>
          <p:spPr>
            <a:xfrm flipH="1">
              <a:off x="3947385" y="2022032"/>
              <a:ext cx="0" cy="717230"/>
            </a:xfrm>
            <a:prstGeom prst="line">
              <a:avLst/>
            </a:prstGeom>
            <a:noFill/>
            <a:ln w="19050" cap="flat" cmpd="sng" algn="ctr">
              <a:solidFill>
                <a:srgbClr val="E9CCA9"/>
              </a:solidFill>
              <a:prstDash val="solid"/>
              <a:miter lim="800000"/>
            </a:ln>
            <a:effectLst/>
          </p:spPr>
        </p:cxnSp>
        <p:sp>
          <p:nvSpPr>
            <p:cNvPr id="50" name="Isosceles Triangle 27"/>
            <p:cNvSpPr/>
            <p:nvPr/>
          </p:nvSpPr>
          <p:spPr bwMode="auto">
            <a:xfrm>
              <a:off x="3636451" y="2713898"/>
              <a:ext cx="621866" cy="621866"/>
            </a:xfrm>
            <a:prstGeom prst="triangle">
              <a:avLst/>
            </a:prstGeom>
            <a:solidFill>
              <a:srgbClr val="F6C875"/>
            </a:solidFill>
            <a:ln w="9525">
              <a:noFill/>
              <a:rou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字魂59号-创粗黑" panose="00000500000000000000" pitchFamily="2" charset="-122"/>
                <a:cs typeface="+mn-ea"/>
                <a:sym typeface="+mn-lt"/>
              </a:endParaRPr>
            </a:p>
          </p:txBody>
        </p:sp>
        <p:cxnSp>
          <p:nvCxnSpPr>
            <p:cNvPr id="51" name="Straight Connector 28"/>
            <p:cNvCxnSpPr/>
            <p:nvPr/>
          </p:nvCxnSpPr>
          <p:spPr>
            <a:xfrm flipH="1">
              <a:off x="5170254" y="2022032"/>
              <a:ext cx="0" cy="717230"/>
            </a:xfrm>
            <a:prstGeom prst="line">
              <a:avLst/>
            </a:prstGeom>
            <a:noFill/>
            <a:ln w="19050" cap="flat" cmpd="sng" algn="ctr">
              <a:solidFill>
                <a:srgbClr val="6E8F9E"/>
              </a:solidFill>
              <a:prstDash val="solid"/>
              <a:miter lim="800000"/>
            </a:ln>
            <a:effectLst/>
          </p:spPr>
        </p:cxnSp>
        <p:sp>
          <p:nvSpPr>
            <p:cNvPr id="52" name="Isosceles Triangle 29"/>
            <p:cNvSpPr/>
            <p:nvPr/>
          </p:nvSpPr>
          <p:spPr bwMode="auto">
            <a:xfrm>
              <a:off x="4859322" y="2713898"/>
              <a:ext cx="621866" cy="621866"/>
            </a:xfrm>
            <a:prstGeom prst="triangle">
              <a:avLst/>
            </a:prstGeom>
            <a:solidFill>
              <a:srgbClr val="70A4D7"/>
            </a:solidFill>
            <a:ln w="9525">
              <a:noFill/>
              <a:rou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字魂59号-创粗黑" panose="00000500000000000000" pitchFamily="2" charset="-122"/>
                <a:cs typeface="+mn-ea"/>
                <a:sym typeface="+mn-lt"/>
              </a:endParaRPr>
            </a:p>
          </p:txBody>
        </p:sp>
        <p:cxnSp>
          <p:nvCxnSpPr>
            <p:cNvPr id="53" name="Straight Connector 30"/>
            <p:cNvCxnSpPr/>
            <p:nvPr/>
          </p:nvCxnSpPr>
          <p:spPr>
            <a:xfrm flipH="1">
              <a:off x="6377604" y="2022032"/>
              <a:ext cx="0" cy="717230"/>
            </a:xfrm>
            <a:prstGeom prst="line">
              <a:avLst/>
            </a:prstGeom>
            <a:noFill/>
            <a:ln w="19050" cap="flat" cmpd="sng" algn="ctr">
              <a:solidFill>
                <a:srgbClr val="E9CCA9"/>
              </a:solidFill>
              <a:prstDash val="solid"/>
              <a:miter lim="800000"/>
            </a:ln>
            <a:effectLst/>
          </p:spPr>
        </p:cxnSp>
        <p:sp>
          <p:nvSpPr>
            <p:cNvPr id="54" name="Isosceles Triangle 31"/>
            <p:cNvSpPr/>
            <p:nvPr/>
          </p:nvSpPr>
          <p:spPr bwMode="auto">
            <a:xfrm>
              <a:off x="6066670" y="2713898"/>
              <a:ext cx="621866" cy="621866"/>
            </a:xfrm>
            <a:prstGeom prst="triangle">
              <a:avLst/>
            </a:prstGeom>
            <a:solidFill>
              <a:srgbClr val="F6C875"/>
            </a:solidFill>
            <a:ln w="9525">
              <a:noFill/>
              <a:rou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字魂59号-创粗黑" panose="00000500000000000000" pitchFamily="2" charset="-122"/>
                <a:cs typeface="+mn-ea"/>
                <a:sym typeface="+mn-lt"/>
              </a:endParaRPr>
            </a:p>
          </p:txBody>
        </p:sp>
        <p:cxnSp>
          <p:nvCxnSpPr>
            <p:cNvPr id="55" name="Straight Connector 32"/>
            <p:cNvCxnSpPr/>
            <p:nvPr/>
          </p:nvCxnSpPr>
          <p:spPr>
            <a:xfrm flipH="1">
              <a:off x="7600473" y="2022032"/>
              <a:ext cx="0" cy="717230"/>
            </a:xfrm>
            <a:prstGeom prst="line">
              <a:avLst/>
            </a:prstGeom>
            <a:noFill/>
            <a:ln w="19050" cap="flat" cmpd="sng" algn="ctr">
              <a:solidFill>
                <a:srgbClr val="6E8F9E"/>
              </a:solidFill>
              <a:prstDash val="solid"/>
              <a:miter lim="800000"/>
            </a:ln>
            <a:effectLst/>
          </p:spPr>
        </p:cxnSp>
        <p:sp>
          <p:nvSpPr>
            <p:cNvPr id="56" name="Isosceles Triangle 33"/>
            <p:cNvSpPr/>
            <p:nvPr/>
          </p:nvSpPr>
          <p:spPr bwMode="auto">
            <a:xfrm>
              <a:off x="7289541" y="2713898"/>
              <a:ext cx="621866" cy="621866"/>
            </a:xfrm>
            <a:prstGeom prst="triangle">
              <a:avLst/>
            </a:prstGeom>
            <a:solidFill>
              <a:srgbClr val="70A4D7"/>
            </a:solidFill>
            <a:ln w="9525">
              <a:noFill/>
              <a:rou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字魂59号-创粗黑" panose="00000500000000000000" pitchFamily="2" charset="-122"/>
                <a:cs typeface="+mn-ea"/>
                <a:sym typeface="+mn-lt"/>
              </a:endParaRPr>
            </a:p>
          </p:txBody>
        </p:sp>
        <p:sp>
          <p:nvSpPr>
            <p:cNvPr id="57" name="Freeform: Shape 40"/>
            <p:cNvSpPr/>
            <p:nvPr/>
          </p:nvSpPr>
          <p:spPr bwMode="auto">
            <a:xfrm>
              <a:off x="1428936" y="3072148"/>
              <a:ext cx="191982" cy="154826"/>
            </a:xfrm>
            <a:custGeom>
              <a:avLst/>
              <a:gdLst/>
              <a:ahLst/>
              <a:cxnLst>
                <a:cxn ang="0">
                  <a:pos x="55" y="27"/>
                </a:cxn>
                <a:cxn ang="0">
                  <a:pos x="54" y="27"/>
                </a:cxn>
                <a:cxn ang="0">
                  <a:pos x="54" y="27"/>
                </a:cxn>
                <a:cxn ang="0">
                  <a:pos x="53" y="27"/>
                </a:cxn>
                <a:cxn ang="0">
                  <a:pos x="28" y="6"/>
                </a:cxn>
                <a:cxn ang="0">
                  <a:pos x="4" y="27"/>
                </a:cxn>
                <a:cxn ang="0">
                  <a:pos x="3" y="27"/>
                </a:cxn>
                <a:cxn ang="0">
                  <a:pos x="2" y="27"/>
                </a:cxn>
                <a:cxn ang="0">
                  <a:pos x="0" y="24"/>
                </a:cxn>
                <a:cxn ang="0">
                  <a:pos x="0" y="23"/>
                </a:cxn>
                <a:cxn ang="0">
                  <a:pos x="26" y="1"/>
                </a:cxn>
                <a:cxn ang="0">
                  <a:pos x="31" y="1"/>
                </a:cxn>
                <a:cxn ang="0">
                  <a:pos x="40" y="8"/>
                </a:cxn>
                <a:cxn ang="0">
                  <a:pos x="40" y="1"/>
                </a:cxn>
                <a:cxn ang="0">
                  <a:pos x="41" y="0"/>
                </a:cxn>
                <a:cxn ang="0">
                  <a:pos x="48" y="0"/>
                </a:cxn>
                <a:cxn ang="0">
                  <a:pos x="49" y="1"/>
                </a:cxn>
                <a:cxn ang="0">
                  <a:pos x="49" y="16"/>
                </a:cxn>
                <a:cxn ang="0">
                  <a:pos x="57" y="23"/>
                </a:cxn>
                <a:cxn ang="0">
                  <a:pos x="57" y="24"/>
                </a:cxn>
                <a:cxn ang="0">
                  <a:pos x="55" y="27"/>
                </a:cxn>
                <a:cxn ang="0">
                  <a:pos x="49" y="44"/>
                </a:cxn>
                <a:cxn ang="0">
                  <a:pos x="47" y="46"/>
                </a:cxn>
                <a:cxn ang="0">
                  <a:pos x="33" y="46"/>
                </a:cxn>
                <a:cxn ang="0">
                  <a:pos x="33" y="32"/>
                </a:cxn>
                <a:cxn ang="0">
                  <a:pos x="24" y="32"/>
                </a:cxn>
                <a:cxn ang="0">
                  <a:pos x="24" y="46"/>
                </a:cxn>
                <a:cxn ang="0">
                  <a:pos x="10" y="46"/>
                </a:cxn>
                <a:cxn ang="0">
                  <a:pos x="8" y="44"/>
                </a:cxn>
                <a:cxn ang="0">
                  <a:pos x="8" y="27"/>
                </a:cxn>
                <a:cxn ang="0">
                  <a:pos x="8" y="26"/>
                </a:cxn>
                <a:cxn ang="0">
                  <a:pos x="28" y="9"/>
                </a:cxn>
                <a:cxn ang="0">
                  <a:pos x="49" y="26"/>
                </a:cxn>
                <a:cxn ang="0">
                  <a:pos x="49" y="27"/>
                </a:cxn>
                <a:cxn ang="0">
                  <a:pos x="49" y="44"/>
                </a:cxn>
              </a:cxnLst>
              <a:rect l="0" t="0" r="r" b="b"/>
              <a:pathLst>
                <a:path w="57" h="46">
                  <a:moveTo>
                    <a:pt x="55" y="27"/>
                  </a:moveTo>
                  <a:cubicBezTo>
                    <a:pt x="55" y="27"/>
                    <a:pt x="54" y="27"/>
                    <a:pt x="54" y="27"/>
                  </a:cubicBezTo>
                  <a:cubicBezTo>
                    <a:pt x="54" y="27"/>
                    <a:pt x="54" y="27"/>
                    <a:pt x="54" y="27"/>
                  </a:cubicBezTo>
                  <a:cubicBezTo>
                    <a:pt x="54" y="27"/>
                    <a:pt x="53" y="27"/>
                    <a:pt x="53" y="27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4" y="27"/>
                    <a:pt x="3" y="27"/>
                    <a:pt x="3" y="27"/>
                  </a:cubicBezTo>
                  <a:cubicBezTo>
                    <a:pt x="3" y="27"/>
                    <a:pt x="2" y="27"/>
                    <a:pt x="2" y="27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3"/>
                    <a:pt x="0" y="23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7" y="0"/>
                    <a:pt x="30" y="0"/>
                    <a:pt x="31" y="1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40" y="1"/>
                    <a:pt x="40" y="1"/>
                    <a:pt x="40" y="1"/>
                  </a:cubicBezTo>
                  <a:cubicBezTo>
                    <a:pt x="40" y="1"/>
                    <a:pt x="40" y="0"/>
                    <a:pt x="41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9" y="0"/>
                    <a:pt x="49" y="1"/>
                    <a:pt x="49" y="1"/>
                  </a:cubicBezTo>
                  <a:cubicBezTo>
                    <a:pt x="49" y="16"/>
                    <a:pt x="49" y="16"/>
                    <a:pt x="49" y="16"/>
                  </a:cubicBezTo>
                  <a:cubicBezTo>
                    <a:pt x="57" y="23"/>
                    <a:pt x="57" y="23"/>
                    <a:pt x="57" y="23"/>
                  </a:cubicBezTo>
                  <a:cubicBezTo>
                    <a:pt x="57" y="23"/>
                    <a:pt x="57" y="24"/>
                    <a:pt x="57" y="24"/>
                  </a:cubicBezTo>
                  <a:lnTo>
                    <a:pt x="55" y="27"/>
                  </a:lnTo>
                  <a:close/>
                  <a:moveTo>
                    <a:pt x="49" y="44"/>
                  </a:moveTo>
                  <a:cubicBezTo>
                    <a:pt x="49" y="45"/>
                    <a:pt x="48" y="46"/>
                    <a:pt x="47" y="46"/>
                  </a:cubicBezTo>
                  <a:cubicBezTo>
                    <a:pt x="33" y="46"/>
                    <a:pt x="33" y="46"/>
                    <a:pt x="33" y="46"/>
                  </a:cubicBezTo>
                  <a:cubicBezTo>
                    <a:pt x="33" y="32"/>
                    <a:pt x="33" y="32"/>
                    <a:pt x="33" y="32"/>
                  </a:cubicBezTo>
                  <a:cubicBezTo>
                    <a:pt x="24" y="32"/>
                    <a:pt x="24" y="32"/>
                    <a:pt x="24" y="32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9" y="46"/>
                    <a:pt x="8" y="45"/>
                    <a:pt x="8" y="44"/>
                  </a:cubicBezTo>
                  <a:cubicBezTo>
                    <a:pt x="8" y="27"/>
                    <a:pt x="8" y="27"/>
                    <a:pt x="8" y="27"/>
                  </a:cubicBezTo>
                  <a:cubicBezTo>
                    <a:pt x="8" y="27"/>
                    <a:pt x="8" y="26"/>
                    <a:pt x="8" y="26"/>
                  </a:cubicBezTo>
                  <a:cubicBezTo>
                    <a:pt x="28" y="9"/>
                    <a:pt x="28" y="9"/>
                    <a:pt x="28" y="9"/>
                  </a:cubicBezTo>
                  <a:cubicBezTo>
                    <a:pt x="49" y="26"/>
                    <a:pt x="49" y="26"/>
                    <a:pt x="49" y="26"/>
                  </a:cubicBezTo>
                  <a:cubicBezTo>
                    <a:pt x="49" y="26"/>
                    <a:pt x="49" y="27"/>
                    <a:pt x="49" y="27"/>
                  </a:cubicBezTo>
                  <a:lnTo>
                    <a:pt x="49" y="4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字魂59号-创粗黑" panose="00000500000000000000" pitchFamily="2" charset="-122"/>
                <a:cs typeface="+mn-ea"/>
                <a:sym typeface="+mn-lt"/>
              </a:endParaRPr>
            </a:p>
          </p:txBody>
        </p:sp>
        <p:sp>
          <p:nvSpPr>
            <p:cNvPr id="58" name="Freeform: Shape 41"/>
            <p:cNvSpPr/>
            <p:nvPr/>
          </p:nvSpPr>
          <p:spPr bwMode="auto">
            <a:xfrm>
              <a:off x="2633934" y="3051399"/>
              <a:ext cx="212202" cy="196322"/>
            </a:xfrm>
            <a:custGeom>
              <a:avLst/>
              <a:gdLst/>
              <a:ahLst/>
              <a:cxnLst>
                <a:cxn ang="0">
                  <a:pos x="39" y="36"/>
                </a:cxn>
                <a:cxn ang="0">
                  <a:pos x="41" y="44"/>
                </a:cxn>
                <a:cxn ang="0">
                  <a:pos x="35" y="50"/>
                </a:cxn>
                <a:cxn ang="0">
                  <a:pos x="27" y="53"/>
                </a:cxn>
                <a:cxn ang="0">
                  <a:pos x="18" y="53"/>
                </a:cxn>
                <a:cxn ang="0">
                  <a:pos x="11" y="50"/>
                </a:cxn>
                <a:cxn ang="0">
                  <a:pos x="4" y="44"/>
                </a:cxn>
                <a:cxn ang="0">
                  <a:pos x="6" y="36"/>
                </a:cxn>
                <a:cxn ang="0">
                  <a:pos x="0" y="28"/>
                </a:cxn>
                <a:cxn ang="0">
                  <a:pos x="7" y="23"/>
                </a:cxn>
                <a:cxn ang="0">
                  <a:pos x="4" y="18"/>
                </a:cxn>
                <a:cxn ang="0">
                  <a:pos x="15" y="16"/>
                </a:cxn>
                <a:cxn ang="0">
                  <a:pos x="19" y="8"/>
                </a:cxn>
                <a:cxn ang="0">
                  <a:pos x="28" y="15"/>
                </a:cxn>
                <a:cxn ang="0">
                  <a:pos x="35" y="12"/>
                </a:cxn>
                <a:cxn ang="0">
                  <a:pos x="41" y="19"/>
                </a:cxn>
                <a:cxn ang="0">
                  <a:pos x="45" y="27"/>
                </a:cxn>
                <a:cxn ang="0">
                  <a:pos x="23" y="22"/>
                </a:cxn>
                <a:cxn ang="0">
                  <a:pos x="32" y="31"/>
                </a:cxn>
                <a:cxn ang="0">
                  <a:pos x="63" y="16"/>
                </a:cxn>
                <a:cxn ang="0">
                  <a:pos x="64" y="24"/>
                </a:cxn>
                <a:cxn ang="0">
                  <a:pos x="55" y="22"/>
                </a:cxn>
                <a:cxn ang="0">
                  <a:pos x="46" y="24"/>
                </a:cxn>
                <a:cxn ang="0">
                  <a:pos x="46" y="16"/>
                </a:cxn>
                <a:cxn ang="0">
                  <a:pos x="46" y="9"/>
                </a:cxn>
                <a:cxn ang="0">
                  <a:pos x="46" y="2"/>
                </a:cxn>
                <a:cxn ang="0">
                  <a:pos x="55" y="4"/>
                </a:cxn>
                <a:cxn ang="0">
                  <a:pos x="59" y="0"/>
                </a:cxn>
                <a:cxn ang="0">
                  <a:pos x="62" y="7"/>
                </a:cxn>
                <a:cxn ang="0">
                  <a:pos x="68" y="15"/>
                </a:cxn>
                <a:cxn ang="0">
                  <a:pos x="62" y="55"/>
                </a:cxn>
                <a:cxn ang="0">
                  <a:pos x="59" y="63"/>
                </a:cxn>
                <a:cxn ang="0">
                  <a:pos x="54" y="59"/>
                </a:cxn>
                <a:cxn ang="0">
                  <a:pos x="45" y="60"/>
                </a:cxn>
                <a:cxn ang="0">
                  <a:pos x="41" y="52"/>
                </a:cxn>
                <a:cxn ang="0">
                  <a:pos x="47" y="44"/>
                </a:cxn>
                <a:cxn ang="0">
                  <a:pos x="50" y="36"/>
                </a:cxn>
                <a:cxn ang="0">
                  <a:pos x="56" y="40"/>
                </a:cxn>
                <a:cxn ang="0">
                  <a:pos x="64" y="39"/>
                </a:cxn>
                <a:cxn ang="0">
                  <a:pos x="63" y="46"/>
                </a:cxn>
                <a:cxn ang="0">
                  <a:pos x="55" y="8"/>
                </a:cxn>
                <a:cxn ang="0">
                  <a:pos x="59" y="13"/>
                </a:cxn>
                <a:cxn ang="0">
                  <a:pos x="50" y="49"/>
                </a:cxn>
                <a:cxn ang="0">
                  <a:pos x="55" y="45"/>
                </a:cxn>
              </a:cxnLst>
              <a:rect l="0" t="0" r="r" b="b"/>
              <a:pathLst>
                <a:path w="68" h="62">
                  <a:moveTo>
                    <a:pt x="45" y="35"/>
                  </a:moveTo>
                  <a:cubicBezTo>
                    <a:pt x="45" y="35"/>
                    <a:pt x="45" y="36"/>
                    <a:pt x="45" y="36"/>
                  </a:cubicBezTo>
                  <a:cubicBezTo>
                    <a:pt x="39" y="36"/>
                    <a:pt x="39" y="36"/>
                    <a:pt x="39" y="36"/>
                  </a:cubicBezTo>
                  <a:cubicBezTo>
                    <a:pt x="39" y="37"/>
                    <a:pt x="38" y="38"/>
                    <a:pt x="38" y="39"/>
                  </a:cubicBezTo>
                  <a:cubicBezTo>
                    <a:pt x="39" y="41"/>
                    <a:pt x="40" y="42"/>
                    <a:pt x="41" y="43"/>
                  </a:cubicBezTo>
                  <a:cubicBezTo>
                    <a:pt x="41" y="43"/>
                    <a:pt x="41" y="44"/>
                    <a:pt x="41" y="44"/>
                  </a:cubicBezTo>
                  <a:cubicBezTo>
                    <a:pt x="41" y="44"/>
                    <a:pt x="41" y="44"/>
                    <a:pt x="41" y="45"/>
                  </a:cubicBezTo>
                  <a:cubicBezTo>
                    <a:pt x="40" y="46"/>
                    <a:pt x="36" y="50"/>
                    <a:pt x="35" y="50"/>
                  </a:cubicBezTo>
                  <a:cubicBezTo>
                    <a:pt x="35" y="50"/>
                    <a:pt x="35" y="50"/>
                    <a:pt x="35" y="50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0" y="47"/>
                    <a:pt x="29" y="47"/>
                    <a:pt x="28" y="48"/>
                  </a:cubicBezTo>
                  <a:cubicBezTo>
                    <a:pt x="28" y="49"/>
                    <a:pt x="27" y="51"/>
                    <a:pt x="27" y="53"/>
                  </a:cubicBezTo>
                  <a:cubicBezTo>
                    <a:pt x="27" y="54"/>
                    <a:pt x="26" y="54"/>
                    <a:pt x="26" y="54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19" y="54"/>
                    <a:pt x="18" y="54"/>
                    <a:pt x="18" y="53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6" y="47"/>
                    <a:pt x="16" y="47"/>
                    <a:pt x="15" y="47"/>
                  </a:cubicBezTo>
                  <a:cubicBezTo>
                    <a:pt x="11" y="50"/>
                    <a:pt x="11" y="50"/>
                    <a:pt x="11" y="50"/>
                  </a:cubicBezTo>
                  <a:cubicBezTo>
                    <a:pt x="10" y="50"/>
                    <a:pt x="10" y="50"/>
                    <a:pt x="10" y="50"/>
                  </a:cubicBezTo>
                  <a:cubicBezTo>
                    <a:pt x="10" y="50"/>
                    <a:pt x="9" y="50"/>
                    <a:pt x="9" y="50"/>
                  </a:cubicBezTo>
                  <a:cubicBezTo>
                    <a:pt x="8" y="49"/>
                    <a:pt x="4" y="45"/>
                    <a:pt x="4" y="44"/>
                  </a:cubicBezTo>
                  <a:cubicBezTo>
                    <a:pt x="4" y="44"/>
                    <a:pt x="4" y="44"/>
                    <a:pt x="4" y="43"/>
                  </a:cubicBezTo>
                  <a:cubicBezTo>
                    <a:pt x="5" y="42"/>
                    <a:pt x="6" y="41"/>
                    <a:pt x="7" y="39"/>
                  </a:cubicBezTo>
                  <a:cubicBezTo>
                    <a:pt x="7" y="38"/>
                    <a:pt x="6" y="37"/>
                    <a:pt x="6" y="36"/>
                  </a:cubicBezTo>
                  <a:cubicBezTo>
                    <a:pt x="1" y="35"/>
                    <a:pt x="1" y="35"/>
                    <a:pt x="1" y="35"/>
                  </a:cubicBezTo>
                  <a:cubicBezTo>
                    <a:pt x="0" y="35"/>
                    <a:pt x="0" y="35"/>
                    <a:pt x="0" y="34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7"/>
                    <a:pt x="0" y="27"/>
                    <a:pt x="1" y="27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5"/>
                    <a:pt x="7" y="24"/>
                    <a:pt x="7" y="23"/>
                  </a:cubicBezTo>
                  <a:cubicBezTo>
                    <a:pt x="6" y="22"/>
                    <a:pt x="5" y="20"/>
                    <a:pt x="4" y="19"/>
                  </a:cubicBezTo>
                  <a:cubicBezTo>
                    <a:pt x="4" y="19"/>
                    <a:pt x="4" y="19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5" y="17"/>
                    <a:pt x="9" y="12"/>
                    <a:pt x="10" y="12"/>
                  </a:cubicBezTo>
                  <a:cubicBezTo>
                    <a:pt x="10" y="12"/>
                    <a:pt x="10" y="12"/>
                    <a:pt x="11" y="13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6" y="15"/>
                    <a:pt x="16" y="15"/>
                    <a:pt x="17" y="15"/>
                  </a:cubicBezTo>
                  <a:cubicBezTo>
                    <a:pt x="18" y="13"/>
                    <a:pt x="18" y="11"/>
                    <a:pt x="18" y="9"/>
                  </a:cubicBezTo>
                  <a:cubicBezTo>
                    <a:pt x="18" y="9"/>
                    <a:pt x="19" y="8"/>
                    <a:pt x="19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6" y="8"/>
                    <a:pt x="27" y="9"/>
                    <a:pt x="27" y="9"/>
                  </a:cubicBezTo>
                  <a:cubicBezTo>
                    <a:pt x="28" y="15"/>
                    <a:pt x="28" y="15"/>
                    <a:pt x="28" y="15"/>
                  </a:cubicBezTo>
                  <a:cubicBezTo>
                    <a:pt x="29" y="15"/>
                    <a:pt x="30" y="15"/>
                    <a:pt x="31" y="16"/>
                  </a:cubicBezTo>
                  <a:cubicBezTo>
                    <a:pt x="35" y="13"/>
                    <a:pt x="35" y="13"/>
                    <a:pt x="35" y="13"/>
                  </a:cubicBezTo>
                  <a:cubicBezTo>
                    <a:pt x="35" y="12"/>
                    <a:pt x="35" y="12"/>
                    <a:pt x="35" y="12"/>
                  </a:cubicBezTo>
                  <a:cubicBezTo>
                    <a:pt x="36" y="12"/>
                    <a:pt x="36" y="12"/>
                    <a:pt x="36" y="13"/>
                  </a:cubicBezTo>
                  <a:cubicBezTo>
                    <a:pt x="37" y="13"/>
                    <a:pt x="41" y="17"/>
                    <a:pt x="41" y="18"/>
                  </a:cubicBezTo>
                  <a:cubicBezTo>
                    <a:pt x="41" y="19"/>
                    <a:pt x="41" y="19"/>
                    <a:pt x="41" y="19"/>
                  </a:cubicBezTo>
                  <a:cubicBezTo>
                    <a:pt x="40" y="20"/>
                    <a:pt x="39" y="22"/>
                    <a:pt x="38" y="23"/>
                  </a:cubicBezTo>
                  <a:cubicBezTo>
                    <a:pt x="38" y="24"/>
                    <a:pt x="39" y="25"/>
                    <a:pt x="39" y="26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8"/>
                  </a:cubicBezTo>
                  <a:lnTo>
                    <a:pt x="45" y="35"/>
                  </a:lnTo>
                  <a:close/>
                  <a:moveTo>
                    <a:pt x="23" y="22"/>
                  </a:moveTo>
                  <a:cubicBezTo>
                    <a:pt x="18" y="22"/>
                    <a:pt x="13" y="26"/>
                    <a:pt x="13" y="31"/>
                  </a:cubicBezTo>
                  <a:cubicBezTo>
                    <a:pt x="13" y="36"/>
                    <a:pt x="18" y="40"/>
                    <a:pt x="23" y="40"/>
                  </a:cubicBezTo>
                  <a:cubicBezTo>
                    <a:pt x="28" y="40"/>
                    <a:pt x="32" y="36"/>
                    <a:pt x="32" y="31"/>
                  </a:cubicBezTo>
                  <a:cubicBezTo>
                    <a:pt x="32" y="26"/>
                    <a:pt x="28" y="22"/>
                    <a:pt x="23" y="22"/>
                  </a:cubicBezTo>
                  <a:close/>
                  <a:moveTo>
                    <a:pt x="68" y="15"/>
                  </a:moveTo>
                  <a:cubicBezTo>
                    <a:pt x="68" y="16"/>
                    <a:pt x="64" y="16"/>
                    <a:pt x="63" y="16"/>
                  </a:cubicBezTo>
                  <a:cubicBezTo>
                    <a:pt x="63" y="17"/>
                    <a:pt x="62" y="18"/>
                    <a:pt x="62" y="18"/>
                  </a:cubicBezTo>
                  <a:cubicBezTo>
                    <a:pt x="62" y="19"/>
                    <a:pt x="64" y="23"/>
                    <a:pt x="64" y="23"/>
                  </a:cubicBezTo>
                  <a:cubicBezTo>
                    <a:pt x="64" y="23"/>
                    <a:pt x="64" y="23"/>
                    <a:pt x="64" y="24"/>
                  </a:cubicBezTo>
                  <a:cubicBezTo>
                    <a:pt x="63" y="24"/>
                    <a:pt x="59" y="26"/>
                    <a:pt x="59" y="26"/>
                  </a:cubicBezTo>
                  <a:cubicBezTo>
                    <a:pt x="59" y="26"/>
                    <a:pt x="56" y="22"/>
                    <a:pt x="56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4" y="22"/>
                    <a:pt x="54" y="22"/>
                    <a:pt x="54" y="22"/>
                  </a:cubicBezTo>
                  <a:cubicBezTo>
                    <a:pt x="53" y="22"/>
                    <a:pt x="50" y="26"/>
                    <a:pt x="50" y="26"/>
                  </a:cubicBezTo>
                  <a:cubicBezTo>
                    <a:pt x="50" y="26"/>
                    <a:pt x="46" y="24"/>
                    <a:pt x="46" y="24"/>
                  </a:cubicBezTo>
                  <a:cubicBezTo>
                    <a:pt x="45" y="23"/>
                    <a:pt x="45" y="23"/>
                    <a:pt x="45" y="23"/>
                  </a:cubicBezTo>
                  <a:cubicBezTo>
                    <a:pt x="45" y="23"/>
                    <a:pt x="47" y="19"/>
                    <a:pt x="47" y="18"/>
                  </a:cubicBezTo>
                  <a:cubicBezTo>
                    <a:pt x="47" y="18"/>
                    <a:pt x="46" y="17"/>
                    <a:pt x="46" y="16"/>
                  </a:cubicBezTo>
                  <a:cubicBezTo>
                    <a:pt x="45" y="16"/>
                    <a:pt x="41" y="16"/>
                    <a:pt x="41" y="15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41" y="10"/>
                    <a:pt x="45" y="9"/>
                    <a:pt x="46" y="9"/>
                  </a:cubicBezTo>
                  <a:cubicBezTo>
                    <a:pt x="46" y="9"/>
                    <a:pt x="47" y="8"/>
                    <a:pt x="47" y="7"/>
                  </a:cubicBezTo>
                  <a:cubicBezTo>
                    <a:pt x="47" y="7"/>
                    <a:pt x="45" y="3"/>
                    <a:pt x="45" y="2"/>
                  </a:cubicBezTo>
                  <a:cubicBezTo>
                    <a:pt x="45" y="2"/>
                    <a:pt x="45" y="2"/>
                    <a:pt x="46" y="2"/>
                  </a:cubicBezTo>
                  <a:cubicBezTo>
                    <a:pt x="46" y="2"/>
                    <a:pt x="50" y="0"/>
                    <a:pt x="50" y="0"/>
                  </a:cubicBezTo>
                  <a:cubicBezTo>
                    <a:pt x="50" y="0"/>
                    <a:pt x="53" y="3"/>
                    <a:pt x="54" y="4"/>
                  </a:cubicBezTo>
                  <a:cubicBezTo>
                    <a:pt x="54" y="4"/>
                    <a:pt x="54" y="4"/>
                    <a:pt x="55" y="4"/>
                  </a:cubicBezTo>
                  <a:cubicBezTo>
                    <a:pt x="55" y="4"/>
                    <a:pt x="55" y="4"/>
                    <a:pt x="56" y="4"/>
                  </a:cubicBezTo>
                  <a:cubicBezTo>
                    <a:pt x="57" y="2"/>
                    <a:pt x="58" y="1"/>
                    <a:pt x="59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3" y="2"/>
                    <a:pt x="64" y="2"/>
                  </a:cubicBezTo>
                  <a:cubicBezTo>
                    <a:pt x="64" y="2"/>
                    <a:pt x="64" y="2"/>
                    <a:pt x="64" y="2"/>
                  </a:cubicBezTo>
                  <a:cubicBezTo>
                    <a:pt x="64" y="3"/>
                    <a:pt x="62" y="7"/>
                    <a:pt x="62" y="7"/>
                  </a:cubicBezTo>
                  <a:cubicBezTo>
                    <a:pt x="62" y="8"/>
                    <a:pt x="63" y="9"/>
                    <a:pt x="63" y="9"/>
                  </a:cubicBezTo>
                  <a:cubicBezTo>
                    <a:pt x="64" y="9"/>
                    <a:pt x="68" y="10"/>
                    <a:pt x="68" y="10"/>
                  </a:cubicBezTo>
                  <a:lnTo>
                    <a:pt x="68" y="15"/>
                  </a:lnTo>
                  <a:close/>
                  <a:moveTo>
                    <a:pt x="68" y="52"/>
                  </a:moveTo>
                  <a:cubicBezTo>
                    <a:pt x="68" y="52"/>
                    <a:pt x="64" y="53"/>
                    <a:pt x="63" y="53"/>
                  </a:cubicBezTo>
                  <a:cubicBezTo>
                    <a:pt x="63" y="54"/>
                    <a:pt x="62" y="54"/>
                    <a:pt x="62" y="55"/>
                  </a:cubicBezTo>
                  <a:cubicBezTo>
                    <a:pt x="62" y="56"/>
                    <a:pt x="64" y="59"/>
                    <a:pt x="64" y="60"/>
                  </a:cubicBezTo>
                  <a:cubicBezTo>
                    <a:pt x="64" y="60"/>
                    <a:pt x="64" y="60"/>
                    <a:pt x="64" y="60"/>
                  </a:cubicBezTo>
                  <a:cubicBezTo>
                    <a:pt x="63" y="60"/>
                    <a:pt x="59" y="63"/>
                    <a:pt x="59" y="63"/>
                  </a:cubicBezTo>
                  <a:cubicBezTo>
                    <a:pt x="59" y="63"/>
                    <a:pt x="56" y="59"/>
                    <a:pt x="56" y="59"/>
                  </a:cubicBezTo>
                  <a:cubicBezTo>
                    <a:pt x="55" y="59"/>
                    <a:pt x="55" y="59"/>
                    <a:pt x="55" y="59"/>
                  </a:cubicBezTo>
                  <a:cubicBezTo>
                    <a:pt x="54" y="59"/>
                    <a:pt x="54" y="59"/>
                    <a:pt x="54" y="59"/>
                  </a:cubicBezTo>
                  <a:cubicBezTo>
                    <a:pt x="53" y="59"/>
                    <a:pt x="50" y="63"/>
                    <a:pt x="50" y="63"/>
                  </a:cubicBezTo>
                  <a:cubicBezTo>
                    <a:pt x="50" y="63"/>
                    <a:pt x="46" y="60"/>
                    <a:pt x="46" y="60"/>
                  </a:cubicBezTo>
                  <a:cubicBezTo>
                    <a:pt x="45" y="60"/>
                    <a:pt x="45" y="60"/>
                    <a:pt x="45" y="60"/>
                  </a:cubicBezTo>
                  <a:cubicBezTo>
                    <a:pt x="45" y="59"/>
                    <a:pt x="47" y="56"/>
                    <a:pt x="47" y="55"/>
                  </a:cubicBezTo>
                  <a:cubicBezTo>
                    <a:pt x="47" y="54"/>
                    <a:pt x="46" y="54"/>
                    <a:pt x="46" y="53"/>
                  </a:cubicBezTo>
                  <a:cubicBezTo>
                    <a:pt x="45" y="53"/>
                    <a:pt x="41" y="52"/>
                    <a:pt x="41" y="52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46"/>
                    <a:pt x="45" y="46"/>
                    <a:pt x="46" y="46"/>
                  </a:cubicBezTo>
                  <a:cubicBezTo>
                    <a:pt x="46" y="45"/>
                    <a:pt x="47" y="45"/>
                    <a:pt x="47" y="44"/>
                  </a:cubicBezTo>
                  <a:cubicBezTo>
                    <a:pt x="47" y="43"/>
                    <a:pt x="45" y="40"/>
                    <a:pt x="45" y="39"/>
                  </a:cubicBezTo>
                  <a:cubicBezTo>
                    <a:pt x="45" y="39"/>
                    <a:pt x="45" y="39"/>
                    <a:pt x="46" y="39"/>
                  </a:cubicBezTo>
                  <a:cubicBezTo>
                    <a:pt x="46" y="39"/>
                    <a:pt x="50" y="36"/>
                    <a:pt x="50" y="36"/>
                  </a:cubicBezTo>
                  <a:cubicBezTo>
                    <a:pt x="50" y="36"/>
                    <a:pt x="53" y="40"/>
                    <a:pt x="54" y="40"/>
                  </a:cubicBezTo>
                  <a:cubicBezTo>
                    <a:pt x="54" y="40"/>
                    <a:pt x="54" y="40"/>
                    <a:pt x="55" y="40"/>
                  </a:cubicBezTo>
                  <a:cubicBezTo>
                    <a:pt x="55" y="40"/>
                    <a:pt x="55" y="40"/>
                    <a:pt x="56" y="40"/>
                  </a:cubicBezTo>
                  <a:cubicBezTo>
                    <a:pt x="57" y="39"/>
                    <a:pt x="58" y="38"/>
                    <a:pt x="59" y="36"/>
                  </a:cubicBezTo>
                  <a:cubicBezTo>
                    <a:pt x="59" y="36"/>
                    <a:pt x="59" y="36"/>
                    <a:pt x="59" y="36"/>
                  </a:cubicBezTo>
                  <a:cubicBezTo>
                    <a:pt x="59" y="36"/>
                    <a:pt x="63" y="39"/>
                    <a:pt x="64" y="39"/>
                  </a:cubicBezTo>
                  <a:cubicBezTo>
                    <a:pt x="64" y="39"/>
                    <a:pt x="64" y="39"/>
                    <a:pt x="64" y="39"/>
                  </a:cubicBezTo>
                  <a:cubicBezTo>
                    <a:pt x="64" y="40"/>
                    <a:pt x="62" y="43"/>
                    <a:pt x="62" y="44"/>
                  </a:cubicBezTo>
                  <a:cubicBezTo>
                    <a:pt x="62" y="45"/>
                    <a:pt x="63" y="45"/>
                    <a:pt x="63" y="46"/>
                  </a:cubicBezTo>
                  <a:cubicBezTo>
                    <a:pt x="64" y="46"/>
                    <a:pt x="68" y="46"/>
                    <a:pt x="68" y="47"/>
                  </a:cubicBezTo>
                  <a:lnTo>
                    <a:pt x="68" y="52"/>
                  </a:lnTo>
                  <a:close/>
                  <a:moveTo>
                    <a:pt x="55" y="8"/>
                  </a:moveTo>
                  <a:cubicBezTo>
                    <a:pt x="52" y="8"/>
                    <a:pt x="50" y="10"/>
                    <a:pt x="50" y="13"/>
                  </a:cubicBezTo>
                  <a:cubicBezTo>
                    <a:pt x="50" y="15"/>
                    <a:pt x="52" y="17"/>
                    <a:pt x="55" y="17"/>
                  </a:cubicBezTo>
                  <a:cubicBezTo>
                    <a:pt x="57" y="17"/>
                    <a:pt x="59" y="15"/>
                    <a:pt x="59" y="13"/>
                  </a:cubicBezTo>
                  <a:cubicBezTo>
                    <a:pt x="59" y="10"/>
                    <a:pt x="57" y="8"/>
                    <a:pt x="55" y="8"/>
                  </a:cubicBezTo>
                  <a:close/>
                  <a:moveTo>
                    <a:pt x="55" y="45"/>
                  </a:moveTo>
                  <a:cubicBezTo>
                    <a:pt x="52" y="45"/>
                    <a:pt x="50" y="47"/>
                    <a:pt x="50" y="49"/>
                  </a:cubicBezTo>
                  <a:cubicBezTo>
                    <a:pt x="50" y="52"/>
                    <a:pt x="52" y="54"/>
                    <a:pt x="55" y="54"/>
                  </a:cubicBezTo>
                  <a:cubicBezTo>
                    <a:pt x="57" y="54"/>
                    <a:pt x="59" y="52"/>
                    <a:pt x="59" y="49"/>
                  </a:cubicBezTo>
                  <a:cubicBezTo>
                    <a:pt x="59" y="47"/>
                    <a:pt x="57" y="45"/>
                    <a:pt x="55" y="45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字魂59号-创粗黑" panose="00000500000000000000" pitchFamily="2" charset="-122"/>
                <a:cs typeface="+mn-ea"/>
                <a:sym typeface="+mn-lt"/>
              </a:endParaRPr>
            </a:p>
          </p:txBody>
        </p:sp>
        <p:sp>
          <p:nvSpPr>
            <p:cNvPr id="59" name="Freeform: Shape 42"/>
            <p:cNvSpPr/>
            <p:nvPr/>
          </p:nvSpPr>
          <p:spPr bwMode="auto">
            <a:xfrm>
              <a:off x="3864369" y="3057626"/>
              <a:ext cx="166030" cy="183868"/>
            </a:xfrm>
            <a:custGeom>
              <a:avLst/>
              <a:gdLst/>
              <a:ahLst/>
              <a:cxnLst>
                <a:cxn ang="0">
                  <a:pos x="46" y="62"/>
                </a:cxn>
                <a:cxn ang="0">
                  <a:pos x="10" y="62"/>
                </a:cxn>
                <a:cxn ang="0">
                  <a:pos x="0" y="52"/>
                </a:cxn>
                <a:cxn ang="0">
                  <a:pos x="14" y="29"/>
                </a:cxn>
                <a:cxn ang="0">
                  <a:pos x="28" y="34"/>
                </a:cxn>
                <a:cxn ang="0">
                  <a:pos x="42" y="29"/>
                </a:cxn>
                <a:cxn ang="0">
                  <a:pos x="56" y="52"/>
                </a:cxn>
                <a:cxn ang="0">
                  <a:pos x="46" y="62"/>
                </a:cxn>
                <a:cxn ang="0">
                  <a:pos x="28" y="31"/>
                </a:cxn>
                <a:cxn ang="0">
                  <a:pos x="13" y="16"/>
                </a:cxn>
                <a:cxn ang="0">
                  <a:pos x="28" y="0"/>
                </a:cxn>
                <a:cxn ang="0">
                  <a:pos x="43" y="16"/>
                </a:cxn>
                <a:cxn ang="0">
                  <a:pos x="28" y="31"/>
                </a:cxn>
              </a:cxnLst>
              <a:rect l="0" t="0" r="r" b="b"/>
              <a:pathLst>
                <a:path w="56" h="62">
                  <a:moveTo>
                    <a:pt x="46" y="62"/>
                  </a:moveTo>
                  <a:cubicBezTo>
                    <a:pt x="10" y="62"/>
                    <a:pt x="10" y="62"/>
                    <a:pt x="10" y="62"/>
                  </a:cubicBezTo>
                  <a:cubicBezTo>
                    <a:pt x="4" y="62"/>
                    <a:pt x="0" y="58"/>
                    <a:pt x="0" y="52"/>
                  </a:cubicBezTo>
                  <a:cubicBezTo>
                    <a:pt x="0" y="43"/>
                    <a:pt x="2" y="29"/>
                    <a:pt x="14" y="29"/>
                  </a:cubicBezTo>
                  <a:cubicBezTo>
                    <a:pt x="15" y="29"/>
                    <a:pt x="20" y="34"/>
                    <a:pt x="28" y="34"/>
                  </a:cubicBezTo>
                  <a:cubicBezTo>
                    <a:pt x="36" y="34"/>
                    <a:pt x="41" y="29"/>
                    <a:pt x="42" y="29"/>
                  </a:cubicBezTo>
                  <a:cubicBezTo>
                    <a:pt x="54" y="29"/>
                    <a:pt x="56" y="43"/>
                    <a:pt x="56" y="52"/>
                  </a:cubicBezTo>
                  <a:cubicBezTo>
                    <a:pt x="56" y="58"/>
                    <a:pt x="52" y="62"/>
                    <a:pt x="46" y="62"/>
                  </a:cubicBezTo>
                  <a:close/>
                  <a:moveTo>
                    <a:pt x="28" y="31"/>
                  </a:moveTo>
                  <a:cubicBezTo>
                    <a:pt x="20" y="31"/>
                    <a:pt x="13" y="24"/>
                    <a:pt x="13" y="16"/>
                  </a:cubicBezTo>
                  <a:cubicBezTo>
                    <a:pt x="13" y="7"/>
                    <a:pt x="20" y="0"/>
                    <a:pt x="28" y="0"/>
                  </a:cubicBezTo>
                  <a:cubicBezTo>
                    <a:pt x="37" y="0"/>
                    <a:pt x="43" y="7"/>
                    <a:pt x="43" y="16"/>
                  </a:cubicBezTo>
                  <a:cubicBezTo>
                    <a:pt x="43" y="24"/>
                    <a:pt x="37" y="31"/>
                    <a:pt x="28" y="3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字魂59号-创粗黑" panose="00000500000000000000" pitchFamily="2" charset="-122"/>
                <a:cs typeface="+mn-ea"/>
                <a:sym typeface="+mn-lt"/>
              </a:endParaRPr>
            </a:p>
          </p:txBody>
        </p:sp>
        <p:sp>
          <p:nvSpPr>
            <p:cNvPr id="60" name="Freeform: Shape 43"/>
            <p:cNvSpPr>
              <a:spLocks noChangeAspect="1"/>
            </p:cNvSpPr>
            <p:nvPr/>
          </p:nvSpPr>
          <p:spPr bwMode="auto">
            <a:xfrm>
              <a:off x="5063292" y="3057815"/>
              <a:ext cx="213934" cy="184480"/>
            </a:xfrm>
            <a:custGeom>
              <a:avLst/>
              <a:gdLst/>
              <a:ahLst/>
              <a:cxnLst>
                <a:cxn ang="0">
                  <a:pos x="64" y="51"/>
                </a:cxn>
                <a:cxn ang="0">
                  <a:pos x="60" y="55"/>
                </a:cxn>
                <a:cxn ang="0">
                  <a:pos x="49" y="55"/>
                </a:cxn>
                <a:cxn ang="0">
                  <a:pos x="45" y="51"/>
                </a:cxn>
                <a:cxn ang="0">
                  <a:pos x="45" y="40"/>
                </a:cxn>
                <a:cxn ang="0">
                  <a:pos x="49" y="36"/>
                </a:cxn>
                <a:cxn ang="0">
                  <a:pos x="52" y="36"/>
                </a:cxn>
                <a:cxn ang="0">
                  <a:pos x="52" y="30"/>
                </a:cxn>
                <a:cxn ang="0">
                  <a:pos x="34" y="30"/>
                </a:cxn>
                <a:cxn ang="0">
                  <a:pos x="34" y="36"/>
                </a:cxn>
                <a:cxn ang="0">
                  <a:pos x="37" y="36"/>
                </a:cxn>
                <a:cxn ang="0">
                  <a:pos x="41" y="40"/>
                </a:cxn>
                <a:cxn ang="0">
                  <a:pos x="41" y="51"/>
                </a:cxn>
                <a:cxn ang="0">
                  <a:pos x="37" y="55"/>
                </a:cxn>
                <a:cxn ang="0">
                  <a:pos x="26" y="55"/>
                </a:cxn>
                <a:cxn ang="0">
                  <a:pos x="23" y="51"/>
                </a:cxn>
                <a:cxn ang="0">
                  <a:pos x="23" y="40"/>
                </a:cxn>
                <a:cxn ang="0">
                  <a:pos x="26" y="36"/>
                </a:cxn>
                <a:cxn ang="0">
                  <a:pos x="29" y="36"/>
                </a:cxn>
                <a:cxn ang="0">
                  <a:pos x="29" y="30"/>
                </a:cxn>
                <a:cxn ang="0">
                  <a:pos x="11" y="30"/>
                </a:cxn>
                <a:cxn ang="0">
                  <a:pos x="11" y="36"/>
                </a:cxn>
                <a:cxn ang="0">
                  <a:pos x="15" y="36"/>
                </a:cxn>
                <a:cxn ang="0">
                  <a:pos x="18" y="40"/>
                </a:cxn>
                <a:cxn ang="0">
                  <a:pos x="18" y="51"/>
                </a:cxn>
                <a:cxn ang="0">
                  <a:pos x="15" y="55"/>
                </a:cxn>
                <a:cxn ang="0">
                  <a:pos x="3" y="55"/>
                </a:cxn>
                <a:cxn ang="0">
                  <a:pos x="0" y="51"/>
                </a:cxn>
                <a:cxn ang="0">
                  <a:pos x="0" y="40"/>
                </a:cxn>
                <a:cxn ang="0">
                  <a:pos x="3" y="36"/>
                </a:cxn>
                <a:cxn ang="0">
                  <a:pos x="7" y="36"/>
                </a:cxn>
                <a:cxn ang="0">
                  <a:pos x="7" y="30"/>
                </a:cxn>
                <a:cxn ang="0">
                  <a:pos x="11" y="25"/>
                </a:cxn>
                <a:cxn ang="0">
                  <a:pos x="29" y="25"/>
                </a:cxn>
                <a:cxn ang="0">
                  <a:pos x="29" y="18"/>
                </a:cxn>
                <a:cxn ang="0">
                  <a:pos x="26" y="18"/>
                </a:cxn>
                <a:cxn ang="0">
                  <a:pos x="23" y="15"/>
                </a:cxn>
                <a:cxn ang="0">
                  <a:pos x="23" y="3"/>
                </a:cxn>
                <a:cxn ang="0">
                  <a:pos x="26" y="0"/>
                </a:cxn>
                <a:cxn ang="0">
                  <a:pos x="37" y="0"/>
                </a:cxn>
                <a:cxn ang="0">
                  <a:pos x="41" y="3"/>
                </a:cxn>
                <a:cxn ang="0">
                  <a:pos x="41" y="15"/>
                </a:cxn>
                <a:cxn ang="0">
                  <a:pos x="37" y="18"/>
                </a:cxn>
                <a:cxn ang="0">
                  <a:pos x="34" y="18"/>
                </a:cxn>
                <a:cxn ang="0">
                  <a:pos x="34" y="25"/>
                </a:cxn>
                <a:cxn ang="0">
                  <a:pos x="52" y="25"/>
                </a:cxn>
                <a:cxn ang="0">
                  <a:pos x="57" y="30"/>
                </a:cxn>
                <a:cxn ang="0">
                  <a:pos x="57" y="36"/>
                </a:cxn>
                <a:cxn ang="0">
                  <a:pos x="60" y="36"/>
                </a:cxn>
                <a:cxn ang="0">
                  <a:pos x="64" y="40"/>
                </a:cxn>
                <a:cxn ang="0">
                  <a:pos x="64" y="51"/>
                </a:cxn>
              </a:cxnLst>
              <a:rect l="0" t="0" r="r" b="b"/>
              <a:pathLst>
                <a:path w="64" h="55">
                  <a:moveTo>
                    <a:pt x="64" y="51"/>
                  </a:moveTo>
                  <a:cubicBezTo>
                    <a:pt x="64" y="53"/>
                    <a:pt x="62" y="55"/>
                    <a:pt x="60" y="55"/>
                  </a:cubicBezTo>
                  <a:cubicBezTo>
                    <a:pt x="49" y="55"/>
                    <a:pt x="49" y="55"/>
                    <a:pt x="49" y="55"/>
                  </a:cubicBezTo>
                  <a:cubicBezTo>
                    <a:pt x="47" y="55"/>
                    <a:pt x="45" y="53"/>
                    <a:pt x="45" y="51"/>
                  </a:cubicBezTo>
                  <a:cubicBezTo>
                    <a:pt x="45" y="40"/>
                    <a:pt x="45" y="40"/>
                    <a:pt x="45" y="40"/>
                  </a:cubicBezTo>
                  <a:cubicBezTo>
                    <a:pt x="45" y="38"/>
                    <a:pt x="47" y="36"/>
                    <a:pt x="49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0"/>
                    <a:pt x="52" y="30"/>
                    <a:pt x="52" y="30"/>
                  </a:cubicBezTo>
                  <a:cubicBezTo>
                    <a:pt x="34" y="30"/>
                    <a:pt x="34" y="30"/>
                    <a:pt x="34" y="30"/>
                  </a:cubicBezTo>
                  <a:cubicBezTo>
                    <a:pt x="34" y="36"/>
                    <a:pt x="34" y="36"/>
                    <a:pt x="34" y="36"/>
                  </a:cubicBezTo>
                  <a:cubicBezTo>
                    <a:pt x="37" y="36"/>
                    <a:pt x="37" y="36"/>
                    <a:pt x="37" y="36"/>
                  </a:cubicBezTo>
                  <a:cubicBezTo>
                    <a:pt x="39" y="36"/>
                    <a:pt x="41" y="38"/>
                    <a:pt x="41" y="40"/>
                  </a:cubicBezTo>
                  <a:cubicBezTo>
                    <a:pt x="41" y="51"/>
                    <a:pt x="41" y="51"/>
                    <a:pt x="41" y="51"/>
                  </a:cubicBezTo>
                  <a:cubicBezTo>
                    <a:pt x="41" y="53"/>
                    <a:pt x="39" y="55"/>
                    <a:pt x="37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4" y="55"/>
                    <a:pt x="23" y="53"/>
                    <a:pt x="23" y="51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38"/>
                    <a:pt x="24" y="36"/>
                    <a:pt x="26" y="36"/>
                  </a:cubicBezTo>
                  <a:cubicBezTo>
                    <a:pt x="29" y="36"/>
                    <a:pt x="29" y="36"/>
                    <a:pt x="29" y="36"/>
                  </a:cubicBezTo>
                  <a:cubicBezTo>
                    <a:pt x="29" y="30"/>
                    <a:pt x="29" y="30"/>
                    <a:pt x="29" y="30"/>
                  </a:cubicBezTo>
                  <a:cubicBezTo>
                    <a:pt x="11" y="30"/>
                    <a:pt x="11" y="30"/>
                    <a:pt x="11" y="30"/>
                  </a:cubicBezTo>
                  <a:cubicBezTo>
                    <a:pt x="11" y="36"/>
                    <a:pt x="11" y="36"/>
                    <a:pt x="11" y="36"/>
                  </a:cubicBezTo>
                  <a:cubicBezTo>
                    <a:pt x="15" y="36"/>
                    <a:pt x="15" y="36"/>
                    <a:pt x="15" y="36"/>
                  </a:cubicBezTo>
                  <a:cubicBezTo>
                    <a:pt x="17" y="36"/>
                    <a:pt x="18" y="38"/>
                    <a:pt x="18" y="40"/>
                  </a:cubicBezTo>
                  <a:cubicBezTo>
                    <a:pt x="18" y="51"/>
                    <a:pt x="18" y="51"/>
                    <a:pt x="18" y="51"/>
                  </a:cubicBezTo>
                  <a:cubicBezTo>
                    <a:pt x="18" y="53"/>
                    <a:pt x="17" y="55"/>
                    <a:pt x="15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1" y="55"/>
                    <a:pt x="0" y="53"/>
                    <a:pt x="0" y="51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38"/>
                    <a:pt x="1" y="36"/>
                    <a:pt x="3" y="36"/>
                  </a:cubicBezTo>
                  <a:cubicBezTo>
                    <a:pt x="7" y="36"/>
                    <a:pt x="7" y="36"/>
                    <a:pt x="7" y="36"/>
                  </a:cubicBezTo>
                  <a:cubicBezTo>
                    <a:pt x="7" y="30"/>
                    <a:pt x="7" y="30"/>
                    <a:pt x="7" y="30"/>
                  </a:cubicBezTo>
                  <a:cubicBezTo>
                    <a:pt x="7" y="27"/>
                    <a:pt x="9" y="25"/>
                    <a:pt x="11" y="25"/>
                  </a:cubicBezTo>
                  <a:cubicBezTo>
                    <a:pt x="29" y="25"/>
                    <a:pt x="29" y="25"/>
                    <a:pt x="29" y="25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6" y="18"/>
                    <a:pt x="26" y="18"/>
                    <a:pt x="26" y="18"/>
                  </a:cubicBezTo>
                  <a:cubicBezTo>
                    <a:pt x="24" y="18"/>
                    <a:pt x="23" y="17"/>
                    <a:pt x="23" y="15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23" y="1"/>
                    <a:pt x="24" y="0"/>
                    <a:pt x="26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9" y="0"/>
                    <a:pt x="41" y="1"/>
                    <a:pt x="41" y="3"/>
                  </a:cubicBezTo>
                  <a:cubicBezTo>
                    <a:pt x="41" y="15"/>
                    <a:pt x="41" y="15"/>
                    <a:pt x="41" y="15"/>
                  </a:cubicBezTo>
                  <a:cubicBezTo>
                    <a:pt x="41" y="17"/>
                    <a:pt x="39" y="18"/>
                    <a:pt x="37" y="18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4" y="25"/>
                    <a:pt x="34" y="25"/>
                    <a:pt x="34" y="25"/>
                  </a:cubicBezTo>
                  <a:cubicBezTo>
                    <a:pt x="52" y="25"/>
                    <a:pt x="52" y="25"/>
                    <a:pt x="52" y="25"/>
                  </a:cubicBezTo>
                  <a:cubicBezTo>
                    <a:pt x="55" y="25"/>
                    <a:pt x="57" y="27"/>
                    <a:pt x="57" y="30"/>
                  </a:cubicBezTo>
                  <a:cubicBezTo>
                    <a:pt x="57" y="36"/>
                    <a:pt x="57" y="36"/>
                    <a:pt x="57" y="36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62" y="36"/>
                    <a:pt x="64" y="38"/>
                    <a:pt x="64" y="40"/>
                  </a:cubicBezTo>
                  <a:lnTo>
                    <a:pt x="64" y="5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字魂59号-创粗黑" panose="00000500000000000000" pitchFamily="2" charset="-122"/>
                <a:cs typeface="+mn-ea"/>
                <a:sym typeface="+mn-lt"/>
              </a:endParaRPr>
            </a:p>
          </p:txBody>
        </p:sp>
        <p:sp>
          <p:nvSpPr>
            <p:cNvPr id="61" name="Freeform: Shape 44"/>
            <p:cNvSpPr>
              <a:spLocks noChangeAspect="1"/>
            </p:cNvSpPr>
            <p:nvPr/>
          </p:nvSpPr>
          <p:spPr bwMode="auto">
            <a:xfrm>
              <a:off x="6302358" y="3057408"/>
              <a:ext cx="150490" cy="184308"/>
            </a:xfrm>
            <a:custGeom>
              <a:avLst/>
              <a:gdLst/>
              <a:ahLst/>
              <a:cxnLst>
                <a:cxn ang="0">
                  <a:pos x="41" y="44"/>
                </a:cxn>
                <a:cxn ang="0">
                  <a:pos x="35" y="50"/>
                </a:cxn>
                <a:cxn ang="0">
                  <a:pos x="5" y="50"/>
                </a:cxn>
                <a:cxn ang="0">
                  <a:pos x="0" y="44"/>
                </a:cxn>
                <a:cxn ang="0">
                  <a:pos x="0" y="5"/>
                </a:cxn>
                <a:cxn ang="0">
                  <a:pos x="5" y="0"/>
                </a:cxn>
                <a:cxn ang="0">
                  <a:pos x="35" y="0"/>
                </a:cxn>
                <a:cxn ang="0">
                  <a:pos x="41" y="5"/>
                </a:cxn>
                <a:cxn ang="0">
                  <a:pos x="41" y="44"/>
                </a:cxn>
                <a:cxn ang="0">
                  <a:pos x="36" y="5"/>
                </a:cxn>
                <a:cxn ang="0">
                  <a:pos x="35" y="4"/>
                </a:cxn>
                <a:cxn ang="0">
                  <a:pos x="5" y="4"/>
                </a:cxn>
                <a:cxn ang="0">
                  <a:pos x="4" y="5"/>
                </a:cxn>
                <a:cxn ang="0">
                  <a:pos x="4" y="40"/>
                </a:cxn>
                <a:cxn ang="0">
                  <a:pos x="5" y="41"/>
                </a:cxn>
                <a:cxn ang="0">
                  <a:pos x="35" y="41"/>
                </a:cxn>
                <a:cxn ang="0">
                  <a:pos x="36" y="40"/>
                </a:cxn>
                <a:cxn ang="0">
                  <a:pos x="36" y="5"/>
                </a:cxn>
                <a:cxn ang="0">
                  <a:pos x="20" y="43"/>
                </a:cxn>
                <a:cxn ang="0">
                  <a:pos x="18" y="45"/>
                </a:cxn>
                <a:cxn ang="0">
                  <a:pos x="20" y="48"/>
                </a:cxn>
                <a:cxn ang="0">
                  <a:pos x="23" y="45"/>
                </a:cxn>
                <a:cxn ang="0">
                  <a:pos x="20" y="43"/>
                </a:cxn>
              </a:cxnLst>
              <a:rect l="0" t="0" r="r" b="b"/>
              <a:pathLst>
                <a:path w="41" h="50">
                  <a:moveTo>
                    <a:pt x="41" y="44"/>
                  </a:moveTo>
                  <a:cubicBezTo>
                    <a:pt x="41" y="47"/>
                    <a:pt x="38" y="50"/>
                    <a:pt x="35" y="50"/>
                  </a:cubicBezTo>
                  <a:cubicBezTo>
                    <a:pt x="5" y="50"/>
                    <a:pt x="5" y="50"/>
                    <a:pt x="5" y="50"/>
                  </a:cubicBezTo>
                  <a:cubicBezTo>
                    <a:pt x="2" y="50"/>
                    <a:pt x="0" y="47"/>
                    <a:pt x="0" y="44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8" y="0"/>
                    <a:pt x="41" y="2"/>
                    <a:pt x="41" y="5"/>
                  </a:cubicBezTo>
                  <a:lnTo>
                    <a:pt x="41" y="44"/>
                  </a:lnTo>
                  <a:close/>
                  <a:moveTo>
                    <a:pt x="36" y="5"/>
                  </a:moveTo>
                  <a:cubicBezTo>
                    <a:pt x="36" y="5"/>
                    <a:pt x="36" y="4"/>
                    <a:pt x="3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4"/>
                    <a:pt x="4" y="5"/>
                    <a:pt x="4" y="5"/>
                  </a:cubicBezTo>
                  <a:cubicBezTo>
                    <a:pt x="4" y="40"/>
                    <a:pt x="4" y="40"/>
                    <a:pt x="4" y="40"/>
                  </a:cubicBezTo>
                  <a:cubicBezTo>
                    <a:pt x="4" y="40"/>
                    <a:pt x="5" y="41"/>
                    <a:pt x="5" y="41"/>
                  </a:cubicBezTo>
                  <a:cubicBezTo>
                    <a:pt x="35" y="41"/>
                    <a:pt x="35" y="41"/>
                    <a:pt x="35" y="41"/>
                  </a:cubicBezTo>
                  <a:cubicBezTo>
                    <a:pt x="36" y="41"/>
                    <a:pt x="36" y="40"/>
                    <a:pt x="36" y="40"/>
                  </a:cubicBezTo>
                  <a:lnTo>
                    <a:pt x="36" y="5"/>
                  </a:lnTo>
                  <a:close/>
                  <a:moveTo>
                    <a:pt x="20" y="43"/>
                  </a:moveTo>
                  <a:cubicBezTo>
                    <a:pt x="19" y="43"/>
                    <a:pt x="18" y="44"/>
                    <a:pt x="18" y="45"/>
                  </a:cubicBezTo>
                  <a:cubicBezTo>
                    <a:pt x="18" y="46"/>
                    <a:pt x="19" y="48"/>
                    <a:pt x="20" y="48"/>
                  </a:cubicBezTo>
                  <a:cubicBezTo>
                    <a:pt x="22" y="48"/>
                    <a:pt x="23" y="46"/>
                    <a:pt x="23" y="45"/>
                  </a:cubicBezTo>
                  <a:cubicBezTo>
                    <a:pt x="23" y="44"/>
                    <a:pt x="22" y="43"/>
                    <a:pt x="20" y="43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字魂59号-创粗黑" panose="00000500000000000000" pitchFamily="2" charset="-122"/>
                <a:cs typeface="+mn-ea"/>
                <a:sym typeface="+mn-lt"/>
              </a:endParaRPr>
            </a:p>
          </p:txBody>
        </p:sp>
        <p:sp>
          <p:nvSpPr>
            <p:cNvPr id="62" name="Freeform: Shape 45"/>
            <p:cNvSpPr>
              <a:spLocks noChangeAspect="1"/>
            </p:cNvSpPr>
            <p:nvPr/>
          </p:nvSpPr>
          <p:spPr bwMode="auto">
            <a:xfrm>
              <a:off x="7504746" y="3068161"/>
              <a:ext cx="191454" cy="162802"/>
            </a:xfrm>
            <a:custGeom>
              <a:avLst/>
              <a:gdLst/>
              <a:ahLst/>
              <a:cxnLst>
                <a:cxn ang="0">
                  <a:pos x="10" y="57"/>
                </a:cxn>
                <a:cxn ang="0">
                  <a:pos x="9" y="58"/>
                </a:cxn>
                <a:cxn ang="0">
                  <a:pos x="2" y="58"/>
                </a:cxn>
                <a:cxn ang="0">
                  <a:pos x="0" y="57"/>
                </a:cxn>
                <a:cxn ang="0">
                  <a:pos x="0" y="49"/>
                </a:cxn>
                <a:cxn ang="0">
                  <a:pos x="2" y="48"/>
                </a:cxn>
                <a:cxn ang="0">
                  <a:pos x="9" y="48"/>
                </a:cxn>
                <a:cxn ang="0">
                  <a:pos x="10" y="49"/>
                </a:cxn>
                <a:cxn ang="0">
                  <a:pos x="10" y="57"/>
                </a:cxn>
                <a:cxn ang="0">
                  <a:pos x="25" y="57"/>
                </a:cxn>
                <a:cxn ang="0">
                  <a:pos x="24" y="58"/>
                </a:cxn>
                <a:cxn ang="0">
                  <a:pos x="16" y="58"/>
                </a:cxn>
                <a:cxn ang="0">
                  <a:pos x="15" y="57"/>
                </a:cxn>
                <a:cxn ang="0">
                  <a:pos x="15" y="44"/>
                </a:cxn>
                <a:cxn ang="0">
                  <a:pos x="16" y="43"/>
                </a:cxn>
                <a:cxn ang="0">
                  <a:pos x="24" y="43"/>
                </a:cxn>
                <a:cxn ang="0">
                  <a:pos x="25" y="44"/>
                </a:cxn>
                <a:cxn ang="0">
                  <a:pos x="25" y="57"/>
                </a:cxn>
                <a:cxn ang="0">
                  <a:pos x="39" y="57"/>
                </a:cxn>
                <a:cxn ang="0">
                  <a:pos x="38" y="58"/>
                </a:cxn>
                <a:cxn ang="0">
                  <a:pos x="31" y="58"/>
                </a:cxn>
                <a:cxn ang="0">
                  <a:pos x="30" y="57"/>
                </a:cxn>
                <a:cxn ang="0">
                  <a:pos x="30" y="35"/>
                </a:cxn>
                <a:cxn ang="0">
                  <a:pos x="31" y="34"/>
                </a:cxn>
                <a:cxn ang="0">
                  <a:pos x="38" y="34"/>
                </a:cxn>
                <a:cxn ang="0">
                  <a:pos x="39" y="35"/>
                </a:cxn>
                <a:cxn ang="0">
                  <a:pos x="39" y="57"/>
                </a:cxn>
                <a:cxn ang="0">
                  <a:pos x="54" y="57"/>
                </a:cxn>
                <a:cxn ang="0">
                  <a:pos x="53" y="58"/>
                </a:cxn>
                <a:cxn ang="0">
                  <a:pos x="45" y="58"/>
                </a:cxn>
                <a:cxn ang="0">
                  <a:pos x="44" y="57"/>
                </a:cxn>
                <a:cxn ang="0">
                  <a:pos x="44" y="20"/>
                </a:cxn>
                <a:cxn ang="0">
                  <a:pos x="45" y="19"/>
                </a:cxn>
                <a:cxn ang="0">
                  <a:pos x="53" y="19"/>
                </a:cxn>
                <a:cxn ang="0">
                  <a:pos x="54" y="20"/>
                </a:cxn>
                <a:cxn ang="0">
                  <a:pos x="54" y="57"/>
                </a:cxn>
                <a:cxn ang="0">
                  <a:pos x="68" y="57"/>
                </a:cxn>
                <a:cxn ang="0">
                  <a:pos x="67" y="58"/>
                </a:cxn>
                <a:cxn ang="0">
                  <a:pos x="60" y="58"/>
                </a:cxn>
                <a:cxn ang="0">
                  <a:pos x="59" y="57"/>
                </a:cxn>
                <a:cxn ang="0">
                  <a:pos x="59" y="1"/>
                </a:cxn>
                <a:cxn ang="0">
                  <a:pos x="60" y="0"/>
                </a:cxn>
                <a:cxn ang="0">
                  <a:pos x="67" y="0"/>
                </a:cxn>
                <a:cxn ang="0">
                  <a:pos x="68" y="1"/>
                </a:cxn>
                <a:cxn ang="0">
                  <a:pos x="68" y="57"/>
                </a:cxn>
              </a:cxnLst>
              <a:rect l="0" t="0" r="r" b="b"/>
              <a:pathLst>
                <a:path w="68" h="57">
                  <a:moveTo>
                    <a:pt x="10" y="57"/>
                  </a:moveTo>
                  <a:cubicBezTo>
                    <a:pt x="10" y="57"/>
                    <a:pt x="10" y="58"/>
                    <a:pt x="9" y="58"/>
                  </a:cubicBezTo>
                  <a:cubicBezTo>
                    <a:pt x="2" y="58"/>
                    <a:pt x="2" y="58"/>
                    <a:pt x="2" y="58"/>
                  </a:cubicBezTo>
                  <a:cubicBezTo>
                    <a:pt x="1" y="58"/>
                    <a:pt x="0" y="57"/>
                    <a:pt x="0" y="57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9"/>
                    <a:pt x="1" y="48"/>
                    <a:pt x="2" y="48"/>
                  </a:cubicBezTo>
                  <a:cubicBezTo>
                    <a:pt x="9" y="48"/>
                    <a:pt x="9" y="48"/>
                    <a:pt x="9" y="48"/>
                  </a:cubicBezTo>
                  <a:cubicBezTo>
                    <a:pt x="10" y="48"/>
                    <a:pt x="10" y="49"/>
                    <a:pt x="10" y="49"/>
                  </a:cubicBezTo>
                  <a:lnTo>
                    <a:pt x="10" y="57"/>
                  </a:lnTo>
                  <a:close/>
                  <a:moveTo>
                    <a:pt x="25" y="57"/>
                  </a:moveTo>
                  <a:cubicBezTo>
                    <a:pt x="25" y="57"/>
                    <a:pt x="24" y="58"/>
                    <a:pt x="24" y="58"/>
                  </a:cubicBezTo>
                  <a:cubicBezTo>
                    <a:pt x="16" y="58"/>
                    <a:pt x="16" y="58"/>
                    <a:pt x="16" y="58"/>
                  </a:cubicBezTo>
                  <a:cubicBezTo>
                    <a:pt x="16" y="58"/>
                    <a:pt x="15" y="57"/>
                    <a:pt x="15" y="57"/>
                  </a:cubicBezTo>
                  <a:cubicBezTo>
                    <a:pt x="15" y="44"/>
                    <a:pt x="15" y="44"/>
                    <a:pt x="15" y="44"/>
                  </a:cubicBezTo>
                  <a:cubicBezTo>
                    <a:pt x="15" y="44"/>
                    <a:pt x="16" y="43"/>
                    <a:pt x="16" y="43"/>
                  </a:cubicBezTo>
                  <a:cubicBezTo>
                    <a:pt x="24" y="43"/>
                    <a:pt x="24" y="43"/>
                    <a:pt x="24" y="43"/>
                  </a:cubicBezTo>
                  <a:cubicBezTo>
                    <a:pt x="24" y="43"/>
                    <a:pt x="25" y="44"/>
                    <a:pt x="25" y="44"/>
                  </a:cubicBezTo>
                  <a:lnTo>
                    <a:pt x="25" y="57"/>
                  </a:lnTo>
                  <a:close/>
                  <a:moveTo>
                    <a:pt x="39" y="57"/>
                  </a:moveTo>
                  <a:cubicBezTo>
                    <a:pt x="39" y="57"/>
                    <a:pt x="39" y="58"/>
                    <a:pt x="38" y="58"/>
                  </a:cubicBezTo>
                  <a:cubicBezTo>
                    <a:pt x="31" y="58"/>
                    <a:pt x="31" y="58"/>
                    <a:pt x="31" y="58"/>
                  </a:cubicBezTo>
                  <a:cubicBezTo>
                    <a:pt x="30" y="58"/>
                    <a:pt x="30" y="57"/>
                    <a:pt x="30" y="57"/>
                  </a:cubicBezTo>
                  <a:cubicBezTo>
                    <a:pt x="30" y="35"/>
                    <a:pt x="30" y="35"/>
                    <a:pt x="30" y="35"/>
                  </a:cubicBezTo>
                  <a:cubicBezTo>
                    <a:pt x="30" y="34"/>
                    <a:pt x="30" y="34"/>
                    <a:pt x="31" y="34"/>
                  </a:cubicBezTo>
                  <a:cubicBezTo>
                    <a:pt x="38" y="34"/>
                    <a:pt x="38" y="34"/>
                    <a:pt x="38" y="34"/>
                  </a:cubicBezTo>
                  <a:cubicBezTo>
                    <a:pt x="39" y="34"/>
                    <a:pt x="39" y="34"/>
                    <a:pt x="39" y="35"/>
                  </a:cubicBezTo>
                  <a:lnTo>
                    <a:pt x="39" y="57"/>
                  </a:lnTo>
                  <a:close/>
                  <a:moveTo>
                    <a:pt x="54" y="57"/>
                  </a:moveTo>
                  <a:cubicBezTo>
                    <a:pt x="54" y="57"/>
                    <a:pt x="53" y="58"/>
                    <a:pt x="53" y="58"/>
                  </a:cubicBezTo>
                  <a:cubicBezTo>
                    <a:pt x="45" y="58"/>
                    <a:pt x="45" y="58"/>
                    <a:pt x="45" y="58"/>
                  </a:cubicBezTo>
                  <a:cubicBezTo>
                    <a:pt x="45" y="58"/>
                    <a:pt x="44" y="57"/>
                    <a:pt x="44" y="57"/>
                  </a:cubicBezTo>
                  <a:cubicBezTo>
                    <a:pt x="44" y="20"/>
                    <a:pt x="44" y="20"/>
                    <a:pt x="44" y="20"/>
                  </a:cubicBezTo>
                  <a:cubicBezTo>
                    <a:pt x="44" y="20"/>
                    <a:pt x="45" y="19"/>
                    <a:pt x="45" y="19"/>
                  </a:cubicBezTo>
                  <a:cubicBezTo>
                    <a:pt x="53" y="19"/>
                    <a:pt x="53" y="19"/>
                    <a:pt x="53" y="19"/>
                  </a:cubicBezTo>
                  <a:cubicBezTo>
                    <a:pt x="53" y="19"/>
                    <a:pt x="54" y="20"/>
                    <a:pt x="54" y="20"/>
                  </a:cubicBezTo>
                  <a:lnTo>
                    <a:pt x="54" y="57"/>
                  </a:lnTo>
                  <a:close/>
                  <a:moveTo>
                    <a:pt x="68" y="57"/>
                  </a:moveTo>
                  <a:cubicBezTo>
                    <a:pt x="68" y="57"/>
                    <a:pt x="68" y="58"/>
                    <a:pt x="67" y="58"/>
                  </a:cubicBezTo>
                  <a:cubicBezTo>
                    <a:pt x="60" y="58"/>
                    <a:pt x="60" y="58"/>
                    <a:pt x="60" y="58"/>
                  </a:cubicBezTo>
                  <a:cubicBezTo>
                    <a:pt x="59" y="58"/>
                    <a:pt x="59" y="57"/>
                    <a:pt x="59" y="5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0"/>
                    <a:pt x="59" y="0"/>
                    <a:pt x="60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68" y="0"/>
                    <a:pt x="68" y="0"/>
                    <a:pt x="68" y="1"/>
                  </a:cubicBezTo>
                  <a:lnTo>
                    <a:pt x="68" y="5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字魂59号-创粗黑" panose="00000500000000000000" pitchFamily="2" charset="-122"/>
                <a:cs typeface="+mn-ea"/>
                <a:sym typeface="+mn-lt"/>
              </a:endParaRP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934984" y="4550554"/>
            <a:ext cx="1934687" cy="1071391"/>
            <a:chOff x="1490080" y="5424263"/>
            <a:chExt cx="1549864" cy="1071391"/>
          </a:xfrm>
        </p:grpSpPr>
        <p:sp>
          <p:nvSpPr>
            <p:cNvPr id="64" name="文本框 63"/>
            <p:cNvSpPr txBox="1"/>
            <p:nvPr/>
          </p:nvSpPr>
          <p:spPr>
            <a:xfrm>
              <a:off x="1490449" y="5811108"/>
              <a:ext cx="1442299" cy="6845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R="0" lvl="0" algn="ctr" fontAlgn="auto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defRPr/>
              </a:pPr>
              <a:r>
                <a:rPr lang="en-US" altLang="zh-CN" sz="11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Click here to add content, content to match the title. </a:t>
              </a:r>
              <a:endPara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Light" panose="020B0300000000000000" pitchFamily="34" charset="-122"/>
                <a:ea typeface="思源黑体 Light" panose="020B0300000000000000" pitchFamily="34" charset="-122"/>
              </a:endParaRPr>
            </a:p>
          </p:txBody>
        </p:sp>
        <p:sp>
          <p:nvSpPr>
            <p:cNvPr id="65" name="文本框 64"/>
            <p:cNvSpPr txBox="1"/>
            <p:nvPr/>
          </p:nvSpPr>
          <p:spPr>
            <a:xfrm>
              <a:off x="1490080" y="5424263"/>
              <a:ext cx="154986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600" b="1" i="0" u="none" strike="noStrike" kern="1200" cap="none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Add title text</a:t>
              </a:r>
              <a:endParaRPr kumimoji="0" lang="zh-CN" altLang="en-US" sz="1600" b="1" i="0" u="none" strike="noStrike" kern="1200" cap="none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2499349" y="4550554"/>
            <a:ext cx="2282881" cy="1044428"/>
            <a:chOff x="1490079" y="5424263"/>
            <a:chExt cx="1828799" cy="1044428"/>
          </a:xfrm>
        </p:grpSpPr>
        <p:sp>
          <p:nvSpPr>
            <p:cNvPr id="67" name="文本框 66"/>
            <p:cNvSpPr txBox="1"/>
            <p:nvPr/>
          </p:nvSpPr>
          <p:spPr>
            <a:xfrm>
              <a:off x="1579124" y="5784145"/>
              <a:ext cx="1474856" cy="6845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R="0" lvl="0" algn="ctr" fontAlgn="auto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defRPr/>
              </a:pPr>
              <a:r>
                <a:rPr lang="en-US" altLang="zh-CN" sz="11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Click here to add content, content to match the title. </a:t>
              </a:r>
              <a:endPara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Light" panose="020B0300000000000000" pitchFamily="34" charset="-122"/>
                <a:ea typeface="思源黑体 Light" panose="020B0300000000000000" pitchFamily="34" charset="-122"/>
              </a:endParaRPr>
            </a:p>
          </p:txBody>
        </p:sp>
        <p:sp>
          <p:nvSpPr>
            <p:cNvPr id="68" name="文本框 67"/>
            <p:cNvSpPr txBox="1"/>
            <p:nvPr/>
          </p:nvSpPr>
          <p:spPr>
            <a:xfrm>
              <a:off x="1490079" y="5424263"/>
              <a:ext cx="182879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600" b="1" i="0" u="none" strike="noStrike" kern="1200" cap="none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Add title text</a:t>
              </a:r>
              <a:endParaRPr kumimoji="0" lang="zh-CN" altLang="en-US" sz="1600" b="1" i="0" u="none" strike="noStrike" kern="1200" cap="none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69" name="组合 68"/>
          <p:cNvGrpSpPr/>
          <p:nvPr/>
        </p:nvGrpSpPr>
        <p:grpSpPr>
          <a:xfrm>
            <a:off x="4132973" y="4550554"/>
            <a:ext cx="2282880" cy="1057652"/>
            <a:chOff x="1490079" y="5424263"/>
            <a:chExt cx="1828799" cy="1057652"/>
          </a:xfrm>
        </p:grpSpPr>
        <p:sp>
          <p:nvSpPr>
            <p:cNvPr id="70" name="文本框 69"/>
            <p:cNvSpPr txBox="1"/>
            <p:nvPr/>
          </p:nvSpPr>
          <p:spPr>
            <a:xfrm>
              <a:off x="1716820" y="5797369"/>
              <a:ext cx="1278270" cy="6845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R="0" lvl="0" algn="ctr" fontAlgn="auto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defRPr/>
              </a:pPr>
              <a:r>
                <a:rPr lang="en-US" altLang="zh-CN" sz="11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Click here to add content, content to match the title. </a:t>
              </a:r>
              <a:endPara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Light" panose="020B0300000000000000" pitchFamily="34" charset="-122"/>
                <a:ea typeface="思源黑体 Light" panose="020B0300000000000000" pitchFamily="34" charset="-122"/>
              </a:endParaRPr>
            </a:p>
          </p:txBody>
        </p:sp>
        <p:sp>
          <p:nvSpPr>
            <p:cNvPr id="71" name="文本框 70"/>
            <p:cNvSpPr txBox="1"/>
            <p:nvPr/>
          </p:nvSpPr>
          <p:spPr>
            <a:xfrm>
              <a:off x="1490079" y="5424263"/>
              <a:ext cx="182879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600" b="1" i="0" u="none" strike="noStrike" kern="1200" cap="none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Add title text</a:t>
              </a:r>
              <a:endParaRPr kumimoji="0" lang="zh-CN" altLang="en-US" sz="1600" b="1" i="0" u="none" strike="noStrike" kern="1200" cap="none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5740802" y="4550554"/>
            <a:ext cx="2282881" cy="1102106"/>
            <a:chOff x="1490079" y="5424263"/>
            <a:chExt cx="1828799" cy="1102106"/>
          </a:xfrm>
        </p:grpSpPr>
        <p:sp>
          <p:nvSpPr>
            <p:cNvPr id="73" name="文本框 72"/>
            <p:cNvSpPr txBox="1"/>
            <p:nvPr/>
          </p:nvSpPr>
          <p:spPr>
            <a:xfrm>
              <a:off x="1748819" y="5765648"/>
              <a:ext cx="1272770" cy="760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11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Click here to add content, content to match the title. </a:t>
              </a:r>
              <a:endParaRPr kumimoji="0" lang="zh-CN" altLang="en-US" sz="1200" b="0" i="0" u="none" strike="noStrike" kern="1200" cap="none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思源黑体 Light" panose="020B0300000000000000" pitchFamily="34" charset="-122"/>
                <a:ea typeface="思源黑体 Light" panose="020B0300000000000000" pitchFamily="34" charset="-122"/>
              </a:endParaRPr>
            </a:p>
          </p:txBody>
        </p:sp>
        <p:sp>
          <p:nvSpPr>
            <p:cNvPr id="74" name="文本框 73"/>
            <p:cNvSpPr txBox="1"/>
            <p:nvPr/>
          </p:nvSpPr>
          <p:spPr>
            <a:xfrm>
              <a:off x="1490079" y="5424263"/>
              <a:ext cx="182879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600" b="1" i="0" u="none" strike="noStrike" kern="1200" cap="none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Add title text</a:t>
              </a:r>
              <a:endParaRPr kumimoji="0" lang="zh-CN" altLang="en-US" sz="1600" b="1" i="0" u="none" strike="noStrike" kern="1200" cap="none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75" name="组合 74"/>
          <p:cNvGrpSpPr/>
          <p:nvPr/>
        </p:nvGrpSpPr>
        <p:grpSpPr>
          <a:xfrm>
            <a:off x="7362030" y="4550554"/>
            <a:ext cx="2282881" cy="1071391"/>
            <a:chOff x="1533124" y="5424263"/>
            <a:chExt cx="1828799" cy="1071391"/>
          </a:xfrm>
        </p:grpSpPr>
        <p:sp>
          <p:nvSpPr>
            <p:cNvPr id="76" name="文本框 75"/>
            <p:cNvSpPr txBox="1"/>
            <p:nvPr/>
          </p:nvSpPr>
          <p:spPr>
            <a:xfrm>
              <a:off x="1817738" y="5811108"/>
              <a:ext cx="1304872" cy="6845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R="0" lvl="0" algn="ctr" fontAlgn="auto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defRPr/>
              </a:pPr>
              <a:r>
                <a:rPr lang="en-US" altLang="zh-CN" sz="11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Click here to add content, content to match the title. </a:t>
              </a:r>
              <a:endPara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Light" panose="020B0300000000000000" pitchFamily="34" charset="-122"/>
                <a:ea typeface="思源黑体 Light" panose="020B0300000000000000" pitchFamily="34" charset="-122"/>
              </a:endParaRPr>
            </a:p>
          </p:txBody>
        </p:sp>
        <p:sp>
          <p:nvSpPr>
            <p:cNvPr id="77" name="文本框 76"/>
            <p:cNvSpPr txBox="1"/>
            <p:nvPr/>
          </p:nvSpPr>
          <p:spPr>
            <a:xfrm>
              <a:off x="1533124" y="5424263"/>
              <a:ext cx="182879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600" b="1" i="0" u="none" strike="noStrike" kern="1200" cap="none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Add title text</a:t>
              </a:r>
              <a:endParaRPr kumimoji="0" lang="zh-CN" altLang="en-US" sz="1600" b="1" i="0" u="none" strike="noStrike" kern="1200" cap="none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78" name="组合 77"/>
          <p:cNvGrpSpPr/>
          <p:nvPr/>
        </p:nvGrpSpPr>
        <p:grpSpPr>
          <a:xfrm>
            <a:off x="9342180" y="4507588"/>
            <a:ext cx="2282880" cy="1163569"/>
            <a:chOff x="1760894" y="5381297"/>
            <a:chExt cx="1828799" cy="1163569"/>
          </a:xfrm>
        </p:grpSpPr>
        <p:sp>
          <p:nvSpPr>
            <p:cNvPr id="79" name="文本框 78"/>
            <p:cNvSpPr txBox="1"/>
            <p:nvPr/>
          </p:nvSpPr>
          <p:spPr>
            <a:xfrm>
              <a:off x="1819290" y="5784145"/>
              <a:ext cx="1200595" cy="760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11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Click here to add content, content to match the title. </a:t>
              </a:r>
              <a:endParaRPr kumimoji="0" lang="zh-CN" altLang="en-US" sz="1200" b="0" i="0" u="none" strike="noStrike" kern="1200" cap="none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思源黑体 Light" panose="020B0300000000000000" pitchFamily="34" charset="-122"/>
                <a:ea typeface="思源黑体 Light" panose="020B0300000000000000" pitchFamily="34" charset="-122"/>
              </a:endParaRPr>
            </a:p>
          </p:txBody>
        </p:sp>
        <p:sp>
          <p:nvSpPr>
            <p:cNvPr id="80" name="文本框 79"/>
            <p:cNvSpPr txBox="1"/>
            <p:nvPr/>
          </p:nvSpPr>
          <p:spPr>
            <a:xfrm>
              <a:off x="1760894" y="5381297"/>
              <a:ext cx="182879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600" b="1" i="0" u="none" strike="noStrike" kern="1200" cap="none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Add title text</a:t>
              </a:r>
              <a:endParaRPr kumimoji="0" lang="zh-CN" altLang="en-US" sz="1600" b="1" i="0" u="none" strike="noStrike" kern="1200" cap="none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63671"/>
            <a:ext cx="12192000" cy="792897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132228" y="2327852"/>
            <a:ext cx="63384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6000" b="0" i="0" u="none" strike="noStrike" kern="1200" cap="none" spc="600" normalizeH="0" baseline="0" noProof="0" dirty="0">
                <a:ln>
                  <a:noFill/>
                </a:ln>
                <a:solidFill>
                  <a:srgbClr val="70A4D7"/>
                </a:solidFill>
                <a:effectLst/>
                <a:uLnTx/>
                <a:uFillTx/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rPr>
              <a:t>Add title text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301459" y="4754397"/>
            <a:ext cx="1589080" cy="382219"/>
          </a:xfrm>
          <a:prstGeom prst="roundRect">
            <a:avLst>
              <a:gd name="adj" fmla="val 50000"/>
            </a:avLst>
          </a:prstGeom>
          <a:solidFill>
            <a:srgbClr val="70A4D7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Part Two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7" name="矩形 6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<p:cNvSpPr/>
          <p:nvPr/>
        </p:nvSpPr>
        <p:spPr>
          <a:xfrm>
            <a:off x="2429886" y="3440385"/>
            <a:ext cx="5743143" cy="418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Click here to add content, content to match the title. </a:t>
            </a:r>
          </a:p>
        </p:txBody>
      </p:sp>
      <p:sp>
        <p:nvSpPr>
          <p:cNvPr id="8" name="流程图: 接点 7"/>
          <p:cNvSpPr/>
          <p:nvPr/>
        </p:nvSpPr>
        <p:spPr>
          <a:xfrm>
            <a:off x="8609141" y="1323424"/>
            <a:ext cx="1042538" cy="1033517"/>
          </a:xfrm>
          <a:prstGeom prst="flowChartConnector">
            <a:avLst/>
          </a:prstGeom>
          <a:solidFill>
            <a:srgbClr val="F6C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zh-CN" sz="3600" dirty="0">
                <a:solidFill>
                  <a:prstClr val="white"/>
                </a:solidFill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rPr>
              <a:t>02</a:t>
            </a:r>
            <a:endParaRPr lang="zh-CN" altLang="en-US" sz="3600" dirty="0">
              <a:solidFill>
                <a:prstClr val="white"/>
              </a:solidFill>
              <a:latin typeface="华康海报体W12(P)" panose="040B0C00000000000000" pitchFamily="82" charset="-122"/>
              <a:ea typeface="华康海报体W12(P)" panose="040B0C00000000000000" pitchFamily="82" charset="-122"/>
              <a:sym typeface="思源黑体" panose="020B05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图片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: 圆角 2"/>
          <p:cNvSpPr/>
          <p:nvPr/>
        </p:nvSpPr>
        <p:spPr>
          <a:xfrm>
            <a:off x="419100" y="371475"/>
            <a:ext cx="11353800" cy="6115050"/>
          </a:xfrm>
          <a:prstGeom prst="roundRect">
            <a:avLst>
              <a:gd name="adj" fmla="val 7925"/>
            </a:avLst>
          </a:prstGeom>
          <a:solidFill>
            <a:schemeClr val="bg1">
              <a:alpha val="90000"/>
            </a:schemeClr>
          </a:solidFill>
          <a:ln w="19050">
            <a:solidFill>
              <a:srgbClr val="ACD6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938414" y="680335"/>
            <a:ext cx="4315173" cy="874008"/>
            <a:chOff x="3938414" y="578735"/>
            <a:chExt cx="4315173" cy="874008"/>
          </a:xfrm>
        </p:grpSpPr>
        <p:sp>
          <p:nvSpPr>
            <p:cNvPr id="5" name="矩形 4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  <p:cNvSpPr/>
            <p:nvPr/>
          </p:nvSpPr>
          <p:spPr>
            <a:xfrm>
              <a:off x="3938414" y="1116048"/>
              <a:ext cx="4315173" cy="3366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思源黑体" panose="020B0500000000000000" pitchFamily="34" charset="-122"/>
                </a:rPr>
                <a:t>Click here to add content, content to match the title. </a:t>
              </a:r>
            </a:p>
          </p:txBody>
        </p:sp>
        <p:sp>
          <p:nvSpPr>
            <p:cNvPr id="6" name="矩形: 圆角 5"/>
            <p:cNvSpPr/>
            <p:nvPr/>
          </p:nvSpPr>
          <p:spPr>
            <a:xfrm>
              <a:off x="4347195" y="578735"/>
              <a:ext cx="3497610" cy="537313"/>
            </a:xfrm>
            <a:prstGeom prst="roundRect">
              <a:avLst>
                <a:gd name="adj" fmla="val 50000"/>
              </a:avLst>
            </a:prstGeom>
            <a:solidFill>
              <a:srgbClr val="DCF0F6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spc="300" dirty="0">
                  <a:solidFill>
                    <a:srgbClr val="70A4D7"/>
                  </a:solidFill>
                  <a:latin typeface="华康海报体W12(P)" panose="040B0C00000000000000" pitchFamily="82" charset="-122"/>
                  <a:ea typeface="华康海报体W12(P)" panose="040B0C00000000000000" pitchFamily="82" charset="-122"/>
                  <a:sym typeface="思源黑体" panose="020B0500000000000000" pitchFamily="34" charset="-122"/>
                </a:rPr>
                <a:t>Add title text</a:t>
              </a:r>
              <a:endParaRPr lang="zh-CN" altLang="en-US" sz="2400" spc="300" dirty="0">
                <a:solidFill>
                  <a:srgbClr val="70A4D7"/>
                </a:solidFill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7" name="圆角矩形 3"/>
          <p:cNvSpPr/>
          <p:nvPr/>
        </p:nvSpPr>
        <p:spPr>
          <a:xfrm>
            <a:off x="951669" y="4529024"/>
            <a:ext cx="2358190" cy="1219200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54293" y="4968159"/>
            <a:ext cx="2152942" cy="613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content, content to match the title. 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022321" y="4596684"/>
            <a:ext cx="2241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Add title text</a:t>
            </a:r>
            <a:endParaRPr kumimoji="1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0" name="圆角矩形 7"/>
          <p:cNvSpPr/>
          <p:nvPr/>
        </p:nvSpPr>
        <p:spPr>
          <a:xfrm>
            <a:off x="3665620" y="4529024"/>
            <a:ext cx="2358190" cy="1219200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768244" y="4967421"/>
            <a:ext cx="2152942" cy="613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content, content to match the title. 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719009" y="4613559"/>
            <a:ext cx="2241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Add title text</a:t>
            </a:r>
            <a:endParaRPr kumimoji="1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3" name="圆角矩形 10"/>
          <p:cNvSpPr/>
          <p:nvPr/>
        </p:nvSpPr>
        <p:spPr>
          <a:xfrm>
            <a:off x="6379571" y="4529024"/>
            <a:ext cx="2358190" cy="1219200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482195" y="4967421"/>
            <a:ext cx="2152942" cy="613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content, content to match the title. 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432960" y="4613559"/>
            <a:ext cx="2241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Add title text</a:t>
            </a:r>
            <a:endParaRPr kumimoji="1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6" name="圆角矩形 13"/>
          <p:cNvSpPr/>
          <p:nvPr/>
        </p:nvSpPr>
        <p:spPr>
          <a:xfrm>
            <a:off x="9093522" y="4529024"/>
            <a:ext cx="2358190" cy="1219200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9196146" y="4967421"/>
            <a:ext cx="2152942" cy="613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content, content to match the title. 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9146911" y="4613559"/>
            <a:ext cx="2241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Add title text</a:t>
            </a:r>
            <a:endParaRPr kumimoji="1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cxnSp>
        <p:nvCxnSpPr>
          <p:cNvPr id="19" name="直线连接符 2"/>
          <p:cNvCxnSpPr/>
          <p:nvPr/>
        </p:nvCxnSpPr>
        <p:spPr>
          <a:xfrm>
            <a:off x="2130764" y="3454260"/>
            <a:ext cx="8141853" cy="0"/>
          </a:xfrm>
          <a:prstGeom prst="line">
            <a:avLst/>
          </a:prstGeom>
          <a:ln>
            <a:solidFill>
              <a:srgbClr val="ACD6F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椭圆 19"/>
          <p:cNvSpPr/>
          <p:nvPr/>
        </p:nvSpPr>
        <p:spPr>
          <a:xfrm>
            <a:off x="1528360" y="2891213"/>
            <a:ext cx="1204808" cy="1204808"/>
          </a:xfrm>
          <a:prstGeom prst="ellipse">
            <a:avLst/>
          </a:prstGeom>
          <a:solidFill>
            <a:srgbClr val="70A4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4242311" y="2891213"/>
            <a:ext cx="1204808" cy="1204808"/>
          </a:xfrm>
          <a:prstGeom prst="ellipse">
            <a:avLst/>
          </a:prstGeom>
          <a:solidFill>
            <a:srgbClr val="ACD6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6956262" y="2891213"/>
            <a:ext cx="1204808" cy="1204808"/>
          </a:xfrm>
          <a:prstGeom prst="ellipse">
            <a:avLst/>
          </a:prstGeom>
          <a:solidFill>
            <a:srgbClr val="F6C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23" name="椭圆 22"/>
          <p:cNvSpPr/>
          <p:nvPr/>
        </p:nvSpPr>
        <p:spPr>
          <a:xfrm>
            <a:off x="9670213" y="2891213"/>
            <a:ext cx="1204808" cy="1204808"/>
          </a:xfrm>
          <a:prstGeom prst="ellipse">
            <a:avLst/>
          </a:prstGeom>
          <a:solidFill>
            <a:srgbClr val="ACD6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857506" y="1806605"/>
            <a:ext cx="8476987" cy="364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4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text content, such as keywords, some brief introductions, etc.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932633" y="3195524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1</a:t>
            </a:r>
            <a:endParaRPr kumimoji="1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4646584" y="3195524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2</a:t>
            </a:r>
            <a:endParaRPr kumimoji="1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7360535" y="3195524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3</a:t>
            </a:r>
            <a:endParaRPr kumimoji="1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0074486" y="3192650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4</a:t>
            </a:r>
            <a:endParaRPr kumimoji="1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29" name="燕尾形 25"/>
          <p:cNvSpPr/>
          <p:nvPr/>
        </p:nvSpPr>
        <p:spPr>
          <a:xfrm>
            <a:off x="3378038" y="3323455"/>
            <a:ext cx="219403" cy="261610"/>
          </a:xfrm>
          <a:prstGeom prst="chevron">
            <a:avLst/>
          </a:prstGeom>
          <a:solidFill>
            <a:srgbClr val="ACD6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30" name="燕尾形 26"/>
          <p:cNvSpPr/>
          <p:nvPr/>
        </p:nvSpPr>
        <p:spPr>
          <a:xfrm>
            <a:off x="6158518" y="3323455"/>
            <a:ext cx="219403" cy="261610"/>
          </a:xfrm>
          <a:prstGeom prst="chevron">
            <a:avLst/>
          </a:prstGeom>
          <a:solidFill>
            <a:srgbClr val="ACD6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31" name="燕尾形 27"/>
          <p:cNvSpPr/>
          <p:nvPr/>
        </p:nvSpPr>
        <p:spPr>
          <a:xfrm>
            <a:off x="8805940" y="3323455"/>
            <a:ext cx="219403" cy="261610"/>
          </a:xfrm>
          <a:prstGeom prst="chevron">
            <a:avLst/>
          </a:prstGeom>
          <a:solidFill>
            <a:srgbClr val="ACD6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1.7601 Service Pack 1"/>
  <p:tag name="AS_RELEASE_DATE" val="2022.11.14"/>
  <p:tag name="AS_TITLE" val="Aspose.Slides for .NET 4.0 Client Profile"/>
  <p:tag name="AS_VERSION" val="22.11"/>
  <p:tag name="COMMONDATA" val="eyJoZGlkIjoiNjBhNDhiMGZkNGQzYTdiNDU4OTZkMTE3YjBiODQ2YzgifQ=="/>
</p:tagLst>
</file>

<file path=ppt/theme/theme1.xml><?xml version="1.0" encoding="utf-8"?>
<a:theme xmlns:a="http://schemas.openxmlformats.org/drawingml/2006/main" name="freeppt7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3">
      <a:majorFont>
        <a:latin typeface="思源黑体 CN Medium"/>
        <a:ea typeface="思源黑体 CN Bold"/>
        <a:cs typeface="Arial"/>
      </a:majorFont>
      <a:minorFont>
        <a:latin typeface="思源黑体 CN Normal"/>
        <a:ea typeface="思源黑体 CN Norm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宋体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宋体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jp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宋体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宋体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等线 Light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等线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Calibri Light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</Template>
  <TotalTime>57</TotalTime>
  <Words>1686</Words>
  <Application>Microsoft Office PowerPoint</Application>
  <PresentationFormat>宽屏</PresentationFormat>
  <Paragraphs>261</Paragraphs>
  <Slides>25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25</vt:i4>
      </vt:variant>
    </vt:vector>
  </HeadingPairs>
  <TitlesOfParts>
    <vt:vector size="38" baseType="lpstr">
      <vt:lpstr>等线</vt:lpstr>
      <vt:lpstr>华康海报体W12(P)</vt:lpstr>
      <vt:lpstr>思源黑体 CN Medium</vt:lpstr>
      <vt:lpstr>思源黑体 CN Normal</vt:lpstr>
      <vt:lpstr>思源黑体 Light</vt:lpstr>
      <vt:lpstr>微软雅黑</vt:lpstr>
      <vt:lpstr>Arial</vt:lpstr>
      <vt:lpstr>Calibri</vt:lpstr>
      <vt:lpstr>Century Gothic</vt:lpstr>
      <vt:lpstr>MS Reference Sans Serif</vt:lpstr>
      <vt:lpstr>freeppt7.com</vt:lpstr>
      <vt:lpstr>www.jpppt.com</vt:lpstr>
      <vt:lpstr>jpppt.com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www.jpppt.com</Manager>
  <Company>www.jpppt.com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夏季主题</dc:title>
  <dc:creator>www.jpppt.com</dc:creator>
  <cp:keywords>www.jpppt.com</cp:keywords>
  <dc:description>www.jpppt.com</dc:description>
  <cp:lastModifiedBy>之灵</cp:lastModifiedBy>
  <cp:revision>9</cp:revision>
  <dcterms:created xsi:type="dcterms:W3CDTF">2022-05-24T23:51:00Z</dcterms:created>
  <dcterms:modified xsi:type="dcterms:W3CDTF">2024-06-28T10:27:42Z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65C5A33C57934720B7F98E66C903F1FC_12</vt:lpwstr>
  </property>
  <property fmtid="{D5CDD505-2E9C-101B-9397-08002B2CF9AE}" pid="3" name="KSOProductBuildVer">
    <vt:lpwstr>2052-12.1.0.17133</vt:lpwstr>
  </property>
</Properties>
</file>