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2.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charts/chart1.xml" ContentType="application/vnd.openxmlformats-officedocument.drawingml.chart+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8"/>
  </p:notesMasterIdLst>
  <p:handoutMasterIdLst>
    <p:handoutMasterId r:id="rId29"/>
  </p:handoutMasterIdLst>
  <p:sldIdLst>
    <p:sldId id="409" r:id="rId3"/>
    <p:sldId id="410" r:id="rId4"/>
    <p:sldId id="411" r:id="rId5"/>
    <p:sldId id="412" r:id="rId6"/>
    <p:sldId id="414" r:id="rId7"/>
    <p:sldId id="415" r:id="rId8"/>
    <p:sldId id="413" r:id="rId9"/>
    <p:sldId id="416" r:id="rId10"/>
    <p:sldId id="417" r:id="rId11"/>
    <p:sldId id="420" r:id="rId12"/>
    <p:sldId id="434" r:id="rId13"/>
    <p:sldId id="418" r:id="rId14"/>
    <p:sldId id="419" r:id="rId15"/>
    <p:sldId id="421" r:id="rId16"/>
    <p:sldId id="423" r:id="rId17"/>
    <p:sldId id="422" r:id="rId18"/>
    <p:sldId id="424" r:id="rId19"/>
    <p:sldId id="448" r:id="rId20"/>
    <p:sldId id="427" r:id="rId21"/>
    <p:sldId id="426" r:id="rId22"/>
    <p:sldId id="430" r:id="rId23"/>
    <p:sldId id="429" r:id="rId24"/>
    <p:sldId id="431" r:id="rId25"/>
    <p:sldId id="428" r:id="rId26"/>
    <p:sldId id="432"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9" userDrawn="1">
          <p15:clr>
            <a:srgbClr val="A4A3A4"/>
          </p15:clr>
        </p15:guide>
        <p15:guide id="2" pos="38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3F6"/>
    <a:srgbClr val="F6FEFF"/>
    <a:srgbClr val="C3F5FD"/>
    <a:srgbClr val="93C9FA"/>
    <a:srgbClr val="FFFFFF"/>
    <a:srgbClr val="E1F9FC"/>
    <a:srgbClr val="65E0FA"/>
    <a:srgbClr val="337CD9"/>
    <a:srgbClr val="FA90A7"/>
    <a:srgbClr val="DC8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335" autoAdjust="0"/>
  </p:normalViewPr>
  <p:slideViewPr>
    <p:cSldViewPr snapToGrid="0" showGuides="1">
      <p:cViewPr varScale="1">
        <p:scale>
          <a:sx n="73" d="100"/>
          <a:sy n="73" d="100"/>
        </p:scale>
        <p:origin x="672" y="66"/>
      </p:cViewPr>
      <p:guideLst>
        <p:guide orient="horz" pos="2229"/>
        <p:guide pos="386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9515">
              <a:noFill/>
            </a:ln>
            <a:effectLst/>
          </c:spPr>
          <c:dPt>
            <c:idx val="1"/>
            <c:bubble3D val="0"/>
            <c:spPr>
              <a:gradFill>
                <a:gsLst>
                  <a:gs pos="13000">
                    <a:schemeClr val="accent1"/>
                  </a:gs>
                  <a:gs pos="100000">
                    <a:schemeClr val="accent2"/>
                  </a:gs>
                </a:gsLst>
                <a:lin ang="5400000" scaled="0"/>
              </a:gradFill>
              <a:ln w="9515">
                <a:noFill/>
              </a:ln>
              <a:effectLst/>
            </c:spPr>
            <c:extLst>
              <c:ext xmlns:c16="http://schemas.microsoft.com/office/drawing/2014/chart" uri="{C3380CC4-5D6E-409C-BE32-E72D297353CC}">
                <c16:uniqueId val="{00000001-1CC9-4A7F-B816-A63BDB47DB2D}"/>
              </c:ext>
            </c:extLst>
          </c:dPt>
          <c:dPt>
            <c:idx val="3"/>
            <c:bubble3D val="0"/>
            <c:spPr>
              <a:gradFill>
                <a:gsLst>
                  <a:gs pos="13000">
                    <a:schemeClr val="accent1"/>
                  </a:gs>
                  <a:gs pos="100000">
                    <a:schemeClr val="accent2"/>
                  </a:gs>
                </a:gsLst>
                <a:lin ang="5400000" scaled="0"/>
              </a:gradFill>
              <a:ln w="9515">
                <a:noFill/>
              </a:ln>
              <a:effectLst/>
            </c:spPr>
            <c:extLst>
              <c:ext xmlns:c16="http://schemas.microsoft.com/office/drawing/2014/chart" uri="{C3380CC4-5D6E-409C-BE32-E72D297353CC}">
                <c16:uniqueId val="{00000003-1CC9-4A7F-B816-A63BDB47DB2D}"/>
              </c:ext>
            </c:extLst>
          </c:dPt>
          <c:dPt>
            <c:idx val="5"/>
            <c:bubble3D val="0"/>
            <c:spPr>
              <a:gradFill>
                <a:gsLst>
                  <a:gs pos="13000">
                    <a:schemeClr val="accent1"/>
                  </a:gs>
                  <a:gs pos="100000">
                    <a:schemeClr val="accent2"/>
                  </a:gs>
                </a:gsLst>
                <a:lin ang="5400000" scaled="0"/>
              </a:gradFill>
              <a:ln w="9515">
                <a:noFill/>
              </a:ln>
              <a:effectLst/>
            </c:spPr>
            <c:extLst>
              <c:ext xmlns:c16="http://schemas.microsoft.com/office/drawing/2014/chart" uri="{C3380CC4-5D6E-409C-BE32-E72D297353CC}">
                <c16:uniqueId val="{00000005-1CC9-4A7F-B816-A63BDB47DB2D}"/>
              </c:ext>
            </c:extLst>
          </c:dPt>
          <c:dPt>
            <c:idx val="7"/>
            <c:bubble3D val="0"/>
            <c:spPr>
              <a:gradFill>
                <a:gsLst>
                  <a:gs pos="13000">
                    <a:schemeClr val="accent1"/>
                  </a:gs>
                  <a:gs pos="100000">
                    <a:schemeClr val="accent2"/>
                  </a:gs>
                </a:gsLst>
                <a:lin ang="5400000" scaled="0"/>
              </a:gradFill>
              <a:ln w="9515">
                <a:noFill/>
              </a:ln>
              <a:effectLst/>
            </c:spPr>
            <c:extLst>
              <c:ext xmlns:c16="http://schemas.microsoft.com/office/drawing/2014/chart" uri="{C3380CC4-5D6E-409C-BE32-E72D297353CC}">
                <c16:uniqueId val="{00000007-1CC9-4A7F-B816-A63BDB47DB2D}"/>
              </c:ext>
            </c:extLst>
          </c:dPt>
          <c:cat>
            <c:strRef>
              <c:f>Sheet1!$B$1:$I$1</c:f>
              <c:strCache>
                <c:ptCount val="8"/>
                <c:pt idx="0">
                  <c:v>April</c:v>
                </c:pt>
                <c:pt idx="1">
                  <c:v>Untitled 3</c:v>
                </c:pt>
                <c:pt idx="2">
                  <c:v>Untitled 2</c:v>
                </c:pt>
                <c:pt idx="3">
                  <c:v>Untitled 1</c:v>
                </c:pt>
                <c:pt idx="4">
                  <c:v>Untitled 4</c:v>
                </c:pt>
                <c:pt idx="5">
                  <c:v>Untitled 5</c:v>
                </c:pt>
                <c:pt idx="6">
                  <c:v>Untitled 6</c:v>
                </c:pt>
                <c:pt idx="7">
                  <c:v>May</c:v>
                </c:pt>
              </c:strCache>
            </c:strRef>
          </c:cat>
          <c:val>
            <c:numRef>
              <c:f>Sheet1!$B$2:$I$2</c:f>
              <c:numCache>
                <c:formatCode>General</c:formatCode>
                <c:ptCount val="8"/>
                <c:pt idx="0">
                  <c:v>5</c:v>
                </c:pt>
                <c:pt idx="1">
                  <c:v>5</c:v>
                </c:pt>
                <c:pt idx="2">
                  <c:v>5</c:v>
                </c:pt>
                <c:pt idx="3">
                  <c:v>5</c:v>
                </c:pt>
                <c:pt idx="4">
                  <c:v>5</c:v>
                </c:pt>
                <c:pt idx="5">
                  <c:v>5</c:v>
                </c:pt>
                <c:pt idx="6">
                  <c:v>5</c:v>
                </c:pt>
                <c:pt idx="7">
                  <c:v>5</c:v>
                </c:pt>
              </c:numCache>
            </c:numRef>
          </c:val>
          <c:extLst>
            <c:ext xmlns:c16="http://schemas.microsoft.com/office/drawing/2014/chart" uri="{C3380CC4-5D6E-409C-BE32-E72D297353CC}">
              <c16:uniqueId val="{00000008-1CC9-4A7F-B816-A63BDB47DB2D}"/>
            </c:ext>
          </c:extLst>
        </c:ser>
        <c:dLbls>
          <c:showLegendKey val="0"/>
          <c:showVal val="0"/>
          <c:showCatName val="0"/>
          <c:showSerName val="0"/>
          <c:showPercent val="0"/>
          <c:showBubbleSize val="0"/>
          <c:showLeaderLines val="1"/>
        </c:dLbls>
        <c:firstSliceAng val="67"/>
      </c:pieChart>
      <c:spPr>
        <a:noFill/>
        <a:ln w="9515">
          <a:noFill/>
        </a:ln>
      </c:spPr>
    </c:plotArea>
    <c:plotVisOnly val="1"/>
    <c:dispBlanksAs val="gap"/>
    <c:showDLblsOverMax val="1"/>
  </c:chart>
  <c:spPr>
    <a:noFill/>
    <a:ln>
      <a:noFill/>
    </a:ln>
  </c:spPr>
  <c:txPr>
    <a:bodyPr/>
    <a:lstStyle/>
    <a:p>
      <a:pPr>
        <a:defRPr lang="zh-CN" sz="375" b="0" i="0" u="none" strike="noStrike" baseline="0">
          <a:solidFill>
            <a:srgbClr val="000000"/>
          </a:solidFill>
          <a:latin typeface="思源黑体旧字形 Light" panose="020B0300000000000000" charset="-128"/>
          <a:ea typeface="思源黑体旧字形 Light" panose="020B0300000000000000" charset="-128"/>
          <a:cs typeface="思源黑体旧字形 Light" panose="020B0300000000000000" charset="-128"/>
          <a:sym typeface="思源黑体旧字形 Light" panose="020B0300000000000000" charset="-128"/>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旧字形 Light" panose="020B0300000000000000" charset="-128"/>
                <a:ea typeface="思源黑体旧字形 Light" panose="020B0300000000000000" charset="-128"/>
                <a:cs typeface="思源黑体旧字形 Light" panose="020B0300000000000000" charset="-128"/>
              </a:rPr>
              <a:t>2024/7/1</a:t>
            </a:fld>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旧字形 Light" panose="020B0300000000000000" charset="-128"/>
                <a:ea typeface="思源黑体旧字形 Light" panose="020B0300000000000000" charset="-128"/>
                <a:cs typeface="思源黑体旧字形 Light" panose="020B0300000000000000" charset="-128"/>
              </a:rPr>
              <a:t>‹#›</a:t>
            </a:fld>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fld id="{D2A48B96-639E-45A3-A0BA-2464DFDB1FAA}" type="datetimeFigureOut">
              <a:rPr lang="zh-CN" altLang="en-US" smtClean="0"/>
              <a:t>2024/7/1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8939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1pPr>
    <a:lvl2pPr marL="4572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2pPr>
    <a:lvl3pPr marL="9144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3pPr>
    <a:lvl4pPr marL="13716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4pPr>
    <a:lvl5pPr marL="18288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模板来自于：第一</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01544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6"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6"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slideMaster" Target="../slideMasters/slideMaster1.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43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椭圆 13"/>
          <p:cNvSpPr/>
          <p:nvPr userDrawn="1">
            <p:custDataLst>
              <p:tags r:id="rId1"/>
            </p:custDataLst>
          </p:nvPr>
        </p:nvSpPr>
        <p:spPr>
          <a:xfrm>
            <a:off x="10545446" y="6556377"/>
            <a:ext cx="1136015" cy="1136015"/>
          </a:xfrm>
          <a:prstGeom prst="ellipse">
            <a:avLst/>
          </a:prstGeom>
          <a:solidFill>
            <a:srgbClr val="C3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grpSp>
        <p:nvGrpSpPr>
          <p:cNvPr id="3" name="组合 2"/>
          <p:cNvGrpSpPr/>
          <p:nvPr userDrawn="1"/>
        </p:nvGrpSpPr>
        <p:grpSpPr>
          <a:xfrm>
            <a:off x="-47255" y="-1285327"/>
            <a:ext cx="1187016" cy="2170616"/>
            <a:chOff x="-59" y="-2025"/>
            <a:chExt cx="2184" cy="3992"/>
          </a:xfrm>
        </p:grpSpPr>
        <p:sp>
          <p:nvSpPr>
            <p:cNvPr id="93" name="图形"/>
            <p:cNvSpPr/>
            <p:nvPr>
              <p:custDataLst>
                <p:tags r:id="rId14"/>
              </p:custDataLst>
            </p:nvPr>
          </p:nvSpPr>
          <p:spPr>
            <a:xfrm rot="18385658">
              <a:off x="-1235" y="-848"/>
              <a:ext cx="3992" cy="1639"/>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09" name="图形"/>
            <p:cNvSpPr/>
            <p:nvPr>
              <p:custDataLst>
                <p:tags r:id="rId15"/>
              </p:custDataLst>
            </p:nvPr>
          </p:nvSpPr>
          <p:spPr>
            <a:xfrm rot="18385658" flipV="1">
              <a:off x="1467" y="327"/>
              <a:ext cx="913" cy="402"/>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sp>
        <p:nvSpPr>
          <p:cNvPr id="2" name="文本框 1"/>
          <p:cNvSpPr txBox="1"/>
          <p:nvPr userDrawn="1">
            <p:custDataLst>
              <p:tags r:id="rId2"/>
            </p:custDataLst>
          </p:nvPr>
        </p:nvSpPr>
        <p:spPr>
          <a:xfrm>
            <a:off x="466726" y="288927"/>
            <a:ext cx="3714751" cy="615553"/>
          </a:xfrm>
          <a:prstGeom prst="rect">
            <a:avLst/>
          </a:prstGeom>
          <a:noFill/>
        </p:spPr>
        <p:txBody>
          <a:bodyPr wrap="square" rtlCol="0" anchor="t">
            <a:spAutoFit/>
          </a:bodyPr>
          <a:lstStyle/>
          <a:p>
            <a:pPr algn="l"/>
            <a:r>
              <a:rPr lang="en-US" altLang="zh-CN" sz="34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34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grpSp>
        <p:nvGrpSpPr>
          <p:cNvPr id="95" name="组合 94"/>
          <p:cNvGrpSpPr/>
          <p:nvPr userDrawn="1"/>
        </p:nvGrpSpPr>
        <p:grpSpPr>
          <a:xfrm flipH="1">
            <a:off x="11208386" y="610298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3"/>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4"/>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5"/>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6"/>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7"/>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8"/>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9"/>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0"/>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1"/>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2"/>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3"/>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Tree>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椭圆 13"/>
          <p:cNvSpPr/>
          <p:nvPr userDrawn="1">
            <p:custDataLst>
              <p:tags r:id="rId1"/>
            </p:custDataLst>
          </p:nvPr>
        </p:nvSpPr>
        <p:spPr>
          <a:xfrm>
            <a:off x="10545446" y="6556377"/>
            <a:ext cx="1136015" cy="1136015"/>
          </a:xfrm>
          <a:prstGeom prst="ellipse">
            <a:avLst/>
          </a:prstGeom>
          <a:solidFill>
            <a:srgbClr val="C3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grpSp>
        <p:nvGrpSpPr>
          <p:cNvPr id="3" name="组合 2"/>
          <p:cNvGrpSpPr/>
          <p:nvPr userDrawn="1"/>
        </p:nvGrpSpPr>
        <p:grpSpPr>
          <a:xfrm>
            <a:off x="-47255" y="-1285327"/>
            <a:ext cx="1187016" cy="2170616"/>
            <a:chOff x="-59" y="-2025"/>
            <a:chExt cx="2184" cy="3992"/>
          </a:xfrm>
        </p:grpSpPr>
        <p:sp>
          <p:nvSpPr>
            <p:cNvPr id="93" name="图形"/>
            <p:cNvSpPr/>
            <p:nvPr>
              <p:custDataLst>
                <p:tags r:id="rId14"/>
              </p:custDataLst>
            </p:nvPr>
          </p:nvSpPr>
          <p:spPr>
            <a:xfrm rot="18385658">
              <a:off x="-1235" y="-848"/>
              <a:ext cx="3992" cy="1639"/>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09" name="图形"/>
            <p:cNvSpPr/>
            <p:nvPr>
              <p:custDataLst>
                <p:tags r:id="rId15"/>
              </p:custDataLst>
            </p:nvPr>
          </p:nvSpPr>
          <p:spPr>
            <a:xfrm rot="18385658" flipV="1">
              <a:off x="1467" y="327"/>
              <a:ext cx="913" cy="402"/>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sp>
        <p:nvSpPr>
          <p:cNvPr id="2" name="文本框 1"/>
          <p:cNvSpPr txBox="1"/>
          <p:nvPr userDrawn="1">
            <p:custDataLst>
              <p:tags r:id="rId2"/>
            </p:custDataLst>
          </p:nvPr>
        </p:nvSpPr>
        <p:spPr>
          <a:xfrm>
            <a:off x="466726" y="288927"/>
            <a:ext cx="3714751" cy="615553"/>
          </a:xfrm>
          <a:prstGeom prst="rect">
            <a:avLst/>
          </a:prstGeom>
          <a:noFill/>
        </p:spPr>
        <p:txBody>
          <a:bodyPr wrap="square" rtlCol="0" anchor="t">
            <a:spAutoFit/>
          </a:bodyPr>
          <a:lstStyle/>
          <a:p>
            <a:pPr algn="l"/>
            <a:r>
              <a:rPr lang="en-US" altLang="zh-CN" sz="34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34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grpSp>
        <p:nvGrpSpPr>
          <p:cNvPr id="95" name="组合 94"/>
          <p:cNvGrpSpPr/>
          <p:nvPr userDrawn="1"/>
        </p:nvGrpSpPr>
        <p:grpSpPr>
          <a:xfrm flipH="1">
            <a:off x="11208386" y="610298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3"/>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4"/>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5"/>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6"/>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7"/>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8"/>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9"/>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0"/>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1"/>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2"/>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3"/>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Tree>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4" name="椭圆 13"/>
          <p:cNvSpPr/>
          <p:nvPr userDrawn="1">
            <p:custDataLst>
              <p:tags r:id="rId1"/>
            </p:custDataLst>
          </p:nvPr>
        </p:nvSpPr>
        <p:spPr>
          <a:xfrm>
            <a:off x="10545446" y="6556377"/>
            <a:ext cx="1136015" cy="1136015"/>
          </a:xfrm>
          <a:prstGeom prst="ellipse">
            <a:avLst/>
          </a:prstGeom>
          <a:solidFill>
            <a:srgbClr val="C3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grpSp>
        <p:nvGrpSpPr>
          <p:cNvPr id="3" name="组合 2"/>
          <p:cNvGrpSpPr/>
          <p:nvPr userDrawn="1"/>
        </p:nvGrpSpPr>
        <p:grpSpPr>
          <a:xfrm>
            <a:off x="-47255" y="-1285327"/>
            <a:ext cx="1187016" cy="2170616"/>
            <a:chOff x="-59" y="-2025"/>
            <a:chExt cx="2184" cy="3992"/>
          </a:xfrm>
        </p:grpSpPr>
        <p:sp>
          <p:nvSpPr>
            <p:cNvPr id="93" name="图形"/>
            <p:cNvSpPr/>
            <p:nvPr>
              <p:custDataLst>
                <p:tags r:id="rId14"/>
              </p:custDataLst>
            </p:nvPr>
          </p:nvSpPr>
          <p:spPr>
            <a:xfrm rot="18385658">
              <a:off x="-1235" y="-848"/>
              <a:ext cx="3992" cy="1639"/>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09" name="图形"/>
            <p:cNvSpPr/>
            <p:nvPr>
              <p:custDataLst>
                <p:tags r:id="rId15"/>
              </p:custDataLst>
            </p:nvPr>
          </p:nvSpPr>
          <p:spPr>
            <a:xfrm rot="18385658" flipV="1">
              <a:off x="1467" y="327"/>
              <a:ext cx="913" cy="402"/>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sp>
        <p:nvSpPr>
          <p:cNvPr id="2" name="文本框 1"/>
          <p:cNvSpPr txBox="1"/>
          <p:nvPr userDrawn="1">
            <p:custDataLst>
              <p:tags r:id="rId2"/>
            </p:custDataLst>
          </p:nvPr>
        </p:nvSpPr>
        <p:spPr>
          <a:xfrm>
            <a:off x="466726" y="288927"/>
            <a:ext cx="3714751" cy="615553"/>
          </a:xfrm>
          <a:prstGeom prst="rect">
            <a:avLst/>
          </a:prstGeom>
          <a:noFill/>
        </p:spPr>
        <p:txBody>
          <a:bodyPr wrap="square" rtlCol="0" anchor="t">
            <a:spAutoFit/>
          </a:bodyPr>
          <a:lstStyle/>
          <a:p>
            <a:pPr algn="l"/>
            <a:r>
              <a:rPr lang="en-US" altLang="zh-CN" sz="34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34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grpSp>
        <p:nvGrpSpPr>
          <p:cNvPr id="95" name="组合 94"/>
          <p:cNvGrpSpPr/>
          <p:nvPr userDrawn="1"/>
        </p:nvGrpSpPr>
        <p:grpSpPr>
          <a:xfrm flipH="1">
            <a:off x="11208386" y="610298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3"/>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4"/>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5"/>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6"/>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7"/>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8"/>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9"/>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0"/>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1"/>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2"/>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3"/>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Tree>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4" name="椭圆 13"/>
          <p:cNvSpPr/>
          <p:nvPr userDrawn="1">
            <p:custDataLst>
              <p:tags r:id="rId1"/>
            </p:custDataLst>
          </p:nvPr>
        </p:nvSpPr>
        <p:spPr>
          <a:xfrm>
            <a:off x="10545446" y="6556377"/>
            <a:ext cx="1136015" cy="1136015"/>
          </a:xfrm>
          <a:prstGeom prst="ellipse">
            <a:avLst/>
          </a:prstGeom>
          <a:solidFill>
            <a:srgbClr val="C3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grpSp>
        <p:nvGrpSpPr>
          <p:cNvPr id="3" name="组合 2"/>
          <p:cNvGrpSpPr/>
          <p:nvPr userDrawn="1"/>
        </p:nvGrpSpPr>
        <p:grpSpPr>
          <a:xfrm>
            <a:off x="-47255" y="-1285327"/>
            <a:ext cx="1187016" cy="2170616"/>
            <a:chOff x="-59" y="-2025"/>
            <a:chExt cx="2184" cy="3992"/>
          </a:xfrm>
        </p:grpSpPr>
        <p:sp>
          <p:nvSpPr>
            <p:cNvPr id="93" name="图形"/>
            <p:cNvSpPr/>
            <p:nvPr>
              <p:custDataLst>
                <p:tags r:id="rId14"/>
              </p:custDataLst>
            </p:nvPr>
          </p:nvSpPr>
          <p:spPr>
            <a:xfrm rot="18385658">
              <a:off x="-1235" y="-848"/>
              <a:ext cx="3992" cy="1639"/>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09" name="图形"/>
            <p:cNvSpPr/>
            <p:nvPr>
              <p:custDataLst>
                <p:tags r:id="rId15"/>
              </p:custDataLst>
            </p:nvPr>
          </p:nvSpPr>
          <p:spPr>
            <a:xfrm rot="18385658" flipV="1">
              <a:off x="1467" y="327"/>
              <a:ext cx="913" cy="402"/>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sp>
        <p:nvSpPr>
          <p:cNvPr id="2" name="文本框 1"/>
          <p:cNvSpPr txBox="1"/>
          <p:nvPr userDrawn="1">
            <p:custDataLst>
              <p:tags r:id="rId2"/>
            </p:custDataLst>
          </p:nvPr>
        </p:nvSpPr>
        <p:spPr>
          <a:xfrm>
            <a:off x="466726" y="288927"/>
            <a:ext cx="3714751" cy="615553"/>
          </a:xfrm>
          <a:prstGeom prst="rect">
            <a:avLst/>
          </a:prstGeom>
          <a:noFill/>
        </p:spPr>
        <p:txBody>
          <a:bodyPr wrap="square" rtlCol="0" anchor="t">
            <a:spAutoFit/>
          </a:bodyPr>
          <a:lstStyle/>
          <a:p>
            <a:pPr algn="l"/>
            <a:r>
              <a:rPr lang="en-US" altLang="zh-CN" sz="34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34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grpSp>
        <p:nvGrpSpPr>
          <p:cNvPr id="95" name="组合 94"/>
          <p:cNvGrpSpPr/>
          <p:nvPr userDrawn="1"/>
        </p:nvGrpSpPr>
        <p:grpSpPr>
          <a:xfrm flipH="1">
            <a:off x="11208386" y="610298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3"/>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4"/>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5"/>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6"/>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7"/>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8"/>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9"/>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0"/>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1"/>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2"/>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3"/>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Tree>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extBox 1"/>
          <p:cNvSpPr txBox="1"/>
          <p:nvPr userDrawn="1"/>
        </p:nvSpPr>
        <p:spPr>
          <a:xfrm>
            <a:off x="11759951" y="0"/>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810255009"/>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255009"/>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2024/7/1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3448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2024/7/1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04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1480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 Type="http://schemas.openxmlformats.org/officeDocument/2006/relationships/tags" Target="../tags/tag65.xml"/><Relationship Id="rId21" Type="http://schemas.openxmlformats.org/officeDocument/2006/relationships/tags" Target="../tags/tag83.xml"/><Relationship Id="rId34" Type="http://schemas.openxmlformats.org/officeDocument/2006/relationships/image" Target="../media/image1.png"/><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slideLayout" Target="../slideLayouts/slideLayout1.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8" Type="http://schemas.openxmlformats.org/officeDocument/2006/relationships/tags" Target="../tags/tag70.xml"/></Relationships>
</file>

<file path=ppt/slides/_rels/slide10.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image" Target="../media/image9.png"/><Relationship Id="rId5" Type="http://schemas.openxmlformats.org/officeDocument/2006/relationships/tags" Target="../tags/tag303.xml"/><Relationship Id="rId10" Type="http://schemas.openxmlformats.org/officeDocument/2006/relationships/slideLayout" Target="../slideLayouts/slideLayout3.xml"/><Relationship Id="rId4" Type="http://schemas.openxmlformats.org/officeDocument/2006/relationships/tags" Target="../tags/tag302.xml"/><Relationship Id="rId9" Type="http://schemas.openxmlformats.org/officeDocument/2006/relationships/tags" Target="../tags/tag30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slideLayout" Target="../slideLayouts/slideLayout3.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 Type="http://schemas.openxmlformats.org/officeDocument/2006/relationships/tags" Target="../tags/tag316.xml"/><Relationship Id="rId16" Type="http://schemas.openxmlformats.org/officeDocument/2006/relationships/tags" Target="../tags/tag330.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tags" Target="../tags/tag329.xml"/><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s>
</file>

<file path=ppt/slides/_rels/slide13.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9" Type="http://schemas.openxmlformats.org/officeDocument/2006/relationships/slideLayout" Target="../slideLayouts/slideLayout1.xml"/><Relationship Id="rId21" Type="http://schemas.openxmlformats.org/officeDocument/2006/relationships/tags" Target="../tags/tag352.xml"/><Relationship Id="rId34" Type="http://schemas.openxmlformats.org/officeDocument/2006/relationships/tags" Target="../tags/tag365.xml"/><Relationship Id="rId7" Type="http://schemas.openxmlformats.org/officeDocument/2006/relationships/tags" Target="../tags/tag338.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image" Target="../media/image3.png"/><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image" Target="../media/image2.png"/><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8" Type="http://schemas.openxmlformats.org/officeDocument/2006/relationships/tags" Target="../tags/tag339.xml"/><Relationship Id="rId3" Type="http://schemas.openxmlformats.org/officeDocument/2006/relationships/tags" Target="../tags/tag334.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s>
</file>

<file path=ppt/slides/_rels/slide14.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tags" Target="../tags/tag382.xml"/><Relationship Id="rId18" Type="http://schemas.openxmlformats.org/officeDocument/2006/relationships/image" Target="../media/image9.png"/><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tags" Target="../tags/tag381.xml"/><Relationship Id="rId17" Type="http://schemas.openxmlformats.org/officeDocument/2006/relationships/slideLayout" Target="../slideLayouts/slideLayout4.xml"/><Relationship Id="rId2" Type="http://schemas.openxmlformats.org/officeDocument/2006/relationships/tags" Target="../tags/tag371.xml"/><Relationship Id="rId16" Type="http://schemas.openxmlformats.org/officeDocument/2006/relationships/tags" Target="../tags/tag385.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5" Type="http://schemas.openxmlformats.org/officeDocument/2006/relationships/tags" Target="../tags/tag384.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s>
</file>

<file path=ppt/slides/_rels/slide15.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image" Target="../media/image13.svg"/><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image" Target="../media/image12.png"/><Relationship Id="rId2" Type="http://schemas.openxmlformats.org/officeDocument/2006/relationships/tags" Target="../tags/tag387.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image" Target="../media/image10.png"/><Relationship Id="rId10" Type="http://schemas.openxmlformats.org/officeDocument/2006/relationships/tags" Target="../tags/tag395.xml"/><Relationship Id="rId19" Type="http://schemas.openxmlformats.org/officeDocument/2006/relationships/image" Target="../media/image14.png"/><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tags" Target="../tags/tag411.xml"/><Relationship Id="rId18" Type="http://schemas.openxmlformats.org/officeDocument/2006/relationships/tags" Target="../tags/tag416.xml"/><Relationship Id="rId26" Type="http://schemas.openxmlformats.org/officeDocument/2006/relationships/tags" Target="../tags/tag424.xml"/><Relationship Id="rId39" Type="http://schemas.openxmlformats.org/officeDocument/2006/relationships/tags" Target="../tags/tag437.xml"/><Relationship Id="rId21" Type="http://schemas.openxmlformats.org/officeDocument/2006/relationships/tags" Target="../tags/tag419.xml"/><Relationship Id="rId34" Type="http://schemas.openxmlformats.org/officeDocument/2006/relationships/tags" Target="../tags/tag432.xml"/><Relationship Id="rId42" Type="http://schemas.openxmlformats.org/officeDocument/2006/relationships/tags" Target="../tags/tag440.xml"/><Relationship Id="rId7" Type="http://schemas.openxmlformats.org/officeDocument/2006/relationships/tags" Target="../tags/tag405.xml"/><Relationship Id="rId2" Type="http://schemas.openxmlformats.org/officeDocument/2006/relationships/tags" Target="../tags/tag400.xml"/><Relationship Id="rId16" Type="http://schemas.openxmlformats.org/officeDocument/2006/relationships/tags" Target="../tags/tag414.xml"/><Relationship Id="rId29" Type="http://schemas.openxmlformats.org/officeDocument/2006/relationships/tags" Target="../tags/tag427.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tags" Target="../tags/tag422.xml"/><Relationship Id="rId32" Type="http://schemas.openxmlformats.org/officeDocument/2006/relationships/tags" Target="../tags/tag430.xml"/><Relationship Id="rId37" Type="http://schemas.openxmlformats.org/officeDocument/2006/relationships/tags" Target="../tags/tag435.xml"/><Relationship Id="rId40" Type="http://schemas.openxmlformats.org/officeDocument/2006/relationships/tags" Target="../tags/tag438.xml"/><Relationship Id="rId45" Type="http://schemas.openxmlformats.org/officeDocument/2006/relationships/slideLayout" Target="../slideLayouts/slideLayout4.xml"/><Relationship Id="rId5" Type="http://schemas.openxmlformats.org/officeDocument/2006/relationships/tags" Target="../tags/tag403.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tags" Target="../tags/tag426.xml"/><Relationship Id="rId36" Type="http://schemas.openxmlformats.org/officeDocument/2006/relationships/tags" Target="../tags/tag434.xml"/><Relationship Id="rId10" Type="http://schemas.openxmlformats.org/officeDocument/2006/relationships/tags" Target="../tags/tag408.xml"/><Relationship Id="rId19" Type="http://schemas.openxmlformats.org/officeDocument/2006/relationships/tags" Target="../tags/tag417.xml"/><Relationship Id="rId31" Type="http://schemas.openxmlformats.org/officeDocument/2006/relationships/tags" Target="../tags/tag429.xml"/><Relationship Id="rId44" Type="http://schemas.openxmlformats.org/officeDocument/2006/relationships/tags" Target="../tags/tag442.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tags" Target="../tags/tag412.xml"/><Relationship Id="rId22" Type="http://schemas.openxmlformats.org/officeDocument/2006/relationships/tags" Target="../tags/tag420.xml"/><Relationship Id="rId27" Type="http://schemas.openxmlformats.org/officeDocument/2006/relationships/tags" Target="../tags/tag425.xml"/><Relationship Id="rId30" Type="http://schemas.openxmlformats.org/officeDocument/2006/relationships/tags" Target="../tags/tag428.xml"/><Relationship Id="rId35" Type="http://schemas.openxmlformats.org/officeDocument/2006/relationships/tags" Target="../tags/tag433.xml"/><Relationship Id="rId43" Type="http://schemas.openxmlformats.org/officeDocument/2006/relationships/tags" Target="../tags/tag441.xml"/><Relationship Id="rId8" Type="http://schemas.openxmlformats.org/officeDocument/2006/relationships/tags" Target="../tags/tag406.xml"/><Relationship Id="rId3" Type="http://schemas.openxmlformats.org/officeDocument/2006/relationships/tags" Target="../tags/tag401.xml"/><Relationship Id="rId12" Type="http://schemas.openxmlformats.org/officeDocument/2006/relationships/tags" Target="../tags/tag410.xml"/><Relationship Id="rId17" Type="http://schemas.openxmlformats.org/officeDocument/2006/relationships/tags" Target="../tags/tag415.xml"/><Relationship Id="rId25" Type="http://schemas.openxmlformats.org/officeDocument/2006/relationships/tags" Target="../tags/tag423.xml"/><Relationship Id="rId33" Type="http://schemas.openxmlformats.org/officeDocument/2006/relationships/tags" Target="../tags/tag431.xml"/><Relationship Id="rId38" Type="http://schemas.openxmlformats.org/officeDocument/2006/relationships/tags" Target="../tags/tag436.xml"/><Relationship Id="rId46" Type="http://schemas.openxmlformats.org/officeDocument/2006/relationships/image" Target="../media/image16.png"/><Relationship Id="rId20" Type="http://schemas.openxmlformats.org/officeDocument/2006/relationships/tags" Target="../tags/tag418.xml"/><Relationship Id="rId41" Type="http://schemas.openxmlformats.org/officeDocument/2006/relationships/tags" Target="../tags/tag439.xml"/></Relationships>
</file>

<file path=ppt/slides/_rels/slide17.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tags" Target="../tags/tag460.xml"/><Relationship Id="rId26" Type="http://schemas.openxmlformats.org/officeDocument/2006/relationships/tags" Target="../tags/tag468.xml"/><Relationship Id="rId3" Type="http://schemas.openxmlformats.org/officeDocument/2006/relationships/tags" Target="../tags/tag445.xml"/><Relationship Id="rId21" Type="http://schemas.openxmlformats.org/officeDocument/2006/relationships/tags" Target="../tags/tag463.xml"/><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tags" Target="../tags/tag467.xml"/><Relationship Id="rId2" Type="http://schemas.openxmlformats.org/officeDocument/2006/relationships/tags" Target="../tags/tag444.xml"/><Relationship Id="rId16" Type="http://schemas.openxmlformats.org/officeDocument/2006/relationships/tags" Target="../tags/tag458.xml"/><Relationship Id="rId20" Type="http://schemas.openxmlformats.org/officeDocument/2006/relationships/tags" Target="../tags/tag462.xml"/><Relationship Id="rId29" Type="http://schemas.openxmlformats.org/officeDocument/2006/relationships/tags" Target="../tags/tag471.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tags" Target="../tags/tag466.xml"/><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tags" Target="../tags/tag470.xml"/><Relationship Id="rId10" Type="http://schemas.openxmlformats.org/officeDocument/2006/relationships/tags" Target="../tags/tag452.xml"/><Relationship Id="rId19" Type="http://schemas.openxmlformats.org/officeDocument/2006/relationships/tags" Target="../tags/tag461.xml"/><Relationship Id="rId31" Type="http://schemas.openxmlformats.org/officeDocument/2006/relationships/chart" Target="../charts/chart1.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tags" Target="../tags/tag469.xml"/><Relationship Id="rId30"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image" Target="../media/image9.png"/><Relationship Id="rId2" Type="http://schemas.openxmlformats.org/officeDocument/2006/relationships/tags" Target="../tags/tag473.xml"/><Relationship Id="rId16" Type="http://schemas.openxmlformats.org/officeDocument/2006/relationships/slideLayout" Target="../slideLayouts/slideLayout4.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5" Type="http://schemas.openxmlformats.org/officeDocument/2006/relationships/tags" Target="../tags/tag476.xml"/><Relationship Id="rId15" Type="http://schemas.openxmlformats.org/officeDocument/2006/relationships/tags" Target="../tags/tag486.xml"/><Relationship Id="rId10" Type="http://schemas.openxmlformats.org/officeDocument/2006/relationships/tags" Target="../tags/tag481.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s>
</file>

<file path=ppt/slides/_rels/slide19.xml.rels><?xml version="1.0" encoding="UTF-8" standalone="yes"?>
<Relationships xmlns="http://schemas.openxmlformats.org/package/2006/relationships"><Relationship Id="rId13" Type="http://schemas.openxmlformats.org/officeDocument/2006/relationships/tags" Target="../tags/tag499.xml"/><Relationship Id="rId18" Type="http://schemas.openxmlformats.org/officeDocument/2006/relationships/tags" Target="../tags/tag504.xml"/><Relationship Id="rId26" Type="http://schemas.openxmlformats.org/officeDocument/2006/relationships/tags" Target="../tags/tag512.xml"/><Relationship Id="rId39" Type="http://schemas.openxmlformats.org/officeDocument/2006/relationships/slideLayout" Target="../slideLayouts/slideLayout1.xml"/><Relationship Id="rId21" Type="http://schemas.openxmlformats.org/officeDocument/2006/relationships/tags" Target="../tags/tag507.xml"/><Relationship Id="rId34" Type="http://schemas.openxmlformats.org/officeDocument/2006/relationships/tags" Target="../tags/tag520.xml"/><Relationship Id="rId7" Type="http://schemas.openxmlformats.org/officeDocument/2006/relationships/tags" Target="../tags/tag493.xml"/><Relationship Id="rId2" Type="http://schemas.openxmlformats.org/officeDocument/2006/relationships/tags" Target="../tags/tag488.xml"/><Relationship Id="rId16" Type="http://schemas.openxmlformats.org/officeDocument/2006/relationships/tags" Target="../tags/tag502.xml"/><Relationship Id="rId20" Type="http://schemas.openxmlformats.org/officeDocument/2006/relationships/tags" Target="../tags/tag506.xml"/><Relationship Id="rId29" Type="http://schemas.openxmlformats.org/officeDocument/2006/relationships/tags" Target="../tags/tag515.xml"/><Relationship Id="rId41" Type="http://schemas.openxmlformats.org/officeDocument/2006/relationships/image" Target="../media/image3.png"/><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tags" Target="../tags/tag497.xml"/><Relationship Id="rId24" Type="http://schemas.openxmlformats.org/officeDocument/2006/relationships/tags" Target="../tags/tag510.xml"/><Relationship Id="rId32" Type="http://schemas.openxmlformats.org/officeDocument/2006/relationships/tags" Target="../tags/tag518.xml"/><Relationship Id="rId37" Type="http://schemas.openxmlformats.org/officeDocument/2006/relationships/tags" Target="../tags/tag523.xml"/><Relationship Id="rId40" Type="http://schemas.openxmlformats.org/officeDocument/2006/relationships/image" Target="../media/image2.png"/><Relationship Id="rId5" Type="http://schemas.openxmlformats.org/officeDocument/2006/relationships/tags" Target="../tags/tag491.xml"/><Relationship Id="rId15" Type="http://schemas.openxmlformats.org/officeDocument/2006/relationships/tags" Target="../tags/tag501.xml"/><Relationship Id="rId23" Type="http://schemas.openxmlformats.org/officeDocument/2006/relationships/tags" Target="../tags/tag509.xml"/><Relationship Id="rId28" Type="http://schemas.openxmlformats.org/officeDocument/2006/relationships/tags" Target="../tags/tag514.xml"/><Relationship Id="rId36" Type="http://schemas.openxmlformats.org/officeDocument/2006/relationships/tags" Target="../tags/tag522.xml"/><Relationship Id="rId10" Type="http://schemas.openxmlformats.org/officeDocument/2006/relationships/tags" Target="../tags/tag496.xml"/><Relationship Id="rId19" Type="http://schemas.openxmlformats.org/officeDocument/2006/relationships/tags" Target="../tags/tag505.xml"/><Relationship Id="rId31" Type="http://schemas.openxmlformats.org/officeDocument/2006/relationships/tags" Target="../tags/tag517.xml"/><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tags" Target="../tags/tag500.xml"/><Relationship Id="rId22" Type="http://schemas.openxmlformats.org/officeDocument/2006/relationships/tags" Target="../tags/tag508.xml"/><Relationship Id="rId27" Type="http://schemas.openxmlformats.org/officeDocument/2006/relationships/tags" Target="../tags/tag513.xml"/><Relationship Id="rId30" Type="http://schemas.openxmlformats.org/officeDocument/2006/relationships/tags" Target="../tags/tag516.xml"/><Relationship Id="rId35" Type="http://schemas.openxmlformats.org/officeDocument/2006/relationships/tags" Target="../tags/tag521.xml"/><Relationship Id="rId8" Type="http://schemas.openxmlformats.org/officeDocument/2006/relationships/tags" Target="../tags/tag494.xml"/><Relationship Id="rId3" Type="http://schemas.openxmlformats.org/officeDocument/2006/relationships/tags" Target="../tags/tag489.xml"/><Relationship Id="rId12" Type="http://schemas.openxmlformats.org/officeDocument/2006/relationships/tags" Target="../tags/tag498.xml"/><Relationship Id="rId17" Type="http://schemas.openxmlformats.org/officeDocument/2006/relationships/tags" Target="../tags/tag503.xml"/><Relationship Id="rId25" Type="http://schemas.openxmlformats.org/officeDocument/2006/relationships/tags" Target="../tags/tag511.xml"/><Relationship Id="rId33" Type="http://schemas.openxmlformats.org/officeDocument/2006/relationships/tags" Target="../tags/tag519.xml"/><Relationship Id="rId38" Type="http://schemas.openxmlformats.org/officeDocument/2006/relationships/tags" Target="../tags/tag524.xml"/></Relationships>
</file>

<file path=ppt/slides/_rels/slide2.xml.rels><?xml version="1.0" encoding="UTF-8" standalone="yes"?>
<Relationships xmlns="http://schemas.openxmlformats.org/package/2006/relationships"><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9" Type="http://schemas.openxmlformats.org/officeDocument/2006/relationships/tags" Target="../tags/tag133.xml"/><Relationship Id="rId21" Type="http://schemas.openxmlformats.org/officeDocument/2006/relationships/tags" Target="../tags/tag115.xml"/><Relationship Id="rId34" Type="http://schemas.openxmlformats.org/officeDocument/2006/relationships/tags" Target="../tags/tag128.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tags" Target="../tags/tag127.xml"/><Relationship Id="rId38" Type="http://schemas.openxmlformats.org/officeDocument/2006/relationships/tags" Target="../tags/tag132.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tags" Target="../tags/tag131.xml"/><Relationship Id="rId40" Type="http://schemas.openxmlformats.org/officeDocument/2006/relationships/slideLayout" Target="../slideLayouts/slideLayout1.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tags" Target="../tags/tag130.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 Id="rId8" Type="http://schemas.openxmlformats.org/officeDocument/2006/relationships/tags" Target="../tags/tag102.xml"/><Relationship Id="rId3" Type="http://schemas.openxmlformats.org/officeDocument/2006/relationships/tags" Target="../tags/tag97.xml"/></Relationships>
</file>

<file path=ppt/slides/_rels/slide20.xml.rels><?xml version="1.0" encoding="UTF-8" standalone="yes"?>
<Relationships xmlns="http://schemas.openxmlformats.org/package/2006/relationships"><Relationship Id="rId8" Type="http://schemas.openxmlformats.org/officeDocument/2006/relationships/tags" Target="../tags/tag532.xml"/><Relationship Id="rId13" Type="http://schemas.openxmlformats.org/officeDocument/2006/relationships/tags" Target="../tags/tag537.xml"/><Relationship Id="rId18" Type="http://schemas.openxmlformats.org/officeDocument/2006/relationships/tags" Target="../tags/tag542.xml"/><Relationship Id="rId3" Type="http://schemas.openxmlformats.org/officeDocument/2006/relationships/tags" Target="../tags/tag527.xml"/><Relationship Id="rId21" Type="http://schemas.openxmlformats.org/officeDocument/2006/relationships/tags" Target="../tags/tag545.xml"/><Relationship Id="rId7" Type="http://schemas.openxmlformats.org/officeDocument/2006/relationships/tags" Target="../tags/tag531.xml"/><Relationship Id="rId12" Type="http://schemas.openxmlformats.org/officeDocument/2006/relationships/tags" Target="../tags/tag536.xml"/><Relationship Id="rId17" Type="http://schemas.openxmlformats.org/officeDocument/2006/relationships/tags" Target="../tags/tag541.xml"/><Relationship Id="rId2" Type="http://schemas.openxmlformats.org/officeDocument/2006/relationships/tags" Target="../tags/tag526.xml"/><Relationship Id="rId16" Type="http://schemas.openxmlformats.org/officeDocument/2006/relationships/tags" Target="../tags/tag540.xml"/><Relationship Id="rId20" Type="http://schemas.openxmlformats.org/officeDocument/2006/relationships/tags" Target="../tags/tag544.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tags" Target="../tags/tag535.xml"/><Relationship Id="rId5" Type="http://schemas.openxmlformats.org/officeDocument/2006/relationships/tags" Target="../tags/tag529.xml"/><Relationship Id="rId15" Type="http://schemas.openxmlformats.org/officeDocument/2006/relationships/tags" Target="../tags/tag539.xml"/><Relationship Id="rId23" Type="http://schemas.openxmlformats.org/officeDocument/2006/relationships/slideLayout" Target="../slideLayouts/slideLayout5.xml"/><Relationship Id="rId10" Type="http://schemas.openxmlformats.org/officeDocument/2006/relationships/tags" Target="../tags/tag534.xml"/><Relationship Id="rId19" Type="http://schemas.openxmlformats.org/officeDocument/2006/relationships/tags" Target="../tags/tag543.xml"/><Relationship Id="rId4" Type="http://schemas.openxmlformats.org/officeDocument/2006/relationships/tags" Target="../tags/tag528.xml"/><Relationship Id="rId9" Type="http://schemas.openxmlformats.org/officeDocument/2006/relationships/tags" Target="../tags/tag533.xml"/><Relationship Id="rId14" Type="http://schemas.openxmlformats.org/officeDocument/2006/relationships/tags" Target="../tags/tag538.xml"/><Relationship Id="rId22" Type="http://schemas.openxmlformats.org/officeDocument/2006/relationships/tags" Target="../tags/tag546.xml"/></Relationships>
</file>

<file path=ppt/slides/_rels/slide21.xml.rels><?xml version="1.0" encoding="UTF-8" standalone="yes"?>
<Relationships xmlns="http://schemas.openxmlformats.org/package/2006/relationships"><Relationship Id="rId13" Type="http://schemas.openxmlformats.org/officeDocument/2006/relationships/tags" Target="../tags/tag559.xml"/><Relationship Id="rId18" Type="http://schemas.openxmlformats.org/officeDocument/2006/relationships/tags" Target="../tags/tag564.xml"/><Relationship Id="rId26" Type="http://schemas.openxmlformats.org/officeDocument/2006/relationships/tags" Target="../tags/tag572.xml"/><Relationship Id="rId3" Type="http://schemas.openxmlformats.org/officeDocument/2006/relationships/tags" Target="../tags/tag549.xml"/><Relationship Id="rId21" Type="http://schemas.openxmlformats.org/officeDocument/2006/relationships/tags" Target="../tags/tag567.xml"/><Relationship Id="rId7" Type="http://schemas.openxmlformats.org/officeDocument/2006/relationships/tags" Target="../tags/tag553.xml"/><Relationship Id="rId12" Type="http://schemas.openxmlformats.org/officeDocument/2006/relationships/tags" Target="../tags/tag558.xml"/><Relationship Id="rId17" Type="http://schemas.openxmlformats.org/officeDocument/2006/relationships/tags" Target="../tags/tag563.xml"/><Relationship Id="rId25" Type="http://schemas.openxmlformats.org/officeDocument/2006/relationships/tags" Target="../tags/tag571.xml"/><Relationship Id="rId33" Type="http://schemas.openxmlformats.org/officeDocument/2006/relationships/image" Target="../media/image5.png"/><Relationship Id="rId2" Type="http://schemas.openxmlformats.org/officeDocument/2006/relationships/tags" Target="../tags/tag548.xml"/><Relationship Id="rId16" Type="http://schemas.openxmlformats.org/officeDocument/2006/relationships/tags" Target="../tags/tag562.xml"/><Relationship Id="rId20" Type="http://schemas.openxmlformats.org/officeDocument/2006/relationships/tags" Target="../tags/tag566.xml"/><Relationship Id="rId29" Type="http://schemas.openxmlformats.org/officeDocument/2006/relationships/tags" Target="../tags/tag575.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tags" Target="../tags/tag557.xml"/><Relationship Id="rId24" Type="http://schemas.openxmlformats.org/officeDocument/2006/relationships/tags" Target="../tags/tag570.xml"/><Relationship Id="rId32" Type="http://schemas.openxmlformats.org/officeDocument/2006/relationships/slideLayout" Target="../slideLayouts/slideLayout5.xml"/><Relationship Id="rId5" Type="http://schemas.openxmlformats.org/officeDocument/2006/relationships/tags" Target="../tags/tag551.xml"/><Relationship Id="rId15" Type="http://schemas.openxmlformats.org/officeDocument/2006/relationships/tags" Target="../tags/tag561.xml"/><Relationship Id="rId23" Type="http://schemas.openxmlformats.org/officeDocument/2006/relationships/tags" Target="../tags/tag569.xml"/><Relationship Id="rId28" Type="http://schemas.openxmlformats.org/officeDocument/2006/relationships/tags" Target="../tags/tag574.xml"/><Relationship Id="rId10" Type="http://schemas.openxmlformats.org/officeDocument/2006/relationships/tags" Target="../tags/tag556.xml"/><Relationship Id="rId19" Type="http://schemas.openxmlformats.org/officeDocument/2006/relationships/tags" Target="../tags/tag565.xml"/><Relationship Id="rId31" Type="http://schemas.openxmlformats.org/officeDocument/2006/relationships/tags" Target="../tags/tag577.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tags" Target="../tags/tag560.xml"/><Relationship Id="rId22" Type="http://schemas.openxmlformats.org/officeDocument/2006/relationships/tags" Target="../tags/tag568.xml"/><Relationship Id="rId27" Type="http://schemas.openxmlformats.org/officeDocument/2006/relationships/tags" Target="../tags/tag573.xml"/><Relationship Id="rId30" Type="http://schemas.openxmlformats.org/officeDocument/2006/relationships/tags" Target="../tags/tag576.xml"/><Relationship Id="rId8" Type="http://schemas.openxmlformats.org/officeDocument/2006/relationships/tags" Target="../tags/tag554.xml"/></Relationships>
</file>

<file path=ppt/slides/_rels/slide22.xml.rels><?xml version="1.0" encoding="UTF-8" standalone="yes"?>
<Relationships xmlns="http://schemas.openxmlformats.org/package/2006/relationships"><Relationship Id="rId8" Type="http://schemas.openxmlformats.org/officeDocument/2006/relationships/tags" Target="../tags/tag585.xml"/><Relationship Id="rId13" Type="http://schemas.openxmlformats.org/officeDocument/2006/relationships/tags" Target="../tags/tag590.xml"/><Relationship Id="rId18" Type="http://schemas.openxmlformats.org/officeDocument/2006/relationships/tags" Target="../tags/tag595.xml"/><Relationship Id="rId26" Type="http://schemas.openxmlformats.org/officeDocument/2006/relationships/tags" Target="../tags/tag603.xml"/><Relationship Id="rId3" Type="http://schemas.openxmlformats.org/officeDocument/2006/relationships/tags" Target="../tags/tag580.xml"/><Relationship Id="rId21" Type="http://schemas.openxmlformats.org/officeDocument/2006/relationships/tags" Target="../tags/tag598.xml"/><Relationship Id="rId7" Type="http://schemas.openxmlformats.org/officeDocument/2006/relationships/tags" Target="../tags/tag584.xml"/><Relationship Id="rId12" Type="http://schemas.openxmlformats.org/officeDocument/2006/relationships/tags" Target="../tags/tag589.xml"/><Relationship Id="rId17" Type="http://schemas.openxmlformats.org/officeDocument/2006/relationships/tags" Target="../tags/tag594.xml"/><Relationship Id="rId25" Type="http://schemas.openxmlformats.org/officeDocument/2006/relationships/tags" Target="../tags/tag602.xml"/><Relationship Id="rId2" Type="http://schemas.openxmlformats.org/officeDocument/2006/relationships/tags" Target="../tags/tag579.xml"/><Relationship Id="rId16" Type="http://schemas.openxmlformats.org/officeDocument/2006/relationships/tags" Target="../tags/tag593.xml"/><Relationship Id="rId20" Type="http://schemas.openxmlformats.org/officeDocument/2006/relationships/tags" Target="../tags/tag597.xml"/><Relationship Id="rId29" Type="http://schemas.openxmlformats.org/officeDocument/2006/relationships/image" Target="../media/image17.png"/><Relationship Id="rId1" Type="http://schemas.openxmlformats.org/officeDocument/2006/relationships/tags" Target="../tags/tag578.xml"/><Relationship Id="rId6" Type="http://schemas.openxmlformats.org/officeDocument/2006/relationships/tags" Target="../tags/tag583.xml"/><Relationship Id="rId11" Type="http://schemas.openxmlformats.org/officeDocument/2006/relationships/tags" Target="../tags/tag588.xml"/><Relationship Id="rId24" Type="http://schemas.openxmlformats.org/officeDocument/2006/relationships/tags" Target="../tags/tag601.xml"/><Relationship Id="rId5" Type="http://schemas.openxmlformats.org/officeDocument/2006/relationships/tags" Target="../tags/tag582.xml"/><Relationship Id="rId15" Type="http://schemas.openxmlformats.org/officeDocument/2006/relationships/tags" Target="../tags/tag592.xml"/><Relationship Id="rId23" Type="http://schemas.openxmlformats.org/officeDocument/2006/relationships/tags" Target="../tags/tag600.xml"/><Relationship Id="rId28" Type="http://schemas.openxmlformats.org/officeDocument/2006/relationships/slideLayout" Target="../slideLayouts/slideLayout5.xml"/><Relationship Id="rId10" Type="http://schemas.openxmlformats.org/officeDocument/2006/relationships/tags" Target="../tags/tag587.xml"/><Relationship Id="rId19" Type="http://schemas.openxmlformats.org/officeDocument/2006/relationships/tags" Target="../tags/tag596.xml"/><Relationship Id="rId4" Type="http://schemas.openxmlformats.org/officeDocument/2006/relationships/tags" Target="../tags/tag581.xml"/><Relationship Id="rId9" Type="http://schemas.openxmlformats.org/officeDocument/2006/relationships/tags" Target="../tags/tag586.xml"/><Relationship Id="rId14" Type="http://schemas.openxmlformats.org/officeDocument/2006/relationships/tags" Target="../tags/tag591.xml"/><Relationship Id="rId22" Type="http://schemas.openxmlformats.org/officeDocument/2006/relationships/tags" Target="../tags/tag599.xml"/><Relationship Id="rId27" Type="http://schemas.openxmlformats.org/officeDocument/2006/relationships/tags" Target="../tags/tag604.xml"/><Relationship Id="rId30" Type="http://schemas.openxmlformats.org/officeDocument/2006/relationships/image" Target="../media/image18.svg"/></Relationships>
</file>

<file path=ppt/slides/_rels/slide23.xml.rels><?xml version="1.0" encoding="UTF-8" standalone="yes"?>
<Relationships xmlns="http://schemas.openxmlformats.org/package/2006/relationships"><Relationship Id="rId8" Type="http://schemas.openxmlformats.org/officeDocument/2006/relationships/tags" Target="../tags/tag612.xml"/><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slideLayout" Target="../slideLayouts/slideLayout5.xml"/><Relationship Id="rId3" Type="http://schemas.openxmlformats.org/officeDocument/2006/relationships/tags" Target="../tags/tag607.xml"/><Relationship Id="rId21" Type="http://schemas.openxmlformats.org/officeDocument/2006/relationships/tags" Target="../tags/tag625.xml"/><Relationship Id="rId7" Type="http://schemas.openxmlformats.org/officeDocument/2006/relationships/tags" Target="../tags/tag611.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2" Type="http://schemas.openxmlformats.org/officeDocument/2006/relationships/tags" Target="../tags/tag606.xml"/><Relationship Id="rId16" Type="http://schemas.openxmlformats.org/officeDocument/2006/relationships/tags" Target="../tags/tag620.xml"/><Relationship Id="rId20" Type="http://schemas.openxmlformats.org/officeDocument/2006/relationships/tags" Target="../tags/tag624.xml"/><Relationship Id="rId1" Type="http://schemas.openxmlformats.org/officeDocument/2006/relationships/tags" Target="../tags/tag605.xml"/><Relationship Id="rId6" Type="http://schemas.openxmlformats.org/officeDocument/2006/relationships/tags" Target="../tags/tag610.xml"/><Relationship Id="rId11" Type="http://schemas.openxmlformats.org/officeDocument/2006/relationships/tags" Target="../tags/tag615.xml"/><Relationship Id="rId24" Type="http://schemas.openxmlformats.org/officeDocument/2006/relationships/tags" Target="../tags/tag628.xml"/><Relationship Id="rId5" Type="http://schemas.openxmlformats.org/officeDocument/2006/relationships/tags" Target="../tags/tag609.xml"/><Relationship Id="rId15" Type="http://schemas.openxmlformats.org/officeDocument/2006/relationships/tags" Target="../tags/tag619.xml"/><Relationship Id="rId23" Type="http://schemas.openxmlformats.org/officeDocument/2006/relationships/tags" Target="../tags/tag627.xml"/><Relationship Id="rId10" Type="http://schemas.openxmlformats.org/officeDocument/2006/relationships/tags" Target="../tags/tag614.xml"/><Relationship Id="rId19" Type="http://schemas.openxmlformats.org/officeDocument/2006/relationships/tags" Target="../tags/tag623.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tags" Target="../tags/tag618.xml"/><Relationship Id="rId22" Type="http://schemas.openxmlformats.org/officeDocument/2006/relationships/tags" Target="../tags/tag626.xml"/></Relationships>
</file>

<file path=ppt/slides/_rels/slide24.xml.rels><?xml version="1.0" encoding="UTF-8" standalone="yes"?>
<Relationships xmlns="http://schemas.openxmlformats.org/package/2006/relationships"><Relationship Id="rId8" Type="http://schemas.openxmlformats.org/officeDocument/2006/relationships/tags" Target="../tags/tag637.xml"/><Relationship Id="rId13" Type="http://schemas.openxmlformats.org/officeDocument/2006/relationships/tags" Target="../tags/tag642.xml"/><Relationship Id="rId18" Type="http://schemas.openxmlformats.org/officeDocument/2006/relationships/tags" Target="../tags/tag647.xml"/><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tags" Target="../tags/tag641.xml"/><Relationship Id="rId17" Type="http://schemas.openxmlformats.org/officeDocument/2006/relationships/tags" Target="../tags/tag646.xml"/><Relationship Id="rId2" Type="http://schemas.openxmlformats.org/officeDocument/2006/relationships/tags" Target="../tags/tag631.xml"/><Relationship Id="rId16" Type="http://schemas.openxmlformats.org/officeDocument/2006/relationships/tags" Target="../tags/tag645.xml"/><Relationship Id="rId20" Type="http://schemas.openxmlformats.org/officeDocument/2006/relationships/image" Target="../media/image9.png"/><Relationship Id="rId1" Type="http://schemas.openxmlformats.org/officeDocument/2006/relationships/tags" Target="../tags/tag630.xml"/><Relationship Id="rId6" Type="http://schemas.openxmlformats.org/officeDocument/2006/relationships/tags" Target="../tags/tag635.xml"/><Relationship Id="rId11" Type="http://schemas.openxmlformats.org/officeDocument/2006/relationships/tags" Target="../tags/tag640.xml"/><Relationship Id="rId5" Type="http://schemas.openxmlformats.org/officeDocument/2006/relationships/tags" Target="../tags/tag634.xml"/><Relationship Id="rId15" Type="http://schemas.openxmlformats.org/officeDocument/2006/relationships/tags" Target="../tags/tag644.xml"/><Relationship Id="rId10" Type="http://schemas.openxmlformats.org/officeDocument/2006/relationships/tags" Target="../tags/tag639.xml"/><Relationship Id="rId19" Type="http://schemas.openxmlformats.org/officeDocument/2006/relationships/slideLayout" Target="../slideLayouts/slideLayout5.xml"/><Relationship Id="rId4" Type="http://schemas.openxmlformats.org/officeDocument/2006/relationships/tags" Target="../tags/tag633.xml"/><Relationship Id="rId9" Type="http://schemas.openxmlformats.org/officeDocument/2006/relationships/tags" Target="../tags/tag638.xml"/><Relationship Id="rId14" Type="http://schemas.openxmlformats.org/officeDocument/2006/relationships/tags" Target="../tags/tag643.xml"/></Relationships>
</file>

<file path=ppt/slides/_rels/slide25.xml.rels><?xml version="1.0" encoding="UTF-8" standalone="yes"?>
<Relationships xmlns="http://schemas.openxmlformats.org/package/2006/relationships"><Relationship Id="rId13" Type="http://schemas.openxmlformats.org/officeDocument/2006/relationships/tags" Target="../tags/tag660.xml"/><Relationship Id="rId18" Type="http://schemas.openxmlformats.org/officeDocument/2006/relationships/tags" Target="../tags/tag665.xml"/><Relationship Id="rId26" Type="http://schemas.openxmlformats.org/officeDocument/2006/relationships/tags" Target="../tags/tag673.xml"/><Relationship Id="rId39" Type="http://schemas.openxmlformats.org/officeDocument/2006/relationships/image" Target="../media/image1.png"/><Relationship Id="rId21" Type="http://schemas.openxmlformats.org/officeDocument/2006/relationships/tags" Target="../tags/tag668.xml"/><Relationship Id="rId34" Type="http://schemas.openxmlformats.org/officeDocument/2006/relationships/tags" Target="../tags/tag681.xml"/><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tags" Target="../tags/tag672.xml"/><Relationship Id="rId33" Type="http://schemas.openxmlformats.org/officeDocument/2006/relationships/tags" Target="../tags/tag680.xml"/><Relationship Id="rId38" Type="http://schemas.openxmlformats.org/officeDocument/2006/relationships/slideLayout" Target="../slideLayouts/slideLayout1.xml"/><Relationship Id="rId2" Type="http://schemas.openxmlformats.org/officeDocument/2006/relationships/tags" Target="../tags/tag649.xml"/><Relationship Id="rId16" Type="http://schemas.openxmlformats.org/officeDocument/2006/relationships/tags" Target="../tags/tag663.xml"/><Relationship Id="rId20" Type="http://schemas.openxmlformats.org/officeDocument/2006/relationships/tags" Target="../tags/tag667.xml"/><Relationship Id="rId29" Type="http://schemas.openxmlformats.org/officeDocument/2006/relationships/tags" Target="../tags/tag676.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tags" Target="../tags/tag671.xml"/><Relationship Id="rId32" Type="http://schemas.openxmlformats.org/officeDocument/2006/relationships/tags" Target="../tags/tag679.xml"/><Relationship Id="rId37" Type="http://schemas.openxmlformats.org/officeDocument/2006/relationships/tags" Target="../tags/tag684.xml"/><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tags" Target="../tags/tag670.xml"/><Relationship Id="rId28" Type="http://schemas.openxmlformats.org/officeDocument/2006/relationships/tags" Target="../tags/tag675.xml"/><Relationship Id="rId36" Type="http://schemas.openxmlformats.org/officeDocument/2006/relationships/tags" Target="../tags/tag683.xml"/><Relationship Id="rId10" Type="http://schemas.openxmlformats.org/officeDocument/2006/relationships/tags" Target="../tags/tag657.xml"/><Relationship Id="rId19" Type="http://schemas.openxmlformats.org/officeDocument/2006/relationships/tags" Target="../tags/tag666.xml"/><Relationship Id="rId31" Type="http://schemas.openxmlformats.org/officeDocument/2006/relationships/tags" Target="../tags/tag678.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tags" Target="../tags/tag669.xml"/><Relationship Id="rId27" Type="http://schemas.openxmlformats.org/officeDocument/2006/relationships/tags" Target="../tags/tag674.xml"/><Relationship Id="rId30" Type="http://schemas.openxmlformats.org/officeDocument/2006/relationships/tags" Target="../tags/tag677.xml"/><Relationship Id="rId35" Type="http://schemas.openxmlformats.org/officeDocument/2006/relationships/tags" Target="../tags/tag682.xml"/><Relationship Id="rId8" Type="http://schemas.openxmlformats.org/officeDocument/2006/relationships/tags" Target="../tags/tag655.xml"/><Relationship Id="rId3" Type="http://schemas.openxmlformats.org/officeDocument/2006/relationships/tags" Target="../tags/tag650.xml"/></Relationships>
</file>

<file path=ppt/slides/_rels/slide3.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 Type="http://schemas.openxmlformats.org/officeDocument/2006/relationships/tags" Target="../tags/tag136.xml"/><Relationship Id="rId21" Type="http://schemas.openxmlformats.org/officeDocument/2006/relationships/tags" Target="../tags/tag154.xml"/><Relationship Id="rId34" Type="http://schemas.openxmlformats.org/officeDocument/2006/relationships/image" Target="../media/image3.png"/><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image" Target="../media/image2.png"/><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tags" Target="../tags/tag16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notesSlide" Target="../notesSlides/notesSlide1.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slideLayout" Target="../slideLayouts/slideLayout1.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image" Target="../media/image4.svg"/><Relationship Id="rId8" Type="http://schemas.openxmlformats.org/officeDocument/2006/relationships/tags" Target="../tags/tag141.xml"/></Relationships>
</file>

<file path=ppt/slides/_rels/slide4.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5.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slideLayout" Target="../slideLayouts/slideLayout2.xml"/><Relationship Id="rId5" Type="http://schemas.openxmlformats.org/officeDocument/2006/relationships/tags" Target="../tags/tag168.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s>
</file>

<file path=ppt/slides/_rels/slide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image" Target="../media/image6.png"/><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slideLayout" Target="../slideLayouts/slideLayout2.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ags" Target="../tags/tag221.xml"/><Relationship Id="rId21" Type="http://schemas.openxmlformats.org/officeDocument/2006/relationships/slideLayout" Target="../slideLayouts/slideLayout2.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tags" Target="../tags/tag238.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tags" Target="../tags/tag233.xml"/><Relationship Id="rId10" Type="http://schemas.openxmlformats.org/officeDocument/2006/relationships/tags" Target="../tags/tag228.xml"/><Relationship Id="rId19" Type="http://schemas.openxmlformats.org/officeDocument/2006/relationships/tags" Target="../tags/tag237.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image" Target="../media/image8.png"/></Relationships>
</file>

<file path=ppt/slides/_rels/slide8.xml.rels><?xml version="1.0" encoding="UTF-8" standalone="yes"?>
<Relationships xmlns="http://schemas.openxmlformats.org/package/2006/relationships"><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tags" Target="../tags/tag264.xml"/><Relationship Id="rId39" Type="http://schemas.openxmlformats.org/officeDocument/2006/relationships/slideLayout" Target="../slideLayouts/slideLayout1.xml"/><Relationship Id="rId21" Type="http://schemas.openxmlformats.org/officeDocument/2006/relationships/tags" Target="../tags/tag259.xml"/><Relationship Id="rId34" Type="http://schemas.openxmlformats.org/officeDocument/2006/relationships/tags" Target="../tags/tag272.xml"/><Relationship Id="rId42" Type="http://schemas.openxmlformats.org/officeDocument/2006/relationships/image" Target="../media/image4.svg"/><Relationship Id="rId7" Type="http://schemas.openxmlformats.org/officeDocument/2006/relationships/tags" Target="../tags/tag245.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29" Type="http://schemas.openxmlformats.org/officeDocument/2006/relationships/tags" Target="../tags/tag267.xml"/><Relationship Id="rId41" Type="http://schemas.openxmlformats.org/officeDocument/2006/relationships/image" Target="../media/image3.png"/><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image" Target="../media/image2.png"/><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10" Type="http://schemas.openxmlformats.org/officeDocument/2006/relationships/tags" Target="../tags/tag248.xml"/><Relationship Id="rId19" Type="http://schemas.openxmlformats.org/officeDocument/2006/relationships/tags" Target="../tags/tag257.xml"/><Relationship Id="rId31" Type="http://schemas.openxmlformats.org/officeDocument/2006/relationships/tags" Target="../tags/tag269.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8" Type="http://schemas.openxmlformats.org/officeDocument/2006/relationships/tags" Target="../tags/tag246.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s>
</file>

<file path=ppt/slides/_rels/slide9.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3" Type="http://schemas.openxmlformats.org/officeDocument/2006/relationships/tags" Target="../tags/tag279.xml"/><Relationship Id="rId21" Type="http://schemas.openxmlformats.org/officeDocument/2006/relationships/tags" Target="../tags/tag297.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24" Type="http://schemas.openxmlformats.org/officeDocument/2006/relationships/notesSlide" Target="../notesSlides/notesSlide2.xml"/><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slideLayout" Target="../slideLayouts/slideLayout3.xml"/><Relationship Id="rId10" Type="http://schemas.openxmlformats.org/officeDocument/2006/relationships/tags" Target="../tags/tag286.xml"/><Relationship Id="rId19" Type="http://schemas.openxmlformats.org/officeDocument/2006/relationships/tags" Target="../tags/tag295.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userDrawn="1"/>
        </p:nvGrpSpPr>
        <p:grpSpPr>
          <a:xfrm rot="16200000">
            <a:off x="1590807" y="4804882"/>
            <a:ext cx="428835" cy="2529576"/>
            <a:chOff x="11067253" y="3844910"/>
            <a:chExt cx="428835" cy="2529576"/>
          </a:xfrm>
          <a:gradFill>
            <a:gsLst>
              <a:gs pos="0">
                <a:srgbClr val="E1F9FC">
                  <a:alpha val="0"/>
                </a:srgbClr>
              </a:gs>
              <a:gs pos="100000">
                <a:srgbClr val="65E0FA"/>
              </a:gs>
            </a:gsLst>
            <a:lin ang="16200000" scaled="0"/>
          </a:gradFill>
        </p:grpSpPr>
        <p:grpSp>
          <p:nvGrpSpPr>
            <p:cNvPr id="5" name="Group 4"/>
            <p:cNvGrpSpPr/>
            <p:nvPr userDrawn="1"/>
          </p:nvGrpSpPr>
          <p:grpSpPr>
            <a:xfrm>
              <a:off x="11067253" y="3844910"/>
              <a:ext cx="428835" cy="2529576"/>
              <a:chOff x="10460214" y="4181769"/>
              <a:chExt cx="428835" cy="2529576"/>
            </a:xfrm>
            <a:grpFill/>
          </p:grpSpPr>
          <p:grpSp>
            <p:nvGrpSpPr>
              <p:cNvPr id="10" name="Google Shape;1977;p43"/>
              <p:cNvGrpSpPr/>
              <p:nvPr userDrawn="1"/>
            </p:nvGrpSpPr>
            <p:grpSpPr>
              <a:xfrm>
                <a:off x="10460214" y="4181769"/>
                <a:ext cx="428835" cy="428835"/>
                <a:chOff x="8380157" y="546043"/>
                <a:chExt cx="273300" cy="273300"/>
              </a:xfrm>
              <a:grpFill/>
            </p:grpSpPr>
            <p:sp>
              <p:nvSpPr>
                <p:cNvPr id="12" name="图形"/>
                <p:cNvSpPr/>
                <p:nvPr>
                  <p:custDataLst>
                    <p:tags r:id="rId31"/>
                  </p:custDataLst>
                </p:nvPr>
              </p:nvSpPr>
              <p:spPr>
                <a:xfrm>
                  <a:off x="8380157" y="546043"/>
                  <a:ext cx="273300" cy="273300"/>
                </a:xfrm>
                <a:prstGeom prst="ellipse">
                  <a:avLst/>
                </a:prstGeom>
                <a:grpFill/>
                <a:ln>
                  <a:solidFill>
                    <a:schemeClr val="bg2">
                      <a:lumMod val="85000"/>
                    </a:schemeClr>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13" name="图形"/>
                <p:cNvSpPr/>
                <p:nvPr>
                  <p:custDataLst>
                    <p:tags r:id="rId32"/>
                  </p:custDataLst>
                </p:nvPr>
              </p:nvSpPr>
              <p:spPr>
                <a:xfrm>
                  <a:off x="8418857" y="584743"/>
                  <a:ext cx="195900" cy="195900"/>
                </a:xfrm>
                <a:prstGeom prst="ellipse">
                  <a:avLst/>
                </a:prstGeom>
                <a:grpFill/>
                <a:ln w="19050" cap="flat" cmpd="sng">
                  <a:solidFill>
                    <a:schemeClr val="bg2">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11" name="图形"/>
              <p:cNvCxnSpPr/>
              <p:nvPr userDrawn="1">
                <p:custDataLst>
                  <p:tags r:id="rId30"/>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6" name="Group 5"/>
            <p:cNvGrpSpPr/>
            <p:nvPr userDrawn="1"/>
          </p:nvGrpSpPr>
          <p:grpSpPr>
            <a:xfrm rot="16200000">
              <a:off x="11024172" y="5612130"/>
              <a:ext cx="514996" cy="139764"/>
              <a:chOff x="10114279" y="833002"/>
              <a:chExt cx="514996" cy="139764"/>
            </a:xfrm>
            <a:grpFill/>
          </p:grpSpPr>
          <p:sp>
            <p:nvSpPr>
              <p:cNvPr id="7" name="图形"/>
              <p:cNvSpPr/>
              <p:nvPr userDrawn="1">
                <p:custDataLst>
                  <p:tags r:id="rId27"/>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8" name="图形"/>
              <p:cNvSpPr/>
              <p:nvPr userDrawn="1">
                <p:custDataLst>
                  <p:tags r:id="rId28"/>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9" name="图形"/>
              <p:cNvSpPr/>
              <p:nvPr userDrawn="1">
                <p:custDataLst>
                  <p:tags r:id="rId29"/>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111" name="图形"/>
          <p:cNvGrpSpPr/>
          <p:nvPr/>
        </p:nvGrpSpPr>
        <p:grpSpPr>
          <a:xfrm>
            <a:off x="6659245" y="688340"/>
            <a:ext cx="5648960" cy="6253480"/>
            <a:chOff x="10487" y="1084"/>
            <a:chExt cx="8896" cy="9848"/>
          </a:xfrm>
        </p:grpSpPr>
        <p:sp>
          <p:nvSpPr>
            <p:cNvPr id="45" name="图形"/>
            <p:cNvSpPr/>
            <p:nvPr userDrawn="1">
              <p:custDataLst>
                <p:tags r:id="rId24"/>
              </p:custDataLst>
            </p:nvPr>
          </p:nvSpPr>
          <p:spPr>
            <a:xfrm flipH="1">
              <a:off x="17025" y="4184"/>
              <a:ext cx="1938" cy="6748"/>
            </a:xfrm>
            <a:custGeom>
              <a:avLst/>
              <a:gdLst/>
              <a:ahLst/>
              <a:cxnLst/>
              <a:rect l="l" t="t" r="r" b="b"/>
              <a:pathLst>
                <a:path w="19053" h="53125" extrusionOk="0">
                  <a:moveTo>
                    <a:pt x="18990" y="48712"/>
                  </a:moveTo>
                  <a:cubicBezTo>
                    <a:pt x="19053" y="48389"/>
                    <a:pt x="19053" y="48057"/>
                    <a:pt x="18990" y="47735"/>
                  </a:cubicBezTo>
                  <a:lnTo>
                    <a:pt x="18990" y="1"/>
                  </a:lnTo>
                  <a:lnTo>
                    <a:pt x="0" y="1"/>
                  </a:lnTo>
                  <a:lnTo>
                    <a:pt x="0" y="48712"/>
                  </a:lnTo>
                  <a:lnTo>
                    <a:pt x="41" y="48712"/>
                  </a:lnTo>
                  <a:cubicBezTo>
                    <a:pt x="485" y="51192"/>
                    <a:pt x="4567" y="53124"/>
                    <a:pt x="9533" y="53109"/>
                  </a:cubicBezTo>
                  <a:cubicBezTo>
                    <a:pt x="14461" y="53093"/>
                    <a:pt x="18509" y="51167"/>
                    <a:pt x="18990" y="48712"/>
                  </a:cubicBezTo>
                  <a:close/>
                </a:path>
              </a:pathLst>
            </a:custGeom>
            <a:gradFill>
              <a:gsLst>
                <a:gs pos="0">
                  <a:srgbClr val="FFFFFF">
                    <a:alpha val="0"/>
                  </a:srgbClr>
                </a:gs>
                <a:gs pos="100000">
                  <a:srgbClr val="65E0F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nvGrpSpPr>
            <p:cNvPr id="110" name="组合 109"/>
            <p:cNvGrpSpPr/>
            <p:nvPr/>
          </p:nvGrpSpPr>
          <p:grpSpPr>
            <a:xfrm>
              <a:off x="10487" y="1084"/>
              <a:ext cx="8896" cy="9716"/>
              <a:chOff x="10487" y="1084"/>
              <a:chExt cx="8896" cy="9716"/>
            </a:xfrm>
          </p:grpSpPr>
          <p:sp>
            <p:nvSpPr>
              <p:cNvPr id="2" name="图形"/>
              <p:cNvSpPr/>
              <p:nvPr userDrawn="1">
                <p:custDataLst>
                  <p:tags r:id="rId25"/>
                </p:custDataLst>
              </p:nvPr>
            </p:nvSpPr>
            <p:spPr>
              <a:xfrm>
                <a:off x="11556" y="1084"/>
                <a:ext cx="6667" cy="9716"/>
              </a:xfrm>
              <a:prstGeom prst="round2SameRect">
                <a:avLst>
                  <a:gd name="adj1" fmla="val 50000"/>
                  <a:gd name="adj2" fmla="val 0"/>
                </a:avLst>
              </a:prstGeom>
              <a:gradFill flip="none" rotWithShape="1">
                <a:gsLst>
                  <a:gs pos="0">
                    <a:srgbClr val="E1F9FC">
                      <a:alpha val="0"/>
                    </a:srgbClr>
                  </a:gs>
                  <a:gs pos="100000">
                    <a:srgbClr val="65E0FA"/>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3" name="图形" descr="112173-removebg-preview"/>
              <p:cNvPicPr>
                <a:picLocks noChangeAspect="1"/>
              </p:cNvPicPr>
              <p:nvPr>
                <p:custDataLst>
                  <p:tags r:id="rId26"/>
                </p:custDataLst>
              </p:nvPr>
            </p:nvPicPr>
            <p:blipFill>
              <a:blip r:embed="rId34"/>
              <a:srcRect t="19679" b="20436"/>
              <a:stretch>
                <a:fillRect/>
              </a:stretch>
            </p:blipFill>
            <p:spPr>
              <a:xfrm>
                <a:off x="10487" y="2280"/>
                <a:ext cx="8896" cy="7991"/>
              </a:xfrm>
              <a:prstGeom prst="rect">
                <a:avLst/>
              </a:prstGeom>
            </p:spPr>
          </p:pic>
        </p:grpSp>
      </p:grpSp>
      <p:sp>
        <p:nvSpPr>
          <p:cNvPr id="65" name="图形"/>
          <p:cNvSpPr txBox="1"/>
          <p:nvPr/>
        </p:nvSpPr>
        <p:spPr>
          <a:xfrm>
            <a:off x="757555" y="1569410"/>
            <a:ext cx="3364231" cy="923330"/>
          </a:xfrm>
          <a:prstGeom prst="rect">
            <a:avLst/>
          </a:prstGeom>
          <a:noFill/>
        </p:spPr>
        <p:txBody>
          <a:bodyPr wrap="square" rtlCol="0">
            <a:spAutoFit/>
          </a:bodyPr>
          <a:lstStyle/>
          <a:p>
            <a:r>
              <a:rPr lang="en-US" altLang="zh-CN" sz="5400" b="1" dirty="0">
                <a:latin typeface="思源宋体 CN Heavy" panose="02020900000000000000" charset="-122"/>
                <a:ea typeface="思源宋体 CN Heavy" panose="02020900000000000000" charset="-122"/>
                <a:cs typeface="思源宋体 CN Heavy" panose="02020900000000000000" charset="-122"/>
              </a:rPr>
              <a:t>Free</a:t>
            </a:r>
            <a:endParaRPr lang="zh-CN" altLang="en-US" sz="5400" b="1" dirty="0">
              <a:solidFill>
                <a:srgbClr val="3293F6"/>
              </a:solidFill>
              <a:latin typeface="思源宋体 CN Heavy" panose="02020900000000000000" charset="-122"/>
              <a:ea typeface="思源宋体 CN Heavy" panose="02020900000000000000" charset="-122"/>
              <a:cs typeface="思源宋体 CN Heavy" panose="02020900000000000000" charset="-122"/>
            </a:endParaRPr>
          </a:p>
        </p:txBody>
      </p:sp>
      <p:sp>
        <p:nvSpPr>
          <p:cNvPr id="104" name="图形"/>
          <p:cNvSpPr txBox="1"/>
          <p:nvPr/>
        </p:nvSpPr>
        <p:spPr>
          <a:xfrm>
            <a:off x="757555" y="3492498"/>
            <a:ext cx="6026151" cy="770894"/>
          </a:xfrm>
          <a:prstGeom prst="rect">
            <a:avLst/>
          </a:prstGeom>
          <a:noFill/>
        </p:spPr>
        <p:txBody>
          <a:bodyPr wrap="square" rtlCol="0" anchor="t">
            <a:noAutofit/>
          </a:bodyPr>
          <a:lstStyle/>
          <a:p>
            <a:pPr>
              <a:lnSpc>
                <a:spcPct val="170000"/>
              </a:lnSpc>
            </a:pPr>
            <a:r>
              <a:rPr lang="en-US" altLang="zh-CN" sz="2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Insert the Subtitle of Your Presentation</a:t>
            </a:r>
          </a:p>
        </p:txBody>
      </p:sp>
      <p:grpSp>
        <p:nvGrpSpPr>
          <p:cNvPr id="90" name="图形"/>
          <p:cNvGrpSpPr/>
          <p:nvPr/>
        </p:nvGrpSpPr>
        <p:grpSpPr>
          <a:xfrm>
            <a:off x="749936" y="4599306"/>
            <a:ext cx="4789805" cy="443230"/>
            <a:chOff x="1181" y="7243"/>
            <a:chExt cx="7543" cy="698"/>
          </a:xfrm>
        </p:grpSpPr>
        <p:grpSp>
          <p:nvGrpSpPr>
            <p:cNvPr id="69" name="图形"/>
            <p:cNvGrpSpPr/>
            <p:nvPr/>
          </p:nvGrpSpPr>
          <p:grpSpPr>
            <a:xfrm>
              <a:off x="1181" y="7249"/>
              <a:ext cx="3039" cy="692"/>
              <a:chOff x="2198" y="7587"/>
              <a:chExt cx="3360" cy="765"/>
            </a:xfrm>
          </p:grpSpPr>
          <p:sp>
            <p:nvSpPr>
              <p:cNvPr id="70" name="图形"/>
              <p:cNvSpPr/>
              <p:nvPr>
                <p:custDataLst>
                  <p:tags r:id="rId22"/>
                </p:custDataLst>
              </p:nvPr>
            </p:nvSpPr>
            <p:spPr>
              <a:xfrm>
                <a:off x="2198" y="7587"/>
                <a:ext cx="3192" cy="765"/>
              </a:xfrm>
              <a:prstGeom prst="roundRect">
                <a:avLst>
                  <a:gd name="adj" fmla="val 50000"/>
                </a:avLst>
              </a:prstGeom>
              <a:gradFill>
                <a:gsLst>
                  <a:gs pos="29000">
                    <a:srgbClr val="3293F6"/>
                  </a:gs>
                  <a:gs pos="100000">
                    <a:srgbClr val="65E0FA"/>
                  </a:gs>
                </a:gsLst>
                <a:lin ang="2700000"/>
              </a:gradFill>
              <a:ln w="25400">
                <a:solidFill>
                  <a:schemeClr val="bg1"/>
                </a:solidFill>
              </a:ln>
              <a:effectLst>
                <a:outerShdw blurRad="247650" dist="53492" dir="5400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286" tIns="48143" rIns="96286" bIns="4814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95" b="0" i="0" u="none" strike="noStrike" kern="1200" cap="none" spc="0" normalizeH="0" baseline="0" noProof="0">
                  <a:ln>
                    <a:noFill/>
                  </a:ln>
                  <a:solidFill>
                    <a:prstClr val="white"/>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71" name="图形"/>
              <p:cNvSpPr txBox="1"/>
              <p:nvPr>
                <p:custDataLst>
                  <p:tags r:id="rId23"/>
                </p:custDataLst>
              </p:nvPr>
            </p:nvSpPr>
            <p:spPr>
              <a:xfrm>
                <a:off x="2325" y="7635"/>
                <a:ext cx="3233" cy="643"/>
              </a:xfrm>
              <a:prstGeom prst="rect">
                <a:avLst/>
              </a:prstGeom>
              <a:noFill/>
            </p:spPr>
            <p:txBody>
              <a:bodyPr wrap="square" rtlCol="0">
                <a:spAutoFit/>
              </a:bodyPr>
              <a:lstStyle/>
              <a:p>
                <a:pPr lvl="0" algn="l">
                  <a:buClrTx/>
                  <a:buSzTx/>
                  <a:buFontTx/>
                </a:pPr>
                <a:r>
                  <a:rPr lang="en-US" altLang="zh-CN"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Freeppt7.com</a:t>
                </a:r>
                <a:endParaRPr lang="zh-CN" altLang="en-US"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endParaRPr>
              </a:p>
            </p:txBody>
          </p:sp>
        </p:grpSp>
        <p:grpSp>
          <p:nvGrpSpPr>
            <p:cNvPr id="72" name="图形"/>
            <p:cNvGrpSpPr/>
            <p:nvPr/>
          </p:nvGrpSpPr>
          <p:grpSpPr>
            <a:xfrm>
              <a:off x="4423" y="7243"/>
              <a:ext cx="2960" cy="692"/>
              <a:chOff x="2198" y="7587"/>
              <a:chExt cx="3273" cy="765"/>
            </a:xfrm>
          </p:grpSpPr>
          <p:sp>
            <p:nvSpPr>
              <p:cNvPr id="73" name="图形"/>
              <p:cNvSpPr/>
              <p:nvPr>
                <p:custDataLst>
                  <p:tags r:id="rId20"/>
                </p:custDataLst>
              </p:nvPr>
            </p:nvSpPr>
            <p:spPr>
              <a:xfrm>
                <a:off x="2198" y="7587"/>
                <a:ext cx="3192" cy="765"/>
              </a:xfrm>
              <a:prstGeom prst="roundRect">
                <a:avLst>
                  <a:gd name="adj" fmla="val 50000"/>
                </a:avLst>
              </a:prstGeom>
              <a:gradFill>
                <a:gsLst>
                  <a:gs pos="29000">
                    <a:srgbClr val="3293F6"/>
                  </a:gs>
                  <a:gs pos="100000">
                    <a:srgbClr val="65E0FA"/>
                  </a:gs>
                </a:gsLst>
                <a:lin ang="2700000"/>
              </a:gradFill>
              <a:ln w="25400">
                <a:solidFill>
                  <a:schemeClr val="bg1"/>
                </a:solidFill>
              </a:ln>
              <a:effectLst>
                <a:outerShdw blurRad="247650" dist="53492" dir="5400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286" tIns="48143" rIns="96286" bIns="4814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95" b="0" i="0" u="none" strike="noStrike" kern="1200" cap="none" spc="0" normalizeH="0" baseline="0" noProof="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74" name="图形"/>
              <p:cNvSpPr txBox="1"/>
              <p:nvPr>
                <p:custDataLst>
                  <p:tags r:id="rId21"/>
                </p:custDataLst>
              </p:nvPr>
            </p:nvSpPr>
            <p:spPr>
              <a:xfrm>
                <a:off x="2238" y="7653"/>
                <a:ext cx="3233" cy="643"/>
              </a:xfrm>
              <a:prstGeom prst="rect">
                <a:avLst/>
              </a:prstGeom>
              <a:noFill/>
            </p:spPr>
            <p:txBody>
              <a:bodyPr wrap="square" rtlCol="0">
                <a:spAutoFit/>
              </a:bodyPr>
              <a:lstStyle/>
              <a:p>
                <a:pPr lvl="0" algn="l">
                  <a:buClrTx/>
                  <a:buSzTx/>
                  <a:buFontTx/>
                </a:pPr>
                <a:r>
                  <a:rPr lang="en-US" altLang="zh-CN"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Time : 20XX</a:t>
                </a:r>
                <a:endParaRPr lang="zh-CN" altLang="en-US"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endParaRPr>
              </a:p>
            </p:txBody>
          </p:sp>
        </p:grpSp>
        <p:grpSp>
          <p:nvGrpSpPr>
            <p:cNvPr id="75" name="图形"/>
            <p:cNvGrpSpPr/>
            <p:nvPr/>
          </p:nvGrpSpPr>
          <p:grpSpPr>
            <a:xfrm>
              <a:off x="7830" y="7446"/>
              <a:ext cx="894" cy="368"/>
              <a:chOff x="7776" y="7516"/>
              <a:chExt cx="894" cy="368"/>
            </a:xfrm>
            <a:gradFill>
              <a:gsLst>
                <a:gs pos="0">
                  <a:srgbClr val="46D438"/>
                </a:gs>
                <a:gs pos="100000">
                  <a:srgbClr val="02AE24"/>
                </a:gs>
              </a:gsLst>
              <a:path path="circle">
                <a:fillToRect l="100000" t="100000"/>
              </a:path>
              <a:tileRect r="-100000" b="-100000"/>
            </a:gradFill>
          </p:grpSpPr>
          <p:grpSp>
            <p:nvGrpSpPr>
              <p:cNvPr id="76" name="组合 75"/>
              <p:cNvGrpSpPr/>
              <p:nvPr/>
            </p:nvGrpSpPr>
            <p:grpSpPr>
              <a:xfrm rot="10800000" flipH="1">
                <a:off x="7776" y="7516"/>
                <a:ext cx="306" cy="369"/>
                <a:chOff x="11250295" y="574675"/>
                <a:chExt cx="194426" cy="234315"/>
              </a:xfrm>
              <a:grpFill/>
            </p:grpSpPr>
            <p:sp>
              <p:nvSpPr>
                <p:cNvPr id="77" name="图形"/>
                <p:cNvSpPr/>
                <p:nvPr>
                  <p:custDataLst>
                    <p:tags r:id="rId18"/>
                  </p:custDataLst>
                </p:nvPr>
              </p:nvSpPr>
              <p:spPr bwMode="auto">
                <a:xfrm>
                  <a:off x="11250295"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78" name="图形"/>
                <p:cNvSpPr/>
                <p:nvPr>
                  <p:custDataLst>
                    <p:tags r:id="rId19"/>
                  </p:custDataLst>
                </p:nvPr>
              </p:nvSpPr>
              <p:spPr bwMode="auto">
                <a:xfrm>
                  <a:off x="11250295"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79" name="组合 78"/>
              <p:cNvGrpSpPr/>
              <p:nvPr/>
            </p:nvGrpSpPr>
            <p:grpSpPr>
              <a:xfrm rot="10800000" flipH="1">
                <a:off x="8082" y="7516"/>
                <a:ext cx="306" cy="369"/>
                <a:chOff x="11444720" y="574675"/>
                <a:chExt cx="194426" cy="234315"/>
              </a:xfrm>
              <a:grpFill/>
            </p:grpSpPr>
            <p:sp>
              <p:nvSpPr>
                <p:cNvPr id="80" name="图形"/>
                <p:cNvSpPr/>
                <p:nvPr>
                  <p:custDataLst>
                    <p:tags r:id="rId16"/>
                  </p:custDataLst>
                </p:nvPr>
              </p:nvSpPr>
              <p:spPr bwMode="auto">
                <a:xfrm>
                  <a:off x="11444720"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81" name="图形"/>
                <p:cNvSpPr/>
                <p:nvPr>
                  <p:custDataLst>
                    <p:tags r:id="rId17"/>
                  </p:custDataLst>
                </p:nvPr>
              </p:nvSpPr>
              <p:spPr bwMode="auto">
                <a:xfrm>
                  <a:off x="11444720"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82" name="组合 81"/>
              <p:cNvGrpSpPr/>
              <p:nvPr/>
            </p:nvGrpSpPr>
            <p:grpSpPr>
              <a:xfrm rot="10800000" flipH="1">
                <a:off x="8364" y="7516"/>
                <a:ext cx="306" cy="369"/>
                <a:chOff x="11623559" y="574675"/>
                <a:chExt cx="194426" cy="234315"/>
              </a:xfrm>
              <a:grpFill/>
            </p:grpSpPr>
            <p:sp>
              <p:nvSpPr>
                <p:cNvPr id="83" name="图形"/>
                <p:cNvSpPr/>
                <p:nvPr>
                  <p:custDataLst>
                    <p:tags r:id="rId14"/>
                  </p:custDataLst>
                </p:nvPr>
              </p:nvSpPr>
              <p:spPr bwMode="auto">
                <a:xfrm>
                  <a:off x="11623559"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84" name="图形"/>
                <p:cNvSpPr/>
                <p:nvPr>
                  <p:custDataLst>
                    <p:tags r:id="rId15"/>
                  </p:custDataLst>
                </p:nvPr>
              </p:nvSpPr>
              <p:spPr bwMode="auto">
                <a:xfrm>
                  <a:off x="11623559"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grpSp>
      <p:sp>
        <p:nvSpPr>
          <p:cNvPr id="89" name="图形"/>
          <p:cNvSpPr txBox="1"/>
          <p:nvPr>
            <p:custDataLst>
              <p:tags r:id="rId2"/>
            </p:custDataLst>
          </p:nvPr>
        </p:nvSpPr>
        <p:spPr>
          <a:xfrm>
            <a:off x="759462" y="2541440"/>
            <a:ext cx="6108698" cy="1015663"/>
          </a:xfrm>
          <a:prstGeom prst="rect">
            <a:avLst/>
          </a:prstGeom>
          <a:noFill/>
        </p:spPr>
        <p:txBody>
          <a:bodyPr wrap="square">
            <a:spAutoFit/>
          </a:bodyPr>
          <a:lstStyle/>
          <a:p>
            <a:r>
              <a:rPr lang="en-US" altLang="zh-CN" sz="6000" b="1" dirty="0">
                <a:solidFill>
                  <a:schemeClr val="tx1">
                    <a:lumMod val="85000"/>
                    <a:lumOff val="15000"/>
                  </a:schemeClr>
                </a:solidFill>
                <a:latin typeface="思源宋体 CN Heavy" panose="02020900000000000000" charset="-122"/>
                <a:ea typeface="思源宋体 CN Heavy" panose="02020900000000000000" charset="-122"/>
                <a:cs typeface="思源宋体 CN Heavy" panose="02020900000000000000" charset="-122"/>
                <a:sym typeface="+mn-ea"/>
              </a:rPr>
              <a:t>PPT Templates</a:t>
            </a:r>
            <a:endParaRPr lang="zh-CN" altLang="en-US" sz="6000" b="1" dirty="0">
              <a:solidFill>
                <a:srgbClr val="02AE24"/>
              </a:solidFill>
              <a:latin typeface="思源宋体 CN Heavy" panose="02020900000000000000" charset="-122"/>
              <a:ea typeface="思源宋体 CN Heavy" panose="02020900000000000000" charset="-122"/>
              <a:cs typeface="思源宋体 CN Heavy" panose="02020900000000000000" charset="-122"/>
            </a:endParaRPr>
          </a:p>
        </p:txBody>
      </p:sp>
      <p:sp>
        <p:nvSpPr>
          <p:cNvPr id="93" name="图形"/>
          <p:cNvSpPr/>
          <p:nvPr/>
        </p:nvSpPr>
        <p:spPr>
          <a:xfrm rot="18385658">
            <a:off x="-846454" y="-541021"/>
            <a:ext cx="2647315" cy="116459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nvGrpSpPr>
          <p:cNvPr id="95" name="图形"/>
          <p:cNvGrpSpPr/>
          <p:nvPr/>
        </p:nvGrpSpPr>
        <p:grpSpPr>
          <a:xfrm flipH="1">
            <a:off x="11316335" y="-44005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3"/>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4"/>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5"/>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6"/>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7"/>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8"/>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9"/>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0"/>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1"/>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2"/>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3"/>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
        <p:nvSpPr>
          <p:cNvPr id="109" name="图形"/>
          <p:cNvSpPr/>
          <p:nvPr/>
        </p:nvSpPr>
        <p:spPr>
          <a:xfrm rot="18385658" flipV="1">
            <a:off x="953772" y="252096"/>
            <a:ext cx="579755" cy="25527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4" name="Rounded Rectangle 7">
            <a:extLst>
              <a:ext uri="{FF2B5EF4-FFF2-40B4-BE49-F238E27FC236}">
                <a16:creationId xmlns:a16="http://schemas.microsoft.com/office/drawing/2014/main" id="{E53F1822-3BE7-0160-A592-4AD51D313A25}"/>
              </a:ext>
            </a:extLst>
          </p:cNvPr>
          <p:cNvSpPr/>
          <p:nvPr/>
        </p:nvSpPr>
        <p:spPr>
          <a:xfrm>
            <a:off x="889420" y="359686"/>
            <a:ext cx="1684599" cy="413563"/>
          </a:xfrm>
          <a:prstGeom prst="roundRect">
            <a:avLst>
              <a:gd name="adj" fmla="val 50000"/>
            </a:avLst>
          </a:prstGeom>
          <a:solidFill>
            <a:schemeClr val="bg1">
              <a:alpha val="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left)">
                                      <p:cBhvr>
                                        <p:cTn id="15" dur="500"/>
                                        <p:tgtEl>
                                          <p:spTgt spid="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500"/>
                                        <p:tgtEl>
                                          <p:spTgt spid="10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104" grpId="0"/>
      <p:bldP spid="104" grpId="1"/>
      <p:bldP spid="93" grpId="0" animBg="1"/>
      <p:bldP spid="93" grpId="1" animBg="1"/>
      <p:bldP spid="109" grpId="0" animBg="1"/>
      <p:bldP spid="10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679451" y="1755775"/>
            <a:ext cx="10911841" cy="3741420"/>
            <a:chOff x="1166" y="2915"/>
            <a:chExt cx="17184" cy="5892"/>
          </a:xfrm>
        </p:grpSpPr>
        <p:pic>
          <p:nvPicPr>
            <p:cNvPr id="9" name="图形" descr="E:\006包图网\素材\029商务3D\111940-removebg-preview.png111940-removebg-preview"/>
            <p:cNvPicPr>
              <a:picLocks noChangeAspect="1"/>
            </p:cNvPicPr>
            <p:nvPr>
              <p:custDataLst>
                <p:tags r:id="rId2"/>
              </p:custDataLst>
            </p:nvPr>
          </p:nvPicPr>
          <p:blipFill>
            <a:blip r:embed="rId11"/>
            <a:srcRect t="13755" b="19211"/>
            <a:stretch>
              <a:fillRect/>
            </a:stretch>
          </p:blipFill>
          <p:spPr>
            <a:xfrm>
              <a:off x="7436" y="4076"/>
              <a:ext cx="4705" cy="4731"/>
            </a:xfrm>
            <a:prstGeom prst="rect">
              <a:avLst/>
            </a:prstGeom>
          </p:spPr>
        </p:pic>
        <p:sp>
          <p:nvSpPr>
            <p:cNvPr id="10" name="图形"/>
            <p:cNvSpPr/>
            <p:nvPr>
              <p:custDataLst>
                <p:tags r:id="rId3"/>
              </p:custDataLst>
            </p:nvPr>
          </p:nvSpPr>
          <p:spPr>
            <a:xfrm flipH="1">
              <a:off x="1216" y="4997"/>
              <a:ext cx="5529" cy="956"/>
            </a:xfrm>
            <a:prstGeom prst="homePlate">
              <a:avLst>
                <a:gd name="adj" fmla="val 36274"/>
              </a:avLst>
            </a:prstGeom>
            <a:gradFill>
              <a:gsLst>
                <a:gs pos="14000">
                  <a:schemeClr val="accent1"/>
                </a:gs>
                <a:gs pos="100000">
                  <a:schemeClr val="accent2"/>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latin typeface="思源黑体旧字形 Light" panose="020B0300000000000000" charset="-128"/>
                <a:cs typeface="Arial" panose="020B0604020202020204" pitchFamily="34" charset="0"/>
              </a:endParaRPr>
            </a:p>
          </p:txBody>
        </p:sp>
        <p:sp>
          <p:nvSpPr>
            <p:cNvPr id="11" name="图形"/>
            <p:cNvSpPr txBox="1"/>
            <p:nvPr>
              <p:custDataLst>
                <p:tags r:id="rId4"/>
              </p:custDataLst>
            </p:nvPr>
          </p:nvSpPr>
          <p:spPr>
            <a:xfrm>
              <a:off x="2477" y="4873"/>
              <a:ext cx="3316" cy="915"/>
            </a:xfrm>
            <a:prstGeom prst="rect">
              <a:avLst/>
            </a:prstGeom>
            <a:noFill/>
          </p:spPr>
          <p:txBody>
            <a:bodyPr wrap="none" rtlCol="0">
              <a:spAutoFit/>
            </a:bodyPr>
            <a:lstStyle/>
            <a:p>
              <a:pPr algn="l">
                <a:lnSpc>
                  <a:spcPct val="150000"/>
                </a:lnSpc>
              </a:pPr>
              <a:r>
                <a:rPr lang="en-US" altLang="zh-CN" sz="2400" dirty="0">
                  <a:solidFill>
                    <a:schemeClr val="bg1"/>
                  </a:solidFill>
                  <a:effectLst/>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2400" dirty="0">
                <a:solidFill>
                  <a:schemeClr val="bg1"/>
                </a:solidFill>
                <a:effectLst/>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12" name="图形"/>
            <p:cNvSpPr txBox="1"/>
            <p:nvPr>
              <p:custDataLst>
                <p:tags r:id="rId5"/>
              </p:custDataLst>
            </p:nvPr>
          </p:nvSpPr>
          <p:spPr>
            <a:xfrm>
              <a:off x="1166" y="6234"/>
              <a:ext cx="5406" cy="1519"/>
            </a:xfrm>
            <a:prstGeom prst="rect">
              <a:avLst/>
            </a:prstGeom>
            <a:noFill/>
          </p:spPr>
          <p:txBody>
            <a:bodyPr wrap="square" rtlCol="0">
              <a:spAutoFit/>
            </a:bodyPr>
            <a:lstStyle/>
            <a:p>
              <a:pPr algn="r">
                <a:lnSpc>
                  <a:spcPct val="150000"/>
                </a:lnSpc>
              </a:pPr>
              <a:r>
                <a:rPr lang="en-US" altLang="zh-CN" sz="1300" dirty="0">
                  <a:solidFill>
                    <a:schemeClr val="tx1">
                      <a:lumMod val="75000"/>
                      <a:lumOff val="2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en-US" altLang="zh-CN" sz="1300" dirty="0">
                <a:solidFill>
                  <a:schemeClr val="tx1">
                    <a:lumMod val="50000"/>
                    <a:lumOff val="50000"/>
                  </a:schemeClr>
                </a:solidFill>
                <a:cs typeface="思源黑体旧字形 Light" panose="020B0300000000000000" charset="-128"/>
              </a:endParaRPr>
            </a:p>
          </p:txBody>
        </p:sp>
        <p:sp>
          <p:nvSpPr>
            <p:cNvPr id="13" name="图形"/>
            <p:cNvSpPr/>
            <p:nvPr>
              <p:custDataLst>
                <p:tags r:id="rId6"/>
              </p:custDataLst>
            </p:nvPr>
          </p:nvSpPr>
          <p:spPr>
            <a:xfrm>
              <a:off x="12821" y="4997"/>
              <a:ext cx="5529" cy="956"/>
            </a:xfrm>
            <a:prstGeom prst="homePlate">
              <a:avLst>
                <a:gd name="adj" fmla="val 36274"/>
              </a:avLst>
            </a:prstGeom>
            <a:gradFill>
              <a:gsLst>
                <a:gs pos="14000">
                  <a:schemeClr val="accent1"/>
                </a:gs>
                <a:gs pos="100000">
                  <a:schemeClr val="accent2"/>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latin typeface="思源黑体旧字形 Light" panose="020B0300000000000000" charset="-128"/>
                <a:cs typeface="Arial" panose="020B0604020202020204" pitchFamily="34" charset="0"/>
              </a:endParaRPr>
            </a:p>
          </p:txBody>
        </p:sp>
        <p:sp>
          <p:nvSpPr>
            <p:cNvPr id="15" name="图形"/>
            <p:cNvSpPr txBox="1"/>
            <p:nvPr>
              <p:custDataLst>
                <p:tags r:id="rId7"/>
              </p:custDataLst>
            </p:nvPr>
          </p:nvSpPr>
          <p:spPr>
            <a:xfrm>
              <a:off x="12970" y="4901"/>
              <a:ext cx="3316" cy="915"/>
            </a:xfrm>
            <a:prstGeom prst="rect">
              <a:avLst/>
            </a:prstGeom>
            <a:noFill/>
          </p:spPr>
          <p:txBody>
            <a:bodyPr wrap="none" rtlCol="0">
              <a:spAutoFit/>
            </a:bodyPr>
            <a:lstStyle/>
            <a:p>
              <a:pPr algn="l">
                <a:lnSpc>
                  <a:spcPct val="150000"/>
                </a:lnSpc>
              </a:pPr>
              <a:r>
                <a:rPr lang="en-US" altLang="zh-CN" sz="2400" dirty="0">
                  <a:solidFill>
                    <a:schemeClr val="bg1"/>
                  </a:solidFill>
                  <a:effectLst/>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sz="2400" dirty="0">
                <a:solidFill>
                  <a:schemeClr val="bg1"/>
                </a:solidFill>
                <a:effectLst/>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16" name="图形"/>
            <p:cNvSpPr txBox="1"/>
            <p:nvPr>
              <p:custDataLst>
                <p:tags r:id="rId8"/>
              </p:custDataLst>
            </p:nvPr>
          </p:nvSpPr>
          <p:spPr>
            <a:xfrm>
              <a:off x="12971" y="6234"/>
              <a:ext cx="5378" cy="1519"/>
            </a:xfrm>
            <a:prstGeom prst="rect">
              <a:avLst/>
            </a:prstGeom>
            <a:noFill/>
          </p:spPr>
          <p:txBody>
            <a:bodyPr wrap="square" rtlCol="0">
              <a:spAutoFit/>
            </a:bodyPr>
            <a:lstStyle/>
            <a:p>
              <a:pPr algn="l">
                <a:lnSpc>
                  <a:spcPct val="150000"/>
                </a:lnSpc>
              </a:pPr>
              <a:r>
                <a:rPr lang="en-US" altLang="zh-CN" sz="1300" dirty="0">
                  <a:solidFill>
                    <a:schemeClr val="tx1">
                      <a:lumMod val="75000"/>
                      <a:lumOff val="2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zh-CN" sz="1300" dirty="0">
                <a:solidFill>
                  <a:schemeClr val="tx1">
                    <a:lumMod val="50000"/>
                    <a:lumOff val="50000"/>
                  </a:schemeClr>
                </a:solidFill>
                <a:cs typeface="思源黑体旧字形 Light" panose="020B0300000000000000" charset="-128"/>
              </a:endParaRPr>
            </a:p>
          </p:txBody>
        </p:sp>
        <p:sp>
          <p:nvSpPr>
            <p:cNvPr id="17" name="图形"/>
            <p:cNvSpPr txBox="1"/>
            <p:nvPr>
              <p:custDataLst>
                <p:tags r:id="rId9"/>
              </p:custDataLst>
            </p:nvPr>
          </p:nvSpPr>
          <p:spPr>
            <a:xfrm>
              <a:off x="1401" y="2915"/>
              <a:ext cx="16948" cy="1113"/>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a:t>
              </a:r>
              <a:endParaRPr lang="en-US" altLang="zh-CN" sz="1400" dirty="0">
                <a:solidFill>
                  <a:schemeClr val="tx1">
                    <a:lumMod val="50000"/>
                    <a:lumOff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图形"/>
          <p:cNvGrpSpPr/>
          <p:nvPr/>
        </p:nvGrpSpPr>
        <p:grpSpPr>
          <a:xfrm>
            <a:off x="399416" y="1730375"/>
            <a:ext cx="11160125" cy="4133850"/>
            <a:chOff x="629" y="2725"/>
            <a:chExt cx="17575" cy="6510"/>
          </a:xfrm>
        </p:grpSpPr>
        <p:sp>
          <p:nvSpPr>
            <p:cNvPr id="17" name="图形"/>
            <p:cNvSpPr>
              <a:spLocks noChangeAspect="1"/>
            </p:cNvSpPr>
            <p:nvPr>
              <p:custDataLst>
                <p:tags r:id="rId2"/>
              </p:custDataLst>
            </p:nvPr>
          </p:nvSpPr>
          <p:spPr bwMode="auto">
            <a:xfrm>
              <a:off x="7803" y="4788"/>
              <a:ext cx="1090" cy="1049"/>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gradFill>
              <a:gsLst>
                <a:gs pos="0">
                  <a:schemeClr val="accent2"/>
                </a:gs>
                <a:gs pos="90000">
                  <a:schemeClr val="accent1"/>
                </a:gs>
              </a:gsLst>
              <a:lin ang="13500000" scaled="0"/>
            </a:gradFill>
            <a:ln>
              <a:noFill/>
            </a:ln>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cs typeface="思源黑体 CN Normal" panose="020B0400000000000000" charset="-122"/>
              </a:endParaRPr>
            </a:p>
          </p:txBody>
        </p:sp>
        <p:sp>
          <p:nvSpPr>
            <p:cNvPr id="18" name="图形"/>
            <p:cNvSpPr>
              <a:spLocks noChangeAspect="1"/>
            </p:cNvSpPr>
            <p:nvPr>
              <p:custDataLst>
                <p:tags r:id="rId3"/>
              </p:custDataLst>
            </p:nvPr>
          </p:nvSpPr>
          <p:spPr bwMode="auto">
            <a:xfrm>
              <a:off x="7804" y="7019"/>
              <a:ext cx="1090" cy="1049"/>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gradFill>
              <a:gsLst>
                <a:gs pos="0">
                  <a:schemeClr val="accent2"/>
                </a:gs>
                <a:gs pos="90000">
                  <a:schemeClr val="accent1"/>
                </a:gs>
              </a:gsLst>
              <a:lin ang="13500000" scaled="0"/>
            </a:gradFill>
            <a:ln>
              <a:noFill/>
            </a:ln>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cs typeface="思源黑体 CN Normal" panose="020B0400000000000000" charset="-122"/>
              </a:endParaRPr>
            </a:p>
          </p:txBody>
        </p:sp>
        <p:sp>
          <p:nvSpPr>
            <p:cNvPr id="19" name="图形"/>
            <p:cNvSpPr txBox="1"/>
            <p:nvPr>
              <p:custDataLst>
                <p:tags r:id="rId4"/>
              </p:custDataLst>
            </p:nvPr>
          </p:nvSpPr>
          <p:spPr>
            <a:xfrm>
              <a:off x="8894" y="4368"/>
              <a:ext cx="9310" cy="1833"/>
            </a:xfrm>
            <a:prstGeom prst="rect">
              <a:avLst/>
            </a:prstGeom>
            <a:noFill/>
          </p:spPr>
          <p:txBody>
            <a:bodyPr wrap="square" rtlCol="0">
              <a:spAutoFit/>
            </a:bodyPr>
            <a:lstStyle/>
            <a:p>
              <a:pPr>
                <a:lnSpc>
                  <a:spcPct val="150000"/>
                </a:lnSpc>
              </a:pPr>
              <a:r>
                <a:rPr lang="en-US" altLang="zh-CN" sz="16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a:t>
              </a:r>
              <a:endParaRPr lang="zh-CN" altLang="en-US" sz="16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20" name="图形"/>
            <p:cNvSpPr txBox="1"/>
            <p:nvPr>
              <p:custDataLst>
                <p:tags r:id="rId5"/>
              </p:custDataLst>
            </p:nvPr>
          </p:nvSpPr>
          <p:spPr>
            <a:xfrm>
              <a:off x="8894" y="6734"/>
              <a:ext cx="9310" cy="1833"/>
            </a:xfrm>
            <a:prstGeom prst="rect">
              <a:avLst/>
            </a:prstGeom>
            <a:noFill/>
          </p:spPr>
          <p:txBody>
            <a:bodyPr wrap="square" rtlCol="0">
              <a:spAutoFit/>
            </a:bodyPr>
            <a:lstStyle/>
            <a:p>
              <a:pPr>
                <a:lnSpc>
                  <a:spcPct val="150000"/>
                </a:lnSpc>
              </a:pPr>
              <a:r>
                <a:rPr lang="en-US" altLang="zh-CN" sz="16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a:t>
              </a:r>
              <a:endParaRPr lang="zh-CN" altLang="en-US" sz="16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21" name="图形"/>
            <p:cNvSpPr/>
            <p:nvPr>
              <p:custDataLst>
                <p:tags r:id="rId6"/>
              </p:custDataLst>
            </p:nvPr>
          </p:nvSpPr>
          <p:spPr>
            <a:xfrm>
              <a:off x="7803" y="3119"/>
              <a:ext cx="5185" cy="773"/>
            </a:xfrm>
            <a:prstGeom prst="roundRect">
              <a:avLst/>
            </a:prstGeom>
            <a:gradFill>
              <a:gsLst>
                <a:gs pos="0">
                  <a:schemeClr val="accent2"/>
                </a:gs>
                <a:gs pos="90000">
                  <a:schemeClr val="accent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CN Heavy" panose="02020900000000000000" charset="-122"/>
                  <a:ea typeface="思源宋体 CN Heavy" panose="02020900000000000000" charset="-122"/>
                  <a:cs typeface="思源黑体 CN Normal" panose="020B0400000000000000" charset="-122"/>
                  <a:sym typeface="+mn-ea"/>
                </a:rPr>
                <a:t>Add title text</a:t>
              </a:r>
              <a:endParaRPr lang="zh-CN" altLang="en-US" sz="2400" dirty="0">
                <a:solidFill>
                  <a:schemeClr val="bg1"/>
                </a:solidFill>
                <a:latin typeface="思源宋体 CN Heavy" panose="02020900000000000000" charset="-122"/>
                <a:ea typeface="思源宋体 CN Heavy" panose="02020900000000000000" charset="-122"/>
                <a:cs typeface="思源黑体 CN Normal" panose="020B0400000000000000" charset="-122"/>
                <a:sym typeface="+mn-ea"/>
              </a:endParaRPr>
            </a:p>
          </p:txBody>
        </p:sp>
        <p:pic>
          <p:nvPicPr>
            <p:cNvPr id="29" name="图形" descr="E:\006包图网\素材\029商务3D\112173-removebg-preview.png112173-removebg-preview"/>
            <p:cNvPicPr>
              <a:picLocks noChangeAspect="1"/>
            </p:cNvPicPr>
            <p:nvPr>
              <p:custDataLst>
                <p:tags r:id="rId7"/>
              </p:custDataLst>
            </p:nvPr>
          </p:nvPicPr>
          <p:blipFill>
            <a:blip r:embed="rId9"/>
            <a:srcRect l="360" t="20285" r="1989" b="17506"/>
            <a:stretch>
              <a:fillRect/>
            </a:stretch>
          </p:blipFill>
          <p:spPr>
            <a:xfrm flipH="1">
              <a:off x="629" y="2725"/>
              <a:ext cx="6811" cy="6510"/>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图形"/>
          <p:cNvGrpSpPr/>
          <p:nvPr/>
        </p:nvGrpSpPr>
        <p:grpSpPr>
          <a:xfrm>
            <a:off x="1189991" y="2139316"/>
            <a:ext cx="10028555" cy="2743200"/>
            <a:chOff x="1861" y="2905"/>
            <a:chExt cx="15793" cy="4320"/>
          </a:xfrm>
        </p:grpSpPr>
        <p:sp>
          <p:nvSpPr>
            <p:cNvPr id="14" name="图形"/>
            <p:cNvSpPr/>
            <p:nvPr>
              <p:custDataLst>
                <p:tags r:id="rId2"/>
              </p:custDataLst>
            </p:nvPr>
          </p:nvSpPr>
          <p:spPr bwMode="auto">
            <a:xfrm>
              <a:off x="1861" y="2905"/>
              <a:ext cx="3710" cy="1882"/>
            </a:xfrm>
            <a:custGeom>
              <a:avLst/>
              <a:gdLst>
                <a:gd name="T0" fmla="*/ 687 w 687"/>
                <a:gd name="T1" fmla="*/ 173 h 347"/>
                <a:gd name="T2" fmla="*/ 501 w 687"/>
                <a:gd name="T3" fmla="*/ 0 h 347"/>
                <a:gd name="T4" fmla="*/ 501 w 687"/>
                <a:gd name="T5" fmla="*/ 79 h 347"/>
                <a:gd name="T6" fmla="*/ 104 w 687"/>
                <a:gd name="T7" fmla="*/ 79 h 347"/>
                <a:gd name="T8" fmla="*/ 63 w 687"/>
                <a:gd name="T9" fmla="*/ 79 h 347"/>
                <a:gd name="T10" fmla="*/ 0 w 687"/>
                <a:gd name="T11" fmla="*/ 142 h 347"/>
                <a:gd name="T12" fmla="*/ 0 w 687"/>
                <a:gd name="T13" fmla="*/ 205 h 347"/>
                <a:gd name="T14" fmla="*/ 63 w 687"/>
                <a:gd name="T15" fmla="*/ 268 h 347"/>
                <a:gd name="T16" fmla="*/ 104 w 687"/>
                <a:gd name="T17" fmla="*/ 268 h 347"/>
                <a:gd name="T18" fmla="*/ 501 w 687"/>
                <a:gd name="T19" fmla="*/ 268 h 347"/>
                <a:gd name="T20" fmla="*/ 501 w 687"/>
                <a:gd name="T21" fmla="*/ 347 h 347"/>
                <a:gd name="T22" fmla="*/ 687 w 687"/>
                <a:gd name="T23" fmla="*/ 1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7" h="347">
                  <a:moveTo>
                    <a:pt x="687" y="173"/>
                  </a:moveTo>
                  <a:cubicBezTo>
                    <a:pt x="501" y="0"/>
                    <a:pt x="501" y="0"/>
                    <a:pt x="501" y="0"/>
                  </a:cubicBezTo>
                  <a:cubicBezTo>
                    <a:pt x="501" y="79"/>
                    <a:pt x="501" y="79"/>
                    <a:pt x="501" y="79"/>
                  </a:cubicBezTo>
                  <a:cubicBezTo>
                    <a:pt x="104" y="79"/>
                    <a:pt x="104" y="79"/>
                    <a:pt x="104" y="79"/>
                  </a:cubicBezTo>
                  <a:cubicBezTo>
                    <a:pt x="63" y="79"/>
                    <a:pt x="63" y="79"/>
                    <a:pt x="63" y="79"/>
                  </a:cubicBezTo>
                  <a:cubicBezTo>
                    <a:pt x="28" y="79"/>
                    <a:pt x="0" y="107"/>
                    <a:pt x="0" y="142"/>
                  </a:cubicBezTo>
                  <a:cubicBezTo>
                    <a:pt x="0" y="205"/>
                    <a:pt x="0" y="205"/>
                    <a:pt x="0" y="205"/>
                  </a:cubicBezTo>
                  <a:cubicBezTo>
                    <a:pt x="0" y="240"/>
                    <a:pt x="28" y="268"/>
                    <a:pt x="63" y="268"/>
                  </a:cubicBezTo>
                  <a:cubicBezTo>
                    <a:pt x="104" y="268"/>
                    <a:pt x="104" y="268"/>
                    <a:pt x="104" y="268"/>
                  </a:cubicBezTo>
                  <a:cubicBezTo>
                    <a:pt x="501" y="268"/>
                    <a:pt x="501" y="268"/>
                    <a:pt x="501" y="268"/>
                  </a:cubicBezTo>
                  <a:cubicBezTo>
                    <a:pt x="501" y="347"/>
                    <a:pt x="501" y="347"/>
                    <a:pt x="501" y="347"/>
                  </a:cubicBezTo>
                  <a:lnTo>
                    <a:pt x="687" y="173"/>
                  </a:lnTo>
                  <a:close/>
                </a:path>
              </a:pathLst>
            </a:custGeom>
            <a:gradFill>
              <a:gsLst>
                <a:gs pos="18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a:cs typeface="思源宋体 CN Heavy" panose="02020900000000000000" charset="-122"/>
              </a:endParaRPr>
            </a:p>
          </p:txBody>
        </p:sp>
        <p:sp>
          <p:nvSpPr>
            <p:cNvPr id="15" name="图形"/>
            <p:cNvSpPr/>
            <p:nvPr>
              <p:custDataLst>
                <p:tags r:id="rId3"/>
              </p:custDataLst>
            </p:nvPr>
          </p:nvSpPr>
          <p:spPr bwMode="auto">
            <a:xfrm>
              <a:off x="5827" y="2905"/>
              <a:ext cx="3703" cy="1882"/>
            </a:xfrm>
            <a:custGeom>
              <a:avLst/>
              <a:gdLst>
                <a:gd name="T0" fmla="*/ 686 w 686"/>
                <a:gd name="T1" fmla="*/ 173 h 347"/>
                <a:gd name="T2" fmla="*/ 500 w 686"/>
                <a:gd name="T3" fmla="*/ 0 h 347"/>
                <a:gd name="T4" fmla="*/ 500 w 686"/>
                <a:gd name="T5" fmla="*/ 79 h 347"/>
                <a:gd name="T6" fmla="*/ 104 w 686"/>
                <a:gd name="T7" fmla="*/ 79 h 347"/>
                <a:gd name="T8" fmla="*/ 63 w 686"/>
                <a:gd name="T9" fmla="*/ 79 h 347"/>
                <a:gd name="T10" fmla="*/ 0 w 686"/>
                <a:gd name="T11" fmla="*/ 142 h 347"/>
                <a:gd name="T12" fmla="*/ 0 w 686"/>
                <a:gd name="T13" fmla="*/ 205 h 347"/>
                <a:gd name="T14" fmla="*/ 63 w 686"/>
                <a:gd name="T15" fmla="*/ 268 h 347"/>
                <a:gd name="T16" fmla="*/ 104 w 686"/>
                <a:gd name="T17" fmla="*/ 268 h 347"/>
                <a:gd name="T18" fmla="*/ 500 w 686"/>
                <a:gd name="T19" fmla="*/ 268 h 347"/>
                <a:gd name="T20" fmla="*/ 500 w 686"/>
                <a:gd name="T21" fmla="*/ 347 h 347"/>
                <a:gd name="T22" fmla="*/ 686 w 686"/>
                <a:gd name="T23" fmla="*/ 1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6" h="347">
                  <a:moveTo>
                    <a:pt x="686" y="173"/>
                  </a:moveTo>
                  <a:cubicBezTo>
                    <a:pt x="500" y="0"/>
                    <a:pt x="500" y="0"/>
                    <a:pt x="500" y="0"/>
                  </a:cubicBezTo>
                  <a:cubicBezTo>
                    <a:pt x="500" y="79"/>
                    <a:pt x="500" y="79"/>
                    <a:pt x="500" y="79"/>
                  </a:cubicBezTo>
                  <a:cubicBezTo>
                    <a:pt x="104" y="79"/>
                    <a:pt x="104" y="79"/>
                    <a:pt x="104" y="79"/>
                  </a:cubicBezTo>
                  <a:cubicBezTo>
                    <a:pt x="63" y="79"/>
                    <a:pt x="63" y="79"/>
                    <a:pt x="63" y="79"/>
                  </a:cubicBezTo>
                  <a:cubicBezTo>
                    <a:pt x="28" y="79"/>
                    <a:pt x="0" y="107"/>
                    <a:pt x="0" y="142"/>
                  </a:cubicBezTo>
                  <a:cubicBezTo>
                    <a:pt x="0" y="205"/>
                    <a:pt x="0" y="205"/>
                    <a:pt x="0" y="205"/>
                  </a:cubicBezTo>
                  <a:cubicBezTo>
                    <a:pt x="0" y="240"/>
                    <a:pt x="28" y="268"/>
                    <a:pt x="63" y="268"/>
                  </a:cubicBezTo>
                  <a:cubicBezTo>
                    <a:pt x="104" y="268"/>
                    <a:pt x="104" y="268"/>
                    <a:pt x="104" y="268"/>
                  </a:cubicBezTo>
                  <a:cubicBezTo>
                    <a:pt x="500" y="268"/>
                    <a:pt x="500" y="268"/>
                    <a:pt x="500" y="268"/>
                  </a:cubicBezTo>
                  <a:cubicBezTo>
                    <a:pt x="500" y="347"/>
                    <a:pt x="500" y="347"/>
                    <a:pt x="500" y="347"/>
                  </a:cubicBezTo>
                  <a:lnTo>
                    <a:pt x="686" y="173"/>
                  </a:lnTo>
                  <a:close/>
                </a:path>
              </a:pathLst>
            </a:custGeom>
            <a:gradFill>
              <a:gsLst>
                <a:gs pos="18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a:cs typeface="思源宋体 CN Heavy" panose="02020900000000000000" charset="-122"/>
              </a:endParaRPr>
            </a:p>
          </p:txBody>
        </p:sp>
        <p:sp>
          <p:nvSpPr>
            <p:cNvPr id="16" name="图形"/>
            <p:cNvSpPr/>
            <p:nvPr>
              <p:custDataLst>
                <p:tags r:id="rId4"/>
              </p:custDataLst>
            </p:nvPr>
          </p:nvSpPr>
          <p:spPr bwMode="auto">
            <a:xfrm>
              <a:off x="9823" y="2905"/>
              <a:ext cx="3708" cy="1882"/>
            </a:xfrm>
            <a:custGeom>
              <a:avLst/>
              <a:gdLst>
                <a:gd name="T0" fmla="*/ 687 w 687"/>
                <a:gd name="T1" fmla="*/ 173 h 347"/>
                <a:gd name="T2" fmla="*/ 501 w 687"/>
                <a:gd name="T3" fmla="*/ 0 h 347"/>
                <a:gd name="T4" fmla="*/ 501 w 687"/>
                <a:gd name="T5" fmla="*/ 79 h 347"/>
                <a:gd name="T6" fmla="*/ 105 w 687"/>
                <a:gd name="T7" fmla="*/ 79 h 347"/>
                <a:gd name="T8" fmla="*/ 64 w 687"/>
                <a:gd name="T9" fmla="*/ 79 h 347"/>
                <a:gd name="T10" fmla="*/ 0 w 687"/>
                <a:gd name="T11" fmla="*/ 142 h 347"/>
                <a:gd name="T12" fmla="*/ 0 w 687"/>
                <a:gd name="T13" fmla="*/ 205 h 347"/>
                <a:gd name="T14" fmla="*/ 64 w 687"/>
                <a:gd name="T15" fmla="*/ 268 h 347"/>
                <a:gd name="T16" fmla="*/ 105 w 687"/>
                <a:gd name="T17" fmla="*/ 268 h 347"/>
                <a:gd name="T18" fmla="*/ 501 w 687"/>
                <a:gd name="T19" fmla="*/ 268 h 347"/>
                <a:gd name="T20" fmla="*/ 501 w 687"/>
                <a:gd name="T21" fmla="*/ 347 h 347"/>
                <a:gd name="T22" fmla="*/ 687 w 687"/>
                <a:gd name="T23" fmla="*/ 1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7" h="347">
                  <a:moveTo>
                    <a:pt x="687" y="173"/>
                  </a:moveTo>
                  <a:cubicBezTo>
                    <a:pt x="501" y="0"/>
                    <a:pt x="501" y="0"/>
                    <a:pt x="501" y="0"/>
                  </a:cubicBezTo>
                  <a:cubicBezTo>
                    <a:pt x="501" y="79"/>
                    <a:pt x="501" y="79"/>
                    <a:pt x="501" y="79"/>
                  </a:cubicBezTo>
                  <a:cubicBezTo>
                    <a:pt x="105" y="79"/>
                    <a:pt x="105" y="79"/>
                    <a:pt x="105" y="79"/>
                  </a:cubicBezTo>
                  <a:cubicBezTo>
                    <a:pt x="64" y="79"/>
                    <a:pt x="64" y="79"/>
                    <a:pt x="64" y="79"/>
                  </a:cubicBezTo>
                  <a:cubicBezTo>
                    <a:pt x="29" y="79"/>
                    <a:pt x="0" y="107"/>
                    <a:pt x="0" y="142"/>
                  </a:cubicBezTo>
                  <a:cubicBezTo>
                    <a:pt x="0" y="205"/>
                    <a:pt x="0" y="205"/>
                    <a:pt x="0" y="205"/>
                  </a:cubicBezTo>
                  <a:cubicBezTo>
                    <a:pt x="0" y="240"/>
                    <a:pt x="29" y="268"/>
                    <a:pt x="64" y="268"/>
                  </a:cubicBezTo>
                  <a:cubicBezTo>
                    <a:pt x="105" y="268"/>
                    <a:pt x="105" y="268"/>
                    <a:pt x="105" y="268"/>
                  </a:cubicBezTo>
                  <a:cubicBezTo>
                    <a:pt x="501" y="268"/>
                    <a:pt x="501" y="268"/>
                    <a:pt x="501" y="268"/>
                  </a:cubicBezTo>
                  <a:cubicBezTo>
                    <a:pt x="501" y="347"/>
                    <a:pt x="501" y="347"/>
                    <a:pt x="501" y="347"/>
                  </a:cubicBezTo>
                  <a:lnTo>
                    <a:pt x="687" y="173"/>
                  </a:lnTo>
                  <a:close/>
                </a:path>
              </a:pathLst>
            </a:custGeom>
            <a:gradFill>
              <a:gsLst>
                <a:gs pos="18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a:cs typeface="思源宋体 CN Heavy" panose="02020900000000000000" charset="-122"/>
              </a:endParaRPr>
            </a:p>
          </p:txBody>
        </p:sp>
        <p:sp>
          <p:nvSpPr>
            <p:cNvPr id="17" name="图形"/>
            <p:cNvSpPr/>
            <p:nvPr>
              <p:custDataLst>
                <p:tags r:id="rId5"/>
              </p:custDataLst>
            </p:nvPr>
          </p:nvSpPr>
          <p:spPr bwMode="auto">
            <a:xfrm>
              <a:off x="13857" y="2905"/>
              <a:ext cx="3703" cy="1882"/>
            </a:xfrm>
            <a:custGeom>
              <a:avLst/>
              <a:gdLst>
                <a:gd name="T0" fmla="*/ 686 w 686"/>
                <a:gd name="T1" fmla="*/ 173 h 347"/>
                <a:gd name="T2" fmla="*/ 500 w 686"/>
                <a:gd name="T3" fmla="*/ 0 h 347"/>
                <a:gd name="T4" fmla="*/ 500 w 686"/>
                <a:gd name="T5" fmla="*/ 79 h 347"/>
                <a:gd name="T6" fmla="*/ 104 w 686"/>
                <a:gd name="T7" fmla="*/ 79 h 347"/>
                <a:gd name="T8" fmla="*/ 63 w 686"/>
                <a:gd name="T9" fmla="*/ 79 h 347"/>
                <a:gd name="T10" fmla="*/ 0 w 686"/>
                <a:gd name="T11" fmla="*/ 142 h 347"/>
                <a:gd name="T12" fmla="*/ 0 w 686"/>
                <a:gd name="T13" fmla="*/ 205 h 347"/>
                <a:gd name="T14" fmla="*/ 63 w 686"/>
                <a:gd name="T15" fmla="*/ 268 h 347"/>
                <a:gd name="T16" fmla="*/ 104 w 686"/>
                <a:gd name="T17" fmla="*/ 268 h 347"/>
                <a:gd name="T18" fmla="*/ 500 w 686"/>
                <a:gd name="T19" fmla="*/ 268 h 347"/>
                <a:gd name="T20" fmla="*/ 500 w 686"/>
                <a:gd name="T21" fmla="*/ 347 h 347"/>
                <a:gd name="T22" fmla="*/ 686 w 686"/>
                <a:gd name="T23" fmla="*/ 1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6" h="347">
                  <a:moveTo>
                    <a:pt x="686" y="173"/>
                  </a:moveTo>
                  <a:cubicBezTo>
                    <a:pt x="500" y="0"/>
                    <a:pt x="500" y="0"/>
                    <a:pt x="500" y="0"/>
                  </a:cubicBezTo>
                  <a:cubicBezTo>
                    <a:pt x="500" y="79"/>
                    <a:pt x="500" y="79"/>
                    <a:pt x="500" y="79"/>
                  </a:cubicBezTo>
                  <a:cubicBezTo>
                    <a:pt x="104" y="79"/>
                    <a:pt x="104" y="79"/>
                    <a:pt x="104" y="79"/>
                  </a:cubicBezTo>
                  <a:cubicBezTo>
                    <a:pt x="63" y="79"/>
                    <a:pt x="63" y="79"/>
                    <a:pt x="63" y="79"/>
                  </a:cubicBezTo>
                  <a:cubicBezTo>
                    <a:pt x="28" y="79"/>
                    <a:pt x="0" y="107"/>
                    <a:pt x="0" y="142"/>
                  </a:cubicBezTo>
                  <a:cubicBezTo>
                    <a:pt x="0" y="205"/>
                    <a:pt x="0" y="205"/>
                    <a:pt x="0" y="205"/>
                  </a:cubicBezTo>
                  <a:cubicBezTo>
                    <a:pt x="0" y="240"/>
                    <a:pt x="28" y="268"/>
                    <a:pt x="63" y="268"/>
                  </a:cubicBezTo>
                  <a:cubicBezTo>
                    <a:pt x="104" y="268"/>
                    <a:pt x="104" y="268"/>
                    <a:pt x="104" y="268"/>
                  </a:cubicBezTo>
                  <a:cubicBezTo>
                    <a:pt x="500" y="268"/>
                    <a:pt x="500" y="268"/>
                    <a:pt x="500" y="268"/>
                  </a:cubicBezTo>
                  <a:cubicBezTo>
                    <a:pt x="500" y="347"/>
                    <a:pt x="500" y="347"/>
                    <a:pt x="500" y="347"/>
                  </a:cubicBezTo>
                  <a:lnTo>
                    <a:pt x="686" y="173"/>
                  </a:lnTo>
                  <a:close/>
                </a:path>
              </a:pathLst>
            </a:custGeom>
            <a:gradFill>
              <a:gsLst>
                <a:gs pos="18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a:cs typeface="思源宋体 CN Heavy" panose="02020900000000000000" charset="-122"/>
              </a:endParaRPr>
            </a:p>
          </p:txBody>
        </p:sp>
        <p:sp>
          <p:nvSpPr>
            <p:cNvPr id="42" name="图形"/>
            <p:cNvSpPr txBox="1"/>
            <p:nvPr>
              <p:custDataLst>
                <p:tags r:id="rId6"/>
              </p:custDataLst>
            </p:nvPr>
          </p:nvSpPr>
          <p:spPr>
            <a:xfrm>
              <a:off x="1861" y="5529"/>
              <a:ext cx="3396" cy="630"/>
            </a:xfrm>
            <a:prstGeom prst="rect">
              <a:avLst/>
            </a:prstGeom>
            <a:noFill/>
          </p:spPr>
          <p:txBody>
            <a:bodyPr wrap="square" rtlCol="0">
              <a:spAutoFit/>
            </a:bodyPr>
            <a:lstStyle/>
            <a:p>
              <a:pPr lvl="0" algn="l">
                <a:spcBef>
                  <a:spcPct val="20000"/>
                </a:spcBef>
                <a:defRPr/>
              </a:pPr>
              <a:r>
                <a:rPr lang="en-US" altLang="zh-CN"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43" name="图形"/>
            <p:cNvSpPr/>
            <p:nvPr>
              <p:custDataLst>
                <p:tags r:id="rId7"/>
              </p:custDataLst>
            </p:nvPr>
          </p:nvSpPr>
          <p:spPr>
            <a:xfrm>
              <a:off x="1861" y="6197"/>
              <a:ext cx="3709" cy="1028"/>
            </a:xfrm>
            <a:prstGeom prst="rect">
              <a:avLst/>
            </a:prstGeom>
          </p:spPr>
          <p:txBody>
            <a:bodyPr wrap="square">
              <a:spAutoFit/>
            </a:bodyPr>
            <a:lstStyle/>
            <a:p>
              <a:pPr algn="l" defTabSz="457200">
                <a:lnSpc>
                  <a:spcPct val="160000"/>
                </a:lnSpc>
                <a:spcBef>
                  <a:spcPts val="600"/>
                </a:spcBef>
                <a:buFont typeface="思源黑体旧字形 Light" panose="020B0300000000000000" charset="-128"/>
                <a:buNone/>
              </a:pPr>
              <a:r>
                <a:rPr lang="en-US" altLang="zh-CN" sz="1200" dirty="0">
                  <a:solidFill>
                    <a:schemeClr val="tx1">
                      <a:lumMod val="85000"/>
                      <a:lumOff val="15000"/>
                    </a:schemeClr>
                  </a:solidFill>
                  <a:latin typeface="思源黑体旧字形 Light" panose="020B0300000000000000" charset="-128"/>
                  <a:ea typeface="思源黑体旧字形 Light" panose="020B0300000000000000" charset="-128"/>
                  <a:cs typeface="思源宋体 CN Heavy" panose="02020900000000000000" charset="-122"/>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思源宋体 CN Heavy" panose="02020900000000000000" charset="-122"/>
              </a:endParaRPr>
            </a:p>
          </p:txBody>
        </p:sp>
        <p:sp>
          <p:nvSpPr>
            <p:cNvPr id="3" name="图形"/>
            <p:cNvSpPr txBox="1"/>
            <p:nvPr>
              <p:custDataLst>
                <p:tags r:id="rId8"/>
              </p:custDataLst>
            </p:nvPr>
          </p:nvSpPr>
          <p:spPr>
            <a:xfrm>
              <a:off x="5827" y="5529"/>
              <a:ext cx="3396" cy="630"/>
            </a:xfrm>
            <a:prstGeom prst="rect">
              <a:avLst/>
            </a:prstGeom>
            <a:noFill/>
          </p:spPr>
          <p:txBody>
            <a:bodyPr wrap="square" rtlCol="0">
              <a:spAutoFit/>
            </a:bodyPr>
            <a:lstStyle/>
            <a:p>
              <a:pPr lvl="0" algn="l">
                <a:spcBef>
                  <a:spcPct val="20000"/>
                </a:spcBef>
                <a:defRPr/>
              </a:pPr>
              <a:r>
                <a:rPr lang="en-US" altLang="zh-CN"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4" name="图形"/>
            <p:cNvSpPr/>
            <p:nvPr>
              <p:custDataLst>
                <p:tags r:id="rId9"/>
              </p:custDataLst>
            </p:nvPr>
          </p:nvSpPr>
          <p:spPr>
            <a:xfrm>
              <a:off x="5827" y="6197"/>
              <a:ext cx="3709" cy="1028"/>
            </a:xfrm>
            <a:prstGeom prst="rect">
              <a:avLst/>
            </a:prstGeom>
          </p:spPr>
          <p:txBody>
            <a:bodyPr wrap="square">
              <a:spAutoFit/>
            </a:bodyPr>
            <a:lstStyle/>
            <a:p>
              <a:pPr algn="l" defTabSz="457200">
                <a:lnSpc>
                  <a:spcPct val="160000"/>
                </a:lnSpc>
                <a:spcBef>
                  <a:spcPts val="600"/>
                </a:spcBef>
                <a:buFont typeface="思源黑体旧字形 Light" panose="020B0300000000000000" charset="-128"/>
                <a:buNone/>
              </a:pPr>
              <a:r>
                <a:rPr lang="en-US" altLang="zh-CN" sz="1200" dirty="0">
                  <a:solidFill>
                    <a:schemeClr val="tx1">
                      <a:lumMod val="85000"/>
                      <a:lumOff val="15000"/>
                    </a:schemeClr>
                  </a:solidFill>
                  <a:latin typeface="思源黑体旧字形 Light" panose="020B0300000000000000" charset="-128"/>
                  <a:ea typeface="思源黑体旧字形 Light" panose="020B0300000000000000" charset="-128"/>
                  <a:cs typeface="思源宋体 CN Heavy" panose="02020900000000000000" charset="-122"/>
                  <a:sym typeface="+mn-ea"/>
                </a:rPr>
                <a:t>Click here to add content, content to match the title. </a:t>
              </a:r>
              <a:endParaRPr kumimoji="1"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思源宋体 CN Heavy" panose="02020900000000000000" charset="-122"/>
              </a:endParaRPr>
            </a:p>
          </p:txBody>
        </p:sp>
        <p:sp>
          <p:nvSpPr>
            <p:cNvPr id="5" name="图形"/>
            <p:cNvSpPr txBox="1"/>
            <p:nvPr>
              <p:custDataLst>
                <p:tags r:id="rId10"/>
              </p:custDataLst>
            </p:nvPr>
          </p:nvSpPr>
          <p:spPr>
            <a:xfrm>
              <a:off x="9979" y="5529"/>
              <a:ext cx="3396" cy="630"/>
            </a:xfrm>
            <a:prstGeom prst="rect">
              <a:avLst/>
            </a:prstGeom>
            <a:noFill/>
          </p:spPr>
          <p:txBody>
            <a:bodyPr wrap="square" rtlCol="0">
              <a:spAutoFit/>
            </a:bodyPr>
            <a:lstStyle/>
            <a:p>
              <a:pPr lvl="0" algn="l">
                <a:spcBef>
                  <a:spcPct val="20000"/>
                </a:spcBef>
                <a:defRPr/>
              </a:pPr>
              <a:r>
                <a:rPr lang="en-US" altLang="zh-CN"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6" name="图形"/>
            <p:cNvSpPr/>
            <p:nvPr>
              <p:custDataLst>
                <p:tags r:id="rId11"/>
              </p:custDataLst>
            </p:nvPr>
          </p:nvSpPr>
          <p:spPr>
            <a:xfrm>
              <a:off x="9979" y="6197"/>
              <a:ext cx="3709" cy="1028"/>
            </a:xfrm>
            <a:prstGeom prst="rect">
              <a:avLst/>
            </a:prstGeom>
          </p:spPr>
          <p:txBody>
            <a:bodyPr wrap="square">
              <a:spAutoFit/>
            </a:bodyPr>
            <a:lstStyle/>
            <a:p>
              <a:pPr algn="l" defTabSz="457200">
                <a:lnSpc>
                  <a:spcPct val="160000"/>
                </a:lnSpc>
                <a:spcBef>
                  <a:spcPts val="600"/>
                </a:spcBef>
                <a:buFont typeface="思源黑体旧字形 Light" panose="020B0300000000000000" charset="-128"/>
                <a:buNone/>
              </a:pPr>
              <a:r>
                <a:rPr lang="en-US" altLang="zh-CN" sz="1200" dirty="0">
                  <a:solidFill>
                    <a:schemeClr val="tx1">
                      <a:lumMod val="85000"/>
                      <a:lumOff val="15000"/>
                    </a:schemeClr>
                  </a:solidFill>
                  <a:latin typeface="思源黑体旧字形 Light" panose="020B0300000000000000" charset="-128"/>
                  <a:ea typeface="思源黑体旧字形 Light" panose="020B0300000000000000" charset="-128"/>
                  <a:cs typeface="思源宋体 CN Heavy" panose="02020900000000000000" charset="-122"/>
                  <a:sym typeface="+mn-ea"/>
                </a:rPr>
                <a:t>Click here to add content, content to match the title. </a:t>
              </a:r>
              <a:endParaRPr kumimoji="1"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思源宋体 CN Heavy" panose="02020900000000000000" charset="-122"/>
              </a:endParaRPr>
            </a:p>
          </p:txBody>
        </p:sp>
        <p:sp>
          <p:nvSpPr>
            <p:cNvPr id="7" name="图形"/>
            <p:cNvSpPr txBox="1"/>
            <p:nvPr>
              <p:custDataLst>
                <p:tags r:id="rId12"/>
              </p:custDataLst>
            </p:nvPr>
          </p:nvSpPr>
          <p:spPr>
            <a:xfrm>
              <a:off x="13945" y="5529"/>
              <a:ext cx="3396" cy="630"/>
            </a:xfrm>
            <a:prstGeom prst="rect">
              <a:avLst/>
            </a:prstGeom>
            <a:noFill/>
          </p:spPr>
          <p:txBody>
            <a:bodyPr wrap="square" rtlCol="0">
              <a:spAutoFit/>
            </a:bodyPr>
            <a:lstStyle/>
            <a:p>
              <a:pPr lvl="0" algn="l">
                <a:spcBef>
                  <a:spcPct val="20000"/>
                </a:spcBef>
                <a:defRPr/>
              </a:pPr>
              <a:r>
                <a:rPr lang="en-US" altLang="zh-CN"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8" name="图形"/>
            <p:cNvSpPr/>
            <p:nvPr>
              <p:custDataLst>
                <p:tags r:id="rId13"/>
              </p:custDataLst>
            </p:nvPr>
          </p:nvSpPr>
          <p:spPr>
            <a:xfrm>
              <a:off x="13945" y="6197"/>
              <a:ext cx="3709" cy="1028"/>
            </a:xfrm>
            <a:prstGeom prst="rect">
              <a:avLst/>
            </a:prstGeom>
          </p:spPr>
          <p:txBody>
            <a:bodyPr wrap="square">
              <a:spAutoFit/>
            </a:bodyPr>
            <a:lstStyle/>
            <a:p>
              <a:pPr algn="l" defTabSz="457200">
                <a:lnSpc>
                  <a:spcPct val="160000"/>
                </a:lnSpc>
                <a:spcBef>
                  <a:spcPts val="600"/>
                </a:spcBef>
                <a:buFont typeface="思源黑体旧字形 Light" panose="020B0300000000000000" charset="-128"/>
                <a:buNone/>
              </a:pPr>
              <a:r>
                <a:rPr lang="en-US" altLang="zh-CN" sz="1200" dirty="0">
                  <a:solidFill>
                    <a:schemeClr val="tx1">
                      <a:lumMod val="85000"/>
                      <a:lumOff val="15000"/>
                    </a:schemeClr>
                  </a:solidFill>
                  <a:latin typeface="思源黑体旧字形 Light" panose="020B0300000000000000" charset="-128"/>
                  <a:ea typeface="思源黑体旧字形 Light" panose="020B0300000000000000" charset="-128"/>
                  <a:cs typeface="思源宋体 CN Heavy" panose="02020900000000000000" charset="-122"/>
                  <a:sym typeface="+mn-ea"/>
                </a:rPr>
                <a:t>Click here to add content, content to match the title. </a:t>
              </a:r>
              <a:endParaRPr kumimoji="1"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思源宋体 CN Heavy" panose="02020900000000000000" charset="-122"/>
              </a:endParaRPr>
            </a:p>
          </p:txBody>
        </p:sp>
        <p:sp>
          <p:nvSpPr>
            <p:cNvPr id="2" name="图形"/>
            <p:cNvSpPr txBox="1"/>
            <p:nvPr>
              <p:custDataLst>
                <p:tags r:id="rId14"/>
              </p:custDataLst>
            </p:nvPr>
          </p:nvSpPr>
          <p:spPr>
            <a:xfrm>
              <a:off x="2293" y="3386"/>
              <a:ext cx="1078" cy="921"/>
            </a:xfrm>
            <a:prstGeom prst="rect">
              <a:avLst/>
            </a:prstGeom>
            <a:noFill/>
          </p:spPr>
          <p:txBody>
            <a:bodyPr wrap="none" rtlCol="0">
              <a:spAutoFit/>
            </a:bodyPr>
            <a:lstStyle/>
            <a:p>
              <a:r>
                <a:rPr lang="en-US" altLang="zh-CN" sz="3200" b="1">
                  <a:solidFill>
                    <a:schemeClr val="bg1"/>
                  </a:solidFill>
                  <a:latin typeface="思源宋体 CN Heavy" panose="02020900000000000000" charset="-122"/>
                  <a:ea typeface="思源宋体 CN Heavy" panose="02020900000000000000" charset="-122"/>
                  <a:cs typeface="思源黑体旧字形 Light" panose="020B0300000000000000" charset="-128"/>
                </a:rPr>
                <a:t>01</a:t>
              </a:r>
            </a:p>
          </p:txBody>
        </p:sp>
        <p:sp>
          <p:nvSpPr>
            <p:cNvPr id="9" name="图形"/>
            <p:cNvSpPr txBox="1"/>
            <p:nvPr>
              <p:custDataLst>
                <p:tags r:id="rId15"/>
              </p:custDataLst>
            </p:nvPr>
          </p:nvSpPr>
          <p:spPr>
            <a:xfrm>
              <a:off x="6153" y="3386"/>
              <a:ext cx="1078" cy="921"/>
            </a:xfrm>
            <a:prstGeom prst="rect">
              <a:avLst/>
            </a:prstGeom>
            <a:noFill/>
          </p:spPr>
          <p:txBody>
            <a:bodyPr wrap="none" rtlCol="0">
              <a:spAutoFit/>
            </a:bodyPr>
            <a:lstStyle/>
            <a:p>
              <a:r>
                <a:rPr lang="en-US" altLang="zh-CN" sz="3200" b="1">
                  <a:solidFill>
                    <a:schemeClr val="bg1"/>
                  </a:solidFill>
                  <a:latin typeface="思源宋体 CN Heavy" panose="02020900000000000000" charset="-122"/>
                  <a:ea typeface="思源宋体 CN Heavy" panose="02020900000000000000" charset="-122"/>
                  <a:cs typeface="思源黑体旧字形 Light" panose="020B0300000000000000" charset="-128"/>
                </a:rPr>
                <a:t>02</a:t>
              </a:r>
            </a:p>
          </p:txBody>
        </p:sp>
        <p:sp>
          <p:nvSpPr>
            <p:cNvPr id="10" name="图形"/>
            <p:cNvSpPr txBox="1"/>
            <p:nvPr>
              <p:custDataLst>
                <p:tags r:id="rId16"/>
              </p:custDataLst>
            </p:nvPr>
          </p:nvSpPr>
          <p:spPr>
            <a:xfrm>
              <a:off x="10193" y="3386"/>
              <a:ext cx="1078" cy="921"/>
            </a:xfrm>
            <a:prstGeom prst="rect">
              <a:avLst/>
            </a:prstGeom>
            <a:noFill/>
          </p:spPr>
          <p:txBody>
            <a:bodyPr wrap="none" rtlCol="0">
              <a:spAutoFit/>
            </a:bodyPr>
            <a:lstStyle/>
            <a:p>
              <a:r>
                <a:rPr lang="en-US" altLang="zh-CN" sz="3200" b="1">
                  <a:solidFill>
                    <a:schemeClr val="bg1"/>
                  </a:solidFill>
                  <a:latin typeface="思源宋体 CN Heavy" panose="02020900000000000000" charset="-122"/>
                  <a:ea typeface="思源宋体 CN Heavy" panose="02020900000000000000" charset="-122"/>
                  <a:cs typeface="思源黑体旧字形 Light" panose="020B0300000000000000" charset="-128"/>
                </a:rPr>
                <a:t>03</a:t>
              </a:r>
            </a:p>
          </p:txBody>
        </p:sp>
        <p:sp>
          <p:nvSpPr>
            <p:cNvPr id="11" name="图形"/>
            <p:cNvSpPr txBox="1"/>
            <p:nvPr>
              <p:custDataLst>
                <p:tags r:id="rId17"/>
              </p:custDataLst>
            </p:nvPr>
          </p:nvSpPr>
          <p:spPr>
            <a:xfrm>
              <a:off x="14053" y="3386"/>
              <a:ext cx="1078" cy="921"/>
            </a:xfrm>
            <a:prstGeom prst="rect">
              <a:avLst/>
            </a:prstGeom>
            <a:noFill/>
          </p:spPr>
          <p:txBody>
            <a:bodyPr wrap="none" rtlCol="0">
              <a:spAutoFit/>
            </a:bodyPr>
            <a:lstStyle/>
            <a:p>
              <a:r>
                <a:rPr lang="en-US" altLang="zh-CN" sz="3200" b="1">
                  <a:solidFill>
                    <a:schemeClr val="bg1"/>
                  </a:solidFill>
                  <a:latin typeface="思源宋体 CN Heavy" panose="02020900000000000000" charset="-122"/>
                  <a:ea typeface="思源宋体 CN Heavy" panose="02020900000000000000" charset="-122"/>
                  <a:cs typeface="思源黑体旧字形 Light" panose="020B0300000000000000" charset="-128"/>
                </a:rPr>
                <a:t>04</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p:cNvSpPr/>
          <p:nvPr userDrawn="1">
            <p:custDataLst>
              <p:tags r:id="rId2"/>
            </p:custDataLst>
          </p:nvPr>
        </p:nvSpPr>
        <p:spPr>
          <a:xfrm>
            <a:off x="716706" y="5628"/>
            <a:ext cx="4307535" cy="6279266"/>
          </a:xfrm>
          <a:prstGeom prst="round2SameRect">
            <a:avLst>
              <a:gd name="adj1" fmla="val 0"/>
              <a:gd name="adj2" fmla="val 50000"/>
            </a:avLst>
          </a:prstGeom>
          <a:gradFill flip="none" rotWithShape="1">
            <a:gsLst>
              <a:gs pos="0">
                <a:srgbClr val="C3F5FD">
                  <a:alpha val="0"/>
                </a:srgbClr>
              </a:gs>
              <a:gs pos="100000">
                <a:srgbClr val="65E0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grpSp>
        <p:nvGrpSpPr>
          <p:cNvPr id="34" name="图形"/>
          <p:cNvGrpSpPr/>
          <p:nvPr userDrawn="1"/>
        </p:nvGrpSpPr>
        <p:grpSpPr>
          <a:xfrm>
            <a:off x="3050372" y="289121"/>
            <a:ext cx="1807453" cy="567970"/>
            <a:chOff x="9404335" y="680601"/>
            <a:chExt cx="1807453" cy="567970"/>
          </a:xfrm>
        </p:grpSpPr>
        <p:grpSp>
          <p:nvGrpSpPr>
            <p:cNvPr id="59" name="Google Shape;350;p5"/>
            <p:cNvGrpSpPr/>
            <p:nvPr userDrawn="1"/>
          </p:nvGrpSpPr>
          <p:grpSpPr>
            <a:xfrm rot="5400000" flipH="1">
              <a:off x="10027095" y="57841"/>
              <a:ext cx="478121" cy="1723642"/>
              <a:chOff x="8507961" y="909184"/>
              <a:chExt cx="391069" cy="1409817"/>
            </a:xfrm>
          </p:grpSpPr>
          <p:grpSp>
            <p:nvGrpSpPr>
              <p:cNvPr id="60" name="Google Shape;351;p5"/>
              <p:cNvGrpSpPr/>
              <p:nvPr/>
            </p:nvGrpSpPr>
            <p:grpSpPr>
              <a:xfrm flipH="1">
                <a:off x="8784713" y="1897771"/>
                <a:ext cx="114317" cy="421230"/>
                <a:chOff x="9037542" y="4257853"/>
                <a:chExt cx="114169" cy="420684"/>
              </a:xfrm>
            </p:grpSpPr>
            <p:sp>
              <p:nvSpPr>
                <p:cNvPr id="61" name="图形"/>
                <p:cNvSpPr/>
                <p:nvPr>
                  <p:custDataLst>
                    <p:tags r:id="rId36"/>
                  </p:custDataLst>
                </p:nvPr>
              </p:nvSpPr>
              <p:spPr>
                <a:xfrm>
                  <a:off x="9037542" y="4257853"/>
                  <a:ext cx="114169" cy="114169"/>
                </a:xfrm>
                <a:custGeom>
                  <a:avLst/>
                  <a:gdLst/>
                  <a:ahLst/>
                  <a:cxnLst/>
                  <a:rect l="l" t="t" r="r" b="b"/>
                  <a:pathLst>
                    <a:path w="2811" h="2811" extrusionOk="0">
                      <a:moveTo>
                        <a:pt x="1" y="0"/>
                      </a:moveTo>
                      <a:lnTo>
                        <a:pt x="2811" y="0"/>
                      </a:lnTo>
                      <a:lnTo>
                        <a:pt x="2811" y="2810"/>
                      </a:lnTo>
                      <a:lnTo>
                        <a:pt x="1" y="281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2" name="图形"/>
                <p:cNvSpPr/>
                <p:nvPr>
                  <p:custDataLst>
                    <p:tags r:id="rId37"/>
                  </p:custDataLst>
                </p:nvPr>
              </p:nvSpPr>
              <p:spPr>
                <a:xfrm>
                  <a:off x="9037542" y="4411456"/>
                  <a:ext cx="114169" cy="113844"/>
                </a:xfrm>
                <a:custGeom>
                  <a:avLst/>
                  <a:gdLst/>
                  <a:ahLst/>
                  <a:cxnLst/>
                  <a:rect l="l" t="t" r="r" b="b"/>
                  <a:pathLst>
                    <a:path w="2811" h="2803" extrusionOk="0">
                      <a:moveTo>
                        <a:pt x="1" y="1"/>
                      </a:moveTo>
                      <a:lnTo>
                        <a:pt x="2811" y="1"/>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3" name="图形"/>
                <p:cNvSpPr/>
                <p:nvPr>
                  <p:custDataLst>
                    <p:tags r:id="rId38"/>
                  </p:custDataLst>
                </p:nvPr>
              </p:nvSpPr>
              <p:spPr>
                <a:xfrm>
                  <a:off x="9037542" y="4564734"/>
                  <a:ext cx="114169" cy="113803"/>
                </a:xfrm>
                <a:custGeom>
                  <a:avLst/>
                  <a:gdLst/>
                  <a:ahLst/>
                  <a:cxnLst/>
                  <a:rect l="l" t="t" r="r" b="b"/>
                  <a:pathLst>
                    <a:path w="2811" h="2802" extrusionOk="0">
                      <a:moveTo>
                        <a:pt x="1" y="0"/>
                      </a:moveTo>
                      <a:lnTo>
                        <a:pt x="2811" y="0"/>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sp>
            <p:nvSpPr>
              <p:cNvPr id="64" name="图形"/>
              <p:cNvSpPr/>
              <p:nvPr>
                <p:custDataLst>
                  <p:tags r:id="rId35"/>
                </p:custDataLst>
              </p:nvPr>
            </p:nvSpPr>
            <p:spPr>
              <a:xfrm>
                <a:off x="8507961" y="909184"/>
                <a:ext cx="331700" cy="1011400"/>
              </a:xfrm>
              <a:custGeom>
                <a:avLst/>
                <a:gdLst/>
                <a:ahLst/>
                <a:cxnLst/>
                <a:rect l="l" t="t" r="r" b="b"/>
                <a:pathLst>
                  <a:path w="13268" h="40456" extrusionOk="0">
                    <a:moveTo>
                      <a:pt x="13268" y="40456"/>
                    </a:moveTo>
                    <a:lnTo>
                      <a:pt x="13268" y="12478"/>
                    </a:lnTo>
                    <a:lnTo>
                      <a:pt x="0" y="0"/>
                    </a:lnTo>
                  </a:path>
                </a:pathLst>
              </a:custGeom>
              <a:noFill/>
              <a:ln w="19050" cap="flat" cmpd="sng">
                <a:solidFill>
                  <a:schemeClr val="bg1"/>
                </a:solidFill>
                <a:prstDash val="solid"/>
                <a:round/>
                <a:headEnd type="none" w="med" len="med"/>
                <a:tailEnd type="none" w="med" len="med"/>
              </a:ln>
            </p:spPr>
            <p:txBody>
              <a:bodyPr/>
              <a:lstStyle/>
              <a:p>
                <a:endParaRPr lang="zh-CN" altLang="en-US">
                  <a:cs typeface="思源黑体旧字形 Light" panose="020B0300000000000000" charset="-128"/>
                </a:endParaRPr>
              </a:p>
            </p:txBody>
          </p:sp>
        </p:grpSp>
        <p:sp>
          <p:nvSpPr>
            <p:cNvPr id="65" name="图形"/>
            <p:cNvSpPr/>
            <p:nvPr userDrawn="1">
              <p:custDataLst>
                <p:tags r:id="rId34"/>
              </p:custDataLst>
            </p:nvPr>
          </p:nvSpPr>
          <p:spPr>
            <a:xfrm>
              <a:off x="11080368" y="1117151"/>
              <a:ext cx="131420" cy="131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nvGrpSpPr>
          <p:cNvPr id="66" name="图形"/>
          <p:cNvGrpSpPr/>
          <p:nvPr userDrawn="1"/>
        </p:nvGrpSpPr>
        <p:grpSpPr>
          <a:xfrm>
            <a:off x="11543718" y="302684"/>
            <a:ext cx="324853" cy="1916215"/>
            <a:chOff x="11067253" y="3844910"/>
            <a:chExt cx="428835" cy="2529576"/>
          </a:xfrm>
          <a:gradFill>
            <a:gsLst>
              <a:gs pos="30000">
                <a:srgbClr val="3293F6"/>
              </a:gs>
              <a:gs pos="100000">
                <a:srgbClr val="65E0FA"/>
              </a:gs>
            </a:gsLst>
            <a:lin ang="2700000" scaled="0"/>
          </a:gradFill>
        </p:grpSpPr>
        <p:grpSp>
          <p:nvGrpSpPr>
            <p:cNvPr id="67" name="Group 19"/>
            <p:cNvGrpSpPr/>
            <p:nvPr userDrawn="1"/>
          </p:nvGrpSpPr>
          <p:grpSpPr>
            <a:xfrm>
              <a:off x="11067253" y="3844910"/>
              <a:ext cx="428835" cy="2529576"/>
              <a:chOff x="10460214" y="4181769"/>
              <a:chExt cx="428835" cy="2529576"/>
            </a:xfrm>
            <a:grpFill/>
          </p:grpSpPr>
          <p:grpSp>
            <p:nvGrpSpPr>
              <p:cNvPr id="68" name="Google Shape;1977;p43"/>
              <p:cNvGrpSpPr/>
              <p:nvPr userDrawn="1"/>
            </p:nvGrpSpPr>
            <p:grpSpPr>
              <a:xfrm>
                <a:off x="10460214" y="4181769"/>
                <a:ext cx="428835" cy="428835"/>
                <a:chOff x="8380157" y="546043"/>
                <a:chExt cx="273300" cy="273300"/>
              </a:xfrm>
              <a:grpFill/>
            </p:grpSpPr>
            <p:sp>
              <p:nvSpPr>
                <p:cNvPr id="69" name="图形"/>
                <p:cNvSpPr/>
                <p:nvPr>
                  <p:custDataLst>
                    <p:tags r:id="rId32"/>
                  </p:custDataLst>
                </p:nvPr>
              </p:nvSpPr>
              <p:spPr>
                <a:xfrm>
                  <a:off x="8380157" y="546043"/>
                  <a:ext cx="273300" cy="273300"/>
                </a:xfrm>
                <a:prstGeom prst="ellipse">
                  <a:avLst/>
                </a:prstGeom>
                <a:gradFill>
                  <a:gsLst>
                    <a:gs pos="6000">
                      <a:srgbClr val="3293F6"/>
                    </a:gs>
                    <a:gs pos="100000">
                      <a:srgbClr val="65E0FA"/>
                    </a:gs>
                  </a:gsLst>
                  <a:lin ang="2700000" scaled="0"/>
                </a:gradFill>
                <a:ln>
                  <a:solidFill>
                    <a:srgbClr val="F6FEFF"/>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70" name="图形"/>
                <p:cNvSpPr/>
                <p:nvPr>
                  <p:custDataLst>
                    <p:tags r:id="rId33"/>
                  </p:custDataLst>
                </p:nvPr>
              </p:nvSpPr>
              <p:spPr>
                <a:xfrm>
                  <a:off x="8418857" y="584743"/>
                  <a:ext cx="195900" cy="195900"/>
                </a:xfrm>
                <a:prstGeom prst="ellipse">
                  <a:avLst/>
                </a:prstGeom>
                <a:gradFill>
                  <a:gsLst>
                    <a:gs pos="6000">
                      <a:srgbClr val="3293F6"/>
                    </a:gs>
                    <a:gs pos="100000">
                      <a:srgbClr val="65E0FA"/>
                    </a:gs>
                  </a:gsLst>
                  <a:lin ang="2700000" scaled="0"/>
                </a:gra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71" name="图形"/>
              <p:cNvCxnSpPr/>
              <p:nvPr userDrawn="1">
                <p:custDataLst>
                  <p:tags r:id="rId31"/>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72" name="Group 20"/>
            <p:cNvGrpSpPr/>
            <p:nvPr userDrawn="1"/>
          </p:nvGrpSpPr>
          <p:grpSpPr>
            <a:xfrm rot="16200000">
              <a:off x="11024172" y="5612130"/>
              <a:ext cx="514996" cy="139764"/>
              <a:chOff x="10114279" y="833002"/>
              <a:chExt cx="514996" cy="139764"/>
            </a:xfrm>
            <a:grpFill/>
          </p:grpSpPr>
          <p:sp>
            <p:nvSpPr>
              <p:cNvPr id="73" name="图形"/>
              <p:cNvSpPr/>
              <p:nvPr userDrawn="1">
                <p:custDataLst>
                  <p:tags r:id="rId28"/>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4" name="图形"/>
              <p:cNvSpPr/>
              <p:nvPr userDrawn="1">
                <p:custDataLst>
                  <p:tags r:id="rId29"/>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5" name="图形"/>
              <p:cNvSpPr/>
              <p:nvPr userDrawn="1">
                <p:custDataLst>
                  <p:tags r:id="rId30"/>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76" name="图形"/>
          <p:cNvGrpSpPr/>
          <p:nvPr userDrawn="1"/>
        </p:nvGrpSpPr>
        <p:grpSpPr>
          <a:xfrm>
            <a:off x="1287948" y="2871733"/>
            <a:ext cx="3111448" cy="3111446"/>
            <a:chOff x="3237505" y="64853"/>
            <a:chExt cx="6334758" cy="6334756"/>
          </a:xfrm>
        </p:grpSpPr>
        <p:sp>
          <p:nvSpPr>
            <p:cNvPr id="77" name="图形"/>
            <p:cNvSpPr/>
            <p:nvPr userDrawn="1">
              <p:custDataLst>
                <p:tags r:id="rId24"/>
              </p:custDataLst>
            </p:nvPr>
          </p:nvSpPr>
          <p:spPr>
            <a:xfrm>
              <a:off x="3237505" y="64853"/>
              <a:ext cx="6334758" cy="6334756"/>
            </a:xfrm>
            <a:prstGeom prst="arc">
              <a:avLst>
                <a:gd name="adj1" fmla="val 5951839"/>
                <a:gd name="adj2" fmla="val 4734304"/>
              </a:avLst>
            </a:prstGeom>
            <a:solidFill>
              <a:schemeClr val="accent1">
                <a:alpha val="0"/>
              </a:schemeClr>
            </a:solidFill>
            <a:ln w="76200" cap="rnd">
              <a:solidFill>
                <a:schemeClr val="bg1"/>
              </a:solidFill>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8" name="图形"/>
            <p:cNvSpPr/>
            <p:nvPr userDrawn="1">
              <p:custDataLst>
                <p:tags r:id="rId25"/>
              </p:custDataLst>
            </p:nvPr>
          </p:nvSpPr>
          <p:spPr>
            <a:xfrm>
              <a:off x="3566823" y="394172"/>
              <a:ext cx="5676125" cy="5676121"/>
            </a:xfrm>
            <a:prstGeom prst="arc">
              <a:avLst>
                <a:gd name="adj1" fmla="val 16496349"/>
                <a:gd name="adj2" fmla="val 16113009"/>
              </a:avLst>
            </a:prstGeom>
            <a:solidFill>
              <a:schemeClr val="accent1">
                <a:alpha val="0"/>
              </a:schemeClr>
            </a:solidFill>
            <a:ln w="76200" cap="rnd">
              <a:gradFill>
                <a:gsLst>
                  <a:gs pos="0">
                    <a:srgbClr val="3293F6"/>
                  </a:gs>
                  <a:gs pos="100000">
                    <a:srgbClr val="65E0FA"/>
                  </a:gs>
                </a:gsLst>
                <a:lin ang="5400000" scaled="1"/>
              </a:gradFill>
              <a:prstDash val="sysDot"/>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9" name="图形"/>
            <p:cNvSpPr/>
            <p:nvPr userDrawn="1">
              <p:custDataLst>
                <p:tags r:id="rId26"/>
              </p:custDataLst>
            </p:nvPr>
          </p:nvSpPr>
          <p:spPr>
            <a:xfrm>
              <a:off x="3819634" y="646981"/>
              <a:ext cx="5170500" cy="5170500"/>
            </a:xfrm>
            <a:prstGeom prst="donut">
              <a:avLst>
                <a:gd name="adj" fmla="val 5641"/>
              </a:avLst>
            </a:prstGeom>
            <a:gradFill>
              <a:gsLst>
                <a:gs pos="6000">
                  <a:srgbClr val="3293F6"/>
                </a:gs>
                <a:gs pos="100000">
                  <a:srgbClr val="65E0FA"/>
                </a:gs>
              </a:gsLst>
              <a:lin ang="5400000" scaled="0"/>
            </a:gra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80" name="图形"/>
            <p:cNvSpPr/>
            <p:nvPr>
              <p:custDataLst>
                <p:tags r:id="rId27"/>
              </p:custDataLst>
            </p:nvPr>
          </p:nvSpPr>
          <p:spPr>
            <a:xfrm>
              <a:off x="3891463" y="719466"/>
              <a:ext cx="5026843" cy="5025531"/>
            </a:xfrm>
            <a:custGeom>
              <a:avLst/>
              <a:gdLst>
                <a:gd name="connsiteX0" fmla="*/ 2470013 w 5026843"/>
                <a:gd name="connsiteY0" fmla="*/ 4895919 h 5025531"/>
                <a:gd name="connsiteX1" fmla="*/ 2487522 w 5026843"/>
                <a:gd name="connsiteY1" fmla="*/ 4895919 h 5025531"/>
                <a:gd name="connsiteX2" fmla="*/ 2486214 w 5026843"/>
                <a:gd name="connsiteY2" fmla="*/ 5025531 h 5025531"/>
                <a:gd name="connsiteX3" fmla="*/ 2468051 w 5026843"/>
                <a:gd name="connsiteY3" fmla="*/ 5024877 h 5025531"/>
                <a:gd name="connsiteX4" fmla="*/ 2573686 w 5026843"/>
                <a:gd name="connsiteY4" fmla="*/ 4895264 h 5025531"/>
                <a:gd name="connsiteX5" fmla="*/ 2576955 w 5026843"/>
                <a:gd name="connsiteY5" fmla="*/ 5024222 h 5025531"/>
                <a:gd name="connsiteX6" fmla="*/ 2558794 w 5026843"/>
                <a:gd name="connsiteY6" fmla="*/ 5024876 h 5025531"/>
                <a:gd name="connsiteX7" fmla="*/ 2556178 w 5026843"/>
                <a:gd name="connsiteY7" fmla="*/ 4895918 h 5025531"/>
                <a:gd name="connsiteX8" fmla="*/ 2383774 w 5026843"/>
                <a:gd name="connsiteY8" fmla="*/ 4893302 h 5025531"/>
                <a:gd name="connsiteX9" fmla="*/ 2401284 w 5026843"/>
                <a:gd name="connsiteY9" fmla="*/ 4893956 h 5025531"/>
                <a:gd name="connsiteX10" fmla="*/ 2395471 w 5026843"/>
                <a:gd name="connsiteY10" fmla="*/ 5022914 h 5025531"/>
                <a:gd name="connsiteX11" fmla="*/ 2377308 w 5026843"/>
                <a:gd name="connsiteY11" fmla="*/ 5022260 h 5025531"/>
                <a:gd name="connsiteX12" fmla="*/ 2659270 w 5026843"/>
                <a:gd name="connsiteY12" fmla="*/ 4891996 h 5025531"/>
                <a:gd name="connsiteX13" fmla="*/ 2667044 w 5026843"/>
                <a:gd name="connsiteY13" fmla="*/ 5021027 h 5025531"/>
                <a:gd name="connsiteX14" fmla="*/ 2648881 w 5026843"/>
                <a:gd name="connsiteY14" fmla="*/ 5022262 h 5025531"/>
                <a:gd name="connsiteX15" fmla="*/ 2642415 w 5026843"/>
                <a:gd name="connsiteY15" fmla="*/ 4893304 h 5025531"/>
                <a:gd name="connsiteX16" fmla="*/ 2298264 w 5026843"/>
                <a:gd name="connsiteY16" fmla="*/ 4886836 h 5025531"/>
                <a:gd name="connsiteX17" fmla="*/ 2315119 w 5026843"/>
                <a:gd name="connsiteY17" fmla="*/ 4888144 h 5025531"/>
                <a:gd name="connsiteX18" fmla="*/ 2304730 w 5026843"/>
                <a:gd name="connsiteY18" fmla="*/ 5017102 h 5025531"/>
                <a:gd name="connsiteX19" fmla="*/ 2286567 w 5026843"/>
                <a:gd name="connsiteY19" fmla="*/ 5015140 h 5025531"/>
                <a:gd name="connsiteX20" fmla="*/ 2745434 w 5026843"/>
                <a:gd name="connsiteY20" fmla="*/ 4885530 h 5025531"/>
                <a:gd name="connsiteX21" fmla="*/ 2757785 w 5026843"/>
                <a:gd name="connsiteY21" fmla="*/ 5013834 h 5025531"/>
                <a:gd name="connsiteX22" fmla="*/ 2739622 w 5026843"/>
                <a:gd name="connsiteY22" fmla="*/ 5015142 h 5025531"/>
                <a:gd name="connsiteX23" fmla="*/ 2727925 w 5026843"/>
                <a:gd name="connsiteY23" fmla="*/ 4886838 h 5025531"/>
                <a:gd name="connsiteX24" fmla="*/ 2212681 w 5026843"/>
                <a:gd name="connsiteY24" fmla="*/ 4877101 h 5025531"/>
                <a:gd name="connsiteX25" fmla="*/ 2229537 w 5026843"/>
                <a:gd name="connsiteY25" fmla="*/ 4879063 h 5025531"/>
                <a:gd name="connsiteX26" fmla="*/ 2214643 w 5026843"/>
                <a:gd name="connsiteY26" fmla="*/ 5008019 h 5025531"/>
                <a:gd name="connsiteX27" fmla="*/ 2196480 w 5026843"/>
                <a:gd name="connsiteY27" fmla="*/ 5005476 h 5025531"/>
                <a:gd name="connsiteX28" fmla="*/ 2831018 w 5026843"/>
                <a:gd name="connsiteY28" fmla="*/ 4875139 h 5025531"/>
                <a:gd name="connsiteX29" fmla="*/ 2847873 w 5026843"/>
                <a:gd name="connsiteY29" fmla="*/ 5003516 h 5025531"/>
                <a:gd name="connsiteX30" fmla="*/ 2829710 w 5026843"/>
                <a:gd name="connsiteY30" fmla="*/ 5005477 h 5025531"/>
                <a:gd name="connsiteX31" fmla="*/ 2813509 w 5026843"/>
                <a:gd name="connsiteY31" fmla="*/ 4877101 h 5025531"/>
                <a:gd name="connsiteX32" fmla="*/ 2127170 w 5026843"/>
                <a:gd name="connsiteY32" fmla="*/ 4865477 h 5025531"/>
                <a:gd name="connsiteX33" fmla="*/ 2143954 w 5026843"/>
                <a:gd name="connsiteY33" fmla="*/ 4868020 h 5025531"/>
                <a:gd name="connsiteX34" fmla="*/ 2124555 w 5026843"/>
                <a:gd name="connsiteY34" fmla="*/ 4996394 h 5025531"/>
                <a:gd name="connsiteX35" fmla="*/ 2106391 w 5026843"/>
                <a:gd name="connsiteY35" fmla="*/ 4993125 h 5025531"/>
                <a:gd name="connsiteX36" fmla="*/ 2915876 w 5026843"/>
                <a:gd name="connsiteY36" fmla="*/ 4862209 h 5025531"/>
                <a:gd name="connsiteX37" fmla="*/ 2937308 w 5026843"/>
                <a:gd name="connsiteY37" fmla="*/ 4989857 h 5025531"/>
                <a:gd name="connsiteX38" fmla="*/ 2919799 w 5026843"/>
                <a:gd name="connsiteY38" fmla="*/ 4993127 h 5025531"/>
                <a:gd name="connsiteX39" fmla="*/ 2899021 w 5026843"/>
                <a:gd name="connsiteY39" fmla="*/ 4865478 h 5025531"/>
                <a:gd name="connsiteX40" fmla="*/ 2042893 w 5026843"/>
                <a:gd name="connsiteY40" fmla="*/ 4849857 h 5025531"/>
                <a:gd name="connsiteX41" fmla="*/ 2059748 w 5026843"/>
                <a:gd name="connsiteY41" fmla="*/ 4853127 h 5025531"/>
                <a:gd name="connsiteX42" fmla="*/ 2035119 w 5026843"/>
                <a:gd name="connsiteY42" fmla="*/ 4980195 h 5025531"/>
                <a:gd name="connsiteX43" fmla="*/ 2016956 w 5026843"/>
                <a:gd name="connsiteY43" fmla="*/ 4976926 h 5025531"/>
                <a:gd name="connsiteX44" fmla="*/ 3000806 w 5026843"/>
                <a:gd name="connsiteY44" fmla="*/ 4846660 h 5025531"/>
                <a:gd name="connsiteX45" fmla="*/ 3026743 w 5026843"/>
                <a:gd name="connsiteY45" fmla="*/ 4973656 h 5025531"/>
                <a:gd name="connsiteX46" fmla="*/ 3009234 w 5026843"/>
                <a:gd name="connsiteY46" fmla="*/ 4976925 h 5025531"/>
                <a:gd name="connsiteX47" fmla="*/ 2983950 w 5026843"/>
                <a:gd name="connsiteY47" fmla="*/ 4849857 h 5025531"/>
                <a:gd name="connsiteX48" fmla="*/ 3000806 w 5026843"/>
                <a:gd name="connsiteY48" fmla="*/ 4846660 h 5025531"/>
                <a:gd name="connsiteX49" fmla="*/ 1958618 w 5026843"/>
                <a:gd name="connsiteY49" fmla="*/ 4831113 h 5025531"/>
                <a:gd name="connsiteX50" fmla="*/ 1975473 w 5026843"/>
                <a:gd name="connsiteY50" fmla="*/ 4834963 h 5025531"/>
                <a:gd name="connsiteX51" fmla="*/ 1946340 w 5026843"/>
                <a:gd name="connsiteY51" fmla="*/ 4961378 h 5025531"/>
                <a:gd name="connsiteX52" fmla="*/ 1928831 w 5026843"/>
                <a:gd name="connsiteY52" fmla="*/ 4956801 h 5025531"/>
                <a:gd name="connsiteX53" fmla="*/ 3084428 w 5026843"/>
                <a:gd name="connsiteY53" fmla="*/ 4827190 h 5025531"/>
                <a:gd name="connsiteX54" fmla="*/ 3115524 w 5026843"/>
                <a:gd name="connsiteY54" fmla="*/ 4952951 h 5025531"/>
                <a:gd name="connsiteX55" fmla="*/ 3097360 w 5026843"/>
                <a:gd name="connsiteY55" fmla="*/ 4956802 h 5025531"/>
                <a:gd name="connsiteX56" fmla="*/ 3067573 w 5026843"/>
                <a:gd name="connsiteY56" fmla="*/ 4831113 h 5025531"/>
                <a:gd name="connsiteX57" fmla="*/ 1874995 w 5026843"/>
                <a:gd name="connsiteY57" fmla="*/ 4809681 h 5025531"/>
                <a:gd name="connsiteX58" fmla="*/ 1891851 w 5026843"/>
                <a:gd name="connsiteY58" fmla="*/ 4814258 h 5025531"/>
                <a:gd name="connsiteX59" fmla="*/ 1858140 w 5026843"/>
                <a:gd name="connsiteY59" fmla="*/ 4939365 h 5025531"/>
                <a:gd name="connsiteX60" fmla="*/ 1840631 w 5026843"/>
                <a:gd name="connsiteY60" fmla="*/ 4934134 h 5025531"/>
                <a:gd name="connsiteX61" fmla="*/ 3167395 w 5026843"/>
                <a:gd name="connsiteY61" fmla="*/ 4805175 h 5025531"/>
                <a:gd name="connsiteX62" fmla="*/ 3202995 w 5026843"/>
                <a:gd name="connsiteY62" fmla="*/ 4929627 h 5025531"/>
                <a:gd name="connsiteX63" fmla="*/ 3185558 w 5026843"/>
                <a:gd name="connsiteY63" fmla="*/ 4934132 h 5025531"/>
                <a:gd name="connsiteX64" fmla="*/ 3151194 w 5026843"/>
                <a:gd name="connsiteY64" fmla="*/ 4809679 h 5025531"/>
                <a:gd name="connsiteX65" fmla="*/ 1792683 w 5026843"/>
                <a:gd name="connsiteY65" fmla="*/ 4785706 h 5025531"/>
                <a:gd name="connsiteX66" fmla="*/ 1808885 w 5026843"/>
                <a:gd name="connsiteY66" fmla="*/ 4790937 h 5025531"/>
                <a:gd name="connsiteX67" fmla="*/ 1770669 w 5026843"/>
                <a:gd name="connsiteY67" fmla="*/ 4914736 h 5025531"/>
                <a:gd name="connsiteX68" fmla="*/ 1753813 w 5026843"/>
                <a:gd name="connsiteY68" fmla="*/ 4908851 h 5025531"/>
                <a:gd name="connsiteX69" fmla="*/ 3249710 w 5026843"/>
                <a:gd name="connsiteY69" fmla="*/ 4779894 h 5025531"/>
                <a:gd name="connsiteX70" fmla="*/ 3289886 w 5026843"/>
                <a:gd name="connsiteY70" fmla="*/ 4903039 h 5025531"/>
                <a:gd name="connsiteX71" fmla="*/ 3272377 w 5026843"/>
                <a:gd name="connsiteY71" fmla="*/ 4908852 h 5025531"/>
                <a:gd name="connsiteX72" fmla="*/ 3233509 w 5026843"/>
                <a:gd name="connsiteY72" fmla="*/ 4785706 h 5025531"/>
                <a:gd name="connsiteX73" fmla="*/ 1711022 w 5026843"/>
                <a:gd name="connsiteY73" fmla="*/ 4757881 h 5025531"/>
                <a:gd name="connsiteX74" fmla="*/ 1727224 w 5026843"/>
                <a:gd name="connsiteY74" fmla="*/ 4763693 h 5025531"/>
                <a:gd name="connsiteX75" fmla="*/ 1685085 w 5026843"/>
                <a:gd name="connsiteY75" fmla="*/ 4885530 h 5025531"/>
                <a:gd name="connsiteX76" fmla="*/ 1667649 w 5026843"/>
                <a:gd name="connsiteY76" fmla="*/ 4879717 h 5025531"/>
                <a:gd name="connsiteX77" fmla="*/ 3331371 w 5026843"/>
                <a:gd name="connsiteY77" fmla="*/ 4752648 h 5025531"/>
                <a:gd name="connsiteX78" fmla="*/ 3376053 w 5026843"/>
                <a:gd name="connsiteY78" fmla="*/ 4873903 h 5025531"/>
                <a:gd name="connsiteX79" fmla="*/ 3358616 w 5026843"/>
                <a:gd name="connsiteY79" fmla="*/ 4879715 h 5025531"/>
                <a:gd name="connsiteX80" fmla="*/ 3315169 w 5026843"/>
                <a:gd name="connsiteY80" fmla="*/ 4757879 h 5025531"/>
                <a:gd name="connsiteX81" fmla="*/ 1630667 w 5026843"/>
                <a:gd name="connsiteY81" fmla="*/ 4727366 h 5025531"/>
                <a:gd name="connsiteX82" fmla="*/ 1646869 w 5026843"/>
                <a:gd name="connsiteY82" fmla="*/ 4733905 h 5025531"/>
                <a:gd name="connsiteX83" fmla="*/ 1599572 w 5026843"/>
                <a:gd name="connsiteY83" fmla="*/ 4854433 h 5025531"/>
                <a:gd name="connsiteX84" fmla="*/ 1582717 w 5026843"/>
                <a:gd name="connsiteY84" fmla="*/ 4847313 h 5025531"/>
                <a:gd name="connsiteX85" fmla="*/ 3411723 w 5026843"/>
                <a:gd name="connsiteY85" fmla="*/ 4720900 h 5025531"/>
                <a:gd name="connsiteX86" fmla="*/ 3460327 w 5026843"/>
                <a:gd name="connsiteY86" fmla="*/ 4840847 h 5025531"/>
                <a:gd name="connsiteX87" fmla="*/ 3443471 w 5026843"/>
                <a:gd name="connsiteY87" fmla="*/ 4847313 h 5025531"/>
                <a:gd name="connsiteX88" fmla="*/ 3395521 w 5026843"/>
                <a:gd name="connsiteY88" fmla="*/ 4727366 h 5025531"/>
                <a:gd name="connsiteX89" fmla="*/ 1551623 w 5026843"/>
                <a:gd name="connsiteY89" fmla="*/ 4694311 h 5025531"/>
                <a:gd name="connsiteX90" fmla="*/ 1567170 w 5026843"/>
                <a:gd name="connsiteY90" fmla="*/ 4701504 h 5025531"/>
                <a:gd name="connsiteX91" fmla="*/ 1515951 w 5026843"/>
                <a:gd name="connsiteY91" fmla="*/ 4820071 h 5025531"/>
                <a:gd name="connsiteX92" fmla="*/ 1499096 w 5026843"/>
                <a:gd name="connsiteY92" fmla="*/ 4812297 h 5025531"/>
                <a:gd name="connsiteX93" fmla="*/ 3490770 w 5026843"/>
                <a:gd name="connsiteY93" fmla="*/ 4687190 h 5025531"/>
                <a:gd name="connsiteX94" fmla="*/ 3543950 w 5026843"/>
                <a:gd name="connsiteY94" fmla="*/ 4805176 h 5025531"/>
                <a:gd name="connsiteX95" fmla="*/ 3527095 w 5026843"/>
                <a:gd name="connsiteY95" fmla="*/ 4812296 h 5025531"/>
                <a:gd name="connsiteX96" fmla="*/ 3475222 w 5026843"/>
                <a:gd name="connsiteY96" fmla="*/ 4694310 h 5025531"/>
                <a:gd name="connsiteX97" fmla="*/ 1473161 w 5026843"/>
                <a:gd name="connsiteY97" fmla="*/ 4658057 h 5025531"/>
                <a:gd name="connsiteX98" fmla="*/ 1488709 w 5026843"/>
                <a:gd name="connsiteY98" fmla="*/ 4665831 h 5025531"/>
                <a:gd name="connsiteX99" fmla="*/ 1432984 w 5026843"/>
                <a:gd name="connsiteY99" fmla="*/ 4782510 h 5025531"/>
                <a:gd name="connsiteX100" fmla="*/ 1416782 w 5026843"/>
                <a:gd name="connsiteY100" fmla="*/ 4774736 h 5025531"/>
                <a:gd name="connsiteX101" fmla="*/ 3568579 w 5026843"/>
                <a:gd name="connsiteY101" fmla="*/ 4650283 h 5025531"/>
                <a:gd name="connsiteX102" fmla="*/ 3625611 w 5026843"/>
                <a:gd name="connsiteY102" fmla="*/ 4766309 h 5025531"/>
                <a:gd name="connsiteX103" fmla="*/ 3610064 w 5026843"/>
                <a:gd name="connsiteY103" fmla="*/ 4774736 h 5025531"/>
                <a:gd name="connsiteX104" fmla="*/ 3553031 w 5026843"/>
                <a:gd name="connsiteY104" fmla="*/ 4658057 h 5025531"/>
                <a:gd name="connsiteX105" fmla="*/ 1396730 w 5026843"/>
                <a:gd name="connsiteY105" fmla="*/ 4619187 h 5025531"/>
                <a:gd name="connsiteX106" fmla="*/ 1411623 w 5026843"/>
                <a:gd name="connsiteY106" fmla="*/ 4626961 h 5025531"/>
                <a:gd name="connsiteX107" fmla="*/ 1351976 w 5026843"/>
                <a:gd name="connsiteY107" fmla="*/ 4741678 h 5025531"/>
                <a:gd name="connsiteX108" fmla="*/ 1335775 w 5026843"/>
                <a:gd name="connsiteY108" fmla="*/ 4733251 h 5025531"/>
                <a:gd name="connsiteX109" fmla="*/ 3645081 w 5026843"/>
                <a:gd name="connsiteY109" fmla="*/ 4611415 h 5025531"/>
                <a:gd name="connsiteX110" fmla="*/ 3706617 w 5026843"/>
                <a:gd name="connsiteY110" fmla="*/ 4724824 h 5025531"/>
                <a:gd name="connsiteX111" fmla="*/ 3690415 w 5026843"/>
                <a:gd name="connsiteY111" fmla="*/ 4733251 h 5025531"/>
                <a:gd name="connsiteX112" fmla="*/ 3630114 w 5026843"/>
                <a:gd name="connsiteY112" fmla="*/ 4619189 h 5025531"/>
                <a:gd name="connsiteX113" fmla="*/ 1321534 w 5026843"/>
                <a:gd name="connsiteY113" fmla="*/ 4577051 h 5025531"/>
                <a:gd name="connsiteX114" fmla="*/ 1336427 w 5026843"/>
                <a:gd name="connsiteY114" fmla="*/ 4585478 h 5025531"/>
                <a:gd name="connsiteX115" fmla="*/ 1272276 w 5026843"/>
                <a:gd name="connsiteY115" fmla="*/ 4698233 h 5025531"/>
                <a:gd name="connsiteX116" fmla="*/ 1256729 w 5026843"/>
                <a:gd name="connsiteY116" fmla="*/ 4689152 h 5025531"/>
                <a:gd name="connsiteX117" fmla="*/ 3719621 w 5026843"/>
                <a:gd name="connsiteY117" fmla="*/ 4568622 h 5025531"/>
                <a:gd name="connsiteX118" fmla="*/ 3785662 w 5026843"/>
                <a:gd name="connsiteY118" fmla="*/ 4680069 h 5025531"/>
                <a:gd name="connsiteX119" fmla="*/ 3769460 w 5026843"/>
                <a:gd name="connsiteY119" fmla="*/ 4689151 h 5025531"/>
                <a:gd name="connsiteX120" fmla="*/ 3704655 w 5026843"/>
                <a:gd name="connsiteY120" fmla="*/ 4577049 h 5025531"/>
                <a:gd name="connsiteX121" fmla="*/ 1247649 w 5026843"/>
                <a:gd name="connsiteY121" fmla="*/ 4532950 h 5025531"/>
                <a:gd name="connsiteX122" fmla="*/ 1261889 w 5026843"/>
                <a:gd name="connsiteY122" fmla="*/ 4542032 h 5025531"/>
                <a:gd name="connsiteX123" fmla="*/ 1193814 w 5026843"/>
                <a:gd name="connsiteY123" fmla="*/ 4652243 h 5025531"/>
                <a:gd name="connsiteX124" fmla="*/ 1178920 w 5026843"/>
                <a:gd name="connsiteY124" fmla="*/ 4642508 h 5025531"/>
                <a:gd name="connsiteX125" fmla="*/ 3793507 w 5026843"/>
                <a:gd name="connsiteY125" fmla="*/ 4523215 h 5025531"/>
                <a:gd name="connsiteX126" fmla="*/ 3862817 w 5026843"/>
                <a:gd name="connsiteY126" fmla="*/ 4632773 h 5025531"/>
                <a:gd name="connsiteX127" fmla="*/ 3847269 w 5026843"/>
                <a:gd name="connsiteY127" fmla="*/ 4642508 h 5025531"/>
                <a:gd name="connsiteX128" fmla="*/ 3778541 w 5026843"/>
                <a:gd name="connsiteY128" fmla="*/ 4532950 h 5025531"/>
                <a:gd name="connsiteX129" fmla="*/ 1175070 w 5026843"/>
                <a:gd name="connsiteY129" fmla="*/ 4486307 h 5025531"/>
                <a:gd name="connsiteX130" fmla="*/ 1189309 w 5026843"/>
                <a:gd name="connsiteY130" fmla="*/ 4495388 h 5025531"/>
                <a:gd name="connsiteX131" fmla="*/ 1117384 w 5026843"/>
                <a:gd name="connsiteY131" fmla="*/ 4602985 h 5025531"/>
                <a:gd name="connsiteX132" fmla="*/ 1102418 w 5026843"/>
                <a:gd name="connsiteY132" fmla="*/ 4593250 h 5025531"/>
                <a:gd name="connsiteX133" fmla="*/ 3865434 w 5026843"/>
                <a:gd name="connsiteY133" fmla="*/ 4475918 h 5025531"/>
                <a:gd name="connsiteX134" fmla="*/ 3938666 w 5026843"/>
                <a:gd name="connsiteY134" fmla="*/ 4582862 h 5025531"/>
                <a:gd name="connsiteX135" fmla="*/ 3923773 w 5026843"/>
                <a:gd name="connsiteY135" fmla="*/ 4593251 h 5025531"/>
                <a:gd name="connsiteX136" fmla="*/ 3851194 w 5026843"/>
                <a:gd name="connsiteY136" fmla="*/ 4486307 h 5025531"/>
                <a:gd name="connsiteX137" fmla="*/ 1105034 w 5026843"/>
                <a:gd name="connsiteY137" fmla="*/ 4436397 h 5025531"/>
                <a:gd name="connsiteX138" fmla="*/ 1119274 w 5026843"/>
                <a:gd name="connsiteY138" fmla="*/ 4446132 h 5025531"/>
                <a:gd name="connsiteX139" fmla="*/ 1043498 w 5026843"/>
                <a:gd name="connsiteY139" fmla="*/ 4551113 h 5025531"/>
                <a:gd name="connsiteX140" fmla="*/ 1028532 w 5026843"/>
                <a:gd name="connsiteY140" fmla="*/ 4540724 h 5025531"/>
                <a:gd name="connsiteX141" fmla="*/ 3935398 w 5026843"/>
                <a:gd name="connsiteY141" fmla="*/ 4426008 h 5025531"/>
                <a:gd name="connsiteX142" fmla="*/ 4012553 w 5026843"/>
                <a:gd name="connsiteY142" fmla="*/ 4529754 h 5025531"/>
                <a:gd name="connsiteX143" fmla="*/ 3997660 w 5026843"/>
                <a:gd name="connsiteY143" fmla="*/ 4540725 h 5025531"/>
                <a:gd name="connsiteX144" fmla="*/ 3921158 w 5026843"/>
                <a:gd name="connsiteY144" fmla="*/ 4436397 h 5025531"/>
                <a:gd name="connsiteX145" fmla="*/ 1036960 w 5026843"/>
                <a:gd name="connsiteY145" fmla="*/ 4383869 h 5025531"/>
                <a:gd name="connsiteX146" fmla="*/ 1050618 w 5026843"/>
                <a:gd name="connsiteY146" fmla="*/ 4394259 h 5025531"/>
                <a:gd name="connsiteX147" fmla="*/ 970846 w 5026843"/>
                <a:gd name="connsiteY147" fmla="*/ 4496698 h 5025531"/>
                <a:gd name="connsiteX148" fmla="*/ 956606 w 5026843"/>
                <a:gd name="connsiteY148" fmla="*/ 4485655 h 5025531"/>
                <a:gd name="connsiteX149" fmla="*/ 4002818 w 5026843"/>
                <a:gd name="connsiteY149" fmla="*/ 4372899 h 5025531"/>
                <a:gd name="connsiteX150" fmla="*/ 4083825 w 5026843"/>
                <a:gd name="connsiteY150" fmla="*/ 4473958 h 5025531"/>
                <a:gd name="connsiteX151" fmla="*/ 4069585 w 5026843"/>
                <a:gd name="connsiteY151" fmla="*/ 4485655 h 5025531"/>
                <a:gd name="connsiteX152" fmla="*/ 3989886 w 5026843"/>
                <a:gd name="connsiteY152" fmla="*/ 4383869 h 5025531"/>
                <a:gd name="connsiteX153" fmla="*/ 970191 w 5026843"/>
                <a:gd name="connsiteY153" fmla="*/ 4329452 h 5025531"/>
                <a:gd name="connsiteX154" fmla="*/ 983195 w 5026843"/>
                <a:gd name="connsiteY154" fmla="*/ 4340495 h 5025531"/>
                <a:gd name="connsiteX155" fmla="*/ 900228 w 5026843"/>
                <a:gd name="connsiteY155" fmla="*/ 4439592 h 5025531"/>
                <a:gd name="connsiteX156" fmla="*/ 886642 w 5026843"/>
                <a:gd name="connsiteY156" fmla="*/ 4427967 h 5025531"/>
                <a:gd name="connsiteX157" fmla="*/ 4068931 w 5026843"/>
                <a:gd name="connsiteY157" fmla="*/ 4317755 h 5025531"/>
                <a:gd name="connsiteX158" fmla="*/ 4153860 w 5026843"/>
                <a:gd name="connsiteY158" fmla="*/ 4416271 h 5025531"/>
                <a:gd name="connsiteX159" fmla="*/ 4140202 w 5026843"/>
                <a:gd name="connsiteY159" fmla="*/ 4427968 h 5025531"/>
                <a:gd name="connsiteX160" fmla="*/ 4055999 w 5026843"/>
                <a:gd name="connsiteY160" fmla="*/ 4329452 h 5025531"/>
                <a:gd name="connsiteX161" fmla="*/ 905387 w 5026843"/>
                <a:gd name="connsiteY161" fmla="*/ 4272421 h 5025531"/>
                <a:gd name="connsiteX162" fmla="*/ 917738 w 5026843"/>
                <a:gd name="connsiteY162" fmla="*/ 4284045 h 5025531"/>
                <a:gd name="connsiteX163" fmla="*/ 831500 w 5026843"/>
                <a:gd name="connsiteY163" fmla="*/ 4380671 h 5025531"/>
                <a:gd name="connsiteX164" fmla="*/ 817914 w 5026843"/>
                <a:gd name="connsiteY164" fmla="*/ 4368321 h 5025531"/>
                <a:gd name="connsiteX165" fmla="*/ 4133735 w 5026843"/>
                <a:gd name="connsiteY165" fmla="*/ 4260724 h 5025531"/>
                <a:gd name="connsiteX166" fmla="*/ 4221209 w 5026843"/>
                <a:gd name="connsiteY166" fmla="*/ 4356043 h 5025531"/>
                <a:gd name="connsiteX167" fmla="*/ 4208276 w 5026843"/>
                <a:gd name="connsiteY167" fmla="*/ 4368321 h 5025531"/>
                <a:gd name="connsiteX168" fmla="*/ 4120803 w 5026843"/>
                <a:gd name="connsiteY168" fmla="*/ 4272421 h 5025531"/>
                <a:gd name="connsiteX169" fmla="*/ 843196 w 5026843"/>
                <a:gd name="connsiteY169" fmla="*/ 4213427 h 5025531"/>
                <a:gd name="connsiteX170" fmla="*/ 855474 w 5026843"/>
                <a:gd name="connsiteY170" fmla="*/ 4225124 h 5025531"/>
                <a:gd name="connsiteX171" fmla="*/ 765386 w 5026843"/>
                <a:gd name="connsiteY171" fmla="*/ 4318409 h 5025531"/>
                <a:gd name="connsiteX172" fmla="*/ 752454 w 5026843"/>
                <a:gd name="connsiteY172" fmla="*/ 4305477 h 5025531"/>
                <a:gd name="connsiteX173" fmla="*/ 4195999 w 5026843"/>
                <a:gd name="connsiteY173" fmla="*/ 4201149 h 5025531"/>
                <a:gd name="connsiteX174" fmla="*/ 4287322 w 5026843"/>
                <a:gd name="connsiteY174" fmla="*/ 4293126 h 5025531"/>
                <a:gd name="connsiteX175" fmla="*/ 4274390 w 5026843"/>
                <a:gd name="connsiteY175" fmla="*/ 4305476 h 5025531"/>
                <a:gd name="connsiteX176" fmla="*/ 4183648 w 5026843"/>
                <a:gd name="connsiteY176" fmla="*/ 4213427 h 5025531"/>
                <a:gd name="connsiteX177" fmla="*/ 782896 w 5026843"/>
                <a:gd name="connsiteY177" fmla="*/ 4151893 h 5025531"/>
                <a:gd name="connsiteX178" fmla="*/ 794593 w 5026843"/>
                <a:gd name="connsiteY178" fmla="*/ 4164171 h 5025531"/>
                <a:gd name="connsiteX179" fmla="*/ 701235 w 5026843"/>
                <a:gd name="connsiteY179" fmla="*/ 4253605 h 5025531"/>
                <a:gd name="connsiteX180" fmla="*/ 688957 w 5026843"/>
                <a:gd name="connsiteY180" fmla="*/ 4240673 h 5025531"/>
                <a:gd name="connsiteX181" fmla="*/ 4255572 w 5026843"/>
                <a:gd name="connsiteY181" fmla="*/ 4139541 h 5025531"/>
                <a:gd name="connsiteX182" fmla="*/ 4350238 w 5026843"/>
                <a:gd name="connsiteY182" fmla="*/ 4227668 h 5025531"/>
                <a:gd name="connsiteX183" fmla="*/ 4337233 w 5026843"/>
                <a:gd name="connsiteY183" fmla="*/ 4240673 h 5025531"/>
                <a:gd name="connsiteX184" fmla="*/ 4243294 w 5026843"/>
                <a:gd name="connsiteY184" fmla="*/ 4151892 h 5025531"/>
                <a:gd name="connsiteX185" fmla="*/ 724557 w 5026843"/>
                <a:gd name="connsiteY185" fmla="*/ 4088322 h 5025531"/>
                <a:gd name="connsiteX186" fmla="*/ 735600 w 5026843"/>
                <a:gd name="connsiteY186" fmla="*/ 4101327 h 5025531"/>
                <a:gd name="connsiteX187" fmla="*/ 639700 w 5026843"/>
                <a:gd name="connsiteY187" fmla="*/ 4187492 h 5025531"/>
                <a:gd name="connsiteX188" fmla="*/ 627349 w 5026843"/>
                <a:gd name="connsiteY188" fmla="*/ 4173906 h 5025531"/>
                <a:gd name="connsiteX189" fmla="*/ 4312603 w 5026843"/>
                <a:gd name="connsiteY189" fmla="*/ 4075390 h 5025531"/>
                <a:gd name="connsiteX190" fmla="*/ 4410465 w 5026843"/>
                <a:gd name="connsiteY190" fmla="*/ 4160319 h 5025531"/>
                <a:gd name="connsiteX191" fmla="*/ 4398840 w 5026843"/>
                <a:gd name="connsiteY191" fmla="*/ 4173905 h 5025531"/>
                <a:gd name="connsiteX192" fmla="*/ 4301633 w 5026843"/>
                <a:gd name="connsiteY192" fmla="*/ 4088322 h 5025531"/>
                <a:gd name="connsiteX193" fmla="*/ 668833 w 5026843"/>
                <a:gd name="connsiteY193" fmla="*/ 4022863 h 5025531"/>
                <a:gd name="connsiteX194" fmla="*/ 679876 w 5026843"/>
                <a:gd name="connsiteY194" fmla="*/ 4035868 h 5025531"/>
                <a:gd name="connsiteX195" fmla="*/ 580052 w 5026843"/>
                <a:gd name="connsiteY195" fmla="*/ 4118835 h 5025531"/>
                <a:gd name="connsiteX196" fmla="*/ 568355 w 5026843"/>
                <a:gd name="connsiteY196" fmla="*/ 4105177 h 5025531"/>
                <a:gd name="connsiteX197" fmla="*/ 4368401 w 5026843"/>
                <a:gd name="connsiteY197" fmla="*/ 4009276 h 5025531"/>
                <a:gd name="connsiteX198" fmla="*/ 4468806 w 5026843"/>
                <a:gd name="connsiteY198" fmla="*/ 4090935 h 5025531"/>
                <a:gd name="connsiteX199" fmla="*/ 4457835 w 5026843"/>
                <a:gd name="connsiteY199" fmla="*/ 4105175 h 5025531"/>
                <a:gd name="connsiteX200" fmla="*/ 4358012 w 5026843"/>
                <a:gd name="connsiteY200" fmla="*/ 4022862 h 5025531"/>
                <a:gd name="connsiteX201" fmla="*/ 615068 w 5026843"/>
                <a:gd name="connsiteY201" fmla="*/ 3955516 h 5025531"/>
                <a:gd name="connsiteX202" fmla="*/ 626039 w 5026843"/>
                <a:gd name="connsiteY202" fmla="*/ 3968448 h 5025531"/>
                <a:gd name="connsiteX203" fmla="*/ 523673 w 5026843"/>
                <a:gd name="connsiteY203" fmla="*/ 4047493 h 5025531"/>
                <a:gd name="connsiteX204" fmla="*/ 512630 w 5026843"/>
                <a:gd name="connsiteY204" fmla="*/ 4033253 h 5025531"/>
                <a:gd name="connsiteX205" fmla="*/ 4421510 w 5026843"/>
                <a:gd name="connsiteY205" fmla="*/ 3941856 h 5025531"/>
                <a:gd name="connsiteX206" fmla="*/ 4525183 w 5026843"/>
                <a:gd name="connsiteY206" fmla="*/ 4019012 h 5025531"/>
                <a:gd name="connsiteX207" fmla="*/ 4514213 w 5026843"/>
                <a:gd name="connsiteY207" fmla="*/ 4033252 h 5025531"/>
                <a:gd name="connsiteX208" fmla="*/ 4411121 w 5026843"/>
                <a:gd name="connsiteY208" fmla="*/ 3955515 h 5025531"/>
                <a:gd name="connsiteX209" fmla="*/ 564505 w 5026843"/>
                <a:gd name="connsiteY209" fmla="*/ 3885479 h 5025531"/>
                <a:gd name="connsiteX210" fmla="*/ 574894 w 5026843"/>
                <a:gd name="connsiteY210" fmla="*/ 3899719 h 5025531"/>
                <a:gd name="connsiteX211" fmla="*/ 469186 w 5026843"/>
                <a:gd name="connsiteY211" fmla="*/ 3974915 h 5025531"/>
                <a:gd name="connsiteX212" fmla="*/ 458870 w 5026843"/>
                <a:gd name="connsiteY212" fmla="*/ 3960021 h 5025531"/>
                <a:gd name="connsiteX213" fmla="*/ 4471422 w 5026843"/>
                <a:gd name="connsiteY213" fmla="*/ 3871893 h 5025531"/>
                <a:gd name="connsiteX214" fmla="*/ 4577711 w 5026843"/>
                <a:gd name="connsiteY214" fmla="*/ 3945127 h 5025531"/>
                <a:gd name="connsiteX215" fmla="*/ 4567322 w 5026843"/>
                <a:gd name="connsiteY215" fmla="*/ 3960020 h 5025531"/>
                <a:gd name="connsiteX216" fmla="*/ 4461686 w 5026843"/>
                <a:gd name="connsiteY216" fmla="*/ 3885479 h 5025531"/>
                <a:gd name="connsiteX217" fmla="*/ 516555 w 5026843"/>
                <a:gd name="connsiteY217" fmla="*/ 3814208 h 5025531"/>
                <a:gd name="connsiteX218" fmla="*/ 525636 w 5026843"/>
                <a:gd name="connsiteY218" fmla="*/ 3829101 h 5025531"/>
                <a:gd name="connsiteX219" fmla="*/ 418038 w 5026843"/>
                <a:gd name="connsiteY219" fmla="*/ 3900373 h 5025531"/>
                <a:gd name="connsiteX220" fmla="*/ 407649 w 5026843"/>
                <a:gd name="connsiteY220" fmla="*/ 3885479 h 5025531"/>
                <a:gd name="connsiteX221" fmla="*/ 4519370 w 5026843"/>
                <a:gd name="connsiteY221" fmla="*/ 3799894 h 5025531"/>
                <a:gd name="connsiteX222" fmla="*/ 4628275 w 5026843"/>
                <a:gd name="connsiteY222" fmla="*/ 3869930 h 5025531"/>
                <a:gd name="connsiteX223" fmla="*/ 4618540 w 5026843"/>
                <a:gd name="connsiteY223" fmla="*/ 3885478 h 5025531"/>
                <a:gd name="connsiteX224" fmla="*/ 4510288 w 5026843"/>
                <a:gd name="connsiteY224" fmla="*/ 3814207 h 5025531"/>
                <a:gd name="connsiteX225" fmla="*/ 469839 w 5026843"/>
                <a:gd name="connsiteY225" fmla="*/ 3741627 h 5025531"/>
                <a:gd name="connsiteX226" fmla="*/ 478921 w 5026843"/>
                <a:gd name="connsiteY226" fmla="*/ 3756520 h 5025531"/>
                <a:gd name="connsiteX227" fmla="*/ 368781 w 5026843"/>
                <a:gd name="connsiteY227" fmla="*/ 3823941 h 5025531"/>
                <a:gd name="connsiteX228" fmla="*/ 359046 w 5026843"/>
                <a:gd name="connsiteY228" fmla="*/ 3808321 h 5025531"/>
                <a:gd name="connsiteX229" fmla="*/ 4564779 w 5026843"/>
                <a:gd name="connsiteY229" fmla="*/ 3726662 h 5025531"/>
                <a:gd name="connsiteX230" fmla="*/ 4676226 w 5026843"/>
                <a:gd name="connsiteY230" fmla="*/ 3792775 h 5025531"/>
                <a:gd name="connsiteX231" fmla="*/ 4667145 w 5026843"/>
                <a:gd name="connsiteY231" fmla="*/ 3808323 h 5025531"/>
                <a:gd name="connsiteX232" fmla="*/ 4556352 w 5026843"/>
                <a:gd name="connsiteY232" fmla="*/ 3741628 h 5025531"/>
                <a:gd name="connsiteX233" fmla="*/ 427119 w 5026843"/>
                <a:gd name="connsiteY233" fmla="*/ 3667087 h 5025531"/>
                <a:gd name="connsiteX234" fmla="*/ 435546 w 5026843"/>
                <a:gd name="connsiteY234" fmla="*/ 3681980 h 5025531"/>
                <a:gd name="connsiteX235" fmla="*/ 323373 w 5026843"/>
                <a:gd name="connsiteY235" fmla="*/ 3745477 h 5025531"/>
                <a:gd name="connsiteX236" fmla="*/ 314291 w 5026843"/>
                <a:gd name="connsiteY236" fmla="*/ 3729929 h 5025531"/>
                <a:gd name="connsiteX237" fmla="*/ 4607497 w 5026843"/>
                <a:gd name="connsiteY237" fmla="*/ 3652122 h 5025531"/>
                <a:gd name="connsiteX238" fmla="*/ 4721560 w 5026843"/>
                <a:gd name="connsiteY238" fmla="*/ 3714386 h 5025531"/>
                <a:gd name="connsiteX239" fmla="*/ 4712551 w 5026843"/>
                <a:gd name="connsiteY239" fmla="*/ 3729933 h 5025531"/>
                <a:gd name="connsiteX240" fmla="*/ 4599069 w 5026843"/>
                <a:gd name="connsiteY240" fmla="*/ 3667089 h 5025531"/>
                <a:gd name="connsiteX241" fmla="*/ 386945 w 5026843"/>
                <a:gd name="connsiteY241" fmla="*/ 3591239 h 5025531"/>
                <a:gd name="connsiteX242" fmla="*/ 394719 w 5026843"/>
                <a:gd name="connsiteY242" fmla="*/ 3606132 h 5025531"/>
                <a:gd name="connsiteX243" fmla="*/ 280001 w 5026843"/>
                <a:gd name="connsiteY243" fmla="*/ 3665779 h 5025531"/>
                <a:gd name="connsiteX244" fmla="*/ 271574 w 5026843"/>
                <a:gd name="connsiteY244" fmla="*/ 3649578 h 5025531"/>
                <a:gd name="connsiteX245" fmla="*/ 4647091 w 5026843"/>
                <a:gd name="connsiteY245" fmla="*/ 3575692 h 5025531"/>
                <a:gd name="connsiteX246" fmla="*/ 4763044 w 5026843"/>
                <a:gd name="connsiteY246" fmla="*/ 3633377 h 5025531"/>
                <a:gd name="connsiteX247" fmla="*/ 4754617 w 5026843"/>
                <a:gd name="connsiteY247" fmla="*/ 3649578 h 5025531"/>
                <a:gd name="connsiteX248" fmla="*/ 4639318 w 5026843"/>
                <a:gd name="connsiteY248" fmla="*/ 3591239 h 5025531"/>
                <a:gd name="connsiteX249" fmla="*/ 349312 w 5026843"/>
                <a:gd name="connsiteY249" fmla="*/ 3513430 h 5025531"/>
                <a:gd name="connsiteX250" fmla="*/ 356432 w 5026843"/>
                <a:gd name="connsiteY250" fmla="*/ 3528978 h 5025531"/>
                <a:gd name="connsiteX251" fmla="*/ 239752 w 5026843"/>
                <a:gd name="connsiteY251" fmla="*/ 3584775 h 5025531"/>
                <a:gd name="connsiteX252" fmla="*/ 231978 w 5026843"/>
                <a:gd name="connsiteY252" fmla="*/ 3567920 h 5025531"/>
                <a:gd name="connsiteX253" fmla="*/ 4683999 w 5026843"/>
                <a:gd name="connsiteY253" fmla="*/ 3497881 h 5025531"/>
                <a:gd name="connsiteX254" fmla="*/ 4801985 w 5026843"/>
                <a:gd name="connsiteY254" fmla="*/ 3551716 h 5025531"/>
                <a:gd name="connsiteX255" fmla="*/ 4794211 w 5026843"/>
                <a:gd name="connsiteY255" fmla="*/ 3567917 h 5025531"/>
                <a:gd name="connsiteX256" fmla="*/ 4676880 w 5026843"/>
                <a:gd name="connsiteY256" fmla="*/ 3513429 h 5025531"/>
                <a:gd name="connsiteX257" fmla="*/ 314292 w 5026843"/>
                <a:gd name="connsiteY257" fmla="*/ 3435038 h 5025531"/>
                <a:gd name="connsiteX258" fmla="*/ 320830 w 5026843"/>
                <a:gd name="connsiteY258" fmla="*/ 3450586 h 5025531"/>
                <a:gd name="connsiteX259" fmla="*/ 202191 w 5026843"/>
                <a:gd name="connsiteY259" fmla="*/ 3501806 h 5025531"/>
                <a:gd name="connsiteX260" fmla="*/ 195071 w 5026843"/>
                <a:gd name="connsiteY260" fmla="*/ 3484951 h 5025531"/>
                <a:gd name="connsiteX261" fmla="*/ 4718364 w 5026843"/>
                <a:gd name="connsiteY261" fmla="*/ 3418837 h 5025531"/>
                <a:gd name="connsiteX262" fmla="*/ 4838238 w 5026843"/>
                <a:gd name="connsiteY262" fmla="*/ 3468096 h 5025531"/>
                <a:gd name="connsiteX263" fmla="*/ 4831119 w 5026843"/>
                <a:gd name="connsiteY263" fmla="*/ 3484951 h 5025531"/>
                <a:gd name="connsiteX264" fmla="*/ 4711898 w 5026843"/>
                <a:gd name="connsiteY264" fmla="*/ 3435039 h 5025531"/>
                <a:gd name="connsiteX265" fmla="*/ 282543 w 5026843"/>
                <a:gd name="connsiteY265" fmla="*/ 3354686 h 5025531"/>
                <a:gd name="connsiteX266" fmla="*/ 289009 w 5026843"/>
                <a:gd name="connsiteY266" fmla="*/ 3370887 h 5025531"/>
                <a:gd name="connsiteX267" fmla="*/ 168481 w 5026843"/>
                <a:gd name="connsiteY267" fmla="*/ 3417530 h 5025531"/>
                <a:gd name="connsiteX268" fmla="*/ 161361 w 5026843"/>
                <a:gd name="connsiteY268" fmla="*/ 3400674 h 5025531"/>
                <a:gd name="connsiteX269" fmla="*/ 4750112 w 5026843"/>
                <a:gd name="connsiteY269" fmla="*/ 3339139 h 5025531"/>
                <a:gd name="connsiteX270" fmla="*/ 4871294 w 5026843"/>
                <a:gd name="connsiteY270" fmla="*/ 3383819 h 5025531"/>
                <a:gd name="connsiteX271" fmla="*/ 4864828 w 5026843"/>
                <a:gd name="connsiteY271" fmla="*/ 3400674 h 5025531"/>
                <a:gd name="connsiteX272" fmla="*/ 4743646 w 5026843"/>
                <a:gd name="connsiteY272" fmla="*/ 3354686 h 5025531"/>
                <a:gd name="connsiteX273" fmla="*/ 254064 w 5026843"/>
                <a:gd name="connsiteY273" fmla="*/ 3273679 h 5025531"/>
                <a:gd name="connsiteX274" fmla="*/ 259222 w 5026843"/>
                <a:gd name="connsiteY274" fmla="*/ 3289880 h 5025531"/>
                <a:gd name="connsiteX275" fmla="*/ 137386 w 5026843"/>
                <a:gd name="connsiteY275" fmla="*/ 3332599 h 5025531"/>
                <a:gd name="connsiteX276" fmla="*/ 131574 w 5026843"/>
                <a:gd name="connsiteY276" fmla="*/ 3315163 h 5025531"/>
                <a:gd name="connsiteX277" fmla="*/ 4778010 w 5026843"/>
                <a:gd name="connsiteY277" fmla="*/ 3257478 h 5025531"/>
                <a:gd name="connsiteX278" fmla="*/ 4901155 w 5026843"/>
                <a:gd name="connsiteY278" fmla="*/ 3297654 h 5025531"/>
                <a:gd name="connsiteX279" fmla="*/ 4895270 w 5026843"/>
                <a:gd name="connsiteY279" fmla="*/ 3315163 h 5025531"/>
                <a:gd name="connsiteX280" fmla="*/ 4772125 w 5026843"/>
                <a:gd name="connsiteY280" fmla="*/ 3273679 h 5025531"/>
                <a:gd name="connsiteX281" fmla="*/ 228128 w 5026843"/>
                <a:gd name="connsiteY281" fmla="*/ 3192018 h 5025531"/>
                <a:gd name="connsiteX282" fmla="*/ 232632 w 5026843"/>
                <a:gd name="connsiteY282" fmla="*/ 3208219 h 5025531"/>
                <a:gd name="connsiteX283" fmla="*/ 108833 w 5026843"/>
                <a:gd name="connsiteY283" fmla="*/ 3246435 h 5025531"/>
                <a:gd name="connsiteX284" fmla="*/ 103675 w 5026843"/>
                <a:gd name="connsiteY284" fmla="*/ 3228926 h 5025531"/>
                <a:gd name="connsiteX285" fmla="*/ 4803294 w 5026843"/>
                <a:gd name="connsiteY285" fmla="*/ 3175164 h 5025531"/>
                <a:gd name="connsiteX286" fmla="*/ 4927674 w 5026843"/>
                <a:gd name="connsiteY286" fmla="*/ 3211417 h 5025531"/>
                <a:gd name="connsiteX287" fmla="*/ 4922516 w 5026843"/>
                <a:gd name="connsiteY287" fmla="*/ 3228926 h 5025531"/>
                <a:gd name="connsiteX288" fmla="*/ 4798717 w 5026843"/>
                <a:gd name="connsiteY288" fmla="*/ 3192019 h 5025531"/>
                <a:gd name="connsiteX289" fmla="*/ 204153 w 5026843"/>
                <a:gd name="connsiteY289" fmla="*/ 3109050 h 5025531"/>
                <a:gd name="connsiteX290" fmla="*/ 208657 w 5026843"/>
                <a:gd name="connsiteY290" fmla="*/ 3125905 h 5025531"/>
                <a:gd name="connsiteX291" fmla="*/ 83551 w 5026843"/>
                <a:gd name="connsiteY291" fmla="*/ 3158960 h 5025531"/>
                <a:gd name="connsiteX292" fmla="*/ 79046 w 5026843"/>
                <a:gd name="connsiteY292" fmla="*/ 3141452 h 5025531"/>
                <a:gd name="connsiteX293" fmla="*/ 4825961 w 5026843"/>
                <a:gd name="connsiteY293" fmla="*/ 3092195 h 5025531"/>
                <a:gd name="connsiteX294" fmla="*/ 4951649 w 5026843"/>
                <a:gd name="connsiteY294" fmla="*/ 3123945 h 5025531"/>
                <a:gd name="connsiteX295" fmla="*/ 4947145 w 5026843"/>
                <a:gd name="connsiteY295" fmla="*/ 3141454 h 5025531"/>
                <a:gd name="connsiteX296" fmla="*/ 4822038 w 5026843"/>
                <a:gd name="connsiteY296" fmla="*/ 3109050 h 5025531"/>
                <a:gd name="connsiteX297" fmla="*/ 184681 w 5026843"/>
                <a:gd name="connsiteY297" fmla="*/ 3025429 h 5025531"/>
                <a:gd name="connsiteX298" fmla="*/ 188604 w 5026843"/>
                <a:gd name="connsiteY298" fmla="*/ 3042284 h 5025531"/>
                <a:gd name="connsiteX299" fmla="*/ 62843 w 5026843"/>
                <a:gd name="connsiteY299" fmla="*/ 3070763 h 5025531"/>
                <a:gd name="connsiteX300" fmla="*/ 58339 w 5026843"/>
                <a:gd name="connsiteY300" fmla="*/ 3052673 h 5025531"/>
                <a:gd name="connsiteX301" fmla="*/ 4845357 w 5026843"/>
                <a:gd name="connsiteY301" fmla="*/ 3008574 h 5025531"/>
                <a:gd name="connsiteX302" fmla="*/ 4971772 w 5026843"/>
                <a:gd name="connsiteY302" fmla="*/ 3035164 h 5025531"/>
                <a:gd name="connsiteX303" fmla="*/ 4967849 w 5026843"/>
                <a:gd name="connsiteY303" fmla="*/ 3052672 h 5025531"/>
                <a:gd name="connsiteX304" fmla="*/ 4841507 w 5026843"/>
                <a:gd name="connsiteY304" fmla="*/ 3025428 h 5025531"/>
                <a:gd name="connsiteX305" fmla="*/ 167826 w 5026843"/>
                <a:gd name="connsiteY305" fmla="*/ 2940497 h 5025531"/>
                <a:gd name="connsiteX306" fmla="*/ 171095 w 5026843"/>
                <a:gd name="connsiteY306" fmla="*/ 2958006 h 5025531"/>
                <a:gd name="connsiteX307" fmla="*/ 44026 w 5026843"/>
                <a:gd name="connsiteY307" fmla="*/ 2981981 h 5025531"/>
                <a:gd name="connsiteX308" fmla="*/ 40830 w 5026843"/>
                <a:gd name="connsiteY308" fmla="*/ 2963818 h 5025531"/>
                <a:gd name="connsiteX309" fmla="*/ 4860907 w 5026843"/>
                <a:gd name="connsiteY309" fmla="*/ 2923642 h 5025531"/>
                <a:gd name="connsiteX310" fmla="*/ 4988630 w 5026843"/>
                <a:gd name="connsiteY310" fmla="*/ 2945728 h 5025531"/>
                <a:gd name="connsiteX311" fmla="*/ 4985361 w 5026843"/>
                <a:gd name="connsiteY311" fmla="*/ 2963818 h 5025531"/>
                <a:gd name="connsiteX312" fmla="*/ 4858365 w 5026843"/>
                <a:gd name="connsiteY312" fmla="*/ 2940497 h 5025531"/>
                <a:gd name="connsiteX313" fmla="*/ 154242 w 5026843"/>
                <a:gd name="connsiteY313" fmla="*/ 2855641 h 5025531"/>
                <a:gd name="connsiteX314" fmla="*/ 156203 w 5026843"/>
                <a:gd name="connsiteY314" fmla="*/ 2873077 h 5025531"/>
                <a:gd name="connsiteX315" fmla="*/ 28481 w 5026843"/>
                <a:gd name="connsiteY315" fmla="*/ 2892548 h 5025531"/>
                <a:gd name="connsiteX316" fmla="*/ 25865 w 5026843"/>
                <a:gd name="connsiteY316" fmla="*/ 2874385 h 5025531"/>
                <a:gd name="connsiteX317" fmla="*/ 4874565 w 5026843"/>
                <a:gd name="connsiteY317" fmla="*/ 2838787 h 5025531"/>
                <a:gd name="connsiteX318" fmla="*/ 5002868 w 5026843"/>
                <a:gd name="connsiteY318" fmla="*/ 2856223 h 5025531"/>
                <a:gd name="connsiteX319" fmla="*/ 5000326 w 5026843"/>
                <a:gd name="connsiteY319" fmla="*/ 2874386 h 5025531"/>
                <a:gd name="connsiteX320" fmla="*/ 4872603 w 5026843"/>
                <a:gd name="connsiteY320" fmla="*/ 2855642 h 5025531"/>
                <a:gd name="connsiteX321" fmla="*/ 143197 w 5026843"/>
                <a:gd name="connsiteY321" fmla="*/ 2770710 h 5025531"/>
                <a:gd name="connsiteX322" fmla="*/ 145158 w 5026843"/>
                <a:gd name="connsiteY322" fmla="*/ 2787565 h 5025531"/>
                <a:gd name="connsiteX323" fmla="*/ 16856 w 5026843"/>
                <a:gd name="connsiteY323" fmla="*/ 2802459 h 5025531"/>
                <a:gd name="connsiteX324" fmla="*/ 14241 w 5026843"/>
                <a:gd name="connsiteY324" fmla="*/ 2784296 h 5025531"/>
                <a:gd name="connsiteX325" fmla="*/ 4884953 w 5026843"/>
                <a:gd name="connsiteY325" fmla="*/ 2753201 h 5025531"/>
                <a:gd name="connsiteX326" fmla="*/ 5013909 w 5026843"/>
                <a:gd name="connsiteY326" fmla="*/ 2766133 h 5025531"/>
                <a:gd name="connsiteX327" fmla="*/ 5011947 w 5026843"/>
                <a:gd name="connsiteY327" fmla="*/ 2784296 h 5025531"/>
                <a:gd name="connsiteX328" fmla="*/ 4882992 w 5026843"/>
                <a:gd name="connsiteY328" fmla="*/ 2770710 h 5025531"/>
                <a:gd name="connsiteX329" fmla="*/ 4884953 w 5026843"/>
                <a:gd name="connsiteY329" fmla="*/ 2753201 h 5025531"/>
                <a:gd name="connsiteX330" fmla="*/ 136077 w 5026843"/>
                <a:gd name="connsiteY330" fmla="*/ 2684473 h 5025531"/>
                <a:gd name="connsiteX331" fmla="*/ 137385 w 5026843"/>
                <a:gd name="connsiteY331" fmla="*/ 2701982 h 5025531"/>
                <a:gd name="connsiteX332" fmla="*/ 8428 w 5026843"/>
                <a:gd name="connsiteY332" fmla="*/ 2711716 h 5025531"/>
                <a:gd name="connsiteX333" fmla="*/ 7120 w 5026843"/>
                <a:gd name="connsiteY333" fmla="*/ 2694208 h 5025531"/>
                <a:gd name="connsiteX334" fmla="*/ 4891419 w 5026843"/>
                <a:gd name="connsiteY334" fmla="*/ 2667618 h 5025531"/>
                <a:gd name="connsiteX335" fmla="*/ 5021029 w 5026843"/>
                <a:gd name="connsiteY335" fmla="*/ 2676045 h 5025531"/>
                <a:gd name="connsiteX336" fmla="*/ 5019721 w 5026843"/>
                <a:gd name="connsiteY336" fmla="*/ 2694207 h 5025531"/>
                <a:gd name="connsiteX337" fmla="*/ 4890112 w 5026843"/>
                <a:gd name="connsiteY337" fmla="*/ 2684473 h 5025531"/>
                <a:gd name="connsiteX338" fmla="*/ 131573 w 5026843"/>
                <a:gd name="connsiteY338" fmla="*/ 2598963 h 5025531"/>
                <a:gd name="connsiteX339" fmla="*/ 131573 w 5026843"/>
                <a:gd name="connsiteY339" fmla="*/ 2615818 h 5025531"/>
                <a:gd name="connsiteX340" fmla="*/ 2543 w 5026843"/>
                <a:gd name="connsiteY340" fmla="*/ 2621629 h 5025531"/>
                <a:gd name="connsiteX341" fmla="*/ 1889 w 5026843"/>
                <a:gd name="connsiteY341" fmla="*/ 2603467 h 5025531"/>
                <a:gd name="connsiteX342" fmla="*/ 4895270 w 5026843"/>
                <a:gd name="connsiteY342" fmla="*/ 2581454 h 5025531"/>
                <a:gd name="connsiteX343" fmla="*/ 5024954 w 5026843"/>
                <a:gd name="connsiteY343" fmla="*/ 2585377 h 5025531"/>
                <a:gd name="connsiteX344" fmla="*/ 5024300 w 5026843"/>
                <a:gd name="connsiteY344" fmla="*/ 2603466 h 5025531"/>
                <a:gd name="connsiteX345" fmla="*/ 4895270 w 5026843"/>
                <a:gd name="connsiteY345" fmla="*/ 2598962 h 5025531"/>
                <a:gd name="connsiteX346" fmla="*/ 0 w 5026843"/>
                <a:gd name="connsiteY346" fmla="*/ 2512725 h 5025531"/>
                <a:gd name="connsiteX347" fmla="*/ 128957 w 5026843"/>
                <a:gd name="connsiteY347" fmla="*/ 2512725 h 5025531"/>
                <a:gd name="connsiteX348" fmla="*/ 129611 w 5026843"/>
                <a:gd name="connsiteY348" fmla="*/ 2529581 h 5025531"/>
                <a:gd name="connsiteX349" fmla="*/ 0 w 5026843"/>
                <a:gd name="connsiteY349" fmla="*/ 2530888 h 5025531"/>
                <a:gd name="connsiteX350" fmla="*/ 5026189 w 5026843"/>
                <a:gd name="connsiteY350" fmla="*/ 2494635 h 5025531"/>
                <a:gd name="connsiteX351" fmla="*/ 5026843 w 5026843"/>
                <a:gd name="connsiteY351" fmla="*/ 2512725 h 5025531"/>
                <a:gd name="connsiteX352" fmla="*/ 4897232 w 5026843"/>
                <a:gd name="connsiteY352" fmla="*/ 2512725 h 5025531"/>
                <a:gd name="connsiteX353" fmla="*/ 4896578 w 5026843"/>
                <a:gd name="connsiteY353" fmla="*/ 2495216 h 5025531"/>
                <a:gd name="connsiteX354" fmla="*/ 1889 w 5026843"/>
                <a:gd name="connsiteY354" fmla="*/ 2421982 h 5025531"/>
                <a:gd name="connsiteX355" fmla="*/ 131573 w 5026843"/>
                <a:gd name="connsiteY355" fmla="*/ 2426559 h 5025531"/>
                <a:gd name="connsiteX356" fmla="*/ 130919 w 5026843"/>
                <a:gd name="connsiteY356" fmla="*/ 2444068 h 5025531"/>
                <a:gd name="connsiteX357" fmla="*/ 1235 w 5026843"/>
                <a:gd name="connsiteY357" fmla="*/ 2440145 h 5025531"/>
                <a:gd name="connsiteX358" fmla="*/ 5023646 w 5026843"/>
                <a:gd name="connsiteY358" fmla="*/ 2403894 h 5025531"/>
                <a:gd name="connsiteX359" fmla="*/ 5024300 w 5026843"/>
                <a:gd name="connsiteY359" fmla="*/ 2421984 h 5025531"/>
                <a:gd name="connsiteX360" fmla="*/ 4895270 w 5026843"/>
                <a:gd name="connsiteY360" fmla="*/ 2426561 h 5025531"/>
                <a:gd name="connsiteX361" fmla="*/ 4894616 w 5026843"/>
                <a:gd name="connsiteY361" fmla="*/ 2409052 h 5025531"/>
                <a:gd name="connsiteX362" fmla="*/ 7122 w 5026843"/>
                <a:gd name="connsiteY362" fmla="*/ 2331241 h 5025531"/>
                <a:gd name="connsiteX363" fmla="*/ 136077 w 5026843"/>
                <a:gd name="connsiteY363" fmla="*/ 2340322 h 5025531"/>
                <a:gd name="connsiteX364" fmla="*/ 134770 w 5026843"/>
                <a:gd name="connsiteY364" fmla="*/ 2357830 h 5025531"/>
                <a:gd name="connsiteX365" fmla="*/ 5160 w 5026843"/>
                <a:gd name="connsiteY365" fmla="*/ 2349403 h 5025531"/>
                <a:gd name="connsiteX366" fmla="*/ 5017760 w 5026843"/>
                <a:gd name="connsiteY366" fmla="*/ 2313151 h 5025531"/>
                <a:gd name="connsiteX367" fmla="*/ 5019721 w 5026843"/>
                <a:gd name="connsiteY367" fmla="*/ 2331240 h 5025531"/>
                <a:gd name="connsiteX368" fmla="*/ 4890112 w 5026843"/>
                <a:gd name="connsiteY368" fmla="*/ 2340321 h 5025531"/>
                <a:gd name="connsiteX369" fmla="*/ 4888804 w 5026843"/>
                <a:gd name="connsiteY369" fmla="*/ 2323467 h 5025531"/>
                <a:gd name="connsiteX370" fmla="*/ 14240 w 5026843"/>
                <a:gd name="connsiteY370" fmla="*/ 2241154 h 5025531"/>
                <a:gd name="connsiteX371" fmla="*/ 143195 w 5026843"/>
                <a:gd name="connsiteY371" fmla="*/ 2254813 h 5025531"/>
                <a:gd name="connsiteX372" fmla="*/ 141234 w 5026843"/>
                <a:gd name="connsiteY372" fmla="*/ 2271668 h 5025531"/>
                <a:gd name="connsiteX373" fmla="*/ 12278 w 5026843"/>
                <a:gd name="connsiteY373" fmla="*/ 2258663 h 5025531"/>
                <a:gd name="connsiteX374" fmla="*/ 14240 w 5026843"/>
                <a:gd name="connsiteY374" fmla="*/ 2241154 h 5025531"/>
                <a:gd name="connsiteX375" fmla="*/ 5009333 w 5026843"/>
                <a:gd name="connsiteY375" fmla="*/ 2223064 h 5025531"/>
                <a:gd name="connsiteX376" fmla="*/ 5011948 w 5026843"/>
                <a:gd name="connsiteY376" fmla="*/ 2241154 h 5025531"/>
                <a:gd name="connsiteX377" fmla="*/ 4882993 w 5026843"/>
                <a:gd name="connsiteY377" fmla="*/ 2254813 h 5025531"/>
                <a:gd name="connsiteX378" fmla="*/ 4881031 w 5026843"/>
                <a:gd name="connsiteY378" fmla="*/ 2237957 h 5025531"/>
                <a:gd name="connsiteX379" fmla="*/ 25864 w 5026843"/>
                <a:gd name="connsiteY379" fmla="*/ 2151065 h 5025531"/>
                <a:gd name="connsiteX380" fmla="*/ 154240 w 5026843"/>
                <a:gd name="connsiteY380" fmla="*/ 2169228 h 5025531"/>
                <a:gd name="connsiteX381" fmla="*/ 151625 w 5026843"/>
                <a:gd name="connsiteY381" fmla="*/ 2186737 h 5025531"/>
                <a:gd name="connsiteX382" fmla="*/ 23975 w 5026843"/>
                <a:gd name="connsiteY382" fmla="*/ 2168574 h 5025531"/>
                <a:gd name="connsiteX383" fmla="*/ 4998365 w 5026843"/>
                <a:gd name="connsiteY383" fmla="*/ 2132975 h 5025531"/>
                <a:gd name="connsiteX384" fmla="*/ 5000327 w 5026843"/>
                <a:gd name="connsiteY384" fmla="*/ 2151065 h 5025531"/>
                <a:gd name="connsiteX385" fmla="*/ 4872604 w 5026843"/>
                <a:gd name="connsiteY385" fmla="*/ 2169228 h 5025531"/>
                <a:gd name="connsiteX386" fmla="*/ 4869989 w 5026843"/>
                <a:gd name="connsiteY386" fmla="*/ 2152373 h 5025531"/>
                <a:gd name="connsiteX387" fmla="*/ 40831 w 5026843"/>
                <a:gd name="connsiteY387" fmla="*/ 2061630 h 5025531"/>
                <a:gd name="connsiteX388" fmla="*/ 167827 w 5026843"/>
                <a:gd name="connsiteY388" fmla="*/ 2084370 h 5025531"/>
                <a:gd name="connsiteX389" fmla="*/ 165285 w 5026843"/>
                <a:gd name="connsiteY389" fmla="*/ 2101225 h 5025531"/>
                <a:gd name="connsiteX390" fmla="*/ 37562 w 5026843"/>
                <a:gd name="connsiteY390" fmla="*/ 2079139 h 5025531"/>
                <a:gd name="connsiteX391" fmla="*/ 4982163 w 5026843"/>
                <a:gd name="connsiteY391" fmla="*/ 2043542 h 5025531"/>
                <a:gd name="connsiteX392" fmla="*/ 4985359 w 5026843"/>
                <a:gd name="connsiteY392" fmla="*/ 2061632 h 5025531"/>
                <a:gd name="connsiteX393" fmla="*/ 4858363 w 5026843"/>
                <a:gd name="connsiteY393" fmla="*/ 2084372 h 5025531"/>
                <a:gd name="connsiteX394" fmla="*/ 4855094 w 5026843"/>
                <a:gd name="connsiteY394" fmla="*/ 2067517 h 5025531"/>
                <a:gd name="connsiteX395" fmla="*/ 58340 w 5026843"/>
                <a:gd name="connsiteY395" fmla="*/ 1972197 h 5025531"/>
                <a:gd name="connsiteX396" fmla="*/ 184682 w 5026843"/>
                <a:gd name="connsiteY396" fmla="*/ 2000095 h 5025531"/>
                <a:gd name="connsiteX397" fmla="*/ 180832 w 5026843"/>
                <a:gd name="connsiteY397" fmla="*/ 2016950 h 5025531"/>
                <a:gd name="connsiteX398" fmla="*/ 54417 w 5026843"/>
                <a:gd name="connsiteY398" fmla="*/ 1990360 h 5025531"/>
                <a:gd name="connsiteX399" fmla="*/ 4964000 w 5026843"/>
                <a:gd name="connsiteY399" fmla="*/ 1954688 h 5025531"/>
                <a:gd name="connsiteX400" fmla="*/ 4967850 w 5026843"/>
                <a:gd name="connsiteY400" fmla="*/ 1972197 h 5025531"/>
                <a:gd name="connsiteX401" fmla="*/ 4841508 w 5026843"/>
                <a:gd name="connsiteY401" fmla="*/ 2000095 h 5025531"/>
                <a:gd name="connsiteX402" fmla="*/ 4837585 w 5026843"/>
                <a:gd name="connsiteY402" fmla="*/ 1983240 h 5025531"/>
                <a:gd name="connsiteX403" fmla="*/ 79047 w 5026843"/>
                <a:gd name="connsiteY403" fmla="*/ 1884070 h 5025531"/>
                <a:gd name="connsiteX404" fmla="*/ 204154 w 5026843"/>
                <a:gd name="connsiteY404" fmla="*/ 1916473 h 5025531"/>
                <a:gd name="connsiteX405" fmla="*/ 200231 w 5026843"/>
                <a:gd name="connsiteY405" fmla="*/ 1932674 h 5025531"/>
                <a:gd name="connsiteX406" fmla="*/ 75124 w 5026843"/>
                <a:gd name="connsiteY406" fmla="*/ 1901579 h 5025531"/>
                <a:gd name="connsiteX407" fmla="*/ 4942641 w 5026843"/>
                <a:gd name="connsiteY407" fmla="*/ 1866561 h 5025531"/>
                <a:gd name="connsiteX408" fmla="*/ 4947145 w 5026843"/>
                <a:gd name="connsiteY408" fmla="*/ 1884069 h 5025531"/>
                <a:gd name="connsiteX409" fmla="*/ 4822038 w 5026843"/>
                <a:gd name="connsiteY409" fmla="*/ 1916471 h 5025531"/>
                <a:gd name="connsiteX410" fmla="*/ 4817534 w 5026843"/>
                <a:gd name="connsiteY410" fmla="*/ 1899616 h 5025531"/>
                <a:gd name="connsiteX411" fmla="*/ 103676 w 5026843"/>
                <a:gd name="connsiteY411" fmla="*/ 1796598 h 5025531"/>
                <a:gd name="connsiteX412" fmla="*/ 228129 w 5026843"/>
                <a:gd name="connsiteY412" fmla="*/ 1833505 h 5025531"/>
                <a:gd name="connsiteX413" fmla="*/ 222898 w 5026843"/>
                <a:gd name="connsiteY413" fmla="*/ 1849706 h 5025531"/>
                <a:gd name="connsiteX414" fmla="*/ 98518 w 5026843"/>
                <a:gd name="connsiteY414" fmla="*/ 1814107 h 5025531"/>
                <a:gd name="connsiteX415" fmla="*/ 4917358 w 5026843"/>
                <a:gd name="connsiteY415" fmla="*/ 1779088 h 5025531"/>
                <a:gd name="connsiteX416" fmla="*/ 4922516 w 5026843"/>
                <a:gd name="connsiteY416" fmla="*/ 1796597 h 5025531"/>
                <a:gd name="connsiteX417" fmla="*/ 4798717 w 5026843"/>
                <a:gd name="connsiteY417" fmla="*/ 1833504 h 5025531"/>
                <a:gd name="connsiteX418" fmla="*/ 4793559 w 5026843"/>
                <a:gd name="connsiteY418" fmla="*/ 1816649 h 5025531"/>
                <a:gd name="connsiteX419" fmla="*/ 131573 w 5026843"/>
                <a:gd name="connsiteY419" fmla="*/ 1710360 h 5025531"/>
                <a:gd name="connsiteX420" fmla="*/ 254064 w 5026843"/>
                <a:gd name="connsiteY420" fmla="*/ 1751190 h 5025531"/>
                <a:gd name="connsiteX421" fmla="*/ 248179 w 5026843"/>
                <a:gd name="connsiteY421" fmla="*/ 1767391 h 5025531"/>
                <a:gd name="connsiteX422" fmla="*/ 125688 w 5026843"/>
                <a:gd name="connsiteY422" fmla="*/ 1727215 h 5025531"/>
                <a:gd name="connsiteX423" fmla="*/ 4889457 w 5026843"/>
                <a:gd name="connsiteY423" fmla="*/ 1692851 h 5025531"/>
                <a:gd name="connsiteX424" fmla="*/ 4895269 w 5026843"/>
                <a:gd name="connsiteY424" fmla="*/ 1710360 h 5025531"/>
                <a:gd name="connsiteX425" fmla="*/ 4772125 w 5026843"/>
                <a:gd name="connsiteY425" fmla="*/ 1751190 h 5025531"/>
                <a:gd name="connsiteX426" fmla="*/ 4766967 w 5026843"/>
                <a:gd name="connsiteY426" fmla="*/ 1734989 h 5025531"/>
                <a:gd name="connsiteX427" fmla="*/ 161361 w 5026843"/>
                <a:gd name="connsiteY427" fmla="*/ 1624850 h 5025531"/>
                <a:gd name="connsiteX428" fmla="*/ 282543 w 5026843"/>
                <a:gd name="connsiteY428" fmla="*/ 1670183 h 5025531"/>
                <a:gd name="connsiteX429" fmla="*/ 276077 w 5026843"/>
                <a:gd name="connsiteY429" fmla="*/ 1686384 h 5025531"/>
                <a:gd name="connsiteX430" fmla="*/ 154895 w 5026843"/>
                <a:gd name="connsiteY430" fmla="*/ 1641704 h 5025531"/>
                <a:gd name="connsiteX431" fmla="*/ 4858362 w 5026843"/>
                <a:gd name="connsiteY431" fmla="*/ 1607341 h 5025531"/>
                <a:gd name="connsiteX432" fmla="*/ 4864828 w 5026843"/>
                <a:gd name="connsiteY432" fmla="*/ 1624850 h 5025531"/>
                <a:gd name="connsiteX433" fmla="*/ 4743646 w 5026843"/>
                <a:gd name="connsiteY433" fmla="*/ 1670184 h 5025531"/>
                <a:gd name="connsiteX434" fmla="*/ 4737180 w 5026843"/>
                <a:gd name="connsiteY434" fmla="*/ 1653983 h 5025531"/>
                <a:gd name="connsiteX435" fmla="*/ 195071 w 5026843"/>
                <a:gd name="connsiteY435" fmla="*/ 1539919 h 5025531"/>
                <a:gd name="connsiteX436" fmla="*/ 314292 w 5026843"/>
                <a:gd name="connsiteY436" fmla="*/ 1590485 h 5025531"/>
                <a:gd name="connsiteX437" fmla="*/ 307826 w 5026843"/>
                <a:gd name="connsiteY437" fmla="*/ 1606033 h 5025531"/>
                <a:gd name="connsiteX438" fmla="*/ 187951 w 5026843"/>
                <a:gd name="connsiteY438" fmla="*/ 1556774 h 5025531"/>
                <a:gd name="connsiteX439" fmla="*/ 4823999 w 5026843"/>
                <a:gd name="connsiteY439" fmla="*/ 1523718 h 5025531"/>
                <a:gd name="connsiteX440" fmla="*/ 4831118 w 5026843"/>
                <a:gd name="connsiteY440" fmla="*/ 1539919 h 5025531"/>
                <a:gd name="connsiteX441" fmla="*/ 4711898 w 5026843"/>
                <a:gd name="connsiteY441" fmla="*/ 1590486 h 5025531"/>
                <a:gd name="connsiteX442" fmla="*/ 4705359 w 5026843"/>
                <a:gd name="connsiteY442" fmla="*/ 1574284 h 5025531"/>
                <a:gd name="connsiteX443" fmla="*/ 231978 w 5026843"/>
                <a:gd name="connsiteY443" fmla="*/ 1456952 h 5025531"/>
                <a:gd name="connsiteX444" fmla="*/ 349310 w 5026843"/>
                <a:gd name="connsiteY444" fmla="*/ 1511368 h 5025531"/>
                <a:gd name="connsiteX445" fmla="*/ 342190 w 5026843"/>
                <a:gd name="connsiteY445" fmla="*/ 1527569 h 5025531"/>
                <a:gd name="connsiteX446" fmla="*/ 224204 w 5026843"/>
                <a:gd name="connsiteY446" fmla="*/ 1473807 h 5025531"/>
                <a:gd name="connsiteX447" fmla="*/ 4787020 w 5026843"/>
                <a:gd name="connsiteY447" fmla="*/ 1440749 h 5025531"/>
                <a:gd name="connsiteX448" fmla="*/ 4794213 w 5026843"/>
                <a:gd name="connsiteY448" fmla="*/ 1456950 h 5025531"/>
                <a:gd name="connsiteX449" fmla="*/ 4676880 w 5026843"/>
                <a:gd name="connsiteY449" fmla="*/ 1511366 h 5025531"/>
                <a:gd name="connsiteX450" fmla="*/ 4669760 w 5026843"/>
                <a:gd name="connsiteY450" fmla="*/ 1495819 h 5025531"/>
                <a:gd name="connsiteX451" fmla="*/ 271573 w 5026843"/>
                <a:gd name="connsiteY451" fmla="*/ 1375944 h 5025531"/>
                <a:gd name="connsiteX452" fmla="*/ 386944 w 5026843"/>
                <a:gd name="connsiteY452" fmla="*/ 1434282 h 5025531"/>
                <a:gd name="connsiteX453" fmla="*/ 379098 w 5026843"/>
                <a:gd name="connsiteY453" fmla="*/ 1449830 h 5025531"/>
                <a:gd name="connsiteX454" fmla="*/ 263799 w 5026843"/>
                <a:gd name="connsiteY454" fmla="*/ 1391491 h 5025531"/>
                <a:gd name="connsiteX455" fmla="*/ 4746191 w 5026843"/>
                <a:gd name="connsiteY455" fmla="*/ 1359743 h 5025531"/>
                <a:gd name="connsiteX456" fmla="*/ 4754618 w 5026843"/>
                <a:gd name="connsiteY456" fmla="*/ 1375944 h 5025531"/>
                <a:gd name="connsiteX457" fmla="*/ 4639319 w 5026843"/>
                <a:gd name="connsiteY457" fmla="*/ 1434283 h 5025531"/>
                <a:gd name="connsiteX458" fmla="*/ 4631473 w 5026843"/>
                <a:gd name="connsiteY458" fmla="*/ 1418735 h 5025531"/>
                <a:gd name="connsiteX459" fmla="*/ 314292 w 5026843"/>
                <a:gd name="connsiteY459" fmla="*/ 1295591 h 5025531"/>
                <a:gd name="connsiteX460" fmla="*/ 427119 w 5026843"/>
                <a:gd name="connsiteY460" fmla="*/ 1358435 h 5025531"/>
                <a:gd name="connsiteX461" fmla="*/ 418692 w 5026843"/>
                <a:gd name="connsiteY461" fmla="*/ 1373328 h 5025531"/>
                <a:gd name="connsiteX462" fmla="*/ 305210 w 5026843"/>
                <a:gd name="connsiteY462" fmla="*/ 1311138 h 5025531"/>
                <a:gd name="connsiteX463" fmla="*/ 4703471 w 5026843"/>
                <a:gd name="connsiteY463" fmla="*/ 1279390 h 5025531"/>
                <a:gd name="connsiteX464" fmla="*/ 4712552 w 5026843"/>
                <a:gd name="connsiteY464" fmla="*/ 1295591 h 5025531"/>
                <a:gd name="connsiteX465" fmla="*/ 4599071 w 5026843"/>
                <a:gd name="connsiteY465" fmla="*/ 1358434 h 5025531"/>
                <a:gd name="connsiteX466" fmla="*/ 4590643 w 5026843"/>
                <a:gd name="connsiteY466" fmla="*/ 1342887 h 5025531"/>
                <a:gd name="connsiteX467" fmla="*/ 359045 w 5026843"/>
                <a:gd name="connsiteY467" fmla="*/ 1216481 h 5025531"/>
                <a:gd name="connsiteX468" fmla="*/ 469838 w 5026843"/>
                <a:gd name="connsiteY468" fmla="*/ 1283241 h 5025531"/>
                <a:gd name="connsiteX469" fmla="*/ 461410 w 5026843"/>
                <a:gd name="connsiteY469" fmla="*/ 1298134 h 5025531"/>
                <a:gd name="connsiteX470" fmla="*/ 349963 w 5026843"/>
                <a:gd name="connsiteY470" fmla="*/ 1232683 h 5025531"/>
                <a:gd name="connsiteX471" fmla="*/ 4657408 w 5026843"/>
                <a:gd name="connsiteY471" fmla="*/ 1200934 h 5025531"/>
                <a:gd name="connsiteX472" fmla="*/ 4667143 w 5026843"/>
                <a:gd name="connsiteY472" fmla="*/ 1216482 h 5025531"/>
                <a:gd name="connsiteX473" fmla="*/ 4556350 w 5026843"/>
                <a:gd name="connsiteY473" fmla="*/ 1283241 h 5025531"/>
                <a:gd name="connsiteX474" fmla="*/ 4547269 w 5026843"/>
                <a:gd name="connsiteY474" fmla="*/ 1269009 h 5025531"/>
                <a:gd name="connsiteX475" fmla="*/ 407650 w 5026843"/>
                <a:gd name="connsiteY475" fmla="*/ 1140052 h 5025531"/>
                <a:gd name="connsiteX476" fmla="*/ 516555 w 5026843"/>
                <a:gd name="connsiteY476" fmla="*/ 1210668 h 5025531"/>
                <a:gd name="connsiteX477" fmla="*/ 506820 w 5026843"/>
                <a:gd name="connsiteY477" fmla="*/ 1225561 h 5025531"/>
                <a:gd name="connsiteX478" fmla="*/ 397914 w 5026843"/>
                <a:gd name="connsiteY478" fmla="*/ 1155599 h 5025531"/>
                <a:gd name="connsiteX479" fmla="*/ 4608806 w 5026843"/>
                <a:gd name="connsiteY479" fmla="*/ 1124505 h 5025531"/>
                <a:gd name="connsiteX480" fmla="*/ 4618541 w 5026843"/>
                <a:gd name="connsiteY480" fmla="*/ 1140052 h 5025531"/>
                <a:gd name="connsiteX481" fmla="*/ 4510289 w 5026843"/>
                <a:gd name="connsiteY481" fmla="*/ 1210669 h 5025531"/>
                <a:gd name="connsiteX482" fmla="*/ 4500554 w 5026843"/>
                <a:gd name="connsiteY482" fmla="*/ 1196430 h 5025531"/>
                <a:gd name="connsiteX483" fmla="*/ 458868 w 5026843"/>
                <a:gd name="connsiteY483" fmla="*/ 1064857 h 5025531"/>
                <a:gd name="connsiteX484" fmla="*/ 564504 w 5026843"/>
                <a:gd name="connsiteY484" fmla="*/ 1139397 h 5025531"/>
                <a:gd name="connsiteX485" fmla="*/ 554769 w 5026843"/>
                <a:gd name="connsiteY485" fmla="*/ 1153638 h 5025531"/>
                <a:gd name="connsiteX486" fmla="*/ 448479 w 5026843"/>
                <a:gd name="connsiteY486" fmla="*/ 1079750 h 5025531"/>
                <a:gd name="connsiteX487" fmla="*/ 4557005 w 5026843"/>
                <a:gd name="connsiteY487" fmla="*/ 1049964 h 5025531"/>
                <a:gd name="connsiteX488" fmla="*/ 4567321 w 5026843"/>
                <a:gd name="connsiteY488" fmla="*/ 1064858 h 5025531"/>
                <a:gd name="connsiteX489" fmla="*/ 4461687 w 5026843"/>
                <a:gd name="connsiteY489" fmla="*/ 1139399 h 5025531"/>
                <a:gd name="connsiteX490" fmla="*/ 4451951 w 5026843"/>
                <a:gd name="connsiteY490" fmla="*/ 1125740 h 5025531"/>
                <a:gd name="connsiteX491" fmla="*/ 512630 w 5026843"/>
                <a:gd name="connsiteY491" fmla="*/ 991624 h 5025531"/>
                <a:gd name="connsiteX492" fmla="*/ 615068 w 5026843"/>
                <a:gd name="connsiteY492" fmla="*/ 1070015 h 5025531"/>
                <a:gd name="connsiteX493" fmla="*/ 604679 w 5026843"/>
                <a:gd name="connsiteY493" fmla="*/ 1083674 h 5025531"/>
                <a:gd name="connsiteX494" fmla="*/ 501006 w 5026843"/>
                <a:gd name="connsiteY494" fmla="*/ 1005864 h 5025531"/>
                <a:gd name="connsiteX495" fmla="*/ 4502514 w 5026843"/>
                <a:gd name="connsiteY495" fmla="*/ 977383 h 5025531"/>
                <a:gd name="connsiteX496" fmla="*/ 4514211 w 5026843"/>
                <a:gd name="connsiteY496" fmla="*/ 991623 h 5025531"/>
                <a:gd name="connsiteX497" fmla="*/ 4411119 w 5026843"/>
                <a:gd name="connsiteY497" fmla="*/ 1070015 h 5025531"/>
                <a:gd name="connsiteX498" fmla="*/ 4400149 w 5026843"/>
                <a:gd name="connsiteY498" fmla="*/ 1056429 h 5025531"/>
                <a:gd name="connsiteX499" fmla="*/ 568356 w 5026843"/>
                <a:gd name="connsiteY499" fmla="*/ 920280 h 5025531"/>
                <a:gd name="connsiteX500" fmla="*/ 668834 w 5026843"/>
                <a:gd name="connsiteY500" fmla="*/ 1002593 h 5025531"/>
                <a:gd name="connsiteX501" fmla="*/ 657863 w 5026843"/>
                <a:gd name="connsiteY501" fmla="*/ 1016252 h 5025531"/>
                <a:gd name="connsiteX502" fmla="*/ 557386 w 5026843"/>
                <a:gd name="connsiteY502" fmla="*/ 934592 h 5025531"/>
                <a:gd name="connsiteX503" fmla="*/ 4446139 w 5026843"/>
                <a:gd name="connsiteY503" fmla="*/ 906039 h 5025531"/>
                <a:gd name="connsiteX504" fmla="*/ 4457836 w 5026843"/>
                <a:gd name="connsiteY504" fmla="*/ 920279 h 5025531"/>
                <a:gd name="connsiteX505" fmla="*/ 4358012 w 5026843"/>
                <a:gd name="connsiteY505" fmla="*/ 1002592 h 5025531"/>
                <a:gd name="connsiteX506" fmla="*/ 4346969 w 5026843"/>
                <a:gd name="connsiteY506" fmla="*/ 989006 h 5025531"/>
                <a:gd name="connsiteX507" fmla="*/ 627349 w 5026843"/>
                <a:gd name="connsiteY507" fmla="*/ 851625 h 5025531"/>
                <a:gd name="connsiteX508" fmla="*/ 724557 w 5026843"/>
                <a:gd name="connsiteY508" fmla="*/ 937135 h 5025531"/>
                <a:gd name="connsiteX509" fmla="*/ 713586 w 5026843"/>
                <a:gd name="connsiteY509" fmla="*/ 950141 h 5025531"/>
                <a:gd name="connsiteX510" fmla="*/ 615725 w 5026843"/>
                <a:gd name="connsiteY510" fmla="*/ 865210 h 5025531"/>
                <a:gd name="connsiteX511" fmla="*/ 4387143 w 5026843"/>
                <a:gd name="connsiteY511" fmla="*/ 838038 h 5025531"/>
                <a:gd name="connsiteX512" fmla="*/ 4398840 w 5026843"/>
                <a:gd name="connsiteY512" fmla="*/ 851623 h 5025531"/>
                <a:gd name="connsiteX513" fmla="*/ 4301633 w 5026843"/>
                <a:gd name="connsiteY513" fmla="*/ 937134 h 5025531"/>
                <a:gd name="connsiteX514" fmla="*/ 4290590 w 5026843"/>
                <a:gd name="connsiteY514" fmla="*/ 924203 h 5025531"/>
                <a:gd name="connsiteX515" fmla="*/ 688957 w 5026843"/>
                <a:gd name="connsiteY515" fmla="*/ 784856 h 5025531"/>
                <a:gd name="connsiteX516" fmla="*/ 782897 w 5026843"/>
                <a:gd name="connsiteY516" fmla="*/ 873638 h 5025531"/>
                <a:gd name="connsiteX517" fmla="*/ 770618 w 5026843"/>
                <a:gd name="connsiteY517" fmla="*/ 885990 h 5025531"/>
                <a:gd name="connsiteX518" fmla="*/ 676606 w 5026843"/>
                <a:gd name="connsiteY518" fmla="*/ 797789 h 5025531"/>
                <a:gd name="connsiteX519" fmla="*/ 4324954 w 5026843"/>
                <a:gd name="connsiteY519" fmla="*/ 771270 h 5025531"/>
                <a:gd name="connsiteX520" fmla="*/ 4337233 w 5026843"/>
                <a:gd name="connsiteY520" fmla="*/ 784856 h 5025531"/>
                <a:gd name="connsiteX521" fmla="*/ 4243293 w 5026843"/>
                <a:gd name="connsiteY521" fmla="*/ 873637 h 5025531"/>
                <a:gd name="connsiteX522" fmla="*/ 4231596 w 5026843"/>
                <a:gd name="connsiteY522" fmla="*/ 861358 h 5025531"/>
                <a:gd name="connsiteX523" fmla="*/ 752454 w 5026843"/>
                <a:gd name="connsiteY523" fmla="*/ 719396 h 5025531"/>
                <a:gd name="connsiteX524" fmla="*/ 843195 w 5026843"/>
                <a:gd name="connsiteY524" fmla="*/ 812100 h 5025531"/>
                <a:gd name="connsiteX525" fmla="*/ 830263 w 5026843"/>
                <a:gd name="connsiteY525" fmla="*/ 823724 h 5025531"/>
                <a:gd name="connsiteX526" fmla="*/ 738868 w 5026843"/>
                <a:gd name="connsiteY526" fmla="*/ 732328 h 5025531"/>
                <a:gd name="connsiteX527" fmla="*/ 4260803 w 5026843"/>
                <a:gd name="connsiteY527" fmla="*/ 707047 h 5025531"/>
                <a:gd name="connsiteX528" fmla="*/ 4274389 w 5026843"/>
                <a:gd name="connsiteY528" fmla="*/ 719399 h 5025531"/>
                <a:gd name="connsiteX529" fmla="*/ 4183648 w 5026843"/>
                <a:gd name="connsiteY529" fmla="*/ 812102 h 5025531"/>
                <a:gd name="connsiteX530" fmla="*/ 4170716 w 5026843"/>
                <a:gd name="connsiteY530" fmla="*/ 799751 h 5025531"/>
                <a:gd name="connsiteX531" fmla="*/ 817914 w 5026843"/>
                <a:gd name="connsiteY531" fmla="*/ 657207 h 5025531"/>
                <a:gd name="connsiteX532" fmla="*/ 905388 w 5026843"/>
                <a:gd name="connsiteY532" fmla="*/ 752454 h 5025531"/>
                <a:gd name="connsiteX533" fmla="*/ 893109 w 5026843"/>
                <a:gd name="connsiteY533" fmla="*/ 764152 h 5025531"/>
                <a:gd name="connsiteX534" fmla="*/ 804982 w 5026843"/>
                <a:gd name="connsiteY534" fmla="*/ 669485 h 5025531"/>
                <a:gd name="connsiteX535" fmla="*/ 4194692 w 5026843"/>
                <a:gd name="connsiteY535" fmla="*/ 644857 h 5025531"/>
                <a:gd name="connsiteX536" fmla="*/ 4208278 w 5026843"/>
                <a:gd name="connsiteY536" fmla="*/ 657207 h 5025531"/>
                <a:gd name="connsiteX537" fmla="*/ 4120805 w 5026843"/>
                <a:gd name="connsiteY537" fmla="*/ 752453 h 5025531"/>
                <a:gd name="connsiteX538" fmla="*/ 4108454 w 5026843"/>
                <a:gd name="connsiteY538" fmla="*/ 740756 h 5025531"/>
                <a:gd name="connsiteX539" fmla="*/ 886642 w 5026843"/>
                <a:gd name="connsiteY539" fmla="*/ 597559 h 5025531"/>
                <a:gd name="connsiteX540" fmla="*/ 970191 w 5026843"/>
                <a:gd name="connsiteY540" fmla="*/ 696075 h 5025531"/>
                <a:gd name="connsiteX541" fmla="*/ 957259 w 5026843"/>
                <a:gd name="connsiteY541" fmla="*/ 707045 h 5025531"/>
                <a:gd name="connsiteX542" fmla="*/ 872329 w 5026843"/>
                <a:gd name="connsiteY542" fmla="*/ 609185 h 5025531"/>
                <a:gd name="connsiteX543" fmla="*/ 4126616 w 5026843"/>
                <a:gd name="connsiteY543" fmla="*/ 585210 h 5025531"/>
                <a:gd name="connsiteX544" fmla="*/ 4140202 w 5026843"/>
                <a:gd name="connsiteY544" fmla="*/ 597561 h 5025531"/>
                <a:gd name="connsiteX545" fmla="*/ 4055999 w 5026843"/>
                <a:gd name="connsiteY545" fmla="*/ 696078 h 5025531"/>
                <a:gd name="connsiteX546" fmla="*/ 4042994 w 5026843"/>
                <a:gd name="connsiteY546" fmla="*/ 684380 h 5025531"/>
                <a:gd name="connsiteX547" fmla="*/ 956605 w 5026843"/>
                <a:gd name="connsiteY547" fmla="*/ 539874 h 5025531"/>
                <a:gd name="connsiteX548" fmla="*/ 1036958 w 5026843"/>
                <a:gd name="connsiteY548" fmla="*/ 641587 h 5025531"/>
                <a:gd name="connsiteX549" fmla="*/ 1023372 w 5026843"/>
                <a:gd name="connsiteY549" fmla="*/ 651977 h 5025531"/>
                <a:gd name="connsiteX550" fmla="*/ 942365 w 5026843"/>
                <a:gd name="connsiteY550" fmla="*/ 550919 h 5025531"/>
                <a:gd name="connsiteX551" fmla="*/ 4055344 w 5026843"/>
                <a:gd name="connsiteY551" fmla="*/ 528831 h 5025531"/>
                <a:gd name="connsiteX552" fmla="*/ 4069584 w 5026843"/>
                <a:gd name="connsiteY552" fmla="*/ 539875 h 5025531"/>
                <a:gd name="connsiteX553" fmla="*/ 3989885 w 5026843"/>
                <a:gd name="connsiteY553" fmla="*/ 641587 h 5025531"/>
                <a:gd name="connsiteX554" fmla="*/ 3976226 w 5026843"/>
                <a:gd name="connsiteY554" fmla="*/ 630617 h 5025531"/>
                <a:gd name="connsiteX555" fmla="*/ 1028531 w 5026843"/>
                <a:gd name="connsiteY555" fmla="*/ 484806 h 5025531"/>
                <a:gd name="connsiteX556" fmla="*/ 1105033 w 5026843"/>
                <a:gd name="connsiteY556" fmla="*/ 589133 h 5025531"/>
                <a:gd name="connsiteX557" fmla="*/ 1090793 w 5026843"/>
                <a:gd name="connsiteY557" fmla="*/ 598868 h 5025531"/>
                <a:gd name="connsiteX558" fmla="*/ 1013637 w 5026843"/>
                <a:gd name="connsiteY558" fmla="*/ 495123 h 5025531"/>
                <a:gd name="connsiteX559" fmla="*/ 3982692 w 5026843"/>
                <a:gd name="connsiteY559" fmla="*/ 474417 h 5025531"/>
                <a:gd name="connsiteX560" fmla="*/ 3997658 w 5026843"/>
                <a:gd name="connsiteY560" fmla="*/ 484806 h 5025531"/>
                <a:gd name="connsiteX561" fmla="*/ 3921157 w 5026843"/>
                <a:gd name="connsiteY561" fmla="*/ 589133 h 5025531"/>
                <a:gd name="connsiteX562" fmla="*/ 3906917 w 5026843"/>
                <a:gd name="connsiteY562" fmla="*/ 579399 h 5025531"/>
                <a:gd name="connsiteX563" fmla="*/ 1102417 w 5026843"/>
                <a:gd name="connsiteY563" fmla="*/ 432278 h 5025531"/>
                <a:gd name="connsiteX564" fmla="*/ 1175068 w 5026843"/>
                <a:gd name="connsiteY564" fmla="*/ 539221 h 5025531"/>
                <a:gd name="connsiteX565" fmla="*/ 1161410 w 5026843"/>
                <a:gd name="connsiteY565" fmla="*/ 548956 h 5025531"/>
                <a:gd name="connsiteX566" fmla="*/ 1087523 w 5026843"/>
                <a:gd name="connsiteY566" fmla="*/ 442667 h 5025531"/>
                <a:gd name="connsiteX567" fmla="*/ 3908805 w 5026843"/>
                <a:gd name="connsiteY567" fmla="*/ 421889 h 5025531"/>
                <a:gd name="connsiteX568" fmla="*/ 3923771 w 5026843"/>
                <a:gd name="connsiteY568" fmla="*/ 432278 h 5025531"/>
                <a:gd name="connsiteX569" fmla="*/ 3851193 w 5026843"/>
                <a:gd name="connsiteY569" fmla="*/ 539222 h 5025531"/>
                <a:gd name="connsiteX570" fmla="*/ 3836880 w 5026843"/>
                <a:gd name="connsiteY570" fmla="*/ 529487 h 5025531"/>
                <a:gd name="connsiteX571" fmla="*/ 1178919 w 5026843"/>
                <a:gd name="connsiteY571" fmla="*/ 383019 h 5025531"/>
                <a:gd name="connsiteX572" fmla="*/ 1247647 w 5026843"/>
                <a:gd name="connsiteY572" fmla="*/ 492579 h 5025531"/>
                <a:gd name="connsiteX573" fmla="*/ 1233335 w 5026843"/>
                <a:gd name="connsiteY573" fmla="*/ 501660 h 5025531"/>
                <a:gd name="connsiteX574" fmla="*/ 1163372 w 5026843"/>
                <a:gd name="connsiteY574" fmla="*/ 392755 h 5025531"/>
                <a:gd name="connsiteX575" fmla="*/ 3832378 w 5026843"/>
                <a:gd name="connsiteY575" fmla="*/ 373284 h 5025531"/>
                <a:gd name="connsiteX576" fmla="*/ 3847271 w 5026843"/>
                <a:gd name="connsiteY576" fmla="*/ 383019 h 5025531"/>
                <a:gd name="connsiteX577" fmla="*/ 3778542 w 5026843"/>
                <a:gd name="connsiteY577" fmla="*/ 492577 h 5025531"/>
                <a:gd name="connsiteX578" fmla="*/ 3764302 w 5026843"/>
                <a:gd name="connsiteY578" fmla="*/ 483497 h 5025531"/>
                <a:gd name="connsiteX579" fmla="*/ 1256729 w 5026843"/>
                <a:gd name="connsiteY579" fmla="*/ 336377 h 5025531"/>
                <a:gd name="connsiteX580" fmla="*/ 1321534 w 5026843"/>
                <a:gd name="connsiteY580" fmla="*/ 447824 h 5025531"/>
                <a:gd name="connsiteX581" fmla="*/ 1306568 w 5026843"/>
                <a:gd name="connsiteY581" fmla="*/ 456906 h 5025531"/>
                <a:gd name="connsiteX582" fmla="*/ 1240528 w 5026843"/>
                <a:gd name="connsiteY582" fmla="*/ 345458 h 5025531"/>
                <a:gd name="connsiteX583" fmla="*/ 3753913 w 5026843"/>
                <a:gd name="connsiteY583" fmla="*/ 327296 h 5025531"/>
                <a:gd name="connsiteX584" fmla="*/ 3769461 w 5026843"/>
                <a:gd name="connsiteY584" fmla="*/ 336377 h 5025531"/>
                <a:gd name="connsiteX585" fmla="*/ 3704656 w 5026843"/>
                <a:gd name="connsiteY585" fmla="*/ 447824 h 5025531"/>
                <a:gd name="connsiteX586" fmla="*/ 3689762 w 5026843"/>
                <a:gd name="connsiteY586" fmla="*/ 439397 h 5025531"/>
                <a:gd name="connsiteX587" fmla="*/ 1335773 w 5026843"/>
                <a:gd name="connsiteY587" fmla="*/ 291624 h 5025531"/>
                <a:gd name="connsiteX588" fmla="*/ 1396728 w 5026843"/>
                <a:gd name="connsiteY588" fmla="*/ 406342 h 5025531"/>
                <a:gd name="connsiteX589" fmla="*/ 1381108 w 5026843"/>
                <a:gd name="connsiteY589" fmla="*/ 414116 h 5025531"/>
                <a:gd name="connsiteX590" fmla="*/ 1319572 w 5026843"/>
                <a:gd name="connsiteY590" fmla="*/ 300052 h 5025531"/>
                <a:gd name="connsiteX591" fmla="*/ 3674215 w 5026843"/>
                <a:gd name="connsiteY591" fmla="*/ 283849 h 5025531"/>
                <a:gd name="connsiteX592" fmla="*/ 3690417 w 5026843"/>
                <a:gd name="connsiteY592" fmla="*/ 291623 h 5025531"/>
                <a:gd name="connsiteX593" fmla="*/ 3630116 w 5026843"/>
                <a:gd name="connsiteY593" fmla="*/ 406341 h 5025531"/>
                <a:gd name="connsiteX594" fmla="*/ 3614568 w 5026843"/>
                <a:gd name="connsiteY594" fmla="*/ 398567 h 5025531"/>
                <a:gd name="connsiteX595" fmla="*/ 1416783 w 5026843"/>
                <a:gd name="connsiteY595" fmla="*/ 250794 h 5025531"/>
                <a:gd name="connsiteX596" fmla="*/ 1473162 w 5026843"/>
                <a:gd name="connsiteY596" fmla="*/ 366820 h 5025531"/>
                <a:gd name="connsiteX597" fmla="*/ 1457614 w 5026843"/>
                <a:gd name="connsiteY597" fmla="*/ 374593 h 5025531"/>
                <a:gd name="connsiteX598" fmla="*/ 1400581 w 5026843"/>
                <a:gd name="connsiteY598" fmla="*/ 258568 h 5025531"/>
                <a:gd name="connsiteX599" fmla="*/ 3593209 w 5026843"/>
                <a:gd name="connsiteY599" fmla="*/ 242365 h 5025531"/>
                <a:gd name="connsiteX600" fmla="*/ 3610064 w 5026843"/>
                <a:gd name="connsiteY600" fmla="*/ 250793 h 5025531"/>
                <a:gd name="connsiteX601" fmla="*/ 3553032 w 5026843"/>
                <a:gd name="connsiteY601" fmla="*/ 366818 h 5025531"/>
                <a:gd name="connsiteX602" fmla="*/ 3537484 w 5026843"/>
                <a:gd name="connsiteY602" fmla="*/ 359698 h 5025531"/>
                <a:gd name="connsiteX603" fmla="*/ 1499094 w 5026843"/>
                <a:gd name="connsiteY603" fmla="*/ 212580 h 5025531"/>
                <a:gd name="connsiteX604" fmla="*/ 1551621 w 5026843"/>
                <a:gd name="connsiteY604" fmla="*/ 331147 h 5025531"/>
                <a:gd name="connsiteX605" fmla="*/ 1535420 w 5026843"/>
                <a:gd name="connsiteY605" fmla="*/ 338266 h 5025531"/>
                <a:gd name="connsiteX606" fmla="*/ 1482893 w 5026843"/>
                <a:gd name="connsiteY606" fmla="*/ 220354 h 5025531"/>
                <a:gd name="connsiteX607" fmla="*/ 3510892 w 5026843"/>
                <a:gd name="connsiteY607" fmla="*/ 205460 h 5025531"/>
                <a:gd name="connsiteX608" fmla="*/ 3527093 w 5026843"/>
                <a:gd name="connsiteY608" fmla="*/ 212579 h 5025531"/>
                <a:gd name="connsiteX609" fmla="*/ 3475220 w 5026843"/>
                <a:gd name="connsiteY609" fmla="*/ 331147 h 5025531"/>
                <a:gd name="connsiteX610" fmla="*/ 3459019 w 5026843"/>
                <a:gd name="connsiteY610" fmla="*/ 324026 h 5025531"/>
                <a:gd name="connsiteX611" fmla="*/ 1582717 w 5026843"/>
                <a:gd name="connsiteY611" fmla="*/ 177562 h 5025531"/>
                <a:gd name="connsiteX612" fmla="*/ 1630667 w 5026843"/>
                <a:gd name="connsiteY612" fmla="*/ 298090 h 5025531"/>
                <a:gd name="connsiteX613" fmla="*/ 1614466 w 5026843"/>
                <a:gd name="connsiteY613" fmla="*/ 303975 h 5025531"/>
                <a:gd name="connsiteX614" fmla="*/ 1565862 w 5026843"/>
                <a:gd name="connsiteY614" fmla="*/ 184682 h 5025531"/>
                <a:gd name="connsiteX615" fmla="*/ 3426617 w 5026843"/>
                <a:gd name="connsiteY615" fmla="*/ 171095 h 5025531"/>
                <a:gd name="connsiteX616" fmla="*/ 3443473 w 5026843"/>
                <a:gd name="connsiteY616" fmla="*/ 177562 h 5025531"/>
                <a:gd name="connsiteX617" fmla="*/ 3395522 w 5026843"/>
                <a:gd name="connsiteY617" fmla="*/ 298090 h 5025531"/>
                <a:gd name="connsiteX618" fmla="*/ 3379321 w 5026843"/>
                <a:gd name="connsiteY618" fmla="*/ 291625 h 5025531"/>
                <a:gd name="connsiteX619" fmla="*/ 1667648 w 5026843"/>
                <a:gd name="connsiteY619" fmla="*/ 145158 h 5025531"/>
                <a:gd name="connsiteX620" fmla="*/ 1711020 w 5026843"/>
                <a:gd name="connsiteY620" fmla="*/ 266994 h 5025531"/>
                <a:gd name="connsiteX621" fmla="*/ 1694819 w 5026843"/>
                <a:gd name="connsiteY621" fmla="*/ 272805 h 5025531"/>
                <a:gd name="connsiteX622" fmla="*/ 1650139 w 5026843"/>
                <a:gd name="connsiteY622" fmla="*/ 150970 h 5025531"/>
                <a:gd name="connsiteX623" fmla="*/ 3341760 w 5026843"/>
                <a:gd name="connsiteY623" fmla="*/ 139346 h 5025531"/>
                <a:gd name="connsiteX624" fmla="*/ 3358615 w 5026843"/>
                <a:gd name="connsiteY624" fmla="*/ 145158 h 5025531"/>
                <a:gd name="connsiteX625" fmla="*/ 3315169 w 5026843"/>
                <a:gd name="connsiteY625" fmla="*/ 266994 h 5025531"/>
                <a:gd name="connsiteX626" fmla="*/ 3298968 w 5026843"/>
                <a:gd name="connsiteY626" fmla="*/ 261836 h 5025531"/>
                <a:gd name="connsiteX627" fmla="*/ 1753813 w 5026843"/>
                <a:gd name="connsiteY627" fmla="*/ 116025 h 5025531"/>
                <a:gd name="connsiteX628" fmla="*/ 1792682 w 5026843"/>
                <a:gd name="connsiteY628" fmla="*/ 239751 h 5025531"/>
                <a:gd name="connsiteX629" fmla="*/ 1776480 w 5026843"/>
                <a:gd name="connsiteY629" fmla="*/ 244982 h 5025531"/>
                <a:gd name="connsiteX630" fmla="*/ 1736304 w 5026843"/>
                <a:gd name="connsiteY630" fmla="*/ 121837 h 5025531"/>
                <a:gd name="connsiteX631" fmla="*/ 3255523 w 5026843"/>
                <a:gd name="connsiteY631" fmla="*/ 110794 h 5025531"/>
                <a:gd name="connsiteX632" fmla="*/ 3272379 w 5026843"/>
                <a:gd name="connsiteY632" fmla="*/ 116025 h 5025531"/>
                <a:gd name="connsiteX633" fmla="*/ 3233509 w 5026843"/>
                <a:gd name="connsiteY633" fmla="*/ 239751 h 5025531"/>
                <a:gd name="connsiteX634" fmla="*/ 3217308 w 5026843"/>
                <a:gd name="connsiteY634" fmla="*/ 234593 h 5025531"/>
                <a:gd name="connsiteX635" fmla="*/ 1840631 w 5026843"/>
                <a:gd name="connsiteY635" fmla="*/ 90743 h 5025531"/>
                <a:gd name="connsiteX636" fmla="*/ 1874996 w 5026843"/>
                <a:gd name="connsiteY636" fmla="*/ 215778 h 5025531"/>
                <a:gd name="connsiteX637" fmla="*/ 1858794 w 5026843"/>
                <a:gd name="connsiteY637" fmla="*/ 220355 h 5025531"/>
                <a:gd name="connsiteX638" fmla="*/ 1823195 w 5026843"/>
                <a:gd name="connsiteY638" fmla="*/ 95901 h 5025531"/>
                <a:gd name="connsiteX639" fmla="*/ 3168049 w 5026843"/>
                <a:gd name="connsiteY639" fmla="*/ 86164 h 5025531"/>
                <a:gd name="connsiteX640" fmla="*/ 3185558 w 5026843"/>
                <a:gd name="connsiteY640" fmla="*/ 90741 h 5025531"/>
                <a:gd name="connsiteX641" fmla="*/ 3151194 w 5026843"/>
                <a:gd name="connsiteY641" fmla="*/ 215776 h 5025531"/>
                <a:gd name="connsiteX642" fmla="*/ 3134339 w 5026843"/>
                <a:gd name="connsiteY642" fmla="*/ 210618 h 5025531"/>
                <a:gd name="connsiteX643" fmla="*/ 1928831 w 5026843"/>
                <a:gd name="connsiteY643" fmla="*/ 68001 h 5025531"/>
                <a:gd name="connsiteX644" fmla="*/ 1958619 w 5026843"/>
                <a:gd name="connsiteY644" fmla="*/ 193762 h 5025531"/>
                <a:gd name="connsiteX645" fmla="*/ 1941763 w 5026843"/>
                <a:gd name="connsiteY645" fmla="*/ 197685 h 5025531"/>
                <a:gd name="connsiteX646" fmla="*/ 1910668 w 5026843"/>
                <a:gd name="connsiteY646" fmla="*/ 72578 h 5025531"/>
                <a:gd name="connsiteX647" fmla="*/ 3079852 w 5026843"/>
                <a:gd name="connsiteY647" fmla="*/ 64151 h 5025531"/>
                <a:gd name="connsiteX648" fmla="*/ 3097361 w 5026843"/>
                <a:gd name="connsiteY648" fmla="*/ 68002 h 5025531"/>
                <a:gd name="connsiteX649" fmla="*/ 3067573 w 5026843"/>
                <a:gd name="connsiteY649" fmla="*/ 193764 h 5025531"/>
                <a:gd name="connsiteX650" fmla="*/ 3050718 w 5026843"/>
                <a:gd name="connsiteY650" fmla="*/ 189913 h 5025531"/>
                <a:gd name="connsiteX651" fmla="*/ 2016956 w 5026843"/>
                <a:gd name="connsiteY651" fmla="*/ 48605 h 5025531"/>
                <a:gd name="connsiteX652" fmla="*/ 2042893 w 5026843"/>
                <a:gd name="connsiteY652" fmla="*/ 174947 h 5025531"/>
                <a:gd name="connsiteX653" fmla="*/ 2026038 w 5026843"/>
                <a:gd name="connsiteY653" fmla="*/ 178870 h 5025531"/>
                <a:gd name="connsiteX654" fmla="*/ 1999446 w 5026843"/>
                <a:gd name="connsiteY654" fmla="*/ 51801 h 5025531"/>
                <a:gd name="connsiteX655" fmla="*/ 2016956 w 5026843"/>
                <a:gd name="connsiteY655" fmla="*/ 48605 h 5025531"/>
                <a:gd name="connsiteX656" fmla="*/ 2991070 w 5026843"/>
                <a:gd name="connsiteY656" fmla="*/ 45334 h 5025531"/>
                <a:gd name="connsiteX657" fmla="*/ 3009234 w 5026843"/>
                <a:gd name="connsiteY657" fmla="*/ 48603 h 5025531"/>
                <a:gd name="connsiteX658" fmla="*/ 2983951 w 5026843"/>
                <a:gd name="connsiteY658" fmla="*/ 174945 h 5025531"/>
                <a:gd name="connsiteX659" fmla="*/ 2966441 w 5026843"/>
                <a:gd name="connsiteY659" fmla="*/ 172402 h 5025531"/>
                <a:gd name="connsiteX660" fmla="*/ 2106390 w 5026843"/>
                <a:gd name="connsiteY660" fmla="*/ 32403 h 5025531"/>
                <a:gd name="connsiteX661" fmla="*/ 2127168 w 5026843"/>
                <a:gd name="connsiteY661" fmla="*/ 160052 h 5025531"/>
                <a:gd name="connsiteX662" fmla="*/ 2110313 w 5026843"/>
                <a:gd name="connsiteY662" fmla="*/ 163321 h 5025531"/>
                <a:gd name="connsiteX663" fmla="*/ 2088881 w 5026843"/>
                <a:gd name="connsiteY663" fmla="*/ 35600 h 5025531"/>
                <a:gd name="connsiteX664" fmla="*/ 2901638 w 5026843"/>
                <a:gd name="connsiteY664" fmla="*/ 29133 h 5025531"/>
                <a:gd name="connsiteX665" fmla="*/ 2919801 w 5026843"/>
                <a:gd name="connsiteY665" fmla="*/ 32402 h 5025531"/>
                <a:gd name="connsiteX666" fmla="*/ 2899022 w 5026843"/>
                <a:gd name="connsiteY666" fmla="*/ 160050 h 5025531"/>
                <a:gd name="connsiteX667" fmla="*/ 2882239 w 5026843"/>
                <a:gd name="connsiteY667" fmla="*/ 156853 h 5025531"/>
                <a:gd name="connsiteX668" fmla="*/ 2196480 w 5026843"/>
                <a:gd name="connsiteY668" fmla="*/ 19398 h 5025531"/>
                <a:gd name="connsiteX669" fmla="*/ 2212682 w 5026843"/>
                <a:gd name="connsiteY669" fmla="*/ 147773 h 5025531"/>
                <a:gd name="connsiteX670" fmla="*/ 2195826 w 5026843"/>
                <a:gd name="connsiteY670" fmla="*/ 150316 h 5025531"/>
                <a:gd name="connsiteX671" fmla="*/ 2178317 w 5026843"/>
                <a:gd name="connsiteY671" fmla="*/ 22014 h 5025531"/>
                <a:gd name="connsiteX672" fmla="*/ 2811547 w 5026843"/>
                <a:gd name="connsiteY672" fmla="*/ 17509 h 5025531"/>
                <a:gd name="connsiteX673" fmla="*/ 2829710 w 5026843"/>
                <a:gd name="connsiteY673" fmla="*/ 19397 h 5025531"/>
                <a:gd name="connsiteX674" fmla="*/ 2813509 w 5026843"/>
                <a:gd name="connsiteY674" fmla="*/ 147774 h 5025531"/>
                <a:gd name="connsiteX675" fmla="*/ 2796654 w 5026843"/>
                <a:gd name="connsiteY675" fmla="*/ 145812 h 5025531"/>
                <a:gd name="connsiteX676" fmla="*/ 2286566 w 5026843"/>
                <a:gd name="connsiteY676" fmla="*/ 9664 h 5025531"/>
                <a:gd name="connsiteX677" fmla="*/ 2298263 w 5026843"/>
                <a:gd name="connsiteY677" fmla="*/ 138694 h 5025531"/>
                <a:gd name="connsiteX678" fmla="*/ 2280754 w 5026843"/>
                <a:gd name="connsiteY678" fmla="*/ 140002 h 5025531"/>
                <a:gd name="connsiteX679" fmla="*/ 2268403 w 5026843"/>
                <a:gd name="connsiteY679" fmla="*/ 10971 h 5025531"/>
                <a:gd name="connsiteX680" fmla="*/ 2721459 w 5026843"/>
                <a:gd name="connsiteY680" fmla="*/ 8428 h 5025531"/>
                <a:gd name="connsiteX681" fmla="*/ 2739622 w 5026843"/>
                <a:gd name="connsiteY681" fmla="*/ 9664 h 5025531"/>
                <a:gd name="connsiteX682" fmla="*/ 2727925 w 5026843"/>
                <a:gd name="connsiteY682" fmla="*/ 138694 h 5025531"/>
                <a:gd name="connsiteX683" fmla="*/ 2711070 w 5026843"/>
                <a:gd name="connsiteY683" fmla="*/ 137386 h 5025531"/>
                <a:gd name="connsiteX684" fmla="*/ 2377310 w 5026843"/>
                <a:gd name="connsiteY684" fmla="*/ 3198 h 5025531"/>
                <a:gd name="connsiteX685" fmla="*/ 2383777 w 5026843"/>
                <a:gd name="connsiteY685" fmla="*/ 132228 h 5025531"/>
                <a:gd name="connsiteX686" fmla="*/ 2366921 w 5026843"/>
                <a:gd name="connsiteY686" fmla="*/ 133463 h 5025531"/>
                <a:gd name="connsiteX687" fmla="*/ 2359147 w 5026843"/>
                <a:gd name="connsiteY687" fmla="*/ 4506 h 5025531"/>
                <a:gd name="connsiteX688" fmla="*/ 2631372 w 5026843"/>
                <a:gd name="connsiteY688" fmla="*/ 1889 h 5025531"/>
                <a:gd name="connsiteX689" fmla="*/ 2648881 w 5026843"/>
                <a:gd name="connsiteY689" fmla="*/ 3197 h 5025531"/>
                <a:gd name="connsiteX690" fmla="*/ 2642415 w 5026843"/>
                <a:gd name="connsiteY690" fmla="*/ 132227 h 5025531"/>
                <a:gd name="connsiteX691" fmla="*/ 2624906 w 5026843"/>
                <a:gd name="connsiteY691" fmla="*/ 131573 h 5025531"/>
                <a:gd name="connsiteX692" fmla="*/ 2540631 w 5026843"/>
                <a:gd name="connsiteY692" fmla="*/ 0 h 5025531"/>
                <a:gd name="connsiteX693" fmla="*/ 2558795 w 5026843"/>
                <a:gd name="connsiteY693" fmla="*/ 0 h 5025531"/>
                <a:gd name="connsiteX694" fmla="*/ 2556180 w 5026843"/>
                <a:gd name="connsiteY694" fmla="*/ 129611 h 5025531"/>
                <a:gd name="connsiteX695" fmla="*/ 2538669 w 5026843"/>
                <a:gd name="connsiteY695" fmla="*/ 128957 h 5025531"/>
                <a:gd name="connsiteX696" fmla="*/ 2468053 w 5026843"/>
                <a:gd name="connsiteY696" fmla="*/ 0 h 5025531"/>
                <a:gd name="connsiteX697" fmla="*/ 2470014 w 5026843"/>
                <a:gd name="connsiteY697" fmla="*/ 129611 h 5025531"/>
                <a:gd name="connsiteX698" fmla="*/ 2453158 w 5026843"/>
                <a:gd name="connsiteY698" fmla="*/ 130265 h 5025531"/>
                <a:gd name="connsiteX699" fmla="*/ 2449888 w 5026843"/>
                <a:gd name="connsiteY699" fmla="*/ 654 h 502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026843" h="5025531">
                  <a:moveTo>
                    <a:pt x="2470013" y="4895919"/>
                  </a:moveTo>
                  <a:lnTo>
                    <a:pt x="2487522" y="4895919"/>
                  </a:lnTo>
                  <a:lnTo>
                    <a:pt x="2486214" y="5025531"/>
                  </a:lnTo>
                  <a:lnTo>
                    <a:pt x="2468051" y="5024877"/>
                  </a:lnTo>
                  <a:close/>
                  <a:moveTo>
                    <a:pt x="2573686" y="4895264"/>
                  </a:moveTo>
                  <a:lnTo>
                    <a:pt x="2576955" y="5024222"/>
                  </a:lnTo>
                  <a:lnTo>
                    <a:pt x="2558794" y="5024876"/>
                  </a:lnTo>
                  <a:lnTo>
                    <a:pt x="2556178" y="4895918"/>
                  </a:lnTo>
                  <a:close/>
                  <a:moveTo>
                    <a:pt x="2383774" y="4893302"/>
                  </a:moveTo>
                  <a:cubicBezTo>
                    <a:pt x="2389659" y="4893956"/>
                    <a:pt x="2395471" y="4893956"/>
                    <a:pt x="2401284" y="4893956"/>
                  </a:cubicBezTo>
                  <a:lnTo>
                    <a:pt x="2395471" y="5022914"/>
                  </a:lnTo>
                  <a:cubicBezTo>
                    <a:pt x="2389005" y="5022914"/>
                    <a:pt x="2383120" y="5022914"/>
                    <a:pt x="2377308" y="5022260"/>
                  </a:cubicBezTo>
                  <a:close/>
                  <a:moveTo>
                    <a:pt x="2659270" y="4891996"/>
                  </a:moveTo>
                  <a:lnTo>
                    <a:pt x="2667044" y="5021027"/>
                  </a:lnTo>
                  <a:lnTo>
                    <a:pt x="2648881" y="5022262"/>
                  </a:lnTo>
                  <a:lnTo>
                    <a:pt x="2642415" y="4893304"/>
                  </a:lnTo>
                  <a:close/>
                  <a:moveTo>
                    <a:pt x="2298264" y="4886836"/>
                  </a:moveTo>
                  <a:lnTo>
                    <a:pt x="2315119" y="4888144"/>
                  </a:lnTo>
                  <a:lnTo>
                    <a:pt x="2304730" y="5017102"/>
                  </a:lnTo>
                  <a:lnTo>
                    <a:pt x="2286567" y="5015140"/>
                  </a:lnTo>
                  <a:close/>
                  <a:moveTo>
                    <a:pt x="2745434" y="4885530"/>
                  </a:moveTo>
                  <a:lnTo>
                    <a:pt x="2757785" y="5013834"/>
                  </a:lnTo>
                  <a:lnTo>
                    <a:pt x="2739622" y="5015142"/>
                  </a:lnTo>
                  <a:lnTo>
                    <a:pt x="2727925" y="4886838"/>
                  </a:lnTo>
                  <a:close/>
                  <a:moveTo>
                    <a:pt x="2212681" y="4877101"/>
                  </a:moveTo>
                  <a:lnTo>
                    <a:pt x="2229537" y="4879063"/>
                  </a:lnTo>
                  <a:lnTo>
                    <a:pt x="2214643" y="5008019"/>
                  </a:lnTo>
                  <a:lnTo>
                    <a:pt x="2196480" y="5005476"/>
                  </a:lnTo>
                  <a:close/>
                  <a:moveTo>
                    <a:pt x="2831018" y="4875139"/>
                  </a:moveTo>
                  <a:lnTo>
                    <a:pt x="2847873" y="5003516"/>
                  </a:lnTo>
                  <a:lnTo>
                    <a:pt x="2829710" y="5005477"/>
                  </a:lnTo>
                  <a:lnTo>
                    <a:pt x="2813509" y="4877101"/>
                  </a:lnTo>
                  <a:close/>
                  <a:moveTo>
                    <a:pt x="2127170" y="4865477"/>
                  </a:moveTo>
                  <a:lnTo>
                    <a:pt x="2143954" y="4868020"/>
                  </a:lnTo>
                  <a:lnTo>
                    <a:pt x="2124555" y="4996394"/>
                  </a:lnTo>
                  <a:lnTo>
                    <a:pt x="2106391" y="4993125"/>
                  </a:lnTo>
                  <a:close/>
                  <a:moveTo>
                    <a:pt x="2915876" y="4862209"/>
                  </a:moveTo>
                  <a:lnTo>
                    <a:pt x="2937308" y="4989857"/>
                  </a:lnTo>
                  <a:lnTo>
                    <a:pt x="2919799" y="4993127"/>
                  </a:lnTo>
                  <a:lnTo>
                    <a:pt x="2899021" y="4865478"/>
                  </a:lnTo>
                  <a:close/>
                  <a:moveTo>
                    <a:pt x="2042893" y="4849857"/>
                  </a:moveTo>
                  <a:lnTo>
                    <a:pt x="2059748" y="4853127"/>
                  </a:lnTo>
                  <a:lnTo>
                    <a:pt x="2035119" y="4980195"/>
                  </a:lnTo>
                  <a:lnTo>
                    <a:pt x="2016956" y="4976926"/>
                  </a:lnTo>
                  <a:close/>
                  <a:moveTo>
                    <a:pt x="3000806" y="4846660"/>
                  </a:moveTo>
                  <a:lnTo>
                    <a:pt x="3026743" y="4973656"/>
                  </a:lnTo>
                  <a:cubicBezTo>
                    <a:pt x="3020931" y="4974964"/>
                    <a:pt x="3015046" y="4975618"/>
                    <a:pt x="3009234" y="4976925"/>
                  </a:cubicBezTo>
                  <a:lnTo>
                    <a:pt x="2983950" y="4849857"/>
                  </a:lnTo>
                  <a:cubicBezTo>
                    <a:pt x="2989181" y="4849275"/>
                    <a:pt x="2994994" y="4847968"/>
                    <a:pt x="3000806" y="4846660"/>
                  </a:cubicBezTo>
                  <a:close/>
                  <a:moveTo>
                    <a:pt x="1958618" y="4831113"/>
                  </a:moveTo>
                  <a:lnTo>
                    <a:pt x="1975473" y="4834963"/>
                  </a:lnTo>
                  <a:lnTo>
                    <a:pt x="1946340" y="4961378"/>
                  </a:lnTo>
                  <a:lnTo>
                    <a:pt x="1928831" y="4956801"/>
                  </a:lnTo>
                  <a:close/>
                  <a:moveTo>
                    <a:pt x="3084428" y="4827190"/>
                  </a:moveTo>
                  <a:lnTo>
                    <a:pt x="3115524" y="4952951"/>
                  </a:lnTo>
                  <a:lnTo>
                    <a:pt x="3097360" y="4956802"/>
                  </a:lnTo>
                  <a:lnTo>
                    <a:pt x="3067573" y="4831113"/>
                  </a:lnTo>
                  <a:close/>
                  <a:moveTo>
                    <a:pt x="1874995" y="4809681"/>
                  </a:moveTo>
                  <a:lnTo>
                    <a:pt x="1891851" y="4814258"/>
                  </a:lnTo>
                  <a:lnTo>
                    <a:pt x="1858140" y="4939365"/>
                  </a:lnTo>
                  <a:lnTo>
                    <a:pt x="1840631" y="4934134"/>
                  </a:lnTo>
                  <a:close/>
                  <a:moveTo>
                    <a:pt x="3167395" y="4805175"/>
                  </a:moveTo>
                  <a:lnTo>
                    <a:pt x="3202995" y="4929627"/>
                  </a:lnTo>
                  <a:lnTo>
                    <a:pt x="3185558" y="4934132"/>
                  </a:lnTo>
                  <a:lnTo>
                    <a:pt x="3151194" y="4809679"/>
                  </a:lnTo>
                  <a:close/>
                  <a:moveTo>
                    <a:pt x="1792683" y="4785706"/>
                  </a:moveTo>
                  <a:cubicBezTo>
                    <a:pt x="1797914" y="4787668"/>
                    <a:pt x="1803726" y="4789629"/>
                    <a:pt x="1808885" y="4790937"/>
                  </a:cubicBezTo>
                  <a:lnTo>
                    <a:pt x="1770669" y="4914736"/>
                  </a:lnTo>
                  <a:cubicBezTo>
                    <a:pt x="1764857" y="4912775"/>
                    <a:pt x="1759626" y="4910813"/>
                    <a:pt x="1753813" y="4908851"/>
                  </a:cubicBezTo>
                  <a:close/>
                  <a:moveTo>
                    <a:pt x="3249710" y="4779894"/>
                  </a:moveTo>
                  <a:lnTo>
                    <a:pt x="3289886" y="4903039"/>
                  </a:lnTo>
                  <a:lnTo>
                    <a:pt x="3272377" y="4908852"/>
                  </a:lnTo>
                  <a:lnTo>
                    <a:pt x="3233509" y="4785706"/>
                  </a:lnTo>
                  <a:close/>
                  <a:moveTo>
                    <a:pt x="1711022" y="4757881"/>
                  </a:moveTo>
                  <a:lnTo>
                    <a:pt x="1727224" y="4763693"/>
                  </a:lnTo>
                  <a:lnTo>
                    <a:pt x="1685085" y="4885530"/>
                  </a:lnTo>
                  <a:lnTo>
                    <a:pt x="1667649" y="4879717"/>
                  </a:lnTo>
                  <a:close/>
                  <a:moveTo>
                    <a:pt x="3331371" y="4752648"/>
                  </a:moveTo>
                  <a:lnTo>
                    <a:pt x="3376053" y="4873903"/>
                  </a:lnTo>
                  <a:lnTo>
                    <a:pt x="3358616" y="4879715"/>
                  </a:lnTo>
                  <a:lnTo>
                    <a:pt x="3315169" y="4757879"/>
                  </a:lnTo>
                  <a:close/>
                  <a:moveTo>
                    <a:pt x="1630667" y="4727366"/>
                  </a:moveTo>
                  <a:lnTo>
                    <a:pt x="1646869" y="4733905"/>
                  </a:lnTo>
                  <a:lnTo>
                    <a:pt x="1599572" y="4854433"/>
                  </a:lnTo>
                  <a:lnTo>
                    <a:pt x="1582717" y="4847313"/>
                  </a:lnTo>
                  <a:close/>
                  <a:moveTo>
                    <a:pt x="3411723" y="4720900"/>
                  </a:moveTo>
                  <a:lnTo>
                    <a:pt x="3460327" y="4840847"/>
                  </a:lnTo>
                  <a:lnTo>
                    <a:pt x="3443471" y="4847313"/>
                  </a:lnTo>
                  <a:lnTo>
                    <a:pt x="3395521" y="4727366"/>
                  </a:lnTo>
                  <a:close/>
                  <a:moveTo>
                    <a:pt x="1551623" y="4694311"/>
                  </a:moveTo>
                  <a:lnTo>
                    <a:pt x="1567170" y="4701504"/>
                  </a:lnTo>
                  <a:lnTo>
                    <a:pt x="1515951" y="4820071"/>
                  </a:lnTo>
                  <a:lnTo>
                    <a:pt x="1499096" y="4812297"/>
                  </a:lnTo>
                  <a:close/>
                  <a:moveTo>
                    <a:pt x="3490770" y="4687190"/>
                  </a:moveTo>
                  <a:lnTo>
                    <a:pt x="3543950" y="4805176"/>
                  </a:lnTo>
                  <a:lnTo>
                    <a:pt x="3527095" y="4812296"/>
                  </a:lnTo>
                  <a:lnTo>
                    <a:pt x="3475222" y="4694310"/>
                  </a:lnTo>
                  <a:close/>
                  <a:moveTo>
                    <a:pt x="1473161" y="4658057"/>
                  </a:moveTo>
                  <a:cubicBezTo>
                    <a:pt x="1478392" y="4661254"/>
                    <a:pt x="1483550" y="4663215"/>
                    <a:pt x="1488709" y="4665831"/>
                  </a:cubicBezTo>
                  <a:lnTo>
                    <a:pt x="1432984" y="4782510"/>
                  </a:lnTo>
                  <a:cubicBezTo>
                    <a:pt x="1427172" y="4779895"/>
                    <a:pt x="1421941" y="4777279"/>
                    <a:pt x="1416782" y="4774736"/>
                  </a:cubicBezTo>
                  <a:close/>
                  <a:moveTo>
                    <a:pt x="3568579" y="4650283"/>
                  </a:moveTo>
                  <a:lnTo>
                    <a:pt x="3625611" y="4766309"/>
                  </a:lnTo>
                  <a:lnTo>
                    <a:pt x="3610064" y="4774736"/>
                  </a:lnTo>
                  <a:lnTo>
                    <a:pt x="3553031" y="4658057"/>
                  </a:lnTo>
                  <a:close/>
                  <a:moveTo>
                    <a:pt x="1396730" y="4619187"/>
                  </a:moveTo>
                  <a:lnTo>
                    <a:pt x="1411623" y="4626961"/>
                  </a:lnTo>
                  <a:lnTo>
                    <a:pt x="1351976" y="4741678"/>
                  </a:lnTo>
                  <a:lnTo>
                    <a:pt x="1335775" y="4733251"/>
                  </a:lnTo>
                  <a:close/>
                  <a:moveTo>
                    <a:pt x="3645081" y="4611415"/>
                  </a:moveTo>
                  <a:lnTo>
                    <a:pt x="3706617" y="4724824"/>
                  </a:lnTo>
                  <a:lnTo>
                    <a:pt x="3690415" y="4733251"/>
                  </a:lnTo>
                  <a:lnTo>
                    <a:pt x="3630114" y="4619189"/>
                  </a:lnTo>
                  <a:close/>
                  <a:moveTo>
                    <a:pt x="1321534" y="4577051"/>
                  </a:moveTo>
                  <a:lnTo>
                    <a:pt x="1336427" y="4585478"/>
                  </a:lnTo>
                  <a:lnTo>
                    <a:pt x="1272276" y="4698233"/>
                  </a:lnTo>
                  <a:lnTo>
                    <a:pt x="1256729" y="4689152"/>
                  </a:lnTo>
                  <a:close/>
                  <a:moveTo>
                    <a:pt x="3719621" y="4568622"/>
                  </a:moveTo>
                  <a:lnTo>
                    <a:pt x="3785662" y="4680069"/>
                  </a:lnTo>
                  <a:lnTo>
                    <a:pt x="3769460" y="4689151"/>
                  </a:lnTo>
                  <a:lnTo>
                    <a:pt x="3704655" y="4577049"/>
                  </a:lnTo>
                  <a:close/>
                  <a:moveTo>
                    <a:pt x="1247649" y="4532950"/>
                  </a:moveTo>
                  <a:lnTo>
                    <a:pt x="1261889" y="4542032"/>
                  </a:lnTo>
                  <a:lnTo>
                    <a:pt x="1193814" y="4652243"/>
                  </a:lnTo>
                  <a:lnTo>
                    <a:pt x="1178920" y="4642508"/>
                  </a:lnTo>
                  <a:close/>
                  <a:moveTo>
                    <a:pt x="3793507" y="4523215"/>
                  </a:moveTo>
                  <a:lnTo>
                    <a:pt x="3862817" y="4632773"/>
                  </a:lnTo>
                  <a:lnTo>
                    <a:pt x="3847269" y="4642508"/>
                  </a:lnTo>
                  <a:lnTo>
                    <a:pt x="3778541" y="4532950"/>
                  </a:lnTo>
                  <a:close/>
                  <a:moveTo>
                    <a:pt x="1175070" y="4486307"/>
                  </a:moveTo>
                  <a:cubicBezTo>
                    <a:pt x="1179574" y="4489504"/>
                    <a:pt x="1184732" y="4492773"/>
                    <a:pt x="1189309" y="4495388"/>
                  </a:cubicBezTo>
                  <a:lnTo>
                    <a:pt x="1117384" y="4602985"/>
                  </a:lnTo>
                  <a:cubicBezTo>
                    <a:pt x="1112807" y="4599716"/>
                    <a:pt x="1107649" y="4596447"/>
                    <a:pt x="1102418" y="4593250"/>
                  </a:cubicBezTo>
                  <a:close/>
                  <a:moveTo>
                    <a:pt x="3865434" y="4475918"/>
                  </a:moveTo>
                  <a:lnTo>
                    <a:pt x="3938666" y="4582862"/>
                  </a:lnTo>
                  <a:lnTo>
                    <a:pt x="3923773" y="4593251"/>
                  </a:lnTo>
                  <a:lnTo>
                    <a:pt x="3851194" y="4486307"/>
                  </a:lnTo>
                  <a:close/>
                  <a:moveTo>
                    <a:pt x="1105034" y="4436397"/>
                  </a:moveTo>
                  <a:lnTo>
                    <a:pt x="1119274" y="4446132"/>
                  </a:lnTo>
                  <a:lnTo>
                    <a:pt x="1043498" y="4551113"/>
                  </a:lnTo>
                  <a:lnTo>
                    <a:pt x="1028532" y="4540724"/>
                  </a:lnTo>
                  <a:close/>
                  <a:moveTo>
                    <a:pt x="3935398" y="4426008"/>
                  </a:moveTo>
                  <a:lnTo>
                    <a:pt x="4012553" y="4529754"/>
                  </a:lnTo>
                  <a:lnTo>
                    <a:pt x="3997660" y="4540725"/>
                  </a:lnTo>
                  <a:lnTo>
                    <a:pt x="3921158" y="4436397"/>
                  </a:lnTo>
                  <a:close/>
                  <a:moveTo>
                    <a:pt x="1036960" y="4383869"/>
                  </a:moveTo>
                  <a:lnTo>
                    <a:pt x="1050618" y="4394259"/>
                  </a:lnTo>
                  <a:lnTo>
                    <a:pt x="970846" y="4496698"/>
                  </a:lnTo>
                  <a:lnTo>
                    <a:pt x="956606" y="4485655"/>
                  </a:lnTo>
                  <a:close/>
                  <a:moveTo>
                    <a:pt x="4002818" y="4372899"/>
                  </a:moveTo>
                  <a:lnTo>
                    <a:pt x="4083825" y="4473958"/>
                  </a:lnTo>
                  <a:lnTo>
                    <a:pt x="4069585" y="4485655"/>
                  </a:lnTo>
                  <a:lnTo>
                    <a:pt x="3989886" y="4383869"/>
                  </a:lnTo>
                  <a:close/>
                  <a:moveTo>
                    <a:pt x="970191" y="4329452"/>
                  </a:moveTo>
                  <a:lnTo>
                    <a:pt x="983195" y="4340495"/>
                  </a:lnTo>
                  <a:lnTo>
                    <a:pt x="900228" y="4439592"/>
                  </a:lnTo>
                  <a:lnTo>
                    <a:pt x="886642" y="4427967"/>
                  </a:lnTo>
                  <a:close/>
                  <a:moveTo>
                    <a:pt x="4068931" y="4317755"/>
                  </a:moveTo>
                  <a:lnTo>
                    <a:pt x="4153860" y="4416271"/>
                  </a:lnTo>
                  <a:lnTo>
                    <a:pt x="4140202" y="4427968"/>
                  </a:lnTo>
                  <a:lnTo>
                    <a:pt x="4055999" y="4329452"/>
                  </a:lnTo>
                  <a:close/>
                  <a:moveTo>
                    <a:pt x="905387" y="4272421"/>
                  </a:moveTo>
                  <a:cubicBezTo>
                    <a:pt x="909311" y="4276925"/>
                    <a:pt x="913815" y="4280195"/>
                    <a:pt x="917738" y="4284045"/>
                  </a:cubicBezTo>
                  <a:lnTo>
                    <a:pt x="831500" y="4380671"/>
                  </a:lnTo>
                  <a:cubicBezTo>
                    <a:pt x="826996" y="4376094"/>
                    <a:pt x="822419" y="4372244"/>
                    <a:pt x="817914" y="4368321"/>
                  </a:cubicBezTo>
                  <a:close/>
                  <a:moveTo>
                    <a:pt x="4133735" y="4260724"/>
                  </a:moveTo>
                  <a:lnTo>
                    <a:pt x="4221209" y="4356043"/>
                  </a:lnTo>
                  <a:lnTo>
                    <a:pt x="4208276" y="4368321"/>
                  </a:lnTo>
                  <a:lnTo>
                    <a:pt x="4120803" y="4272421"/>
                  </a:lnTo>
                  <a:close/>
                  <a:moveTo>
                    <a:pt x="843196" y="4213427"/>
                  </a:moveTo>
                  <a:lnTo>
                    <a:pt x="855474" y="4225124"/>
                  </a:lnTo>
                  <a:lnTo>
                    <a:pt x="765386" y="4318409"/>
                  </a:lnTo>
                  <a:lnTo>
                    <a:pt x="752454" y="4305477"/>
                  </a:lnTo>
                  <a:close/>
                  <a:moveTo>
                    <a:pt x="4195999" y="4201149"/>
                  </a:moveTo>
                  <a:lnTo>
                    <a:pt x="4287322" y="4293126"/>
                  </a:lnTo>
                  <a:lnTo>
                    <a:pt x="4274390" y="4305476"/>
                  </a:lnTo>
                  <a:lnTo>
                    <a:pt x="4183648" y="4213427"/>
                  </a:lnTo>
                  <a:close/>
                  <a:moveTo>
                    <a:pt x="782896" y="4151893"/>
                  </a:moveTo>
                  <a:lnTo>
                    <a:pt x="794593" y="4164171"/>
                  </a:lnTo>
                  <a:lnTo>
                    <a:pt x="701235" y="4253605"/>
                  </a:lnTo>
                  <a:lnTo>
                    <a:pt x="688957" y="4240673"/>
                  </a:lnTo>
                  <a:close/>
                  <a:moveTo>
                    <a:pt x="4255572" y="4139541"/>
                  </a:moveTo>
                  <a:lnTo>
                    <a:pt x="4350238" y="4227668"/>
                  </a:lnTo>
                  <a:lnTo>
                    <a:pt x="4337233" y="4240673"/>
                  </a:lnTo>
                  <a:lnTo>
                    <a:pt x="4243294" y="4151892"/>
                  </a:lnTo>
                  <a:close/>
                  <a:moveTo>
                    <a:pt x="724557" y="4088322"/>
                  </a:moveTo>
                  <a:lnTo>
                    <a:pt x="735600" y="4101327"/>
                  </a:lnTo>
                  <a:lnTo>
                    <a:pt x="639700" y="4187492"/>
                  </a:lnTo>
                  <a:lnTo>
                    <a:pt x="627349" y="4173906"/>
                  </a:lnTo>
                  <a:close/>
                  <a:moveTo>
                    <a:pt x="4312603" y="4075390"/>
                  </a:moveTo>
                  <a:lnTo>
                    <a:pt x="4410465" y="4160319"/>
                  </a:lnTo>
                  <a:lnTo>
                    <a:pt x="4398840" y="4173905"/>
                  </a:lnTo>
                  <a:lnTo>
                    <a:pt x="4301633" y="4088322"/>
                  </a:lnTo>
                  <a:close/>
                  <a:moveTo>
                    <a:pt x="668833" y="4022863"/>
                  </a:moveTo>
                  <a:cubicBezTo>
                    <a:pt x="672102" y="4027440"/>
                    <a:pt x="675953" y="4031945"/>
                    <a:pt x="679876" y="4035868"/>
                  </a:cubicBezTo>
                  <a:lnTo>
                    <a:pt x="580052" y="4118835"/>
                  </a:lnTo>
                  <a:cubicBezTo>
                    <a:pt x="576129" y="4114258"/>
                    <a:pt x="572278" y="4109754"/>
                    <a:pt x="568355" y="4105177"/>
                  </a:cubicBezTo>
                  <a:close/>
                  <a:moveTo>
                    <a:pt x="4368401" y="4009276"/>
                  </a:moveTo>
                  <a:lnTo>
                    <a:pt x="4468806" y="4090935"/>
                  </a:lnTo>
                  <a:lnTo>
                    <a:pt x="4457835" y="4105175"/>
                  </a:lnTo>
                  <a:lnTo>
                    <a:pt x="4358012" y="4022862"/>
                  </a:lnTo>
                  <a:close/>
                  <a:moveTo>
                    <a:pt x="615068" y="3955516"/>
                  </a:moveTo>
                  <a:lnTo>
                    <a:pt x="626039" y="3968448"/>
                  </a:lnTo>
                  <a:lnTo>
                    <a:pt x="523673" y="4047493"/>
                  </a:lnTo>
                  <a:lnTo>
                    <a:pt x="512630" y="4033253"/>
                  </a:lnTo>
                  <a:close/>
                  <a:moveTo>
                    <a:pt x="4421510" y="3941856"/>
                  </a:moveTo>
                  <a:lnTo>
                    <a:pt x="4525183" y="4019012"/>
                  </a:lnTo>
                  <a:lnTo>
                    <a:pt x="4514213" y="4033252"/>
                  </a:lnTo>
                  <a:lnTo>
                    <a:pt x="4411121" y="3955515"/>
                  </a:lnTo>
                  <a:close/>
                  <a:moveTo>
                    <a:pt x="564505" y="3885479"/>
                  </a:moveTo>
                  <a:lnTo>
                    <a:pt x="574894" y="3899719"/>
                  </a:lnTo>
                  <a:lnTo>
                    <a:pt x="469186" y="3974915"/>
                  </a:lnTo>
                  <a:lnTo>
                    <a:pt x="458870" y="3960021"/>
                  </a:lnTo>
                  <a:close/>
                  <a:moveTo>
                    <a:pt x="4471422" y="3871893"/>
                  </a:moveTo>
                  <a:lnTo>
                    <a:pt x="4577711" y="3945127"/>
                  </a:lnTo>
                  <a:lnTo>
                    <a:pt x="4567322" y="3960020"/>
                  </a:lnTo>
                  <a:lnTo>
                    <a:pt x="4461686" y="3885479"/>
                  </a:lnTo>
                  <a:close/>
                  <a:moveTo>
                    <a:pt x="516555" y="3814208"/>
                  </a:moveTo>
                  <a:lnTo>
                    <a:pt x="525636" y="3829101"/>
                  </a:lnTo>
                  <a:lnTo>
                    <a:pt x="418038" y="3900373"/>
                  </a:lnTo>
                  <a:lnTo>
                    <a:pt x="407649" y="3885479"/>
                  </a:lnTo>
                  <a:close/>
                  <a:moveTo>
                    <a:pt x="4519370" y="3799894"/>
                  </a:moveTo>
                  <a:lnTo>
                    <a:pt x="4628275" y="3869930"/>
                  </a:lnTo>
                  <a:lnTo>
                    <a:pt x="4618540" y="3885478"/>
                  </a:lnTo>
                  <a:lnTo>
                    <a:pt x="4510288" y="3814207"/>
                  </a:lnTo>
                  <a:close/>
                  <a:moveTo>
                    <a:pt x="469839" y="3741627"/>
                  </a:moveTo>
                  <a:cubicBezTo>
                    <a:pt x="473108" y="3746785"/>
                    <a:pt x="475724" y="3751943"/>
                    <a:pt x="478921" y="3756520"/>
                  </a:cubicBezTo>
                  <a:lnTo>
                    <a:pt x="368781" y="3823941"/>
                  </a:lnTo>
                  <a:cubicBezTo>
                    <a:pt x="365512" y="3818710"/>
                    <a:pt x="362315" y="3814206"/>
                    <a:pt x="359046" y="3808321"/>
                  </a:cubicBezTo>
                  <a:close/>
                  <a:moveTo>
                    <a:pt x="4564779" y="3726662"/>
                  </a:moveTo>
                  <a:lnTo>
                    <a:pt x="4676226" y="3792775"/>
                  </a:lnTo>
                  <a:lnTo>
                    <a:pt x="4667145" y="3808323"/>
                  </a:lnTo>
                  <a:lnTo>
                    <a:pt x="4556352" y="3741628"/>
                  </a:lnTo>
                  <a:close/>
                  <a:moveTo>
                    <a:pt x="427119" y="3667087"/>
                  </a:moveTo>
                  <a:lnTo>
                    <a:pt x="435546" y="3681980"/>
                  </a:lnTo>
                  <a:lnTo>
                    <a:pt x="323373" y="3745477"/>
                  </a:lnTo>
                  <a:lnTo>
                    <a:pt x="314291" y="3729929"/>
                  </a:lnTo>
                  <a:close/>
                  <a:moveTo>
                    <a:pt x="4607497" y="3652122"/>
                  </a:moveTo>
                  <a:lnTo>
                    <a:pt x="4721560" y="3714386"/>
                  </a:lnTo>
                  <a:lnTo>
                    <a:pt x="4712551" y="3729933"/>
                  </a:lnTo>
                  <a:lnTo>
                    <a:pt x="4599069" y="3667089"/>
                  </a:lnTo>
                  <a:close/>
                  <a:moveTo>
                    <a:pt x="386945" y="3591239"/>
                  </a:moveTo>
                  <a:lnTo>
                    <a:pt x="394719" y="3606132"/>
                  </a:lnTo>
                  <a:lnTo>
                    <a:pt x="280001" y="3665779"/>
                  </a:lnTo>
                  <a:lnTo>
                    <a:pt x="271574" y="3649578"/>
                  </a:lnTo>
                  <a:close/>
                  <a:moveTo>
                    <a:pt x="4647091" y="3575692"/>
                  </a:moveTo>
                  <a:lnTo>
                    <a:pt x="4763044" y="3633377"/>
                  </a:lnTo>
                  <a:lnTo>
                    <a:pt x="4754617" y="3649578"/>
                  </a:lnTo>
                  <a:lnTo>
                    <a:pt x="4639318" y="3591239"/>
                  </a:lnTo>
                  <a:close/>
                  <a:moveTo>
                    <a:pt x="349312" y="3513430"/>
                  </a:moveTo>
                  <a:lnTo>
                    <a:pt x="356432" y="3528978"/>
                  </a:lnTo>
                  <a:lnTo>
                    <a:pt x="239752" y="3584775"/>
                  </a:lnTo>
                  <a:lnTo>
                    <a:pt x="231978" y="3567920"/>
                  </a:lnTo>
                  <a:close/>
                  <a:moveTo>
                    <a:pt x="4683999" y="3497881"/>
                  </a:moveTo>
                  <a:lnTo>
                    <a:pt x="4801985" y="3551716"/>
                  </a:lnTo>
                  <a:lnTo>
                    <a:pt x="4794211" y="3567917"/>
                  </a:lnTo>
                  <a:lnTo>
                    <a:pt x="4676880" y="3513429"/>
                  </a:lnTo>
                  <a:close/>
                  <a:moveTo>
                    <a:pt x="314292" y="3435038"/>
                  </a:moveTo>
                  <a:cubicBezTo>
                    <a:pt x="316253" y="3440196"/>
                    <a:pt x="318869" y="3445427"/>
                    <a:pt x="320830" y="3450586"/>
                  </a:cubicBezTo>
                  <a:lnTo>
                    <a:pt x="202191" y="3501806"/>
                  </a:lnTo>
                  <a:cubicBezTo>
                    <a:pt x="199575" y="3496575"/>
                    <a:pt x="197032" y="3490763"/>
                    <a:pt x="195071" y="3484951"/>
                  </a:cubicBezTo>
                  <a:close/>
                  <a:moveTo>
                    <a:pt x="4718364" y="3418837"/>
                  </a:moveTo>
                  <a:lnTo>
                    <a:pt x="4838238" y="3468096"/>
                  </a:lnTo>
                  <a:lnTo>
                    <a:pt x="4831119" y="3484951"/>
                  </a:lnTo>
                  <a:lnTo>
                    <a:pt x="4711898" y="3435039"/>
                  </a:lnTo>
                  <a:close/>
                  <a:moveTo>
                    <a:pt x="282543" y="3354686"/>
                  </a:moveTo>
                  <a:lnTo>
                    <a:pt x="289009" y="3370887"/>
                  </a:lnTo>
                  <a:lnTo>
                    <a:pt x="168481" y="3417530"/>
                  </a:lnTo>
                  <a:lnTo>
                    <a:pt x="161361" y="3400674"/>
                  </a:lnTo>
                  <a:close/>
                  <a:moveTo>
                    <a:pt x="4750112" y="3339139"/>
                  </a:moveTo>
                  <a:lnTo>
                    <a:pt x="4871294" y="3383819"/>
                  </a:lnTo>
                  <a:lnTo>
                    <a:pt x="4864828" y="3400674"/>
                  </a:lnTo>
                  <a:lnTo>
                    <a:pt x="4743646" y="3354686"/>
                  </a:lnTo>
                  <a:close/>
                  <a:moveTo>
                    <a:pt x="254064" y="3273679"/>
                  </a:moveTo>
                  <a:lnTo>
                    <a:pt x="259222" y="3289880"/>
                  </a:lnTo>
                  <a:lnTo>
                    <a:pt x="137386" y="3332599"/>
                  </a:lnTo>
                  <a:lnTo>
                    <a:pt x="131574" y="3315163"/>
                  </a:lnTo>
                  <a:close/>
                  <a:moveTo>
                    <a:pt x="4778010" y="3257478"/>
                  </a:moveTo>
                  <a:lnTo>
                    <a:pt x="4901155" y="3297654"/>
                  </a:lnTo>
                  <a:lnTo>
                    <a:pt x="4895270" y="3315163"/>
                  </a:lnTo>
                  <a:lnTo>
                    <a:pt x="4772125" y="3273679"/>
                  </a:lnTo>
                  <a:close/>
                  <a:moveTo>
                    <a:pt x="228128" y="3192018"/>
                  </a:moveTo>
                  <a:lnTo>
                    <a:pt x="232632" y="3208219"/>
                  </a:lnTo>
                  <a:lnTo>
                    <a:pt x="108833" y="3246435"/>
                  </a:lnTo>
                  <a:lnTo>
                    <a:pt x="103675" y="3228926"/>
                  </a:lnTo>
                  <a:close/>
                  <a:moveTo>
                    <a:pt x="4803294" y="3175164"/>
                  </a:moveTo>
                  <a:lnTo>
                    <a:pt x="4927674" y="3211417"/>
                  </a:lnTo>
                  <a:lnTo>
                    <a:pt x="4922516" y="3228926"/>
                  </a:lnTo>
                  <a:lnTo>
                    <a:pt x="4798717" y="3192019"/>
                  </a:lnTo>
                  <a:close/>
                  <a:moveTo>
                    <a:pt x="204153" y="3109050"/>
                  </a:moveTo>
                  <a:lnTo>
                    <a:pt x="208657" y="3125905"/>
                  </a:lnTo>
                  <a:lnTo>
                    <a:pt x="83551" y="3158960"/>
                  </a:lnTo>
                  <a:lnTo>
                    <a:pt x="79046" y="3141452"/>
                  </a:lnTo>
                  <a:close/>
                  <a:moveTo>
                    <a:pt x="4825961" y="3092195"/>
                  </a:moveTo>
                  <a:lnTo>
                    <a:pt x="4951649" y="3123945"/>
                  </a:lnTo>
                  <a:lnTo>
                    <a:pt x="4947145" y="3141454"/>
                  </a:lnTo>
                  <a:lnTo>
                    <a:pt x="4822038" y="3109050"/>
                  </a:lnTo>
                  <a:close/>
                  <a:moveTo>
                    <a:pt x="184681" y="3025429"/>
                  </a:moveTo>
                  <a:lnTo>
                    <a:pt x="188604" y="3042284"/>
                  </a:lnTo>
                  <a:lnTo>
                    <a:pt x="62843" y="3070763"/>
                  </a:lnTo>
                  <a:lnTo>
                    <a:pt x="58339" y="3052673"/>
                  </a:lnTo>
                  <a:close/>
                  <a:moveTo>
                    <a:pt x="4845357" y="3008574"/>
                  </a:moveTo>
                  <a:lnTo>
                    <a:pt x="4971772" y="3035164"/>
                  </a:lnTo>
                  <a:lnTo>
                    <a:pt x="4967849" y="3052672"/>
                  </a:lnTo>
                  <a:lnTo>
                    <a:pt x="4841507" y="3025428"/>
                  </a:lnTo>
                  <a:close/>
                  <a:moveTo>
                    <a:pt x="167826" y="2940497"/>
                  </a:moveTo>
                  <a:lnTo>
                    <a:pt x="171095" y="2958006"/>
                  </a:lnTo>
                  <a:lnTo>
                    <a:pt x="44026" y="2981981"/>
                  </a:lnTo>
                  <a:lnTo>
                    <a:pt x="40830" y="2963818"/>
                  </a:lnTo>
                  <a:close/>
                  <a:moveTo>
                    <a:pt x="4860907" y="2923642"/>
                  </a:moveTo>
                  <a:lnTo>
                    <a:pt x="4988630" y="2945728"/>
                  </a:lnTo>
                  <a:lnTo>
                    <a:pt x="4985361" y="2963818"/>
                  </a:lnTo>
                  <a:lnTo>
                    <a:pt x="4858365" y="2940497"/>
                  </a:lnTo>
                  <a:close/>
                  <a:moveTo>
                    <a:pt x="154242" y="2855641"/>
                  </a:moveTo>
                  <a:lnTo>
                    <a:pt x="156203" y="2873077"/>
                  </a:lnTo>
                  <a:lnTo>
                    <a:pt x="28481" y="2892548"/>
                  </a:lnTo>
                  <a:lnTo>
                    <a:pt x="25865" y="2874385"/>
                  </a:lnTo>
                  <a:close/>
                  <a:moveTo>
                    <a:pt x="4874565" y="2838787"/>
                  </a:moveTo>
                  <a:lnTo>
                    <a:pt x="5002868" y="2856223"/>
                  </a:lnTo>
                  <a:lnTo>
                    <a:pt x="5000326" y="2874386"/>
                  </a:lnTo>
                  <a:lnTo>
                    <a:pt x="4872603" y="2855642"/>
                  </a:lnTo>
                  <a:close/>
                  <a:moveTo>
                    <a:pt x="143197" y="2770710"/>
                  </a:moveTo>
                  <a:lnTo>
                    <a:pt x="145158" y="2787565"/>
                  </a:lnTo>
                  <a:lnTo>
                    <a:pt x="16856" y="2802459"/>
                  </a:lnTo>
                  <a:lnTo>
                    <a:pt x="14241" y="2784296"/>
                  </a:lnTo>
                  <a:close/>
                  <a:moveTo>
                    <a:pt x="4884953" y="2753201"/>
                  </a:moveTo>
                  <a:lnTo>
                    <a:pt x="5013909" y="2766133"/>
                  </a:lnTo>
                  <a:cubicBezTo>
                    <a:pt x="5013255" y="2772018"/>
                    <a:pt x="5012601" y="2778484"/>
                    <a:pt x="5011947" y="2784296"/>
                  </a:cubicBezTo>
                  <a:lnTo>
                    <a:pt x="4882992" y="2770710"/>
                  </a:lnTo>
                  <a:cubicBezTo>
                    <a:pt x="4883646" y="2764898"/>
                    <a:pt x="4884953" y="2759013"/>
                    <a:pt x="4884953" y="2753201"/>
                  </a:cubicBezTo>
                  <a:close/>
                  <a:moveTo>
                    <a:pt x="136077" y="2684473"/>
                  </a:moveTo>
                  <a:lnTo>
                    <a:pt x="137385" y="2701982"/>
                  </a:lnTo>
                  <a:lnTo>
                    <a:pt x="8428" y="2711716"/>
                  </a:lnTo>
                  <a:lnTo>
                    <a:pt x="7120" y="2694208"/>
                  </a:lnTo>
                  <a:close/>
                  <a:moveTo>
                    <a:pt x="4891419" y="2667618"/>
                  </a:moveTo>
                  <a:lnTo>
                    <a:pt x="5021029" y="2676045"/>
                  </a:lnTo>
                  <a:lnTo>
                    <a:pt x="5019721" y="2694207"/>
                  </a:lnTo>
                  <a:lnTo>
                    <a:pt x="4890112" y="2684473"/>
                  </a:lnTo>
                  <a:close/>
                  <a:moveTo>
                    <a:pt x="131573" y="2598963"/>
                  </a:moveTo>
                  <a:lnTo>
                    <a:pt x="131573" y="2615818"/>
                  </a:lnTo>
                  <a:lnTo>
                    <a:pt x="2543" y="2621629"/>
                  </a:lnTo>
                  <a:lnTo>
                    <a:pt x="1889" y="2603467"/>
                  </a:lnTo>
                  <a:close/>
                  <a:moveTo>
                    <a:pt x="4895270" y="2581454"/>
                  </a:moveTo>
                  <a:lnTo>
                    <a:pt x="5024954" y="2585377"/>
                  </a:lnTo>
                  <a:lnTo>
                    <a:pt x="5024300" y="2603466"/>
                  </a:lnTo>
                  <a:lnTo>
                    <a:pt x="4895270" y="2598962"/>
                  </a:lnTo>
                  <a:close/>
                  <a:moveTo>
                    <a:pt x="0" y="2512725"/>
                  </a:moveTo>
                  <a:lnTo>
                    <a:pt x="128957" y="2512725"/>
                  </a:lnTo>
                  <a:lnTo>
                    <a:pt x="129611" y="2529581"/>
                  </a:lnTo>
                  <a:lnTo>
                    <a:pt x="0" y="2530888"/>
                  </a:lnTo>
                  <a:close/>
                  <a:moveTo>
                    <a:pt x="5026189" y="2494635"/>
                  </a:moveTo>
                  <a:lnTo>
                    <a:pt x="5026843" y="2512725"/>
                  </a:lnTo>
                  <a:lnTo>
                    <a:pt x="4897232" y="2512725"/>
                  </a:lnTo>
                  <a:lnTo>
                    <a:pt x="4896578" y="2495216"/>
                  </a:lnTo>
                  <a:close/>
                  <a:moveTo>
                    <a:pt x="1889" y="2421982"/>
                  </a:moveTo>
                  <a:lnTo>
                    <a:pt x="131573" y="2426559"/>
                  </a:lnTo>
                  <a:lnTo>
                    <a:pt x="130919" y="2444068"/>
                  </a:lnTo>
                  <a:lnTo>
                    <a:pt x="1235" y="2440145"/>
                  </a:lnTo>
                  <a:close/>
                  <a:moveTo>
                    <a:pt x="5023646" y="2403894"/>
                  </a:moveTo>
                  <a:lnTo>
                    <a:pt x="5024300" y="2421984"/>
                  </a:lnTo>
                  <a:lnTo>
                    <a:pt x="4895270" y="2426561"/>
                  </a:lnTo>
                  <a:lnTo>
                    <a:pt x="4894616" y="2409052"/>
                  </a:lnTo>
                  <a:close/>
                  <a:moveTo>
                    <a:pt x="7122" y="2331241"/>
                  </a:moveTo>
                  <a:lnTo>
                    <a:pt x="136077" y="2340322"/>
                  </a:lnTo>
                  <a:lnTo>
                    <a:pt x="134770" y="2357830"/>
                  </a:lnTo>
                  <a:lnTo>
                    <a:pt x="5160" y="2349403"/>
                  </a:lnTo>
                  <a:close/>
                  <a:moveTo>
                    <a:pt x="5017760" y="2313151"/>
                  </a:moveTo>
                  <a:lnTo>
                    <a:pt x="5019721" y="2331240"/>
                  </a:lnTo>
                  <a:lnTo>
                    <a:pt x="4890112" y="2340321"/>
                  </a:lnTo>
                  <a:lnTo>
                    <a:pt x="4888804" y="2323467"/>
                  </a:lnTo>
                  <a:close/>
                  <a:moveTo>
                    <a:pt x="14240" y="2241154"/>
                  </a:moveTo>
                  <a:lnTo>
                    <a:pt x="143195" y="2254813"/>
                  </a:lnTo>
                  <a:cubicBezTo>
                    <a:pt x="142542" y="2260625"/>
                    <a:pt x="141234" y="2265783"/>
                    <a:pt x="141234" y="2271668"/>
                  </a:cubicBezTo>
                  <a:lnTo>
                    <a:pt x="12278" y="2258663"/>
                  </a:lnTo>
                  <a:cubicBezTo>
                    <a:pt x="12932" y="2252851"/>
                    <a:pt x="13586" y="2247039"/>
                    <a:pt x="14240" y="2241154"/>
                  </a:cubicBezTo>
                  <a:close/>
                  <a:moveTo>
                    <a:pt x="5009333" y="2223064"/>
                  </a:moveTo>
                  <a:lnTo>
                    <a:pt x="5011948" y="2241154"/>
                  </a:lnTo>
                  <a:lnTo>
                    <a:pt x="4882993" y="2254813"/>
                  </a:lnTo>
                  <a:lnTo>
                    <a:pt x="4881031" y="2237957"/>
                  </a:lnTo>
                  <a:close/>
                  <a:moveTo>
                    <a:pt x="25864" y="2151065"/>
                  </a:moveTo>
                  <a:lnTo>
                    <a:pt x="154240" y="2169228"/>
                  </a:lnTo>
                  <a:lnTo>
                    <a:pt x="151625" y="2186737"/>
                  </a:lnTo>
                  <a:lnTo>
                    <a:pt x="23975" y="2168574"/>
                  </a:lnTo>
                  <a:close/>
                  <a:moveTo>
                    <a:pt x="4998365" y="2132975"/>
                  </a:moveTo>
                  <a:lnTo>
                    <a:pt x="5000327" y="2151065"/>
                  </a:lnTo>
                  <a:lnTo>
                    <a:pt x="4872604" y="2169228"/>
                  </a:lnTo>
                  <a:lnTo>
                    <a:pt x="4869989" y="2152373"/>
                  </a:lnTo>
                  <a:close/>
                  <a:moveTo>
                    <a:pt x="40831" y="2061630"/>
                  </a:moveTo>
                  <a:lnTo>
                    <a:pt x="167827" y="2084370"/>
                  </a:lnTo>
                  <a:lnTo>
                    <a:pt x="165285" y="2101225"/>
                  </a:lnTo>
                  <a:lnTo>
                    <a:pt x="37562" y="2079139"/>
                  </a:lnTo>
                  <a:close/>
                  <a:moveTo>
                    <a:pt x="4982163" y="2043542"/>
                  </a:moveTo>
                  <a:lnTo>
                    <a:pt x="4985359" y="2061632"/>
                  </a:lnTo>
                  <a:lnTo>
                    <a:pt x="4858363" y="2084372"/>
                  </a:lnTo>
                  <a:lnTo>
                    <a:pt x="4855094" y="2067517"/>
                  </a:lnTo>
                  <a:close/>
                  <a:moveTo>
                    <a:pt x="58340" y="1972197"/>
                  </a:moveTo>
                  <a:lnTo>
                    <a:pt x="184682" y="2000095"/>
                  </a:lnTo>
                  <a:lnTo>
                    <a:pt x="180832" y="2016950"/>
                  </a:lnTo>
                  <a:lnTo>
                    <a:pt x="54417" y="1990360"/>
                  </a:lnTo>
                  <a:close/>
                  <a:moveTo>
                    <a:pt x="4964000" y="1954688"/>
                  </a:moveTo>
                  <a:lnTo>
                    <a:pt x="4967850" y="1972197"/>
                  </a:lnTo>
                  <a:lnTo>
                    <a:pt x="4841508" y="2000095"/>
                  </a:lnTo>
                  <a:lnTo>
                    <a:pt x="4837585" y="1983240"/>
                  </a:lnTo>
                  <a:close/>
                  <a:moveTo>
                    <a:pt x="79047" y="1884070"/>
                  </a:moveTo>
                  <a:lnTo>
                    <a:pt x="204154" y="1916473"/>
                  </a:lnTo>
                  <a:lnTo>
                    <a:pt x="200231" y="1932674"/>
                  </a:lnTo>
                  <a:lnTo>
                    <a:pt x="75124" y="1901579"/>
                  </a:lnTo>
                  <a:close/>
                  <a:moveTo>
                    <a:pt x="4942641" y="1866561"/>
                  </a:moveTo>
                  <a:lnTo>
                    <a:pt x="4947145" y="1884069"/>
                  </a:lnTo>
                  <a:lnTo>
                    <a:pt x="4822038" y="1916471"/>
                  </a:lnTo>
                  <a:lnTo>
                    <a:pt x="4817534" y="1899616"/>
                  </a:lnTo>
                  <a:close/>
                  <a:moveTo>
                    <a:pt x="103676" y="1796598"/>
                  </a:moveTo>
                  <a:lnTo>
                    <a:pt x="228129" y="1833505"/>
                  </a:lnTo>
                  <a:lnTo>
                    <a:pt x="222898" y="1849706"/>
                  </a:lnTo>
                  <a:lnTo>
                    <a:pt x="98518" y="1814107"/>
                  </a:lnTo>
                  <a:close/>
                  <a:moveTo>
                    <a:pt x="4917358" y="1779088"/>
                  </a:moveTo>
                  <a:lnTo>
                    <a:pt x="4922516" y="1796597"/>
                  </a:lnTo>
                  <a:lnTo>
                    <a:pt x="4798717" y="1833504"/>
                  </a:lnTo>
                  <a:lnTo>
                    <a:pt x="4793559" y="1816649"/>
                  </a:lnTo>
                  <a:close/>
                  <a:moveTo>
                    <a:pt x="131573" y="1710360"/>
                  </a:moveTo>
                  <a:lnTo>
                    <a:pt x="254064" y="1751190"/>
                  </a:lnTo>
                  <a:lnTo>
                    <a:pt x="248179" y="1767391"/>
                  </a:lnTo>
                  <a:lnTo>
                    <a:pt x="125688" y="1727215"/>
                  </a:lnTo>
                  <a:close/>
                  <a:moveTo>
                    <a:pt x="4889457" y="1692851"/>
                  </a:moveTo>
                  <a:lnTo>
                    <a:pt x="4895269" y="1710360"/>
                  </a:lnTo>
                  <a:lnTo>
                    <a:pt x="4772125" y="1751190"/>
                  </a:lnTo>
                  <a:lnTo>
                    <a:pt x="4766967" y="1734989"/>
                  </a:lnTo>
                  <a:close/>
                  <a:moveTo>
                    <a:pt x="161361" y="1624850"/>
                  </a:moveTo>
                  <a:lnTo>
                    <a:pt x="282543" y="1670183"/>
                  </a:lnTo>
                  <a:lnTo>
                    <a:pt x="276077" y="1686384"/>
                  </a:lnTo>
                  <a:lnTo>
                    <a:pt x="154895" y="1641704"/>
                  </a:lnTo>
                  <a:close/>
                  <a:moveTo>
                    <a:pt x="4858362" y="1607341"/>
                  </a:moveTo>
                  <a:lnTo>
                    <a:pt x="4864828" y="1624850"/>
                  </a:lnTo>
                  <a:lnTo>
                    <a:pt x="4743646" y="1670184"/>
                  </a:lnTo>
                  <a:lnTo>
                    <a:pt x="4737180" y="1653983"/>
                  </a:lnTo>
                  <a:close/>
                  <a:moveTo>
                    <a:pt x="195071" y="1539919"/>
                  </a:moveTo>
                  <a:lnTo>
                    <a:pt x="314292" y="1590485"/>
                  </a:lnTo>
                  <a:lnTo>
                    <a:pt x="307826" y="1606033"/>
                  </a:lnTo>
                  <a:lnTo>
                    <a:pt x="187951" y="1556774"/>
                  </a:lnTo>
                  <a:close/>
                  <a:moveTo>
                    <a:pt x="4823999" y="1523718"/>
                  </a:moveTo>
                  <a:cubicBezTo>
                    <a:pt x="4826614" y="1528876"/>
                    <a:pt x="4829157" y="1534107"/>
                    <a:pt x="4831118" y="1539919"/>
                  </a:cubicBezTo>
                  <a:lnTo>
                    <a:pt x="4711898" y="1590486"/>
                  </a:lnTo>
                  <a:cubicBezTo>
                    <a:pt x="4709936" y="1584674"/>
                    <a:pt x="4707321" y="1579443"/>
                    <a:pt x="4705359" y="1574284"/>
                  </a:cubicBezTo>
                  <a:close/>
                  <a:moveTo>
                    <a:pt x="231978" y="1456952"/>
                  </a:moveTo>
                  <a:lnTo>
                    <a:pt x="349310" y="1511368"/>
                  </a:lnTo>
                  <a:lnTo>
                    <a:pt x="342190" y="1527569"/>
                  </a:lnTo>
                  <a:lnTo>
                    <a:pt x="224204" y="1473807"/>
                  </a:lnTo>
                  <a:close/>
                  <a:moveTo>
                    <a:pt x="4787020" y="1440749"/>
                  </a:moveTo>
                  <a:lnTo>
                    <a:pt x="4794213" y="1456950"/>
                  </a:lnTo>
                  <a:lnTo>
                    <a:pt x="4676880" y="1511366"/>
                  </a:lnTo>
                  <a:lnTo>
                    <a:pt x="4669760" y="1495819"/>
                  </a:lnTo>
                  <a:close/>
                  <a:moveTo>
                    <a:pt x="271573" y="1375944"/>
                  </a:moveTo>
                  <a:lnTo>
                    <a:pt x="386944" y="1434282"/>
                  </a:lnTo>
                  <a:lnTo>
                    <a:pt x="379098" y="1449830"/>
                  </a:lnTo>
                  <a:lnTo>
                    <a:pt x="263799" y="1391491"/>
                  </a:lnTo>
                  <a:close/>
                  <a:moveTo>
                    <a:pt x="4746191" y="1359743"/>
                  </a:moveTo>
                  <a:lnTo>
                    <a:pt x="4754618" y="1375944"/>
                  </a:lnTo>
                  <a:lnTo>
                    <a:pt x="4639319" y="1434283"/>
                  </a:lnTo>
                  <a:lnTo>
                    <a:pt x="4631473" y="1418735"/>
                  </a:lnTo>
                  <a:close/>
                  <a:moveTo>
                    <a:pt x="314292" y="1295591"/>
                  </a:moveTo>
                  <a:lnTo>
                    <a:pt x="427119" y="1358435"/>
                  </a:lnTo>
                  <a:lnTo>
                    <a:pt x="418692" y="1373328"/>
                  </a:lnTo>
                  <a:lnTo>
                    <a:pt x="305210" y="1311138"/>
                  </a:lnTo>
                  <a:close/>
                  <a:moveTo>
                    <a:pt x="4703471" y="1279390"/>
                  </a:moveTo>
                  <a:lnTo>
                    <a:pt x="4712552" y="1295591"/>
                  </a:lnTo>
                  <a:lnTo>
                    <a:pt x="4599071" y="1358434"/>
                  </a:lnTo>
                  <a:lnTo>
                    <a:pt x="4590643" y="1342887"/>
                  </a:lnTo>
                  <a:close/>
                  <a:moveTo>
                    <a:pt x="359045" y="1216481"/>
                  </a:moveTo>
                  <a:lnTo>
                    <a:pt x="469838" y="1283241"/>
                  </a:lnTo>
                  <a:lnTo>
                    <a:pt x="461410" y="1298134"/>
                  </a:lnTo>
                  <a:lnTo>
                    <a:pt x="349963" y="1232683"/>
                  </a:lnTo>
                  <a:close/>
                  <a:moveTo>
                    <a:pt x="4657408" y="1200934"/>
                  </a:moveTo>
                  <a:cubicBezTo>
                    <a:pt x="4660677" y="1206165"/>
                    <a:pt x="4663947" y="1211323"/>
                    <a:pt x="4667143" y="1216482"/>
                  </a:cubicBezTo>
                  <a:lnTo>
                    <a:pt x="4556350" y="1283241"/>
                  </a:lnTo>
                  <a:cubicBezTo>
                    <a:pt x="4553735" y="1278737"/>
                    <a:pt x="4550465" y="1273506"/>
                    <a:pt x="4547269" y="1269009"/>
                  </a:cubicBezTo>
                  <a:close/>
                  <a:moveTo>
                    <a:pt x="407650" y="1140052"/>
                  </a:moveTo>
                  <a:lnTo>
                    <a:pt x="516555" y="1210668"/>
                  </a:lnTo>
                  <a:lnTo>
                    <a:pt x="506820" y="1225561"/>
                  </a:lnTo>
                  <a:lnTo>
                    <a:pt x="397914" y="1155599"/>
                  </a:lnTo>
                  <a:close/>
                  <a:moveTo>
                    <a:pt x="4608806" y="1124505"/>
                  </a:moveTo>
                  <a:lnTo>
                    <a:pt x="4618541" y="1140052"/>
                  </a:lnTo>
                  <a:lnTo>
                    <a:pt x="4510289" y="1210669"/>
                  </a:lnTo>
                  <a:lnTo>
                    <a:pt x="4500554" y="1196430"/>
                  </a:lnTo>
                  <a:close/>
                  <a:moveTo>
                    <a:pt x="458868" y="1064857"/>
                  </a:moveTo>
                  <a:lnTo>
                    <a:pt x="564504" y="1139397"/>
                  </a:lnTo>
                  <a:lnTo>
                    <a:pt x="554769" y="1153638"/>
                  </a:lnTo>
                  <a:lnTo>
                    <a:pt x="448479" y="1079750"/>
                  </a:lnTo>
                  <a:close/>
                  <a:moveTo>
                    <a:pt x="4557005" y="1049964"/>
                  </a:moveTo>
                  <a:lnTo>
                    <a:pt x="4567321" y="1064858"/>
                  </a:lnTo>
                  <a:lnTo>
                    <a:pt x="4461687" y="1139399"/>
                  </a:lnTo>
                  <a:lnTo>
                    <a:pt x="4451951" y="1125740"/>
                  </a:lnTo>
                  <a:close/>
                  <a:moveTo>
                    <a:pt x="512630" y="991624"/>
                  </a:moveTo>
                  <a:lnTo>
                    <a:pt x="615068" y="1070015"/>
                  </a:lnTo>
                  <a:lnTo>
                    <a:pt x="604679" y="1083674"/>
                  </a:lnTo>
                  <a:lnTo>
                    <a:pt x="501006" y="1005864"/>
                  </a:lnTo>
                  <a:close/>
                  <a:moveTo>
                    <a:pt x="4502514" y="977383"/>
                  </a:moveTo>
                  <a:lnTo>
                    <a:pt x="4514211" y="991623"/>
                  </a:lnTo>
                  <a:lnTo>
                    <a:pt x="4411119" y="1070015"/>
                  </a:lnTo>
                  <a:lnTo>
                    <a:pt x="4400149" y="1056429"/>
                  </a:lnTo>
                  <a:close/>
                  <a:moveTo>
                    <a:pt x="568356" y="920280"/>
                  </a:moveTo>
                  <a:lnTo>
                    <a:pt x="668834" y="1002593"/>
                  </a:lnTo>
                  <a:lnTo>
                    <a:pt x="657863" y="1016252"/>
                  </a:lnTo>
                  <a:lnTo>
                    <a:pt x="557386" y="934592"/>
                  </a:lnTo>
                  <a:close/>
                  <a:moveTo>
                    <a:pt x="4446139" y="906039"/>
                  </a:moveTo>
                  <a:cubicBezTo>
                    <a:pt x="4450062" y="910616"/>
                    <a:pt x="4453913" y="915774"/>
                    <a:pt x="4457836" y="920279"/>
                  </a:cubicBezTo>
                  <a:lnTo>
                    <a:pt x="4358012" y="1002592"/>
                  </a:lnTo>
                  <a:cubicBezTo>
                    <a:pt x="4354089" y="998088"/>
                    <a:pt x="4350892" y="993584"/>
                    <a:pt x="4346969" y="989006"/>
                  </a:cubicBezTo>
                  <a:close/>
                  <a:moveTo>
                    <a:pt x="627349" y="851625"/>
                  </a:moveTo>
                  <a:lnTo>
                    <a:pt x="724557" y="937135"/>
                  </a:lnTo>
                  <a:lnTo>
                    <a:pt x="713586" y="950141"/>
                  </a:lnTo>
                  <a:lnTo>
                    <a:pt x="615725" y="865210"/>
                  </a:lnTo>
                  <a:close/>
                  <a:moveTo>
                    <a:pt x="4387143" y="838038"/>
                  </a:moveTo>
                  <a:lnTo>
                    <a:pt x="4398840" y="851623"/>
                  </a:lnTo>
                  <a:lnTo>
                    <a:pt x="4301633" y="937134"/>
                  </a:lnTo>
                  <a:lnTo>
                    <a:pt x="4290590" y="924203"/>
                  </a:lnTo>
                  <a:close/>
                  <a:moveTo>
                    <a:pt x="688957" y="784856"/>
                  </a:moveTo>
                  <a:lnTo>
                    <a:pt x="782897" y="873638"/>
                  </a:lnTo>
                  <a:lnTo>
                    <a:pt x="770618" y="885990"/>
                  </a:lnTo>
                  <a:lnTo>
                    <a:pt x="676606" y="797789"/>
                  </a:lnTo>
                  <a:close/>
                  <a:moveTo>
                    <a:pt x="4324954" y="771270"/>
                  </a:moveTo>
                  <a:lnTo>
                    <a:pt x="4337233" y="784856"/>
                  </a:lnTo>
                  <a:lnTo>
                    <a:pt x="4243293" y="873637"/>
                  </a:lnTo>
                  <a:lnTo>
                    <a:pt x="4231596" y="861358"/>
                  </a:lnTo>
                  <a:close/>
                  <a:moveTo>
                    <a:pt x="752454" y="719396"/>
                  </a:moveTo>
                  <a:lnTo>
                    <a:pt x="843195" y="812100"/>
                  </a:lnTo>
                  <a:lnTo>
                    <a:pt x="830263" y="823724"/>
                  </a:lnTo>
                  <a:lnTo>
                    <a:pt x="738868" y="732328"/>
                  </a:lnTo>
                  <a:close/>
                  <a:moveTo>
                    <a:pt x="4260803" y="707047"/>
                  </a:moveTo>
                  <a:lnTo>
                    <a:pt x="4274389" y="719399"/>
                  </a:lnTo>
                  <a:lnTo>
                    <a:pt x="4183648" y="812102"/>
                  </a:lnTo>
                  <a:lnTo>
                    <a:pt x="4170716" y="799751"/>
                  </a:lnTo>
                  <a:close/>
                  <a:moveTo>
                    <a:pt x="817914" y="657207"/>
                  </a:moveTo>
                  <a:lnTo>
                    <a:pt x="905388" y="752454"/>
                  </a:lnTo>
                  <a:lnTo>
                    <a:pt x="893109" y="764152"/>
                  </a:lnTo>
                  <a:lnTo>
                    <a:pt x="804982" y="669485"/>
                  </a:lnTo>
                  <a:close/>
                  <a:moveTo>
                    <a:pt x="4194692" y="644857"/>
                  </a:moveTo>
                  <a:cubicBezTo>
                    <a:pt x="4199197" y="648779"/>
                    <a:pt x="4204355" y="652630"/>
                    <a:pt x="4208278" y="657207"/>
                  </a:cubicBezTo>
                  <a:lnTo>
                    <a:pt x="4120805" y="752453"/>
                  </a:lnTo>
                  <a:cubicBezTo>
                    <a:pt x="4116882" y="748529"/>
                    <a:pt x="4112377" y="744679"/>
                    <a:pt x="4108454" y="740756"/>
                  </a:cubicBezTo>
                  <a:close/>
                  <a:moveTo>
                    <a:pt x="886642" y="597559"/>
                  </a:moveTo>
                  <a:lnTo>
                    <a:pt x="970191" y="696075"/>
                  </a:lnTo>
                  <a:lnTo>
                    <a:pt x="957259" y="707045"/>
                  </a:lnTo>
                  <a:lnTo>
                    <a:pt x="872329" y="609185"/>
                  </a:lnTo>
                  <a:close/>
                  <a:moveTo>
                    <a:pt x="4126616" y="585210"/>
                  </a:moveTo>
                  <a:lnTo>
                    <a:pt x="4140202" y="597561"/>
                  </a:lnTo>
                  <a:lnTo>
                    <a:pt x="4055999" y="696078"/>
                  </a:lnTo>
                  <a:lnTo>
                    <a:pt x="4042994" y="684380"/>
                  </a:lnTo>
                  <a:close/>
                  <a:moveTo>
                    <a:pt x="956605" y="539874"/>
                  </a:moveTo>
                  <a:lnTo>
                    <a:pt x="1036958" y="641587"/>
                  </a:lnTo>
                  <a:lnTo>
                    <a:pt x="1023372" y="651977"/>
                  </a:lnTo>
                  <a:lnTo>
                    <a:pt x="942365" y="550919"/>
                  </a:lnTo>
                  <a:close/>
                  <a:moveTo>
                    <a:pt x="4055344" y="528831"/>
                  </a:moveTo>
                  <a:lnTo>
                    <a:pt x="4069584" y="539875"/>
                  </a:lnTo>
                  <a:lnTo>
                    <a:pt x="3989885" y="641587"/>
                  </a:lnTo>
                  <a:lnTo>
                    <a:pt x="3976226" y="630617"/>
                  </a:lnTo>
                  <a:close/>
                  <a:moveTo>
                    <a:pt x="1028531" y="484806"/>
                  </a:moveTo>
                  <a:lnTo>
                    <a:pt x="1105033" y="589133"/>
                  </a:lnTo>
                  <a:lnTo>
                    <a:pt x="1090793" y="598868"/>
                  </a:lnTo>
                  <a:lnTo>
                    <a:pt x="1013637" y="495123"/>
                  </a:lnTo>
                  <a:close/>
                  <a:moveTo>
                    <a:pt x="3982692" y="474417"/>
                  </a:moveTo>
                  <a:lnTo>
                    <a:pt x="3997658" y="484806"/>
                  </a:lnTo>
                  <a:lnTo>
                    <a:pt x="3921157" y="589133"/>
                  </a:lnTo>
                  <a:lnTo>
                    <a:pt x="3906917" y="579399"/>
                  </a:lnTo>
                  <a:close/>
                  <a:moveTo>
                    <a:pt x="1102417" y="432278"/>
                  </a:moveTo>
                  <a:lnTo>
                    <a:pt x="1175068" y="539221"/>
                  </a:lnTo>
                  <a:lnTo>
                    <a:pt x="1161410" y="548956"/>
                  </a:lnTo>
                  <a:lnTo>
                    <a:pt x="1087523" y="442667"/>
                  </a:lnTo>
                  <a:close/>
                  <a:moveTo>
                    <a:pt x="3908805" y="421889"/>
                  </a:moveTo>
                  <a:cubicBezTo>
                    <a:pt x="3914036" y="425159"/>
                    <a:pt x="3919194" y="428355"/>
                    <a:pt x="3923771" y="432278"/>
                  </a:cubicBezTo>
                  <a:lnTo>
                    <a:pt x="3851193" y="539222"/>
                  </a:lnTo>
                  <a:cubicBezTo>
                    <a:pt x="3846616" y="535953"/>
                    <a:pt x="3841457" y="532757"/>
                    <a:pt x="3836880" y="529487"/>
                  </a:cubicBezTo>
                  <a:close/>
                  <a:moveTo>
                    <a:pt x="1178919" y="383019"/>
                  </a:moveTo>
                  <a:lnTo>
                    <a:pt x="1247647" y="492579"/>
                  </a:lnTo>
                  <a:lnTo>
                    <a:pt x="1233335" y="501660"/>
                  </a:lnTo>
                  <a:lnTo>
                    <a:pt x="1163372" y="392755"/>
                  </a:lnTo>
                  <a:close/>
                  <a:moveTo>
                    <a:pt x="3832378" y="373284"/>
                  </a:moveTo>
                  <a:lnTo>
                    <a:pt x="3847271" y="383019"/>
                  </a:lnTo>
                  <a:lnTo>
                    <a:pt x="3778542" y="492577"/>
                  </a:lnTo>
                  <a:lnTo>
                    <a:pt x="3764302" y="483497"/>
                  </a:lnTo>
                  <a:close/>
                  <a:moveTo>
                    <a:pt x="1256729" y="336377"/>
                  </a:moveTo>
                  <a:lnTo>
                    <a:pt x="1321534" y="447824"/>
                  </a:lnTo>
                  <a:lnTo>
                    <a:pt x="1306568" y="456906"/>
                  </a:lnTo>
                  <a:lnTo>
                    <a:pt x="1240528" y="345458"/>
                  </a:lnTo>
                  <a:close/>
                  <a:moveTo>
                    <a:pt x="3753913" y="327296"/>
                  </a:moveTo>
                  <a:lnTo>
                    <a:pt x="3769461" y="336377"/>
                  </a:lnTo>
                  <a:lnTo>
                    <a:pt x="3704656" y="447824"/>
                  </a:lnTo>
                  <a:lnTo>
                    <a:pt x="3689762" y="439397"/>
                  </a:lnTo>
                  <a:close/>
                  <a:moveTo>
                    <a:pt x="1335773" y="291624"/>
                  </a:moveTo>
                  <a:lnTo>
                    <a:pt x="1396728" y="406342"/>
                  </a:lnTo>
                  <a:lnTo>
                    <a:pt x="1381108" y="414116"/>
                  </a:lnTo>
                  <a:lnTo>
                    <a:pt x="1319572" y="300052"/>
                  </a:lnTo>
                  <a:close/>
                  <a:moveTo>
                    <a:pt x="3674215" y="283849"/>
                  </a:moveTo>
                  <a:lnTo>
                    <a:pt x="3690417" y="291623"/>
                  </a:lnTo>
                  <a:lnTo>
                    <a:pt x="3630116" y="406341"/>
                  </a:lnTo>
                  <a:lnTo>
                    <a:pt x="3614568" y="398567"/>
                  </a:lnTo>
                  <a:close/>
                  <a:moveTo>
                    <a:pt x="1416783" y="250794"/>
                  </a:moveTo>
                  <a:lnTo>
                    <a:pt x="1473162" y="366820"/>
                  </a:lnTo>
                  <a:lnTo>
                    <a:pt x="1457614" y="374593"/>
                  </a:lnTo>
                  <a:lnTo>
                    <a:pt x="1400581" y="258568"/>
                  </a:lnTo>
                  <a:close/>
                  <a:moveTo>
                    <a:pt x="3593209" y="242365"/>
                  </a:moveTo>
                  <a:cubicBezTo>
                    <a:pt x="3599021" y="244981"/>
                    <a:pt x="3604252" y="247523"/>
                    <a:pt x="3610064" y="250793"/>
                  </a:cubicBezTo>
                  <a:lnTo>
                    <a:pt x="3553032" y="366818"/>
                  </a:lnTo>
                  <a:cubicBezTo>
                    <a:pt x="3548455" y="364202"/>
                    <a:pt x="3542642" y="361660"/>
                    <a:pt x="3537484" y="359698"/>
                  </a:cubicBezTo>
                  <a:close/>
                  <a:moveTo>
                    <a:pt x="1499094" y="212580"/>
                  </a:moveTo>
                  <a:lnTo>
                    <a:pt x="1551621" y="331147"/>
                  </a:lnTo>
                  <a:lnTo>
                    <a:pt x="1535420" y="338266"/>
                  </a:lnTo>
                  <a:lnTo>
                    <a:pt x="1482893" y="220354"/>
                  </a:lnTo>
                  <a:close/>
                  <a:moveTo>
                    <a:pt x="3510892" y="205460"/>
                  </a:moveTo>
                  <a:lnTo>
                    <a:pt x="3527093" y="212579"/>
                  </a:lnTo>
                  <a:lnTo>
                    <a:pt x="3475220" y="331147"/>
                  </a:lnTo>
                  <a:lnTo>
                    <a:pt x="3459019" y="324026"/>
                  </a:lnTo>
                  <a:close/>
                  <a:moveTo>
                    <a:pt x="1582717" y="177562"/>
                  </a:moveTo>
                  <a:lnTo>
                    <a:pt x="1630667" y="298090"/>
                  </a:lnTo>
                  <a:lnTo>
                    <a:pt x="1614466" y="303975"/>
                  </a:lnTo>
                  <a:lnTo>
                    <a:pt x="1565862" y="184682"/>
                  </a:lnTo>
                  <a:close/>
                  <a:moveTo>
                    <a:pt x="3426617" y="171095"/>
                  </a:moveTo>
                  <a:lnTo>
                    <a:pt x="3443473" y="177562"/>
                  </a:lnTo>
                  <a:lnTo>
                    <a:pt x="3395522" y="298090"/>
                  </a:lnTo>
                  <a:lnTo>
                    <a:pt x="3379321" y="291625"/>
                  </a:lnTo>
                  <a:close/>
                  <a:moveTo>
                    <a:pt x="1667648" y="145158"/>
                  </a:moveTo>
                  <a:lnTo>
                    <a:pt x="1711020" y="266994"/>
                  </a:lnTo>
                  <a:lnTo>
                    <a:pt x="1694819" y="272805"/>
                  </a:lnTo>
                  <a:lnTo>
                    <a:pt x="1650139" y="150970"/>
                  </a:lnTo>
                  <a:close/>
                  <a:moveTo>
                    <a:pt x="3341760" y="139346"/>
                  </a:moveTo>
                  <a:lnTo>
                    <a:pt x="3358615" y="145158"/>
                  </a:lnTo>
                  <a:lnTo>
                    <a:pt x="3315169" y="266994"/>
                  </a:lnTo>
                  <a:lnTo>
                    <a:pt x="3298968" y="261836"/>
                  </a:lnTo>
                  <a:close/>
                  <a:moveTo>
                    <a:pt x="1753813" y="116025"/>
                  </a:moveTo>
                  <a:lnTo>
                    <a:pt x="1792682" y="239751"/>
                  </a:lnTo>
                  <a:lnTo>
                    <a:pt x="1776480" y="244982"/>
                  </a:lnTo>
                  <a:lnTo>
                    <a:pt x="1736304" y="121837"/>
                  </a:lnTo>
                  <a:close/>
                  <a:moveTo>
                    <a:pt x="3255523" y="110794"/>
                  </a:moveTo>
                  <a:cubicBezTo>
                    <a:pt x="3261335" y="112102"/>
                    <a:pt x="3267220" y="114063"/>
                    <a:pt x="3272379" y="116025"/>
                  </a:cubicBezTo>
                  <a:lnTo>
                    <a:pt x="3233509" y="239751"/>
                  </a:lnTo>
                  <a:cubicBezTo>
                    <a:pt x="3228278" y="237863"/>
                    <a:pt x="3223120" y="235901"/>
                    <a:pt x="3217308" y="234593"/>
                  </a:cubicBezTo>
                  <a:close/>
                  <a:moveTo>
                    <a:pt x="1840631" y="90743"/>
                  </a:moveTo>
                  <a:lnTo>
                    <a:pt x="1874996" y="215778"/>
                  </a:lnTo>
                  <a:lnTo>
                    <a:pt x="1858794" y="220355"/>
                  </a:lnTo>
                  <a:lnTo>
                    <a:pt x="1823195" y="95901"/>
                  </a:lnTo>
                  <a:close/>
                  <a:moveTo>
                    <a:pt x="3168049" y="86164"/>
                  </a:moveTo>
                  <a:lnTo>
                    <a:pt x="3185558" y="90741"/>
                  </a:lnTo>
                  <a:lnTo>
                    <a:pt x="3151194" y="215776"/>
                  </a:lnTo>
                  <a:lnTo>
                    <a:pt x="3134339" y="210618"/>
                  </a:lnTo>
                  <a:close/>
                  <a:moveTo>
                    <a:pt x="1928831" y="68001"/>
                  </a:moveTo>
                  <a:lnTo>
                    <a:pt x="1958619" y="193762"/>
                  </a:lnTo>
                  <a:lnTo>
                    <a:pt x="1941763" y="197685"/>
                  </a:lnTo>
                  <a:lnTo>
                    <a:pt x="1910668" y="72578"/>
                  </a:lnTo>
                  <a:close/>
                  <a:moveTo>
                    <a:pt x="3079852" y="64151"/>
                  </a:moveTo>
                  <a:lnTo>
                    <a:pt x="3097361" y="68002"/>
                  </a:lnTo>
                  <a:lnTo>
                    <a:pt x="3067573" y="193764"/>
                  </a:lnTo>
                  <a:lnTo>
                    <a:pt x="3050718" y="189913"/>
                  </a:lnTo>
                  <a:close/>
                  <a:moveTo>
                    <a:pt x="2016956" y="48605"/>
                  </a:moveTo>
                  <a:lnTo>
                    <a:pt x="2042893" y="174947"/>
                  </a:lnTo>
                  <a:cubicBezTo>
                    <a:pt x="2037081" y="176255"/>
                    <a:pt x="2031196" y="176909"/>
                    <a:pt x="2026038" y="178870"/>
                  </a:cubicBezTo>
                  <a:lnTo>
                    <a:pt x="1999446" y="51801"/>
                  </a:lnTo>
                  <a:cubicBezTo>
                    <a:pt x="2005259" y="50566"/>
                    <a:pt x="2011144" y="49259"/>
                    <a:pt x="2016956" y="48605"/>
                  </a:cubicBezTo>
                  <a:close/>
                  <a:moveTo>
                    <a:pt x="2991070" y="45334"/>
                  </a:moveTo>
                  <a:lnTo>
                    <a:pt x="3009234" y="48603"/>
                  </a:lnTo>
                  <a:lnTo>
                    <a:pt x="2983951" y="174945"/>
                  </a:lnTo>
                  <a:lnTo>
                    <a:pt x="2966441" y="172402"/>
                  </a:lnTo>
                  <a:close/>
                  <a:moveTo>
                    <a:pt x="2106390" y="32403"/>
                  </a:moveTo>
                  <a:lnTo>
                    <a:pt x="2127168" y="160052"/>
                  </a:lnTo>
                  <a:lnTo>
                    <a:pt x="2110313" y="163321"/>
                  </a:lnTo>
                  <a:lnTo>
                    <a:pt x="2088881" y="35600"/>
                  </a:lnTo>
                  <a:close/>
                  <a:moveTo>
                    <a:pt x="2901638" y="29133"/>
                  </a:moveTo>
                  <a:lnTo>
                    <a:pt x="2919801" y="32402"/>
                  </a:lnTo>
                  <a:lnTo>
                    <a:pt x="2899022" y="160050"/>
                  </a:lnTo>
                  <a:lnTo>
                    <a:pt x="2882239" y="156853"/>
                  </a:lnTo>
                  <a:close/>
                  <a:moveTo>
                    <a:pt x="2196480" y="19398"/>
                  </a:moveTo>
                  <a:lnTo>
                    <a:pt x="2212682" y="147773"/>
                  </a:lnTo>
                  <a:lnTo>
                    <a:pt x="2195826" y="150316"/>
                  </a:lnTo>
                  <a:lnTo>
                    <a:pt x="2178317" y="22014"/>
                  </a:lnTo>
                  <a:close/>
                  <a:moveTo>
                    <a:pt x="2811547" y="17509"/>
                  </a:moveTo>
                  <a:lnTo>
                    <a:pt x="2829710" y="19397"/>
                  </a:lnTo>
                  <a:lnTo>
                    <a:pt x="2813509" y="147774"/>
                  </a:lnTo>
                  <a:lnTo>
                    <a:pt x="2796654" y="145812"/>
                  </a:lnTo>
                  <a:close/>
                  <a:moveTo>
                    <a:pt x="2286566" y="9664"/>
                  </a:moveTo>
                  <a:lnTo>
                    <a:pt x="2298263" y="138694"/>
                  </a:lnTo>
                  <a:lnTo>
                    <a:pt x="2280754" y="140002"/>
                  </a:lnTo>
                  <a:lnTo>
                    <a:pt x="2268403" y="10971"/>
                  </a:lnTo>
                  <a:close/>
                  <a:moveTo>
                    <a:pt x="2721459" y="8428"/>
                  </a:moveTo>
                  <a:lnTo>
                    <a:pt x="2739622" y="9664"/>
                  </a:lnTo>
                  <a:lnTo>
                    <a:pt x="2727925" y="138694"/>
                  </a:lnTo>
                  <a:lnTo>
                    <a:pt x="2711070" y="137386"/>
                  </a:lnTo>
                  <a:close/>
                  <a:moveTo>
                    <a:pt x="2377310" y="3198"/>
                  </a:moveTo>
                  <a:lnTo>
                    <a:pt x="2383777" y="132228"/>
                  </a:lnTo>
                  <a:lnTo>
                    <a:pt x="2366921" y="133463"/>
                  </a:lnTo>
                  <a:lnTo>
                    <a:pt x="2359147" y="4506"/>
                  </a:lnTo>
                  <a:close/>
                  <a:moveTo>
                    <a:pt x="2631372" y="1889"/>
                  </a:moveTo>
                  <a:cubicBezTo>
                    <a:pt x="2637184" y="2543"/>
                    <a:pt x="2643069" y="2543"/>
                    <a:pt x="2648881" y="3197"/>
                  </a:cubicBezTo>
                  <a:lnTo>
                    <a:pt x="2642415" y="132227"/>
                  </a:lnTo>
                  <a:cubicBezTo>
                    <a:pt x="2636530" y="131573"/>
                    <a:pt x="2630718" y="131573"/>
                    <a:pt x="2624906" y="131573"/>
                  </a:cubicBezTo>
                  <a:close/>
                  <a:moveTo>
                    <a:pt x="2540631" y="0"/>
                  </a:moveTo>
                  <a:lnTo>
                    <a:pt x="2558795" y="0"/>
                  </a:lnTo>
                  <a:lnTo>
                    <a:pt x="2556180" y="129611"/>
                  </a:lnTo>
                  <a:lnTo>
                    <a:pt x="2538669" y="128957"/>
                  </a:lnTo>
                  <a:close/>
                  <a:moveTo>
                    <a:pt x="2468053" y="0"/>
                  </a:moveTo>
                  <a:lnTo>
                    <a:pt x="2470014" y="129611"/>
                  </a:lnTo>
                  <a:lnTo>
                    <a:pt x="2453158" y="130265"/>
                  </a:lnTo>
                  <a:lnTo>
                    <a:pt x="2449888" y="65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nvGrpSpPr>
          <p:cNvPr id="81" name="图形"/>
          <p:cNvGrpSpPr/>
          <p:nvPr userDrawn="1"/>
        </p:nvGrpSpPr>
        <p:grpSpPr>
          <a:xfrm>
            <a:off x="-97311" y="5379469"/>
            <a:ext cx="1775931" cy="1319509"/>
            <a:chOff x="239948" y="4727734"/>
            <a:chExt cx="2580896" cy="1917596"/>
          </a:xfrm>
          <a:gradFill>
            <a:gsLst>
              <a:gs pos="30000">
                <a:srgbClr val="3293F6"/>
              </a:gs>
              <a:gs pos="100000">
                <a:srgbClr val="65E0FA"/>
              </a:gs>
            </a:gsLst>
            <a:lin ang="2700000" scaled="0"/>
          </a:gradFill>
        </p:grpSpPr>
        <p:grpSp>
          <p:nvGrpSpPr>
            <p:cNvPr id="82" name="Group 44"/>
            <p:cNvGrpSpPr/>
            <p:nvPr userDrawn="1"/>
          </p:nvGrpSpPr>
          <p:grpSpPr>
            <a:xfrm>
              <a:off x="239948" y="4727734"/>
              <a:ext cx="2580896" cy="1917596"/>
              <a:chOff x="1304818" y="537699"/>
              <a:chExt cx="2580896" cy="1917596"/>
            </a:xfrm>
            <a:grpFill/>
          </p:grpSpPr>
          <p:sp>
            <p:nvSpPr>
              <p:cNvPr id="84" name="图形"/>
              <p:cNvSpPr/>
              <p:nvPr userDrawn="1">
                <p:custDataLst>
                  <p:tags r:id="rId20"/>
                </p:custDataLst>
              </p:nvPr>
            </p:nvSpPr>
            <p:spPr>
              <a:xfrm>
                <a:off x="1495800" y="919663"/>
                <a:ext cx="2007950" cy="1344650"/>
              </a:xfrm>
              <a:custGeom>
                <a:avLst/>
                <a:gdLst/>
                <a:ahLst/>
                <a:cxnLst/>
                <a:rect l="l" t="t" r="r" b="b"/>
                <a:pathLst>
                  <a:path w="80318" h="53786" extrusionOk="0">
                    <a:moveTo>
                      <a:pt x="80318" y="53786"/>
                    </a:moveTo>
                    <a:lnTo>
                      <a:pt x="37867" y="53786"/>
                    </a:lnTo>
                    <a:lnTo>
                      <a:pt x="114" y="20314"/>
                    </a:lnTo>
                    <a:lnTo>
                      <a:pt x="0" y="0"/>
                    </a:lnTo>
                  </a:path>
                </a:pathLst>
              </a:custGeom>
              <a:noFill/>
              <a:ln w="19050" cap="flat" cmpd="sng">
                <a:solidFill>
                  <a:srgbClr val="93C9FA"/>
                </a:solidFill>
                <a:prstDash val="solid"/>
                <a:round/>
                <a:headEnd type="none" w="med" len="med"/>
                <a:tailEnd type="none" w="med" len="med"/>
              </a:ln>
            </p:spPr>
            <p:txBody>
              <a:bodyPr/>
              <a:lstStyle/>
              <a:p>
                <a:endParaRPr lang="zh-CN" altLang="en-US">
                  <a:cs typeface="思源黑体旧字形 Light" panose="020B0300000000000000" charset="-128"/>
                </a:endParaRPr>
              </a:p>
            </p:txBody>
          </p:sp>
          <p:sp>
            <p:nvSpPr>
              <p:cNvPr id="85" name="图形"/>
              <p:cNvSpPr/>
              <p:nvPr userDrawn="1">
                <p:custDataLst>
                  <p:tags r:id="rId21"/>
                </p:custDataLst>
              </p:nvPr>
            </p:nvSpPr>
            <p:spPr>
              <a:xfrm>
                <a:off x="3503750" y="2073331"/>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nvGrpSpPr>
              <p:cNvPr id="86" name="Group 49"/>
              <p:cNvGrpSpPr/>
              <p:nvPr userDrawn="1"/>
            </p:nvGrpSpPr>
            <p:grpSpPr>
              <a:xfrm>
                <a:off x="1304818" y="537699"/>
                <a:ext cx="381964" cy="381964"/>
                <a:chOff x="1304818" y="537699"/>
                <a:chExt cx="381964" cy="381964"/>
              </a:xfrm>
              <a:grpFill/>
            </p:grpSpPr>
            <p:sp>
              <p:nvSpPr>
                <p:cNvPr id="87" name="图形"/>
                <p:cNvSpPr/>
                <p:nvPr userDrawn="1">
                  <p:custDataLst>
                    <p:tags r:id="rId22"/>
                  </p:custDataLst>
                </p:nvPr>
              </p:nvSpPr>
              <p:spPr>
                <a:xfrm>
                  <a:off x="1304818" y="537699"/>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sp>
              <p:nvSpPr>
                <p:cNvPr id="88" name="图形"/>
                <p:cNvSpPr/>
                <p:nvPr userDrawn="1">
                  <p:custDataLst>
                    <p:tags r:id="rId23"/>
                  </p:custDataLst>
                </p:nvPr>
              </p:nvSpPr>
              <p:spPr>
                <a:xfrm>
                  <a:off x="1368300" y="601181"/>
                  <a:ext cx="255001" cy="255001"/>
                </a:xfrm>
                <a:prstGeom prst="ellipse">
                  <a:avLst/>
                </a:prstGeom>
                <a:gradFill>
                  <a:gsLst>
                    <a:gs pos="30000">
                      <a:srgbClr val="3293F6"/>
                    </a:gs>
                    <a:gs pos="100000">
                      <a:srgbClr val="65E0FA"/>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sp>
          <p:nvSpPr>
            <p:cNvPr id="89" name="图形"/>
            <p:cNvSpPr/>
            <p:nvPr>
              <p:custDataLst>
                <p:tags r:id="rId18"/>
              </p:custDataLst>
            </p:nvPr>
          </p:nvSpPr>
          <p:spPr>
            <a:xfrm rot="2357872" flipH="1">
              <a:off x="446209" y="5887094"/>
              <a:ext cx="1286125" cy="104833"/>
            </a:xfrm>
            <a:custGeom>
              <a:avLst/>
              <a:gdLst>
                <a:gd name="connsiteX0" fmla="*/ 46237 w 1286125"/>
                <a:gd name="connsiteY0" fmla="*/ 0 h 104833"/>
                <a:gd name="connsiteX1" fmla="*/ 0 w 1286125"/>
                <a:gd name="connsiteY1" fmla="*/ 0 h 104833"/>
                <a:gd name="connsiteX2" fmla="*/ 107756 w 1286125"/>
                <a:gd name="connsiteY2" fmla="*/ 104833 h 104833"/>
                <a:gd name="connsiteX3" fmla="*/ 154048 w 1286125"/>
                <a:gd name="connsiteY3" fmla="*/ 104833 h 104833"/>
                <a:gd name="connsiteX4" fmla="*/ 151566 w 1286125"/>
                <a:gd name="connsiteY4" fmla="*/ 0 h 104833"/>
                <a:gd name="connsiteX5" fmla="*/ 105329 w 1286125"/>
                <a:gd name="connsiteY5" fmla="*/ 0 h 104833"/>
                <a:gd name="connsiteX6" fmla="*/ 213085 w 1286125"/>
                <a:gd name="connsiteY6" fmla="*/ 104833 h 104833"/>
                <a:gd name="connsiteX7" fmla="*/ 259377 w 1286125"/>
                <a:gd name="connsiteY7" fmla="*/ 104833 h 104833"/>
                <a:gd name="connsiteX8" fmla="*/ 256895 w 1286125"/>
                <a:gd name="connsiteY8" fmla="*/ 0 h 104833"/>
                <a:gd name="connsiteX9" fmla="*/ 210658 w 1286125"/>
                <a:gd name="connsiteY9" fmla="*/ 0 h 104833"/>
                <a:gd name="connsiteX10" fmla="*/ 318414 w 1286125"/>
                <a:gd name="connsiteY10" fmla="*/ 104833 h 104833"/>
                <a:gd name="connsiteX11" fmla="*/ 364706 w 1286125"/>
                <a:gd name="connsiteY11" fmla="*/ 104833 h 104833"/>
                <a:gd name="connsiteX12" fmla="*/ 362223 w 1286125"/>
                <a:gd name="connsiteY12" fmla="*/ 0 h 104833"/>
                <a:gd name="connsiteX13" fmla="*/ 315986 w 1286125"/>
                <a:gd name="connsiteY13" fmla="*/ 0 h 104833"/>
                <a:gd name="connsiteX14" fmla="*/ 423797 w 1286125"/>
                <a:gd name="connsiteY14" fmla="*/ 104833 h 104833"/>
                <a:gd name="connsiteX15" fmla="*/ 470034 w 1286125"/>
                <a:gd name="connsiteY15" fmla="*/ 104833 h 104833"/>
                <a:gd name="connsiteX16" fmla="*/ 464131 w 1286125"/>
                <a:gd name="connsiteY16" fmla="*/ 0 h 104833"/>
                <a:gd name="connsiteX17" fmla="*/ 417894 w 1286125"/>
                <a:gd name="connsiteY17" fmla="*/ 0 h 104833"/>
                <a:gd name="connsiteX18" fmla="*/ 525650 w 1286125"/>
                <a:gd name="connsiteY18" fmla="*/ 104833 h 104833"/>
                <a:gd name="connsiteX19" fmla="*/ 571942 w 1286125"/>
                <a:gd name="connsiteY19" fmla="*/ 104833 h 104833"/>
                <a:gd name="connsiteX20" fmla="*/ 566039 w 1286125"/>
                <a:gd name="connsiteY20" fmla="*/ 0 h 104833"/>
                <a:gd name="connsiteX21" fmla="*/ 519747 w 1286125"/>
                <a:gd name="connsiteY21" fmla="*/ 0 h 104833"/>
                <a:gd name="connsiteX22" fmla="*/ 627558 w 1286125"/>
                <a:gd name="connsiteY22" fmla="*/ 104833 h 104833"/>
                <a:gd name="connsiteX23" fmla="*/ 673795 w 1286125"/>
                <a:gd name="connsiteY23" fmla="*/ 104833 h 104833"/>
                <a:gd name="connsiteX24" fmla="*/ 667891 w 1286125"/>
                <a:gd name="connsiteY24" fmla="*/ 0 h 104833"/>
                <a:gd name="connsiteX25" fmla="*/ 622151 w 1286125"/>
                <a:gd name="connsiteY25" fmla="*/ 0 h 104833"/>
                <a:gd name="connsiteX26" fmla="*/ 729466 w 1286125"/>
                <a:gd name="connsiteY26" fmla="*/ 104833 h 104833"/>
                <a:gd name="connsiteX27" fmla="*/ 775703 w 1286125"/>
                <a:gd name="connsiteY27" fmla="*/ 104833 h 104833"/>
                <a:gd name="connsiteX28" fmla="*/ 770297 w 1286125"/>
                <a:gd name="connsiteY28" fmla="*/ 0 h 104833"/>
                <a:gd name="connsiteX29" fmla="*/ 724005 w 1286125"/>
                <a:gd name="connsiteY29" fmla="*/ 0 h 104833"/>
                <a:gd name="connsiteX30" fmla="*/ 831816 w 1286125"/>
                <a:gd name="connsiteY30" fmla="*/ 104833 h 104833"/>
                <a:gd name="connsiteX31" fmla="*/ 878108 w 1286125"/>
                <a:gd name="connsiteY31" fmla="*/ 104833 h 104833"/>
                <a:gd name="connsiteX32" fmla="*/ 872203 w 1286125"/>
                <a:gd name="connsiteY32" fmla="*/ 0 h 104833"/>
                <a:gd name="connsiteX33" fmla="*/ 825911 w 1286125"/>
                <a:gd name="connsiteY33" fmla="*/ 0 h 104833"/>
                <a:gd name="connsiteX34" fmla="*/ 933722 w 1286125"/>
                <a:gd name="connsiteY34" fmla="*/ 104833 h 104833"/>
                <a:gd name="connsiteX35" fmla="*/ 979959 w 1286125"/>
                <a:gd name="connsiteY35" fmla="*/ 104833 h 104833"/>
                <a:gd name="connsiteX36" fmla="*/ 974057 w 1286125"/>
                <a:gd name="connsiteY36" fmla="*/ 0 h 104833"/>
                <a:gd name="connsiteX37" fmla="*/ 927820 w 1286125"/>
                <a:gd name="connsiteY37" fmla="*/ 0 h 104833"/>
                <a:gd name="connsiteX38" fmla="*/ 1035576 w 1286125"/>
                <a:gd name="connsiteY38" fmla="*/ 104833 h 104833"/>
                <a:gd name="connsiteX39" fmla="*/ 1081868 w 1286125"/>
                <a:gd name="connsiteY39" fmla="*/ 104833 h 104833"/>
                <a:gd name="connsiteX40" fmla="*/ 1075964 w 1286125"/>
                <a:gd name="connsiteY40" fmla="*/ 0 h 104833"/>
                <a:gd name="connsiteX41" fmla="*/ 1030169 w 1286125"/>
                <a:gd name="connsiteY41" fmla="*/ 0 h 104833"/>
                <a:gd name="connsiteX42" fmla="*/ 1137484 w 1286125"/>
                <a:gd name="connsiteY42" fmla="*/ 104833 h 104833"/>
                <a:gd name="connsiteX43" fmla="*/ 1183775 w 1286125"/>
                <a:gd name="connsiteY43" fmla="*/ 104833 h 104833"/>
                <a:gd name="connsiteX44" fmla="*/ 1178369 w 1286125"/>
                <a:gd name="connsiteY44" fmla="*/ 0 h 104833"/>
                <a:gd name="connsiteX45" fmla="*/ 1132077 w 1286125"/>
                <a:gd name="connsiteY45" fmla="*/ 0 h 104833"/>
                <a:gd name="connsiteX46" fmla="*/ 1239888 w 1286125"/>
                <a:gd name="connsiteY46" fmla="*/ 104833 h 104833"/>
                <a:gd name="connsiteX47" fmla="*/ 1286125 w 1286125"/>
                <a:gd name="connsiteY47" fmla="*/ 104833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86125" h="104833">
                  <a:moveTo>
                    <a:pt x="46237" y="0"/>
                  </a:moveTo>
                  <a:lnTo>
                    <a:pt x="0" y="0"/>
                  </a:lnTo>
                  <a:lnTo>
                    <a:pt x="107756" y="104833"/>
                  </a:lnTo>
                  <a:lnTo>
                    <a:pt x="154048" y="104833"/>
                  </a:lnTo>
                  <a:close/>
                  <a:moveTo>
                    <a:pt x="151566" y="0"/>
                  </a:moveTo>
                  <a:lnTo>
                    <a:pt x="105329" y="0"/>
                  </a:lnTo>
                  <a:lnTo>
                    <a:pt x="213085" y="104833"/>
                  </a:lnTo>
                  <a:lnTo>
                    <a:pt x="259377" y="104833"/>
                  </a:lnTo>
                  <a:close/>
                  <a:moveTo>
                    <a:pt x="256895" y="0"/>
                  </a:moveTo>
                  <a:lnTo>
                    <a:pt x="210658" y="0"/>
                  </a:lnTo>
                  <a:lnTo>
                    <a:pt x="318414" y="104833"/>
                  </a:lnTo>
                  <a:lnTo>
                    <a:pt x="364706" y="104833"/>
                  </a:lnTo>
                  <a:close/>
                  <a:moveTo>
                    <a:pt x="362223" y="0"/>
                  </a:moveTo>
                  <a:lnTo>
                    <a:pt x="315986" y="0"/>
                  </a:lnTo>
                  <a:lnTo>
                    <a:pt x="423797" y="104833"/>
                  </a:lnTo>
                  <a:lnTo>
                    <a:pt x="470034" y="104833"/>
                  </a:lnTo>
                  <a:close/>
                  <a:moveTo>
                    <a:pt x="464131" y="0"/>
                  </a:moveTo>
                  <a:lnTo>
                    <a:pt x="417894" y="0"/>
                  </a:lnTo>
                  <a:lnTo>
                    <a:pt x="525650" y="104833"/>
                  </a:lnTo>
                  <a:lnTo>
                    <a:pt x="571942" y="104833"/>
                  </a:lnTo>
                  <a:close/>
                  <a:moveTo>
                    <a:pt x="566039" y="0"/>
                  </a:moveTo>
                  <a:lnTo>
                    <a:pt x="519747" y="0"/>
                  </a:lnTo>
                  <a:lnTo>
                    <a:pt x="627558" y="104833"/>
                  </a:lnTo>
                  <a:lnTo>
                    <a:pt x="673795" y="104833"/>
                  </a:lnTo>
                  <a:close/>
                  <a:moveTo>
                    <a:pt x="667891" y="0"/>
                  </a:moveTo>
                  <a:lnTo>
                    <a:pt x="622151" y="0"/>
                  </a:lnTo>
                  <a:lnTo>
                    <a:pt x="729466" y="104833"/>
                  </a:lnTo>
                  <a:lnTo>
                    <a:pt x="775703" y="104833"/>
                  </a:lnTo>
                  <a:close/>
                  <a:moveTo>
                    <a:pt x="770297" y="0"/>
                  </a:moveTo>
                  <a:lnTo>
                    <a:pt x="724005" y="0"/>
                  </a:lnTo>
                  <a:lnTo>
                    <a:pt x="831816" y="104833"/>
                  </a:lnTo>
                  <a:lnTo>
                    <a:pt x="878108" y="104833"/>
                  </a:lnTo>
                  <a:close/>
                  <a:moveTo>
                    <a:pt x="872203" y="0"/>
                  </a:moveTo>
                  <a:lnTo>
                    <a:pt x="825911" y="0"/>
                  </a:lnTo>
                  <a:lnTo>
                    <a:pt x="933722" y="104833"/>
                  </a:lnTo>
                  <a:lnTo>
                    <a:pt x="979959" y="104833"/>
                  </a:lnTo>
                  <a:close/>
                  <a:moveTo>
                    <a:pt x="974057" y="0"/>
                  </a:moveTo>
                  <a:lnTo>
                    <a:pt x="927820" y="0"/>
                  </a:lnTo>
                  <a:lnTo>
                    <a:pt x="1035576" y="104833"/>
                  </a:lnTo>
                  <a:lnTo>
                    <a:pt x="1081868" y="104833"/>
                  </a:lnTo>
                  <a:close/>
                  <a:moveTo>
                    <a:pt x="1075964" y="0"/>
                  </a:moveTo>
                  <a:lnTo>
                    <a:pt x="1030169" y="0"/>
                  </a:lnTo>
                  <a:lnTo>
                    <a:pt x="1137484" y="104833"/>
                  </a:lnTo>
                  <a:lnTo>
                    <a:pt x="1183775" y="104833"/>
                  </a:lnTo>
                  <a:close/>
                  <a:moveTo>
                    <a:pt x="1178369" y="0"/>
                  </a:moveTo>
                  <a:lnTo>
                    <a:pt x="1132077" y="0"/>
                  </a:lnTo>
                  <a:lnTo>
                    <a:pt x="1239888" y="104833"/>
                  </a:lnTo>
                  <a:lnTo>
                    <a:pt x="1286125" y="104833"/>
                  </a:lnTo>
                  <a:close/>
                </a:path>
              </a:pathLst>
            </a:custGeom>
            <a:gradFill>
              <a:gsLst>
                <a:gs pos="30000">
                  <a:srgbClr val="3293F6"/>
                </a:gs>
                <a:gs pos="100000">
                  <a:srgbClr val="65E0FA"/>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90" name="图形"/>
            <p:cNvSpPr/>
            <p:nvPr userDrawn="1">
              <p:custDataLst>
                <p:tags r:id="rId19"/>
              </p:custDataLst>
            </p:nvPr>
          </p:nvSpPr>
          <p:spPr>
            <a:xfrm>
              <a:off x="1339177" y="6386409"/>
              <a:ext cx="131420" cy="131420"/>
            </a:xfrm>
            <a:prstGeom prst="ellipse">
              <a:avLst/>
            </a:prstGeom>
            <a:grpFill/>
            <a:ln>
              <a:solidFill>
                <a:srgbClr val="93C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pic>
        <p:nvPicPr>
          <p:cNvPr id="91" name="图形" descr="112172-removebg-preview"/>
          <p:cNvPicPr>
            <a:picLocks noChangeAspect="1"/>
          </p:cNvPicPr>
          <p:nvPr>
            <p:custDataLst>
              <p:tags r:id="rId3"/>
            </p:custDataLst>
          </p:nvPr>
        </p:nvPicPr>
        <p:blipFill>
          <a:blip r:embed="rId40"/>
          <a:srcRect t="23007" b="23998"/>
          <a:stretch>
            <a:fillRect/>
          </a:stretch>
        </p:blipFill>
        <p:spPr>
          <a:xfrm>
            <a:off x="32385" y="968377"/>
            <a:ext cx="5603875" cy="4454525"/>
          </a:xfrm>
          <a:prstGeom prst="rect">
            <a:avLst/>
          </a:prstGeom>
        </p:spPr>
      </p:pic>
      <p:sp>
        <p:nvSpPr>
          <p:cNvPr id="92" name="图形"/>
          <p:cNvSpPr txBox="1"/>
          <p:nvPr>
            <p:custDataLst>
              <p:tags r:id="rId4"/>
            </p:custDataLst>
          </p:nvPr>
        </p:nvSpPr>
        <p:spPr>
          <a:xfrm>
            <a:off x="5352415" y="1206502"/>
            <a:ext cx="6096000" cy="252285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800" noProof="0" dirty="0">
                <a:ln w="25400">
                  <a:solidFill>
                    <a:prstClr val="white"/>
                  </a:solidFill>
                </a:ln>
                <a:solidFill>
                  <a:srgbClr val="3293F6"/>
                </a:solidFill>
                <a:effectLst/>
                <a:uLnTx/>
                <a:uFillTx/>
                <a:latin typeface="思源宋体 CN Heavy" panose="02020900000000000000" charset="-122"/>
                <a:ea typeface="思源宋体 CN Heavy" panose="02020900000000000000" charset="-122"/>
                <a:cs typeface="+mn-ea"/>
                <a:sym typeface="+mn-lt"/>
              </a:rPr>
              <a:t>03</a:t>
            </a:r>
          </a:p>
        </p:txBody>
      </p:sp>
      <p:sp>
        <p:nvSpPr>
          <p:cNvPr id="93" name="图形"/>
          <p:cNvSpPr txBox="1"/>
          <p:nvPr>
            <p:custDataLst>
              <p:tags r:id="rId5"/>
            </p:custDataLst>
          </p:nvPr>
        </p:nvSpPr>
        <p:spPr>
          <a:xfrm>
            <a:off x="5408929" y="3129282"/>
            <a:ext cx="6135371"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58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58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94" name="图形"/>
          <p:cNvSpPr/>
          <p:nvPr>
            <p:custDataLst>
              <p:tags r:id="rId6"/>
            </p:custDataLst>
          </p:nvPr>
        </p:nvSpPr>
        <p:spPr bwMode="auto">
          <a:xfrm>
            <a:off x="5483860" y="4108452"/>
            <a:ext cx="6252211" cy="8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 here.</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endPar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宋体 CN Heavy" panose="02020900000000000000" charset="-122"/>
              <a:sym typeface="+mn-ea"/>
            </a:endParaRPr>
          </a:p>
        </p:txBody>
      </p:sp>
      <p:grpSp>
        <p:nvGrpSpPr>
          <p:cNvPr id="95" name="图形"/>
          <p:cNvGrpSpPr/>
          <p:nvPr/>
        </p:nvGrpSpPr>
        <p:grpSpPr>
          <a:xfrm>
            <a:off x="10402572" y="5499735"/>
            <a:ext cx="1160145" cy="114300"/>
            <a:chOff x="14679" y="7893"/>
            <a:chExt cx="1827" cy="180"/>
          </a:xfrm>
          <a:gradFill>
            <a:gsLst>
              <a:gs pos="76000">
                <a:srgbClr val="3293F6"/>
              </a:gs>
              <a:gs pos="0">
                <a:srgbClr val="65E0FA"/>
              </a:gs>
            </a:gsLst>
            <a:lin ang="10800000" scaled="0"/>
          </a:gradFill>
        </p:grpSpPr>
        <p:sp>
          <p:nvSpPr>
            <p:cNvPr id="96" name="图形"/>
            <p:cNvSpPr/>
            <p:nvPr>
              <p:custDataLst>
                <p:tags r:id="rId12"/>
              </p:custDataLst>
            </p:nvPr>
          </p:nvSpPr>
          <p:spPr>
            <a:xfrm>
              <a:off x="15667"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7" name="图形"/>
            <p:cNvSpPr/>
            <p:nvPr>
              <p:custDataLst>
                <p:tags r:id="rId13"/>
              </p:custDataLst>
            </p:nvPr>
          </p:nvSpPr>
          <p:spPr>
            <a:xfrm>
              <a:off x="1599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8" name="图形"/>
            <p:cNvSpPr/>
            <p:nvPr>
              <p:custDataLst>
                <p:tags r:id="rId14"/>
              </p:custDataLst>
            </p:nvPr>
          </p:nvSpPr>
          <p:spPr>
            <a:xfrm>
              <a:off x="1632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9" name="图形"/>
            <p:cNvSpPr/>
            <p:nvPr>
              <p:custDataLst>
                <p:tags r:id="rId15"/>
              </p:custDataLst>
            </p:nvPr>
          </p:nvSpPr>
          <p:spPr>
            <a:xfrm>
              <a:off x="14679"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0" name="图形"/>
            <p:cNvSpPr/>
            <p:nvPr>
              <p:custDataLst>
                <p:tags r:id="rId16"/>
              </p:custDataLst>
            </p:nvPr>
          </p:nvSpPr>
          <p:spPr>
            <a:xfrm>
              <a:off x="1500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1" name="图形"/>
            <p:cNvSpPr/>
            <p:nvPr>
              <p:custDataLst>
                <p:tags r:id="rId17"/>
              </p:custDataLst>
            </p:nvPr>
          </p:nvSpPr>
          <p:spPr>
            <a:xfrm>
              <a:off x="1533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grpSp>
      <p:sp>
        <p:nvSpPr>
          <p:cNvPr id="103" name="图形"/>
          <p:cNvSpPr/>
          <p:nvPr>
            <p:custDataLst>
              <p:tags r:id="rId7"/>
            </p:custDataLst>
          </p:nvPr>
        </p:nvSpPr>
        <p:spPr>
          <a:xfrm>
            <a:off x="8758538" y="2012027"/>
            <a:ext cx="280959" cy="280960"/>
          </a:xfrm>
          <a:prstGeom prst="rect">
            <a:avLst/>
          </a:prstGeom>
          <a:blipFill>
            <a:blip r:embed="rId4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95000"/>
                  <a:lumOff val="5000"/>
                </a:schemeClr>
              </a:solidFill>
              <a:cs typeface="思源黑体旧字形 Light" panose="020B0300000000000000" charset="-128"/>
            </a:endParaRPr>
          </a:p>
        </p:txBody>
      </p:sp>
      <p:sp>
        <p:nvSpPr>
          <p:cNvPr id="104" name="图形"/>
          <p:cNvSpPr txBox="1"/>
          <p:nvPr>
            <p:custDataLst>
              <p:tags r:id="rId8"/>
            </p:custDataLst>
          </p:nvPr>
        </p:nvSpPr>
        <p:spPr>
          <a:xfrm>
            <a:off x="7463156" y="2352675"/>
            <a:ext cx="2295525" cy="645160"/>
          </a:xfrm>
          <a:prstGeom prst="rect">
            <a:avLst/>
          </a:prstGeom>
          <a:noFill/>
        </p:spPr>
        <p:txBody>
          <a:bodyPr wrap="square" rtlCol="0" anchor="t">
            <a:spAutoFit/>
          </a:bodyPr>
          <a:lstStyle/>
          <a:p>
            <a:pPr algn="l"/>
            <a:r>
              <a:rPr lang="en-US" altLang="zh-CN">
                <a:solidFill>
                  <a:srgbClr val="3293F6"/>
                </a:solidFill>
                <a:latin typeface="思源宋体 CN Heavy" panose="02020900000000000000" charset="-122"/>
                <a:ea typeface="思源宋体 CN Heavy" panose="02020900000000000000" charset="-122"/>
                <a:cs typeface="思源黑体旧字形 Light" panose="020B0300000000000000" charset="-128"/>
                <a:sym typeface="+mn-ea"/>
              </a:rPr>
              <a:t>BUSINESS</a:t>
            </a:r>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 </a:t>
            </a:r>
          </a:p>
          <a:p>
            <a:pPr algn="l"/>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REPORT</a:t>
            </a:r>
          </a:p>
        </p:txBody>
      </p:sp>
      <p:cxnSp>
        <p:nvCxnSpPr>
          <p:cNvPr id="105" name="图形"/>
          <p:cNvCxnSpPr/>
          <p:nvPr>
            <p:custDataLst>
              <p:tags r:id="rId9"/>
            </p:custDataLst>
          </p:nvPr>
        </p:nvCxnSpPr>
        <p:spPr>
          <a:xfrm flipV="1">
            <a:off x="5456555" y="5555617"/>
            <a:ext cx="4709160" cy="12065"/>
          </a:xfrm>
          <a:prstGeom prst="line">
            <a:avLst/>
          </a:prstGeom>
          <a:ln w="2222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6" name="图形"/>
          <p:cNvGrpSpPr/>
          <p:nvPr/>
        </p:nvGrpSpPr>
        <p:grpSpPr>
          <a:xfrm>
            <a:off x="8985251" y="2441577"/>
            <a:ext cx="2367280" cy="461645"/>
            <a:chOff x="11652" y="3732"/>
            <a:chExt cx="2792" cy="727"/>
          </a:xfrm>
        </p:grpSpPr>
        <p:sp>
          <p:nvSpPr>
            <p:cNvPr id="107" name="图形"/>
            <p:cNvSpPr/>
            <p:nvPr>
              <p:custDataLst>
                <p:tags r:id="rId10"/>
              </p:custDataLst>
            </p:nvPr>
          </p:nvSpPr>
          <p:spPr>
            <a:xfrm>
              <a:off x="11652" y="3742"/>
              <a:ext cx="2623" cy="707"/>
            </a:xfrm>
            <a:prstGeom prst="roundRect">
              <a:avLst>
                <a:gd name="adj" fmla="val 50000"/>
              </a:avLst>
            </a:prstGeom>
            <a:gradFill>
              <a:gsLst>
                <a:gs pos="9000">
                  <a:srgbClr val="3293F6"/>
                </a:gs>
                <a:gs pos="100000">
                  <a:srgbClr val="65E0F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schemeClr val="bg1"/>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108" name="图形"/>
            <p:cNvSpPr txBox="1"/>
            <p:nvPr>
              <p:custDataLst>
                <p:tags r:id="rId11"/>
              </p:custDataLst>
            </p:nvPr>
          </p:nvSpPr>
          <p:spPr>
            <a:xfrm>
              <a:off x="11730" y="3732"/>
              <a:ext cx="2714" cy="727"/>
            </a:xfrm>
            <a:prstGeom prst="rect">
              <a:avLst/>
            </a:prstGeom>
            <a:noFill/>
          </p:spPr>
          <p:txBody>
            <a:bodyPr wrap="square" rtlCol="0" anchor="t">
              <a:spAutoFit/>
            </a:bodyPr>
            <a:lstStyle/>
            <a:p>
              <a:r>
                <a:rPr lang="en-US" altLang="zh-CN" sz="2400">
                  <a:solidFill>
                    <a:schemeClr val="bg1"/>
                  </a:solidFill>
                  <a:effectLst>
                    <a:outerShdw blurRad="431800" sx="102000" sy="102000" algn="ctr" rotWithShape="0">
                      <a:prstClr val="black">
                        <a:alpha val="13000"/>
                      </a:prstClr>
                    </a:outerShdw>
                  </a:effectLst>
                  <a:latin typeface="思源宋体 CN Heavy" panose="02020900000000000000" charset="-122"/>
                  <a:ea typeface="思源宋体 CN Heavy" panose="02020900000000000000" charset="-122"/>
                  <a:cs typeface="思源黑体旧字形 Light" panose="020B0300000000000000" charset="-128"/>
                  <a:sym typeface="+mn-ea"/>
                </a:rPr>
                <a:t>PART THREE</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wipe(left)">
                                      <p:cBhvr>
                                        <p:cTn id="43" dur="500"/>
                                        <p:tgtEl>
                                          <p:spTgt spid="9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left)">
                                      <p:cBhvr>
                                        <p:cTn id="47" dur="500"/>
                                        <p:tgtEl>
                                          <p:spTgt spid="10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92" grpId="0"/>
      <p:bldP spid="92" grpId="1"/>
      <p:bldP spid="93" grpId="0"/>
      <p:bldP spid="93" grpId="1"/>
      <p:bldP spid="94" grpId="0"/>
      <p:bldP spid="94" grpId="1"/>
      <p:bldP spid="103" grpId="0" bldLvl="0" animBg="1"/>
      <p:bldP spid="103" grpId="1" animBg="1"/>
      <p:bldP spid="104" grpId="0"/>
      <p:bldP spid="10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图形"/>
          <p:cNvGrpSpPr/>
          <p:nvPr/>
        </p:nvGrpSpPr>
        <p:grpSpPr>
          <a:xfrm>
            <a:off x="1024892" y="1242060"/>
            <a:ext cx="10151745" cy="4603750"/>
            <a:chOff x="9256" y="2093"/>
            <a:chExt cx="15987" cy="7250"/>
          </a:xfrm>
        </p:grpSpPr>
        <p:sp>
          <p:nvSpPr>
            <p:cNvPr id="26" name="图形"/>
            <p:cNvSpPr/>
            <p:nvPr>
              <p:custDataLst>
                <p:tags r:id="rId2"/>
              </p:custDataLst>
            </p:nvPr>
          </p:nvSpPr>
          <p:spPr>
            <a:xfrm>
              <a:off x="9256" y="2591"/>
              <a:ext cx="3423" cy="703"/>
            </a:xfrm>
            <a:prstGeom prst="roundRect">
              <a:avLst>
                <a:gd name="adj" fmla="val 50000"/>
              </a:avLst>
            </a:prstGeom>
            <a:gradFill>
              <a:gsLst>
                <a:gs pos="100000">
                  <a:schemeClr val="accent2"/>
                </a:gs>
                <a:gs pos="21000">
                  <a:schemeClr val="accent1"/>
                </a:gs>
              </a:gsLst>
              <a:lin ang="0" scaled="0"/>
            </a:gradFill>
            <a:ln w="25400">
              <a:solidFill>
                <a:schemeClr val="bg1"/>
              </a:solidFill>
            </a:ln>
            <a:effectLst>
              <a:outerShdw blurRad="247650" dist="53492" dir="5400000" algn="ctr" rotWithShape="0">
                <a:srgbClr val="6987B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286" tIns="48143" rIns="96286" bIns="48143" rtlCol="0" anchor="ctr"/>
            <a:lstStyle/>
            <a:p>
              <a:pPr marL="0" marR="0" lvl="0" indent="0" algn="ctr" defTabSz="1216025" rtl="0" eaLnBrk="1" fontAlgn="base" latinLnBrk="0" hangingPunct="1">
                <a:lnSpc>
                  <a:spcPct val="100000"/>
                </a:lnSpc>
                <a:spcBef>
                  <a:spcPct val="20000"/>
                </a:spcBef>
                <a:spcAft>
                  <a:spcPct val="0"/>
                </a:spcAft>
                <a:buClrTx/>
                <a:buSzTx/>
                <a:buFontTx/>
                <a:buNone/>
                <a:defRPr/>
              </a:pPr>
              <a:r>
                <a:rPr lang="en-US" altLang="zh-CN" sz="2000" noProof="0" dirty="0">
                  <a:ln>
                    <a:noFill/>
                  </a:ln>
                  <a:solidFill>
                    <a:schemeClr val="bg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kumimoji="0" lang="zh-CN" altLang="en-US" sz="2000" b="0" i="0" u="none" strike="noStrike" kern="1200" cap="none" spc="0" normalizeH="0" baseline="0" noProof="0" dirty="0">
                <a:ln>
                  <a:noFill/>
                </a:ln>
                <a:solidFill>
                  <a:schemeClr val="bg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grpSp>
          <p:nvGrpSpPr>
            <p:cNvPr id="27" name="图形"/>
            <p:cNvGrpSpPr/>
            <p:nvPr/>
          </p:nvGrpSpPr>
          <p:grpSpPr>
            <a:xfrm>
              <a:off x="9256" y="2093"/>
              <a:ext cx="15987" cy="7250"/>
              <a:chOff x="2127" y="2357"/>
              <a:chExt cx="15987" cy="7250"/>
            </a:xfrm>
          </p:grpSpPr>
          <p:grpSp>
            <p:nvGrpSpPr>
              <p:cNvPr id="28" name="图形"/>
              <p:cNvGrpSpPr/>
              <p:nvPr/>
            </p:nvGrpSpPr>
            <p:grpSpPr>
              <a:xfrm>
                <a:off x="2127" y="3803"/>
                <a:ext cx="8152" cy="5469"/>
                <a:chOff x="9008" y="3798"/>
                <a:chExt cx="8152" cy="5469"/>
              </a:xfrm>
            </p:grpSpPr>
            <p:sp>
              <p:nvSpPr>
                <p:cNvPr id="29" name="图形"/>
                <p:cNvSpPr/>
                <p:nvPr>
                  <p:custDataLst>
                    <p:tags r:id="rId4"/>
                  </p:custDataLst>
                </p:nvPr>
              </p:nvSpPr>
              <p:spPr>
                <a:xfrm>
                  <a:off x="9008" y="5760"/>
                  <a:ext cx="888" cy="888"/>
                </a:xfrm>
                <a:prstGeom prst="ellipse">
                  <a:avLst/>
                </a:prstGeom>
                <a:gradFill>
                  <a:gsLst>
                    <a:gs pos="22000">
                      <a:schemeClr val="accent1"/>
                    </a:gs>
                    <a:gs pos="100000">
                      <a:schemeClr val="accent2"/>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rPr>
                    <a:t>1</a:t>
                  </a:r>
                </a:p>
              </p:txBody>
            </p:sp>
            <p:sp>
              <p:nvSpPr>
                <p:cNvPr id="30" name="图形"/>
                <p:cNvSpPr/>
                <p:nvPr>
                  <p:custDataLst>
                    <p:tags r:id="rId5"/>
                  </p:custDataLst>
                </p:nvPr>
              </p:nvSpPr>
              <p:spPr>
                <a:xfrm>
                  <a:off x="13337" y="5760"/>
                  <a:ext cx="887" cy="888"/>
                </a:xfrm>
                <a:prstGeom prst="ellipse">
                  <a:avLst/>
                </a:prstGeom>
                <a:gradFill>
                  <a:gsLst>
                    <a:gs pos="22000">
                      <a:schemeClr val="accent1"/>
                    </a:gs>
                    <a:gs pos="100000">
                      <a:schemeClr val="accent2"/>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rPr>
                    <a:t>2</a:t>
                  </a:r>
                </a:p>
              </p:txBody>
            </p:sp>
            <p:sp>
              <p:nvSpPr>
                <p:cNvPr id="31" name="图形"/>
                <p:cNvSpPr/>
                <p:nvPr>
                  <p:custDataLst>
                    <p:tags r:id="rId6"/>
                  </p:custDataLst>
                </p:nvPr>
              </p:nvSpPr>
              <p:spPr>
                <a:xfrm>
                  <a:off x="9008" y="7580"/>
                  <a:ext cx="888" cy="888"/>
                </a:xfrm>
                <a:prstGeom prst="ellipse">
                  <a:avLst/>
                </a:prstGeom>
                <a:gradFill>
                  <a:gsLst>
                    <a:gs pos="22000">
                      <a:schemeClr val="accent1"/>
                    </a:gs>
                    <a:gs pos="100000">
                      <a:schemeClr val="accent2"/>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rPr>
                    <a:t>3</a:t>
                  </a:r>
                </a:p>
              </p:txBody>
            </p:sp>
            <p:sp>
              <p:nvSpPr>
                <p:cNvPr id="32" name="图形"/>
                <p:cNvSpPr/>
                <p:nvPr>
                  <p:custDataLst>
                    <p:tags r:id="rId7"/>
                  </p:custDataLst>
                </p:nvPr>
              </p:nvSpPr>
              <p:spPr>
                <a:xfrm>
                  <a:off x="13337" y="7580"/>
                  <a:ext cx="887" cy="888"/>
                </a:xfrm>
                <a:prstGeom prst="ellipse">
                  <a:avLst/>
                </a:prstGeom>
                <a:gradFill>
                  <a:gsLst>
                    <a:gs pos="22000">
                      <a:schemeClr val="accent1"/>
                    </a:gs>
                    <a:gs pos="100000">
                      <a:schemeClr val="accent2"/>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rPr>
                    <a:t>4</a:t>
                  </a:r>
                </a:p>
              </p:txBody>
            </p:sp>
            <p:sp>
              <p:nvSpPr>
                <p:cNvPr id="33" name="图形"/>
                <p:cNvSpPr>
                  <a:spLocks noChangeArrowheads="1"/>
                </p:cNvSpPr>
                <p:nvPr>
                  <p:custDataLst>
                    <p:tags r:id="rId8"/>
                  </p:custDataLst>
                </p:nvPr>
              </p:nvSpPr>
              <p:spPr bwMode="auto">
                <a:xfrm>
                  <a:off x="10153" y="6191"/>
                  <a:ext cx="2748"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200" i="0" u="none" strike="noStrike" kern="120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4" name="图形"/>
                <p:cNvSpPr txBox="1">
                  <a:spLocks noChangeArrowheads="1"/>
                </p:cNvSpPr>
                <p:nvPr>
                  <p:custDataLst>
                    <p:tags r:id="rId9"/>
                  </p:custDataLst>
                </p:nvPr>
              </p:nvSpPr>
              <p:spPr bwMode="auto">
                <a:xfrm>
                  <a:off x="10153" y="5764"/>
                  <a:ext cx="24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sz="160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35" name="图形"/>
                <p:cNvSpPr>
                  <a:spLocks noChangeArrowheads="1"/>
                </p:cNvSpPr>
                <p:nvPr>
                  <p:custDataLst>
                    <p:tags r:id="rId10"/>
                  </p:custDataLst>
                </p:nvPr>
              </p:nvSpPr>
              <p:spPr bwMode="auto">
                <a:xfrm>
                  <a:off x="14399" y="6191"/>
                  <a:ext cx="2750"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200" i="0" u="none" strike="noStrike" kern="120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6" name="图形"/>
                <p:cNvSpPr txBox="1">
                  <a:spLocks noChangeArrowheads="1"/>
                </p:cNvSpPr>
                <p:nvPr>
                  <p:custDataLst>
                    <p:tags r:id="rId11"/>
                  </p:custDataLst>
                </p:nvPr>
              </p:nvSpPr>
              <p:spPr bwMode="auto">
                <a:xfrm>
                  <a:off x="14399" y="5764"/>
                  <a:ext cx="24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sz="160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37" name="图形"/>
                <p:cNvSpPr>
                  <a:spLocks noChangeArrowheads="1"/>
                </p:cNvSpPr>
                <p:nvPr>
                  <p:custDataLst>
                    <p:tags r:id="rId12"/>
                  </p:custDataLst>
                </p:nvPr>
              </p:nvSpPr>
              <p:spPr bwMode="auto">
                <a:xfrm>
                  <a:off x="10128" y="7979"/>
                  <a:ext cx="2748"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200" i="0" u="none" strike="noStrike" kern="120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8" name="图形"/>
                <p:cNvSpPr txBox="1">
                  <a:spLocks noChangeArrowheads="1"/>
                </p:cNvSpPr>
                <p:nvPr>
                  <p:custDataLst>
                    <p:tags r:id="rId13"/>
                  </p:custDataLst>
                </p:nvPr>
              </p:nvSpPr>
              <p:spPr bwMode="auto">
                <a:xfrm>
                  <a:off x="10128" y="7551"/>
                  <a:ext cx="24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sz="160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39" name="图形"/>
                <p:cNvSpPr>
                  <a:spLocks noChangeArrowheads="1"/>
                </p:cNvSpPr>
                <p:nvPr>
                  <p:custDataLst>
                    <p:tags r:id="rId14"/>
                  </p:custDataLst>
                </p:nvPr>
              </p:nvSpPr>
              <p:spPr bwMode="auto">
                <a:xfrm>
                  <a:off x="14399" y="7999"/>
                  <a:ext cx="2750"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200" i="0" u="none" strike="noStrike" kern="120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40" name="图形"/>
                <p:cNvSpPr txBox="1">
                  <a:spLocks noChangeArrowheads="1"/>
                </p:cNvSpPr>
                <p:nvPr>
                  <p:custDataLst>
                    <p:tags r:id="rId15"/>
                  </p:custDataLst>
                </p:nvPr>
              </p:nvSpPr>
              <p:spPr bwMode="auto">
                <a:xfrm>
                  <a:off x="14399" y="7571"/>
                  <a:ext cx="24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sz="160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41" name="图形"/>
                <p:cNvSpPr>
                  <a:spLocks noChangeArrowheads="1"/>
                </p:cNvSpPr>
                <p:nvPr>
                  <p:custDataLst>
                    <p:tags r:id="rId16"/>
                  </p:custDataLst>
                </p:nvPr>
              </p:nvSpPr>
              <p:spPr bwMode="auto">
                <a:xfrm>
                  <a:off x="9115" y="3798"/>
                  <a:ext cx="8045" cy="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a:t>
                  </a:r>
                  <a:endParaRPr kumimoji="0" lang="zh-CN" altLang="en-US" sz="1400" i="0" u="none" strike="noStrike" kern="120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pic>
            <p:nvPicPr>
              <p:cNvPr id="42" name="图形" descr="E:\006包图网\素材\029商务3D\111940-removebg-preview.png111940-removebg-preview"/>
              <p:cNvPicPr>
                <a:picLocks noChangeAspect="1"/>
              </p:cNvPicPr>
              <p:nvPr>
                <p:custDataLst>
                  <p:tags r:id="rId3"/>
                </p:custDataLst>
              </p:nvPr>
            </p:nvPicPr>
            <p:blipFill>
              <a:blip r:embed="rId18"/>
              <a:srcRect t="13847" b="18698"/>
              <a:stretch>
                <a:fillRect/>
              </a:stretch>
            </p:blipFill>
            <p:spPr>
              <a:xfrm>
                <a:off x="10951" y="2357"/>
                <a:ext cx="7163" cy="7250"/>
              </a:xfrm>
              <a:prstGeom prst="rect">
                <a:avLst/>
              </a:prstGeom>
            </p:spPr>
          </p:pic>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402081" y="1959610"/>
            <a:ext cx="9582151" cy="3679190"/>
            <a:chOff x="2208" y="3086"/>
            <a:chExt cx="15090" cy="5794"/>
          </a:xfrm>
        </p:grpSpPr>
        <p:grpSp>
          <p:nvGrpSpPr>
            <p:cNvPr id="147" name="组合 146"/>
            <p:cNvGrpSpPr/>
            <p:nvPr/>
          </p:nvGrpSpPr>
          <p:grpSpPr>
            <a:xfrm>
              <a:off x="2208" y="3086"/>
              <a:ext cx="15090" cy="5794"/>
              <a:chOff x="2142" y="2774"/>
              <a:chExt cx="15090" cy="5794"/>
            </a:xfrm>
          </p:grpSpPr>
          <p:sp>
            <p:nvSpPr>
              <p:cNvPr id="148" name="图形"/>
              <p:cNvSpPr/>
              <p:nvPr>
                <p:custDataLst>
                  <p:tags r:id="rId5"/>
                </p:custDataLst>
              </p:nvPr>
            </p:nvSpPr>
            <p:spPr>
              <a:xfrm>
                <a:off x="3036" y="2774"/>
                <a:ext cx="2505" cy="288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gradFill>
                <a:gsLst>
                  <a:gs pos="0">
                    <a:schemeClr val="accent1"/>
                  </a:gs>
                  <a:gs pos="98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49" name="图形"/>
              <p:cNvSpPr/>
              <p:nvPr>
                <p:custDataLst>
                  <p:tags r:id="rId6"/>
                </p:custDataLst>
              </p:nvPr>
            </p:nvSpPr>
            <p:spPr>
              <a:xfrm>
                <a:off x="8480" y="2774"/>
                <a:ext cx="2505" cy="288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gradFill>
                <a:gsLst>
                  <a:gs pos="0">
                    <a:schemeClr val="accent1"/>
                  </a:gs>
                  <a:gs pos="98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50" name="图形"/>
              <p:cNvSpPr/>
              <p:nvPr>
                <p:custDataLst>
                  <p:tags r:id="rId7"/>
                </p:custDataLst>
              </p:nvPr>
            </p:nvSpPr>
            <p:spPr>
              <a:xfrm>
                <a:off x="13834" y="2774"/>
                <a:ext cx="2505" cy="2880"/>
              </a:xfrm>
              <a:custGeom>
                <a:avLst/>
                <a:gdLst>
                  <a:gd name="connsiteX0" fmla="*/ 850900 w 1701800"/>
                  <a:gd name="connsiteY0" fmla="*/ 0 h 1956594"/>
                  <a:gd name="connsiteX1" fmla="*/ 1701800 w 1701800"/>
                  <a:gd name="connsiteY1" fmla="*/ 850900 h 1956594"/>
                  <a:gd name="connsiteX2" fmla="*/ 1022386 w 1701800"/>
                  <a:gd name="connsiteY2" fmla="*/ 1684513 h 1956594"/>
                  <a:gd name="connsiteX3" fmla="*/ 959317 w 1701800"/>
                  <a:gd name="connsiteY3" fmla="*/ 1694138 h 1956594"/>
                  <a:gd name="connsiteX4" fmla="*/ 945295 w 1701800"/>
                  <a:gd name="connsiteY4" fmla="*/ 1705708 h 1956594"/>
                  <a:gd name="connsiteX5" fmla="*/ 841374 w 1701800"/>
                  <a:gd name="connsiteY5" fmla="*/ 1956594 h 1956594"/>
                  <a:gd name="connsiteX6" fmla="*/ 841374 w 1701800"/>
                  <a:gd name="connsiteY6" fmla="*/ 1956593 h 1956594"/>
                  <a:gd name="connsiteX7" fmla="*/ 760353 w 1701800"/>
                  <a:gd name="connsiteY7" fmla="*/ 1730903 h 1956594"/>
                  <a:gd name="connsiteX8" fmla="*/ 721299 w 1701800"/>
                  <a:gd name="connsiteY8" fmla="*/ 1690905 h 1956594"/>
                  <a:gd name="connsiteX9" fmla="*/ 679414 w 1701800"/>
                  <a:gd name="connsiteY9" fmla="*/ 1684513 h 1956594"/>
                  <a:gd name="connsiteX10" fmla="*/ 0 w 1701800"/>
                  <a:gd name="connsiteY10" fmla="*/ 850900 h 1956594"/>
                  <a:gd name="connsiteX11" fmla="*/ 850900 w 1701800"/>
                  <a:gd name="connsiteY11" fmla="*/ 0 h 195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800" h="1956594">
                    <a:moveTo>
                      <a:pt x="850900" y="0"/>
                    </a:moveTo>
                    <a:cubicBezTo>
                      <a:pt x="1320839" y="0"/>
                      <a:pt x="1701800" y="380961"/>
                      <a:pt x="1701800" y="850900"/>
                    </a:cubicBezTo>
                    <a:cubicBezTo>
                      <a:pt x="1701800" y="1262097"/>
                      <a:pt x="1410127" y="1605170"/>
                      <a:pt x="1022386" y="1684513"/>
                    </a:cubicBezTo>
                    <a:lnTo>
                      <a:pt x="959317" y="1694138"/>
                    </a:lnTo>
                    <a:lnTo>
                      <a:pt x="945295" y="1705708"/>
                    </a:lnTo>
                    <a:cubicBezTo>
                      <a:pt x="881087" y="1769915"/>
                      <a:pt x="841374" y="1858617"/>
                      <a:pt x="841374" y="1956594"/>
                    </a:cubicBezTo>
                    <a:lnTo>
                      <a:pt x="841374" y="1956593"/>
                    </a:lnTo>
                    <a:cubicBezTo>
                      <a:pt x="841374" y="1870863"/>
                      <a:pt x="810969" y="1792235"/>
                      <a:pt x="760353" y="1730903"/>
                    </a:cubicBezTo>
                    <a:lnTo>
                      <a:pt x="721299" y="1690905"/>
                    </a:lnTo>
                    <a:lnTo>
                      <a:pt x="679414" y="1684513"/>
                    </a:lnTo>
                    <a:cubicBezTo>
                      <a:pt x="291673" y="1605170"/>
                      <a:pt x="0" y="1262097"/>
                      <a:pt x="0" y="850900"/>
                    </a:cubicBezTo>
                    <a:cubicBezTo>
                      <a:pt x="0" y="380961"/>
                      <a:pt x="380961" y="0"/>
                      <a:pt x="850900" y="0"/>
                    </a:cubicBezTo>
                    <a:close/>
                  </a:path>
                </a:pathLst>
              </a:custGeom>
              <a:gradFill>
                <a:gsLst>
                  <a:gs pos="0">
                    <a:schemeClr val="accent1"/>
                  </a:gs>
                  <a:gs pos="98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51" name="图形"/>
              <p:cNvSpPr txBox="1"/>
              <p:nvPr>
                <p:custDataLst>
                  <p:tags r:id="rId8"/>
                </p:custDataLst>
              </p:nvPr>
            </p:nvSpPr>
            <p:spPr>
              <a:xfrm>
                <a:off x="2623" y="6193"/>
                <a:ext cx="3332" cy="630"/>
              </a:xfrm>
              <a:prstGeom prst="rect">
                <a:avLst/>
              </a:prstGeom>
              <a:gradFill>
                <a:gsLst>
                  <a:gs pos="0">
                    <a:schemeClr val="accent1"/>
                  </a:gs>
                  <a:gs pos="98000">
                    <a:schemeClr val="accent2"/>
                  </a:gs>
                </a:gsLst>
                <a:lin ang="2700000" scaled="0"/>
              </a:gradFill>
              <a:ln>
                <a:noFill/>
              </a:ln>
            </p:spPr>
            <p:txBody>
              <a:bodyPr wrap="square" rtlCol="0">
                <a:spAutoFit/>
              </a:bodyPr>
              <a:lstStyle/>
              <a:p>
                <a:pPr algn="ctr" defTabSz="914400"/>
                <a:r>
                  <a:rPr lang="en-US" altLang="zh-CN" sz="2000"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1" spc="300" noProof="1">
                  <a:solidFill>
                    <a:schemeClr val="bg1"/>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52" name="图形"/>
              <p:cNvSpPr txBox="1"/>
              <p:nvPr>
                <p:custDataLst>
                  <p:tags r:id="rId9"/>
                </p:custDataLst>
              </p:nvPr>
            </p:nvSpPr>
            <p:spPr>
              <a:xfrm>
                <a:off x="8064" y="6193"/>
                <a:ext cx="3332" cy="630"/>
              </a:xfrm>
              <a:prstGeom prst="rect">
                <a:avLst/>
              </a:prstGeom>
              <a:gradFill>
                <a:gsLst>
                  <a:gs pos="0">
                    <a:schemeClr val="accent1"/>
                  </a:gs>
                  <a:gs pos="98000">
                    <a:schemeClr val="accent2"/>
                  </a:gs>
                </a:gsLst>
                <a:lin ang="2700000" scaled="0"/>
              </a:gradFill>
              <a:ln>
                <a:noFill/>
              </a:ln>
            </p:spPr>
            <p:txBody>
              <a:bodyPr wrap="square" rtlCol="0">
                <a:spAutoFit/>
              </a:bodyPr>
              <a:lstStyle/>
              <a:p>
                <a:pPr algn="ctr" defTabSz="914400"/>
                <a:r>
                  <a:rPr lang="en-US" altLang="zh-CN" sz="2000"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1" spc="300" noProof="1">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153" name="图形"/>
              <p:cNvSpPr txBox="1"/>
              <p:nvPr>
                <p:custDataLst>
                  <p:tags r:id="rId10"/>
                </p:custDataLst>
              </p:nvPr>
            </p:nvSpPr>
            <p:spPr>
              <a:xfrm>
                <a:off x="13431" y="6216"/>
                <a:ext cx="3332" cy="630"/>
              </a:xfrm>
              <a:prstGeom prst="rect">
                <a:avLst/>
              </a:prstGeom>
              <a:gradFill>
                <a:gsLst>
                  <a:gs pos="0">
                    <a:schemeClr val="accent1"/>
                  </a:gs>
                  <a:gs pos="98000">
                    <a:schemeClr val="accent2"/>
                  </a:gs>
                </a:gsLst>
                <a:lin ang="2700000" scaled="0"/>
              </a:gradFill>
              <a:ln>
                <a:noFill/>
              </a:ln>
            </p:spPr>
            <p:txBody>
              <a:bodyPr wrap="square" rtlCol="0">
                <a:spAutoFit/>
              </a:bodyPr>
              <a:lstStyle/>
              <a:p>
                <a:pPr algn="ctr" defTabSz="914400"/>
                <a:r>
                  <a:rPr lang="en-US" altLang="zh-CN" sz="2000"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1" spc="300" noProof="1">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154" name="图形"/>
              <p:cNvSpPr txBox="1"/>
              <p:nvPr>
                <p:custDataLst>
                  <p:tags r:id="rId11"/>
                </p:custDataLst>
              </p:nvPr>
            </p:nvSpPr>
            <p:spPr>
              <a:xfrm>
                <a:off x="2142" y="7114"/>
                <a:ext cx="4292" cy="1454"/>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155" name="图形"/>
              <p:cNvSpPr txBox="1"/>
              <p:nvPr>
                <p:custDataLst>
                  <p:tags r:id="rId12"/>
                </p:custDataLst>
              </p:nvPr>
            </p:nvSpPr>
            <p:spPr>
              <a:xfrm>
                <a:off x="7586" y="7114"/>
                <a:ext cx="4292" cy="1454"/>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思源宋体 CN Heavy" panose="02020900000000000000" charset="-122"/>
                </a:endParaRPr>
              </a:p>
            </p:txBody>
          </p:sp>
          <p:sp>
            <p:nvSpPr>
              <p:cNvPr id="156" name="图形"/>
              <p:cNvSpPr txBox="1"/>
              <p:nvPr>
                <p:custDataLst>
                  <p:tags r:id="rId13"/>
                </p:custDataLst>
              </p:nvPr>
            </p:nvSpPr>
            <p:spPr>
              <a:xfrm>
                <a:off x="12940" y="7114"/>
                <a:ext cx="4292" cy="1454"/>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思源宋体 CN Heavy" panose="02020900000000000000" charset="-122"/>
                </a:endParaRPr>
              </a:p>
            </p:txBody>
          </p:sp>
        </p:grpSp>
        <p:pic>
          <p:nvPicPr>
            <p:cNvPr id="157" name="图形" descr="303b343435303639373bb9a4d7f7bbe3b1a8"/>
            <p:cNvPicPr>
              <a:picLocks noChangeAspect="1"/>
            </p:cNvPicPr>
            <p:nvPr>
              <p:custDataLst>
                <p:tags r:id="rId2"/>
              </p:custDataLst>
            </p:nvPr>
          </p:nvPicPr>
          <p:blipFill>
            <a:blip r:embed="rId15">
              <a:extLst>
                <a:ext uri="{96DAC541-7B7A-43D3-8B79-37D633B846F1}">
                  <asvg:svgBlip xmlns:asvg="http://schemas.microsoft.com/office/drawing/2016/SVG/main" r:embed="rId16"/>
                </a:ext>
              </a:extLst>
            </a:blip>
            <a:stretch>
              <a:fillRect/>
            </a:stretch>
          </p:blipFill>
          <p:spPr>
            <a:xfrm>
              <a:off x="3475" y="3448"/>
              <a:ext cx="1760" cy="1760"/>
            </a:xfrm>
            <a:prstGeom prst="rect">
              <a:avLst/>
            </a:prstGeom>
          </p:spPr>
        </p:pic>
        <p:pic>
          <p:nvPicPr>
            <p:cNvPr id="158" name="图形" descr="303b343435303838323bb9a4d7f7bdf8b6c8"/>
            <p:cNvPicPr>
              <a:picLocks noChangeAspect="1"/>
            </p:cNvPicPr>
            <p:nvPr>
              <p:custDataLst>
                <p:tags r:id="rId3"/>
              </p:custDataLst>
            </p:nvPr>
          </p:nvPicPr>
          <p:blipFill>
            <a:blip r:embed="rId17">
              <a:extLst>
                <a:ext uri="{96DAC541-7B7A-43D3-8B79-37D633B846F1}">
                  <asvg:svgBlip xmlns:asvg="http://schemas.microsoft.com/office/drawing/2016/SVG/main" r:embed="rId18"/>
                </a:ext>
              </a:extLst>
            </a:blip>
            <a:stretch>
              <a:fillRect/>
            </a:stretch>
          </p:blipFill>
          <p:spPr>
            <a:xfrm>
              <a:off x="8919" y="3448"/>
              <a:ext cx="1760" cy="1760"/>
            </a:xfrm>
            <a:prstGeom prst="rect">
              <a:avLst/>
            </a:prstGeom>
          </p:spPr>
        </p:pic>
        <p:pic>
          <p:nvPicPr>
            <p:cNvPr id="159" name="图形" descr="303b343435303738313bd0fbb4abb9a4d7f7"/>
            <p:cNvPicPr>
              <a:picLocks noChangeAspect="1"/>
            </p:cNvPicPr>
            <p:nvPr>
              <p:custDataLst>
                <p:tags r:id="rId4"/>
              </p:custDataLst>
            </p:nvPr>
          </p:nvPicPr>
          <p:blipFill>
            <a:blip r:embed="rId19">
              <a:extLst>
                <a:ext uri="{96DAC541-7B7A-43D3-8B79-37D633B846F1}">
                  <asvg:svgBlip xmlns:asvg="http://schemas.microsoft.com/office/drawing/2016/SVG/main" r:embed="rId20"/>
                </a:ext>
              </a:extLst>
            </a:blip>
            <a:stretch>
              <a:fillRect/>
            </a:stretch>
          </p:blipFill>
          <p:spPr>
            <a:xfrm>
              <a:off x="14273" y="3448"/>
              <a:ext cx="1760" cy="1760"/>
            </a:xfrm>
            <a:prstGeom prst="rect">
              <a:avLst/>
            </a:prstGeom>
          </p:spPr>
        </p:pic>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742315" y="1685925"/>
            <a:ext cx="10496551" cy="4262120"/>
            <a:chOff x="1169" y="2655"/>
            <a:chExt cx="16530" cy="6712"/>
          </a:xfrm>
        </p:grpSpPr>
        <p:grpSp>
          <p:nvGrpSpPr>
            <p:cNvPr id="31" name="图形"/>
            <p:cNvGrpSpPr/>
            <p:nvPr/>
          </p:nvGrpSpPr>
          <p:grpSpPr>
            <a:xfrm>
              <a:off x="1311" y="2982"/>
              <a:ext cx="4718" cy="5320"/>
              <a:chOff x="2000" y="3362"/>
              <a:chExt cx="4718" cy="5320"/>
            </a:xfrm>
          </p:grpSpPr>
          <p:sp>
            <p:nvSpPr>
              <p:cNvPr id="199" name="图形"/>
              <p:cNvSpPr txBox="1"/>
              <p:nvPr>
                <p:custDataLst>
                  <p:tags r:id="rId40"/>
                </p:custDataLst>
              </p:nvPr>
            </p:nvSpPr>
            <p:spPr>
              <a:xfrm flipH="1">
                <a:off x="3153" y="3362"/>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32" name="组合 31"/>
              <p:cNvGrpSpPr/>
              <p:nvPr/>
            </p:nvGrpSpPr>
            <p:grpSpPr>
              <a:xfrm>
                <a:off x="2000" y="5043"/>
                <a:ext cx="4461" cy="2163"/>
                <a:chOff x="2000" y="5043"/>
                <a:chExt cx="7732" cy="2163"/>
              </a:xfrm>
            </p:grpSpPr>
            <p:cxnSp>
              <p:nvCxnSpPr>
                <p:cNvPr id="203" name="图形"/>
                <p:cNvCxnSpPr/>
                <p:nvPr>
                  <p:custDataLst>
                    <p:tags r:id="rId43"/>
                  </p:custDataLst>
                </p:nvPr>
              </p:nvCxnSpPr>
              <p:spPr>
                <a:xfrm>
                  <a:off x="2000" y="5043"/>
                  <a:ext cx="7732" cy="0"/>
                </a:xfrm>
                <a:prstGeom prst="line">
                  <a:avLst/>
                </a:prstGeom>
                <a:ln w="12700">
                  <a:gradFill flip="none" rotWithShape="1">
                    <a:gsLst>
                      <a:gs pos="50000">
                        <a:schemeClr val="accent3"/>
                      </a:gs>
                      <a:gs pos="0">
                        <a:schemeClr val="accent2">
                          <a:alpha val="24000"/>
                        </a:schemeClr>
                      </a:gs>
                      <a:gs pos="100000">
                        <a:schemeClr val="accent2">
                          <a:alpha val="24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4" name="图形"/>
                <p:cNvCxnSpPr/>
                <p:nvPr>
                  <p:custDataLst>
                    <p:tags r:id="rId44"/>
                  </p:custDataLst>
                </p:nvPr>
              </p:nvCxnSpPr>
              <p:spPr>
                <a:xfrm>
                  <a:off x="2000" y="7206"/>
                  <a:ext cx="7732" cy="0"/>
                </a:xfrm>
                <a:prstGeom prst="line">
                  <a:avLst/>
                </a:prstGeom>
                <a:ln w="12700">
                  <a:gradFill flip="none" rotWithShape="1">
                    <a:gsLst>
                      <a:gs pos="50000">
                        <a:schemeClr val="accent3"/>
                      </a:gs>
                      <a:gs pos="0">
                        <a:schemeClr val="accent2">
                          <a:alpha val="24000"/>
                        </a:schemeClr>
                      </a:gs>
                      <a:gs pos="100000">
                        <a:schemeClr val="accent2">
                          <a:alpha val="24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05" name="图形"/>
              <p:cNvSpPr txBox="1"/>
              <p:nvPr>
                <p:custDataLst>
                  <p:tags r:id="rId41"/>
                </p:custDataLst>
              </p:nvPr>
            </p:nvSpPr>
            <p:spPr>
              <a:xfrm flipH="1">
                <a:off x="3153" y="5548"/>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06" name="图形"/>
              <p:cNvSpPr txBox="1"/>
              <p:nvPr>
                <p:custDataLst>
                  <p:tags r:id="rId42"/>
                </p:custDataLst>
              </p:nvPr>
            </p:nvSpPr>
            <p:spPr>
              <a:xfrm flipH="1">
                <a:off x="3153" y="7695"/>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sp>
          <p:nvSpPr>
            <p:cNvPr id="33" name="图形"/>
            <p:cNvSpPr txBox="1"/>
            <p:nvPr>
              <p:custDataLst>
                <p:tags r:id="rId2"/>
              </p:custDataLst>
            </p:nvPr>
          </p:nvSpPr>
          <p:spPr>
            <a:xfrm>
              <a:off x="12879" y="2983"/>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40" name="图形"/>
            <p:cNvGrpSpPr/>
            <p:nvPr/>
          </p:nvGrpSpPr>
          <p:grpSpPr>
            <a:xfrm flipH="1">
              <a:off x="13136" y="4664"/>
              <a:ext cx="4461" cy="2163"/>
              <a:chOff x="2000" y="5043"/>
              <a:chExt cx="7732" cy="2163"/>
            </a:xfrm>
          </p:grpSpPr>
          <p:cxnSp>
            <p:nvCxnSpPr>
              <p:cNvPr id="41" name="图形"/>
              <p:cNvCxnSpPr/>
              <p:nvPr>
                <p:custDataLst>
                  <p:tags r:id="rId38"/>
                </p:custDataLst>
              </p:nvPr>
            </p:nvCxnSpPr>
            <p:spPr>
              <a:xfrm>
                <a:off x="2000" y="5043"/>
                <a:ext cx="7732" cy="0"/>
              </a:xfrm>
              <a:prstGeom prst="line">
                <a:avLst/>
              </a:prstGeom>
              <a:ln w="12700">
                <a:gradFill flip="none" rotWithShape="1">
                  <a:gsLst>
                    <a:gs pos="50000">
                      <a:schemeClr val="accent3"/>
                    </a:gs>
                    <a:gs pos="0">
                      <a:schemeClr val="accent2">
                        <a:alpha val="24000"/>
                      </a:schemeClr>
                    </a:gs>
                    <a:gs pos="100000">
                      <a:schemeClr val="accent2">
                        <a:alpha val="24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2" name="图形"/>
              <p:cNvCxnSpPr/>
              <p:nvPr>
                <p:custDataLst>
                  <p:tags r:id="rId39"/>
                </p:custDataLst>
              </p:nvPr>
            </p:nvCxnSpPr>
            <p:spPr>
              <a:xfrm>
                <a:off x="2000" y="7206"/>
                <a:ext cx="7732" cy="0"/>
              </a:xfrm>
              <a:prstGeom prst="line">
                <a:avLst/>
              </a:prstGeom>
              <a:ln w="12700">
                <a:gradFill flip="none" rotWithShape="1">
                  <a:gsLst>
                    <a:gs pos="50000">
                      <a:schemeClr val="accent3"/>
                    </a:gs>
                    <a:gs pos="0">
                      <a:schemeClr val="accent2">
                        <a:alpha val="24000"/>
                      </a:schemeClr>
                    </a:gs>
                    <a:gs pos="100000">
                      <a:schemeClr val="accent2">
                        <a:alpha val="24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43" name="图形"/>
            <p:cNvSpPr txBox="1"/>
            <p:nvPr>
              <p:custDataLst>
                <p:tags r:id="rId3"/>
              </p:custDataLst>
            </p:nvPr>
          </p:nvSpPr>
          <p:spPr>
            <a:xfrm>
              <a:off x="12879" y="5169"/>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44" name="图形"/>
            <p:cNvSpPr txBox="1"/>
            <p:nvPr>
              <p:custDataLst>
                <p:tags r:id="rId4"/>
              </p:custDataLst>
            </p:nvPr>
          </p:nvSpPr>
          <p:spPr>
            <a:xfrm>
              <a:off x="12879" y="7316"/>
              <a:ext cx="3565" cy="987"/>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85000"/>
                    <a:lumOff val="1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148" name="图形"/>
            <p:cNvGrpSpPr/>
            <p:nvPr/>
          </p:nvGrpSpPr>
          <p:grpSpPr>
            <a:xfrm>
              <a:off x="1169" y="7382"/>
              <a:ext cx="1061" cy="1061"/>
              <a:chOff x="6768607" y="5216218"/>
              <a:chExt cx="932682" cy="932682"/>
            </a:xfrm>
          </p:grpSpPr>
          <p:sp>
            <p:nvSpPr>
              <p:cNvPr id="149" name="图形"/>
              <p:cNvSpPr/>
              <p:nvPr>
                <p:custDataLst>
                  <p:tags r:id="rId36"/>
                </p:custDataLst>
              </p:nvPr>
            </p:nvSpPr>
            <p:spPr>
              <a:xfrm>
                <a:off x="6768607" y="5216218"/>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sp>
            <p:nvSpPr>
              <p:cNvPr id="150" name="图形"/>
              <p:cNvSpPr>
                <a:spLocks noEditPoints="1"/>
              </p:cNvSpPr>
              <p:nvPr>
                <p:custDataLst>
                  <p:tags r:id="rId37"/>
                </p:custDataLst>
              </p:nvPr>
            </p:nvSpPr>
            <p:spPr bwMode="auto">
              <a:xfrm>
                <a:off x="6968682" y="5440353"/>
                <a:ext cx="532532" cy="484412"/>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noFill/>
              </a:ln>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nvGrpSpPr>
            <p:cNvPr id="46" name="图形"/>
            <p:cNvGrpSpPr/>
            <p:nvPr/>
          </p:nvGrpSpPr>
          <p:grpSpPr>
            <a:xfrm>
              <a:off x="1173" y="3072"/>
              <a:ext cx="1053" cy="1053"/>
              <a:chOff x="4491126" y="5216218"/>
              <a:chExt cx="932682" cy="932682"/>
            </a:xfrm>
          </p:grpSpPr>
          <p:sp>
            <p:nvSpPr>
              <p:cNvPr id="47" name="图形"/>
              <p:cNvSpPr/>
              <p:nvPr>
                <p:custDataLst>
                  <p:tags r:id="rId30"/>
                </p:custDataLst>
              </p:nvPr>
            </p:nvSpPr>
            <p:spPr>
              <a:xfrm>
                <a:off x="4491126" y="5216218"/>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grpSp>
            <p:nvGrpSpPr>
              <p:cNvPr id="48" name="Group 56"/>
              <p:cNvGrpSpPr/>
              <p:nvPr/>
            </p:nvGrpSpPr>
            <p:grpSpPr>
              <a:xfrm>
                <a:off x="4707242" y="5390652"/>
                <a:ext cx="500451" cy="510075"/>
                <a:chOff x="7427913" y="5637213"/>
                <a:chExt cx="742950" cy="757237"/>
              </a:xfrm>
              <a:solidFill>
                <a:schemeClr val="bg1"/>
              </a:solidFill>
            </p:grpSpPr>
            <p:sp>
              <p:nvSpPr>
                <p:cNvPr id="49" name="图形"/>
                <p:cNvSpPr>
                  <a:spLocks noEditPoints="1"/>
                </p:cNvSpPr>
                <p:nvPr>
                  <p:custDataLst>
                    <p:tags r:id="rId31"/>
                  </p:custDataLst>
                </p:nvPr>
              </p:nvSpPr>
              <p:spPr bwMode="auto">
                <a:xfrm>
                  <a:off x="7689850" y="5637213"/>
                  <a:ext cx="220663" cy="279400"/>
                </a:xfrm>
                <a:custGeom>
                  <a:avLst/>
                  <a:gdLst>
                    <a:gd name="T0" fmla="*/ 139 w 139"/>
                    <a:gd name="T1" fmla="*/ 100 h 176"/>
                    <a:gd name="T2" fmla="*/ 136 w 139"/>
                    <a:gd name="T3" fmla="*/ 91 h 176"/>
                    <a:gd name="T4" fmla="*/ 132 w 139"/>
                    <a:gd name="T5" fmla="*/ 82 h 176"/>
                    <a:gd name="T6" fmla="*/ 126 w 139"/>
                    <a:gd name="T7" fmla="*/ 76 h 176"/>
                    <a:gd name="T8" fmla="*/ 118 w 139"/>
                    <a:gd name="T9" fmla="*/ 71 h 176"/>
                    <a:gd name="T10" fmla="*/ 107 w 139"/>
                    <a:gd name="T11" fmla="*/ 69 h 176"/>
                    <a:gd name="T12" fmla="*/ 95 w 139"/>
                    <a:gd name="T13" fmla="*/ 67 h 176"/>
                    <a:gd name="T14" fmla="*/ 104 w 139"/>
                    <a:gd name="T15" fmla="*/ 54 h 176"/>
                    <a:gd name="T16" fmla="*/ 107 w 139"/>
                    <a:gd name="T17" fmla="*/ 39 h 176"/>
                    <a:gd name="T18" fmla="*/ 107 w 139"/>
                    <a:gd name="T19" fmla="*/ 31 h 176"/>
                    <a:gd name="T20" fmla="*/ 101 w 139"/>
                    <a:gd name="T21" fmla="*/ 17 h 176"/>
                    <a:gd name="T22" fmla="*/ 91 w 139"/>
                    <a:gd name="T23" fmla="*/ 7 h 176"/>
                    <a:gd name="T24" fmla="*/ 77 w 139"/>
                    <a:gd name="T25" fmla="*/ 1 h 176"/>
                    <a:gd name="T26" fmla="*/ 70 w 139"/>
                    <a:gd name="T27" fmla="*/ 0 h 176"/>
                    <a:gd name="T28" fmla="*/ 54 w 139"/>
                    <a:gd name="T29" fmla="*/ 3 h 176"/>
                    <a:gd name="T30" fmla="*/ 41 w 139"/>
                    <a:gd name="T31" fmla="*/ 12 h 176"/>
                    <a:gd name="T32" fmla="*/ 34 w 139"/>
                    <a:gd name="T33" fmla="*/ 24 h 176"/>
                    <a:gd name="T34" fmla="*/ 31 w 139"/>
                    <a:gd name="T35" fmla="*/ 39 h 176"/>
                    <a:gd name="T36" fmla="*/ 32 w 139"/>
                    <a:gd name="T37" fmla="*/ 46 h 176"/>
                    <a:gd name="T38" fmla="*/ 37 w 139"/>
                    <a:gd name="T39" fmla="*/ 61 h 176"/>
                    <a:gd name="T40" fmla="*/ 43 w 139"/>
                    <a:gd name="T41" fmla="*/ 67 h 176"/>
                    <a:gd name="T42" fmla="*/ 21 w 139"/>
                    <a:gd name="T43" fmla="*/ 71 h 176"/>
                    <a:gd name="T44" fmla="*/ 17 w 139"/>
                    <a:gd name="T45" fmla="*/ 73 h 176"/>
                    <a:gd name="T46" fmla="*/ 9 w 139"/>
                    <a:gd name="T47" fmla="*/ 79 h 176"/>
                    <a:gd name="T48" fmla="*/ 4 w 139"/>
                    <a:gd name="T49" fmla="*/ 86 h 176"/>
                    <a:gd name="T50" fmla="*/ 0 w 139"/>
                    <a:gd name="T51" fmla="*/ 95 h 176"/>
                    <a:gd name="T52" fmla="*/ 0 w 139"/>
                    <a:gd name="T53" fmla="*/ 176 h 176"/>
                    <a:gd name="T54" fmla="*/ 139 w 139"/>
                    <a:gd name="T55" fmla="*/ 100 h 176"/>
                    <a:gd name="T56" fmla="*/ 70 w 139"/>
                    <a:gd name="T57" fmla="*/ 14 h 176"/>
                    <a:gd name="T58" fmla="*/ 78 w 139"/>
                    <a:gd name="T59" fmla="*/ 16 h 176"/>
                    <a:gd name="T60" fmla="*/ 87 w 139"/>
                    <a:gd name="T61" fmla="*/ 22 h 176"/>
                    <a:gd name="T62" fmla="*/ 92 w 139"/>
                    <a:gd name="T63" fmla="*/ 29 h 176"/>
                    <a:gd name="T64" fmla="*/ 93 w 139"/>
                    <a:gd name="T65" fmla="*/ 39 h 176"/>
                    <a:gd name="T66" fmla="*/ 93 w 139"/>
                    <a:gd name="T67" fmla="*/ 43 h 176"/>
                    <a:gd name="T68" fmla="*/ 89 w 139"/>
                    <a:gd name="T69" fmla="*/ 53 h 176"/>
                    <a:gd name="T70" fmla="*/ 82 w 139"/>
                    <a:gd name="T71" fmla="*/ 59 h 176"/>
                    <a:gd name="T72" fmla="*/ 74 w 139"/>
                    <a:gd name="T73" fmla="*/ 63 h 176"/>
                    <a:gd name="T74" fmla="*/ 70 w 139"/>
                    <a:gd name="T75" fmla="*/ 64 h 176"/>
                    <a:gd name="T76" fmla="*/ 60 w 139"/>
                    <a:gd name="T77" fmla="*/ 62 h 176"/>
                    <a:gd name="T78" fmla="*/ 52 w 139"/>
                    <a:gd name="T79" fmla="*/ 56 h 176"/>
                    <a:gd name="T80" fmla="*/ 47 w 139"/>
                    <a:gd name="T81" fmla="*/ 49 h 176"/>
                    <a:gd name="T82" fmla="*/ 45 w 139"/>
                    <a:gd name="T83" fmla="*/ 39 h 176"/>
                    <a:gd name="T84" fmla="*/ 45 w 139"/>
                    <a:gd name="T85" fmla="*/ 34 h 176"/>
                    <a:gd name="T86" fmla="*/ 49 w 139"/>
                    <a:gd name="T87" fmla="*/ 25 h 176"/>
                    <a:gd name="T88" fmla="*/ 55 w 139"/>
                    <a:gd name="T89" fmla="*/ 18 h 176"/>
                    <a:gd name="T90" fmla="*/ 64 w 139"/>
                    <a:gd name="T91" fmla="*/ 15 h 176"/>
                    <a:gd name="T92" fmla="*/ 70 w 139"/>
                    <a:gd name="T93" fmla="*/ 14 h 176"/>
                    <a:gd name="T94" fmla="*/ 109 w 139"/>
                    <a:gd name="T95" fmla="*/ 162 h 176"/>
                    <a:gd name="T96" fmla="*/ 95 w 139"/>
                    <a:gd name="T97" fmla="*/ 106 h 176"/>
                    <a:gd name="T98" fmla="*/ 43 w 139"/>
                    <a:gd name="T99" fmla="*/ 162 h 176"/>
                    <a:gd name="T100" fmla="*/ 28 w 139"/>
                    <a:gd name="T101" fmla="*/ 106 h 176"/>
                    <a:gd name="T102" fmla="*/ 14 w 139"/>
                    <a:gd name="T103" fmla="*/ 162 h 176"/>
                    <a:gd name="T104" fmla="*/ 14 w 139"/>
                    <a:gd name="T105" fmla="*/ 100 h 176"/>
                    <a:gd name="T106" fmla="*/ 18 w 139"/>
                    <a:gd name="T107" fmla="*/ 91 h 176"/>
                    <a:gd name="T108" fmla="*/ 25 w 139"/>
                    <a:gd name="T109" fmla="*/ 85 h 176"/>
                    <a:gd name="T110" fmla="*/ 36 w 139"/>
                    <a:gd name="T111" fmla="*/ 82 h 176"/>
                    <a:gd name="T112" fmla="*/ 58 w 139"/>
                    <a:gd name="T113" fmla="*/ 79 h 176"/>
                    <a:gd name="T114" fmla="*/ 80 w 139"/>
                    <a:gd name="T115" fmla="*/ 79 h 176"/>
                    <a:gd name="T116" fmla="*/ 103 w 139"/>
                    <a:gd name="T117" fmla="*/ 82 h 176"/>
                    <a:gd name="T118" fmla="*/ 114 w 139"/>
                    <a:gd name="T119" fmla="*/ 85 h 176"/>
                    <a:gd name="T120" fmla="*/ 121 w 139"/>
                    <a:gd name="T121" fmla="*/ 91 h 176"/>
                    <a:gd name="T122" fmla="*/ 125 w 139"/>
                    <a:gd name="T123"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176">
                      <a:moveTo>
                        <a:pt x="139" y="100"/>
                      </a:moveTo>
                      <a:lnTo>
                        <a:pt x="139" y="100"/>
                      </a:lnTo>
                      <a:lnTo>
                        <a:pt x="138" y="95"/>
                      </a:lnTo>
                      <a:lnTo>
                        <a:pt x="136" y="91"/>
                      </a:lnTo>
                      <a:lnTo>
                        <a:pt x="134" y="86"/>
                      </a:lnTo>
                      <a:lnTo>
                        <a:pt x="132" y="82"/>
                      </a:lnTo>
                      <a:lnTo>
                        <a:pt x="129" y="79"/>
                      </a:lnTo>
                      <a:lnTo>
                        <a:pt x="126" y="76"/>
                      </a:lnTo>
                      <a:lnTo>
                        <a:pt x="121" y="73"/>
                      </a:lnTo>
                      <a:lnTo>
                        <a:pt x="118" y="71"/>
                      </a:lnTo>
                      <a:lnTo>
                        <a:pt x="118" y="71"/>
                      </a:lnTo>
                      <a:lnTo>
                        <a:pt x="107" y="69"/>
                      </a:lnTo>
                      <a:lnTo>
                        <a:pt x="95" y="67"/>
                      </a:lnTo>
                      <a:lnTo>
                        <a:pt x="95" y="67"/>
                      </a:lnTo>
                      <a:lnTo>
                        <a:pt x="101" y="61"/>
                      </a:lnTo>
                      <a:lnTo>
                        <a:pt x="104" y="54"/>
                      </a:lnTo>
                      <a:lnTo>
                        <a:pt x="107" y="46"/>
                      </a:lnTo>
                      <a:lnTo>
                        <a:pt x="107" y="39"/>
                      </a:lnTo>
                      <a:lnTo>
                        <a:pt x="107" y="39"/>
                      </a:lnTo>
                      <a:lnTo>
                        <a:pt x="107" y="31"/>
                      </a:lnTo>
                      <a:lnTo>
                        <a:pt x="105" y="24"/>
                      </a:lnTo>
                      <a:lnTo>
                        <a:pt x="101" y="17"/>
                      </a:lnTo>
                      <a:lnTo>
                        <a:pt x="97" y="12"/>
                      </a:lnTo>
                      <a:lnTo>
                        <a:pt x="91" y="7"/>
                      </a:lnTo>
                      <a:lnTo>
                        <a:pt x="85" y="3"/>
                      </a:lnTo>
                      <a:lnTo>
                        <a:pt x="77" y="1"/>
                      </a:lnTo>
                      <a:lnTo>
                        <a:pt x="70" y="0"/>
                      </a:lnTo>
                      <a:lnTo>
                        <a:pt x="70" y="0"/>
                      </a:lnTo>
                      <a:lnTo>
                        <a:pt x="61" y="1"/>
                      </a:lnTo>
                      <a:lnTo>
                        <a:pt x="54" y="3"/>
                      </a:lnTo>
                      <a:lnTo>
                        <a:pt x="48" y="7"/>
                      </a:lnTo>
                      <a:lnTo>
                        <a:pt x="41" y="12"/>
                      </a:lnTo>
                      <a:lnTo>
                        <a:pt x="37" y="17"/>
                      </a:lnTo>
                      <a:lnTo>
                        <a:pt x="34" y="24"/>
                      </a:lnTo>
                      <a:lnTo>
                        <a:pt x="32" y="31"/>
                      </a:lnTo>
                      <a:lnTo>
                        <a:pt x="31" y="39"/>
                      </a:lnTo>
                      <a:lnTo>
                        <a:pt x="31" y="39"/>
                      </a:lnTo>
                      <a:lnTo>
                        <a:pt x="32" y="46"/>
                      </a:lnTo>
                      <a:lnTo>
                        <a:pt x="34" y="54"/>
                      </a:lnTo>
                      <a:lnTo>
                        <a:pt x="37" y="61"/>
                      </a:lnTo>
                      <a:lnTo>
                        <a:pt x="43" y="67"/>
                      </a:lnTo>
                      <a:lnTo>
                        <a:pt x="43" y="67"/>
                      </a:lnTo>
                      <a:lnTo>
                        <a:pt x="32" y="69"/>
                      </a:lnTo>
                      <a:lnTo>
                        <a:pt x="21" y="71"/>
                      </a:lnTo>
                      <a:lnTo>
                        <a:pt x="21" y="71"/>
                      </a:lnTo>
                      <a:lnTo>
                        <a:pt x="17" y="73"/>
                      </a:lnTo>
                      <a:lnTo>
                        <a:pt x="12" y="76"/>
                      </a:lnTo>
                      <a:lnTo>
                        <a:pt x="9" y="79"/>
                      </a:lnTo>
                      <a:lnTo>
                        <a:pt x="6" y="82"/>
                      </a:lnTo>
                      <a:lnTo>
                        <a:pt x="4" y="86"/>
                      </a:lnTo>
                      <a:lnTo>
                        <a:pt x="1" y="91"/>
                      </a:lnTo>
                      <a:lnTo>
                        <a:pt x="0" y="95"/>
                      </a:lnTo>
                      <a:lnTo>
                        <a:pt x="0" y="100"/>
                      </a:lnTo>
                      <a:lnTo>
                        <a:pt x="0" y="176"/>
                      </a:lnTo>
                      <a:lnTo>
                        <a:pt x="139" y="176"/>
                      </a:lnTo>
                      <a:lnTo>
                        <a:pt x="139" y="100"/>
                      </a:lnTo>
                      <a:close/>
                      <a:moveTo>
                        <a:pt x="70" y="14"/>
                      </a:moveTo>
                      <a:lnTo>
                        <a:pt x="70" y="14"/>
                      </a:lnTo>
                      <a:lnTo>
                        <a:pt x="74" y="15"/>
                      </a:lnTo>
                      <a:lnTo>
                        <a:pt x="78" y="16"/>
                      </a:lnTo>
                      <a:lnTo>
                        <a:pt x="82" y="18"/>
                      </a:lnTo>
                      <a:lnTo>
                        <a:pt x="87" y="22"/>
                      </a:lnTo>
                      <a:lnTo>
                        <a:pt x="89" y="25"/>
                      </a:lnTo>
                      <a:lnTo>
                        <a:pt x="92" y="29"/>
                      </a:lnTo>
                      <a:lnTo>
                        <a:pt x="93" y="34"/>
                      </a:lnTo>
                      <a:lnTo>
                        <a:pt x="93" y="39"/>
                      </a:lnTo>
                      <a:lnTo>
                        <a:pt x="93" y="39"/>
                      </a:lnTo>
                      <a:lnTo>
                        <a:pt x="93" y="43"/>
                      </a:lnTo>
                      <a:lnTo>
                        <a:pt x="92" y="49"/>
                      </a:lnTo>
                      <a:lnTo>
                        <a:pt x="89" y="53"/>
                      </a:lnTo>
                      <a:lnTo>
                        <a:pt x="87" y="56"/>
                      </a:lnTo>
                      <a:lnTo>
                        <a:pt x="82" y="59"/>
                      </a:lnTo>
                      <a:lnTo>
                        <a:pt x="78" y="62"/>
                      </a:lnTo>
                      <a:lnTo>
                        <a:pt x="74" y="63"/>
                      </a:lnTo>
                      <a:lnTo>
                        <a:pt x="70" y="64"/>
                      </a:lnTo>
                      <a:lnTo>
                        <a:pt x="70" y="64"/>
                      </a:lnTo>
                      <a:lnTo>
                        <a:pt x="64" y="63"/>
                      </a:lnTo>
                      <a:lnTo>
                        <a:pt x="60" y="62"/>
                      </a:lnTo>
                      <a:lnTo>
                        <a:pt x="55" y="59"/>
                      </a:lnTo>
                      <a:lnTo>
                        <a:pt x="52" y="56"/>
                      </a:lnTo>
                      <a:lnTo>
                        <a:pt x="49" y="53"/>
                      </a:lnTo>
                      <a:lnTo>
                        <a:pt x="47" y="49"/>
                      </a:lnTo>
                      <a:lnTo>
                        <a:pt x="45" y="43"/>
                      </a:lnTo>
                      <a:lnTo>
                        <a:pt x="45" y="39"/>
                      </a:lnTo>
                      <a:lnTo>
                        <a:pt x="45" y="39"/>
                      </a:lnTo>
                      <a:lnTo>
                        <a:pt x="45" y="34"/>
                      </a:lnTo>
                      <a:lnTo>
                        <a:pt x="47" y="29"/>
                      </a:lnTo>
                      <a:lnTo>
                        <a:pt x="49" y="25"/>
                      </a:lnTo>
                      <a:lnTo>
                        <a:pt x="52" y="22"/>
                      </a:lnTo>
                      <a:lnTo>
                        <a:pt x="55" y="18"/>
                      </a:lnTo>
                      <a:lnTo>
                        <a:pt x="60" y="16"/>
                      </a:lnTo>
                      <a:lnTo>
                        <a:pt x="64" y="15"/>
                      </a:lnTo>
                      <a:lnTo>
                        <a:pt x="70" y="14"/>
                      </a:lnTo>
                      <a:lnTo>
                        <a:pt x="70" y="14"/>
                      </a:lnTo>
                      <a:close/>
                      <a:moveTo>
                        <a:pt x="125" y="162"/>
                      </a:moveTo>
                      <a:lnTo>
                        <a:pt x="109" y="162"/>
                      </a:lnTo>
                      <a:lnTo>
                        <a:pt x="109" y="106"/>
                      </a:lnTo>
                      <a:lnTo>
                        <a:pt x="95" y="106"/>
                      </a:lnTo>
                      <a:lnTo>
                        <a:pt x="95" y="162"/>
                      </a:lnTo>
                      <a:lnTo>
                        <a:pt x="43" y="162"/>
                      </a:lnTo>
                      <a:lnTo>
                        <a:pt x="43" y="106"/>
                      </a:lnTo>
                      <a:lnTo>
                        <a:pt x="28" y="106"/>
                      </a:lnTo>
                      <a:lnTo>
                        <a:pt x="28" y="162"/>
                      </a:lnTo>
                      <a:lnTo>
                        <a:pt x="14" y="162"/>
                      </a:lnTo>
                      <a:lnTo>
                        <a:pt x="14" y="100"/>
                      </a:lnTo>
                      <a:lnTo>
                        <a:pt x="14" y="100"/>
                      </a:lnTo>
                      <a:lnTo>
                        <a:pt x="14" y="95"/>
                      </a:lnTo>
                      <a:lnTo>
                        <a:pt x="18" y="91"/>
                      </a:lnTo>
                      <a:lnTo>
                        <a:pt x="21" y="88"/>
                      </a:lnTo>
                      <a:lnTo>
                        <a:pt x="25" y="85"/>
                      </a:lnTo>
                      <a:lnTo>
                        <a:pt x="25" y="85"/>
                      </a:lnTo>
                      <a:lnTo>
                        <a:pt x="36" y="82"/>
                      </a:lnTo>
                      <a:lnTo>
                        <a:pt x="47" y="80"/>
                      </a:lnTo>
                      <a:lnTo>
                        <a:pt x="58" y="79"/>
                      </a:lnTo>
                      <a:lnTo>
                        <a:pt x="70" y="79"/>
                      </a:lnTo>
                      <a:lnTo>
                        <a:pt x="80" y="79"/>
                      </a:lnTo>
                      <a:lnTo>
                        <a:pt x="91" y="80"/>
                      </a:lnTo>
                      <a:lnTo>
                        <a:pt x="103" y="82"/>
                      </a:lnTo>
                      <a:lnTo>
                        <a:pt x="114" y="85"/>
                      </a:lnTo>
                      <a:lnTo>
                        <a:pt x="114" y="85"/>
                      </a:lnTo>
                      <a:lnTo>
                        <a:pt x="117" y="88"/>
                      </a:lnTo>
                      <a:lnTo>
                        <a:pt x="121" y="91"/>
                      </a:lnTo>
                      <a:lnTo>
                        <a:pt x="124" y="95"/>
                      </a:lnTo>
                      <a:lnTo>
                        <a:pt x="125" y="100"/>
                      </a:lnTo>
                      <a:lnTo>
                        <a:pt x="12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50" name="图形"/>
                <p:cNvSpPr>
                  <a:spLocks noEditPoints="1"/>
                </p:cNvSpPr>
                <p:nvPr>
                  <p:custDataLst>
                    <p:tags r:id="rId32"/>
                  </p:custDataLst>
                </p:nvPr>
              </p:nvSpPr>
              <p:spPr bwMode="auto">
                <a:xfrm>
                  <a:off x="7689850" y="6115050"/>
                  <a:ext cx="220663" cy="279400"/>
                </a:xfrm>
                <a:custGeom>
                  <a:avLst/>
                  <a:gdLst>
                    <a:gd name="T0" fmla="*/ 118 w 139"/>
                    <a:gd name="T1" fmla="*/ 72 h 176"/>
                    <a:gd name="T2" fmla="*/ 95 w 139"/>
                    <a:gd name="T3" fmla="*/ 66 h 176"/>
                    <a:gd name="T4" fmla="*/ 101 w 139"/>
                    <a:gd name="T5" fmla="*/ 61 h 176"/>
                    <a:gd name="T6" fmla="*/ 107 w 139"/>
                    <a:gd name="T7" fmla="*/ 47 h 176"/>
                    <a:gd name="T8" fmla="*/ 107 w 139"/>
                    <a:gd name="T9" fmla="*/ 39 h 176"/>
                    <a:gd name="T10" fmla="*/ 105 w 139"/>
                    <a:gd name="T11" fmla="*/ 24 h 176"/>
                    <a:gd name="T12" fmla="*/ 97 w 139"/>
                    <a:gd name="T13" fmla="*/ 11 h 176"/>
                    <a:gd name="T14" fmla="*/ 85 w 139"/>
                    <a:gd name="T15" fmla="*/ 4 h 176"/>
                    <a:gd name="T16" fmla="*/ 70 w 139"/>
                    <a:gd name="T17" fmla="*/ 0 h 176"/>
                    <a:gd name="T18" fmla="*/ 61 w 139"/>
                    <a:gd name="T19" fmla="*/ 1 h 176"/>
                    <a:gd name="T20" fmla="*/ 48 w 139"/>
                    <a:gd name="T21" fmla="*/ 7 h 176"/>
                    <a:gd name="T22" fmla="*/ 37 w 139"/>
                    <a:gd name="T23" fmla="*/ 18 h 176"/>
                    <a:gd name="T24" fmla="*/ 32 w 139"/>
                    <a:gd name="T25" fmla="*/ 31 h 176"/>
                    <a:gd name="T26" fmla="*/ 31 w 139"/>
                    <a:gd name="T27" fmla="*/ 39 h 176"/>
                    <a:gd name="T28" fmla="*/ 34 w 139"/>
                    <a:gd name="T29" fmla="*/ 54 h 176"/>
                    <a:gd name="T30" fmla="*/ 43 w 139"/>
                    <a:gd name="T31" fmla="*/ 66 h 176"/>
                    <a:gd name="T32" fmla="*/ 32 w 139"/>
                    <a:gd name="T33" fmla="*/ 68 h 176"/>
                    <a:gd name="T34" fmla="*/ 21 w 139"/>
                    <a:gd name="T35" fmla="*/ 72 h 176"/>
                    <a:gd name="T36" fmla="*/ 12 w 139"/>
                    <a:gd name="T37" fmla="*/ 76 h 176"/>
                    <a:gd name="T38" fmla="*/ 6 w 139"/>
                    <a:gd name="T39" fmla="*/ 82 h 176"/>
                    <a:gd name="T40" fmla="*/ 1 w 139"/>
                    <a:gd name="T41" fmla="*/ 91 h 176"/>
                    <a:gd name="T42" fmla="*/ 0 w 139"/>
                    <a:gd name="T43" fmla="*/ 100 h 176"/>
                    <a:gd name="T44" fmla="*/ 139 w 139"/>
                    <a:gd name="T45" fmla="*/ 176 h 176"/>
                    <a:gd name="T46" fmla="*/ 139 w 139"/>
                    <a:gd name="T47" fmla="*/ 100 h 176"/>
                    <a:gd name="T48" fmla="*/ 136 w 139"/>
                    <a:gd name="T49" fmla="*/ 91 h 176"/>
                    <a:gd name="T50" fmla="*/ 132 w 139"/>
                    <a:gd name="T51" fmla="*/ 82 h 176"/>
                    <a:gd name="T52" fmla="*/ 126 w 139"/>
                    <a:gd name="T53" fmla="*/ 76 h 176"/>
                    <a:gd name="T54" fmla="*/ 118 w 139"/>
                    <a:gd name="T55" fmla="*/ 72 h 176"/>
                    <a:gd name="T56" fmla="*/ 70 w 139"/>
                    <a:gd name="T57" fmla="*/ 14 h 176"/>
                    <a:gd name="T58" fmla="*/ 74 w 139"/>
                    <a:gd name="T59" fmla="*/ 14 h 176"/>
                    <a:gd name="T60" fmla="*/ 82 w 139"/>
                    <a:gd name="T61" fmla="*/ 19 h 176"/>
                    <a:gd name="T62" fmla="*/ 89 w 139"/>
                    <a:gd name="T63" fmla="*/ 25 h 176"/>
                    <a:gd name="T64" fmla="*/ 93 w 139"/>
                    <a:gd name="T65" fmla="*/ 34 h 176"/>
                    <a:gd name="T66" fmla="*/ 93 w 139"/>
                    <a:gd name="T67" fmla="*/ 39 h 176"/>
                    <a:gd name="T68" fmla="*/ 92 w 139"/>
                    <a:gd name="T69" fmla="*/ 48 h 176"/>
                    <a:gd name="T70" fmla="*/ 87 w 139"/>
                    <a:gd name="T71" fmla="*/ 57 h 176"/>
                    <a:gd name="T72" fmla="*/ 78 w 139"/>
                    <a:gd name="T73" fmla="*/ 61 h 176"/>
                    <a:gd name="T74" fmla="*/ 70 w 139"/>
                    <a:gd name="T75" fmla="*/ 63 h 176"/>
                    <a:gd name="T76" fmla="*/ 64 w 139"/>
                    <a:gd name="T77" fmla="*/ 63 h 176"/>
                    <a:gd name="T78" fmla="*/ 55 w 139"/>
                    <a:gd name="T79" fmla="*/ 59 h 176"/>
                    <a:gd name="T80" fmla="*/ 49 w 139"/>
                    <a:gd name="T81" fmla="*/ 52 h 176"/>
                    <a:gd name="T82" fmla="*/ 45 w 139"/>
                    <a:gd name="T83" fmla="*/ 44 h 176"/>
                    <a:gd name="T84" fmla="*/ 45 w 139"/>
                    <a:gd name="T85" fmla="*/ 39 h 176"/>
                    <a:gd name="T86" fmla="*/ 47 w 139"/>
                    <a:gd name="T87" fmla="*/ 30 h 176"/>
                    <a:gd name="T88" fmla="*/ 52 w 139"/>
                    <a:gd name="T89" fmla="*/ 22 h 176"/>
                    <a:gd name="T90" fmla="*/ 60 w 139"/>
                    <a:gd name="T91" fmla="*/ 17 h 176"/>
                    <a:gd name="T92" fmla="*/ 70 w 139"/>
                    <a:gd name="T93" fmla="*/ 14 h 176"/>
                    <a:gd name="T94" fmla="*/ 125 w 139"/>
                    <a:gd name="T95" fmla="*/ 162 h 176"/>
                    <a:gd name="T96" fmla="*/ 109 w 139"/>
                    <a:gd name="T97" fmla="*/ 105 h 176"/>
                    <a:gd name="T98" fmla="*/ 95 w 139"/>
                    <a:gd name="T99" fmla="*/ 162 h 176"/>
                    <a:gd name="T100" fmla="*/ 43 w 139"/>
                    <a:gd name="T101" fmla="*/ 105 h 176"/>
                    <a:gd name="T102" fmla="*/ 28 w 139"/>
                    <a:gd name="T103" fmla="*/ 162 h 176"/>
                    <a:gd name="T104" fmla="*/ 14 w 139"/>
                    <a:gd name="T105" fmla="*/ 100 h 176"/>
                    <a:gd name="T106" fmla="*/ 14 w 139"/>
                    <a:gd name="T107" fmla="*/ 95 h 176"/>
                    <a:gd name="T108" fmla="*/ 21 w 139"/>
                    <a:gd name="T109" fmla="*/ 87 h 176"/>
                    <a:gd name="T110" fmla="*/ 25 w 139"/>
                    <a:gd name="T111" fmla="*/ 85 h 176"/>
                    <a:gd name="T112" fmla="*/ 47 w 139"/>
                    <a:gd name="T113" fmla="*/ 80 h 176"/>
                    <a:gd name="T114" fmla="*/ 70 w 139"/>
                    <a:gd name="T115" fmla="*/ 78 h 176"/>
                    <a:gd name="T116" fmla="*/ 91 w 139"/>
                    <a:gd name="T117" fmla="*/ 80 h 176"/>
                    <a:gd name="T118" fmla="*/ 114 w 139"/>
                    <a:gd name="T119" fmla="*/ 85 h 176"/>
                    <a:gd name="T120" fmla="*/ 117 w 139"/>
                    <a:gd name="T121" fmla="*/ 87 h 176"/>
                    <a:gd name="T122" fmla="*/ 124 w 139"/>
                    <a:gd name="T123" fmla="*/ 95 h 176"/>
                    <a:gd name="T124" fmla="*/ 125 w 139"/>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76">
                      <a:moveTo>
                        <a:pt x="118" y="72"/>
                      </a:moveTo>
                      <a:lnTo>
                        <a:pt x="118" y="72"/>
                      </a:lnTo>
                      <a:lnTo>
                        <a:pt x="107" y="68"/>
                      </a:lnTo>
                      <a:lnTo>
                        <a:pt x="95" y="66"/>
                      </a:lnTo>
                      <a:lnTo>
                        <a:pt x="95" y="66"/>
                      </a:lnTo>
                      <a:lnTo>
                        <a:pt x="101" y="61"/>
                      </a:lnTo>
                      <a:lnTo>
                        <a:pt x="104" y="54"/>
                      </a:lnTo>
                      <a:lnTo>
                        <a:pt x="107" y="47"/>
                      </a:lnTo>
                      <a:lnTo>
                        <a:pt x="107" y="39"/>
                      </a:lnTo>
                      <a:lnTo>
                        <a:pt x="107" y="39"/>
                      </a:lnTo>
                      <a:lnTo>
                        <a:pt x="107" y="31"/>
                      </a:lnTo>
                      <a:lnTo>
                        <a:pt x="105" y="24"/>
                      </a:lnTo>
                      <a:lnTo>
                        <a:pt x="101" y="18"/>
                      </a:lnTo>
                      <a:lnTo>
                        <a:pt x="97" y="11"/>
                      </a:lnTo>
                      <a:lnTo>
                        <a:pt x="91" y="7"/>
                      </a:lnTo>
                      <a:lnTo>
                        <a:pt x="85" y="4"/>
                      </a:lnTo>
                      <a:lnTo>
                        <a:pt x="77" y="1"/>
                      </a:lnTo>
                      <a:lnTo>
                        <a:pt x="70" y="0"/>
                      </a:lnTo>
                      <a:lnTo>
                        <a:pt x="70" y="0"/>
                      </a:lnTo>
                      <a:lnTo>
                        <a:pt x="61" y="1"/>
                      </a:lnTo>
                      <a:lnTo>
                        <a:pt x="54" y="4"/>
                      </a:lnTo>
                      <a:lnTo>
                        <a:pt x="48" y="7"/>
                      </a:lnTo>
                      <a:lnTo>
                        <a:pt x="41" y="11"/>
                      </a:lnTo>
                      <a:lnTo>
                        <a:pt x="37" y="18"/>
                      </a:lnTo>
                      <a:lnTo>
                        <a:pt x="34" y="24"/>
                      </a:lnTo>
                      <a:lnTo>
                        <a:pt x="32" y="31"/>
                      </a:lnTo>
                      <a:lnTo>
                        <a:pt x="31" y="39"/>
                      </a:lnTo>
                      <a:lnTo>
                        <a:pt x="31" y="39"/>
                      </a:lnTo>
                      <a:lnTo>
                        <a:pt x="32" y="47"/>
                      </a:lnTo>
                      <a:lnTo>
                        <a:pt x="34" y="54"/>
                      </a:lnTo>
                      <a:lnTo>
                        <a:pt x="37" y="61"/>
                      </a:lnTo>
                      <a:lnTo>
                        <a:pt x="43" y="66"/>
                      </a:lnTo>
                      <a:lnTo>
                        <a:pt x="43" y="66"/>
                      </a:lnTo>
                      <a:lnTo>
                        <a:pt x="32" y="68"/>
                      </a:lnTo>
                      <a:lnTo>
                        <a:pt x="21" y="72"/>
                      </a:lnTo>
                      <a:lnTo>
                        <a:pt x="21" y="72"/>
                      </a:lnTo>
                      <a:lnTo>
                        <a:pt x="17" y="73"/>
                      </a:lnTo>
                      <a:lnTo>
                        <a:pt x="12" y="76"/>
                      </a:lnTo>
                      <a:lnTo>
                        <a:pt x="9" y="79"/>
                      </a:lnTo>
                      <a:lnTo>
                        <a:pt x="6" y="82"/>
                      </a:lnTo>
                      <a:lnTo>
                        <a:pt x="4" y="87"/>
                      </a:lnTo>
                      <a:lnTo>
                        <a:pt x="1" y="91"/>
                      </a:lnTo>
                      <a:lnTo>
                        <a:pt x="0" y="95"/>
                      </a:lnTo>
                      <a:lnTo>
                        <a:pt x="0" y="100"/>
                      </a:lnTo>
                      <a:lnTo>
                        <a:pt x="0" y="176"/>
                      </a:lnTo>
                      <a:lnTo>
                        <a:pt x="139" y="176"/>
                      </a:lnTo>
                      <a:lnTo>
                        <a:pt x="139" y="100"/>
                      </a:lnTo>
                      <a:lnTo>
                        <a:pt x="139" y="100"/>
                      </a:lnTo>
                      <a:lnTo>
                        <a:pt x="138" y="95"/>
                      </a:lnTo>
                      <a:lnTo>
                        <a:pt x="136" y="91"/>
                      </a:lnTo>
                      <a:lnTo>
                        <a:pt x="134" y="87"/>
                      </a:lnTo>
                      <a:lnTo>
                        <a:pt x="132" y="82"/>
                      </a:lnTo>
                      <a:lnTo>
                        <a:pt x="129" y="79"/>
                      </a:lnTo>
                      <a:lnTo>
                        <a:pt x="126" y="76"/>
                      </a:lnTo>
                      <a:lnTo>
                        <a:pt x="121" y="73"/>
                      </a:lnTo>
                      <a:lnTo>
                        <a:pt x="118" y="72"/>
                      </a:lnTo>
                      <a:lnTo>
                        <a:pt x="118" y="72"/>
                      </a:lnTo>
                      <a:close/>
                      <a:moveTo>
                        <a:pt x="70" y="14"/>
                      </a:moveTo>
                      <a:lnTo>
                        <a:pt x="70" y="14"/>
                      </a:lnTo>
                      <a:lnTo>
                        <a:pt x="74" y="14"/>
                      </a:lnTo>
                      <a:lnTo>
                        <a:pt x="78" y="17"/>
                      </a:lnTo>
                      <a:lnTo>
                        <a:pt x="82" y="19"/>
                      </a:lnTo>
                      <a:lnTo>
                        <a:pt x="87" y="22"/>
                      </a:lnTo>
                      <a:lnTo>
                        <a:pt x="89" y="25"/>
                      </a:lnTo>
                      <a:lnTo>
                        <a:pt x="92" y="30"/>
                      </a:lnTo>
                      <a:lnTo>
                        <a:pt x="93" y="34"/>
                      </a:lnTo>
                      <a:lnTo>
                        <a:pt x="93" y="39"/>
                      </a:lnTo>
                      <a:lnTo>
                        <a:pt x="93" y="39"/>
                      </a:lnTo>
                      <a:lnTo>
                        <a:pt x="93" y="44"/>
                      </a:lnTo>
                      <a:lnTo>
                        <a:pt x="92" y="48"/>
                      </a:lnTo>
                      <a:lnTo>
                        <a:pt x="89" y="52"/>
                      </a:lnTo>
                      <a:lnTo>
                        <a:pt x="87" y="57"/>
                      </a:lnTo>
                      <a:lnTo>
                        <a:pt x="82" y="59"/>
                      </a:lnTo>
                      <a:lnTo>
                        <a:pt x="78" y="61"/>
                      </a:lnTo>
                      <a:lnTo>
                        <a:pt x="74" y="63"/>
                      </a:lnTo>
                      <a:lnTo>
                        <a:pt x="70" y="63"/>
                      </a:lnTo>
                      <a:lnTo>
                        <a:pt x="70" y="63"/>
                      </a:lnTo>
                      <a:lnTo>
                        <a:pt x="64" y="63"/>
                      </a:lnTo>
                      <a:lnTo>
                        <a:pt x="60" y="61"/>
                      </a:lnTo>
                      <a:lnTo>
                        <a:pt x="55" y="59"/>
                      </a:lnTo>
                      <a:lnTo>
                        <a:pt x="52" y="57"/>
                      </a:lnTo>
                      <a:lnTo>
                        <a:pt x="49" y="52"/>
                      </a:lnTo>
                      <a:lnTo>
                        <a:pt x="47" y="48"/>
                      </a:lnTo>
                      <a:lnTo>
                        <a:pt x="45" y="44"/>
                      </a:lnTo>
                      <a:lnTo>
                        <a:pt x="45" y="39"/>
                      </a:lnTo>
                      <a:lnTo>
                        <a:pt x="45" y="39"/>
                      </a:lnTo>
                      <a:lnTo>
                        <a:pt x="45" y="34"/>
                      </a:lnTo>
                      <a:lnTo>
                        <a:pt x="47" y="30"/>
                      </a:lnTo>
                      <a:lnTo>
                        <a:pt x="49" y="25"/>
                      </a:lnTo>
                      <a:lnTo>
                        <a:pt x="52" y="22"/>
                      </a:lnTo>
                      <a:lnTo>
                        <a:pt x="55" y="19"/>
                      </a:lnTo>
                      <a:lnTo>
                        <a:pt x="60" y="17"/>
                      </a:lnTo>
                      <a:lnTo>
                        <a:pt x="64" y="14"/>
                      </a:lnTo>
                      <a:lnTo>
                        <a:pt x="70" y="14"/>
                      </a:lnTo>
                      <a:lnTo>
                        <a:pt x="70" y="14"/>
                      </a:lnTo>
                      <a:close/>
                      <a:moveTo>
                        <a:pt x="125" y="162"/>
                      </a:moveTo>
                      <a:lnTo>
                        <a:pt x="109" y="162"/>
                      </a:lnTo>
                      <a:lnTo>
                        <a:pt x="109" y="105"/>
                      </a:lnTo>
                      <a:lnTo>
                        <a:pt x="95" y="105"/>
                      </a:lnTo>
                      <a:lnTo>
                        <a:pt x="95" y="162"/>
                      </a:lnTo>
                      <a:lnTo>
                        <a:pt x="43" y="162"/>
                      </a:lnTo>
                      <a:lnTo>
                        <a:pt x="43" y="105"/>
                      </a:lnTo>
                      <a:lnTo>
                        <a:pt x="28" y="105"/>
                      </a:lnTo>
                      <a:lnTo>
                        <a:pt x="28" y="162"/>
                      </a:lnTo>
                      <a:lnTo>
                        <a:pt x="14" y="162"/>
                      </a:lnTo>
                      <a:lnTo>
                        <a:pt x="14" y="100"/>
                      </a:lnTo>
                      <a:lnTo>
                        <a:pt x="14" y="100"/>
                      </a:lnTo>
                      <a:lnTo>
                        <a:pt x="14" y="95"/>
                      </a:lnTo>
                      <a:lnTo>
                        <a:pt x="18" y="91"/>
                      </a:lnTo>
                      <a:lnTo>
                        <a:pt x="21" y="87"/>
                      </a:lnTo>
                      <a:lnTo>
                        <a:pt x="25" y="85"/>
                      </a:lnTo>
                      <a:lnTo>
                        <a:pt x="25" y="85"/>
                      </a:lnTo>
                      <a:lnTo>
                        <a:pt x="36" y="82"/>
                      </a:lnTo>
                      <a:lnTo>
                        <a:pt x="47" y="80"/>
                      </a:lnTo>
                      <a:lnTo>
                        <a:pt x="58" y="79"/>
                      </a:lnTo>
                      <a:lnTo>
                        <a:pt x="70" y="78"/>
                      </a:lnTo>
                      <a:lnTo>
                        <a:pt x="80" y="79"/>
                      </a:lnTo>
                      <a:lnTo>
                        <a:pt x="91" y="80"/>
                      </a:lnTo>
                      <a:lnTo>
                        <a:pt x="103" y="82"/>
                      </a:lnTo>
                      <a:lnTo>
                        <a:pt x="114" y="85"/>
                      </a:lnTo>
                      <a:lnTo>
                        <a:pt x="114" y="85"/>
                      </a:lnTo>
                      <a:lnTo>
                        <a:pt x="117" y="87"/>
                      </a:lnTo>
                      <a:lnTo>
                        <a:pt x="121" y="91"/>
                      </a:lnTo>
                      <a:lnTo>
                        <a:pt x="124" y="95"/>
                      </a:lnTo>
                      <a:lnTo>
                        <a:pt x="125" y="100"/>
                      </a:lnTo>
                      <a:lnTo>
                        <a:pt x="12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54" name="图形"/>
                <p:cNvSpPr>
                  <a:spLocks noEditPoints="1"/>
                </p:cNvSpPr>
                <p:nvPr>
                  <p:custDataLst>
                    <p:tags r:id="rId33"/>
                  </p:custDataLst>
                </p:nvPr>
              </p:nvSpPr>
              <p:spPr bwMode="auto">
                <a:xfrm>
                  <a:off x="7427913" y="6115050"/>
                  <a:ext cx="219075" cy="279400"/>
                </a:xfrm>
                <a:custGeom>
                  <a:avLst/>
                  <a:gdLst>
                    <a:gd name="T0" fmla="*/ 118 w 138"/>
                    <a:gd name="T1" fmla="*/ 72 h 176"/>
                    <a:gd name="T2" fmla="*/ 96 w 138"/>
                    <a:gd name="T3" fmla="*/ 66 h 176"/>
                    <a:gd name="T4" fmla="*/ 102 w 138"/>
                    <a:gd name="T5" fmla="*/ 61 h 176"/>
                    <a:gd name="T6" fmla="*/ 107 w 138"/>
                    <a:gd name="T7" fmla="*/ 47 h 176"/>
                    <a:gd name="T8" fmla="*/ 108 w 138"/>
                    <a:gd name="T9" fmla="*/ 39 h 176"/>
                    <a:gd name="T10" fmla="*/ 105 w 138"/>
                    <a:gd name="T11" fmla="*/ 24 h 176"/>
                    <a:gd name="T12" fmla="*/ 96 w 138"/>
                    <a:gd name="T13" fmla="*/ 11 h 176"/>
                    <a:gd name="T14" fmla="*/ 84 w 138"/>
                    <a:gd name="T15" fmla="*/ 4 h 176"/>
                    <a:gd name="T16" fmla="*/ 69 w 138"/>
                    <a:gd name="T17" fmla="*/ 0 h 176"/>
                    <a:gd name="T18" fmla="*/ 62 w 138"/>
                    <a:gd name="T19" fmla="*/ 1 h 176"/>
                    <a:gd name="T20" fmla="*/ 48 w 138"/>
                    <a:gd name="T21" fmla="*/ 7 h 176"/>
                    <a:gd name="T22" fmla="*/ 38 w 138"/>
                    <a:gd name="T23" fmla="*/ 18 h 176"/>
                    <a:gd name="T24" fmla="*/ 31 w 138"/>
                    <a:gd name="T25" fmla="*/ 31 h 176"/>
                    <a:gd name="T26" fmla="*/ 30 w 138"/>
                    <a:gd name="T27" fmla="*/ 39 h 176"/>
                    <a:gd name="T28" fmla="*/ 34 w 138"/>
                    <a:gd name="T29" fmla="*/ 54 h 176"/>
                    <a:gd name="T30" fmla="*/ 42 w 138"/>
                    <a:gd name="T31" fmla="*/ 66 h 176"/>
                    <a:gd name="T32" fmla="*/ 31 w 138"/>
                    <a:gd name="T33" fmla="*/ 68 h 176"/>
                    <a:gd name="T34" fmla="*/ 21 w 138"/>
                    <a:gd name="T35" fmla="*/ 72 h 176"/>
                    <a:gd name="T36" fmla="*/ 13 w 138"/>
                    <a:gd name="T37" fmla="*/ 76 h 176"/>
                    <a:gd name="T38" fmla="*/ 7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3 w 138"/>
                    <a:gd name="T51" fmla="*/ 82 h 176"/>
                    <a:gd name="T52" fmla="*/ 127 w 138"/>
                    <a:gd name="T53" fmla="*/ 76 h 176"/>
                    <a:gd name="T54" fmla="*/ 118 w 138"/>
                    <a:gd name="T55" fmla="*/ 72 h 176"/>
                    <a:gd name="T56" fmla="*/ 69 w 138"/>
                    <a:gd name="T57" fmla="*/ 14 h 176"/>
                    <a:gd name="T58" fmla="*/ 75 w 138"/>
                    <a:gd name="T59" fmla="*/ 14 h 176"/>
                    <a:gd name="T60" fmla="*/ 83 w 138"/>
                    <a:gd name="T61" fmla="*/ 19 h 176"/>
                    <a:gd name="T62" fmla="*/ 90 w 138"/>
                    <a:gd name="T63" fmla="*/ 25 h 176"/>
                    <a:gd name="T64" fmla="*/ 93 w 138"/>
                    <a:gd name="T65" fmla="*/ 34 h 176"/>
                    <a:gd name="T66" fmla="*/ 94 w 138"/>
                    <a:gd name="T67" fmla="*/ 39 h 176"/>
                    <a:gd name="T68" fmla="*/ 92 w 138"/>
                    <a:gd name="T69" fmla="*/ 48 h 176"/>
                    <a:gd name="T70" fmla="*/ 87 w 138"/>
                    <a:gd name="T71" fmla="*/ 57 h 176"/>
                    <a:gd name="T72" fmla="*/ 79 w 138"/>
                    <a:gd name="T73" fmla="*/ 61 h 176"/>
                    <a:gd name="T74" fmla="*/ 69 w 138"/>
                    <a:gd name="T75" fmla="*/ 63 h 176"/>
                    <a:gd name="T76" fmla="*/ 65 w 138"/>
                    <a:gd name="T77" fmla="*/ 63 h 176"/>
                    <a:gd name="T78" fmla="*/ 56 w 138"/>
                    <a:gd name="T79" fmla="*/ 59 h 176"/>
                    <a:gd name="T80" fmla="*/ 49 w 138"/>
                    <a:gd name="T81" fmla="*/ 52 h 176"/>
                    <a:gd name="T82" fmla="*/ 46 w 138"/>
                    <a:gd name="T83" fmla="*/ 44 h 176"/>
                    <a:gd name="T84" fmla="*/ 46 w 138"/>
                    <a:gd name="T85" fmla="*/ 39 h 176"/>
                    <a:gd name="T86" fmla="*/ 47 w 138"/>
                    <a:gd name="T87" fmla="*/ 30 h 176"/>
                    <a:gd name="T88" fmla="*/ 52 w 138"/>
                    <a:gd name="T89" fmla="*/ 22 h 176"/>
                    <a:gd name="T90" fmla="*/ 60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9 w 138"/>
                    <a:gd name="T103" fmla="*/ 162 h 176"/>
                    <a:gd name="T104" fmla="*/ 14 w 138"/>
                    <a:gd name="T105" fmla="*/ 100 h 176"/>
                    <a:gd name="T106" fmla="*/ 15 w 138"/>
                    <a:gd name="T107" fmla="*/ 95 h 176"/>
                    <a:gd name="T108" fmla="*/ 21 w 138"/>
                    <a:gd name="T109" fmla="*/ 87 h 176"/>
                    <a:gd name="T110" fmla="*/ 25 w 138"/>
                    <a:gd name="T111" fmla="*/ 85 h 176"/>
                    <a:gd name="T112" fmla="*/ 47 w 138"/>
                    <a:gd name="T113" fmla="*/ 80 h 176"/>
                    <a:gd name="T114" fmla="*/ 69 w 138"/>
                    <a:gd name="T115" fmla="*/ 78 h 176"/>
                    <a:gd name="T116" fmla="*/ 92 w 138"/>
                    <a:gd name="T117" fmla="*/ 80 h 176"/>
                    <a:gd name="T118" fmla="*/ 114 w 138"/>
                    <a:gd name="T119" fmla="*/ 85 h 176"/>
                    <a:gd name="T120" fmla="*/ 118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8" y="72"/>
                      </a:moveTo>
                      <a:lnTo>
                        <a:pt x="118" y="72"/>
                      </a:lnTo>
                      <a:lnTo>
                        <a:pt x="107" y="68"/>
                      </a:lnTo>
                      <a:lnTo>
                        <a:pt x="96" y="66"/>
                      </a:lnTo>
                      <a:lnTo>
                        <a:pt x="96" y="66"/>
                      </a:lnTo>
                      <a:lnTo>
                        <a:pt x="102" y="61"/>
                      </a:lnTo>
                      <a:lnTo>
                        <a:pt x="105" y="54"/>
                      </a:lnTo>
                      <a:lnTo>
                        <a:pt x="107" y="47"/>
                      </a:lnTo>
                      <a:lnTo>
                        <a:pt x="108" y="39"/>
                      </a:lnTo>
                      <a:lnTo>
                        <a:pt x="108" y="39"/>
                      </a:lnTo>
                      <a:lnTo>
                        <a:pt x="107" y="31"/>
                      </a:lnTo>
                      <a:lnTo>
                        <a:pt x="105" y="24"/>
                      </a:lnTo>
                      <a:lnTo>
                        <a:pt x="102" y="18"/>
                      </a:lnTo>
                      <a:lnTo>
                        <a:pt x="96" y="11"/>
                      </a:lnTo>
                      <a:lnTo>
                        <a:pt x="91" y="7"/>
                      </a:lnTo>
                      <a:lnTo>
                        <a:pt x="84" y="4"/>
                      </a:lnTo>
                      <a:lnTo>
                        <a:pt x="77" y="1"/>
                      </a:lnTo>
                      <a:lnTo>
                        <a:pt x="69" y="0"/>
                      </a:lnTo>
                      <a:lnTo>
                        <a:pt x="69" y="0"/>
                      </a:lnTo>
                      <a:lnTo>
                        <a:pt x="62" y="1"/>
                      </a:lnTo>
                      <a:lnTo>
                        <a:pt x="54" y="4"/>
                      </a:lnTo>
                      <a:lnTo>
                        <a:pt x="48" y="7"/>
                      </a:lnTo>
                      <a:lnTo>
                        <a:pt x="42" y="11"/>
                      </a:lnTo>
                      <a:lnTo>
                        <a:pt x="38" y="18"/>
                      </a:lnTo>
                      <a:lnTo>
                        <a:pt x="34" y="24"/>
                      </a:lnTo>
                      <a:lnTo>
                        <a:pt x="31" y="31"/>
                      </a:lnTo>
                      <a:lnTo>
                        <a:pt x="30" y="39"/>
                      </a:lnTo>
                      <a:lnTo>
                        <a:pt x="30" y="39"/>
                      </a:lnTo>
                      <a:lnTo>
                        <a:pt x="31" y="47"/>
                      </a:lnTo>
                      <a:lnTo>
                        <a:pt x="34" y="54"/>
                      </a:lnTo>
                      <a:lnTo>
                        <a:pt x="38" y="61"/>
                      </a:lnTo>
                      <a:lnTo>
                        <a:pt x="42" y="66"/>
                      </a:lnTo>
                      <a:lnTo>
                        <a:pt x="42" y="66"/>
                      </a:lnTo>
                      <a:lnTo>
                        <a:pt x="31" y="68"/>
                      </a:lnTo>
                      <a:lnTo>
                        <a:pt x="21" y="72"/>
                      </a:lnTo>
                      <a:lnTo>
                        <a:pt x="21" y="72"/>
                      </a:lnTo>
                      <a:lnTo>
                        <a:pt x="16" y="73"/>
                      </a:lnTo>
                      <a:lnTo>
                        <a:pt x="13" y="76"/>
                      </a:lnTo>
                      <a:lnTo>
                        <a:pt x="10" y="79"/>
                      </a:lnTo>
                      <a:lnTo>
                        <a:pt x="7"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3" y="82"/>
                      </a:lnTo>
                      <a:lnTo>
                        <a:pt x="130" y="79"/>
                      </a:lnTo>
                      <a:lnTo>
                        <a:pt x="127" y="76"/>
                      </a:lnTo>
                      <a:lnTo>
                        <a:pt x="122" y="73"/>
                      </a:lnTo>
                      <a:lnTo>
                        <a:pt x="118" y="72"/>
                      </a:lnTo>
                      <a:lnTo>
                        <a:pt x="118" y="72"/>
                      </a:lnTo>
                      <a:close/>
                      <a:moveTo>
                        <a:pt x="69" y="14"/>
                      </a:moveTo>
                      <a:lnTo>
                        <a:pt x="69" y="14"/>
                      </a:lnTo>
                      <a:lnTo>
                        <a:pt x="75" y="14"/>
                      </a:lnTo>
                      <a:lnTo>
                        <a:pt x="79" y="17"/>
                      </a:lnTo>
                      <a:lnTo>
                        <a:pt x="83" y="19"/>
                      </a:lnTo>
                      <a:lnTo>
                        <a:pt x="87" y="22"/>
                      </a:lnTo>
                      <a:lnTo>
                        <a:pt x="90" y="25"/>
                      </a:lnTo>
                      <a:lnTo>
                        <a:pt x="92" y="30"/>
                      </a:lnTo>
                      <a:lnTo>
                        <a:pt x="93" y="34"/>
                      </a:lnTo>
                      <a:lnTo>
                        <a:pt x="94" y="39"/>
                      </a:lnTo>
                      <a:lnTo>
                        <a:pt x="94" y="39"/>
                      </a:lnTo>
                      <a:lnTo>
                        <a:pt x="93" y="44"/>
                      </a:lnTo>
                      <a:lnTo>
                        <a:pt x="92" y="48"/>
                      </a:lnTo>
                      <a:lnTo>
                        <a:pt x="90" y="52"/>
                      </a:lnTo>
                      <a:lnTo>
                        <a:pt x="87" y="57"/>
                      </a:lnTo>
                      <a:lnTo>
                        <a:pt x="83" y="59"/>
                      </a:lnTo>
                      <a:lnTo>
                        <a:pt x="79" y="61"/>
                      </a:lnTo>
                      <a:lnTo>
                        <a:pt x="75" y="63"/>
                      </a:lnTo>
                      <a:lnTo>
                        <a:pt x="69" y="63"/>
                      </a:lnTo>
                      <a:lnTo>
                        <a:pt x="69" y="63"/>
                      </a:lnTo>
                      <a:lnTo>
                        <a:pt x="65" y="63"/>
                      </a:lnTo>
                      <a:lnTo>
                        <a:pt x="60" y="61"/>
                      </a:lnTo>
                      <a:lnTo>
                        <a:pt x="56" y="59"/>
                      </a:lnTo>
                      <a:lnTo>
                        <a:pt x="52" y="57"/>
                      </a:lnTo>
                      <a:lnTo>
                        <a:pt x="49" y="52"/>
                      </a:lnTo>
                      <a:lnTo>
                        <a:pt x="47" y="48"/>
                      </a:lnTo>
                      <a:lnTo>
                        <a:pt x="46" y="44"/>
                      </a:lnTo>
                      <a:lnTo>
                        <a:pt x="46" y="39"/>
                      </a:lnTo>
                      <a:lnTo>
                        <a:pt x="46" y="39"/>
                      </a:lnTo>
                      <a:lnTo>
                        <a:pt x="46" y="34"/>
                      </a:lnTo>
                      <a:lnTo>
                        <a:pt x="47" y="30"/>
                      </a:lnTo>
                      <a:lnTo>
                        <a:pt x="49" y="25"/>
                      </a:lnTo>
                      <a:lnTo>
                        <a:pt x="52" y="22"/>
                      </a:lnTo>
                      <a:lnTo>
                        <a:pt x="56" y="19"/>
                      </a:lnTo>
                      <a:lnTo>
                        <a:pt x="60" y="17"/>
                      </a:lnTo>
                      <a:lnTo>
                        <a:pt x="65" y="14"/>
                      </a:lnTo>
                      <a:lnTo>
                        <a:pt x="69" y="14"/>
                      </a:lnTo>
                      <a:lnTo>
                        <a:pt x="69" y="14"/>
                      </a:lnTo>
                      <a:close/>
                      <a:moveTo>
                        <a:pt x="124" y="162"/>
                      </a:moveTo>
                      <a:lnTo>
                        <a:pt x="110" y="162"/>
                      </a:lnTo>
                      <a:lnTo>
                        <a:pt x="110" y="105"/>
                      </a:lnTo>
                      <a:lnTo>
                        <a:pt x="96" y="105"/>
                      </a:lnTo>
                      <a:lnTo>
                        <a:pt x="96" y="162"/>
                      </a:lnTo>
                      <a:lnTo>
                        <a:pt x="43" y="162"/>
                      </a:lnTo>
                      <a:lnTo>
                        <a:pt x="43" y="105"/>
                      </a:lnTo>
                      <a:lnTo>
                        <a:pt x="29" y="105"/>
                      </a:lnTo>
                      <a:lnTo>
                        <a:pt x="29" y="162"/>
                      </a:lnTo>
                      <a:lnTo>
                        <a:pt x="14" y="162"/>
                      </a:lnTo>
                      <a:lnTo>
                        <a:pt x="14" y="100"/>
                      </a:lnTo>
                      <a:lnTo>
                        <a:pt x="14" y="100"/>
                      </a:lnTo>
                      <a:lnTo>
                        <a:pt x="15" y="95"/>
                      </a:lnTo>
                      <a:lnTo>
                        <a:pt x="17" y="91"/>
                      </a:lnTo>
                      <a:lnTo>
                        <a:pt x="21" y="87"/>
                      </a:lnTo>
                      <a:lnTo>
                        <a:pt x="25" y="85"/>
                      </a:lnTo>
                      <a:lnTo>
                        <a:pt x="25" y="85"/>
                      </a:lnTo>
                      <a:lnTo>
                        <a:pt x="36" y="82"/>
                      </a:lnTo>
                      <a:lnTo>
                        <a:pt x="47" y="80"/>
                      </a:lnTo>
                      <a:lnTo>
                        <a:pt x="58" y="79"/>
                      </a:lnTo>
                      <a:lnTo>
                        <a:pt x="69" y="78"/>
                      </a:lnTo>
                      <a:lnTo>
                        <a:pt x="81" y="79"/>
                      </a:lnTo>
                      <a:lnTo>
                        <a:pt x="92" y="80"/>
                      </a:lnTo>
                      <a:lnTo>
                        <a:pt x="103" y="82"/>
                      </a:lnTo>
                      <a:lnTo>
                        <a:pt x="114" y="85"/>
                      </a:lnTo>
                      <a:lnTo>
                        <a:pt x="114" y="85"/>
                      </a:lnTo>
                      <a:lnTo>
                        <a:pt x="118" y="87"/>
                      </a:lnTo>
                      <a:lnTo>
                        <a:pt x="121" y="91"/>
                      </a:lnTo>
                      <a:lnTo>
                        <a:pt x="123" y="95"/>
                      </a:lnTo>
                      <a:lnTo>
                        <a:pt x="124" y="100"/>
                      </a:lnTo>
                      <a:lnTo>
                        <a:pt x="124"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55" name="图形"/>
                <p:cNvSpPr>
                  <a:spLocks noEditPoints="1"/>
                </p:cNvSpPr>
                <p:nvPr>
                  <p:custDataLst>
                    <p:tags r:id="rId34"/>
                  </p:custDataLst>
                </p:nvPr>
              </p:nvSpPr>
              <p:spPr bwMode="auto">
                <a:xfrm>
                  <a:off x="7951788" y="6115050"/>
                  <a:ext cx="219075" cy="279400"/>
                </a:xfrm>
                <a:custGeom>
                  <a:avLst/>
                  <a:gdLst>
                    <a:gd name="T0" fmla="*/ 117 w 138"/>
                    <a:gd name="T1" fmla="*/ 72 h 176"/>
                    <a:gd name="T2" fmla="*/ 96 w 138"/>
                    <a:gd name="T3" fmla="*/ 66 h 176"/>
                    <a:gd name="T4" fmla="*/ 100 w 138"/>
                    <a:gd name="T5" fmla="*/ 61 h 176"/>
                    <a:gd name="T6" fmla="*/ 106 w 138"/>
                    <a:gd name="T7" fmla="*/ 47 h 176"/>
                    <a:gd name="T8" fmla="*/ 108 w 138"/>
                    <a:gd name="T9" fmla="*/ 39 h 176"/>
                    <a:gd name="T10" fmla="*/ 104 w 138"/>
                    <a:gd name="T11" fmla="*/ 24 h 176"/>
                    <a:gd name="T12" fmla="*/ 96 w 138"/>
                    <a:gd name="T13" fmla="*/ 11 h 176"/>
                    <a:gd name="T14" fmla="*/ 84 w 138"/>
                    <a:gd name="T15" fmla="*/ 4 h 176"/>
                    <a:gd name="T16" fmla="*/ 69 w 138"/>
                    <a:gd name="T17" fmla="*/ 0 h 176"/>
                    <a:gd name="T18" fmla="*/ 61 w 138"/>
                    <a:gd name="T19" fmla="*/ 1 h 176"/>
                    <a:gd name="T20" fmla="*/ 47 w 138"/>
                    <a:gd name="T21" fmla="*/ 7 h 176"/>
                    <a:gd name="T22" fmla="*/ 36 w 138"/>
                    <a:gd name="T23" fmla="*/ 18 h 176"/>
                    <a:gd name="T24" fmla="*/ 31 w 138"/>
                    <a:gd name="T25" fmla="*/ 31 h 176"/>
                    <a:gd name="T26" fmla="*/ 30 w 138"/>
                    <a:gd name="T27" fmla="*/ 39 h 176"/>
                    <a:gd name="T28" fmla="*/ 33 w 138"/>
                    <a:gd name="T29" fmla="*/ 54 h 176"/>
                    <a:gd name="T30" fmla="*/ 42 w 138"/>
                    <a:gd name="T31" fmla="*/ 66 h 176"/>
                    <a:gd name="T32" fmla="*/ 31 w 138"/>
                    <a:gd name="T33" fmla="*/ 68 h 176"/>
                    <a:gd name="T34" fmla="*/ 20 w 138"/>
                    <a:gd name="T35" fmla="*/ 72 h 176"/>
                    <a:gd name="T36" fmla="*/ 13 w 138"/>
                    <a:gd name="T37" fmla="*/ 76 h 176"/>
                    <a:gd name="T38" fmla="*/ 6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2 w 138"/>
                    <a:gd name="T51" fmla="*/ 82 h 176"/>
                    <a:gd name="T52" fmla="*/ 125 w 138"/>
                    <a:gd name="T53" fmla="*/ 76 h 176"/>
                    <a:gd name="T54" fmla="*/ 117 w 138"/>
                    <a:gd name="T55" fmla="*/ 72 h 176"/>
                    <a:gd name="T56" fmla="*/ 69 w 138"/>
                    <a:gd name="T57" fmla="*/ 14 h 176"/>
                    <a:gd name="T58" fmla="*/ 74 w 138"/>
                    <a:gd name="T59" fmla="*/ 14 h 176"/>
                    <a:gd name="T60" fmla="*/ 83 w 138"/>
                    <a:gd name="T61" fmla="*/ 19 h 176"/>
                    <a:gd name="T62" fmla="*/ 89 w 138"/>
                    <a:gd name="T63" fmla="*/ 25 h 176"/>
                    <a:gd name="T64" fmla="*/ 92 w 138"/>
                    <a:gd name="T65" fmla="*/ 34 h 176"/>
                    <a:gd name="T66" fmla="*/ 94 w 138"/>
                    <a:gd name="T67" fmla="*/ 39 h 176"/>
                    <a:gd name="T68" fmla="*/ 91 w 138"/>
                    <a:gd name="T69" fmla="*/ 48 h 176"/>
                    <a:gd name="T70" fmla="*/ 86 w 138"/>
                    <a:gd name="T71" fmla="*/ 57 h 176"/>
                    <a:gd name="T72" fmla="*/ 78 w 138"/>
                    <a:gd name="T73" fmla="*/ 61 h 176"/>
                    <a:gd name="T74" fmla="*/ 69 w 138"/>
                    <a:gd name="T75" fmla="*/ 63 h 176"/>
                    <a:gd name="T76" fmla="*/ 64 w 138"/>
                    <a:gd name="T77" fmla="*/ 63 h 176"/>
                    <a:gd name="T78" fmla="*/ 55 w 138"/>
                    <a:gd name="T79" fmla="*/ 59 h 176"/>
                    <a:gd name="T80" fmla="*/ 48 w 138"/>
                    <a:gd name="T81" fmla="*/ 52 h 176"/>
                    <a:gd name="T82" fmla="*/ 45 w 138"/>
                    <a:gd name="T83" fmla="*/ 44 h 176"/>
                    <a:gd name="T84" fmla="*/ 44 w 138"/>
                    <a:gd name="T85" fmla="*/ 39 h 176"/>
                    <a:gd name="T86" fmla="*/ 46 w 138"/>
                    <a:gd name="T87" fmla="*/ 30 h 176"/>
                    <a:gd name="T88" fmla="*/ 51 w 138"/>
                    <a:gd name="T89" fmla="*/ 22 h 176"/>
                    <a:gd name="T90" fmla="*/ 59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8 w 138"/>
                    <a:gd name="T103" fmla="*/ 162 h 176"/>
                    <a:gd name="T104" fmla="*/ 14 w 138"/>
                    <a:gd name="T105" fmla="*/ 100 h 176"/>
                    <a:gd name="T106" fmla="*/ 15 w 138"/>
                    <a:gd name="T107" fmla="*/ 95 h 176"/>
                    <a:gd name="T108" fmla="*/ 20 w 138"/>
                    <a:gd name="T109" fmla="*/ 87 h 176"/>
                    <a:gd name="T110" fmla="*/ 24 w 138"/>
                    <a:gd name="T111" fmla="*/ 85 h 176"/>
                    <a:gd name="T112" fmla="*/ 46 w 138"/>
                    <a:gd name="T113" fmla="*/ 80 h 176"/>
                    <a:gd name="T114" fmla="*/ 69 w 138"/>
                    <a:gd name="T115" fmla="*/ 78 h 176"/>
                    <a:gd name="T116" fmla="*/ 91 w 138"/>
                    <a:gd name="T117" fmla="*/ 80 h 176"/>
                    <a:gd name="T118" fmla="*/ 113 w 138"/>
                    <a:gd name="T119" fmla="*/ 85 h 176"/>
                    <a:gd name="T120" fmla="*/ 117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7" y="72"/>
                      </a:moveTo>
                      <a:lnTo>
                        <a:pt x="117" y="72"/>
                      </a:lnTo>
                      <a:lnTo>
                        <a:pt x="106" y="68"/>
                      </a:lnTo>
                      <a:lnTo>
                        <a:pt x="96" y="66"/>
                      </a:lnTo>
                      <a:lnTo>
                        <a:pt x="96" y="66"/>
                      </a:lnTo>
                      <a:lnTo>
                        <a:pt x="100" y="61"/>
                      </a:lnTo>
                      <a:lnTo>
                        <a:pt x="104" y="54"/>
                      </a:lnTo>
                      <a:lnTo>
                        <a:pt x="106" y="47"/>
                      </a:lnTo>
                      <a:lnTo>
                        <a:pt x="108" y="39"/>
                      </a:lnTo>
                      <a:lnTo>
                        <a:pt x="108" y="39"/>
                      </a:lnTo>
                      <a:lnTo>
                        <a:pt x="106" y="31"/>
                      </a:lnTo>
                      <a:lnTo>
                        <a:pt x="104" y="24"/>
                      </a:lnTo>
                      <a:lnTo>
                        <a:pt x="101" y="18"/>
                      </a:lnTo>
                      <a:lnTo>
                        <a:pt x="96" y="11"/>
                      </a:lnTo>
                      <a:lnTo>
                        <a:pt x="90" y="7"/>
                      </a:lnTo>
                      <a:lnTo>
                        <a:pt x="84" y="4"/>
                      </a:lnTo>
                      <a:lnTo>
                        <a:pt x="76" y="1"/>
                      </a:lnTo>
                      <a:lnTo>
                        <a:pt x="69" y="0"/>
                      </a:lnTo>
                      <a:lnTo>
                        <a:pt x="69" y="0"/>
                      </a:lnTo>
                      <a:lnTo>
                        <a:pt x="61" y="1"/>
                      </a:lnTo>
                      <a:lnTo>
                        <a:pt x="54" y="4"/>
                      </a:lnTo>
                      <a:lnTo>
                        <a:pt x="47" y="7"/>
                      </a:lnTo>
                      <a:lnTo>
                        <a:pt x="42" y="11"/>
                      </a:lnTo>
                      <a:lnTo>
                        <a:pt x="36" y="18"/>
                      </a:lnTo>
                      <a:lnTo>
                        <a:pt x="33" y="24"/>
                      </a:lnTo>
                      <a:lnTo>
                        <a:pt x="31" y="31"/>
                      </a:lnTo>
                      <a:lnTo>
                        <a:pt x="30" y="39"/>
                      </a:lnTo>
                      <a:lnTo>
                        <a:pt x="30" y="39"/>
                      </a:lnTo>
                      <a:lnTo>
                        <a:pt x="31" y="47"/>
                      </a:lnTo>
                      <a:lnTo>
                        <a:pt x="33" y="54"/>
                      </a:lnTo>
                      <a:lnTo>
                        <a:pt x="37" y="61"/>
                      </a:lnTo>
                      <a:lnTo>
                        <a:pt x="42" y="66"/>
                      </a:lnTo>
                      <a:lnTo>
                        <a:pt x="42" y="66"/>
                      </a:lnTo>
                      <a:lnTo>
                        <a:pt x="31" y="68"/>
                      </a:lnTo>
                      <a:lnTo>
                        <a:pt x="20" y="72"/>
                      </a:lnTo>
                      <a:lnTo>
                        <a:pt x="20" y="72"/>
                      </a:lnTo>
                      <a:lnTo>
                        <a:pt x="16" y="73"/>
                      </a:lnTo>
                      <a:lnTo>
                        <a:pt x="13" y="76"/>
                      </a:lnTo>
                      <a:lnTo>
                        <a:pt x="8" y="79"/>
                      </a:lnTo>
                      <a:lnTo>
                        <a:pt x="6"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2" y="82"/>
                      </a:lnTo>
                      <a:lnTo>
                        <a:pt x="129" y="79"/>
                      </a:lnTo>
                      <a:lnTo>
                        <a:pt x="125" y="76"/>
                      </a:lnTo>
                      <a:lnTo>
                        <a:pt x="122" y="73"/>
                      </a:lnTo>
                      <a:lnTo>
                        <a:pt x="117" y="72"/>
                      </a:lnTo>
                      <a:lnTo>
                        <a:pt x="117" y="72"/>
                      </a:lnTo>
                      <a:close/>
                      <a:moveTo>
                        <a:pt x="69" y="14"/>
                      </a:moveTo>
                      <a:lnTo>
                        <a:pt x="69" y="14"/>
                      </a:lnTo>
                      <a:lnTo>
                        <a:pt x="74" y="14"/>
                      </a:lnTo>
                      <a:lnTo>
                        <a:pt x="78" y="17"/>
                      </a:lnTo>
                      <a:lnTo>
                        <a:pt x="83" y="19"/>
                      </a:lnTo>
                      <a:lnTo>
                        <a:pt x="86" y="22"/>
                      </a:lnTo>
                      <a:lnTo>
                        <a:pt x="89" y="25"/>
                      </a:lnTo>
                      <a:lnTo>
                        <a:pt x="91" y="30"/>
                      </a:lnTo>
                      <a:lnTo>
                        <a:pt x="92" y="34"/>
                      </a:lnTo>
                      <a:lnTo>
                        <a:pt x="94" y="39"/>
                      </a:lnTo>
                      <a:lnTo>
                        <a:pt x="94" y="39"/>
                      </a:lnTo>
                      <a:lnTo>
                        <a:pt x="92" y="44"/>
                      </a:lnTo>
                      <a:lnTo>
                        <a:pt x="91" y="48"/>
                      </a:lnTo>
                      <a:lnTo>
                        <a:pt x="89" y="52"/>
                      </a:lnTo>
                      <a:lnTo>
                        <a:pt x="86" y="57"/>
                      </a:lnTo>
                      <a:lnTo>
                        <a:pt x="83" y="59"/>
                      </a:lnTo>
                      <a:lnTo>
                        <a:pt x="78" y="61"/>
                      </a:lnTo>
                      <a:lnTo>
                        <a:pt x="74" y="63"/>
                      </a:lnTo>
                      <a:lnTo>
                        <a:pt x="69" y="63"/>
                      </a:lnTo>
                      <a:lnTo>
                        <a:pt x="69" y="63"/>
                      </a:lnTo>
                      <a:lnTo>
                        <a:pt x="64" y="63"/>
                      </a:lnTo>
                      <a:lnTo>
                        <a:pt x="59" y="61"/>
                      </a:lnTo>
                      <a:lnTo>
                        <a:pt x="55" y="59"/>
                      </a:lnTo>
                      <a:lnTo>
                        <a:pt x="51" y="57"/>
                      </a:lnTo>
                      <a:lnTo>
                        <a:pt x="48" y="52"/>
                      </a:lnTo>
                      <a:lnTo>
                        <a:pt x="46" y="48"/>
                      </a:lnTo>
                      <a:lnTo>
                        <a:pt x="45" y="44"/>
                      </a:lnTo>
                      <a:lnTo>
                        <a:pt x="44" y="39"/>
                      </a:lnTo>
                      <a:lnTo>
                        <a:pt x="44" y="39"/>
                      </a:lnTo>
                      <a:lnTo>
                        <a:pt x="45" y="34"/>
                      </a:lnTo>
                      <a:lnTo>
                        <a:pt x="46" y="30"/>
                      </a:lnTo>
                      <a:lnTo>
                        <a:pt x="48" y="25"/>
                      </a:lnTo>
                      <a:lnTo>
                        <a:pt x="51" y="22"/>
                      </a:lnTo>
                      <a:lnTo>
                        <a:pt x="55" y="19"/>
                      </a:lnTo>
                      <a:lnTo>
                        <a:pt x="59" y="17"/>
                      </a:lnTo>
                      <a:lnTo>
                        <a:pt x="64" y="14"/>
                      </a:lnTo>
                      <a:lnTo>
                        <a:pt x="69" y="14"/>
                      </a:lnTo>
                      <a:lnTo>
                        <a:pt x="69" y="14"/>
                      </a:lnTo>
                      <a:close/>
                      <a:moveTo>
                        <a:pt x="124" y="162"/>
                      </a:moveTo>
                      <a:lnTo>
                        <a:pt x="110" y="162"/>
                      </a:lnTo>
                      <a:lnTo>
                        <a:pt x="110" y="105"/>
                      </a:lnTo>
                      <a:lnTo>
                        <a:pt x="96" y="105"/>
                      </a:lnTo>
                      <a:lnTo>
                        <a:pt x="96" y="162"/>
                      </a:lnTo>
                      <a:lnTo>
                        <a:pt x="43" y="162"/>
                      </a:lnTo>
                      <a:lnTo>
                        <a:pt x="43" y="105"/>
                      </a:lnTo>
                      <a:lnTo>
                        <a:pt x="28" y="105"/>
                      </a:lnTo>
                      <a:lnTo>
                        <a:pt x="28" y="162"/>
                      </a:lnTo>
                      <a:lnTo>
                        <a:pt x="14" y="162"/>
                      </a:lnTo>
                      <a:lnTo>
                        <a:pt x="14" y="100"/>
                      </a:lnTo>
                      <a:lnTo>
                        <a:pt x="14" y="100"/>
                      </a:lnTo>
                      <a:lnTo>
                        <a:pt x="15" y="95"/>
                      </a:lnTo>
                      <a:lnTo>
                        <a:pt x="17" y="91"/>
                      </a:lnTo>
                      <a:lnTo>
                        <a:pt x="20" y="87"/>
                      </a:lnTo>
                      <a:lnTo>
                        <a:pt x="24" y="85"/>
                      </a:lnTo>
                      <a:lnTo>
                        <a:pt x="24" y="85"/>
                      </a:lnTo>
                      <a:lnTo>
                        <a:pt x="35" y="82"/>
                      </a:lnTo>
                      <a:lnTo>
                        <a:pt x="46" y="80"/>
                      </a:lnTo>
                      <a:lnTo>
                        <a:pt x="58" y="79"/>
                      </a:lnTo>
                      <a:lnTo>
                        <a:pt x="69" y="78"/>
                      </a:lnTo>
                      <a:lnTo>
                        <a:pt x="79" y="79"/>
                      </a:lnTo>
                      <a:lnTo>
                        <a:pt x="91" y="80"/>
                      </a:lnTo>
                      <a:lnTo>
                        <a:pt x="102" y="82"/>
                      </a:lnTo>
                      <a:lnTo>
                        <a:pt x="113" y="85"/>
                      </a:lnTo>
                      <a:lnTo>
                        <a:pt x="113" y="85"/>
                      </a:lnTo>
                      <a:lnTo>
                        <a:pt x="117" y="87"/>
                      </a:lnTo>
                      <a:lnTo>
                        <a:pt x="121" y="91"/>
                      </a:lnTo>
                      <a:lnTo>
                        <a:pt x="123" y="95"/>
                      </a:lnTo>
                      <a:lnTo>
                        <a:pt x="124" y="100"/>
                      </a:lnTo>
                      <a:lnTo>
                        <a:pt x="124"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56" name="图形"/>
                <p:cNvSpPr/>
                <p:nvPr>
                  <p:custDataLst>
                    <p:tags r:id="rId35"/>
                  </p:custDataLst>
                </p:nvPr>
              </p:nvSpPr>
              <p:spPr bwMode="auto">
                <a:xfrm>
                  <a:off x="7519988" y="5938838"/>
                  <a:ext cx="557213" cy="138113"/>
                </a:xfrm>
                <a:custGeom>
                  <a:avLst/>
                  <a:gdLst>
                    <a:gd name="T0" fmla="*/ 15 w 351"/>
                    <a:gd name="T1" fmla="*/ 55 h 87"/>
                    <a:gd name="T2" fmla="*/ 15 w 351"/>
                    <a:gd name="T3" fmla="*/ 55 h 87"/>
                    <a:gd name="T4" fmla="*/ 16 w 351"/>
                    <a:gd name="T5" fmla="*/ 51 h 87"/>
                    <a:gd name="T6" fmla="*/ 19 w 351"/>
                    <a:gd name="T7" fmla="*/ 47 h 87"/>
                    <a:gd name="T8" fmla="*/ 22 w 351"/>
                    <a:gd name="T9" fmla="*/ 44 h 87"/>
                    <a:gd name="T10" fmla="*/ 26 w 351"/>
                    <a:gd name="T11" fmla="*/ 43 h 87"/>
                    <a:gd name="T12" fmla="*/ 169 w 351"/>
                    <a:gd name="T13" fmla="*/ 43 h 87"/>
                    <a:gd name="T14" fmla="*/ 169 w 351"/>
                    <a:gd name="T15" fmla="*/ 85 h 87"/>
                    <a:gd name="T16" fmla="*/ 183 w 351"/>
                    <a:gd name="T17" fmla="*/ 85 h 87"/>
                    <a:gd name="T18" fmla="*/ 183 w 351"/>
                    <a:gd name="T19" fmla="*/ 43 h 87"/>
                    <a:gd name="T20" fmla="*/ 326 w 351"/>
                    <a:gd name="T21" fmla="*/ 43 h 87"/>
                    <a:gd name="T22" fmla="*/ 326 w 351"/>
                    <a:gd name="T23" fmla="*/ 43 h 87"/>
                    <a:gd name="T24" fmla="*/ 330 w 351"/>
                    <a:gd name="T25" fmla="*/ 44 h 87"/>
                    <a:gd name="T26" fmla="*/ 334 w 351"/>
                    <a:gd name="T27" fmla="*/ 47 h 87"/>
                    <a:gd name="T28" fmla="*/ 336 w 351"/>
                    <a:gd name="T29" fmla="*/ 51 h 87"/>
                    <a:gd name="T30" fmla="*/ 337 w 351"/>
                    <a:gd name="T31" fmla="*/ 55 h 87"/>
                    <a:gd name="T32" fmla="*/ 337 w 351"/>
                    <a:gd name="T33" fmla="*/ 87 h 87"/>
                    <a:gd name="T34" fmla="*/ 351 w 351"/>
                    <a:gd name="T35" fmla="*/ 87 h 87"/>
                    <a:gd name="T36" fmla="*/ 351 w 351"/>
                    <a:gd name="T37" fmla="*/ 55 h 87"/>
                    <a:gd name="T38" fmla="*/ 351 w 351"/>
                    <a:gd name="T39" fmla="*/ 55 h 87"/>
                    <a:gd name="T40" fmla="*/ 350 w 351"/>
                    <a:gd name="T41" fmla="*/ 50 h 87"/>
                    <a:gd name="T42" fmla="*/ 349 w 351"/>
                    <a:gd name="T43" fmla="*/ 45 h 87"/>
                    <a:gd name="T44" fmla="*/ 347 w 351"/>
                    <a:gd name="T45" fmla="*/ 40 h 87"/>
                    <a:gd name="T46" fmla="*/ 344 w 351"/>
                    <a:gd name="T47" fmla="*/ 37 h 87"/>
                    <a:gd name="T48" fmla="*/ 340 w 351"/>
                    <a:gd name="T49" fmla="*/ 34 h 87"/>
                    <a:gd name="T50" fmla="*/ 335 w 351"/>
                    <a:gd name="T51" fmla="*/ 31 h 87"/>
                    <a:gd name="T52" fmla="*/ 331 w 351"/>
                    <a:gd name="T53" fmla="*/ 29 h 87"/>
                    <a:gd name="T54" fmla="*/ 326 w 351"/>
                    <a:gd name="T55" fmla="*/ 29 h 87"/>
                    <a:gd name="T56" fmla="*/ 183 w 351"/>
                    <a:gd name="T57" fmla="*/ 29 h 87"/>
                    <a:gd name="T58" fmla="*/ 183 w 351"/>
                    <a:gd name="T59" fmla="*/ 0 h 87"/>
                    <a:gd name="T60" fmla="*/ 169 w 351"/>
                    <a:gd name="T61" fmla="*/ 0 h 87"/>
                    <a:gd name="T62" fmla="*/ 169 w 351"/>
                    <a:gd name="T63" fmla="*/ 29 h 87"/>
                    <a:gd name="T64" fmla="*/ 26 w 351"/>
                    <a:gd name="T65" fmla="*/ 29 h 87"/>
                    <a:gd name="T66" fmla="*/ 26 w 351"/>
                    <a:gd name="T67" fmla="*/ 29 h 87"/>
                    <a:gd name="T68" fmla="*/ 22 w 351"/>
                    <a:gd name="T69" fmla="*/ 29 h 87"/>
                    <a:gd name="T70" fmla="*/ 17 w 351"/>
                    <a:gd name="T71" fmla="*/ 31 h 87"/>
                    <a:gd name="T72" fmla="*/ 12 w 351"/>
                    <a:gd name="T73" fmla="*/ 34 h 87"/>
                    <a:gd name="T74" fmla="*/ 8 w 351"/>
                    <a:gd name="T75" fmla="*/ 37 h 87"/>
                    <a:gd name="T76" fmla="*/ 5 w 351"/>
                    <a:gd name="T77" fmla="*/ 40 h 87"/>
                    <a:gd name="T78" fmla="*/ 3 w 351"/>
                    <a:gd name="T79" fmla="*/ 45 h 87"/>
                    <a:gd name="T80" fmla="*/ 2 w 351"/>
                    <a:gd name="T81" fmla="*/ 50 h 87"/>
                    <a:gd name="T82" fmla="*/ 0 w 351"/>
                    <a:gd name="T83" fmla="*/ 55 h 87"/>
                    <a:gd name="T84" fmla="*/ 0 w 351"/>
                    <a:gd name="T85" fmla="*/ 87 h 87"/>
                    <a:gd name="T86" fmla="*/ 15 w 351"/>
                    <a:gd name="T87" fmla="*/ 87 h 87"/>
                    <a:gd name="T88" fmla="*/ 15 w 351"/>
                    <a:gd name="T89" fmla="*/ 5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87">
                      <a:moveTo>
                        <a:pt x="15" y="55"/>
                      </a:moveTo>
                      <a:lnTo>
                        <a:pt x="15" y="55"/>
                      </a:lnTo>
                      <a:lnTo>
                        <a:pt x="16" y="51"/>
                      </a:lnTo>
                      <a:lnTo>
                        <a:pt x="19" y="47"/>
                      </a:lnTo>
                      <a:lnTo>
                        <a:pt x="22" y="44"/>
                      </a:lnTo>
                      <a:lnTo>
                        <a:pt x="26" y="43"/>
                      </a:lnTo>
                      <a:lnTo>
                        <a:pt x="169" y="43"/>
                      </a:lnTo>
                      <a:lnTo>
                        <a:pt x="169" y="85"/>
                      </a:lnTo>
                      <a:lnTo>
                        <a:pt x="183" y="85"/>
                      </a:lnTo>
                      <a:lnTo>
                        <a:pt x="183" y="43"/>
                      </a:lnTo>
                      <a:lnTo>
                        <a:pt x="326" y="43"/>
                      </a:lnTo>
                      <a:lnTo>
                        <a:pt x="326" y="43"/>
                      </a:lnTo>
                      <a:lnTo>
                        <a:pt x="330" y="44"/>
                      </a:lnTo>
                      <a:lnTo>
                        <a:pt x="334" y="47"/>
                      </a:lnTo>
                      <a:lnTo>
                        <a:pt x="336" y="51"/>
                      </a:lnTo>
                      <a:lnTo>
                        <a:pt x="337" y="55"/>
                      </a:lnTo>
                      <a:lnTo>
                        <a:pt x="337" y="87"/>
                      </a:lnTo>
                      <a:lnTo>
                        <a:pt x="351" y="87"/>
                      </a:lnTo>
                      <a:lnTo>
                        <a:pt x="351" y="55"/>
                      </a:lnTo>
                      <a:lnTo>
                        <a:pt x="351" y="55"/>
                      </a:lnTo>
                      <a:lnTo>
                        <a:pt x="350" y="50"/>
                      </a:lnTo>
                      <a:lnTo>
                        <a:pt x="349" y="45"/>
                      </a:lnTo>
                      <a:lnTo>
                        <a:pt x="347" y="40"/>
                      </a:lnTo>
                      <a:lnTo>
                        <a:pt x="344" y="37"/>
                      </a:lnTo>
                      <a:lnTo>
                        <a:pt x="340" y="34"/>
                      </a:lnTo>
                      <a:lnTo>
                        <a:pt x="335" y="31"/>
                      </a:lnTo>
                      <a:lnTo>
                        <a:pt x="331" y="29"/>
                      </a:lnTo>
                      <a:lnTo>
                        <a:pt x="326" y="29"/>
                      </a:lnTo>
                      <a:lnTo>
                        <a:pt x="183" y="29"/>
                      </a:lnTo>
                      <a:lnTo>
                        <a:pt x="183" y="0"/>
                      </a:lnTo>
                      <a:lnTo>
                        <a:pt x="169" y="0"/>
                      </a:lnTo>
                      <a:lnTo>
                        <a:pt x="169" y="29"/>
                      </a:lnTo>
                      <a:lnTo>
                        <a:pt x="26" y="29"/>
                      </a:lnTo>
                      <a:lnTo>
                        <a:pt x="26" y="29"/>
                      </a:lnTo>
                      <a:lnTo>
                        <a:pt x="22" y="29"/>
                      </a:lnTo>
                      <a:lnTo>
                        <a:pt x="17" y="31"/>
                      </a:lnTo>
                      <a:lnTo>
                        <a:pt x="12" y="34"/>
                      </a:lnTo>
                      <a:lnTo>
                        <a:pt x="8" y="37"/>
                      </a:lnTo>
                      <a:lnTo>
                        <a:pt x="5" y="40"/>
                      </a:lnTo>
                      <a:lnTo>
                        <a:pt x="3" y="45"/>
                      </a:lnTo>
                      <a:lnTo>
                        <a:pt x="2" y="50"/>
                      </a:lnTo>
                      <a:lnTo>
                        <a:pt x="0" y="55"/>
                      </a:lnTo>
                      <a:lnTo>
                        <a:pt x="0" y="87"/>
                      </a:lnTo>
                      <a:lnTo>
                        <a:pt x="15" y="87"/>
                      </a:lnTo>
                      <a:lnTo>
                        <a:pt x="15"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grpSp>
          <p:nvGrpSpPr>
            <p:cNvPr id="57" name="图形"/>
            <p:cNvGrpSpPr/>
            <p:nvPr/>
          </p:nvGrpSpPr>
          <p:grpSpPr>
            <a:xfrm>
              <a:off x="1170" y="5224"/>
              <a:ext cx="1059" cy="1059"/>
              <a:chOff x="3955336" y="3337560"/>
              <a:chExt cx="932682" cy="932682"/>
            </a:xfrm>
          </p:grpSpPr>
          <p:sp>
            <p:nvSpPr>
              <p:cNvPr id="58" name="图形"/>
              <p:cNvSpPr/>
              <p:nvPr>
                <p:custDataLst>
                  <p:tags r:id="rId22"/>
                </p:custDataLst>
              </p:nvPr>
            </p:nvSpPr>
            <p:spPr>
              <a:xfrm>
                <a:off x="3955336" y="3337560"/>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grpSp>
            <p:nvGrpSpPr>
              <p:cNvPr id="59" name="Group 62"/>
              <p:cNvGrpSpPr/>
              <p:nvPr/>
            </p:nvGrpSpPr>
            <p:grpSpPr>
              <a:xfrm>
                <a:off x="4170917" y="3566508"/>
                <a:ext cx="501521" cy="474787"/>
                <a:chOff x="2835275" y="3127375"/>
                <a:chExt cx="744538" cy="704850"/>
              </a:xfrm>
              <a:solidFill>
                <a:schemeClr val="bg1"/>
              </a:solidFill>
            </p:grpSpPr>
            <p:sp>
              <p:nvSpPr>
                <p:cNvPr id="186" name="图形"/>
                <p:cNvSpPr>
                  <a:spLocks noEditPoints="1"/>
                </p:cNvSpPr>
                <p:nvPr>
                  <p:custDataLst>
                    <p:tags r:id="rId23"/>
                  </p:custDataLst>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87" name="图形"/>
                <p:cNvSpPr>
                  <a:spLocks noEditPoints="1"/>
                </p:cNvSpPr>
                <p:nvPr>
                  <p:custDataLst>
                    <p:tags r:id="rId24"/>
                  </p:custDataLst>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88" name="图形"/>
                <p:cNvSpPr>
                  <a:spLocks noEditPoints="1"/>
                </p:cNvSpPr>
                <p:nvPr>
                  <p:custDataLst>
                    <p:tags r:id="rId25"/>
                  </p:custDataLst>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89" name="图形"/>
                <p:cNvSpPr>
                  <a:spLocks noEditPoints="1"/>
                </p:cNvSpPr>
                <p:nvPr>
                  <p:custDataLst>
                    <p:tags r:id="rId26"/>
                  </p:custDataLst>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90" name="图形"/>
                <p:cNvSpPr>
                  <a:spLocks noEditPoints="1"/>
                </p:cNvSpPr>
                <p:nvPr>
                  <p:custDataLst>
                    <p:tags r:id="rId27"/>
                  </p:custDataLst>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91" name="图形"/>
                <p:cNvSpPr>
                  <a:spLocks noEditPoints="1"/>
                </p:cNvSpPr>
                <p:nvPr>
                  <p:custDataLst>
                    <p:tags r:id="rId28"/>
                  </p:custDataLst>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192" name="图形"/>
                <p:cNvSpPr/>
                <p:nvPr>
                  <p:custDataLst>
                    <p:tags r:id="rId29"/>
                  </p:custDataLst>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grpSp>
          <p:nvGrpSpPr>
            <p:cNvPr id="63" name="图形"/>
            <p:cNvGrpSpPr/>
            <p:nvPr/>
          </p:nvGrpSpPr>
          <p:grpSpPr>
            <a:xfrm>
              <a:off x="16638" y="7382"/>
              <a:ext cx="1061" cy="1061"/>
              <a:chOff x="6768607" y="5216218"/>
              <a:chExt cx="932682" cy="932682"/>
            </a:xfrm>
          </p:grpSpPr>
          <p:sp>
            <p:nvSpPr>
              <p:cNvPr id="68" name="图形"/>
              <p:cNvSpPr/>
              <p:nvPr>
                <p:custDataLst>
                  <p:tags r:id="rId20"/>
                </p:custDataLst>
              </p:nvPr>
            </p:nvSpPr>
            <p:spPr>
              <a:xfrm>
                <a:off x="6768607" y="5216218"/>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sp>
            <p:nvSpPr>
              <p:cNvPr id="69" name="图形"/>
              <p:cNvSpPr>
                <a:spLocks noEditPoints="1"/>
              </p:cNvSpPr>
              <p:nvPr>
                <p:custDataLst>
                  <p:tags r:id="rId21"/>
                </p:custDataLst>
              </p:nvPr>
            </p:nvSpPr>
            <p:spPr bwMode="auto">
              <a:xfrm>
                <a:off x="6968682" y="5440353"/>
                <a:ext cx="532532" cy="484412"/>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noFill/>
              </a:ln>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nvGrpSpPr>
            <p:cNvPr id="70" name="图形"/>
            <p:cNvGrpSpPr/>
            <p:nvPr/>
          </p:nvGrpSpPr>
          <p:grpSpPr>
            <a:xfrm>
              <a:off x="16642" y="3072"/>
              <a:ext cx="1053" cy="1053"/>
              <a:chOff x="4491126" y="5216218"/>
              <a:chExt cx="932682" cy="932682"/>
            </a:xfrm>
          </p:grpSpPr>
          <p:sp>
            <p:nvSpPr>
              <p:cNvPr id="71" name="图形"/>
              <p:cNvSpPr/>
              <p:nvPr>
                <p:custDataLst>
                  <p:tags r:id="rId14"/>
                </p:custDataLst>
              </p:nvPr>
            </p:nvSpPr>
            <p:spPr>
              <a:xfrm>
                <a:off x="4491126" y="5216218"/>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grpSp>
            <p:nvGrpSpPr>
              <p:cNvPr id="72" name="Group 56"/>
              <p:cNvGrpSpPr/>
              <p:nvPr/>
            </p:nvGrpSpPr>
            <p:grpSpPr>
              <a:xfrm>
                <a:off x="4707242" y="5390652"/>
                <a:ext cx="500451" cy="510075"/>
                <a:chOff x="7427913" y="5637213"/>
                <a:chExt cx="742950" cy="757237"/>
              </a:xfrm>
              <a:solidFill>
                <a:schemeClr val="bg1"/>
              </a:solidFill>
            </p:grpSpPr>
            <p:sp>
              <p:nvSpPr>
                <p:cNvPr id="73" name="图形"/>
                <p:cNvSpPr>
                  <a:spLocks noEditPoints="1"/>
                </p:cNvSpPr>
                <p:nvPr>
                  <p:custDataLst>
                    <p:tags r:id="rId15"/>
                  </p:custDataLst>
                </p:nvPr>
              </p:nvSpPr>
              <p:spPr bwMode="auto">
                <a:xfrm>
                  <a:off x="7689850" y="5637213"/>
                  <a:ext cx="220663" cy="279400"/>
                </a:xfrm>
                <a:custGeom>
                  <a:avLst/>
                  <a:gdLst>
                    <a:gd name="T0" fmla="*/ 139 w 139"/>
                    <a:gd name="T1" fmla="*/ 100 h 176"/>
                    <a:gd name="T2" fmla="*/ 136 w 139"/>
                    <a:gd name="T3" fmla="*/ 91 h 176"/>
                    <a:gd name="T4" fmla="*/ 132 w 139"/>
                    <a:gd name="T5" fmla="*/ 82 h 176"/>
                    <a:gd name="T6" fmla="*/ 126 w 139"/>
                    <a:gd name="T7" fmla="*/ 76 h 176"/>
                    <a:gd name="T8" fmla="*/ 118 w 139"/>
                    <a:gd name="T9" fmla="*/ 71 h 176"/>
                    <a:gd name="T10" fmla="*/ 107 w 139"/>
                    <a:gd name="T11" fmla="*/ 69 h 176"/>
                    <a:gd name="T12" fmla="*/ 95 w 139"/>
                    <a:gd name="T13" fmla="*/ 67 h 176"/>
                    <a:gd name="T14" fmla="*/ 104 w 139"/>
                    <a:gd name="T15" fmla="*/ 54 h 176"/>
                    <a:gd name="T16" fmla="*/ 107 w 139"/>
                    <a:gd name="T17" fmla="*/ 39 h 176"/>
                    <a:gd name="T18" fmla="*/ 107 w 139"/>
                    <a:gd name="T19" fmla="*/ 31 h 176"/>
                    <a:gd name="T20" fmla="*/ 101 w 139"/>
                    <a:gd name="T21" fmla="*/ 17 h 176"/>
                    <a:gd name="T22" fmla="*/ 91 w 139"/>
                    <a:gd name="T23" fmla="*/ 7 h 176"/>
                    <a:gd name="T24" fmla="*/ 77 w 139"/>
                    <a:gd name="T25" fmla="*/ 1 h 176"/>
                    <a:gd name="T26" fmla="*/ 70 w 139"/>
                    <a:gd name="T27" fmla="*/ 0 h 176"/>
                    <a:gd name="T28" fmla="*/ 54 w 139"/>
                    <a:gd name="T29" fmla="*/ 3 h 176"/>
                    <a:gd name="T30" fmla="*/ 41 w 139"/>
                    <a:gd name="T31" fmla="*/ 12 h 176"/>
                    <a:gd name="T32" fmla="*/ 34 w 139"/>
                    <a:gd name="T33" fmla="*/ 24 h 176"/>
                    <a:gd name="T34" fmla="*/ 31 w 139"/>
                    <a:gd name="T35" fmla="*/ 39 h 176"/>
                    <a:gd name="T36" fmla="*/ 32 w 139"/>
                    <a:gd name="T37" fmla="*/ 46 h 176"/>
                    <a:gd name="T38" fmla="*/ 37 w 139"/>
                    <a:gd name="T39" fmla="*/ 61 h 176"/>
                    <a:gd name="T40" fmla="*/ 43 w 139"/>
                    <a:gd name="T41" fmla="*/ 67 h 176"/>
                    <a:gd name="T42" fmla="*/ 21 w 139"/>
                    <a:gd name="T43" fmla="*/ 71 h 176"/>
                    <a:gd name="T44" fmla="*/ 17 w 139"/>
                    <a:gd name="T45" fmla="*/ 73 h 176"/>
                    <a:gd name="T46" fmla="*/ 9 w 139"/>
                    <a:gd name="T47" fmla="*/ 79 h 176"/>
                    <a:gd name="T48" fmla="*/ 4 w 139"/>
                    <a:gd name="T49" fmla="*/ 86 h 176"/>
                    <a:gd name="T50" fmla="*/ 0 w 139"/>
                    <a:gd name="T51" fmla="*/ 95 h 176"/>
                    <a:gd name="T52" fmla="*/ 0 w 139"/>
                    <a:gd name="T53" fmla="*/ 176 h 176"/>
                    <a:gd name="T54" fmla="*/ 139 w 139"/>
                    <a:gd name="T55" fmla="*/ 100 h 176"/>
                    <a:gd name="T56" fmla="*/ 70 w 139"/>
                    <a:gd name="T57" fmla="*/ 14 h 176"/>
                    <a:gd name="T58" fmla="*/ 78 w 139"/>
                    <a:gd name="T59" fmla="*/ 16 h 176"/>
                    <a:gd name="T60" fmla="*/ 87 w 139"/>
                    <a:gd name="T61" fmla="*/ 22 h 176"/>
                    <a:gd name="T62" fmla="*/ 92 w 139"/>
                    <a:gd name="T63" fmla="*/ 29 h 176"/>
                    <a:gd name="T64" fmla="*/ 93 w 139"/>
                    <a:gd name="T65" fmla="*/ 39 h 176"/>
                    <a:gd name="T66" fmla="*/ 93 w 139"/>
                    <a:gd name="T67" fmla="*/ 43 h 176"/>
                    <a:gd name="T68" fmla="*/ 89 w 139"/>
                    <a:gd name="T69" fmla="*/ 53 h 176"/>
                    <a:gd name="T70" fmla="*/ 82 w 139"/>
                    <a:gd name="T71" fmla="*/ 59 h 176"/>
                    <a:gd name="T72" fmla="*/ 74 w 139"/>
                    <a:gd name="T73" fmla="*/ 63 h 176"/>
                    <a:gd name="T74" fmla="*/ 70 w 139"/>
                    <a:gd name="T75" fmla="*/ 64 h 176"/>
                    <a:gd name="T76" fmla="*/ 60 w 139"/>
                    <a:gd name="T77" fmla="*/ 62 h 176"/>
                    <a:gd name="T78" fmla="*/ 52 w 139"/>
                    <a:gd name="T79" fmla="*/ 56 h 176"/>
                    <a:gd name="T80" fmla="*/ 47 w 139"/>
                    <a:gd name="T81" fmla="*/ 49 h 176"/>
                    <a:gd name="T82" fmla="*/ 45 w 139"/>
                    <a:gd name="T83" fmla="*/ 39 h 176"/>
                    <a:gd name="T84" fmla="*/ 45 w 139"/>
                    <a:gd name="T85" fmla="*/ 34 h 176"/>
                    <a:gd name="T86" fmla="*/ 49 w 139"/>
                    <a:gd name="T87" fmla="*/ 25 h 176"/>
                    <a:gd name="T88" fmla="*/ 55 w 139"/>
                    <a:gd name="T89" fmla="*/ 18 h 176"/>
                    <a:gd name="T90" fmla="*/ 64 w 139"/>
                    <a:gd name="T91" fmla="*/ 15 h 176"/>
                    <a:gd name="T92" fmla="*/ 70 w 139"/>
                    <a:gd name="T93" fmla="*/ 14 h 176"/>
                    <a:gd name="T94" fmla="*/ 109 w 139"/>
                    <a:gd name="T95" fmla="*/ 162 h 176"/>
                    <a:gd name="T96" fmla="*/ 95 w 139"/>
                    <a:gd name="T97" fmla="*/ 106 h 176"/>
                    <a:gd name="T98" fmla="*/ 43 w 139"/>
                    <a:gd name="T99" fmla="*/ 162 h 176"/>
                    <a:gd name="T100" fmla="*/ 28 w 139"/>
                    <a:gd name="T101" fmla="*/ 106 h 176"/>
                    <a:gd name="T102" fmla="*/ 14 w 139"/>
                    <a:gd name="T103" fmla="*/ 162 h 176"/>
                    <a:gd name="T104" fmla="*/ 14 w 139"/>
                    <a:gd name="T105" fmla="*/ 100 h 176"/>
                    <a:gd name="T106" fmla="*/ 18 w 139"/>
                    <a:gd name="T107" fmla="*/ 91 h 176"/>
                    <a:gd name="T108" fmla="*/ 25 w 139"/>
                    <a:gd name="T109" fmla="*/ 85 h 176"/>
                    <a:gd name="T110" fmla="*/ 36 w 139"/>
                    <a:gd name="T111" fmla="*/ 82 h 176"/>
                    <a:gd name="T112" fmla="*/ 58 w 139"/>
                    <a:gd name="T113" fmla="*/ 79 h 176"/>
                    <a:gd name="T114" fmla="*/ 80 w 139"/>
                    <a:gd name="T115" fmla="*/ 79 h 176"/>
                    <a:gd name="T116" fmla="*/ 103 w 139"/>
                    <a:gd name="T117" fmla="*/ 82 h 176"/>
                    <a:gd name="T118" fmla="*/ 114 w 139"/>
                    <a:gd name="T119" fmla="*/ 85 h 176"/>
                    <a:gd name="T120" fmla="*/ 121 w 139"/>
                    <a:gd name="T121" fmla="*/ 91 h 176"/>
                    <a:gd name="T122" fmla="*/ 125 w 139"/>
                    <a:gd name="T123"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176">
                      <a:moveTo>
                        <a:pt x="139" y="100"/>
                      </a:moveTo>
                      <a:lnTo>
                        <a:pt x="139" y="100"/>
                      </a:lnTo>
                      <a:lnTo>
                        <a:pt x="138" y="95"/>
                      </a:lnTo>
                      <a:lnTo>
                        <a:pt x="136" y="91"/>
                      </a:lnTo>
                      <a:lnTo>
                        <a:pt x="134" y="86"/>
                      </a:lnTo>
                      <a:lnTo>
                        <a:pt x="132" y="82"/>
                      </a:lnTo>
                      <a:lnTo>
                        <a:pt x="129" y="79"/>
                      </a:lnTo>
                      <a:lnTo>
                        <a:pt x="126" y="76"/>
                      </a:lnTo>
                      <a:lnTo>
                        <a:pt x="121" y="73"/>
                      </a:lnTo>
                      <a:lnTo>
                        <a:pt x="118" y="71"/>
                      </a:lnTo>
                      <a:lnTo>
                        <a:pt x="118" y="71"/>
                      </a:lnTo>
                      <a:lnTo>
                        <a:pt x="107" y="69"/>
                      </a:lnTo>
                      <a:lnTo>
                        <a:pt x="95" y="67"/>
                      </a:lnTo>
                      <a:lnTo>
                        <a:pt x="95" y="67"/>
                      </a:lnTo>
                      <a:lnTo>
                        <a:pt x="101" y="61"/>
                      </a:lnTo>
                      <a:lnTo>
                        <a:pt x="104" y="54"/>
                      </a:lnTo>
                      <a:lnTo>
                        <a:pt x="107" y="46"/>
                      </a:lnTo>
                      <a:lnTo>
                        <a:pt x="107" y="39"/>
                      </a:lnTo>
                      <a:lnTo>
                        <a:pt x="107" y="39"/>
                      </a:lnTo>
                      <a:lnTo>
                        <a:pt x="107" y="31"/>
                      </a:lnTo>
                      <a:lnTo>
                        <a:pt x="105" y="24"/>
                      </a:lnTo>
                      <a:lnTo>
                        <a:pt x="101" y="17"/>
                      </a:lnTo>
                      <a:lnTo>
                        <a:pt x="97" y="12"/>
                      </a:lnTo>
                      <a:lnTo>
                        <a:pt x="91" y="7"/>
                      </a:lnTo>
                      <a:lnTo>
                        <a:pt x="85" y="3"/>
                      </a:lnTo>
                      <a:lnTo>
                        <a:pt x="77" y="1"/>
                      </a:lnTo>
                      <a:lnTo>
                        <a:pt x="70" y="0"/>
                      </a:lnTo>
                      <a:lnTo>
                        <a:pt x="70" y="0"/>
                      </a:lnTo>
                      <a:lnTo>
                        <a:pt x="61" y="1"/>
                      </a:lnTo>
                      <a:lnTo>
                        <a:pt x="54" y="3"/>
                      </a:lnTo>
                      <a:lnTo>
                        <a:pt x="48" y="7"/>
                      </a:lnTo>
                      <a:lnTo>
                        <a:pt x="41" y="12"/>
                      </a:lnTo>
                      <a:lnTo>
                        <a:pt x="37" y="17"/>
                      </a:lnTo>
                      <a:lnTo>
                        <a:pt x="34" y="24"/>
                      </a:lnTo>
                      <a:lnTo>
                        <a:pt x="32" y="31"/>
                      </a:lnTo>
                      <a:lnTo>
                        <a:pt x="31" y="39"/>
                      </a:lnTo>
                      <a:lnTo>
                        <a:pt x="31" y="39"/>
                      </a:lnTo>
                      <a:lnTo>
                        <a:pt x="32" y="46"/>
                      </a:lnTo>
                      <a:lnTo>
                        <a:pt x="34" y="54"/>
                      </a:lnTo>
                      <a:lnTo>
                        <a:pt x="37" y="61"/>
                      </a:lnTo>
                      <a:lnTo>
                        <a:pt x="43" y="67"/>
                      </a:lnTo>
                      <a:lnTo>
                        <a:pt x="43" y="67"/>
                      </a:lnTo>
                      <a:lnTo>
                        <a:pt x="32" y="69"/>
                      </a:lnTo>
                      <a:lnTo>
                        <a:pt x="21" y="71"/>
                      </a:lnTo>
                      <a:lnTo>
                        <a:pt x="21" y="71"/>
                      </a:lnTo>
                      <a:lnTo>
                        <a:pt x="17" y="73"/>
                      </a:lnTo>
                      <a:lnTo>
                        <a:pt x="12" y="76"/>
                      </a:lnTo>
                      <a:lnTo>
                        <a:pt x="9" y="79"/>
                      </a:lnTo>
                      <a:lnTo>
                        <a:pt x="6" y="82"/>
                      </a:lnTo>
                      <a:lnTo>
                        <a:pt x="4" y="86"/>
                      </a:lnTo>
                      <a:lnTo>
                        <a:pt x="1" y="91"/>
                      </a:lnTo>
                      <a:lnTo>
                        <a:pt x="0" y="95"/>
                      </a:lnTo>
                      <a:lnTo>
                        <a:pt x="0" y="100"/>
                      </a:lnTo>
                      <a:lnTo>
                        <a:pt x="0" y="176"/>
                      </a:lnTo>
                      <a:lnTo>
                        <a:pt x="139" y="176"/>
                      </a:lnTo>
                      <a:lnTo>
                        <a:pt x="139" y="100"/>
                      </a:lnTo>
                      <a:close/>
                      <a:moveTo>
                        <a:pt x="70" y="14"/>
                      </a:moveTo>
                      <a:lnTo>
                        <a:pt x="70" y="14"/>
                      </a:lnTo>
                      <a:lnTo>
                        <a:pt x="74" y="15"/>
                      </a:lnTo>
                      <a:lnTo>
                        <a:pt x="78" y="16"/>
                      </a:lnTo>
                      <a:lnTo>
                        <a:pt x="82" y="18"/>
                      </a:lnTo>
                      <a:lnTo>
                        <a:pt x="87" y="22"/>
                      </a:lnTo>
                      <a:lnTo>
                        <a:pt x="89" y="25"/>
                      </a:lnTo>
                      <a:lnTo>
                        <a:pt x="92" y="29"/>
                      </a:lnTo>
                      <a:lnTo>
                        <a:pt x="93" y="34"/>
                      </a:lnTo>
                      <a:lnTo>
                        <a:pt x="93" y="39"/>
                      </a:lnTo>
                      <a:lnTo>
                        <a:pt x="93" y="39"/>
                      </a:lnTo>
                      <a:lnTo>
                        <a:pt x="93" y="43"/>
                      </a:lnTo>
                      <a:lnTo>
                        <a:pt x="92" y="49"/>
                      </a:lnTo>
                      <a:lnTo>
                        <a:pt x="89" y="53"/>
                      </a:lnTo>
                      <a:lnTo>
                        <a:pt x="87" y="56"/>
                      </a:lnTo>
                      <a:lnTo>
                        <a:pt x="82" y="59"/>
                      </a:lnTo>
                      <a:lnTo>
                        <a:pt x="78" y="62"/>
                      </a:lnTo>
                      <a:lnTo>
                        <a:pt x="74" y="63"/>
                      </a:lnTo>
                      <a:lnTo>
                        <a:pt x="70" y="64"/>
                      </a:lnTo>
                      <a:lnTo>
                        <a:pt x="70" y="64"/>
                      </a:lnTo>
                      <a:lnTo>
                        <a:pt x="64" y="63"/>
                      </a:lnTo>
                      <a:lnTo>
                        <a:pt x="60" y="62"/>
                      </a:lnTo>
                      <a:lnTo>
                        <a:pt x="55" y="59"/>
                      </a:lnTo>
                      <a:lnTo>
                        <a:pt x="52" y="56"/>
                      </a:lnTo>
                      <a:lnTo>
                        <a:pt x="49" y="53"/>
                      </a:lnTo>
                      <a:lnTo>
                        <a:pt x="47" y="49"/>
                      </a:lnTo>
                      <a:lnTo>
                        <a:pt x="45" y="43"/>
                      </a:lnTo>
                      <a:lnTo>
                        <a:pt x="45" y="39"/>
                      </a:lnTo>
                      <a:lnTo>
                        <a:pt x="45" y="39"/>
                      </a:lnTo>
                      <a:lnTo>
                        <a:pt x="45" y="34"/>
                      </a:lnTo>
                      <a:lnTo>
                        <a:pt x="47" y="29"/>
                      </a:lnTo>
                      <a:lnTo>
                        <a:pt x="49" y="25"/>
                      </a:lnTo>
                      <a:lnTo>
                        <a:pt x="52" y="22"/>
                      </a:lnTo>
                      <a:lnTo>
                        <a:pt x="55" y="18"/>
                      </a:lnTo>
                      <a:lnTo>
                        <a:pt x="60" y="16"/>
                      </a:lnTo>
                      <a:lnTo>
                        <a:pt x="64" y="15"/>
                      </a:lnTo>
                      <a:lnTo>
                        <a:pt x="70" y="14"/>
                      </a:lnTo>
                      <a:lnTo>
                        <a:pt x="70" y="14"/>
                      </a:lnTo>
                      <a:close/>
                      <a:moveTo>
                        <a:pt x="125" y="162"/>
                      </a:moveTo>
                      <a:lnTo>
                        <a:pt x="109" y="162"/>
                      </a:lnTo>
                      <a:lnTo>
                        <a:pt x="109" y="106"/>
                      </a:lnTo>
                      <a:lnTo>
                        <a:pt x="95" y="106"/>
                      </a:lnTo>
                      <a:lnTo>
                        <a:pt x="95" y="162"/>
                      </a:lnTo>
                      <a:lnTo>
                        <a:pt x="43" y="162"/>
                      </a:lnTo>
                      <a:lnTo>
                        <a:pt x="43" y="106"/>
                      </a:lnTo>
                      <a:lnTo>
                        <a:pt x="28" y="106"/>
                      </a:lnTo>
                      <a:lnTo>
                        <a:pt x="28" y="162"/>
                      </a:lnTo>
                      <a:lnTo>
                        <a:pt x="14" y="162"/>
                      </a:lnTo>
                      <a:lnTo>
                        <a:pt x="14" y="100"/>
                      </a:lnTo>
                      <a:lnTo>
                        <a:pt x="14" y="100"/>
                      </a:lnTo>
                      <a:lnTo>
                        <a:pt x="14" y="95"/>
                      </a:lnTo>
                      <a:lnTo>
                        <a:pt x="18" y="91"/>
                      </a:lnTo>
                      <a:lnTo>
                        <a:pt x="21" y="88"/>
                      </a:lnTo>
                      <a:lnTo>
                        <a:pt x="25" y="85"/>
                      </a:lnTo>
                      <a:lnTo>
                        <a:pt x="25" y="85"/>
                      </a:lnTo>
                      <a:lnTo>
                        <a:pt x="36" y="82"/>
                      </a:lnTo>
                      <a:lnTo>
                        <a:pt x="47" y="80"/>
                      </a:lnTo>
                      <a:lnTo>
                        <a:pt x="58" y="79"/>
                      </a:lnTo>
                      <a:lnTo>
                        <a:pt x="70" y="79"/>
                      </a:lnTo>
                      <a:lnTo>
                        <a:pt x="80" y="79"/>
                      </a:lnTo>
                      <a:lnTo>
                        <a:pt x="91" y="80"/>
                      </a:lnTo>
                      <a:lnTo>
                        <a:pt x="103" y="82"/>
                      </a:lnTo>
                      <a:lnTo>
                        <a:pt x="114" y="85"/>
                      </a:lnTo>
                      <a:lnTo>
                        <a:pt x="114" y="85"/>
                      </a:lnTo>
                      <a:lnTo>
                        <a:pt x="117" y="88"/>
                      </a:lnTo>
                      <a:lnTo>
                        <a:pt x="121" y="91"/>
                      </a:lnTo>
                      <a:lnTo>
                        <a:pt x="124" y="95"/>
                      </a:lnTo>
                      <a:lnTo>
                        <a:pt x="125" y="100"/>
                      </a:lnTo>
                      <a:lnTo>
                        <a:pt x="12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74" name="图形"/>
                <p:cNvSpPr>
                  <a:spLocks noEditPoints="1"/>
                </p:cNvSpPr>
                <p:nvPr>
                  <p:custDataLst>
                    <p:tags r:id="rId16"/>
                  </p:custDataLst>
                </p:nvPr>
              </p:nvSpPr>
              <p:spPr bwMode="auto">
                <a:xfrm>
                  <a:off x="7689850" y="6115050"/>
                  <a:ext cx="220663" cy="279400"/>
                </a:xfrm>
                <a:custGeom>
                  <a:avLst/>
                  <a:gdLst>
                    <a:gd name="T0" fmla="*/ 118 w 139"/>
                    <a:gd name="T1" fmla="*/ 72 h 176"/>
                    <a:gd name="T2" fmla="*/ 95 w 139"/>
                    <a:gd name="T3" fmla="*/ 66 h 176"/>
                    <a:gd name="T4" fmla="*/ 101 w 139"/>
                    <a:gd name="T5" fmla="*/ 61 h 176"/>
                    <a:gd name="T6" fmla="*/ 107 w 139"/>
                    <a:gd name="T7" fmla="*/ 47 h 176"/>
                    <a:gd name="T8" fmla="*/ 107 w 139"/>
                    <a:gd name="T9" fmla="*/ 39 h 176"/>
                    <a:gd name="T10" fmla="*/ 105 w 139"/>
                    <a:gd name="T11" fmla="*/ 24 h 176"/>
                    <a:gd name="T12" fmla="*/ 97 w 139"/>
                    <a:gd name="T13" fmla="*/ 11 h 176"/>
                    <a:gd name="T14" fmla="*/ 85 w 139"/>
                    <a:gd name="T15" fmla="*/ 4 h 176"/>
                    <a:gd name="T16" fmla="*/ 70 w 139"/>
                    <a:gd name="T17" fmla="*/ 0 h 176"/>
                    <a:gd name="T18" fmla="*/ 61 w 139"/>
                    <a:gd name="T19" fmla="*/ 1 h 176"/>
                    <a:gd name="T20" fmla="*/ 48 w 139"/>
                    <a:gd name="T21" fmla="*/ 7 h 176"/>
                    <a:gd name="T22" fmla="*/ 37 w 139"/>
                    <a:gd name="T23" fmla="*/ 18 h 176"/>
                    <a:gd name="T24" fmla="*/ 32 w 139"/>
                    <a:gd name="T25" fmla="*/ 31 h 176"/>
                    <a:gd name="T26" fmla="*/ 31 w 139"/>
                    <a:gd name="T27" fmla="*/ 39 h 176"/>
                    <a:gd name="T28" fmla="*/ 34 w 139"/>
                    <a:gd name="T29" fmla="*/ 54 h 176"/>
                    <a:gd name="T30" fmla="*/ 43 w 139"/>
                    <a:gd name="T31" fmla="*/ 66 h 176"/>
                    <a:gd name="T32" fmla="*/ 32 w 139"/>
                    <a:gd name="T33" fmla="*/ 68 h 176"/>
                    <a:gd name="T34" fmla="*/ 21 w 139"/>
                    <a:gd name="T35" fmla="*/ 72 h 176"/>
                    <a:gd name="T36" fmla="*/ 12 w 139"/>
                    <a:gd name="T37" fmla="*/ 76 h 176"/>
                    <a:gd name="T38" fmla="*/ 6 w 139"/>
                    <a:gd name="T39" fmla="*/ 82 h 176"/>
                    <a:gd name="T40" fmla="*/ 1 w 139"/>
                    <a:gd name="T41" fmla="*/ 91 h 176"/>
                    <a:gd name="T42" fmla="*/ 0 w 139"/>
                    <a:gd name="T43" fmla="*/ 100 h 176"/>
                    <a:gd name="T44" fmla="*/ 139 w 139"/>
                    <a:gd name="T45" fmla="*/ 176 h 176"/>
                    <a:gd name="T46" fmla="*/ 139 w 139"/>
                    <a:gd name="T47" fmla="*/ 100 h 176"/>
                    <a:gd name="T48" fmla="*/ 136 w 139"/>
                    <a:gd name="T49" fmla="*/ 91 h 176"/>
                    <a:gd name="T50" fmla="*/ 132 w 139"/>
                    <a:gd name="T51" fmla="*/ 82 h 176"/>
                    <a:gd name="T52" fmla="*/ 126 w 139"/>
                    <a:gd name="T53" fmla="*/ 76 h 176"/>
                    <a:gd name="T54" fmla="*/ 118 w 139"/>
                    <a:gd name="T55" fmla="*/ 72 h 176"/>
                    <a:gd name="T56" fmla="*/ 70 w 139"/>
                    <a:gd name="T57" fmla="*/ 14 h 176"/>
                    <a:gd name="T58" fmla="*/ 74 w 139"/>
                    <a:gd name="T59" fmla="*/ 14 h 176"/>
                    <a:gd name="T60" fmla="*/ 82 w 139"/>
                    <a:gd name="T61" fmla="*/ 19 h 176"/>
                    <a:gd name="T62" fmla="*/ 89 w 139"/>
                    <a:gd name="T63" fmla="*/ 25 h 176"/>
                    <a:gd name="T64" fmla="*/ 93 w 139"/>
                    <a:gd name="T65" fmla="*/ 34 h 176"/>
                    <a:gd name="T66" fmla="*/ 93 w 139"/>
                    <a:gd name="T67" fmla="*/ 39 h 176"/>
                    <a:gd name="T68" fmla="*/ 92 w 139"/>
                    <a:gd name="T69" fmla="*/ 48 h 176"/>
                    <a:gd name="T70" fmla="*/ 87 w 139"/>
                    <a:gd name="T71" fmla="*/ 57 h 176"/>
                    <a:gd name="T72" fmla="*/ 78 w 139"/>
                    <a:gd name="T73" fmla="*/ 61 h 176"/>
                    <a:gd name="T74" fmla="*/ 70 w 139"/>
                    <a:gd name="T75" fmla="*/ 63 h 176"/>
                    <a:gd name="T76" fmla="*/ 64 w 139"/>
                    <a:gd name="T77" fmla="*/ 63 h 176"/>
                    <a:gd name="T78" fmla="*/ 55 w 139"/>
                    <a:gd name="T79" fmla="*/ 59 h 176"/>
                    <a:gd name="T80" fmla="*/ 49 w 139"/>
                    <a:gd name="T81" fmla="*/ 52 h 176"/>
                    <a:gd name="T82" fmla="*/ 45 w 139"/>
                    <a:gd name="T83" fmla="*/ 44 h 176"/>
                    <a:gd name="T84" fmla="*/ 45 w 139"/>
                    <a:gd name="T85" fmla="*/ 39 h 176"/>
                    <a:gd name="T86" fmla="*/ 47 w 139"/>
                    <a:gd name="T87" fmla="*/ 30 h 176"/>
                    <a:gd name="T88" fmla="*/ 52 w 139"/>
                    <a:gd name="T89" fmla="*/ 22 h 176"/>
                    <a:gd name="T90" fmla="*/ 60 w 139"/>
                    <a:gd name="T91" fmla="*/ 17 h 176"/>
                    <a:gd name="T92" fmla="*/ 70 w 139"/>
                    <a:gd name="T93" fmla="*/ 14 h 176"/>
                    <a:gd name="T94" fmla="*/ 125 w 139"/>
                    <a:gd name="T95" fmla="*/ 162 h 176"/>
                    <a:gd name="T96" fmla="*/ 109 w 139"/>
                    <a:gd name="T97" fmla="*/ 105 h 176"/>
                    <a:gd name="T98" fmla="*/ 95 w 139"/>
                    <a:gd name="T99" fmla="*/ 162 h 176"/>
                    <a:gd name="T100" fmla="*/ 43 w 139"/>
                    <a:gd name="T101" fmla="*/ 105 h 176"/>
                    <a:gd name="T102" fmla="*/ 28 w 139"/>
                    <a:gd name="T103" fmla="*/ 162 h 176"/>
                    <a:gd name="T104" fmla="*/ 14 w 139"/>
                    <a:gd name="T105" fmla="*/ 100 h 176"/>
                    <a:gd name="T106" fmla="*/ 14 w 139"/>
                    <a:gd name="T107" fmla="*/ 95 h 176"/>
                    <a:gd name="T108" fmla="*/ 21 w 139"/>
                    <a:gd name="T109" fmla="*/ 87 h 176"/>
                    <a:gd name="T110" fmla="*/ 25 w 139"/>
                    <a:gd name="T111" fmla="*/ 85 h 176"/>
                    <a:gd name="T112" fmla="*/ 47 w 139"/>
                    <a:gd name="T113" fmla="*/ 80 h 176"/>
                    <a:gd name="T114" fmla="*/ 70 w 139"/>
                    <a:gd name="T115" fmla="*/ 78 h 176"/>
                    <a:gd name="T116" fmla="*/ 91 w 139"/>
                    <a:gd name="T117" fmla="*/ 80 h 176"/>
                    <a:gd name="T118" fmla="*/ 114 w 139"/>
                    <a:gd name="T119" fmla="*/ 85 h 176"/>
                    <a:gd name="T120" fmla="*/ 117 w 139"/>
                    <a:gd name="T121" fmla="*/ 87 h 176"/>
                    <a:gd name="T122" fmla="*/ 124 w 139"/>
                    <a:gd name="T123" fmla="*/ 95 h 176"/>
                    <a:gd name="T124" fmla="*/ 125 w 139"/>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76">
                      <a:moveTo>
                        <a:pt x="118" y="72"/>
                      </a:moveTo>
                      <a:lnTo>
                        <a:pt x="118" y="72"/>
                      </a:lnTo>
                      <a:lnTo>
                        <a:pt x="107" y="68"/>
                      </a:lnTo>
                      <a:lnTo>
                        <a:pt x="95" y="66"/>
                      </a:lnTo>
                      <a:lnTo>
                        <a:pt x="95" y="66"/>
                      </a:lnTo>
                      <a:lnTo>
                        <a:pt x="101" y="61"/>
                      </a:lnTo>
                      <a:lnTo>
                        <a:pt x="104" y="54"/>
                      </a:lnTo>
                      <a:lnTo>
                        <a:pt x="107" y="47"/>
                      </a:lnTo>
                      <a:lnTo>
                        <a:pt x="107" y="39"/>
                      </a:lnTo>
                      <a:lnTo>
                        <a:pt x="107" y="39"/>
                      </a:lnTo>
                      <a:lnTo>
                        <a:pt x="107" y="31"/>
                      </a:lnTo>
                      <a:lnTo>
                        <a:pt x="105" y="24"/>
                      </a:lnTo>
                      <a:lnTo>
                        <a:pt x="101" y="18"/>
                      </a:lnTo>
                      <a:lnTo>
                        <a:pt x="97" y="11"/>
                      </a:lnTo>
                      <a:lnTo>
                        <a:pt x="91" y="7"/>
                      </a:lnTo>
                      <a:lnTo>
                        <a:pt x="85" y="4"/>
                      </a:lnTo>
                      <a:lnTo>
                        <a:pt x="77" y="1"/>
                      </a:lnTo>
                      <a:lnTo>
                        <a:pt x="70" y="0"/>
                      </a:lnTo>
                      <a:lnTo>
                        <a:pt x="70" y="0"/>
                      </a:lnTo>
                      <a:lnTo>
                        <a:pt x="61" y="1"/>
                      </a:lnTo>
                      <a:lnTo>
                        <a:pt x="54" y="4"/>
                      </a:lnTo>
                      <a:lnTo>
                        <a:pt x="48" y="7"/>
                      </a:lnTo>
                      <a:lnTo>
                        <a:pt x="41" y="11"/>
                      </a:lnTo>
                      <a:lnTo>
                        <a:pt x="37" y="18"/>
                      </a:lnTo>
                      <a:lnTo>
                        <a:pt x="34" y="24"/>
                      </a:lnTo>
                      <a:lnTo>
                        <a:pt x="32" y="31"/>
                      </a:lnTo>
                      <a:lnTo>
                        <a:pt x="31" y="39"/>
                      </a:lnTo>
                      <a:lnTo>
                        <a:pt x="31" y="39"/>
                      </a:lnTo>
                      <a:lnTo>
                        <a:pt x="32" y="47"/>
                      </a:lnTo>
                      <a:lnTo>
                        <a:pt x="34" y="54"/>
                      </a:lnTo>
                      <a:lnTo>
                        <a:pt x="37" y="61"/>
                      </a:lnTo>
                      <a:lnTo>
                        <a:pt x="43" y="66"/>
                      </a:lnTo>
                      <a:lnTo>
                        <a:pt x="43" y="66"/>
                      </a:lnTo>
                      <a:lnTo>
                        <a:pt x="32" y="68"/>
                      </a:lnTo>
                      <a:lnTo>
                        <a:pt x="21" y="72"/>
                      </a:lnTo>
                      <a:lnTo>
                        <a:pt x="21" y="72"/>
                      </a:lnTo>
                      <a:lnTo>
                        <a:pt x="17" y="73"/>
                      </a:lnTo>
                      <a:lnTo>
                        <a:pt x="12" y="76"/>
                      </a:lnTo>
                      <a:lnTo>
                        <a:pt x="9" y="79"/>
                      </a:lnTo>
                      <a:lnTo>
                        <a:pt x="6" y="82"/>
                      </a:lnTo>
                      <a:lnTo>
                        <a:pt x="4" y="87"/>
                      </a:lnTo>
                      <a:lnTo>
                        <a:pt x="1" y="91"/>
                      </a:lnTo>
                      <a:lnTo>
                        <a:pt x="0" y="95"/>
                      </a:lnTo>
                      <a:lnTo>
                        <a:pt x="0" y="100"/>
                      </a:lnTo>
                      <a:lnTo>
                        <a:pt x="0" y="176"/>
                      </a:lnTo>
                      <a:lnTo>
                        <a:pt x="139" y="176"/>
                      </a:lnTo>
                      <a:lnTo>
                        <a:pt x="139" y="100"/>
                      </a:lnTo>
                      <a:lnTo>
                        <a:pt x="139" y="100"/>
                      </a:lnTo>
                      <a:lnTo>
                        <a:pt x="138" y="95"/>
                      </a:lnTo>
                      <a:lnTo>
                        <a:pt x="136" y="91"/>
                      </a:lnTo>
                      <a:lnTo>
                        <a:pt x="134" y="87"/>
                      </a:lnTo>
                      <a:lnTo>
                        <a:pt x="132" y="82"/>
                      </a:lnTo>
                      <a:lnTo>
                        <a:pt x="129" y="79"/>
                      </a:lnTo>
                      <a:lnTo>
                        <a:pt x="126" y="76"/>
                      </a:lnTo>
                      <a:lnTo>
                        <a:pt x="121" y="73"/>
                      </a:lnTo>
                      <a:lnTo>
                        <a:pt x="118" y="72"/>
                      </a:lnTo>
                      <a:lnTo>
                        <a:pt x="118" y="72"/>
                      </a:lnTo>
                      <a:close/>
                      <a:moveTo>
                        <a:pt x="70" y="14"/>
                      </a:moveTo>
                      <a:lnTo>
                        <a:pt x="70" y="14"/>
                      </a:lnTo>
                      <a:lnTo>
                        <a:pt x="74" y="14"/>
                      </a:lnTo>
                      <a:lnTo>
                        <a:pt x="78" y="17"/>
                      </a:lnTo>
                      <a:lnTo>
                        <a:pt x="82" y="19"/>
                      </a:lnTo>
                      <a:lnTo>
                        <a:pt x="87" y="22"/>
                      </a:lnTo>
                      <a:lnTo>
                        <a:pt x="89" y="25"/>
                      </a:lnTo>
                      <a:lnTo>
                        <a:pt x="92" y="30"/>
                      </a:lnTo>
                      <a:lnTo>
                        <a:pt x="93" y="34"/>
                      </a:lnTo>
                      <a:lnTo>
                        <a:pt x="93" y="39"/>
                      </a:lnTo>
                      <a:lnTo>
                        <a:pt x="93" y="39"/>
                      </a:lnTo>
                      <a:lnTo>
                        <a:pt x="93" y="44"/>
                      </a:lnTo>
                      <a:lnTo>
                        <a:pt x="92" y="48"/>
                      </a:lnTo>
                      <a:lnTo>
                        <a:pt x="89" y="52"/>
                      </a:lnTo>
                      <a:lnTo>
                        <a:pt x="87" y="57"/>
                      </a:lnTo>
                      <a:lnTo>
                        <a:pt x="82" y="59"/>
                      </a:lnTo>
                      <a:lnTo>
                        <a:pt x="78" y="61"/>
                      </a:lnTo>
                      <a:lnTo>
                        <a:pt x="74" y="63"/>
                      </a:lnTo>
                      <a:lnTo>
                        <a:pt x="70" y="63"/>
                      </a:lnTo>
                      <a:lnTo>
                        <a:pt x="70" y="63"/>
                      </a:lnTo>
                      <a:lnTo>
                        <a:pt x="64" y="63"/>
                      </a:lnTo>
                      <a:lnTo>
                        <a:pt x="60" y="61"/>
                      </a:lnTo>
                      <a:lnTo>
                        <a:pt x="55" y="59"/>
                      </a:lnTo>
                      <a:lnTo>
                        <a:pt x="52" y="57"/>
                      </a:lnTo>
                      <a:lnTo>
                        <a:pt x="49" y="52"/>
                      </a:lnTo>
                      <a:lnTo>
                        <a:pt x="47" y="48"/>
                      </a:lnTo>
                      <a:lnTo>
                        <a:pt x="45" y="44"/>
                      </a:lnTo>
                      <a:lnTo>
                        <a:pt x="45" y="39"/>
                      </a:lnTo>
                      <a:lnTo>
                        <a:pt x="45" y="39"/>
                      </a:lnTo>
                      <a:lnTo>
                        <a:pt x="45" y="34"/>
                      </a:lnTo>
                      <a:lnTo>
                        <a:pt x="47" y="30"/>
                      </a:lnTo>
                      <a:lnTo>
                        <a:pt x="49" y="25"/>
                      </a:lnTo>
                      <a:lnTo>
                        <a:pt x="52" y="22"/>
                      </a:lnTo>
                      <a:lnTo>
                        <a:pt x="55" y="19"/>
                      </a:lnTo>
                      <a:lnTo>
                        <a:pt x="60" y="17"/>
                      </a:lnTo>
                      <a:lnTo>
                        <a:pt x="64" y="14"/>
                      </a:lnTo>
                      <a:lnTo>
                        <a:pt x="70" y="14"/>
                      </a:lnTo>
                      <a:lnTo>
                        <a:pt x="70" y="14"/>
                      </a:lnTo>
                      <a:close/>
                      <a:moveTo>
                        <a:pt x="125" y="162"/>
                      </a:moveTo>
                      <a:lnTo>
                        <a:pt x="109" y="162"/>
                      </a:lnTo>
                      <a:lnTo>
                        <a:pt x="109" y="105"/>
                      </a:lnTo>
                      <a:lnTo>
                        <a:pt x="95" y="105"/>
                      </a:lnTo>
                      <a:lnTo>
                        <a:pt x="95" y="162"/>
                      </a:lnTo>
                      <a:lnTo>
                        <a:pt x="43" y="162"/>
                      </a:lnTo>
                      <a:lnTo>
                        <a:pt x="43" y="105"/>
                      </a:lnTo>
                      <a:lnTo>
                        <a:pt x="28" y="105"/>
                      </a:lnTo>
                      <a:lnTo>
                        <a:pt x="28" y="162"/>
                      </a:lnTo>
                      <a:lnTo>
                        <a:pt x="14" y="162"/>
                      </a:lnTo>
                      <a:lnTo>
                        <a:pt x="14" y="100"/>
                      </a:lnTo>
                      <a:lnTo>
                        <a:pt x="14" y="100"/>
                      </a:lnTo>
                      <a:lnTo>
                        <a:pt x="14" y="95"/>
                      </a:lnTo>
                      <a:lnTo>
                        <a:pt x="18" y="91"/>
                      </a:lnTo>
                      <a:lnTo>
                        <a:pt x="21" y="87"/>
                      </a:lnTo>
                      <a:lnTo>
                        <a:pt x="25" y="85"/>
                      </a:lnTo>
                      <a:lnTo>
                        <a:pt x="25" y="85"/>
                      </a:lnTo>
                      <a:lnTo>
                        <a:pt x="36" y="82"/>
                      </a:lnTo>
                      <a:lnTo>
                        <a:pt x="47" y="80"/>
                      </a:lnTo>
                      <a:lnTo>
                        <a:pt x="58" y="79"/>
                      </a:lnTo>
                      <a:lnTo>
                        <a:pt x="70" y="78"/>
                      </a:lnTo>
                      <a:lnTo>
                        <a:pt x="80" y="79"/>
                      </a:lnTo>
                      <a:lnTo>
                        <a:pt x="91" y="80"/>
                      </a:lnTo>
                      <a:lnTo>
                        <a:pt x="103" y="82"/>
                      </a:lnTo>
                      <a:lnTo>
                        <a:pt x="114" y="85"/>
                      </a:lnTo>
                      <a:lnTo>
                        <a:pt x="114" y="85"/>
                      </a:lnTo>
                      <a:lnTo>
                        <a:pt x="117" y="87"/>
                      </a:lnTo>
                      <a:lnTo>
                        <a:pt x="121" y="91"/>
                      </a:lnTo>
                      <a:lnTo>
                        <a:pt x="124" y="95"/>
                      </a:lnTo>
                      <a:lnTo>
                        <a:pt x="125" y="100"/>
                      </a:lnTo>
                      <a:lnTo>
                        <a:pt x="12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75" name="图形"/>
                <p:cNvSpPr>
                  <a:spLocks noEditPoints="1"/>
                </p:cNvSpPr>
                <p:nvPr>
                  <p:custDataLst>
                    <p:tags r:id="rId17"/>
                  </p:custDataLst>
                </p:nvPr>
              </p:nvSpPr>
              <p:spPr bwMode="auto">
                <a:xfrm>
                  <a:off x="7427913" y="6115050"/>
                  <a:ext cx="219075" cy="279400"/>
                </a:xfrm>
                <a:custGeom>
                  <a:avLst/>
                  <a:gdLst>
                    <a:gd name="T0" fmla="*/ 118 w 138"/>
                    <a:gd name="T1" fmla="*/ 72 h 176"/>
                    <a:gd name="T2" fmla="*/ 96 w 138"/>
                    <a:gd name="T3" fmla="*/ 66 h 176"/>
                    <a:gd name="T4" fmla="*/ 102 w 138"/>
                    <a:gd name="T5" fmla="*/ 61 h 176"/>
                    <a:gd name="T6" fmla="*/ 107 w 138"/>
                    <a:gd name="T7" fmla="*/ 47 h 176"/>
                    <a:gd name="T8" fmla="*/ 108 w 138"/>
                    <a:gd name="T9" fmla="*/ 39 h 176"/>
                    <a:gd name="T10" fmla="*/ 105 w 138"/>
                    <a:gd name="T11" fmla="*/ 24 h 176"/>
                    <a:gd name="T12" fmla="*/ 96 w 138"/>
                    <a:gd name="T13" fmla="*/ 11 h 176"/>
                    <a:gd name="T14" fmla="*/ 84 w 138"/>
                    <a:gd name="T15" fmla="*/ 4 h 176"/>
                    <a:gd name="T16" fmla="*/ 69 w 138"/>
                    <a:gd name="T17" fmla="*/ 0 h 176"/>
                    <a:gd name="T18" fmla="*/ 62 w 138"/>
                    <a:gd name="T19" fmla="*/ 1 h 176"/>
                    <a:gd name="T20" fmla="*/ 48 w 138"/>
                    <a:gd name="T21" fmla="*/ 7 h 176"/>
                    <a:gd name="T22" fmla="*/ 38 w 138"/>
                    <a:gd name="T23" fmla="*/ 18 h 176"/>
                    <a:gd name="T24" fmla="*/ 31 w 138"/>
                    <a:gd name="T25" fmla="*/ 31 h 176"/>
                    <a:gd name="T26" fmla="*/ 30 w 138"/>
                    <a:gd name="T27" fmla="*/ 39 h 176"/>
                    <a:gd name="T28" fmla="*/ 34 w 138"/>
                    <a:gd name="T29" fmla="*/ 54 h 176"/>
                    <a:gd name="T30" fmla="*/ 42 w 138"/>
                    <a:gd name="T31" fmla="*/ 66 h 176"/>
                    <a:gd name="T32" fmla="*/ 31 w 138"/>
                    <a:gd name="T33" fmla="*/ 68 h 176"/>
                    <a:gd name="T34" fmla="*/ 21 w 138"/>
                    <a:gd name="T35" fmla="*/ 72 h 176"/>
                    <a:gd name="T36" fmla="*/ 13 w 138"/>
                    <a:gd name="T37" fmla="*/ 76 h 176"/>
                    <a:gd name="T38" fmla="*/ 7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3 w 138"/>
                    <a:gd name="T51" fmla="*/ 82 h 176"/>
                    <a:gd name="T52" fmla="*/ 127 w 138"/>
                    <a:gd name="T53" fmla="*/ 76 h 176"/>
                    <a:gd name="T54" fmla="*/ 118 w 138"/>
                    <a:gd name="T55" fmla="*/ 72 h 176"/>
                    <a:gd name="T56" fmla="*/ 69 w 138"/>
                    <a:gd name="T57" fmla="*/ 14 h 176"/>
                    <a:gd name="T58" fmla="*/ 75 w 138"/>
                    <a:gd name="T59" fmla="*/ 14 h 176"/>
                    <a:gd name="T60" fmla="*/ 83 w 138"/>
                    <a:gd name="T61" fmla="*/ 19 h 176"/>
                    <a:gd name="T62" fmla="*/ 90 w 138"/>
                    <a:gd name="T63" fmla="*/ 25 h 176"/>
                    <a:gd name="T64" fmla="*/ 93 w 138"/>
                    <a:gd name="T65" fmla="*/ 34 h 176"/>
                    <a:gd name="T66" fmla="*/ 94 w 138"/>
                    <a:gd name="T67" fmla="*/ 39 h 176"/>
                    <a:gd name="T68" fmla="*/ 92 w 138"/>
                    <a:gd name="T69" fmla="*/ 48 h 176"/>
                    <a:gd name="T70" fmla="*/ 87 w 138"/>
                    <a:gd name="T71" fmla="*/ 57 h 176"/>
                    <a:gd name="T72" fmla="*/ 79 w 138"/>
                    <a:gd name="T73" fmla="*/ 61 h 176"/>
                    <a:gd name="T74" fmla="*/ 69 w 138"/>
                    <a:gd name="T75" fmla="*/ 63 h 176"/>
                    <a:gd name="T76" fmla="*/ 65 w 138"/>
                    <a:gd name="T77" fmla="*/ 63 h 176"/>
                    <a:gd name="T78" fmla="*/ 56 w 138"/>
                    <a:gd name="T79" fmla="*/ 59 h 176"/>
                    <a:gd name="T80" fmla="*/ 49 w 138"/>
                    <a:gd name="T81" fmla="*/ 52 h 176"/>
                    <a:gd name="T82" fmla="*/ 46 w 138"/>
                    <a:gd name="T83" fmla="*/ 44 h 176"/>
                    <a:gd name="T84" fmla="*/ 46 w 138"/>
                    <a:gd name="T85" fmla="*/ 39 h 176"/>
                    <a:gd name="T86" fmla="*/ 47 w 138"/>
                    <a:gd name="T87" fmla="*/ 30 h 176"/>
                    <a:gd name="T88" fmla="*/ 52 w 138"/>
                    <a:gd name="T89" fmla="*/ 22 h 176"/>
                    <a:gd name="T90" fmla="*/ 60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9 w 138"/>
                    <a:gd name="T103" fmla="*/ 162 h 176"/>
                    <a:gd name="T104" fmla="*/ 14 w 138"/>
                    <a:gd name="T105" fmla="*/ 100 h 176"/>
                    <a:gd name="T106" fmla="*/ 15 w 138"/>
                    <a:gd name="T107" fmla="*/ 95 h 176"/>
                    <a:gd name="T108" fmla="*/ 21 w 138"/>
                    <a:gd name="T109" fmla="*/ 87 h 176"/>
                    <a:gd name="T110" fmla="*/ 25 w 138"/>
                    <a:gd name="T111" fmla="*/ 85 h 176"/>
                    <a:gd name="T112" fmla="*/ 47 w 138"/>
                    <a:gd name="T113" fmla="*/ 80 h 176"/>
                    <a:gd name="T114" fmla="*/ 69 w 138"/>
                    <a:gd name="T115" fmla="*/ 78 h 176"/>
                    <a:gd name="T116" fmla="*/ 92 w 138"/>
                    <a:gd name="T117" fmla="*/ 80 h 176"/>
                    <a:gd name="T118" fmla="*/ 114 w 138"/>
                    <a:gd name="T119" fmla="*/ 85 h 176"/>
                    <a:gd name="T120" fmla="*/ 118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8" y="72"/>
                      </a:moveTo>
                      <a:lnTo>
                        <a:pt x="118" y="72"/>
                      </a:lnTo>
                      <a:lnTo>
                        <a:pt x="107" y="68"/>
                      </a:lnTo>
                      <a:lnTo>
                        <a:pt x="96" y="66"/>
                      </a:lnTo>
                      <a:lnTo>
                        <a:pt x="96" y="66"/>
                      </a:lnTo>
                      <a:lnTo>
                        <a:pt x="102" y="61"/>
                      </a:lnTo>
                      <a:lnTo>
                        <a:pt x="105" y="54"/>
                      </a:lnTo>
                      <a:lnTo>
                        <a:pt x="107" y="47"/>
                      </a:lnTo>
                      <a:lnTo>
                        <a:pt x="108" y="39"/>
                      </a:lnTo>
                      <a:lnTo>
                        <a:pt x="108" y="39"/>
                      </a:lnTo>
                      <a:lnTo>
                        <a:pt x="107" y="31"/>
                      </a:lnTo>
                      <a:lnTo>
                        <a:pt x="105" y="24"/>
                      </a:lnTo>
                      <a:lnTo>
                        <a:pt x="102" y="18"/>
                      </a:lnTo>
                      <a:lnTo>
                        <a:pt x="96" y="11"/>
                      </a:lnTo>
                      <a:lnTo>
                        <a:pt x="91" y="7"/>
                      </a:lnTo>
                      <a:lnTo>
                        <a:pt x="84" y="4"/>
                      </a:lnTo>
                      <a:lnTo>
                        <a:pt x="77" y="1"/>
                      </a:lnTo>
                      <a:lnTo>
                        <a:pt x="69" y="0"/>
                      </a:lnTo>
                      <a:lnTo>
                        <a:pt x="69" y="0"/>
                      </a:lnTo>
                      <a:lnTo>
                        <a:pt x="62" y="1"/>
                      </a:lnTo>
                      <a:lnTo>
                        <a:pt x="54" y="4"/>
                      </a:lnTo>
                      <a:lnTo>
                        <a:pt x="48" y="7"/>
                      </a:lnTo>
                      <a:lnTo>
                        <a:pt x="42" y="11"/>
                      </a:lnTo>
                      <a:lnTo>
                        <a:pt x="38" y="18"/>
                      </a:lnTo>
                      <a:lnTo>
                        <a:pt x="34" y="24"/>
                      </a:lnTo>
                      <a:lnTo>
                        <a:pt x="31" y="31"/>
                      </a:lnTo>
                      <a:lnTo>
                        <a:pt x="30" y="39"/>
                      </a:lnTo>
                      <a:lnTo>
                        <a:pt x="30" y="39"/>
                      </a:lnTo>
                      <a:lnTo>
                        <a:pt x="31" y="47"/>
                      </a:lnTo>
                      <a:lnTo>
                        <a:pt x="34" y="54"/>
                      </a:lnTo>
                      <a:lnTo>
                        <a:pt x="38" y="61"/>
                      </a:lnTo>
                      <a:lnTo>
                        <a:pt x="42" y="66"/>
                      </a:lnTo>
                      <a:lnTo>
                        <a:pt x="42" y="66"/>
                      </a:lnTo>
                      <a:lnTo>
                        <a:pt x="31" y="68"/>
                      </a:lnTo>
                      <a:lnTo>
                        <a:pt x="21" y="72"/>
                      </a:lnTo>
                      <a:lnTo>
                        <a:pt x="21" y="72"/>
                      </a:lnTo>
                      <a:lnTo>
                        <a:pt x="16" y="73"/>
                      </a:lnTo>
                      <a:lnTo>
                        <a:pt x="13" y="76"/>
                      </a:lnTo>
                      <a:lnTo>
                        <a:pt x="10" y="79"/>
                      </a:lnTo>
                      <a:lnTo>
                        <a:pt x="7"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3" y="82"/>
                      </a:lnTo>
                      <a:lnTo>
                        <a:pt x="130" y="79"/>
                      </a:lnTo>
                      <a:lnTo>
                        <a:pt x="127" y="76"/>
                      </a:lnTo>
                      <a:lnTo>
                        <a:pt x="122" y="73"/>
                      </a:lnTo>
                      <a:lnTo>
                        <a:pt x="118" y="72"/>
                      </a:lnTo>
                      <a:lnTo>
                        <a:pt x="118" y="72"/>
                      </a:lnTo>
                      <a:close/>
                      <a:moveTo>
                        <a:pt x="69" y="14"/>
                      </a:moveTo>
                      <a:lnTo>
                        <a:pt x="69" y="14"/>
                      </a:lnTo>
                      <a:lnTo>
                        <a:pt x="75" y="14"/>
                      </a:lnTo>
                      <a:lnTo>
                        <a:pt x="79" y="17"/>
                      </a:lnTo>
                      <a:lnTo>
                        <a:pt x="83" y="19"/>
                      </a:lnTo>
                      <a:lnTo>
                        <a:pt x="87" y="22"/>
                      </a:lnTo>
                      <a:lnTo>
                        <a:pt x="90" y="25"/>
                      </a:lnTo>
                      <a:lnTo>
                        <a:pt x="92" y="30"/>
                      </a:lnTo>
                      <a:lnTo>
                        <a:pt x="93" y="34"/>
                      </a:lnTo>
                      <a:lnTo>
                        <a:pt x="94" y="39"/>
                      </a:lnTo>
                      <a:lnTo>
                        <a:pt x="94" y="39"/>
                      </a:lnTo>
                      <a:lnTo>
                        <a:pt x="93" y="44"/>
                      </a:lnTo>
                      <a:lnTo>
                        <a:pt x="92" y="48"/>
                      </a:lnTo>
                      <a:lnTo>
                        <a:pt x="90" y="52"/>
                      </a:lnTo>
                      <a:lnTo>
                        <a:pt x="87" y="57"/>
                      </a:lnTo>
                      <a:lnTo>
                        <a:pt x="83" y="59"/>
                      </a:lnTo>
                      <a:lnTo>
                        <a:pt x="79" y="61"/>
                      </a:lnTo>
                      <a:lnTo>
                        <a:pt x="75" y="63"/>
                      </a:lnTo>
                      <a:lnTo>
                        <a:pt x="69" y="63"/>
                      </a:lnTo>
                      <a:lnTo>
                        <a:pt x="69" y="63"/>
                      </a:lnTo>
                      <a:lnTo>
                        <a:pt x="65" y="63"/>
                      </a:lnTo>
                      <a:lnTo>
                        <a:pt x="60" y="61"/>
                      </a:lnTo>
                      <a:lnTo>
                        <a:pt x="56" y="59"/>
                      </a:lnTo>
                      <a:lnTo>
                        <a:pt x="52" y="57"/>
                      </a:lnTo>
                      <a:lnTo>
                        <a:pt x="49" y="52"/>
                      </a:lnTo>
                      <a:lnTo>
                        <a:pt x="47" y="48"/>
                      </a:lnTo>
                      <a:lnTo>
                        <a:pt x="46" y="44"/>
                      </a:lnTo>
                      <a:lnTo>
                        <a:pt x="46" y="39"/>
                      </a:lnTo>
                      <a:lnTo>
                        <a:pt x="46" y="39"/>
                      </a:lnTo>
                      <a:lnTo>
                        <a:pt x="46" y="34"/>
                      </a:lnTo>
                      <a:lnTo>
                        <a:pt x="47" y="30"/>
                      </a:lnTo>
                      <a:lnTo>
                        <a:pt x="49" y="25"/>
                      </a:lnTo>
                      <a:lnTo>
                        <a:pt x="52" y="22"/>
                      </a:lnTo>
                      <a:lnTo>
                        <a:pt x="56" y="19"/>
                      </a:lnTo>
                      <a:lnTo>
                        <a:pt x="60" y="17"/>
                      </a:lnTo>
                      <a:lnTo>
                        <a:pt x="65" y="14"/>
                      </a:lnTo>
                      <a:lnTo>
                        <a:pt x="69" y="14"/>
                      </a:lnTo>
                      <a:lnTo>
                        <a:pt x="69" y="14"/>
                      </a:lnTo>
                      <a:close/>
                      <a:moveTo>
                        <a:pt x="124" y="162"/>
                      </a:moveTo>
                      <a:lnTo>
                        <a:pt x="110" y="162"/>
                      </a:lnTo>
                      <a:lnTo>
                        <a:pt x="110" y="105"/>
                      </a:lnTo>
                      <a:lnTo>
                        <a:pt x="96" y="105"/>
                      </a:lnTo>
                      <a:lnTo>
                        <a:pt x="96" y="162"/>
                      </a:lnTo>
                      <a:lnTo>
                        <a:pt x="43" y="162"/>
                      </a:lnTo>
                      <a:lnTo>
                        <a:pt x="43" y="105"/>
                      </a:lnTo>
                      <a:lnTo>
                        <a:pt x="29" y="105"/>
                      </a:lnTo>
                      <a:lnTo>
                        <a:pt x="29" y="162"/>
                      </a:lnTo>
                      <a:lnTo>
                        <a:pt x="14" y="162"/>
                      </a:lnTo>
                      <a:lnTo>
                        <a:pt x="14" y="100"/>
                      </a:lnTo>
                      <a:lnTo>
                        <a:pt x="14" y="100"/>
                      </a:lnTo>
                      <a:lnTo>
                        <a:pt x="15" y="95"/>
                      </a:lnTo>
                      <a:lnTo>
                        <a:pt x="17" y="91"/>
                      </a:lnTo>
                      <a:lnTo>
                        <a:pt x="21" y="87"/>
                      </a:lnTo>
                      <a:lnTo>
                        <a:pt x="25" y="85"/>
                      </a:lnTo>
                      <a:lnTo>
                        <a:pt x="25" y="85"/>
                      </a:lnTo>
                      <a:lnTo>
                        <a:pt x="36" y="82"/>
                      </a:lnTo>
                      <a:lnTo>
                        <a:pt x="47" y="80"/>
                      </a:lnTo>
                      <a:lnTo>
                        <a:pt x="58" y="79"/>
                      </a:lnTo>
                      <a:lnTo>
                        <a:pt x="69" y="78"/>
                      </a:lnTo>
                      <a:lnTo>
                        <a:pt x="81" y="79"/>
                      </a:lnTo>
                      <a:lnTo>
                        <a:pt x="92" y="80"/>
                      </a:lnTo>
                      <a:lnTo>
                        <a:pt x="103" y="82"/>
                      </a:lnTo>
                      <a:lnTo>
                        <a:pt x="114" y="85"/>
                      </a:lnTo>
                      <a:lnTo>
                        <a:pt x="114" y="85"/>
                      </a:lnTo>
                      <a:lnTo>
                        <a:pt x="118" y="87"/>
                      </a:lnTo>
                      <a:lnTo>
                        <a:pt x="121" y="91"/>
                      </a:lnTo>
                      <a:lnTo>
                        <a:pt x="123" y="95"/>
                      </a:lnTo>
                      <a:lnTo>
                        <a:pt x="124" y="100"/>
                      </a:lnTo>
                      <a:lnTo>
                        <a:pt x="124"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76" name="图形"/>
                <p:cNvSpPr>
                  <a:spLocks noEditPoints="1"/>
                </p:cNvSpPr>
                <p:nvPr>
                  <p:custDataLst>
                    <p:tags r:id="rId18"/>
                  </p:custDataLst>
                </p:nvPr>
              </p:nvSpPr>
              <p:spPr bwMode="auto">
                <a:xfrm>
                  <a:off x="7951788" y="6115050"/>
                  <a:ext cx="219075" cy="279400"/>
                </a:xfrm>
                <a:custGeom>
                  <a:avLst/>
                  <a:gdLst>
                    <a:gd name="T0" fmla="*/ 117 w 138"/>
                    <a:gd name="T1" fmla="*/ 72 h 176"/>
                    <a:gd name="T2" fmla="*/ 96 w 138"/>
                    <a:gd name="T3" fmla="*/ 66 h 176"/>
                    <a:gd name="T4" fmla="*/ 100 w 138"/>
                    <a:gd name="T5" fmla="*/ 61 h 176"/>
                    <a:gd name="T6" fmla="*/ 106 w 138"/>
                    <a:gd name="T7" fmla="*/ 47 h 176"/>
                    <a:gd name="T8" fmla="*/ 108 w 138"/>
                    <a:gd name="T9" fmla="*/ 39 h 176"/>
                    <a:gd name="T10" fmla="*/ 104 w 138"/>
                    <a:gd name="T11" fmla="*/ 24 h 176"/>
                    <a:gd name="T12" fmla="*/ 96 w 138"/>
                    <a:gd name="T13" fmla="*/ 11 h 176"/>
                    <a:gd name="T14" fmla="*/ 84 w 138"/>
                    <a:gd name="T15" fmla="*/ 4 h 176"/>
                    <a:gd name="T16" fmla="*/ 69 w 138"/>
                    <a:gd name="T17" fmla="*/ 0 h 176"/>
                    <a:gd name="T18" fmla="*/ 61 w 138"/>
                    <a:gd name="T19" fmla="*/ 1 h 176"/>
                    <a:gd name="T20" fmla="*/ 47 w 138"/>
                    <a:gd name="T21" fmla="*/ 7 h 176"/>
                    <a:gd name="T22" fmla="*/ 36 w 138"/>
                    <a:gd name="T23" fmla="*/ 18 h 176"/>
                    <a:gd name="T24" fmla="*/ 31 w 138"/>
                    <a:gd name="T25" fmla="*/ 31 h 176"/>
                    <a:gd name="T26" fmla="*/ 30 w 138"/>
                    <a:gd name="T27" fmla="*/ 39 h 176"/>
                    <a:gd name="T28" fmla="*/ 33 w 138"/>
                    <a:gd name="T29" fmla="*/ 54 h 176"/>
                    <a:gd name="T30" fmla="*/ 42 w 138"/>
                    <a:gd name="T31" fmla="*/ 66 h 176"/>
                    <a:gd name="T32" fmla="*/ 31 w 138"/>
                    <a:gd name="T33" fmla="*/ 68 h 176"/>
                    <a:gd name="T34" fmla="*/ 20 w 138"/>
                    <a:gd name="T35" fmla="*/ 72 h 176"/>
                    <a:gd name="T36" fmla="*/ 13 w 138"/>
                    <a:gd name="T37" fmla="*/ 76 h 176"/>
                    <a:gd name="T38" fmla="*/ 6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2 w 138"/>
                    <a:gd name="T51" fmla="*/ 82 h 176"/>
                    <a:gd name="T52" fmla="*/ 125 w 138"/>
                    <a:gd name="T53" fmla="*/ 76 h 176"/>
                    <a:gd name="T54" fmla="*/ 117 w 138"/>
                    <a:gd name="T55" fmla="*/ 72 h 176"/>
                    <a:gd name="T56" fmla="*/ 69 w 138"/>
                    <a:gd name="T57" fmla="*/ 14 h 176"/>
                    <a:gd name="T58" fmla="*/ 74 w 138"/>
                    <a:gd name="T59" fmla="*/ 14 h 176"/>
                    <a:gd name="T60" fmla="*/ 83 w 138"/>
                    <a:gd name="T61" fmla="*/ 19 h 176"/>
                    <a:gd name="T62" fmla="*/ 89 w 138"/>
                    <a:gd name="T63" fmla="*/ 25 h 176"/>
                    <a:gd name="T64" fmla="*/ 92 w 138"/>
                    <a:gd name="T65" fmla="*/ 34 h 176"/>
                    <a:gd name="T66" fmla="*/ 94 w 138"/>
                    <a:gd name="T67" fmla="*/ 39 h 176"/>
                    <a:gd name="T68" fmla="*/ 91 w 138"/>
                    <a:gd name="T69" fmla="*/ 48 h 176"/>
                    <a:gd name="T70" fmla="*/ 86 w 138"/>
                    <a:gd name="T71" fmla="*/ 57 h 176"/>
                    <a:gd name="T72" fmla="*/ 78 w 138"/>
                    <a:gd name="T73" fmla="*/ 61 h 176"/>
                    <a:gd name="T74" fmla="*/ 69 w 138"/>
                    <a:gd name="T75" fmla="*/ 63 h 176"/>
                    <a:gd name="T76" fmla="*/ 64 w 138"/>
                    <a:gd name="T77" fmla="*/ 63 h 176"/>
                    <a:gd name="T78" fmla="*/ 55 w 138"/>
                    <a:gd name="T79" fmla="*/ 59 h 176"/>
                    <a:gd name="T80" fmla="*/ 48 w 138"/>
                    <a:gd name="T81" fmla="*/ 52 h 176"/>
                    <a:gd name="T82" fmla="*/ 45 w 138"/>
                    <a:gd name="T83" fmla="*/ 44 h 176"/>
                    <a:gd name="T84" fmla="*/ 44 w 138"/>
                    <a:gd name="T85" fmla="*/ 39 h 176"/>
                    <a:gd name="T86" fmla="*/ 46 w 138"/>
                    <a:gd name="T87" fmla="*/ 30 h 176"/>
                    <a:gd name="T88" fmla="*/ 51 w 138"/>
                    <a:gd name="T89" fmla="*/ 22 h 176"/>
                    <a:gd name="T90" fmla="*/ 59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8 w 138"/>
                    <a:gd name="T103" fmla="*/ 162 h 176"/>
                    <a:gd name="T104" fmla="*/ 14 w 138"/>
                    <a:gd name="T105" fmla="*/ 100 h 176"/>
                    <a:gd name="T106" fmla="*/ 15 w 138"/>
                    <a:gd name="T107" fmla="*/ 95 h 176"/>
                    <a:gd name="T108" fmla="*/ 20 w 138"/>
                    <a:gd name="T109" fmla="*/ 87 h 176"/>
                    <a:gd name="T110" fmla="*/ 24 w 138"/>
                    <a:gd name="T111" fmla="*/ 85 h 176"/>
                    <a:gd name="T112" fmla="*/ 46 w 138"/>
                    <a:gd name="T113" fmla="*/ 80 h 176"/>
                    <a:gd name="T114" fmla="*/ 69 w 138"/>
                    <a:gd name="T115" fmla="*/ 78 h 176"/>
                    <a:gd name="T116" fmla="*/ 91 w 138"/>
                    <a:gd name="T117" fmla="*/ 80 h 176"/>
                    <a:gd name="T118" fmla="*/ 113 w 138"/>
                    <a:gd name="T119" fmla="*/ 85 h 176"/>
                    <a:gd name="T120" fmla="*/ 117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7" y="72"/>
                      </a:moveTo>
                      <a:lnTo>
                        <a:pt x="117" y="72"/>
                      </a:lnTo>
                      <a:lnTo>
                        <a:pt x="106" y="68"/>
                      </a:lnTo>
                      <a:lnTo>
                        <a:pt x="96" y="66"/>
                      </a:lnTo>
                      <a:lnTo>
                        <a:pt x="96" y="66"/>
                      </a:lnTo>
                      <a:lnTo>
                        <a:pt x="100" y="61"/>
                      </a:lnTo>
                      <a:lnTo>
                        <a:pt x="104" y="54"/>
                      </a:lnTo>
                      <a:lnTo>
                        <a:pt x="106" y="47"/>
                      </a:lnTo>
                      <a:lnTo>
                        <a:pt x="108" y="39"/>
                      </a:lnTo>
                      <a:lnTo>
                        <a:pt x="108" y="39"/>
                      </a:lnTo>
                      <a:lnTo>
                        <a:pt x="106" y="31"/>
                      </a:lnTo>
                      <a:lnTo>
                        <a:pt x="104" y="24"/>
                      </a:lnTo>
                      <a:lnTo>
                        <a:pt x="101" y="18"/>
                      </a:lnTo>
                      <a:lnTo>
                        <a:pt x="96" y="11"/>
                      </a:lnTo>
                      <a:lnTo>
                        <a:pt x="90" y="7"/>
                      </a:lnTo>
                      <a:lnTo>
                        <a:pt x="84" y="4"/>
                      </a:lnTo>
                      <a:lnTo>
                        <a:pt x="76" y="1"/>
                      </a:lnTo>
                      <a:lnTo>
                        <a:pt x="69" y="0"/>
                      </a:lnTo>
                      <a:lnTo>
                        <a:pt x="69" y="0"/>
                      </a:lnTo>
                      <a:lnTo>
                        <a:pt x="61" y="1"/>
                      </a:lnTo>
                      <a:lnTo>
                        <a:pt x="54" y="4"/>
                      </a:lnTo>
                      <a:lnTo>
                        <a:pt x="47" y="7"/>
                      </a:lnTo>
                      <a:lnTo>
                        <a:pt x="42" y="11"/>
                      </a:lnTo>
                      <a:lnTo>
                        <a:pt x="36" y="18"/>
                      </a:lnTo>
                      <a:lnTo>
                        <a:pt x="33" y="24"/>
                      </a:lnTo>
                      <a:lnTo>
                        <a:pt x="31" y="31"/>
                      </a:lnTo>
                      <a:lnTo>
                        <a:pt x="30" y="39"/>
                      </a:lnTo>
                      <a:lnTo>
                        <a:pt x="30" y="39"/>
                      </a:lnTo>
                      <a:lnTo>
                        <a:pt x="31" y="47"/>
                      </a:lnTo>
                      <a:lnTo>
                        <a:pt x="33" y="54"/>
                      </a:lnTo>
                      <a:lnTo>
                        <a:pt x="37" y="61"/>
                      </a:lnTo>
                      <a:lnTo>
                        <a:pt x="42" y="66"/>
                      </a:lnTo>
                      <a:lnTo>
                        <a:pt x="42" y="66"/>
                      </a:lnTo>
                      <a:lnTo>
                        <a:pt x="31" y="68"/>
                      </a:lnTo>
                      <a:lnTo>
                        <a:pt x="20" y="72"/>
                      </a:lnTo>
                      <a:lnTo>
                        <a:pt x="20" y="72"/>
                      </a:lnTo>
                      <a:lnTo>
                        <a:pt x="16" y="73"/>
                      </a:lnTo>
                      <a:lnTo>
                        <a:pt x="13" y="76"/>
                      </a:lnTo>
                      <a:lnTo>
                        <a:pt x="8" y="79"/>
                      </a:lnTo>
                      <a:lnTo>
                        <a:pt x="6"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2" y="82"/>
                      </a:lnTo>
                      <a:lnTo>
                        <a:pt x="129" y="79"/>
                      </a:lnTo>
                      <a:lnTo>
                        <a:pt x="125" y="76"/>
                      </a:lnTo>
                      <a:lnTo>
                        <a:pt x="122" y="73"/>
                      </a:lnTo>
                      <a:lnTo>
                        <a:pt x="117" y="72"/>
                      </a:lnTo>
                      <a:lnTo>
                        <a:pt x="117" y="72"/>
                      </a:lnTo>
                      <a:close/>
                      <a:moveTo>
                        <a:pt x="69" y="14"/>
                      </a:moveTo>
                      <a:lnTo>
                        <a:pt x="69" y="14"/>
                      </a:lnTo>
                      <a:lnTo>
                        <a:pt x="74" y="14"/>
                      </a:lnTo>
                      <a:lnTo>
                        <a:pt x="78" y="17"/>
                      </a:lnTo>
                      <a:lnTo>
                        <a:pt x="83" y="19"/>
                      </a:lnTo>
                      <a:lnTo>
                        <a:pt x="86" y="22"/>
                      </a:lnTo>
                      <a:lnTo>
                        <a:pt x="89" y="25"/>
                      </a:lnTo>
                      <a:lnTo>
                        <a:pt x="91" y="30"/>
                      </a:lnTo>
                      <a:lnTo>
                        <a:pt x="92" y="34"/>
                      </a:lnTo>
                      <a:lnTo>
                        <a:pt x="94" y="39"/>
                      </a:lnTo>
                      <a:lnTo>
                        <a:pt x="94" y="39"/>
                      </a:lnTo>
                      <a:lnTo>
                        <a:pt x="92" y="44"/>
                      </a:lnTo>
                      <a:lnTo>
                        <a:pt x="91" y="48"/>
                      </a:lnTo>
                      <a:lnTo>
                        <a:pt x="89" y="52"/>
                      </a:lnTo>
                      <a:lnTo>
                        <a:pt x="86" y="57"/>
                      </a:lnTo>
                      <a:lnTo>
                        <a:pt x="83" y="59"/>
                      </a:lnTo>
                      <a:lnTo>
                        <a:pt x="78" y="61"/>
                      </a:lnTo>
                      <a:lnTo>
                        <a:pt x="74" y="63"/>
                      </a:lnTo>
                      <a:lnTo>
                        <a:pt x="69" y="63"/>
                      </a:lnTo>
                      <a:lnTo>
                        <a:pt x="69" y="63"/>
                      </a:lnTo>
                      <a:lnTo>
                        <a:pt x="64" y="63"/>
                      </a:lnTo>
                      <a:lnTo>
                        <a:pt x="59" y="61"/>
                      </a:lnTo>
                      <a:lnTo>
                        <a:pt x="55" y="59"/>
                      </a:lnTo>
                      <a:lnTo>
                        <a:pt x="51" y="57"/>
                      </a:lnTo>
                      <a:lnTo>
                        <a:pt x="48" y="52"/>
                      </a:lnTo>
                      <a:lnTo>
                        <a:pt x="46" y="48"/>
                      </a:lnTo>
                      <a:lnTo>
                        <a:pt x="45" y="44"/>
                      </a:lnTo>
                      <a:lnTo>
                        <a:pt x="44" y="39"/>
                      </a:lnTo>
                      <a:lnTo>
                        <a:pt x="44" y="39"/>
                      </a:lnTo>
                      <a:lnTo>
                        <a:pt x="45" y="34"/>
                      </a:lnTo>
                      <a:lnTo>
                        <a:pt x="46" y="30"/>
                      </a:lnTo>
                      <a:lnTo>
                        <a:pt x="48" y="25"/>
                      </a:lnTo>
                      <a:lnTo>
                        <a:pt x="51" y="22"/>
                      </a:lnTo>
                      <a:lnTo>
                        <a:pt x="55" y="19"/>
                      </a:lnTo>
                      <a:lnTo>
                        <a:pt x="59" y="17"/>
                      </a:lnTo>
                      <a:lnTo>
                        <a:pt x="64" y="14"/>
                      </a:lnTo>
                      <a:lnTo>
                        <a:pt x="69" y="14"/>
                      </a:lnTo>
                      <a:lnTo>
                        <a:pt x="69" y="14"/>
                      </a:lnTo>
                      <a:close/>
                      <a:moveTo>
                        <a:pt x="124" y="162"/>
                      </a:moveTo>
                      <a:lnTo>
                        <a:pt x="110" y="162"/>
                      </a:lnTo>
                      <a:lnTo>
                        <a:pt x="110" y="105"/>
                      </a:lnTo>
                      <a:lnTo>
                        <a:pt x="96" y="105"/>
                      </a:lnTo>
                      <a:lnTo>
                        <a:pt x="96" y="162"/>
                      </a:lnTo>
                      <a:lnTo>
                        <a:pt x="43" y="162"/>
                      </a:lnTo>
                      <a:lnTo>
                        <a:pt x="43" y="105"/>
                      </a:lnTo>
                      <a:lnTo>
                        <a:pt x="28" y="105"/>
                      </a:lnTo>
                      <a:lnTo>
                        <a:pt x="28" y="162"/>
                      </a:lnTo>
                      <a:lnTo>
                        <a:pt x="14" y="162"/>
                      </a:lnTo>
                      <a:lnTo>
                        <a:pt x="14" y="100"/>
                      </a:lnTo>
                      <a:lnTo>
                        <a:pt x="14" y="100"/>
                      </a:lnTo>
                      <a:lnTo>
                        <a:pt x="15" y="95"/>
                      </a:lnTo>
                      <a:lnTo>
                        <a:pt x="17" y="91"/>
                      </a:lnTo>
                      <a:lnTo>
                        <a:pt x="20" y="87"/>
                      </a:lnTo>
                      <a:lnTo>
                        <a:pt x="24" y="85"/>
                      </a:lnTo>
                      <a:lnTo>
                        <a:pt x="24" y="85"/>
                      </a:lnTo>
                      <a:lnTo>
                        <a:pt x="35" y="82"/>
                      </a:lnTo>
                      <a:lnTo>
                        <a:pt x="46" y="80"/>
                      </a:lnTo>
                      <a:lnTo>
                        <a:pt x="58" y="79"/>
                      </a:lnTo>
                      <a:lnTo>
                        <a:pt x="69" y="78"/>
                      </a:lnTo>
                      <a:lnTo>
                        <a:pt x="79" y="79"/>
                      </a:lnTo>
                      <a:lnTo>
                        <a:pt x="91" y="80"/>
                      </a:lnTo>
                      <a:lnTo>
                        <a:pt x="102" y="82"/>
                      </a:lnTo>
                      <a:lnTo>
                        <a:pt x="113" y="85"/>
                      </a:lnTo>
                      <a:lnTo>
                        <a:pt x="113" y="85"/>
                      </a:lnTo>
                      <a:lnTo>
                        <a:pt x="117" y="87"/>
                      </a:lnTo>
                      <a:lnTo>
                        <a:pt x="121" y="91"/>
                      </a:lnTo>
                      <a:lnTo>
                        <a:pt x="123" y="95"/>
                      </a:lnTo>
                      <a:lnTo>
                        <a:pt x="124" y="100"/>
                      </a:lnTo>
                      <a:lnTo>
                        <a:pt x="124"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77" name="图形"/>
                <p:cNvSpPr/>
                <p:nvPr>
                  <p:custDataLst>
                    <p:tags r:id="rId19"/>
                  </p:custDataLst>
                </p:nvPr>
              </p:nvSpPr>
              <p:spPr bwMode="auto">
                <a:xfrm>
                  <a:off x="7519988" y="5938838"/>
                  <a:ext cx="557213" cy="138113"/>
                </a:xfrm>
                <a:custGeom>
                  <a:avLst/>
                  <a:gdLst>
                    <a:gd name="T0" fmla="*/ 15 w 351"/>
                    <a:gd name="T1" fmla="*/ 55 h 87"/>
                    <a:gd name="T2" fmla="*/ 15 w 351"/>
                    <a:gd name="T3" fmla="*/ 55 h 87"/>
                    <a:gd name="T4" fmla="*/ 16 w 351"/>
                    <a:gd name="T5" fmla="*/ 51 h 87"/>
                    <a:gd name="T6" fmla="*/ 19 w 351"/>
                    <a:gd name="T7" fmla="*/ 47 h 87"/>
                    <a:gd name="T8" fmla="*/ 22 w 351"/>
                    <a:gd name="T9" fmla="*/ 44 h 87"/>
                    <a:gd name="T10" fmla="*/ 26 w 351"/>
                    <a:gd name="T11" fmla="*/ 43 h 87"/>
                    <a:gd name="T12" fmla="*/ 169 w 351"/>
                    <a:gd name="T13" fmla="*/ 43 h 87"/>
                    <a:gd name="T14" fmla="*/ 169 w 351"/>
                    <a:gd name="T15" fmla="*/ 85 h 87"/>
                    <a:gd name="T16" fmla="*/ 183 w 351"/>
                    <a:gd name="T17" fmla="*/ 85 h 87"/>
                    <a:gd name="T18" fmla="*/ 183 w 351"/>
                    <a:gd name="T19" fmla="*/ 43 h 87"/>
                    <a:gd name="T20" fmla="*/ 326 w 351"/>
                    <a:gd name="T21" fmla="*/ 43 h 87"/>
                    <a:gd name="T22" fmla="*/ 326 w 351"/>
                    <a:gd name="T23" fmla="*/ 43 h 87"/>
                    <a:gd name="T24" fmla="*/ 330 w 351"/>
                    <a:gd name="T25" fmla="*/ 44 h 87"/>
                    <a:gd name="T26" fmla="*/ 334 w 351"/>
                    <a:gd name="T27" fmla="*/ 47 h 87"/>
                    <a:gd name="T28" fmla="*/ 336 w 351"/>
                    <a:gd name="T29" fmla="*/ 51 h 87"/>
                    <a:gd name="T30" fmla="*/ 337 w 351"/>
                    <a:gd name="T31" fmla="*/ 55 h 87"/>
                    <a:gd name="T32" fmla="*/ 337 w 351"/>
                    <a:gd name="T33" fmla="*/ 87 h 87"/>
                    <a:gd name="T34" fmla="*/ 351 w 351"/>
                    <a:gd name="T35" fmla="*/ 87 h 87"/>
                    <a:gd name="T36" fmla="*/ 351 w 351"/>
                    <a:gd name="T37" fmla="*/ 55 h 87"/>
                    <a:gd name="T38" fmla="*/ 351 w 351"/>
                    <a:gd name="T39" fmla="*/ 55 h 87"/>
                    <a:gd name="T40" fmla="*/ 350 w 351"/>
                    <a:gd name="T41" fmla="*/ 50 h 87"/>
                    <a:gd name="T42" fmla="*/ 349 w 351"/>
                    <a:gd name="T43" fmla="*/ 45 h 87"/>
                    <a:gd name="T44" fmla="*/ 347 w 351"/>
                    <a:gd name="T45" fmla="*/ 40 h 87"/>
                    <a:gd name="T46" fmla="*/ 344 w 351"/>
                    <a:gd name="T47" fmla="*/ 37 h 87"/>
                    <a:gd name="T48" fmla="*/ 340 w 351"/>
                    <a:gd name="T49" fmla="*/ 34 h 87"/>
                    <a:gd name="T50" fmla="*/ 335 w 351"/>
                    <a:gd name="T51" fmla="*/ 31 h 87"/>
                    <a:gd name="T52" fmla="*/ 331 w 351"/>
                    <a:gd name="T53" fmla="*/ 29 h 87"/>
                    <a:gd name="T54" fmla="*/ 326 w 351"/>
                    <a:gd name="T55" fmla="*/ 29 h 87"/>
                    <a:gd name="T56" fmla="*/ 183 w 351"/>
                    <a:gd name="T57" fmla="*/ 29 h 87"/>
                    <a:gd name="T58" fmla="*/ 183 w 351"/>
                    <a:gd name="T59" fmla="*/ 0 h 87"/>
                    <a:gd name="T60" fmla="*/ 169 w 351"/>
                    <a:gd name="T61" fmla="*/ 0 h 87"/>
                    <a:gd name="T62" fmla="*/ 169 w 351"/>
                    <a:gd name="T63" fmla="*/ 29 h 87"/>
                    <a:gd name="T64" fmla="*/ 26 w 351"/>
                    <a:gd name="T65" fmla="*/ 29 h 87"/>
                    <a:gd name="T66" fmla="*/ 26 w 351"/>
                    <a:gd name="T67" fmla="*/ 29 h 87"/>
                    <a:gd name="T68" fmla="*/ 22 w 351"/>
                    <a:gd name="T69" fmla="*/ 29 h 87"/>
                    <a:gd name="T70" fmla="*/ 17 w 351"/>
                    <a:gd name="T71" fmla="*/ 31 h 87"/>
                    <a:gd name="T72" fmla="*/ 12 w 351"/>
                    <a:gd name="T73" fmla="*/ 34 h 87"/>
                    <a:gd name="T74" fmla="*/ 8 w 351"/>
                    <a:gd name="T75" fmla="*/ 37 h 87"/>
                    <a:gd name="T76" fmla="*/ 5 w 351"/>
                    <a:gd name="T77" fmla="*/ 40 h 87"/>
                    <a:gd name="T78" fmla="*/ 3 w 351"/>
                    <a:gd name="T79" fmla="*/ 45 h 87"/>
                    <a:gd name="T80" fmla="*/ 2 w 351"/>
                    <a:gd name="T81" fmla="*/ 50 h 87"/>
                    <a:gd name="T82" fmla="*/ 0 w 351"/>
                    <a:gd name="T83" fmla="*/ 55 h 87"/>
                    <a:gd name="T84" fmla="*/ 0 w 351"/>
                    <a:gd name="T85" fmla="*/ 87 h 87"/>
                    <a:gd name="T86" fmla="*/ 15 w 351"/>
                    <a:gd name="T87" fmla="*/ 87 h 87"/>
                    <a:gd name="T88" fmla="*/ 15 w 351"/>
                    <a:gd name="T89" fmla="*/ 5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87">
                      <a:moveTo>
                        <a:pt x="15" y="55"/>
                      </a:moveTo>
                      <a:lnTo>
                        <a:pt x="15" y="55"/>
                      </a:lnTo>
                      <a:lnTo>
                        <a:pt x="16" y="51"/>
                      </a:lnTo>
                      <a:lnTo>
                        <a:pt x="19" y="47"/>
                      </a:lnTo>
                      <a:lnTo>
                        <a:pt x="22" y="44"/>
                      </a:lnTo>
                      <a:lnTo>
                        <a:pt x="26" y="43"/>
                      </a:lnTo>
                      <a:lnTo>
                        <a:pt x="169" y="43"/>
                      </a:lnTo>
                      <a:lnTo>
                        <a:pt x="169" y="85"/>
                      </a:lnTo>
                      <a:lnTo>
                        <a:pt x="183" y="85"/>
                      </a:lnTo>
                      <a:lnTo>
                        <a:pt x="183" y="43"/>
                      </a:lnTo>
                      <a:lnTo>
                        <a:pt x="326" y="43"/>
                      </a:lnTo>
                      <a:lnTo>
                        <a:pt x="326" y="43"/>
                      </a:lnTo>
                      <a:lnTo>
                        <a:pt x="330" y="44"/>
                      </a:lnTo>
                      <a:lnTo>
                        <a:pt x="334" y="47"/>
                      </a:lnTo>
                      <a:lnTo>
                        <a:pt x="336" y="51"/>
                      </a:lnTo>
                      <a:lnTo>
                        <a:pt x="337" y="55"/>
                      </a:lnTo>
                      <a:lnTo>
                        <a:pt x="337" y="87"/>
                      </a:lnTo>
                      <a:lnTo>
                        <a:pt x="351" y="87"/>
                      </a:lnTo>
                      <a:lnTo>
                        <a:pt x="351" y="55"/>
                      </a:lnTo>
                      <a:lnTo>
                        <a:pt x="351" y="55"/>
                      </a:lnTo>
                      <a:lnTo>
                        <a:pt x="350" y="50"/>
                      </a:lnTo>
                      <a:lnTo>
                        <a:pt x="349" y="45"/>
                      </a:lnTo>
                      <a:lnTo>
                        <a:pt x="347" y="40"/>
                      </a:lnTo>
                      <a:lnTo>
                        <a:pt x="344" y="37"/>
                      </a:lnTo>
                      <a:lnTo>
                        <a:pt x="340" y="34"/>
                      </a:lnTo>
                      <a:lnTo>
                        <a:pt x="335" y="31"/>
                      </a:lnTo>
                      <a:lnTo>
                        <a:pt x="331" y="29"/>
                      </a:lnTo>
                      <a:lnTo>
                        <a:pt x="326" y="29"/>
                      </a:lnTo>
                      <a:lnTo>
                        <a:pt x="183" y="29"/>
                      </a:lnTo>
                      <a:lnTo>
                        <a:pt x="183" y="0"/>
                      </a:lnTo>
                      <a:lnTo>
                        <a:pt x="169" y="0"/>
                      </a:lnTo>
                      <a:lnTo>
                        <a:pt x="169" y="29"/>
                      </a:lnTo>
                      <a:lnTo>
                        <a:pt x="26" y="29"/>
                      </a:lnTo>
                      <a:lnTo>
                        <a:pt x="26" y="29"/>
                      </a:lnTo>
                      <a:lnTo>
                        <a:pt x="22" y="29"/>
                      </a:lnTo>
                      <a:lnTo>
                        <a:pt x="17" y="31"/>
                      </a:lnTo>
                      <a:lnTo>
                        <a:pt x="12" y="34"/>
                      </a:lnTo>
                      <a:lnTo>
                        <a:pt x="8" y="37"/>
                      </a:lnTo>
                      <a:lnTo>
                        <a:pt x="5" y="40"/>
                      </a:lnTo>
                      <a:lnTo>
                        <a:pt x="3" y="45"/>
                      </a:lnTo>
                      <a:lnTo>
                        <a:pt x="2" y="50"/>
                      </a:lnTo>
                      <a:lnTo>
                        <a:pt x="0" y="55"/>
                      </a:lnTo>
                      <a:lnTo>
                        <a:pt x="0" y="87"/>
                      </a:lnTo>
                      <a:lnTo>
                        <a:pt x="15" y="87"/>
                      </a:lnTo>
                      <a:lnTo>
                        <a:pt x="15"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grpSp>
          <p:nvGrpSpPr>
            <p:cNvPr id="78" name="图形"/>
            <p:cNvGrpSpPr/>
            <p:nvPr/>
          </p:nvGrpSpPr>
          <p:grpSpPr>
            <a:xfrm>
              <a:off x="16639" y="5224"/>
              <a:ext cx="1059" cy="1059"/>
              <a:chOff x="3955336" y="3337560"/>
              <a:chExt cx="932682" cy="932682"/>
            </a:xfrm>
          </p:grpSpPr>
          <p:sp>
            <p:nvSpPr>
              <p:cNvPr id="79" name="图形"/>
              <p:cNvSpPr/>
              <p:nvPr>
                <p:custDataLst>
                  <p:tags r:id="rId6"/>
                </p:custDataLst>
              </p:nvPr>
            </p:nvSpPr>
            <p:spPr>
              <a:xfrm>
                <a:off x="3955336" y="3337560"/>
                <a:ext cx="932682" cy="932682"/>
              </a:xfrm>
              <a:prstGeom prst="ellipse">
                <a:avLst/>
              </a:prstGeom>
              <a:gradFill>
                <a:gsLst>
                  <a:gs pos="18000">
                    <a:schemeClr val="accent1"/>
                  </a:gs>
                  <a:gs pos="100000">
                    <a:schemeClr val="accent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思源黑体旧字形 Light" panose="020B0300000000000000" charset="-128"/>
                  <a:cs typeface="思源黑体旧字形 Light" panose="020B0300000000000000" charset="-128"/>
                </a:endParaRPr>
              </a:p>
            </p:txBody>
          </p:sp>
          <p:grpSp>
            <p:nvGrpSpPr>
              <p:cNvPr id="80" name="Group 62"/>
              <p:cNvGrpSpPr/>
              <p:nvPr/>
            </p:nvGrpSpPr>
            <p:grpSpPr>
              <a:xfrm>
                <a:off x="4170917" y="3566508"/>
                <a:ext cx="501521" cy="474787"/>
                <a:chOff x="2835275" y="3127375"/>
                <a:chExt cx="744538" cy="704850"/>
              </a:xfrm>
              <a:solidFill>
                <a:schemeClr val="bg1"/>
              </a:solidFill>
            </p:grpSpPr>
            <p:sp>
              <p:nvSpPr>
                <p:cNvPr id="81" name="图形"/>
                <p:cNvSpPr>
                  <a:spLocks noEditPoints="1"/>
                </p:cNvSpPr>
                <p:nvPr>
                  <p:custDataLst>
                    <p:tags r:id="rId7"/>
                  </p:custDataLst>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2" name="图形"/>
                <p:cNvSpPr>
                  <a:spLocks noEditPoints="1"/>
                </p:cNvSpPr>
                <p:nvPr>
                  <p:custDataLst>
                    <p:tags r:id="rId8"/>
                  </p:custDataLst>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3" name="图形"/>
                <p:cNvSpPr>
                  <a:spLocks noEditPoints="1"/>
                </p:cNvSpPr>
                <p:nvPr>
                  <p:custDataLst>
                    <p:tags r:id="rId9"/>
                  </p:custDataLst>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4" name="图形"/>
                <p:cNvSpPr>
                  <a:spLocks noEditPoints="1"/>
                </p:cNvSpPr>
                <p:nvPr>
                  <p:custDataLst>
                    <p:tags r:id="rId10"/>
                  </p:custDataLst>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5" name="图形"/>
                <p:cNvSpPr>
                  <a:spLocks noEditPoints="1"/>
                </p:cNvSpPr>
                <p:nvPr>
                  <p:custDataLst>
                    <p:tags r:id="rId11"/>
                  </p:custDataLst>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6" name="图形"/>
                <p:cNvSpPr>
                  <a:spLocks noEditPoints="1"/>
                </p:cNvSpPr>
                <p:nvPr>
                  <p:custDataLst>
                    <p:tags r:id="rId12"/>
                  </p:custDataLst>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sp>
              <p:nvSpPr>
                <p:cNvPr id="87" name="图形"/>
                <p:cNvSpPr/>
                <p:nvPr>
                  <p:custDataLst>
                    <p:tags r:id="rId13"/>
                  </p:custDataLst>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cs typeface="思源黑体旧字形 Light" panose="020B0300000000000000" charset="-128"/>
                  </a:endParaRPr>
                </a:p>
              </p:txBody>
            </p:sp>
          </p:grpSp>
        </p:grpSp>
        <p:pic>
          <p:nvPicPr>
            <p:cNvPr id="3" name="图形" descr="E:\006包图网\素材\029商务3D\112158-removebg-preview.png112158-removebg-preview"/>
            <p:cNvPicPr>
              <a:picLocks noChangeAspect="1"/>
            </p:cNvPicPr>
            <p:nvPr>
              <p:custDataLst>
                <p:tags r:id="rId5"/>
              </p:custDataLst>
            </p:nvPr>
          </p:nvPicPr>
          <p:blipFill>
            <a:blip r:embed="rId46"/>
            <a:srcRect l="8426" t="23494" r="6380" b="19986"/>
            <a:stretch>
              <a:fillRect/>
            </a:stretch>
          </p:blipFill>
          <p:spPr>
            <a:xfrm>
              <a:off x="6029" y="2655"/>
              <a:ext cx="6743" cy="6712"/>
            </a:xfrm>
            <a:prstGeom prst="rect">
              <a:avLst/>
            </a:prstGeom>
          </p:spPr>
        </p:pic>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图形"/>
          <p:cNvGrpSpPr/>
          <p:nvPr/>
        </p:nvGrpSpPr>
        <p:grpSpPr>
          <a:xfrm>
            <a:off x="1095376" y="1910080"/>
            <a:ext cx="10012791" cy="3622040"/>
            <a:chOff x="1410" y="3160"/>
            <a:chExt cx="16398" cy="5932"/>
          </a:xfrm>
        </p:grpSpPr>
        <p:sp>
          <p:nvSpPr>
            <p:cNvPr id="14" name="图形"/>
            <p:cNvSpPr txBox="1"/>
            <p:nvPr>
              <p:custDataLst>
                <p:tags r:id="rId2"/>
              </p:custDataLst>
            </p:nvPr>
          </p:nvSpPr>
          <p:spPr>
            <a:xfrm>
              <a:off x="14143" y="4022"/>
              <a:ext cx="2977" cy="65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indent="0" algn="r">
                <a:buNone/>
              </a:pPr>
              <a:r>
                <a:rPr lang="en-US" altLang="zh-CN"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43" name="图形"/>
            <p:cNvSpPr txBox="1"/>
            <p:nvPr>
              <p:custDataLst>
                <p:tags r:id="rId3"/>
              </p:custDataLst>
            </p:nvPr>
          </p:nvSpPr>
          <p:spPr>
            <a:xfrm>
              <a:off x="14143" y="6573"/>
              <a:ext cx="2977" cy="65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indent="0" algn="r">
                <a:buNone/>
              </a:pPr>
              <a:r>
                <a:rPr lang="en-US" altLang="zh-CN"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graphicFrame>
          <p:nvGraphicFramePr>
            <p:cNvPr id="6" name="图形"/>
            <p:cNvGraphicFramePr/>
            <p:nvPr>
              <p:custDataLst>
                <p:tags r:id="rId4"/>
              </p:custDataLst>
              <p:extLst>
                <p:ext uri="{D42A27DB-BD31-4B8C-83A1-F6EECF244321}">
                  <p14:modId xmlns:p14="http://schemas.microsoft.com/office/powerpoint/2010/main" val="2771562640"/>
                </p:ext>
              </p:extLst>
            </p:nvPr>
          </p:nvGraphicFramePr>
          <p:xfrm>
            <a:off x="6634" y="3160"/>
            <a:ext cx="5932" cy="5932"/>
          </p:xfrm>
          <a:graphic>
            <a:graphicData uri="http://schemas.openxmlformats.org/drawingml/2006/chart">
              <c:chart xmlns:c="http://schemas.openxmlformats.org/drawingml/2006/chart" xmlns:r="http://schemas.openxmlformats.org/officeDocument/2006/relationships" r:id="rId31"/>
            </a:graphicData>
          </a:graphic>
        </p:graphicFrame>
        <p:sp>
          <p:nvSpPr>
            <p:cNvPr id="5124" name="图形"/>
            <p:cNvSpPr>
              <a:spLocks noChangeArrowheads="1"/>
            </p:cNvSpPr>
            <p:nvPr>
              <p:custDataLst>
                <p:tags r:id="rId5"/>
              </p:custDataLst>
            </p:nvPr>
          </p:nvSpPr>
          <p:spPr bwMode="auto">
            <a:xfrm>
              <a:off x="6984" y="3483"/>
              <a:ext cx="5255" cy="5255"/>
            </a:xfrm>
            <a:prstGeom prst="ellipse">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25" name="图形"/>
            <p:cNvSpPr>
              <a:spLocks noChangeArrowheads="1"/>
            </p:cNvSpPr>
            <p:nvPr>
              <p:custDataLst>
                <p:tags r:id="rId6"/>
              </p:custDataLst>
            </p:nvPr>
          </p:nvSpPr>
          <p:spPr bwMode="auto">
            <a:xfrm>
              <a:off x="7469" y="3987"/>
              <a:ext cx="4263" cy="4261"/>
            </a:xfrm>
            <a:prstGeom prst="ellipse">
              <a:avLst/>
            </a:prstGeom>
            <a:gradFill>
              <a:gsLst>
                <a:gs pos="15000">
                  <a:schemeClr val="accent1"/>
                </a:gs>
                <a:gs pos="100000">
                  <a:schemeClr val="accent2"/>
                </a:gs>
              </a:gsLst>
              <a:lin ang="5400000" scaled="0"/>
            </a:gra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29" name="图形"/>
            <p:cNvSpPr/>
            <p:nvPr>
              <p:custDataLst>
                <p:tags r:id="rId7"/>
              </p:custDataLst>
            </p:nvPr>
          </p:nvSpPr>
          <p:spPr bwMode="auto">
            <a:xfrm>
              <a:off x="1524" y="3214"/>
              <a:ext cx="6016" cy="792"/>
            </a:xfrm>
            <a:custGeom>
              <a:avLst/>
              <a:gdLst>
                <a:gd name="T0" fmla="*/ 2147483646 w 21600"/>
                <a:gd name="T1" fmla="*/ 2147483646 h 21529"/>
                <a:gd name="T2" fmla="*/ 2147483646 w 21600"/>
                <a:gd name="T3" fmla="*/ 2147483646 h 21529"/>
                <a:gd name="T4" fmla="*/ 2147483646 w 21600"/>
                <a:gd name="T5" fmla="*/ 2147483646 h 21529"/>
                <a:gd name="T6" fmla="*/ 2147483646 w 21600"/>
                <a:gd name="T7" fmla="*/ 2147483646 h 215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29" extrusionOk="0">
                  <a:moveTo>
                    <a:pt x="0" y="8"/>
                  </a:moveTo>
                  <a:lnTo>
                    <a:pt x="18738" y="8"/>
                  </a:lnTo>
                  <a:cubicBezTo>
                    <a:pt x="19014" y="-71"/>
                    <a:pt x="19287" y="418"/>
                    <a:pt x="19529" y="1422"/>
                  </a:cubicBezTo>
                  <a:cubicBezTo>
                    <a:pt x="19748" y="2328"/>
                    <a:pt x="19933" y="3625"/>
                    <a:pt x="20070" y="5200"/>
                  </a:cubicBezTo>
                  <a:lnTo>
                    <a:pt x="21600" y="21529"/>
                  </a:lnTo>
                </a:path>
              </a:pathLst>
            </a:custGeom>
            <a:noFill/>
            <a:ln w="38100">
              <a:gradFill>
                <a:gsLst>
                  <a:gs pos="0">
                    <a:schemeClr val="accent1"/>
                  </a:gs>
                  <a:gs pos="100000">
                    <a:schemeClr val="accent2"/>
                  </a:gs>
                </a:gsLst>
                <a:lin ang="5400000" scaled="1"/>
              </a:gradFill>
              <a:miter lim="400000"/>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zh-CN" altLang="en-US" sz="2400">
                <a:ea typeface="思源黑体旧字形 Light" panose="020B0300000000000000" charset="-128"/>
                <a:cs typeface="思源黑体旧字形 Light" panose="020B0300000000000000" charset="-128"/>
                <a:sym typeface="Arial" panose="020B0604020202020204" pitchFamily="34" charset="0"/>
              </a:endParaRPr>
            </a:p>
          </p:txBody>
        </p:sp>
        <p:sp>
          <p:nvSpPr>
            <p:cNvPr id="5130" name="图形"/>
            <p:cNvSpPr/>
            <p:nvPr>
              <p:custDataLst>
                <p:tags r:id="rId8"/>
              </p:custDataLst>
            </p:nvPr>
          </p:nvSpPr>
          <p:spPr bwMode="auto">
            <a:xfrm>
              <a:off x="11586" y="3214"/>
              <a:ext cx="6016" cy="792"/>
            </a:xfrm>
            <a:custGeom>
              <a:avLst/>
              <a:gdLst>
                <a:gd name="T0" fmla="*/ 2147483646 w 21600"/>
                <a:gd name="T1" fmla="*/ 2147483646 h 21529"/>
                <a:gd name="T2" fmla="*/ 2147483646 w 21600"/>
                <a:gd name="T3" fmla="*/ 2147483646 h 21529"/>
                <a:gd name="T4" fmla="*/ 2147483646 w 21600"/>
                <a:gd name="T5" fmla="*/ 2147483646 h 21529"/>
                <a:gd name="T6" fmla="*/ 2147483646 w 21600"/>
                <a:gd name="T7" fmla="*/ 2147483646 h 215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29" extrusionOk="0">
                  <a:moveTo>
                    <a:pt x="21600" y="8"/>
                  </a:moveTo>
                  <a:lnTo>
                    <a:pt x="2862" y="8"/>
                  </a:lnTo>
                  <a:cubicBezTo>
                    <a:pt x="2586" y="-71"/>
                    <a:pt x="2313" y="418"/>
                    <a:pt x="2071" y="1422"/>
                  </a:cubicBezTo>
                  <a:cubicBezTo>
                    <a:pt x="1852" y="2328"/>
                    <a:pt x="1667" y="3625"/>
                    <a:pt x="1530" y="5200"/>
                  </a:cubicBezTo>
                  <a:lnTo>
                    <a:pt x="0" y="21529"/>
                  </a:lnTo>
                </a:path>
              </a:pathLst>
            </a:custGeom>
            <a:noFill/>
            <a:ln w="38100">
              <a:gradFill>
                <a:gsLst>
                  <a:gs pos="0">
                    <a:schemeClr val="accent1"/>
                  </a:gs>
                  <a:gs pos="100000">
                    <a:schemeClr val="accent2"/>
                  </a:gs>
                </a:gsLst>
                <a:lin ang="5400000" scaled="1"/>
              </a:gradFill>
              <a:miter lim="400000"/>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zh-CN" altLang="en-US" sz="2400">
                <a:ea typeface="思源黑体旧字形 Light" panose="020B0300000000000000" charset="-128"/>
                <a:cs typeface="思源黑体旧字形 Light" panose="020B0300000000000000" charset="-128"/>
                <a:sym typeface="Arial" panose="020B0604020202020204" pitchFamily="34" charset="0"/>
              </a:endParaRPr>
            </a:p>
          </p:txBody>
        </p:sp>
        <p:grpSp>
          <p:nvGrpSpPr>
            <p:cNvPr id="5131" name="Group 153"/>
            <p:cNvGrpSpPr/>
            <p:nvPr/>
          </p:nvGrpSpPr>
          <p:grpSpPr bwMode="auto">
            <a:xfrm rot="10800000">
              <a:off x="1521" y="8183"/>
              <a:ext cx="16078" cy="792"/>
              <a:chOff x="0" y="0"/>
              <a:chExt cx="20419438" cy="1006252"/>
            </a:xfrm>
          </p:grpSpPr>
          <p:sp>
            <p:nvSpPr>
              <p:cNvPr id="5140" name="图形"/>
              <p:cNvSpPr/>
              <p:nvPr>
                <p:custDataLst>
                  <p:tags r:id="rId28"/>
                </p:custDataLst>
              </p:nvPr>
            </p:nvSpPr>
            <p:spPr bwMode="auto">
              <a:xfrm>
                <a:off x="0" y="0"/>
                <a:ext cx="7640036" cy="1006248"/>
              </a:xfrm>
              <a:custGeom>
                <a:avLst/>
                <a:gdLst>
                  <a:gd name="T0" fmla="*/ 2147483646 w 21600"/>
                  <a:gd name="T1" fmla="*/ 2147483646 h 21529"/>
                  <a:gd name="T2" fmla="*/ 2147483646 w 21600"/>
                  <a:gd name="T3" fmla="*/ 2147483646 h 21529"/>
                  <a:gd name="T4" fmla="*/ 2147483646 w 21600"/>
                  <a:gd name="T5" fmla="*/ 2147483646 h 21529"/>
                  <a:gd name="T6" fmla="*/ 2147483646 w 21600"/>
                  <a:gd name="T7" fmla="*/ 2147483646 h 215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29" extrusionOk="0">
                    <a:moveTo>
                      <a:pt x="0" y="8"/>
                    </a:moveTo>
                    <a:lnTo>
                      <a:pt x="18738" y="8"/>
                    </a:lnTo>
                    <a:cubicBezTo>
                      <a:pt x="19014" y="-71"/>
                      <a:pt x="19287" y="418"/>
                      <a:pt x="19529" y="1422"/>
                    </a:cubicBezTo>
                    <a:cubicBezTo>
                      <a:pt x="19748" y="2328"/>
                      <a:pt x="19933" y="3625"/>
                      <a:pt x="20070" y="5200"/>
                    </a:cubicBezTo>
                    <a:lnTo>
                      <a:pt x="21600" y="21529"/>
                    </a:lnTo>
                  </a:path>
                </a:pathLst>
              </a:custGeom>
              <a:noFill/>
              <a:ln w="38100" cap="flat">
                <a:gradFill>
                  <a:gsLst>
                    <a:gs pos="0">
                      <a:schemeClr val="accent1"/>
                    </a:gs>
                    <a:gs pos="100000">
                      <a:schemeClr val="accent2"/>
                    </a:gs>
                  </a:gsLst>
                  <a:lin ang="5400000" scaled="1"/>
                </a:gradFill>
                <a:miter lim="400000"/>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zh-CN" altLang="en-US" sz="2400">
                  <a:ea typeface="思源黑体旧字形 Light" panose="020B0300000000000000" charset="-128"/>
                  <a:cs typeface="思源黑体旧字形 Light" panose="020B0300000000000000" charset="-128"/>
                  <a:sym typeface="Arial" panose="020B0604020202020204" pitchFamily="34" charset="0"/>
                </a:endParaRPr>
              </a:p>
            </p:txBody>
          </p:sp>
          <p:sp>
            <p:nvSpPr>
              <p:cNvPr id="5141" name="图形"/>
              <p:cNvSpPr/>
              <p:nvPr>
                <p:custDataLst>
                  <p:tags r:id="rId29"/>
                </p:custDataLst>
              </p:nvPr>
            </p:nvSpPr>
            <p:spPr bwMode="auto">
              <a:xfrm>
                <a:off x="12779416" y="5"/>
                <a:ext cx="7640023" cy="1006248"/>
              </a:xfrm>
              <a:custGeom>
                <a:avLst/>
                <a:gdLst>
                  <a:gd name="T0" fmla="*/ 2147483646 w 21600"/>
                  <a:gd name="T1" fmla="*/ 2147483646 h 21529"/>
                  <a:gd name="T2" fmla="*/ 2147483646 w 21600"/>
                  <a:gd name="T3" fmla="*/ 2147483646 h 21529"/>
                  <a:gd name="T4" fmla="*/ 2147483646 w 21600"/>
                  <a:gd name="T5" fmla="*/ 2147483646 h 21529"/>
                  <a:gd name="T6" fmla="*/ 2147483646 w 21600"/>
                  <a:gd name="T7" fmla="*/ 2147483646 h 215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29" extrusionOk="0">
                    <a:moveTo>
                      <a:pt x="21600" y="8"/>
                    </a:moveTo>
                    <a:lnTo>
                      <a:pt x="2862" y="8"/>
                    </a:lnTo>
                    <a:cubicBezTo>
                      <a:pt x="2586" y="-71"/>
                      <a:pt x="2313" y="418"/>
                      <a:pt x="2071" y="1422"/>
                    </a:cubicBezTo>
                    <a:cubicBezTo>
                      <a:pt x="1852" y="2328"/>
                      <a:pt x="1667" y="3625"/>
                      <a:pt x="1530" y="5200"/>
                    </a:cubicBezTo>
                    <a:lnTo>
                      <a:pt x="0" y="21529"/>
                    </a:lnTo>
                  </a:path>
                </a:pathLst>
              </a:custGeom>
              <a:noFill/>
              <a:ln w="38100" cap="flat">
                <a:gradFill>
                  <a:gsLst>
                    <a:gs pos="0">
                      <a:schemeClr val="accent1"/>
                    </a:gs>
                    <a:gs pos="100000">
                      <a:schemeClr val="accent2"/>
                    </a:gs>
                  </a:gsLst>
                  <a:lin ang="5400000" scaled="1"/>
                </a:gradFill>
                <a:miter lim="400000"/>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zh-CN" altLang="en-US" sz="2400">
                  <a:ea typeface="思源黑体旧字形 Light" panose="020B0300000000000000" charset="-128"/>
                  <a:cs typeface="思源黑体旧字形 Light" panose="020B0300000000000000" charset="-128"/>
                  <a:sym typeface="Arial" panose="020B0604020202020204" pitchFamily="34" charset="0"/>
                </a:endParaRPr>
              </a:p>
            </p:txBody>
          </p:sp>
        </p:grpSp>
        <p:sp>
          <p:nvSpPr>
            <p:cNvPr id="5132" name="图形"/>
            <p:cNvSpPr>
              <a:spLocks noChangeArrowheads="1"/>
            </p:cNvSpPr>
            <p:nvPr>
              <p:custDataLst>
                <p:tags r:id="rId9"/>
              </p:custDataLst>
            </p:nvPr>
          </p:nvSpPr>
          <p:spPr bwMode="auto">
            <a:xfrm rot="21504016">
              <a:off x="8368" y="3400"/>
              <a:ext cx="348" cy="317"/>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3" name="图形"/>
            <p:cNvSpPr>
              <a:spLocks noChangeArrowheads="1"/>
            </p:cNvSpPr>
            <p:nvPr>
              <p:custDataLst>
                <p:tags r:id="rId10"/>
              </p:custDataLst>
            </p:nvPr>
          </p:nvSpPr>
          <p:spPr bwMode="auto">
            <a:xfrm rot="21504016">
              <a:off x="6885" y="4886"/>
              <a:ext cx="317" cy="325"/>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4" name="图形"/>
            <p:cNvSpPr>
              <a:spLocks noChangeArrowheads="1"/>
            </p:cNvSpPr>
            <p:nvPr>
              <p:custDataLst>
                <p:tags r:id="rId11"/>
              </p:custDataLst>
            </p:nvPr>
          </p:nvSpPr>
          <p:spPr bwMode="auto">
            <a:xfrm rot="21504016">
              <a:off x="6900" y="7038"/>
              <a:ext cx="312" cy="348"/>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5" name="图形"/>
            <p:cNvSpPr>
              <a:spLocks noChangeArrowheads="1"/>
            </p:cNvSpPr>
            <p:nvPr>
              <p:custDataLst>
                <p:tags r:id="rId12"/>
              </p:custDataLst>
            </p:nvPr>
          </p:nvSpPr>
          <p:spPr bwMode="auto">
            <a:xfrm rot="21504016">
              <a:off x="8411" y="8546"/>
              <a:ext cx="348" cy="306"/>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6" name="图形"/>
            <p:cNvSpPr>
              <a:spLocks noChangeArrowheads="1"/>
            </p:cNvSpPr>
            <p:nvPr>
              <p:custDataLst>
                <p:tags r:id="rId13"/>
              </p:custDataLst>
            </p:nvPr>
          </p:nvSpPr>
          <p:spPr bwMode="auto">
            <a:xfrm rot="21504016">
              <a:off x="10559" y="8497"/>
              <a:ext cx="336" cy="312"/>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7" name="图形"/>
            <p:cNvSpPr>
              <a:spLocks noChangeArrowheads="1"/>
            </p:cNvSpPr>
            <p:nvPr>
              <p:custDataLst>
                <p:tags r:id="rId14"/>
              </p:custDataLst>
            </p:nvPr>
          </p:nvSpPr>
          <p:spPr bwMode="auto">
            <a:xfrm rot="21504016">
              <a:off x="12019" y="7021"/>
              <a:ext cx="318" cy="292"/>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8" name="图形"/>
            <p:cNvSpPr>
              <a:spLocks noChangeArrowheads="1"/>
            </p:cNvSpPr>
            <p:nvPr>
              <p:custDataLst>
                <p:tags r:id="rId15"/>
              </p:custDataLst>
            </p:nvPr>
          </p:nvSpPr>
          <p:spPr bwMode="auto">
            <a:xfrm rot="21504016">
              <a:off x="12009" y="4853"/>
              <a:ext cx="318" cy="348"/>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5139" name="图形"/>
            <p:cNvSpPr>
              <a:spLocks noChangeArrowheads="1"/>
            </p:cNvSpPr>
            <p:nvPr>
              <p:custDataLst>
                <p:tags r:id="rId16"/>
              </p:custDataLst>
            </p:nvPr>
          </p:nvSpPr>
          <p:spPr bwMode="auto">
            <a:xfrm rot="21504016">
              <a:off x="10558" y="3395"/>
              <a:ext cx="314" cy="328"/>
            </a:xfrm>
            <a:prstGeom prst="ellipse">
              <a:avLst/>
            </a:prstGeom>
            <a:solidFill>
              <a:schemeClr val="bg1"/>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思源黑体旧字形 Light" panose="020B0300000000000000" charset="-128"/>
                <a:ea typeface="思源黑体旧字形 Light" panose="020B0300000000000000" charset="-128"/>
              </a:endParaRPr>
            </a:p>
          </p:txBody>
        </p:sp>
        <p:sp>
          <p:nvSpPr>
            <p:cNvPr id="7" name="图形"/>
            <p:cNvSpPr txBox="1"/>
            <p:nvPr>
              <p:custDataLst>
                <p:tags r:id="rId17"/>
              </p:custDataLst>
            </p:nvPr>
          </p:nvSpPr>
          <p:spPr>
            <a:xfrm>
              <a:off x="1410" y="4706"/>
              <a:ext cx="4347" cy="1016"/>
            </a:xfrm>
            <a:prstGeom prst="rect">
              <a:avLst/>
            </a:prstGeom>
            <a:noFill/>
          </p:spPr>
          <p:txBody>
            <a:bodyPr wrap="square" rtlCol="0">
              <a:spAutoFit/>
            </a:bodyPr>
            <a:lstStyle>
              <a:defPPr>
                <a:defRPr lang="zh-CN"/>
              </a:defPPr>
              <a:lvl1pPr defTabSz="685800">
                <a:lnSpc>
                  <a:spcPct val="150000"/>
                </a:lnSpc>
                <a:spcBef>
                  <a:spcPct val="20000"/>
                </a:spcBef>
                <a:defRPr sz="900">
                  <a:solidFill>
                    <a:schemeClr val="bg1">
                      <a:lumMod val="65000"/>
                    </a:schemeClr>
                  </a:solidFill>
                  <a:cs typeface="+mn-ea"/>
                </a:defRPr>
              </a:lvl1pPr>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8" name="图形"/>
            <p:cNvSpPr/>
            <p:nvPr>
              <p:custDataLst>
                <p:tags r:id="rId18"/>
              </p:custDataLst>
            </p:nvPr>
          </p:nvSpPr>
          <p:spPr bwMode="auto">
            <a:xfrm>
              <a:off x="1513" y="4295"/>
              <a:ext cx="643" cy="36"/>
            </a:xfrm>
            <a:prstGeom prst="rect">
              <a:avLst/>
            </a:prstGeom>
            <a:solidFill>
              <a:schemeClr val="accent1"/>
            </a:solidFill>
            <a:ln w="25400" cap="flat" cmpd="sng" algn="ctr">
              <a:solidFill>
                <a:srgbClr val="000000">
                  <a:alpha val="0"/>
                </a:srgbClr>
              </a:solidFill>
              <a:prstDash val="solid"/>
              <a:round/>
              <a:headEnd type="none" w="med" len="med"/>
              <a:tailEnd type="none" w="med" len="med"/>
            </a:ln>
            <a:effectLst/>
          </p:spPr>
          <p:txBody>
            <a:bodyPr vert="horz" wrap="square" lIns="45720" tIns="22860" rIns="45720" bIns="22860" numCol="1" rtlCol="0" anchor="t" anchorCtr="0" compatLnSpc="1"/>
            <a:lstStyle/>
            <a:p>
              <a:pPr algn="ctr" defTabSz="457200"/>
              <a:endParaRPr lang="zh-CN" altLang="en-US" sz="2800">
                <a:solidFill>
                  <a:srgbClr val="514E79"/>
                </a:solidFill>
                <a:ea typeface="思源黑体旧字形 Light" panose="020B0300000000000000" charset="-128"/>
                <a:cs typeface="+mn-ea"/>
                <a:sym typeface="Arial" panose="020B0604020202020204" pitchFamily="34" charset="0"/>
              </a:endParaRPr>
            </a:p>
          </p:txBody>
        </p:sp>
        <p:sp>
          <p:nvSpPr>
            <p:cNvPr id="9" name="图形"/>
            <p:cNvSpPr txBox="1"/>
            <p:nvPr>
              <p:custDataLst>
                <p:tags r:id="rId19"/>
              </p:custDataLst>
            </p:nvPr>
          </p:nvSpPr>
          <p:spPr>
            <a:xfrm>
              <a:off x="1514" y="7563"/>
              <a:ext cx="4347" cy="1016"/>
            </a:xfrm>
            <a:prstGeom prst="rect">
              <a:avLst/>
            </a:prstGeom>
            <a:noFill/>
          </p:spPr>
          <p:txBody>
            <a:bodyPr wrap="square" rtlCol="0">
              <a:spAutoFit/>
            </a:bodyPr>
            <a:lstStyle>
              <a:defPPr>
                <a:defRPr lang="zh-CN"/>
              </a:defPPr>
              <a:lvl1pPr defTabSz="685800">
                <a:lnSpc>
                  <a:spcPct val="150000"/>
                </a:lnSpc>
                <a:spcBef>
                  <a:spcPct val="20000"/>
                </a:spcBef>
                <a:defRPr sz="900">
                  <a:solidFill>
                    <a:schemeClr val="bg1">
                      <a:lumMod val="65000"/>
                    </a:schemeClr>
                  </a:solidFill>
                  <a:cs typeface="+mn-ea"/>
                </a:defRPr>
              </a:lvl1pPr>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0" name="图形"/>
            <p:cNvSpPr/>
            <p:nvPr>
              <p:custDataLst>
                <p:tags r:id="rId20"/>
              </p:custDataLst>
            </p:nvPr>
          </p:nvSpPr>
          <p:spPr bwMode="auto">
            <a:xfrm>
              <a:off x="1617" y="7152"/>
              <a:ext cx="643" cy="36"/>
            </a:xfrm>
            <a:prstGeom prst="rect">
              <a:avLst/>
            </a:prstGeom>
            <a:solidFill>
              <a:schemeClr val="accent1"/>
            </a:solidFill>
            <a:ln w="25400" cap="flat" cmpd="sng" algn="ctr">
              <a:solidFill>
                <a:srgbClr val="000000">
                  <a:alpha val="0"/>
                </a:srgbClr>
              </a:solidFill>
              <a:prstDash val="solid"/>
              <a:round/>
              <a:headEnd type="none" w="med" len="med"/>
              <a:tailEnd type="none" w="med" len="med"/>
            </a:ln>
            <a:effectLst/>
          </p:spPr>
          <p:txBody>
            <a:bodyPr vert="horz" wrap="square" lIns="45720" tIns="22860" rIns="45720" bIns="22860" numCol="1" rtlCol="0" anchor="t" anchorCtr="0" compatLnSpc="1"/>
            <a:lstStyle/>
            <a:p>
              <a:endParaRPr lang="zh-CN" altLang="en-US" sz="900">
                <a:solidFill>
                  <a:srgbClr val="514E79"/>
                </a:solidFill>
                <a:ea typeface="思源黑体旧字形 Light" panose="020B0300000000000000" charset="-128"/>
                <a:cs typeface="+mn-ea"/>
                <a:sym typeface="Arial" panose="020B0604020202020204" pitchFamily="34" charset="0"/>
              </a:endParaRPr>
            </a:p>
          </p:txBody>
        </p:sp>
        <p:sp>
          <p:nvSpPr>
            <p:cNvPr id="11" name="图形"/>
            <p:cNvSpPr txBox="1"/>
            <p:nvPr>
              <p:custDataLst>
                <p:tags r:id="rId21"/>
              </p:custDataLst>
            </p:nvPr>
          </p:nvSpPr>
          <p:spPr>
            <a:xfrm>
              <a:off x="13406" y="4657"/>
              <a:ext cx="4402" cy="1016"/>
            </a:xfrm>
            <a:prstGeom prst="rect">
              <a:avLst/>
            </a:prstGeom>
            <a:noFill/>
          </p:spPr>
          <p:txBody>
            <a:bodyPr wrap="square" rtlCol="0">
              <a:spAutoFit/>
            </a:bodyPr>
            <a:lstStyle>
              <a:defPPr>
                <a:defRPr lang="zh-CN"/>
              </a:defPPr>
              <a:lvl1pPr defTabSz="685800">
                <a:lnSpc>
                  <a:spcPct val="150000"/>
                </a:lnSpc>
                <a:spcBef>
                  <a:spcPct val="20000"/>
                </a:spcBef>
                <a:defRPr sz="900">
                  <a:solidFill>
                    <a:schemeClr val="bg1">
                      <a:lumMod val="65000"/>
                    </a:schemeClr>
                  </a:solidFill>
                  <a:cs typeface="+mn-ea"/>
                </a:defRPr>
              </a:lvl1pPr>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2" name="图形"/>
            <p:cNvSpPr/>
            <p:nvPr>
              <p:custDataLst>
                <p:tags r:id="rId22"/>
              </p:custDataLst>
            </p:nvPr>
          </p:nvSpPr>
          <p:spPr bwMode="auto">
            <a:xfrm>
              <a:off x="13500" y="4363"/>
              <a:ext cx="643" cy="36"/>
            </a:xfrm>
            <a:prstGeom prst="rect">
              <a:avLst/>
            </a:prstGeom>
            <a:solidFill>
              <a:schemeClr val="accent1"/>
            </a:solidFill>
            <a:ln w="25400" cap="flat" cmpd="sng" algn="ctr">
              <a:solidFill>
                <a:srgbClr val="000000">
                  <a:alpha val="0"/>
                </a:srgbClr>
              </a:solidFill>
              <a:prstDash val="solid"/>
              <a:round/>
              <a:headEnd type="none" w="med" len="med"/>
              <a:tailEnd type="none" w="med" len="med"/>
            </a:ln>
            <a:effectLst/>
          </p:spPr>
          <p:txBody>
            <a:bodyPr vert="horz" wrap="square" lIns="45720" tIns="22860" rIns="45720" bIns="22860" numCol="1" rtlCol="0" anchor="t" anchorCtr="0" compatLnSpc="1"/>
            <a:lstStyle/>
            <a:p>
              <a:endParaRPr lang="zh-CN" altLang="en-US" sz="900">
                <a:solidFill>
                  <a:srgbClr val="514E79"/>
                </a:solidFill>
                <a:ea typeface="思源黑体旧字形 Light" panose="020B0300000000000000" charset="-128"/>
                <a:cs typeface="+mn-ea"/>
                <a:sym typeface="Arial" panose="020B0604020202020204" pitchFamily="34" charset="0"/>
              </a:endParaRPr>
            </a:p>
          </p:txBody>
        </p:sp>
        <p:sp>
          <p:nvSpPr>
            <p:cNvPr id="13" name="图形"/>
            <p:cNvSpPr txBox="1"/>
            <p:nvPr>
              <p:custDataLst>
                <p:tags r:id="rId23"/>
              </p:custDataLst>
            </p:nvPr>
          </p:nvSpPr>
          <p:spPr>
            <a:xfrm>
              <a:off x="13405" y="7209"/>
              <a:ext cx="4402" cy="1016"/>
            </a:xfrm>
            <a:prstGeom prst="rect">
              <a:avLst/>
            </a:prstGeom>
            <a:noFill/>
          </p:spPr>
          <p:txBody>
            <a:bodyPr wrap="square" rtlCol="0">
              <a:spAutoFit/>
            </a:bodyPr>
            <a:lstStyle>
              <a:defPPr>
                <a:defRPr lang="zh-CN"/>
              </a:defPPr>
              <a:lvl1pPr defTabSz="685800">
                <a:lnSpc>
                  <a:spcPct val="150000"/>
                </a:lnSpc>
                <a:spcBef>
                  <a:spcPct val="20000"/>
                </a:spcBef>
                <a:defRPr sz="900">
                  <a:solidFill>
                    <a:schemeClr val="bg1">
                      <a:lumMod val="65000"/>
                    </a:schemeClr>
                  </a:solidFill>
                  <a:cs typeface="+mn-ea"/>
                </a:defRPr>
              </a:lvl1pPr>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5" name="图形"/>
            <p:cNvSpPr/>
            <p:nvPr>
              <p:custDataLst>
                <p:tags r:id="rId24"/>
              </p:custDataLst>
            </p:nvPr>
          </p:nvSpPr>
          <p:spPr bwMode="auto">
            <a:xfrm>
              <a:off x="13499" y="6914"/>
              <a:ext cx="643" cy="36"/>
            </a:xfrm>
            <a:prstGeom prst="rect">
              <a:avLst/>
            </a:prstGeom>
            <a:solidFill>
              <a:schemeClr val="accent1"/>
            </a:solidFill>
            <a:ln w="25400" cap="flat" cmpd="sng" algn="ctr">
              <a:solidFill>
                <a:srgbClr val="000000">
                  <a:alpha val="0"/>
                </a:srgbClr>
              </a:solidFill>
              <a:prstDash val="solid"/>
              <a:round/>
              <a:headEnd type="none" w="med" len="med"/>
              <a:tailEnd type="none" w="med" len="med"/>
            </a:ln>
            <a:effectLst/>
          </p:spPr>
          <p:txBody>
            <a:bodyPr vert="horz" wrap="square" lIns="45720" tIns="22860" rIns="45720" bIns="22860" numCol="1" rtlCol="0" anchor="t" anchorCtr="0" compatLnSpc="1"/>
            <a:lstStyle/>
            <a:p>
              <a:endParaRPr lang="zh-CN" altLang="en-US" sz="900">
                <a:solidFill>
                  <a:srgbClr val="514E79"/>
                </a:solidFill>
                <a:ea typeface="思源黑体旧字形 Light" panose="020B0300000000000000" charset="-128"/>
                <a:cs typeface="+mn-ea"/>
                <a:sym typeface="Arial" panose="020B0604020202020204" pitchFamily="34" charset="0"/>
              </a:endParaRPr>
            </a:p>
          </p:txBody>
        </p:sp>
        <p:sp>
          <p:nvSpPr>
            <p:cNvPr id="16" name="图形"/>
            <p:cNvSpPr txBox="1"/>
            <p:nvPr>
              <p:custDataLst>
                <p:tags r:id="rId25"/>
              </p:custDataLst>
            </p:nvPr>
          </p:nvSpPr>
          <p:spPr>
            <a:xfrm>
              <a:off x="2369" y="6760"/>
              <a:ext cx="2977" cy="65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indent="0">
                <a:buNone/>
              </a:pPr>
              <a:r>
                <a:rPr lang="en-US" altLang="zh-CN"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8" name="图形"/>
            <p:cNvSpPr txBox="1"/>
            <p:nvPr>
              <p:custDataLst>
                <p:tags r:id="rId26"/>
              </p:custDataLst>
            </p:nvPr>
          </p:nvSpPr>
          <p:spPr>
            <a:xfrm>
              <a:off x="2369" y="3957"/>
              <a:ext cx="2977" cy="65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marL="0" indent="0">
                <a:buNone/>
              </a:pPr>
              <a:r>
                <a:rPr lang="en-US" altLang="zh-CN"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000" b="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9" name="图形"/>
            <p:cNvSpPr>
              <a:spLocks noChangeArrowheads="1"/>
            </p:cNvSpPr>
            <p:nvPr>
              <p:custDataLst>
                <p:tags r:id="rId27"/>
              </p:custDataLst>
            </p:nvPr>
          </p:nvSpPr>
          <p:spPr bwMode="auto">
            <a:xfrm>
              <a:off x="8870" y="5456"/>
              <a:ext cx="1307" cy="1307"/>
            </a:xfrm>
            <a:custGeom>
              <a:avLst/>
              <a:gdLst>
                <a:gd name="T0" fmla="*/ 74788054 w 602"/>
                <a:gd name="T1" fmla="*/ 63693998 h 602"/>
                <a:gd name="T2" fmla="*/ 74788054 w 602"/>
                <a:gd name="T3" fmla="*/ 63693998 h 602"/>
                <a:gd name="T4" fmla="*/ 62780332 w 602"/>
                <a:gd name="T5" fmla="*/ 63693998 h 602"/>
                <a:gd name="T6" fmla="*/ 62780332 w 602"/>
                <a:gd name="T7" fmla="*/ 45290612 h 602"/>
                <a:gd name="T8" fmla="*/ 71002968 w 602"/>
                <a:gd name="T9" fmla="*/ 45290612 h 602"/>
                <a:gd name="T10" fmla="*/ 71002968 w 602"/>
                <a:gd name="T11" fmla="*/ 7439751 h 602"/>
                <a:gd name="T12" fmla="*/ 26756804 w 602"/>
                <a:gd name="T13" fmla="*/ 7439751 h 602"/>
                <a:gd name="T14" fmla="*/ 26756804 w 602"/>
                <a:gd name="T15" fmla="*/ 11094056 h 602"/>
                <a:gd name="T16" fmla="*/ 19447473 w 602"/>
                <a:gd name="T17" fmla="*/ 11094056 h 602"/>
                <a:gd name="T18" fmla="*/ 19447473 w 602"/>
                <a:gd name="T19" fmla="*/ 3785086 h 602"/>
                <a:gd name="T20" fmla="*/ 23102139 w 602"/>
                <a:gd name="T21" fmla="*/ 0 h 602"/>
                <a:gd name="T22" fmla="*/ 74788054 w 602"/>
                <a:gd name="T23" fmla="*/ 0 h 602"/>
                <a:gd name="T24" fmla="*/ 78442719 w 602"/>
                <a:gd name="T25" fmla="*/ 3785086 h 602"/>
                <a:gd name="T26" fmla="*/ 78442719 w 602"/>
                <a:gd name="T27" fmla="*/ 60039333 h 602"/>
                <a:gd name="T28" fmla="*/ 74788054 w 602"/>
                <a:gd name="T29" fmla="*/ 63693998 h 602"/>
                <a:gd name="T30" fmla="*/ 59125666 w 602"/>
                <a:gd name="T31" fmla="*/ 18533807 h 602"/>
                <a:gd name="T32" fmla="*/ 59125666 w 602"/>
                <a:gd name="T33" fmla="*/ 18533807 h 602"/>
                <a:gd name="T34" fmla="*/ 59125666 w 602"/>
                <a:gd name="T35" fmla="*/ 74788054 h 602"/>
                <a:gd name="T36" fmla="*/ 55340580 w 602"/>
                <a:gd name="T37" fmla="*/ 78442719 h 602"/>
                <a:gd name="T38" fmla="*/ 3785086 w 602"/>
                <a:gd name="T39" fmla="*/ 78442719 h 602"/>
                <a:gd name="T40" fmla="*/ 0 w 602"/>
                <a:gd name="T41" fmla="*/ 74788054 h 602"/>
                <a:gd name="T42" fmla="*/ 0 w 602"/>
                <a:gd name="T43" fmla="*/ 18533807 h 602"/>
                <a:gd name="T44" fmla="*/ 3785086 w 602"/>
                <a:gd name="T45" fmla="*/ 14748721 h 602"/>
                <a:gd name="T46" fmla="*/ 55340580 w 602"/>
                <a:gd name="T47" fmla="*/ 14748721 h 602"/>
                <a:gd name="T48" fmla="*/ 59125666 w 602"/>
                <a:gd name="T49" fmla="*/ 18533807 h 602"/>
                <a:gd name="T50" fmla="*/ 51685915 w 602"/>
                <a:gd name="T51" fmla="*/ 22188473 h 602"/>
                <a:gd name="T52" fmla="*/ 51685915 w 602"/>
                <a:gd name="T53" fmla="*/ 22188473 h 602"/>
                <a:gd name="T54" fmla="*/ 7439751 w 602"/>
                <a:gd name="T55" fmla="*/ 22188473 h 602"/>
                <a:gd name="T56" fmla="*/ 7439751 w 602"/>
                <a:gd name="T57" fmla="*/ 60039333 h 602"/>
                <a:gd name="T58" fmla="*/ 51685915 w 602"/>
                <a:gd name="T59" fmla="*/ 60039333 h 602"/>
                <a:gd name="T60" fmla="*/ 51685915 w 602"/>
                <a:gd name="T61" fmla="*/ 22188473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bg1"/>
            </a:solidFill>
            <a:ln>
              <a:noFill/>
            </a:ln>
          </p:spPr>
          <p:txBody>
            <a:bodyPr wrap="none" anchor="ctr"/>
            <a:lstStyle/>
            <a:p>
              <a:endParaRPr lang="en-US" dirty="0">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500"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727710" y="1671322"/>
            <a:ext cx="10542271" cy="4358005"/>
            <a:chOff x="1146" y="2632"/>
            <a:chExt cx="16602" cy="6863"/>
          </a:xfrm>
        </p:grpSpPr>
        <p:grpSp>
          <p:nvGrpSpPr>
            <p:cNvPr id="7" name="组合 6"/>
            <p:cNvGrpSpPr/>
            <p:nvPr/>
          </p:nvGrpSpPr>
          <p:grpSpPr>
            <a:xfrm>
              <a:off x="6081" y="5340"/>
              <a:ext cx="2865" cy="1446"/>
              <a:chOff x="8691" y="3620"/>
              <a:chExt cx="2865" cy="1446"/>
            </a:xfrm>
          </p:grpSpPr>
          <p:cxnSp>
            <p:nvCxnSpPr>
              <p:cNvPr id="12" name="图形"/>
              <p:cNvCxnSpPr/>
              <p:nvPr>
                <p:custDataLst>
                  <p:tags r:id="rId12"/>
                </p:custDataLst>
              </p:nvPr>
            </p:nvCxnSpPr>
            <p:spPr>
              <a:xfrm>
                <a:off x="8691" y="4359"/>
                <a:ext cx="1366" cy="0"/>
              </a:xfrm>
              <a:prstGeom prst="line">
                <a:avLst/>
              </a:prstGeom>
              <a:solidFill>
                <a:schemeClr val="accent6">
                  <a:lumMod val="60000"/>
                  <a:lumOff val="40000"/>
                </a:schemeClr>
              </a:solidFill>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3" name="图形"/>
              <p:cNvSpPr/>
              <p:nvPr>
                <p:custDataLst>
                  <p:tags r:id="rId13"/>
                </p:custDataLst>
              </p:nvPr>
            </p:nvSpPr>
            <p:spPr>
              <a:xfrm>
                <a:off x="10110" y="3620"/>
                <a:ext cx="1446" cy="1446"/>
              </a:xfrm>
              <a:prstGeom prst="ellipse">
                <a:avLst/>
              </a:prstGeom>
              <a:noFill/>
              <a:ln w="1270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5" name="图形"/>
              <p:cNvSpPr/>
              <p:nvPr>
                <p:custDataLst>
                  <p:tags r:id="rId14"/>
                </p:custDataLst>
              </p:nvPr>
            </p:nvSpPr>
            <p:spPr>
              <a:xfrm>
                <a:off x="10113" y="3623"/>
                <a:ext cx="1439" cy="1439"/>
              </a:xfrm>
              <a:prstGeom prst="arc">
                <a:avLst>
                  <a:gd name="adj1" fmla="val 16200000"/>
                  <a:gd name="adj2" fmla="val 11775636"/>
                </a:avLst>
              </a:prstGeom>
              <a:ln w="127000" cap="rnd">
                <a:gradFill>
                  <a:gsLst>
                    <a:gs pos="0">
                      <a:schemeClr val="accent1"/>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6" name="图形"/>
              <p:cNvSpPr txBox="1"/>
              <p:nvPr>
                <p:custDataLst>
                  <p:tags r:id="rId15"/>
                </p:custDataLst>
              </p:nvPr>
            </p:nvSpPr>
            <p:spPr>
              <a:xfrm>
                <a:off x="10264" y="4027"/>
                <a:ext cx="1138" cy="630"/>
              </a:xfrm>
              <a:prstGeom prst="rect">
                <a:avLst/>
              </a:prstGeom>
              <a:noFill/>
              <a:effectLst/>
            </p:spPr>
            <p:txBody>
              <a:bodyPr wrap="square" rtlCol="0">
                <a:spAutoFit/>
              </a:bodyPr>
              <a:lstStyle/>
              <a:p>
                <a:pPr algn="ctr"/>
                <a:r>
                  <a:rPr lang="en-US" altLang="zh-CN" sz="200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rPr>
                  <a:t>82%</a:t>
                </a:r>
              </a:p>
            </p:txBody>
          </p:sp>
        </p:grpSp>
        <p:grpSp>
          <p:nvGrpSpPr>
            <p:cNvPr id="17" name="组合 16"/>
            <p:cNvGrpSpPr/>
            <p:nvPr/>
          </p:nvGrpSpPr>
          <p:grpSpPr>
            <a:xfrm>
              <a:off x="6124" y="7442"/>
              <a:ext cx="2862" cy="1446"/>
              <a:chOff x="8691" y="3618"/>
              <a:chExt cx="2862" cy="1446"/>
            </a:xfrm>
          </p:grpSpPr>
          <p:cxnSp>
            <p:nvCxnSpPr>
              <p:cNvPr id="19" name="图形"/>
              <p:cNvCxnSpPr/>
              <p:nvPr>
                <p:custDataLst>
                  <p:tags r:id="rId8"/>
                </p:custDataLst>
              </p:nvPr>
            </p:nvCxnSpPr>
            <p:spPr>
              <a:xfrm>
                <a:off x="8691" y="4359"/>
                <a:ext cx="1366" cy="0"/>
              </a:xfrm>
              <a:prstGeom prst="line">
                <a:avLst/>
              </a:prstGeom>
              <a:solidFill>
                <a:schemeClr val="accent6">
                  <a:lumMod val="60000"/>
                  <a:lumOff val="40000"/>
                </a:schemeClr>
              </a:solidFill>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 name="图形"/>
              <p:cNvSpPr/>
              <p:nvPr>
                <p:custDataLst>
                  <p:tags r:id="rId9"/>
                </p:custDataLst>
              </p:nvPr>
            </p:nvSpPr>
            <p:spPr>
              <a:xfrm>
                <a:off x="10106" y="3618"/>
                <a:ext cx="1446" cy="1446"/>
              </a:xfrm>
              <a:prstGeom prst="ellipse">
                <a:avLst/>
              </a:prstGeom>
              <a:noFill/>
              <a:ln w="12700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10"/>
                </p:custDataLst>
              </p:nvPr>
            </p:nvSpPr>
            <p:spPr>
              <a:xfrm>
                <a:off x="10114" y="3625"/>
                <a:ext cx="1439" cy="1439"/>
              </a:xfrm>
              <a:prstGeom prst="arc">
                <a:avLst>
                  <a:gd name="adj1" fmla="val 16200000"/>
                  <a:gd name="adj2" fmla="val 11775636"/>
                </a:avLst>
              </a:prstGeom>
              <a:ln w="127000" cap="rnd">
                <a:solidFill>
                  <a:schemeClr val="bg2">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0" name="图形"/>
              <p:cNvSpPr txBox="1"/>
              <p:nvPr>
                <p:custDataLst>
                  <p:tags r:id="rId11"/>
                </p:custDataLst>
              </p:nvPr>
            </p:nvSpPr>
            <p:spPr>
              <a:xfrm>
                <a:off x="10264" y="4027"/>
                <a:ext cx="1138" cy="630"/>
              </a:xfrm>
              <a:prstGeom prst="rect">
                <a:avLst/>
              </a:prstGeom>
              <a:noFill/>
              <a:effectLst/>
            </p:spPr>
            <p:txBody>
              <a:bodyPr wrap="square" rtlCol="0">
                <a:spAutoFit/>
              </a:bodyPr>
              <a:lstStyle/>
              <a:p>
                <a:pPr algn="ctr"/>
                <a:r>
                  <a:rPr lang="en-US" altLang="zh-CN" sz="200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rPr>
                  <a:t>18%</a:t>
                </a:r>
              </a:p>
            </p:txBody>
          </p:sp>
        </p:grpSp>
        <p:sp>
          <p:nvSpPr>
            <p:cNvPr id="54" name="图形"/>
            <p:cNvSpPr txBox="1"/>
            <p:nvPr>
              <p:custDataLst>
                <p:tags r:id="rId2"/>
              </p:custDataLst>
            </p:nvPr>
          </p:nvSpPr>
          <p:spPr>
            <a:xfrm>
              <a:off x="9528" y="5727"/>
              <a:ext cx="7961" cy="1116"/>
            </a:xfrm>
            <a:prstGeom prst="rect">
              <a:avLst/>
            </a:prstGeom>
            <a:noFill/>
          </p:spPr>
          <p:txBody>
            <a:bodyPr wrap="square" rtlCol="0">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text content, such as keywords, some brief introductions, etc.</a:t>
              </a:r>
              <a:endParaRPr lang="zh-CN" altLang="en-US"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5" name="图形"/>
            <p:cNvSpPr txBox="1"/>
            <p:nvPr>
              <p:custDataLst>
                <p:tags r:id="rId3"/>
              </p:custDataLst>
            </p:nvPr>
          </p:nvSpPr>
          <p:spPr>
            <a:xfrm>
              <a:off x="9528" y="5138"/>
              <a:ext cx="3416" cy="580"/>
            </a:xfrm>
            <a:prstGeom prst="rect">
              <a:avLst/>
            </a:prstGeom>
            <a:noFill/>
          </p:spPr>
          <p:txBody>
            <a:bodyPr wrap="square" rtlCol="0">
              <a:spAutoFit/>
            </a:bodyPr>
            <a:lstStyle/>
            <a:p>
              <a:pPr algn="l"/>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7" name="图形"/>
            <p:cNvSpPr txBox="1"/>
            <p:nvPr>
              <p:custDataLst>
                <p:tags r:id="rId4"/>
              </p:custDataLst>
            </p:nvPr>
          </p:nvSpPr>
          <p:spPr>
            <a:xfrm>
              <a:off x="9528" y="8027"/>
              <a:ext cx="7961" cy="1116"/>
            </a:xfrm>
            <a:prstGeom prst="rect">
              <a:avLst/>
            </a:prstGeom>
            <a:noFill/>
          </p:spPr>
          <p:txBody>
            <a:bodyPr wrap="square" rtlCol="0">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text content, such as keywords, some brief introductions, etc.</a:t>
              </a:r>
              <a:endParaRPr lang="zh-CN" altLang="en-US" sz="1400" dirty="0">
                <a:solidFill>
                  <a:schemeClr val="tx1">
                    <a:lumMod val="75000"/>
                    <a:lumOff val="2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8" name="图形"/>
            <p:cNvSpPr txBox="1"/>
            <p:nvPr>
              <p:custDataLst>
                <p:tags r:id="rId5"/>
              </p:custDataLst>
            </p:nvPr>
          </p:nvSpPr>
          <p:spPr>
            <a:xfrm>
              <a:off x="9528" y="7438"/>
              <a:ext cx="3416" cy="580"/>
            </a:xfrm>
            <a:prstGeom prst="rect">
              <a:avLst/>
            </a:prstGeom>
            <a:noFill/>
          </p:spPr>
          <p:txBody>
            <a:bodyPr wrap="square" rtlCol="0">
              <a:spAutoFit/>
            </a:bodyPr>
            <a:lstStyle/>
            <a:p>
              <a:pPr algn="l"/>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60" name="图形"/>
            <p:cNvSpPr txBox="1"/>
            <p:nvPr>
              <p:custDataLst>
                <p:tags r:id="rId6"/>
              </p:custDataLst>
            </p:nvPr>
          </p:nvSpPr>
          <p:spPr>
            <a:xfrm>
              <a:off x="1146" y="2632"/>
              <a:ext cx="16602" cy="1393"/>
            </a:xfrm>
            <a:prstGeom prst="rect">
              <a:avLst/>
            </a:prstGeom>
            <a:noFill/>
          </p:spPr>
          <p:txBody>
            <a:bodyPr wrap="square" rtlCol="0">
              <a:spAutoFit/>
            </a:bodyPr>
            <a:lstStyle/>
            <a:p>
              <a:pPr marL="0" indent="0" algn="l">
                <a:lnSpc>
                  <a:spcPct val="150000"/>
                </a:lnSpc>
                <a:spcBef>
                  <a:spcPts val="0"/>
                </a:spcBef>
                <a:spcAft>
                  <a:spcPts val="0"/>
                </a:spcAft>
                <a:buNone/>
              </a:pPr>
              <a:r>
                <a:rPr lang="en-US" altLang="zh-CN"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We provide professional-quality free PowerPoint templates to help you with your business presentations - freeppt7.com</a:t>
              </a:r>
              <a:endParaRPr lang="zh-CN" altLang="en-US"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pic>
          <p:nvPicPr>
            <p:cNvPr id="63" name="图形" descr="E:\006包图网\素材\029商务3D\111940-removebg-preview.png111940-removebg-preview"/>
            <p:cNvPicPr>
              <a:picLocks noChangeAspect="1"/>
            </p:cNvPicPr>
            <p:nvPr>
              <p:custDataLst>
                <p:tags r:id="rId7"/>
              </p:custDataLst>
            </p:nvPr>
          </p:nvPicPr>
          <p:blipFill>
            <a:blip r:embed="rId17"/>
            <a:srcRect t="10610" b="16298"/>
            <a:stretch>
              <a:fillRect/>
            </a:stretch>
          </p:blipFill>
          <p:spPr>
            <a:xfrm>
              <a:off x="1146" y="4510"/>
              <a:ext cx="4546" cy="4985"/>
            </a:xfrm>
            <a:prstGeom prst="roundRect">
              <a:avLst/>
            </a:prstGeom>
          </p:spPr>
        </p:pic>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p:cNvSpPr/>
          <p:nvPr userDrawn="1">
            <p:custDataLst>
              <p:tags r:id="rId2"/>
            </p:custDataLst>
          </p:nvPr>
        </p:nvSpPr>
        <p:spPr>
          <a:xfrm>
            <a:off x="716706" y="5628"/>
            <a:ext cx="4307535" cy="6279266"/>
          </a:xfrm>
          <a:prstGeom prst="round2SameRect">
            <a:avLst>
              <a:gd name="adj1" fmla="val 0"/>
              <a:gd name="adj2" fmla="val 50000"/>
            </a:avLst>
          </a:prstGeom>
          <a:gradFill flip="none" rotWithShape="1">
            <a:gsLst>
              <a:gs pos="0">
                <a:srgbClr val="C3F5FD">
                  <a:alpha val="0"/>
                </a:srgbClr>
              </a:gs>
              <a:gs pos="100000">
                <a:srgbClr val="65E0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grpSp>
        <p:nvGrpSpPr>
          <p:cNvPr id="34" name="图形"/>
          <p:cNvGrpSpPr/>
          <p:nvPr userDrawn="1"/>
        </p:nvGrpSpPr>
        <p:grpSpPr>
          <a:xfrm>
            <a:off x="3050372" y="289121"/>
            <a:ext cx="1807453" cy="567970"/>
            <a:chOff x="9404335" y="680601"/>
            <a:chExt cx="1807453" cy="567970"/>
          </a:xfrm>
        </p:grpSpPr>
        <p:grpSp>
          <p:nvGrpSpPr>
            <p:cNvPr id="59" name="Google Shape;350;p5"/>
            <p:cNvGrpSpPr/>
            <p:nvPr userDrawn="1"/>
          </p:nvGrpSpPr>
          <p:grpSpPr>
            <a:xfrm rot="5400000" flipH="1">
              <a:off x="10027095" y="57841"/>
              <a:ext cx="478121" cy="1723642"/>
              <a:chOff x="8507961" y="909184"/>
              <a:chExt cx="391069" cy="1409817"/>
            </a:xfrm>
          </p:grpSpPr>
          <p:grpSp>
            <p:nvGrpSpPr>
              <p:cNvPr id="60" name="Google Shape;351;p5"/>
              <p:cNvGrpSpPr/>
              <p:nvPr/>
            </p:nvGrpSpPr>
            <p:grpSpPr>
              <a:xfrm flipH="1">
                <a:off x="8784713" y="1897771"/>
                <a:ext cx="114317" cy="421230"/>
                <a:chOff x="9037542" y="4257853"/>
                <a:chExt cx="114169" cy="420684"/>
              </a:xfrm>
            </p:grpSpPr>
            <p:sp>
              <p:nvSpPr>
                <p:cNvPr id="61" name="图形"/>
                <p:cNvSpPr/>
                <p:nvPr>
                  <p:custDataLst>
                    <p:tags r:id="rId36"/>
                  </p:custDataLst>
                </p:nvPr>
              </p:nvSpPr>
              <p:spPr>
                <a:xfrm>
                  <a:off x="9037542" y="4257853"/>
                  <a:ext cx="114169" cy="114169"/>
                </a:xfrm>
                <a:custGeom>
                  <a:avLst/>
                  <a:gdLst/>
                  <a:ahLst/>
                  <a:cxnLst/>
                  <a:rect l="l" t="t" r="r" b="b"/>
                  <a:pathLst>
                    <a:path w="2811" h="2811" extrusionOk="0">
                      <a:moveTo>
                        <a:pt x="1" y="0"/>
                      </a:moveTo>
                      <a:lnTo>
                        <a:pt x="2811" y="0"/>
                      </a:lnTo>
                      <a:lnTo>
                        <a:pt x="2811" y="2810"/>
                      </a:lnTo>
                      <a:lnTo>
                        <a:pt x="1" y="281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2" name="图形"/>
                <p:cNvSpPr/>
                <p:nvPr>
                  <p:custDataLst>
                    <p:tags r:id="rId37"/>
                  </p:custDataLst>
                </p:nvPr>
              </p:nvSpPr>
              <p:spPr>
                <a:xfrm>
                  <a:off x="9037542" y="4411456"/>
                  <a:ext cx="114169" cy="113844"/>
                </a:xfrm>
                <a:custGeom>
                  <a:avLst/>
                  <a:gdLst/>
                  <a:ahLst/>
                  <a:cxnLst/>
                  <a:rect l="l" t="t" r="r" b="b"/>
                  <a:pathLst>
                    <a:path w="2811" h="2803" extrusionOk="0">
                      <a:moveTo>
                        <a:pt x="1" y="1"/>
                      </a:moveTo>
                      <a:lnTo>
                        <a:pt x="2811" y="1"/>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3" name="图形"/>
                <p:cNvSpPr/>
                <p:nvPr>
                  <p:custDataLst>
                    <p:tags r:id="rId38"/>
                  </p:custDataLst>
                </p:nvPr>
              </p:nvSpPr>
              <p:spPr>
                <a:xfrm>
                  <a:off x="9037542" y="4564734"/>
                  <a:ext cx="114169" cy="113803"/>
                </a:xfrm>
                <a:custGeom>
                  <a:avLst/>
                  <a:gdLst/>
                  <a:ahLst/>
                  <a:cxnLst/>
                  <a:rect l="l" t="t" r="r" b="b"/>
                  <a:pathLst>
                    <a:path w="2811" h="2802" extrusionOk="0">
                      <a:moveTo>
                        <a:pt x="1" y="0"/>
                      </a:moveTo>
                      <a:lnTo>
                        <a:pt x="2811" y="0"/>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sp>
            <p:nvSpPr>
              <p:cNvPr id="64" name="图形"/>
              <p:cNvSpPr/>
              <p:nvPr>
                <p:custDataLst>
                  <p:tags r:id="rId35"/>
                </p:custDataLst>
              </p:nvPr>
            </p:nvSpPr>
            <p:spPr>
              <a:xfrm>
                <a:off x="8507961" y="909184"/>
                <a:ext cx="331700" cy="1011400"/>
              </a:xfrm>
              <a:custGeom>
                <a:avLst/>
                <a:gdLst/>
                <a:ahLst/>
                <a:cxnLst/>
                <a:rect l="l" t="t" r="r" b="b"/>
                <a:pathLst>
                  <a:path w="13268" h="40456" extrusionOk="0">
                    <a:moveTo>
                      <a:pt x="13268" y="40456"/>
                    </a:moveTo>
                    <a:lnTo>
                      <a:pt x="13268" y="12478"/>
                    </a:lnTo>
                    <a:lnTo>
                      <a:pt x="0" y="0"/>
                    </a:lnTo>
                  </a:path>
                </a:pathLst>
              </a:custGeom>
              <a:noFill/>
              <a:ln w="19050" cap="flat" cmpd="sng">
                <a:solidFill>
                  <a:schemeClr val="bg1"/>
                </a:solidFill>
                <a:prstDash val="solid"/>
                <a:round/>
                <a:headEnd type="none" w="med" len="med"/>
                <a:tailEnd type="none" w="med" len="med"/>
              </a:ln>
            </p:spPr>
            <p:txBody>
              <a:bodyPr/>
              <a:lstStyle/>
              <a:p>
                <a:endParaRPr lang="zh-CN" altLang="en-US">
                  <a:cs typeface="思源黑体旧字形 Light" panose="020B0300000000000000" charset="-128"/>
                </a:endParaRPr>
              </a:p>
            </p:txBody>
          </p:sp>
        </p:grpSp>
        <p:sp>
          <p:nvSpPr>
            <p:cNvPr id="65" name="图形"/>
            <p:cNvSpPr/>
            <p:nvPr userDrawn="1">
              <p:custDataLst>
                <p:tags r:id="rId34"/>
              </p:custDataLst>
            </p:nvPr>
          </p:nvSpPr>
          <p:spPr>
            <a:xfrm>
              <a:off x="11080368" y="1117151"/>
              <a:ext cx="131420" cy="131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nvGrpSpPr>
          <p:cNvPr id="66" name="图形"/>
          <p:cNvGrpSpPr/>
          <p:nvPr userDrawn="1"/>
        </p:nvGrpSpPr>
        <p:grpSpPr>
          <a:xfrm>
            <a:off x="11543718" y="302684"/>
            <a:ext cx="324853" cy="1916215"/>
            <a:chOff x="11067253" y="3844910"/>
            <a:chExt cx="428835" cy="2529576"/>
          </a:xfrm>
          <a:gradFill>
            <a:gsLst>
              <a:gs pos="30000">
                <a:srgbClr val="3293F6"/>
              </a:gs>
              <a:gs pos="100000">
                <a:srgbClr val="65E0FA"/>
              </a:gs>
            </a:gsLst>
            <a:lin ang="2700000" scaled="0"/>
          </a:gradFill>
        </p:grpSpPr>
        <p:grpSp>
          <p:nvGrpSpPr>
            <p:cNvPr id="67" name="Group 19"/>
            <p:cNvGrpSpPr/>
            <p:nvPr userDrawn="1"/>
          </p:nvGrpSpPr>
          <p:grpSpPr>
            <a:xfrm>
              <a:off x="11067253" y="3844910"/>
              <a:ext cx="428835" cy="2529576"/>
              <a:chOff x="10460214" y="4181769"/>
              <a:chExt cx="428835" cy="2529576"/>
            </a:xfrm>
            <a:grpFill/>
          </p:grpSpPr>
          <p:grpSp>
            <p:nvGrpSpPr>
              <p:cNvPr id="68" name="Google Shape;1977;p43"/>
              <p:cNvGrpSpPr/>
              <p:nvPr userDrawn="1"/>
            </p:nvGrpSpPr>
            <p:grpSpPr>
              <a:xfrm>
                <a:off x="10460214" y="4181769"/>
                <a:ext cx="428835" cy="428835"/>
                <a:chOff x="8380157" y="546043"/>
                <a:chExt cx="273300" cy="273300"/>
              </a:xfrm>
              <a:grpFill/>
            </p:grpSpPr>
            <p:sp>
              <p:nvSpPr>
                <p:cNvPr id="69" name="图形"/>
                <p:cNvSpPr/>
                <p:nvPr>
                  <p:custDataLst>
                    <p:tags r:id="rId32"/>
                  </p:custDataLst>
                </p:nvPr>
              </p:nvSpPr>
              <p:spPr>
                <a:xfrm>
                  <a:off x="8380157" y="546043"/>
                  <a:ext cx="273300" cy="273300"/>
                </a:xfrm>
                <a:prstGeom prst="ellipse">
                  <a:avLst/>
                </a:prstGeom>
                <a:gradFill>
                  <a:gsLst>
                    <a:gs pos="6000">
                      <a:srgbClr val="3293F6"/>
                    </a:gs>
                    <a:gs pos="100000">
                      <a:srgbClr val="65E0FA"/>
                    </a:gs>
                  </a:gsLst>
                  <a:lin ang="2700000" scaled="0"/>
                </a:gradFill>
                <a:ln>
                  <a:solidFill>
                    <a:srgbClr val="F6FEFF"/>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70" name="图形"/>
                <p:cNvSpPr/>
                <p:nvPr>
                  <p:custDataLst>
                    <p:tags r:id="rId33"/>
                  </p:custDataLst>
                </p:nvPr>
              </p:nvSpPr>
              <p:spPr>
                <a:xfrm>
                  <a:off x="8418857" y="584743"/>
                  <a:ext cx="195900" cy="195900"/>
                </a:xfrm>
                <a:prstGeom prst="ellipse">
                  <a:avLst/>
                </a:prstGeom>
                <a:gradFill>
                  <a:gsLst>
                    <a:gs pos="6000">
                      <a:srgbClr val="3293F6"/>
                    </a:gs>
                    <a:gs pos="100000">
                      <a:srgbClr val="65E0FA"/>
                    </a:gs>
                  </a:gsLst>
                  <a:lin ang="2700000" scaled="0"/>
                </a:gra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71" name="图形"/>
              <p:cNvCxnSpPr/>
              <p:nvPr userDrawn="1">
                <p:custDataLst>
                  <p:tags r:id="rId31"/>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72" name="Group 20"/>
            <p:cNvGrpSpPr/>
            <p:nvPr userDrawn="1"/>
          </p:nvGrpSpPr>
          <p:grpSpPr>
            <a:xfrm rot="16200000">
              <a:off x="11024172" y="5612130"/>
              <a:ext cx="514996" cy="139764"/>
              <a:chOff x="10114279" y="833002"/>
              <a:chExt cx="514996" cy="139764"/>
            </a:xfrm>
            <a:grpFill/>
          </p:grpSpPr>
          <p:sp>
            <p:nvSpPr>
              <p:cNvPr id="73" name="图形"/>
              <p:cNvSpPr/>
              <p:nvPr userDrawn="1">
                <p:custDataLst>
                  <p:tags r:id="rId28"/>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4" name="图形"/>
              <p:cNvSpPr/>
              <p:nvPr userDrawn="1">
                <p:custDataLst>
                  <p:tags r:id="rId29"/>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5" name="图形"/>
              <p:cNvSpPr/>
              <p:nvPr userDrawn="1">
                <p:custDataLst>
                  <p:tags r:id="rId30"/>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76" name="图形"/>
          <p:cNvGrpSpPr/>
          <p:nvPr userDrawn="1"/>
        </p:nvGrpSpPr>
        <p:grpSpPr>
          <a:xfrm>
            <a:off x="1287948" y="2871733"/>
            <a:ext cx="3111448" cy="3111446"/>
            <a:chOff x="3237505" y="64853"/>
            <a:chExt cx="6334758" cy="6334756"/>
          </a:xfrm>
        </p:grpSpPr>
        <p:sp>
          <p:nvSpPr>
            <p:cNvPr id="77" name="图形"/>
            <p:cNvSpPr/>
            <p:nvPr userDrawn="1">
              <p:custDataLst>
                <p:tags r:id="rId24"/>
              </p:custDataLst>
            </p:nvPr>
          </p:nvSpPr>
          <p:spPr>
            <a:xfrm>
              <a:off x="3237505" y="64853"/>
              <a:ext cx="6334758" cy="6334756"/>
            </a:xfrm>
            <a:prstGeom prst="arc">
              <a:avLst>
                <a:gd name="adj1" fmla="val 5951839"/>
                <a:gd name="adj2" fmla="val 4734304"/>
              </a:avLst>
            </a:prstGeom>
            <a:solidFill>
              <a:schemeClr val="accent1">
                <a:alpha val="0"/>
              </a:schemeClr>
            </a:solidFill>
            <a:ln w="76200" cap="rnd">
              <a:solidFill>
                <a:schemeClr val="bg1"/>
              </a:solidFill>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8" name="图形"/>
            <p:cNvSpPr/>
            <p:nvPr userDrawn="1">
              <p:custDataLst>
                <p:tags r:id="rId25"/>
              </p:custDataLst>
            </p:nvPr>
          </p:nvSpPr>
          <p:spPr>
            <a:xfrm>
              <a:off x="3566823" y="394172"/>
              <a:ext cx="5676125" cy="5676121"/>
            </a:xfrm>
            <a:prstGeom prst="arc">
              <a:avLst>
                <a:gd name="adj1" fmla="val 16496349"/>
                <a:gd name="adj2" fmla="val 16113009"/>
              </a:avLst>
            </a:prstGeom>
            <a:solidFill>
              <a:schemeClr val="accent1">
                <a:alpha val="0"/>
              </a:schemeClr>
            </a:solidFill>
            <a:ln w="76200" cap="rnd">
              <a:gradFill>
                <a:gsLst>
                  <a:gs pos="0">
                    <a:srgbClr val="3293F6"/>
                  </a:gs>
                  <a:gs pos="100000">
                    <a:srgbClr val="65E0FA"/>
                  </a:gs>
                </a:gsLst>
                <a:lin ang="5400000" scaled="1"/>
              </a:gradFill>
              <a:prstDash val="sysDot"/>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9" name="图形"/>
            <p:cNvSpPr/>
            <p:nvPr userDrawn="1">
              <p:custDataLst>
                <p:tags r:id="rId26"/>
              </p:custDataLst>
            </p:nvPr>
          </p:nvSpPr>
          <p:spPr>
            <a:xfrm>
              <a:off x="3819634" y="646981"/>
              <a:ext cx="5170500" cy="5170500"/>
            </a:xfrm>
            <a:prstGeom prst="donut">
              <a:avLst>
                <a:gd name="adj" fmla="val 5641"/>
              </a:avLst>
            </a:prstGeom>
            <a:gradFill>
              <a:gsLst>
                <a:gs pos="6000">
                  <a:srgbClr val="3293F6"/>
                </a:gs>
                <a:gs pos="100000">
                  <a:srgbClr val="65E0FA"/>
                </a:gs>
              </a:gsLst>
              <a:lin ang="5400000" scaled="0"/>
            </a:gra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80" name="图形"/>
            <p:cNvSpPr/>
            <p:nvPr>
              <p:custDataLst>
                <p:tags r:id="rId27"/>
              </p:custDataLst>
            </p:nvPr>
          </p:nvSpPr>
          <p:spPr>
            <a:xfrm>
              <a:off x="3891463" y="719466"/>
              <a:ext cx="5026843" cy="5025531"/>
            </a:xfrm>
            <a:custGeom>
              <a:avLst/>
              <a:gdLst>
                <a:gd name="connsiteX0" fmla="*/ 2470013 w 5026843"/>
                <a:gd name="connsiteY0" fmla="*/ 4895919 h 5025531"/>
                <a:gd name="connsiteX1" fmla="*/ 2487522 w 5026843"/>
                <a:gd name="connsiteY1" fmla="*/ 4895919 h 5025531"/>
                <a:gd name="connsiteX2" fmla="*/ 2486214 w 5026843"/>
                <a:gd name="connsiteY2" fmla="*/ 5025531 h 5025531"/>
                <a:gd name="connsiteX3" fmla="*/ 2468051 w 5026843"/>
                <a:gd name="connsiteY3" fmla="*/ 5024877 h 5025531"/>
                <a:gd name="connsiteX4" fmla="*/ 2573686 w 5026843"/>
                <a:gd name="connsiteY4" fmla="*/ 4895264 h 5025531"/>
                <a:gd name="connsiteX5" fmla="*/ 2576955 w 5026843"/>
                <a:gd name="connsiteY5" fmla="*/ 5024222 h 5025531"/>
                <a:gd name="connsiteX6" fmla="*/ 2558794 w 5026843"/>
                <a:gd name="connsiteY6" fmla="*/ 5024876 h 5025531"/>
                <a:gd name="connsiteX7" fmla="*/ 2556178 w 5026843"/>
                <a:gd name="connsiteY7" fmla="*/ 4895918 h 5025531"/>
                <a:gd name="connsiteX8" fmla="*/ 2383774 w 5026843"/>
                <a:gd name="connsiteY8" fmla="*/ 4893302 h 5025531"/>
                <a:gd name="connsiteX9" fmla="*/ 2401284 w 5026843"/>
                <a:gd name="connsiteY9" fmla="*/ 4893956 h 5025531"/>
                <a:gd name="connsiteX10" fmla="*/ 2395471 w 5026843"/>
                <a:gd name="connsiteY10" fmla="*/ 5022914 h 5025531"/>
                <a:gd name="connsiteX11" fmla="*/ 2377308 w 5026843"/>
                <a:gd name="connsiteY11" fmla="*/ 5022260 h 5025531"/>
                <a:gd name="connsiteX12" fmla="*/ 2659270 w 5026843"/>
                <a:gd name="connsiteY12" fmla="*/ 4891996 h 5025531"/>
                <a:gd name="connsiteX13" fmla="*/ 2667044 w 5026843"/>
                <a:gd name="connsiteY13" fmla="*/ 5021027 h 5025531"/>
                <a:gd name="connsiteX14" fmla="*/ 2648881 w 5026843"/>
                <a:gd name="connsiteY14" fmla="*/ 5022262 h 5025531"/>
                <a:gd name="connsiteX15" fmla="*/ 2642415 w 5026843"/>
                <a:gd name="connsiteY15" fmla="*/ 4893304 h 5025531"/>
                <a:gd name="connsiteX16" fmla="*/ 2298264 w 5026843"/>
                <a:gd name="connsiteY16" fmla="*/ 4886836 h 5025531"/>
                <a:gd name="connsiteX17" fmla="*/ 2315119 w 5026843"/>
                <a:gd name="connsiteY17" fmla="*/ 4888144 h 5025531"/>
                <a:gd name="connsiteX18" fmla="*/ 2304730 w 5026843"/>
                <a:gd name="connsiteY18" fmla="*/ 5017102 h 5025531"/>
                <a:gd name="connsiteX19" fmla="*/ 2286567 w 5026843"/>
                <a:gd name="connsiteY19" fmla="*/ 5015140 h 5025531"/>
                <a:gd name="connsiteX20" fmla="*/ 2745434 w 5026843"/>
                <a:gd name="connsiteY20" fmla="*/ 4885530 h 5025531"/>
                <a:gd name="connsiteX21" fmla="*/ 2757785 w 5026843"/>
                <a:gd name="connsiteY21" fmla="*/ 5013834 h 5025531"/>
                <a:gd name="connsiteX22" fmla="*/ 2739622 w 5026843"/>
                <a:gd name="connsiteY22" fmla="*/ 5015142 h 5025531"/>
                <a:gd name="connsiteX23" fmla="*/ 2727925 w 5026843"/>
                <a:gd name="connsiteY23" fmla="*/ 4886838 h 5025531"/>
                <a:gd name="connsiteX24" fmla="*/ 2212681 w 5026843"/>
                <a:gd name="connsiteY24" fmla="*/ 4877101 h 5025531"/>
                <a:gd name="connsiteX25" fmla="*/ 2229537 w 5026843"/>
                <a:gd name="connsiteY25" fmla="*/ 4879063 h 5025531"/>
                <a:gd name="connsiteX26" fmla="*/ 2214643 w 5026843"/>
                <a:gd name="connsiteY26" fmla="*/ 5008019 h 5025531"/>
                <a:gd name="connsiteX27" fmla="*/ 2196480 w 5026843"/>
                <a:gd name="connsiteY27" fmla="*/ 5005476 h 5025531"/>
                <a:gd name="connsiteX28" fmla="*/ 2831018 w 5026843"/>
                <a:gd name="connsiteY28" fmla="*/ 4875139 h 5025531"/>
                <a:gd name="connsiteX29" fmla="*/ 2847873 w 5026843"/>
                <a:gd name="connsiteY29" fmla="*/ 5003516 h 5025531"/>
                <a:gd name="connsiteX30" fmla="*/ 2829710 w 5026843"/>
                <a:gd name="connsiteY30" fmla="*/ 5005477 h 5025531"/>
                <a:gd name="connsiteX31" fmla="*/ 2813509 w 5026843"/>
                <a:gd name="connsiteY31" fmla="*/ 4877101 h 5025531"/>
                <a:gd name="connsiteX32" fmla="*/ 2127170 w 5026843"/>
                <a:gd name="connsiteY32" fmla="*/ 4865477 h 5025531"/>
                <a:gd name="connsiteX33" fmla="*/ 2143954 w 5026843"/>
                <a:gd name="connsiteY33" fmla="*/ 4868020 h 5025531"/>
                <a:gd name="connsiteX34" fmla="*/ 2124555 w 5026843"/>
                <a:gd name="connsiteY34" fmla="*/ 4996394 h 5025531"/>
                <a:gd name="connsiteX35" fmla="*/ 2106391 w 5026843"/>
                <a:gd name="connsiteY35" fmla="*/ 4993125 h 5025531"/>
                <a:gd name="connsiteX36" fmla="*/ 2915876 w 5026843"/>
                <a:gd name="connsiteY36" fmla="*/ 4862209 h 5025531"/>
                <a:gd name="connsiteX37" fmla="*/ 2937308 w 5026843"/>
                <a:gd name="connsiteY37" fmla="*/ 4989857 h 5025531"/>
                <a:gd name="connsiteX38" fmla="*/ 2919799 w 5026843"/>
                <a:gd name="connsiteY38" fmla="*/ 4993127 h 5025531"/>
                <a:gd name="connsiteX39" fmla="*/ 2899021 w 5026843"/>
                <a:gd name="connsiteY39" fmla="*/ 4865478 h 5025531"/>
                <a:gd name="connsiteX40" fmla="*/ 2042893 w 5026843"/>
                <a:gd name="connsiteY40" fmla="*/ 4849857 h 5025531"/>
                <a:gd name="connsiteX41" fmla="*/ 2059748 w 5026843"/>
                <a:gd name="connsiteY41" fmla="*/ 4853127 h 5025531"/>
                <a:gd name="connsiteX42" fmla="*/ 2035119 w 5026843"/>
                <a:gd name="connsiteY42" fmla="*/ 4980195 h 5025531"/>
                <a:gd name="connsiteX43" fmla="*/ 2016956 w 5026843"/>
                <a:gd name="connsiteY43" fmla="*/ 4976926 h 5025531"/>
                <a:gd name="connsiteX44" fmla="*/ 3000806 w 5026843"/>
                <a:gd name="connsiteY44" fmla="*/ 4846660 h 5025531"/>
                <a:gd name="connsiteX45" fmla="*/ 3026743 w 5026843"/>
                <a:gd name="connsiteY45" fmla="*/ 4973656 h 5025531"/>
                <a:gd name="connsiteX46" fmla="*/ 3009234 w 5026843"/>
                <a:gd name="connsiteY46" fmla="*/ 4976925 h 5025531"/>
                <a:gd name="connsiteX47" fmla="*/ 2983950 w 5026843"/>
                <a:gd name="connsiteY47" fmla="*/ 4849857 h 5025531"/>
                <a:gd name="connsiteX48" fmla="*/ 3000806 w 5026843"/>
                <a:gd name="connsiteY48" fmla="*/ 4846660 h 5025531"/>
                <a:gd name="connsiteX49" fmla="*/ 1958618 w 5026843"/>
                <a:gd name="connsiteY49" fmla="*/ 4831113 h 5025531"/>
                <a:gd name="connsiteX50" fmla="*/ 1975473 w 5026843"/>
                <a:gd name="connsiteY50" fmla="*/ 4834963 h 5025531"/>
                <a:gd name="connsiteX51" fmla="*/ 1946340 w 5026843"/>
                <a:gd name="connsiteY51" fmla="*/ 4961378 h 5025531"/>
                <a:gd name="connsiteX52" fmla="*/ 1928831 w 5026843"/>
                <a:gd name="connsiteY52" fmla="*/ 4956801 h 5025531"/>
                <a:gd name="connsiteX53" fmla="*/ 3084428 w 5026843"/>
                <a:gd name="connsiteY53" fmla="*/ 4827190 h 5025531"/>
                <a:gd name="connsiteX54" fmla="*/ 3115524 w 5026843"/>
                <a:gd name="connsiteY54" fmla="*/ 4952951 h 5025531"/>
                <a:gd name="connsiteX55" fmla="*/ 3097360 w 5026843"/>
                <a:gd name="connsiteY55" fmla="*/ 4956802 h 5025531"/>
                <a:gd name="connsiteX56" fmla="*/ 3067573 w 5026843"/>
                <a:gd name="connsiteY56" fmla="*/ 4831113 h 5025531"/>
                <a:gd name="connsiteX57" fmla="*/ 1874995 w 5026843"/>
                <a:gd name="connsiteY57" fmla="*/ 4809681 h 5025531"/>
                <a:gd name="connsiteX58" fmla="*/ 1891851 w 5026843"/>
                <a:gd name="connsiteY58" fmla="*/ 4814258 h 5025531"/>
                <a:gd name="connsiteX59" fmla="*/ 1858140 w 5026843"/>
                <a:gd name="connsiteY59" fmla="*/ 4939365 h 5025531"/>
                <a:gd name="connsiteX60" fmla="*/ 1840631 w 5026843"/>
                <a:gd name="connsiteY60" fmla="*/ 4934134 h 5025531"/>
                <a:gd name="connsiteX61" fmla="*/ 3167395 w 5026843"/>
                <a:gd name="connsiteY61" fmla="*/ 4805175 h 5025531"/>
                <a:gd name="connsiteX62" fmla="*/ 3202995 w 5026843"/>
                <a:gd name="connsiteY62" fmla="*/ 4929627 h 5025531"/>
                <a:gd name="connsiteX63" fmla="*/ 3185558 w 5026843"/>
                <a:gd name="connsiteY63" fmla="*/ 4934132 h 5025531"/>
                <a:gd name="connsiteX64" fmla="*/ 3151194 w 5026843"/>
                <a:gd name="connsiteY64" fmla="*/ 4809679 h 5025531"/>
                <a:gd name="connsiteX65" fmla="*/ 1792683 w 5026843"/>
                <a:gd name="connsiteY65" fmla="*/ 4785706 h 5025531"/>
                <a:gd name="connsiteX66" fmla="*/ 1808885 w 5026843"/>
                <a:gd name="connsiteY66" fmla="*/ 4790937 h 5025531"/>
                <a:gd name="connsiteX67" fmla="*/ 1770669 w 5026843"/>
                <a:gd name="connsiteY67" fmla="*/ 4914736 h 5025531"/>
                <a:gd name="connsiteX68" fmla="*/ 1753813 w 5026843"/>
                <a:gd name="connsiteY68" fmla="*/ 4908851 h 5025531"/>
                <a:gd name="connsiteX69" fmla="*/ 3249710 w 5026843"/>
                <a:gd name="connsiteY69" fmla="*/ 4779894 h 5025531"/>
                <a:gd name="connsiteX70" fmla="*/ 3289886 w 5026843"/>
                <a:gd name="connsiteY70" fmla="*/ 4903039 h 5025531"/>
                <a:gd name="connsiteX71" fmla="*/ 3272377 w 5026843"/>
                <a:gd name="connsiteY71" fmla="*/ 4908852 h 5025531"/>
                <a:gd name="connsiteX72" fmla="*/ 3233509 w 5026843"/>
                <a:gd name="connsiteY72" fmla="*/ 4785706 h 5025531"/>
                <a:gd name="connsiteX73" fmla="*/ 1711022 w 5026843"/>
                <a:gd name="connsiteY73" fmla="*/ 4757881 h 5025531"/>
                <a:gd name="connsiteX74" fmla="*/ 1727224 w 5026843"/>
                <a:gd name="connsiteY74" fmla="*/ 4763693 h 5025531"/>
                <a:gd name="connsiteX75" fmla="*/ 1685085 w 5026843"/>
                <a:gd name="connsiteY75" fmla="*/ 4885530 h 5025531"/>
                <a:gd name="connsiteX76" fmla="*/ 1667649 w 5026843"/>
                <a:gd name="connsiteY76" fmla="*/ 4879717 h 5025531"/>
                <a:gd name="connsiteX77" fmla="*/ 3331371 w 5026843"/>
                <a:gd name="connsiteY77" fmla="*/ 4752648 h 5025531"/>
                <a:gd name="connsiteX78" fmla="*/ 3376053 w 5026843"/>
                <a:gd name="connsiteY78" fmla="*/ 4873903 h 5025531"/>
                <a:gd name="connsiteX79" fmla="*/ 3358616 w 5026843"/>
                <a:gd name="connsiteY79" fmla="*/ 4879715 h 5025531"/>
                <a:gd name="connsiteX80" fmla="*/ 3315169 w 5026843"/>
                <a:gd name="connsiteY80" fmla="*/ 4757879 h 5025531"/>
                <a:gd name="connsiteX81" fmla="*/ 1630667 w 5026843"/>
                <a:gd name="connsiteY81" fmla="*/ 4727366 h 5025531"/>
                <a:gd name="connsiteX82" fmla="*/ 1646869 w 5026843"/>
                <a:gd name="connsiteY82" fmla="*/ 4733905 h 5025531"/>
                <a:gd name="connsiteX83" fmla="*/ 1599572 w 5026843"/>
                <a:gd name="connsiteY83" fmla="*/ 4854433 h 5025531"/>
                <a:gd name="connsiteX84" fmla="*/ 1582717 w 5026843"/>
                <a:gd name="connsiteY84" fmla="*/ 4847313 h 5025531"/>
                <a:gd name="connsiteX85" fmla="*/ 3411723 w 5026843"/>
                <a:gd name="connsiteY85" fmla="*/ 4720900 h 5025531"/>
                <a:gd name="connsiteX86" fmla="*/ 3460327 w 5026843"/>
                <a:gd name="connsiteY86" fmla="*/ 4840847 h 5025531"/>
                <a:gd name="connsiteX87" fmla="*/ 3443471 w 5026843"/>
                <a:gd name="connsiteY87" fmla="*/ 4847313 h 5025531"/>
                <a:gd name="connsiteX88" fmla="*/ 3395521 w 5026843"/>
                <a:gd name="connsiteY88" fmla="*/ 4727366 h 5025531"/>
                <a:gd name="connsiteX89" fmla="*/ 1551623 w 5026843"/>
                <a:gd name="connsiteY89" fmla="*/ 4694311 h 5025531"/>
                <a:gd name="connsiteX90" fmla="*/ 1567170 w 5026843"/>
                <a:gd name="connsiteY90" fmla="*/ 4701504 h 5025531"/>
                <a:gd name="connsiteX91" fmla="*/ 1515951 w 5026843"/>
                <a:gd name="connsiteY91" fmla="*/ 4820071 h 5025531"/>
                <a:gd name="connsiteX92" fmla="*/ 1499096 w 5026843"/>
                <a:gd name="connsiteY92" fmla="*/ 4812297 h 5025531"/>
                <a:gd name="connsiteX93" fmla="*/ 3490770 w 5026843"/>
                <a:gd name="connsiteY93" fmla="*/ 4687190 h 5025531"/>
                <a:gd name="connsiteX94" fmla="*/ 3543950 w 5026843"/>
                <a:gd name="connsiteY94" fmla="*/ 4805176 h 5025531"/>
                <a:gd name="connsiteX95" fmla="*/ 3527095 w 5026843"/>
                <a:gd name="connsiteY95" fmla="*/ 4812296 h 5025531"/>
                <a:gd name="connsiteX96" fmla="*/ 3475222 w 5026843"/>
                <a:gd name="connsiteY96" fmla="*/ 4694310 h 5025531"/>
                <a:gd name="connsiteX97" fmla="*/ 1473161 w 5026843"/>
                <a:gd name="connsiteY97" fmla="*/ 4658057 h 5025531"/>
                <a:gd name="connsiteX98" fmla="*/ 1488709 w 5026843"/>
                <a:gd name="connsiteY98" fmla="*/ 4665831 h 5025531"/>
                <a:gd name="connsiteX99" fmla="*/ 1432984 w 5026843"/>
                <a:gd name="connsiteY99" fmla="*/ 4782510 h 5025531"/>
                <a:gd name="connsiteX100" fmla="*/ 1416782 w 5026843"/>
                <a:gd name="connsiteY100" fmla="*/ 4774736 h 5025531"/>
                <a:gd name="connsiteX101" fmla="*/ 3568579 w 5026843"/>
                <a:gd name="connsiteY101" fmla="*/ 4650283 h 5025531"/>
                <a:gd name="connsiteX102" fmla="*/ 3625611 w 5026843"/>
                <a:gd name="connsiteY102" fmla="*/ 4766309 h 5025531"/>
                <a:gd name="connsiteX103" fmla="*/ 3610064 w 5026843"/>
                <a:gd name="connsiteY103" fmla="*/ 4774736 h 5025531"/>
                <a:gd name="connsiteX104" fmla="*/ 3553031 w 5026843"/>
                <a:gd name="connsiteY104" fmla="*/ 4658057 h 5025531"/>
                <a:gd name="connsiteX105" fmla="*/ 1396730 w 5026843"/>
                <a:gd name="connsiteY105" fmla="*/ 4619187 h 5025531"/>
                <a:gd name="connsiteX106" fmla="*/ 1411623 w 5026843"/>
                <a:gd name="connsiteY106" fmla="*/ 4626961 h 5025531"/>
                <a:gd name="connsiteX107" fmla="*/ 1351976 w 5026843"/>
                <a:gd name="connsiteY107" fmla="*/ 4741678 h 5025531"/>
                <a:gd name="connsiteX108" fmla="*/ 1335775 w 5026843"/>
                <a:gd name="connsiteY108" fmla="*/ 4733251 h 5025531"/>
                <a:gd name="connsiteX109" fmla="*/ 3645081 w 5026843"/>
                <a:gd name="connsiteY109" fmla="*/ 4611415 h 5025531"/>
                <a:gd name="connsiteX110" fmla="*/ 3706617 w 5026843"/>
                <a:gd name="connsiteY110" fmla="*/ 4724824 h 5025531"/>
                <a:gd name="connsiteX111" fmla="*/ 3690415 w 5026843"/>
                <a:gd name="connsiteY111" fmla="*/ 4733251 h 5025531"/>
                <a:gd name="connsiteX112" fmla="*/ 3630114 w 5026843"/>
                <a:gd name="connsiteY112" fmla="*/ 4619189 h 5025531"/>
                <a:gd name="connsiteX113" fmla="*/ 1321534 w 5026843"/>
                <a:gd name="connsiteY113" fmla="*/ 4577051 h 5025531"/>
                <a:gd name="connsiteX114" fmla="*/ 1336427 w 5026843"/>
                <a:gd name="connsiteY114" fmla="*/ 4585478 h 5025531"/>
                <a:gd name="connsiteX115" fmla="*/ 1272276 w 5026843"/>
                <a:gd name="connsiteY115" fmla="*/ 4698233 h 5025531"/>
                <a:gd name="connsiteX116" fmla="*/ 1256729 w 5026843"/>
                <a:gd name="connsiteY116" fmla="*/ 4689152 h 5025531"/>
                <a:gd name="connsiteX117" fmla="*/ 3719621 w 5026843"/>
                <a:gd name="connsiteY117" fmla="*/ 4568622 h 5025531"/>
                <a:gd name="connsiteX118" fmla="*/ 3785662 w 5026843"/>
                <a:gd name="connsiteY118" fmla="*/ 4680069 h 5025531"/>
                <a:gd name="connsiteX119" fmla="*/ 3769460 w 5026843"/>
                <a:gd name="connsiteY119" fmla="*/ 4689151 h 5025531"/>
                <a:gd name="connsiteX120" fmla="*/ 3704655 w 5026843"/>
                <a:gd name="connsiteY120" fmla="*/ 4577049 h 5025531"/>
                <a:gd name="connsiteX121" fmla="*/ 1247649 w 5026843"/>
                <a:gd name="connsiteY121" fmla="*/ 4532950 h 5025531"/>
                <a:gd name="connsiteX122" fmla="*/ 1261889 w 5026843"/>
                <a:gd name="connsiteY122" fmla="*/ 4542032 h 5025531"/>
                <a:gd name="connsiteX123" fmla="*/ 1193814 w 5026843"/>
                <a:gd name="connsiteY123" fmla="*/ 4652243 h 5025531"/>
                <a:gd name="connsiteX124" fmla="*/ 1178920 w 5026843"/>
                <a:gd name="connsiteY124" fmla="*/ 4642508 h 5025531"/>
                <a:gd name="connsiteX125" fmla="*/ 3793507 w 5026843"/>
                <a:gd name="connsiteY125" fmla="*/ 4523215 h 5025531"/>
                <a:gd name="connsiteX126" fmla="*/ 3862817 w 5026843"/>
                <a:gd name="connsiteY126" fmla="*/ 4632773 h 5025531"/>
                <a:gd name="connsiteX127" fmla="*/ 3847269 w 5026843"/>
                <a:gd name="connsiteY127" fmla="*/ 4642508 h 5025531"/>
                <a:gd name="connsiteX128" fmla="*/ 3778541 w 5026843"/>
                <a:gd name="connsiteY128" fmla="*/ 4532950 h 5025531"/>
                <a:gd name="connsiteX129" fmla="*/ 1175070 w 5026843"/>
                <a:gd name="connsiteY129" fmla="*/ 4486307 h 5025531"/>
                <a:gd name="connsiteX130" fmla="*/ 1189309 w 5026843"/>
                <a:gd name="connsiteY130" fmla="*/ 4495388 h 5025531"/>
                <a:gd name="connsiteX131" fmla="*/ 1117384 w 5026843"/>
                <a:gd name="connsiteY131" fmla="*/ 4602985 h 5025531"/>
                <a:gd name="connsiteX132" fmla="*/ 1102418 w 5026843"/>
                <a:gd name="connsiteY132" fmla="*/ 4593250 h 5025531"/>
                <a:gd name="connsiteX133" fmla="*/ 3865434 w 5026843"/>
                <a:gd name="connsiteY133" fmla="*/ 4475918 h 5025531"/>
                <a:gd name="connsiteX134" fmla="*/ 3938666 w 5026843"/>
                <a:gd name="connsiteY134" fmla="*/ 4582862 h 5025531"/>
                <a:gd name="connsiteX135" fmla="*/ 3923773 w 5026843"/>
                <a:gd name="connsiteY135" fmla="*/ 4593251 h 5025531"/>
                <a:gd name="connsiteX136" fmla="*/ 3851194 w 5026843"/>
                <a:gd name="connsiteY136" fmla="*/ 4486307 h 5025531"/>
                <a:gd name="connsiteX137" fmla="*/ 1105034 w 5026843"/>
                <a:gd name="connsiteY137" fmla="*/ 4436397 h 5025531"/>
                <a:gd name="connsiteX138" fmla="*/ 1119274 w 5026843"/>
                <a:gd name="connsiteY138" fmla="*/ 4446132 h 5025531"/>
                <a:gd name="connsiteX139" fmla="*/ 1043498 w 5026843"/>
                <a:gd name="connsiteY139" fmla="*/ 4551113 h 5025531"/>
                <a:gd name="connsiteX140" fmla="*/ 1028532 w 5026843"/>
                <a:gd name="connsiteY140" fmla="*/ 4540724 h 5025531"/>
                <a:gd name="connsiteX141" fmla="*/ 3935398 w 5026843"/>
                <a:gd name="connsiteY141" fmla="*/ 4426008 h 5025531"/>
                <a:gd name="connsiteX142" fmla="*/ 4012553 w 5026843"/>
                <a:gd name="connsiteY142" fmla="*/ 4529754 h 5025531"/>
                <a:gd name="connsiteX143" fmla="*/ 3997660 w 5026843"/>
                <a:gd name="connsiteY143" fmla="*/ 4540725 h 5025531"/>
                <a:gd name="connsiteX144" fmla="*/ 3921158 w 5026843"/>
                <a:gd name="connsiteY144" fmla="*/ 4436397 h 5025531"/>
                <a:gd name="connsiteX145" fmla="*/ 1036960 w 5026843"/>
                <a:gd name="connsiteY145" fmla="*/ 4383869 h 5025531"/>
                <a:gd name="connsiteX146" fmla="*/ 1050618 w 5026843"/>
                <a:gd name="connsiteY146" fmla="*/ 4394259 h 5025531"/>
                <a:gd name="connsiteX147" fmla="*/ 970846 w 5026843"/>
                <a:gd name="connsiteY147" fmla="*/ 4496698 h 5025531"/>
                <a:gd name="connsiteX148" fmla="*/ 956606 w 5026843"/>
                <a:gd name="connsiteY148" fmla="*/ 4485655 h 5025531"/>
                <a:gd name="connsiteX149" fmla="*/ 4002818 w 5026843"/>
                <a:gd name="connsiteY149" fmla="*/ 4372899 h 5025531"/>
                <a:gd name="connsiteX150" fmla="*/ 4083825 w 5026843"/>
                <a:gd name="connsiteY150" fmla="*/ 4473958 h 5025531"/>
                <a:gd name="connsiteX151" fmla="*/ 4069585 w 5026843"/>
                <a:gd name="connsiteY151" fmla="*/ 4485655 h 5025531"/>
                <a:gd name="connsiteX152" fmla="*/ 3989886 w 5026843"/>
                <a:gd name="connsiteY152" fmla="*/ 4383869 h 5025531"/>
                <a:gd name="connsiteX153" fmla="*/ 970191 w 5026843"/>
                <a:gd name="connsiteY153" fmla="*/ 4329452 h 5025531"/>
                <a:gd name="connsiteX154" fmla="*/ 983195 w 5026843"/>
                <a:gd name="connsiteY154" fmla="*/ 4340495 h 5025531"/>
                <a:gd name="connsiteX155" fmla="*/ 900228 w 5026843"/>
                <a:gd name="connsiteY155" fmla="*/ 4439592 h 5025531"/>
                <a:gd name="connsiteX156" fmla="*/ 886642 w 5026843"/>
                <a:gd name="connsiteY156" fmla="*/ 4427967 h 5025531"/>
                <a:gd name="connsiteX157" fmla="*/ 4068931 w 5026843"/>
                <a:gd name="connsiteY157" fmla="*/ 4317755 h 5025531"/>
                <a:gd name="connsiteX158" fmla="*/ 4153860 w 5026843"/>
                <a:gd name="connsiteY158" fmla="*/ 4416271 h 5025531"/>
                <a:gd name="connsiteX159" fmla="*/ 4140202 w 5026843"/>
                <a:gd name="connsiteY159" fmla="*/ 4427968 h 5025531"/>
                <a:gd name="connsiteX160" fmla="*/ 4055999 w 5026843"/>
                <a:gd name="connsiteY160" fmla="*/ 4329452 h 5025531"/>
                <a:gd name="connsiteX161" fmla="*/ 905387 w 5026843"/>
                <a:gd name="connsiteY161" fmla="*/ 4272421 h 5025531"/>
                <a:gd name="connsiteX162" fmla="*/ 917738 w 5026843"/>
                <a:gd name="connsiteY162" fmla="*/ 4284045 h 5025531"/>
                <a:gd name="connsiteX163" fmla="*/ 831500 w 5026843"/>
                <a:gd name="connsiteY163" fmla="*/ 4380671 h 5025531"/>
                <a:gd name="connsiteX164" fmla="*/ 817914 w 5026843"/>
                <a:gd name="connsiteY164" fmla="*/ 4368321 h 5025531"/>
                <a:gd name="connsiteX165" fmla="*/ 4133735 w 5026843"/>
                <a:gd name="connsiteY165" fmla="*/ 4260724 h 5025531"/>
                <a:gd name="connsiteX166" fmla="*/ 4221209 w 5026843"/>
                <a:gd name="connsiteY166" fmla="*/ 4356043 h 5025531"/>
                <a:gd name="connsiteX167" fmla="*/ 4208276 w 5026843"/>
                <a:gd name="connsiteY167" fmla="*/ 4368321 h 5025531"/>
                <a:gd name="connsiteX168" fmla="*/ 4120803 w 5026843"/>
                <a:gd name="connsiteY168" fmla="*/ 4272421 h 5025531"/>
                <a:gd name="connsiteX169" fmla="*/ 843196 w 5026843"/>
                <a:gd name="connsiteY169" fmla="*/ 4213427 h 5025531"/>
                <a:gd name="connsiteX170" fmla="*/ 855474 w 5026843"/>
                <a:gd name="connsiteY170" fmla="*/ 4225124 h 5025531"/>
                <a:gd name="connsiteX171" fmla="*/ 765386 w 5026843"/>
                <a:gd name="connsiteY171" fmla="*/ 4318409 h 5025531"/>
                <a:gd name="connsiteX172" fmla="*/ 752454 w 5026843"/>
                <a:gd name="connsiteY172" fmla="*/ 4305477 h 5025531"/>
                <a:gd name="connsiteX173" fmla="*/ 4195999 w 5026843"/>
                <a:gd name="connsiteY173" fmla="*/ 4201149 h 5025531"/>
                <a:gd name="connsiteX174" fmla="*/ 4287322 w 5026843"/>
                <a:gd name="connsiteY174" fmla="*/ 4293126 h 5025531"/>
                <a:gd name="connsiteX175" fmla="*/ 4274390 w 5026843"/>
                <a:gd name="connsiteY175" fmla="*/ 4305476 h 5025531"/>
                <a:gd name="connsiteX176" fmla="*/ 4183648 w 5026843"/>
                <a:gd name="connsiteY176" fmla="*/ 4213427 h 5025531"/>
                <a:gd name="connsiteX177" fmla="*/ 782896 w 5026843"/>
                <a:gd name="connsiteY177" fmla="*/ 4151893 h 5025531"/>
                <a:gd name="connsiteX178" fmla="*/ 794593 w 5026843"/>
                <a:gd name="connsiteY178" fmla="*/ 4164171 h 5025531"/>
                <a:gd name="connsiteX179" fmla="*/ 701235 w 5026843"/>
                <a:gd name="connsiteY179" fmla="*/ 4253605 h 5025531"/>
                <a:gd name="connsiteX180" fmla="*/ 688957 w 5026843"/>
                <a:gd name="connsiteY180" fmla="*/ 4240673 h 5025531"/>
                <a:gd name="connsiteX181" fmla="*/ 4255572 w 5026843"/>
                <a:gd name="connsiteY181" fmla="*/ 4139541 h 5025531"/>
                <a:gd name="connsiteX182" fmla="*/ 4350238 w 5026843"/>
                <a:gd name="connsiteY182" fmla="*/ 4227668 h 5025531"/>
                <a:gd name="connsiteX183" fmla="*/ 4337233 w 5026843"/>
                <a:gd name="connsiteY183" fmla="*/ 4240673 h 5025531"/>
                <a:gd name="connsiteX184" fmla="*/ 4243294 w 5026843"/>
                <a:gd name="connsiteY184" fmla="*/ 4151892 h 5025531"/>
                <a:gd name="connsiteX185" fmla="*/ 724557 w 5026843"/>
                <a:gd name="connsiteY185" fmla="*/ 4088322 h 5025531"/>
                <a:gd name="connsiteX186" fmla="*/ 735600 w 5026843"/>
                <a:gd name="connsiteY186" fmla="*/ 4101327 h 5025531"/>
                <a:gd name="connsiteX187" fmla="*/ 639700 w 5026843"/>
                <a:gd name="connsiteY187" fmla="*/ 4187492 h 5025531"/>
                <a:gd name="connsiteX188" fmla="*/ 627349 w 5026843"/>
                <a:gd name="connsiteY188" fmla="*/ 4173906 h 5025531"/>
                <a:gd name="connsiteX189" fmla="*/ 4312603 w 5026843"/>
                <a:gd name="connsiteY189" fmla="*/ 4075390 h 5025531"/>
                <a:gd name="connsiteX190" fmla="*/ 4410465 w 5026843"/>
                <a:gd name="connsiteY190" fmla="*/ 4160319 h 5025531"/>
                <a:gd name="connsiteX191" fmla="*/ 4398840 w 5026843"/>
                <a:gd name="connsiteY191" fmla="*/ 4173905 h 5025531"/>
                <a:gd name="connsiteX192" fmla="*/ 4301633 w 5026843"/>
                <a:gd name="connsiteY192" fmla="*/ 4088322 h 5025531"/>
                <a:gd name="connsiteX193" fmla="*/ 668833 w 5026843"/>
                <a:gd name="connsiteY193" fmla="*/ 4022863 h 5025531"/>
                <a:gd name="connsiteX194" fmla="*/ 679876 w 5026843"/>
                <a:gd name="connsiteY194" fmla="*/ 4035868 h 5025531"/>
                <a:gd name="connsiteX195" fmla="*/ 580052 w 5026843"/>
                <a:gd name="connsiteY195" fmla="*/ 4118835 h 5025531"/>
                <a:gd name="connsiteX196" fmla="*/ 568355 w 5026843"/>
                <a:gd name="connsiteY196" fmla="*/ 4105177 h 5025531"/>
                <a:gd name="connsiteX197" fmla="*/ 4368401 w 5026843"/>
                <a:gd name="connsiteY197" fmla="*/ 4009276 h 5025531"/>
                <a:gd name="connsiteX198" fmla="*/ 4468806 w 5026843"/>
                <a:gd name="connsiteY198" fmla="*/ 4090935 h 5025531"/>
                <a:gd name="connsiteX199" fmla="*/ 4457835 w 5026843"/>
                <a:gd name="connsiteY199" fmla="*/ 4105175 h 5025531"/>
                <a:gd name="connsiteX200" fmla="*/ 4358012 w 5026843"/>
                <a:gd name="connsiteY200" fmla="*/ 4022862 h 5025531"/>
                <a:gd name="connsiteX201" fmla="*/ 615068 w 5026843"/>
                <a:gd name="connsiteY201" fmla="*/ 3955516 h 5025531"/>
                <a:gd name="connsiteX202" fmla="*/ 626039 w 5026843"/>
                <a:gd name="connsiteY202" fmla="*/ 3968448 h 5025531"/>
                <a:gd name="connsiteX203" fmla="*/ 523673 w 5026843"/>
                <a:gd name="connsiteY203" fmla="*/ 4047493 h 5025531"/>
                <a:gd name="connsiteX204" fmla="*/ 512630 w 5026843"/>
                <a:gd name="connsiteY204" fmla="*/ 4033253 h 5025531"/>
                <a:gd name="connsiteX205" fmla="*/ 4421510 w 5026843"/>
                <a:gd name="connsiteY205" fmla="*/ 3941856 h 5025531"/>
                <a:gd name="connsiteX206" fmla="*/ 4525183 w 5026843"/>
                <a:gd name="connsiteY206" fmla="*/ 4019012 h 5025531"/>
                <a:gd name="connsiteX207" fmla="*/ 4514213 w 5026843"/>
                <a:gd name="connsiteY207" fmla="*/ 4033252 h 5025531"/>
                <a:gd name="connsiteX208" fmla="*/ 4411121 w 5026843"/>
                <a:gd name="connsiteY208" fmla="*/ 3955515 h 5025531"/>
                <a:gd name="connsiteX209" fmla="*/ 564505 w 5026843"/>
                <a:gd name="connsiteY209" fmla="*/ 3885479 h 5025531"/>
                <a:gd name="connsiteX210" fmla="*/ 574894 w 5026843"/>
                <a:gd name="connsiteY210" fmla="*/ 3899719 h 5025531"/>
                <a:gd name="connsiteX211" fmla="*/ 469186 w 5026843"/>
                <a:gd name="connsiteY211" fmla="*/ 3974915 h 5025531"/>
                <a:gd name="connsiteX212" fmla="*/ 458870 w 5026843"/>
                <a:gd name="connsiteY212" fmla="*/ 3960021 h 5025531"/>
                <a:gd name="connsiteX213" fmla="*/ 4471422 w 5026843"/>
                <a:gd name="connsiteY213" fmla="*/ 3871893 h 5025531"/>
                <a:gd name="connsiteX214" fmla="*/ 4577711 w 5026843"/>
                <a:gd name="connsiteY214" fmla="*/ 3945127 h 5025531"/>
                <a:gd name="connsiteX215" fmla="*/ 4567322 w 5026843"/>
                <a:gd name="connsiteY215" fmla="*/ 3960020 h 5025531"/>
                <a:gd name="connsiteX216" fmla="*/ 4461686 w 5026843"/>
                <a:gd name="connsiteY216" fmla="*/ 3885479 h 5025531"/>
                <a:gd name="connsiteX217" fmla="*/ 516555 w 5026843"/>
                <a:gd name="connsiteY217" fmla="*/ 3814208 h 5025531"/>
                <a:gd name="connsiteX218" fmla="*/ 525636 w 5026843"/>
                <a:gd name="connsiteY218" fmla="*/ 3829101 h 5025531"/>
                <a:gd name="connsiteX219" fmla="*/ 418038 w 5026843"/>
                <a:gd name="connsiteY219" fmla="*/ 3900373 h 5025531"/>
                <a:gd name="connsiteX220" fmla="*/ 407649 w 5026843"/>
                <a:gd name="connsiteY220" fmla="*/ 3885479 h 5025531"/>
                <a:gd name="connsiteX221" fmla="*/ 4519370 w 5026843"/>
                <a:gd name="connsiteY221" fmla="*/ 3799894 h 5025531"/>
                <a:gd name="connsiteX222" fmla="*/ 4628275 w 5026843"/>
                <a:gd name="connsiteY222" fmla="*/ 3869930 h 5025531"/>
                <a:gd name="connsiteX223" fmla="*/ 4618540 w 5026843"/>
                <a:gd name="connsiteY223" fmla="*/ 3885478 h 5025531"/>
                <a:gd name="connsiteX224" fmla="*/ 4510288 w 5026843"/>
                <a:gd name="connsiteY224" fmla="*/ 3814207 h 5025531"/>
                <a:gd name="connsiteX225" fmla="*/ 469839 w 5026843"/>
                <a:gd name="connsiteY225" fmla="*/ 3741627 h 5025531"/>
                <a:gd name="connsiteX226" fmla="*/ 478921 w 5026843"/>
                <a:gd name="connsiteY226" fmla="*/ 3756520 h 5025531"/>
                <a:gd name="connsiteX227" fmla="*/ 368781 w 5026843"/>
                <a:gd name="connsiteY227" fmla="*/ 3823941 h 5025531"/>
                <a:gd name="connsiteX228" fmla="*/ 359046 w 5026843"/>
                <a:gd name="connsiteY228" fmla="*/ 3808321 h 5025531"/>
                <a:gd name="connsiteX229" fmla="*/ 4564779 w 5026843"/>
                <a:gd name="connsiteY229" fmla="*/ 3726662 h 5025531"/>
                <a:gd name="connsiteX230" fmla="*/ 4676226 w 5026843"/>
                <a:gd name="connsiteY230" fmla="*/ 3792775 h 5025531"/>
                <a:gd name="connsiteX231" fmla="*/ 4667145 w 5026843"/>
                <a:gd name="connsiteY231" fmla="*/ 3808323 h 5025531"/>
                <a:gd name="connsiteX232" fmla="*/ 4556352 w 5026843"/>
                <a:gd name="connsiteY232" fmla="*/ 3741628 h 5025531"/>
                <a:gd name="connsiteX233" fmla="*/ 427119 w 5026843"/>
                <a:gd name="connsiteY233" fmla="*/ 3667087 h 5025531"/>
                <a:gd name="connsiteX234" fmla="*/ 435546 w 5026843"/>
                <a:gd name="connsiteY234" fmla="*/ 3681980 h 5025531"/>
                <a:gd name="connsiteX235" fmla="*/ 323373 w 5026843"/>
                <a:gd name="connsiteY235" fmla="*/ 3745477 h 5025531"/>
                <a:gd name="connsiteX236" fmla="*/ 314291 w 5026843"/>
                <a:gd name="connsiteY236" fmla="*/ 3729929 h 5025531"/>
                <a:gd name="connsiteX237" fmla="*/ 4607497 w 5026843"/>
                <a:gd name="connsiteY237" fmla="*/ 3652122 h 5025531"/>
                <a:gd name="connsiteX238" fmla="*/ 4721560 w 5026843"/>
                <a:gd name="connsiteY238" fmla="*/ 3714386 h 5025531"/>
                <a:gd name="connsiteX239" fmla="*/ 4712551 w 5026843"/>
                <a:gd name="connsiteY239" fmla="*/ 3729933 h 5025531"/>
                <a:gd name="connsiteX240" fmla="*/ 4599069 w 5026843"/>
                <a:gd name="connsiteY240" fmla="*/ 3667089 h 5025531"/>
                <a:gd name="connsiteX241" fmla="*/ 386945 w 5026843"/>
                <a:gd name="connsiteY241" fmla="*/ 3591239 h 5025531"/>
                <a:gd name="connsiteX242" fmla="*/ 394719 w 5026843"/>
                <a:gd name="connsiteY242" fmla="*/ 3606132 h 5025531"/>
                <a:gd name="connsiteX243" fmla="*/ 280001 w 5026843"/>
                <a:gd name="connsiteY243" fmla="*/ 3665779 h 5025531"/>
                <a:gd name="connsiteX244" fmla="*/ 271574 w 5026843"/>
                <a:gd name="connsiteY244" fmla="*/ 3649578 h 5025531"/>
                <a:gd name="connsiteX245" fmla="*/ 4647091 w 5026843"/>
                <a:gd name="connsiteY245" fmla="*/ 3575692 h 5025531"/>
                <a:gd name="connsiteX246" fmla="*/ 4763044 w 5026843"/>
                <a:gd name="connsiteY246" fmla="*/ 3633377 h 5025531"/>
                <a:gd name="connsiteX247" fmla="*/ 4754617 w 5026843"/>
                <a:gd name="connsiteY247" fmla="*/ 3649578 h 5025531"/>
                <a:gd name="connsiteX248" fmla="*/ 4639318 w 5026843"/>
                <a:gd name="connsiteY248" fmla="*/ 3591239 h 5025531"/>
                <a:gd name="connsiteX249" fmla="*/ 349312 w 5026843"/>
                <a:gd name="connsiteY249" fmla="*/ 3513430 h 5025531"/>
                <a:gd name="connsiteX250" fmla="*/ 356432 w 5026843"/>
                <a:gd name="connsiteY250" fmla="*/ 3528978 h 5025531"/>
                <a:gd name="connsiteX251" fmla="*/ 239752 w 5026843"/>
                <a:gd name="connsiteY251" fmla="*/ 3584775 h 5025531"/>
                <a:gd name="connsiteX252" fmla="*/ 231978 w 5026843"/>
                <a:gd name="connsiteY252" fmla="*/ 3567920 h 5025531"/>
                <a:gd name="connsiteX253" fmla="*/ 4683999 w 5026843"/>
                <a:gd name="connsiteY253" fmla="*/ 3497881 h 5025531"/>
                <a:gd name="connsiteX254" fmla="*/ 4801985 w 5026843"/>
                <a:gd name="connsiteY254" fmla="*/ 3551716 h 5025531"/>
                <a:gd name="connsiteX255" fmla="*/ 4794211 w 5026843"/>
                <a:gd name="connsiteY255" fmla="*/ 3567917 h 5025531"/>
                <a:gd name="connsiteX256" fmla="*/ 4676880 w 5026843"/>
                <a:gd name="connsiteY256" fmla="*/ 3513429 h 5025531"/>
                <a:gd name="connsiteX257" fmla="*/ 314292 w 5026843"/>
                <a:gd name="connsiteY257" fmla="*/ 3435038 h 5025531"/>
                <a:gd name="connsiteX258" fmla="*/ 320830 w 5026843"/>
                <a:gd name="connsiteY258" fmla="*/ 3450586 h 5025531"/>
                <a:gd name="connsiteX259" fmla="*/ 202191 w 5026843"/>
                <a:gd name="connsiteY259" fmla="*/ 3501806 h 5025531"/>
                <a:gd name="connsiteX260" fmla="*/ 195071 w 5026843"/>
                <a:gd name="connsiteY260" fmla="*/ 3484951 h 5025531"/>
                <a:gd name="connsiteX261" fmla="*/ 4718364 w 5026843"/>
                <a:gd name="connsiteY261" fmla="*/ 3418837 h 5025531"/>
                <a:gd name="connsiteX262" fmla="*/ 4838238 w 5026843"/>
                <a:gd name="connsiteY262" fmla="*/ 3468096 h 5025531"/>
                <a:gd name="connsiteX263" fmla="*/ 4831119 w 5026843"/>
                <a:gd name="connsiteY263" fmla="*/ 3484951 h 5025531"/>
                <a:gd name="connsiteX264" fmla="*/ 4711898 w 5026843"/>
                <a:gd name="connsiteY264" fmla="*/ 3435039 h 5025531"/>
                <a:gd name="connsiteX265" fmla="*/ 282543 w 5026843"/>
                <a:gd name="connsiteY265" fmla="*/ 3354686 h 5025531"/>
                <a:gd name="connsiteX266" fmla="*/ 289009 w 5026843"/>
                <a:gd name="connsiteY266" fmla="*/ 3370887 h 5025531"/>
                <a:gd name="connsiteX267" fmla="*/ 168481 w 5026843"/>
                <a:gd name="connsiteY267" fmla="*/ 3417530 h 5025531"/>
                <a:gd name="connsiteX268" fmla="*/ 161361 w 5026843"/>
                <a:gd name="connsiteY268" fmla="*/ 3400674 h 5025531"/>
                <a:gd name="connsiteX269" fmla="*/ 4750112 w 5026843"/>
                <a:gd name="connsiteY269" fmla="*/ 3339139 h 5025531"/>
                <a:gd name="connsiteX270" fmla="*/ 4871294 w 5026843"/>
                <a:gd name="connsiteY270" fmla="*/ 3383819 h 5025531"/>
                <a:gd name="connsiteX271" fmla="*/ 4864828 w 5026843"/>
                <a:gd name="connsiteY271" fmla="*/ 3400674 h 5025531"/>
                <a:gd name="connsiteX272" fmla="*/ 4743646 w 5026843"/>
                <a:gd name="connsiteY272" fmla="*/ 3354686 h 5025531"/>
                <a:gd name="connsiteX273" fmla="*/ 254064 w 5026843"/>
                <a:gd name="connsiteY273" fmla="*/ 3273679 h 5025531"/>
                <a:gd name="connsiteX274" fmla="*/ 259222 w 5026843"/>
                <a:gd name="connsiteY274" fmla="*/ 3289880 h 5025531"/>
                <a:gd name="connsiteX275" fmla="*/ 137386 w 5026843"/>
                <a:gd name="connsiteY275" fmla="*/ 3332599 h 5025531"/>
                <a:gd name="connsiteX276" fmla="*/ 131574 w 5026843"/>
                <a:gd name="connsiteY276" fmla="*/ 3315163 h 5025531"/>
                <a:gd name="connsiteX277" fmla="*/ 4778010 w 5026843"/>
                <a:gd name="connsiteY277" fmla="*/ 3257478 h 5025531"/>
                <a:gd name="connsiteX278" fmla="*/ 4901155 w 5026843"/>
                <a:gd name="connsiteY278" fmla="*/ 3297654 h 5025531"/>
                <a:gd name="connsiteX279" fmla="*/ 4895270 w 5026843"/>
                <a:gd name="connsiteY279" fmla="*/ 3315163 h 5025531"/>
                <a:gd name="connsiteX280" fmla="*/ 4772125 w 5026843"/>
                <a:gd name="connsiteY280" fmla="*/ 3273679 h 5025531"/>
                <a:gd name="connsiteX281" fmla="*/ 228128 w 5026843"/>
                <a:gd name="connsiteY281" fmla="*/ 3192018 h 5025531"/>
                <a:gd name="connsiteX282" fmla="*/ 232632 w 5026843"/>
                <a:gd name="connsiteY282" fmla="*/ 3208219 h 5025531"/>
                <a:gd name="connsiteX283" fmla="*/ 108833 w 5026843"/>
                <a:gd name="connsiteY283" fmla="*/ 3246435 h 5025531"/>
                <a:gd name="connsiteX284" fmla="*/ 103675 w 5026843"/>
                <a:gd name="connsiteY284" fmla="*/ 3228926 h 5025531"/>
                <a:gd name="connsiteX285" fmla="*/ 4803294 w 5026843"/>
                <a:gd name="connsiteY285" fmla="*/ 3175164 h 5025531"/>
                <a:gd name="connsiteX286" fmla="*/ 4927674 w 5026843"/>
                <a:gd name="connsiteY286" fmla="*/ 3211417 h 5025531"/>
                <a:gd name="connsiteX287" fmla="*/ 4922516 w 5026843"/>
                <a:gd name="connsiteY287" fmla="*/ 3228926 h 5025531"/>
                <a:gd name="connsiteX288" fmla="*/ 4798717 w 5026843"/>
                <a:gd name="connsiteY288" fmla="*/ 3192019 h 5025531"/>
                <a:gd name="connsiteX289" fmla="*/ 204153 w 5026843"/>
                <a:gd name="connsiteY289" fmla="*/ 3109050 h 5025531"/>
                <a:gd name="connsiteX290" fmla="*/ 208657 w 5026843"/>
                <a:gd name="connsiteY290" fmla="*/ 3125905 h 5025531"/>
                <a:gd name="connsiteX291" fmla="*/ 83551 w 5026843"/>
                <a:gd name="connsiteY291" fmla="*/ 3158960 h 5025531"/>
                <a:gd name="connsiteX292" fmla="*/ 79046 w 5026843"/>
                <a:gd name="connsiteY292" fmla="*/ 3141452 h 5025531"/>
                <a:gd name="connsiteX293" fmla="*/ 4825961 w 5026843"/>
                <a:gd name="connsiteY293" fmla="*/ 3092195 h 5025531"/>
                <a:gd name="connsiteX294" fmla="*/ 4951649 w 5026843"/>
                <a:gd name="connsiteY294" fmla="*/ 3123945 h 5025531"/>
                <a:gd name="connsiteX295" fmla="*/ 4947145 w 5026843"/>
                <a:gd name="connsiteY295" fmla="*/ 3141454 h 5025531"/>
                <a:gd name="connsiteX296" fmla="*/ 4822038 w 5026843"/>
                <a:gd name="connsiteY296" fmla="*/ 3109050 h 5025531"/>
                <a:gd name="connsiteX297" fmla="*/ 184681 w 5026843"/>
                <a:gd name="connsiteY297" fmla="*/ 3025429 h 5025531"/>
                <a:gd name="connsiteX298" fmla="*/ 188604 w 5026843"/>
                <a:gd name="connsiteY298" fmla="*/ 3042284 h 5025531"/>
                <a:gd name="connsiteX299" fmla="*/ 62843 w 5026843"/>
                <a:gd name="connsiteY299" fmla="*/ 3070763 h 5025531"/>
                <a:gd name="connsiteX300" fmla="*/ 58339 w 5026843"/>
                <a:gd name="connsiteY300" fmla="*/ 3052673 h 5025531"/>
                <a:gd name="connsiteX301" fmla="*/ 4845357 w 5026843"/>
                <a:gd name="connsiteY301" fmla="*/ 3008574 h 5025531"/>
                <a:gd name="connsiteX302" fmla="*/ 4971772 w 5026843"/>
                <a:gd name="connsiteY302" fmla="*/ 3035164 h 5025531"/>
                <a:gd name="connsiteX303" fmla="*/ 4967849 w 5026843"/>
                <a:gd name="connsiteY303" fmla="*/ 3052672 h 5025531"/>
                <a:gd name="connsiteX304" fmla="*/ 4841507 w 5026843"/>
                <a:gd name="connsiteY304" fmla="*/ 3025428 h 5025531"/>
                <a:gd name="connsiteX305" fmla="*/ 167826 w 5026843"/>
                <a:gd name="connsiteY305" fmla="*/ 2940497 h 5025531"/>
                <a:gd name="connsiteX306" fmla="*/ 171095 w 5026843"/>
                <a:gd name="connsiteY306" fmla="*/ 2958006 h 5025531"/>
                <a:gd name="connsiteX307" fmla="*/ 44026 w 5026843"/>
                <a:gd name="connsiteY307" fmla="*/ 2981981 h 5025531"/>
                <a:gd name="connsiteX308" fmla="*/ 40830 w 5026843"/>
                <a:gd name="connsiteY308" fmla="*/ 2963818 h 5025531"/>
                <a:gd name="connsiteX309" fmla="*/ 4860907 w 5026843"/>
                <a:gd name="connsiteY309" fmla="*/ 2923642 h 5025531"/>
                <a:gd name="connsiteX310" fmla="*/ 4988630 w 5026843"/>
                <a:gd name="connsiteY310" fmla="*/ 2945728 h 5025531"/>
                <a:gd name="connsiteX311" fmla="*/ 4985361 w 5026843"/>
                <a:gd name="connsiteY311" fmla="*/ 2963818 h 5025531"/>
                <a:gd name="connsiteX312" fmla="*/ 4858365 w 5026843"/>
                <a:gd name="connsiteY312" fmla="*/ 2940497 h 5025531"/>
                <a:gd name="connsiteX313" fmla="*/ 154242 w 5026843"/>
                <a:gd name="connsiteY313" fmla="*/ 2855641 h 5025531"/>
                <a:gd name="connsiteX314" fmla="*/ 156203 w 5026843"/>
                <a:gd name="connsiteY314" fmla="*/ 2873077 h 5025531"/>
                <a:gd name="connsiteX315" fmla="*/ 28481 w 5026843"/>
                <a:gd name="connsiteY315" fmla="*/ 2892548 h 5025531"/>
                <a:gd name="connsiteX316" fmla="*/ 25865 w 5026843"/>
                <a:gd name="connsiteY316" fmla="*/ 2874385 h 5025531"/>
                <a:gd name="connsiteX317" fmla="*/ 4874565 w 5026843"/>
                <a:gd name="connsiteY317" fmla="*/ 2838787 h 5025531"/>
                <a:gd name="connsiteX318" fmla="*/ 5002868 w 5026843"/>
                <a:gd name="connsiteY318" fmla="*/ 2856223 h 5025531"/>
                <a:gd name="connsiteX319" fmla="*/ 5000326 w 5026843"/>
                <a:gd name="connsiteY319" fmla="*/ 2874386 h 5025531"/>
                <a:gd name="connsiteX320" fmla="*/ 4872603 w 5026843"/>
                <a:gd name="connsiteY320" fmla="*/ 2855642 h 5025531"/>
                <a:gd name="connsiteX321" fmla="*/ 143197 w 5026843"/>
                <a:gd name="connsiteY321" fmla="*/ 2770710 h 5025531"/>
                <a:gd name="connsiteX322" fmla="*/ 145158 w 5026843"/>
                <a:gd name="connsiteY322" fmla="*/ 2787565 h 5025531"/>
                <a:gd name="connsiteX323" fmla="*/ 16856 w 5026843"/>
                <a:gd name="connsiteY323" fmla="*/ 2802459 h 5025531"/>
                <a:gd name="connsiteX324" fmla="*/ 14241 w 5026843"/>
                <a:gd name="connsiteY324" fmla="*/ 2784296 h 5025531"/>
                <a:gd name="connsiteX325" fmla="*/ 4884953 w 5026843"/>
                <a:gd name="connsiteY325" fmla="*/ 2753201 h 5025531"/>
                <a:gd name="connsiteX326" fmla="*/ 5013909 w 5026843"/>
                <a:gd name="connsiteY326" fmla="*/ 2766133 h 5025531"/>
                <a:gd name="connsiteX327" fmla="*/ 5011947 w 5026843"/>
                <a:gd name="connsiteY327" fmla="*/ 2784296 h 5025531"/>
                <a:gd name="connsiteX328" fmla="*/ 4882992 w 5026843"/>
                <a:gd name="connsiteY328" fmla="*/ 2770710 h 5025531"/>
                <a:gd name="connsiteX329" fmla="*/ 4884953 w 5026843"/>
                <a:gd name="connsiteY329" fmla="*/ 2753201 h 5025531"/>
                <a:gd name="connsiteX330" fmla="*/ 136077 w 5026843"/>
                <a:gd name="connsiteY330" fmla="*/ 2684473 h 5025531"/>
                <a:gd name="connsiteX331" fmla="*/ 137385 w 5026843"/>
                <a:gd name="connsiteY331" fmla="*/ 2701982 h 5025531"/>
                <a:gd name="connsiteX332" fmla="*/ 8428 w 5026843"/>
                <a:gd name="connsiteY332" fmla="*/ 2711716 h 5025531"/>
                <a:gd name="connsiteX333" fmla="*/ 7120 w 5026843"/>
                <a:gd name="connsiteY333" fmla="*/ 2694208 h 5025531"/>
                <a:gd name="connsiteX334" fmla="*/ 4891419 w 5026843"/>
                <a:gd name="connsiteY334" fmla="*/ 2667618 h 5025531"/>
                <a:gd name="connsiteX335" fmla="*/ 5021029 w 5026843"/>
                <a:gd name="connsiteY335" fmla="*/ 2676045 h 5025531"/>
                <a:gd name="connsiteX336" fmla="*/ 5019721 w 5026843"/>
                <a:gd name="connsiteY336" fmla="*/ 2694207 h 5025531"/>
                <a:gd name="connsiteX337" fmla="*/ 4890112 w 5026843"/>
                <a:gd name="connsiteY337" fmla="*/ 2684473 h 5025531"/>
                <a:gd name="connsiteX338" fmla="*/ 131573 w 5026843"/>
                <a:gd name="connsiteY338" fmla="*/ 2598963 h 5025531"/>
                <a:gd name="connsiteX339" fmla="*/ 131573 w 5026843"/>
                <a:gd name="connsiteY339" fmla="*/ 2615818 h 5025531"/>
                <a:gd name="connsiteX340" fmla="*/ 2543 w 5026843"/>
                <a:gd name="connsiteY340" fmla="*/ 2621629 h 5025531"/>
                <a:gd name="connsiteX341" fmla="*/ 1889 w 5026843"/>
                <a:gd name="connsiteY341" fmla="*/ 2603467 h 5025531"/>
                <a:gd name="connsiteX342" fmla="*/ 4895270 w 5026843"/>
                <a:gd name="connsiteY342" fmla="*/ 2581454 h 5025531"/>
                <a:gd name="connsiteX343" fmla="*/ 5024954 w 5026843"/>
                <a:gd name="connsiteY343" fmla="*/ 2585377 h 5025531"/>
                <a:gd name="connsiteX344" fmla="*/ 5024300 w 5026843"/>
                <a:gd name="connsiteY344" fmla="*/ 2603466 h 5025531"/>
                <a:gd name="connsiteX345" fmla="*/ 4895270 w 5026843"/>
                <a:gd name="connsiteY345" fmla="*/ 2598962 h 5025531"/>
                <a:gd name="connsiteX346" fmla="*/ 0 w 5026843"/>
                <a:gd name="connsiteY346" fmla="*/ 2512725 h 5025531"/>
                <a:gd name="connsiteX347" fmla="*/ 128957 w 5026843"/>
                <a:gd name="connsiteY347" fmla="*/ 2512725 h 5025531"/>
                <a:gd name="connsiteX348" fmla="*/ 129611 w 5026843"/>
                <a:gd name="connsiteY348" fmla="*/ 2529581 h 5025531"/>
                <a:gd name="connsiteX349" fmla="*/ 0 w 5026843"/>
                <a:gd name="connsiteY349" fmla="*/ 2530888 h 5025531"/>
                <a:gd name="connsiteX350" fmla="*/ 5026189 w 5026843"/>
                <a:gd name="connsiteY350" fmla="*/ 2494635 h 5025531"/>
                <a:gd name="connsiteX351" fmla="*/ 5026843 w 5026843"/>
                <a:gd name="connsiteY351" fmla="*/ 2512725 h 5025531"/>
                <a:gd name="connsiteX352" fmla="*/ 4897232 w 5026843"/>
                <a:gd name="connsiteY352" fmla="*/ 2512725 h 5025531"/>
                <a:gd name="connsiteX353" fmla="*/ 4896578 w 5026843"/>
                <a:gd name="connsiteY353" fmla="*/ 2495216 h 5025531"/>
                <a:gd name="connsiteX354" fmla="*/ 1889 w 5026843"/>
                <a:gd name="connsiteY354" fmla="*/ 2421982 h 5025531"/>
                <a:gd name="connsiteX355" fmla="*/ 131573 w 5026843"/>
                <a:gd name="connsiteY355" fmla="*/ 2426559 h 5025531"/>
                <a:gd name="connsiteX356" fmla="*/ 130919 w 5026843"/>
                <a:gd name="connsiteY356" fmla="*/ 2444068 h 5025531"/>
                <a:gd name="connsiteX357" fmla="*/ 1235 w 5026843"/>
                <a:gd name="connsiteY357" fmla="*/ 2440145 h 5025531"/>
                <a:gd name="connsiteX358" fmla="*/ 5023646 w 5026843"/>
                <a:gd name="connsiteY358" fmla="*/ 2403894 h 5025531"/>
                <a:gd name="connsiteX359" fmla="*/ 5024300 w 5026843"/>
                <a:gd name="connsiteY359" fmla="*/ 2421984 h 5025531"/>
                <a:gd name="connsiteX360" fmla="*/ 4895270 w 5026843"/>
                <a:gd name="connsiteY360" fmla="*/ 2426561 h 5025531"/>
                <a:gd name="connsiteX361" fmla="*/ 4894616 w 5026843"/>
                <a:gd name="connsiteY361" fmla="*/ 2409052 h 5025531"/>
                <a:gd name="connsiteX362" fmla="*/ 7122 w 5026843"/>
                <a:gd name="connsiteY362" fmla="*/ 2331241 h 5025531"/>
                <a:gd name="connsiteX363" fmla="*/ 136077 w 5026843"/>
                <a:gd name="connsiteY363" fmla="*/ 2340322 h 5025531"/>
                <a:gd name="connsiteX364" fmla="*/ 134770 w 5026843"/>
                <a:gd name="connsiteY364" fmla="*/ 2357830 h 5025531"/>
                <a:gd name="connsiteX365" fmla="*/ 5160 w 5026843"/>
                <a:gd name="connsiteY365" fmla="*/ 2349403 h 5025531"/>
                <a:gd name="connsiteX366" fmla="*/ 5017760 w 5026843"/>
                <a:gd name="connsiteY366" fmla="*/ 2313151 h 5025531"/>
                <a:gd name="connsiteX367" fmla="*/ 5019721 w 5026843"/>
                <a:gd name="connsiteY367" fmla="*/ 2331240 h 5025531"/>
                <a:gd name="connsiteX368" fmla="*/ 4890112 w 5026843"/>
                <a:gd name="connsiteY368" fmla="*/ 2340321 h 5025531"/>
                <a:gd name="connsiteX369" fmla="*/ 4888804 w 5026843"/>
                <a:gd name="connsiteY369" fmla="*/ 2323467 h 5025531"/>
                <a:gd name="connsiteX370" fmla="*/ 14240 w 5026843"/>
                <a:gd name="connsiteY370" fmla="*/ 2241154 h 5025531"/>
                <a:gd name="connsiteX371" fmla="*/ 143195 w 5026843"/>
                <a:gd name="connsiteY371" fmla="*/ 2254813 h 5025531"/>
                <a:gd name="connsiteX372" fmla="*/ 141234 w 5026843"/>
                <a:gd name="connsiteY372" fmla="*/ 2271668 h 5025531"/>
                <a:gd name="connsiteX373" fmla="*/ 12278 w 5026843"/>
                <a:gd name="connsiteY373" fmla="*/ 2258663 h 5025531"/>
                <a:gd name="connsiteX374" fmla="*/ 14240 w 5026843"/>
                <a:gd name="connsiteY374" fmla="*/ 2241154 h 5025531"/>
                <a:gd name="connsiteX375" fmla="*/ 5009333 w 5026843"/>
                <a:gd name="connsiteY375" fmla="*/ 2223064 h 5025531"/>
                <a:gd name="connsiteX376" fmla="*/ 5011948 w 5026843"/>
                <a:gd name="connsiteY376" fmla="*/ 2241154 h 5025531"/>
                <a:gd name="connsiteX377" fmla="*/ 4882993 w 5026843"/>
                <a:gd name="connsiteY377" fmla="*/ 2254813 h 5025531"/>
                <a:gd name="connsiteX378" fmla="*/ 4881031 w 5026843"/>
                <a:gd name="connsiteY378" fmla="*/ 2237957 h 5025531"/>
                <a:gd name="connsiteX379" fmla="*/ 25864 w 5026843"/>
                <a:gd name="connsiteY379" fmla="*/ 2151065 h 5025531"/>
                <a:gd name="connsiteX380" fmla="*/ 154240 w 5026843"/>
                <a:gd name="connsiteY380" fmla="*/ 2169228 h 5025531"/>
                <a:gd name="connsiteX381" fmla="*/ 151625 w 5026843"/>
                <a:gd name="connsiteY381" fmla="*/ 2186737 h 5025531"/>
                <a:gd name="connsiteX382" fmla="*/ 23975 w 5026843"/>
                <a:gd name="connsiteY382" fmla="*/ 2168574 h 5025531"/>
                <a:gd name="connsiteX383" fmla="*/ 4998365 w 5026843"/>
                <a:gd name="connsiteY383" fmla="*/ 2132975 h 5025531"/>
                <a:gd name="connsiteX384" fmla="*/ 5000327 w 5026843"/>
                <a:gd name="connsiteY384" fmla="*/ 2151065 h 5025531"/>
                <a:gd name="connsiteX385" fmla="*/ 4872604 w 5026843"/>
                <a:gd name="connsiteY385" fmla="*/ 2169228 h 5025531"/>
                <a:gd name="connsiteX386" fmla="*/ 4869989 w 5026843"/>
                <a:gd name="connsiteY386" fmla="*/ 2152373 h 5025531"/>
                <a:gd name="connsiteX387" fmla="*/ 40831 w 5026843"/>
                <a:gd name="connsiteY387" fmla="*/ 2061630 h 5025531"/>
                <a:gd name="connsiteX388" fmla="*/ 167827 w 5026843"/>
                <a:gd name="connsiteY388" fmla="*/ 2084370 h 5025531"/>
                <a:gd name="connsiteX389" fmla="*/ 165285 w 5026843"/>
                <a:gd name="connsiteY389" fmla="*/ 2101225 h 5025531"/>
                <a:gd name="connsiteX390" fmla="*/ 37562 w 5026843"/>
                <a:gd name="connsiteY390" fmla="*/ 2079139 h 5025531"/>
                <a:gd name="connsiteX391" fmla="*/ 4982163 w 5026843"/>
                <a:gd name="connsiteY391" fmla="*/ 2043542 h 5025531"/>
                <a:gd name="connsiteX392" fmla="*/ 4985359 w 5026843"/>
                <a:gd name="connsiteY392" fmla="*/ 2061632 h 5025531"/>
                <a:gd name="connsiteX393" fmla="*/ 4858363 w 5026843"/>
                <a:gd name="connsiteY393" fmla="*/ 2084372 h 5025531"/>
                <a:gd name="connsiteX394" fmla="*/ 4855094 w 5026843"/>
                <a:gd name="connsiteY394" fmla="*/ 2067517 h 5025531"/>
                <a:gd name="connsiteX395" fmla="*/ 58340 w 5026843"/>
                <a:gd name="connsiteY395" fmla="*/ 1972197 h 5025531"/>
                <a:gd name="connsiteX396" fmla="*/ 184682 w 5026843"/>
                <a:gd name="connsiteY396" fmla="*/ 2000095 h 5025531"/>
                <a:gd name="connsiteX397" fmla="*/ 180832 w 5026843"/>
                <a:gd name="connsiteY397" fmla="*/ 2016950 h 5025531"/>
                <a:gd name="connsiteX398" fmla="*/ 54417 w 5026843"/>
                <a:gd name="connsiteY398" fmla="*/ 1990360 h 5025531"/>
                <a:gd name="connsiteX399" fmla="*/ 4964000 w 5026843"/>
                <a:gd name="connsiteY399" fmla="*/ 1954688 h 5025531"/>
                <a:gd name="connsiteX400" fmla="*/ 4967850 w 5026843"/>
                <a:gd name="connsiteY400" fmla="*/ 1972197 h 5025531"/>
                <a:gd name="connsiteX401" fmla="*/ 4841508 w 5026843"/>
                <a:gd name="connsiteY401" fmla="*/ 2000095 h 5025531"/>
                <a:gd name="connsiteX402" fmla="*/ 4837585 w 5026843"/>
                <a:gd name="connsiteY402" fmla="*/ 1983240 h 5025531"/>
                <a:gd name="connsiteX403" fmla="*/ 79047 w 5026843"/>
                <a:gd name="connsiteY403" fmla="*/ 1884070 h 5025531"/>
                <a:gd name="connsiteX404" fmla="*/ 204154 w 5026843"/>
                <a:gd name="connsiteY404" fmla="*/ 1916473 h 5025531"/>
                <a:gd name="connsiteX405" fmla="*/ 200231 w 5026843"/>
                <a:gd name="connsiteY405" fmla="*/ 1932674 h 5025531"/>
                <a:gd name="connsiteX406" fmla="*/ 75124 w 5026843"/>
                <a:gd name="connsiteY406" fmla="*/ 1901579 h 5025531"/>
                <a:gd name="connsiteX407" fmla="*/ 4942641 w 5026843"/>
                <a:gd name="connsiteY407" fmla="*/ 1866561 h 5025531"/>
                <a:gd name="connsiteX408" fmla="*/ 4947145 w 5026843"/>
                <a:gd name="connsiteY408" fmla="*/ 1884069 h 5025531"/>
                <a:gd name="connsiteX409" fmla="*/ 4822038 w 5026843"/>
                <a:gd name="connsiteY409" fmla="*/ 1916471 h 5025531"/>
                <a:gd name="connsiteX410" fmla="*/ 4817534 w 5026843"/>
                <a:gd name="connsiteY410" fmla="*/ 1899616 h 5025531"/>
                <a:gd name="connsiteX411" fmla="*/ 103676 w 5026843"/>
                <a:gd name="connsiteY411" fmla="*/ 1796598 h 5025531"/>
                <a:gd name="connsiteX412" fmla="*/ 228129 w 5026843"/>
                <a:gd name="connsiteY412" fmla="*/ 1833505 h 5025531"/>
                <a:gd name="connsiteX413" fmla="*/ 222898 w 5026843"/>
                <a:gd name="connsiteY413" fmla="*/ 1849706 h 5025531"/>
                <a:gd name="connsiteX414" fmla="*/ 98518 w 5026843"/>
                <a:gd name="connsiteY414" fmla="*/ 1814107 h 5025531"/>
                <a:gd name="connsiteX415" fmla="*/ 4917358 w 5026843"/>
                <a:gd name="connsiteY415" fmla="*/ 1779088 h 5025531"/>
                <a:gd name="connsiteX416" fmla="*/ 4922516 w 5026843"/>
                <a:gd name="connsiteY416" fmla="*/ 1796597 h 5025531"/>
                <a:gd name="connsiteX417" fmla="*/ 4798717 w 5026843"/>
                <a:gd name="connsiteY417" fmla="*/ 1833504 h 5025531"/>
                <a:gd name="connsiteX418" fmla="*/ 4793559 w 5026843"/>
                <a:gd name="connsiteY418" fmla="*/ 1816649 h 5025531"/>
                <a:gd name="connsiteX419" fmla="*/ 131573 w 5026843"/>
                <a:gd name="connsiteY419" fmla="*/ 1710360 h 5025531"/>
                <a:gd name="connsiteX420" fmla="*/ 254064 w 5026843"/>
                <a:gd name="connsiteY420" fmla="*/ 1751190 h 5025531"/>
                <a:gd name="connsiteX421" fmla="*/ 248179 w 5026843"/>
                <a:gd name="connsiteY421" fmla="*/ 1767391 h 5025531"/>
                <a:gd name="connsiteX422" fmla="*/ 125688 w 5026843"/>
                <a:gd name="connsiteY422" fmla="*/ 1727215 h 5025531"/>
                <a:gd name="connsiteX423" fmla="*/ 4889457 w 5026843"/>
                <a:gd name="connsiteY423" fmla="*/ 1692851 h 5025531"/>
                <a:gd name="connsiteX424" fmla="*/ 4895269 w 5026843"/>
                <a:gd name="connsiteY424" fmla="*/ 1710360 h 5025531"/>
                <a:gd name="connsiteX425" fmla="*/ 4772125 w 5026843"/>
                <a:gd name="connsiteY425" fmla="*/ 1751190 h 5025531"/>
                <a:gd name="connsiteX426" fmla="*/ 4766967 w 5026843"/>
                <a:gd name="connsiteY426" fmla="*/ 1734989 h 5025531"/>
                <a:gd name="connsiteX427" fmla="*/ 161361 w 5026843"/>
                <a:gd name="connsiteY427" fmla="*/ 1624850 h 5025531"/>
                <a:gd name="connsiteX428" fmla="*/ 282543 w 5026843"/>
                <a:gd name="connsiteY428" fmla="*/ 1670183 h 5025531"/>
                <a:gd name="connsiteX429" fmla="*/ 276077 w 5026843"/>
                <a:gd name="connsiteY429" fmla="*/ 1686384 h 5025531"/>
                <a:gd name="connsiteX430" fmla="*/ 154895 w 5026843"/>
                <a:gd name="connsiteY430" fmla="*/ 1641704 h 5025531"/>
                <a:gd name="connsiteX431" fmla="*/ 4858362 w 5026843"/>
                <a:gd name="connsiteY431" fmla="*/ 1607341 h 5025531"/>
                <a:gd name="connsiteX432" fmla="*/ 4864828 w 5026843"/>
                <a:gd name="connsiteY432" fmla="*/ 1624850 h 5025531"/>
                <a:gd name="connsiteX433" fmla="*/ 4743646 w 5026843"/>
                <a:gd name="connsiteY433" fmla="*/ 1670184 h 5025531"/>
                <a:gd name="connsiteX434" fmla="*/ 4737180 w 5026843"/>
                <a:gd name="connsiteY434" fmla="*/ 1653983 h 5025531"/>
                <a:gd name="connsiteX435" fmla="*/ 195071 w 5026843"/>
                <a:gd name="connsiteY435" fmla="*/ 1539919 h 5025531"/>
                <a:gd name="connsiteX436" fmla="*/ 314292 w 5026843"/>
                <a:gd name="connsiteY436" fmla="*/ 1590485 h 5025531"/>
                <a:gd name="connsiteX437" fmla="*/ 307826 w 5026843"/>
                <a:gd name="connsiteY437" fmla="*/ 1606033 h 5025531"/>
                <a:gd name="connsiteX438" fmla="*/ 187951 w 5026843"/>
                <a:gd name="connsiteY438" fmla="*/ 1556774 h 5025531"/>
                <a:gd name="connsiteX439" fmla="*/ 4823999 w 5026843"/>
                <a:gd name="connsiteY439" fmla="*/ 1523718 h 5025531"/>
                <a:gd name="connsiteX440" fmla="*/ 4831118 w 5026843"/>
                <a:gd name="connsiteY440" fmla="*/ 1539919 h 5025531"/>
                <a:gd name="connsiteX441" fmla="*/ 4711898 w 5026843"/>
                <a:gd name="connsiteY441" fmla="*/ 1590486 h 5025531"/>
                <a:gd name="connsiteX442" fmla="*/ 4705359 w 5026843"/>
                <a:gd name="connsiteY442" fmla="*/ 1574284 h 5025531"/>
                <a:gd name="connsiteX443" fmla="*/ 231978 w 5026843"/>
                <a:gd name="connsiteY443" fmla="*/ 1456952 h 5025531"/>
                <a:gd name="connsiteX444" fmla="*/ 349310 w 5026843"/>
                <a:gd name="connsiteY444" fmla="*/ 1511368 h 5025531"/>
                <a:gd name="connsiteX445" fmla="*/ 342190 w 5026843"/>
                <a:gd name="connsiteY445" fmla="*/ 1527569 h 5025531"/>
                <a:gd name="connsiteX446" fmla="*/ 224204 w 5026843"/>
                <a:gd name="connsiteY446" fmla="*/ 1473807 h 5025531"/>
                <a:gd name="connsiteX447" fmla="*/ 4787020 w 5026843"/>
                <a:gd name="connsiteY447" fmla="*/ 1440749 h 5025531"/>
                <a:gd name="connsiteX448" fmla="*/ 4794213 w 5026843"/>
                <a:gd name="connsiteY448" fmla="*/ 1456950 h 5025531"/>
                <a:gd name="connsiteX449" fmla="*/ 4676880 w 5026843"/>
                <a:gd name="connsiteY449" fmla="*/ 1511366 h 5025531"/>
                <a:gd name="connsiteX450" fmla="*/ 4669760 w 5026843"/>
                <a:gd name="connsiteY450" fmla="*/ 1495819 h 5025531"/>
                <a:gd name="connsiteX451" fmla="*/ 271573 w 5026843"/>
                <a:gd name="connsiteY451" fmla="*/ 1375944 h 5025531"/>
                <a:gd name="connsiteX452" fmla="*/ 386944 w 5026843"/>
                <a:gd name="connsiteY452" fmla="*/ 1434282 h 5025531"/>
                <a:gd name="connsiteX453" fmla="*/ 379098 w 5026843"/>
                <a:gd name="connsiteY453" fmla="*/ 1449830 h 5025531"/>
                <a:gd name="connsiteX454" fmla="*/ 263799 w 5026843"/>
                <a:gd name="connsiteY454" fmla="*/ 1391491 h 5025531"/>
                <a:gd name="connsiteX455" fmla="*/ 4746191 w 5026843"/>
                <a:gd name="connsiteY455" fmla="*/ 1359743 h 5025531"/>
                <a:gd name="connsiteX456" fmla="*/ 4754618 w 5026843"/>
                <a:gd name="connsiteY456" fmla="*/ 1375944 h 5025531"/>
                <a:gd name="connsiteX457" fmla="*/ 4639319 w 5026843"/>
                <a:gd name="connsiteY457" fmla="*/ 1434283 h 5025531"/>
                <a:gd name="connsiteX458" fmla="*/ 4631473 w 5026843"/>
                <a:gd name="connsiteY458" fmla="*/ 1418735 h 5025531"/>
                <a:gd name="connsiteX459" fmla="*/ 314292 w 5026843"/>
                <a:gd name="connsiteY459" fmla="*/ 1295591 h 5025531"/>
                <a:gd name="connsiteX460" fmla="*/ 427119 w 5026843"/>
                <a:gd name="connsiteY460" fmla="*/ 1358435 h 5025531"/>
                <a:gd name="connsiteX461" fmla="*/ 418692 w 5026843"/>
                <a:gd name="connsiteY461" fmla="*/ 1373328 h 5025531"/>
                <a:gd name="connsiteX462" fmla="*/ 305210 w 5026843"/>
                <a:gd name="connsiteY462" fmla="*/ 1311138 h 5025531"/>
                <a:gd name="connsiteX463" fmla="*/ 4703471 w 5026843"/>
                <a:gd name="connsiteY463" fmla="*/ 1279390 h 5025531"/>
                <a:gd name="connsiteX464" fmla="*/ 4712552 w 5026843"/>
                <a:gd name="connsiteY464" fmla="*/ 1295591 h 5025531"/>
                <a:gd name="connsiteX465" fmla="*/ 4599071 w 5026843"/>
                <a:gd name="connsiteY465" fmla="*/ 1358434 h 5025531"/>
                <a:gd name="connsiteX466" fmla="*/ 4590643 w 5026843"/>
                <a:gd name="connsiteY466" fmla="*/ 1342887 h 5025531"/>
                <a:gd name="connsiteX467" fmla="*/ 359045 w 5026843"/>
                <a:gd name="connsiteY467" fmla="*/ 1216481 h 5025531"/>
                <a:gd name="connsiteX468" fmla="*/ 469838 w 5026843"/>
                <a:gd name="connsiteY468" fmla="*/ 1283241 h 5025531"/>
                <a:gd name="connsiteX469" fmla="*/ 461410 w 5026843"/>
                <a:gd name="connsiteY469" fmla="*/ 1298134 h 5025531"/>
                <a:gd name="connsiteX470" fmla="*/ 349963 w 5026843"/>
                <a:gd name="connsiteY470" fmla="*/ 1232683 h 5025531"/>
                <a:gd name="connsiteX471" fmla="*/ 4657408 w 5026843"/>
                <a:gd name="connsiteY471" fmla="*/ 1200934 h 5025531"/>
                <a:gd name="connsiteX472" fmla="*/ 4667143 w 5026843"/>
                <a:gd name="connsiteY472" fmla="*/ 1216482 h 5025531"/>
                <a:gd name="connsiteX473" fmla="*/ 4556350 w 5026843"/>
                <a:gd name="connsiteY473" fmla="*/ 1283241 h 5025531"/>
                <a:gd name="connsiteX474" fmla="*/ 4547269 w 5026843"/>
                <a:gd name="connsiteY474" fmla="*/ 1269009 h 5025531"/>
                <a:gd name="connsiteX475" fmla="*/ 407650 w 5026843"/>
                <a:gd name="connsiteY475" fmla="*/ 1140052 h 5025531"/>
                <a:gd name="connsiteX476" fmla="*/ 516555 w 5026843"/>
                <a:gd name="connsiteY476" fmla="*/ 1210668 h 5025531"/>
                <a:gd name="connsiteX477" fmla="*/ 506820 w 5026843"/>
                <a:gd name="connsiteY477" fmla="*/ 1225561 h 5025531"/>
                <a:gd name="connsiteX478" fmla="*/ 397914 w 5026843"/>
                <a:gd name="connsiteY478" fmla="*/ 1155599 h 5025531"/>
                <a:gd name="connsiteX479" fmla="*/ 4608806 w 5026843"/>
                <a:gd name="connsiteY479" fmla="*/ 1124505 h 5025531"/>
                <a:gd name="connsiteX480" fmla="*/ 4618541 w 5026843"/>
                <a:gd name="connsiteY480" fmla="*/ 1140052 h 5025531"/>
                <a:gd name="connsiteX481" fmla="*/ 4510289 w 5026843"/>
                <a:gd name="connsiteY481" fmla="*/ 1210669 h 5025531"/>
                <a:gd name="connsiteX482" fmla="*/ 4500554 w 5026843"/>
                <a:gd name="connsiteY482" fmla="*/ 1196430 h 5025531"/>
                <a:gd name="connsiteX483" fmla="*/ 458868 w 5026843"/>
                <a:gd name="connsiteY483" fmla="*/ 1064857 h 5025531"/>
                <a:gd name="connsiteX484" fmla="*/ 564504 w 5026843"/>
                <a:gd name="connsiteY484" fmla="*/ 1139397 h 5025531"/>
                <a:gd name="connsiteX485" fmla="*/ 554769 w 5026843"/>
                <a:gd name="connsiteY485" fmla="*/ 1153638 h 5025531"/>
                <a:gd name="connsiteX486" fmla="*/ 448479 w 5026843"/>
                <a:gd name="connsiteY486" fmla="*/ 1079750 h 5025531"/>
                <a:gd name="connsiteX487" fmla="*/ 4557005 w 5026843"/>
                <a:gd name="connsiteY487" fmla="*/ 1049964 h 5025531"/>
                <a:gd name="connsiteX488" fmla="*/ 4567321 w 5026843"/>
                <a:gd name="connsiteY488" fmla="*/ 1064858 h 5025531"/>
                <a:gd name="connsiteX489" fmla="*/ 4461687 w 5026843"/>
                <a:gd name="connsiteY489" fmla="*/ 1139399 h 5025531"/>
                <a:gd name="connsiteX490" fmla="*/ 4451951 w 5026843"/>
                <a:gd name="connsiteY490" fmla="*/ 1125740 h 5025531"/>
                <a:gd name="connsiteX491" fmla="*/ 512630 w 5026843"/>
                <a:gd name="connsiteY491" fmla="*/ 991624 h 5025531"/>
                <a:gd name="connsiteX492" fmla="*/ 615068 w 5026843"/>
                <a:gd name="connsiteY492" fmla="*/ 1070015 h 5025531"/>
                <a:gd name="connsiteX493" fmla="*/ 604679 w 5026843"/>
                <a:gd name="connsiteY493" fmla="*/ 1083674 h 5025531"/>
                <a:gd name="connsiteX494" fmla="*/ 501006 w 5026843"/>
                <a:gd name="connsiteY494" fmla="*/ 1005864 h 5025531"/>
                <a:gd name="connsiteX495" fmla="*/ 4502514 w 5026843"/>
                <a:gd name="connsiteY495" fmla="*/ 977383 h 5025531"/>
                <a:gd name="connsiteX496" fmla="*/ 4514211 w 5026843"/>
                <a:gd name="connsiteY496" fmla="*/ 991623 h 5025531"/>
                <a:gd name="connsiteX497" fmla="*/ 4411119 w 5026843"/>
                <a:gd name="connsiteY497" fmla="*/ 1070015 h 5025531"/>
                <a:gd name="connsiteX498" fmla="*/ 4400149 w 5026843"/>
                <a:gd name="connsiteY498" fmla="*/ 1056429 h 5025531"/>
                <a:gd name="connsiteX499" fmla="*/ 568356 w 5026843"/>
                <a:gd name="connsiteY499" fmla="*/ 920280 h 5025531"/>
                <a:gd name="connsiteX500" fmla="*/ 668834 w 5026843"/>
                <a:gd name="connsiteY500" fmla="*/ 1002593 h 5025531"/>
                <a:gd name="connsiteX501" fmla="*/ 657863 w 5026843"/>
                <a:gd name="connsiteY501" fmla="*/ 1016252 h 5025531"/>
                <a:gd name="connsiteX502" fmla="*/ 557386 w 5026843"/>
                <a:gd name="connsiteY502" fmla="*/ 934592 h 5025531"/>
                <a:gd name="connsiteX503" fmla="*/ 4446139 w 5026843"/>
                <a:gd name="connsiteY503" fmla="*/ 906039 h 5025531"/>
                <a:gd name="connsiteX504" fmla="*/ 4457836 w 5026843"/>
                <a:gd name="connsiteY504" fmla="*/ 920279 h 5025531"/>
                <a:gd name="connsiteX505" fmla="*/ 4358012 w 5026843"/>
                <a:gd name="connsiteY505" fmla="*/ 1002592 h 5025531"/>
                <a:gd name="connsiteX506" fmla="*/ 4346969 w 5026843"/>
                <a:gd name="connsiteY506" fmla="*/ 989006 h 5025531"/>
                <a:gd name="connsiteX507" fmla="*/ 627349 w 5026843"/>
                <a:gd name="connsiteY507" fmla="*/ 851625 h 5025531"/>
                <a:gd name="connsiteX508" fmla="*/ 724557 w 5026843"/>
                <a:gd name="connsiteY508" fmla="*/ 937135 h 5025531"/>
                <a:gd name="connsiteX509" fmla="*/ 713586 w 5026843"/>
                <a:gd name="connsiteY509" fmla="*/ 950141 h 5025531"/>
                <a:gd name="connsiteX510" fmla="*/ 615725 w 5026843"/>
                <a:gd name="connsiteY510" fmla="*/ 865210 h 5025531"/>
                <a:gd name="connsiteX511" fmla="*/ 4387143 w 5026843"/>
                <a:gd name="connsiteY511" fmla="*/ 838038 h 5025531"/>
                <a:gd name="connsiteX512" fmla="*/ 4398840 w 5026843"/>
                <a:gd name="connsiteY512" fmla="*/ 851623 h 5025531"/>
                <a:gd name="connsiteX513" fmla="*/ 4301633 w 5026843"/>
                <a:gd name="connsiteY513" fmla="*/ 937134 h 5025531"/>
                <a:gd name="connsiteX514" fmla="*/ 4290590 w 5026843"/>
                <a:gd name="connsiteY514" fmla="*/ 924203 h 5025531"/>
                <a:gd name="connsiteX515" fmla="*/ 688957 w 5026843"/>
                <a:gd name="connsiteY515" fmla="*/ 784856 h 5025531"/>
                <a:gd name="connsiteX516" fmla="*/ 782897 w 5026843"/>
                <a:gd name="connsiteY516" fmla="*/ 873638 h 5025531"/>
                <a:gd name="connsiteX517" fmla="*/ 770618 w 5026843"/>
                <a:gd name="connsiteY517" fmla="*/ 885990 h 5025531"/>
                <a:gd name="connsiteX518" fmla="*/ 676606 w 5026843"/>
                <a:gd name="connsiteY518" fmla="*/ 797789 h 5025531"/>
                <a:gd name="connsiteX519" fmla="*/ 4324954 w 5026843"/>
                <a:gd name="connsiteY519" fmla="*/ 771270 h 5025531"/>
                <a:gd name="connsiteX520" fmla="*/ 4337233 w 5026843"/>
                <a:gd name="connsiteY520" fmla="*/ 784856 h 5025531"/>
                <a:gd name="connsiteX521" fmla="*/ 4243293 w 5026843"/>
                <a:gd name="connsiteY521" fmla="*/ 873637 h 5025531"/>
                <a:gd name="connsiteX522" fmla="*/ 4231596 w 5026843"/>
                <a:gd name="connsiteY522" fmla="*/ 861358 h 5025531"/>
                <a:gd name="connsiteX523" fmla="*/ 752454 w 5026843"/>
                <a:gd name="connsiteY523" fmla="*/ 719396 h 5025531"/>
                <a:gd name="connsiteX524" fmla="*/ 843195 w 5026843"/>
                <a:gd name="connsiteY524" fmla="*/ 812100 h 5025531"/>
                <a:gd name="connsiteX525" fmla="*/ 830263 w 5026843"/>
                <a:gd name="connsiteY525" fmla="*/ 823724 h 5025531"/>
                <a:gd name="connsiteX526" fmla="*/ 738868 w 5026843"/>
                <a:gd name="connsiteY526" fmla="*/ 732328 h 5025531"/>
                <a:gd name="connsiteX527" fmla="*/ 4260803 w 5026843"/>
                <a:gd name="connsiteY527" fmla="*/ 707047 h 5025531"/>
                <a:gd name="connsiteX528" fmla="*/ 4274389 w 5026843"/>
                <a:gd name="connsiteY528" fmla="*/ 719399 h 5025531"/>
                <a:gd name="connsiteX529" fmla="*/ 4183648 w 5026843"/>
                <a:gd name="connsiteY529" fmla="*/ 812102 h 5025531"/>
                <a:gd name="connsiteX530" fmla="*/ 4170716 w 5026843"/>
                <a:gd name="connsiteY530" fmla="*/ 799751 h 5025531"/>
                <a:gd name="connsiteX531" fmla="*/ 817914 w 5026843"/>
                <a:gd name="connsiteY531" fmla="*/ 657207 h 5025531"/>
                <a:gd name="connsiteX532" fmla="*/ 905388 w 5026843"/>
                <a:gd name="connsiteY532" fmla="*/ 752454 h 5025531"/>
                <a:gd name="connsiteX533" fmla="*/ 893109 w 5026843"/>
                <a:gd name="connsiteY533" fmla="*/ 764152 h 5025531"/>
                <a:gd name="connsiteX534" fmla="*/ 804982 w 5026843"/>
                <a:gd name="connsiteY534" fmla="*/ 669485 h 5025531"/>
                <a:gd name="connsiteX535" fmla="*/ 4194692 w 5026843"/>
                <a:gd name="connsiteY535" fmla="*/ 644857 h 5025531"/>
                <a:gd name="connsiteX536" fmla="*/ 4208278 w 5026843"/>
                <a:gd name="connsiteY536" fmla="*/ 657207 h 5025531"/>
                <a:gd name="connsiteX537" fmla="*/ 4120805 w 5026843"/>
                <a:gd name="connsiteY537" fmla="*/ 752453 h 5025531"/>
                <a:gd name="connsiteX538" fmla="*/ 4108454 w 5026843"/>
                <a:gd name="connsiteY538" fmla="*/ 740756 h 5025531"/>
                <a:gd name="connsiteX539" fmla="*/ 886642 w 5026843"/>
                <a:gd name="connsiteY539" fmla="*/ 597559 h 5025531"/>
                <a:gd name="connsiteX540" fmla="*/ 970191 w 5026843"/>
                <a:gd name="connsiteY540" fmla="*/ 696075 h 5025531"/>
                <a:gd name="connsiteX541" fmla="*/ 957259 w 5026843"/>
                <a:gd name="connsiteY541" fmla="*/ 707045 h 5025531"/>
                <a:gd name="connsiteX542" fmla="*/ 872329 w 5026843"/>
                <a:gd name="connsiteY542" fmla="*/ 609185 h 5025531"/>
                <a:gd name="connsiteX543" fmla="*/ 4126616 w 5026843"/>
                <a:gd name="connsiteY543" fmla="*/ 585210 h 5025531"/>
                <a:gd name="connsiteX544" fmla="*/ 4140202 w 5026843"/>
                <a:gd name="connsiteY544" fmla="*/ 597561 h 5025531"/>
                <a:gd name="connsiteX545" fmla="*/ 4055999 w 5026843"/>
                <a:gd name="connsiteY545" fmla="*/ 696078 h 5025531"/>
                <a:gd name="connsiteX546" fmla="*/ 4042994 w 5026843"/>
                <a:gd name="connsiteY546" fmla="*/ 684380 h 5025531"/>
                <a:gd name="connsiteX547" fmla="*/ 956605 w 5026843"/>
                <a:gd name="connsiteY547" fmla="*/ 539874 h 5025531"/>
                <a:gd name="connsiteX548" fmla="*/ 1036958 w 5026843"/>
                <a:gd name="connsiteY548" fmla="*/ 641587 h 5025531"/>
                <a:gd name="connsiteX549" fmla="*/ 1023372 w 5026843"/>
                <a:gd name="connsiteY549" fmla="*/ 651977 h 5025531"/>
                <a:gd name="connsiteX550" fmla="*/ 942365 w 5026843"/>
                <a:gd name="connsiteY550" fmla="*/ 550919 h 5025531"/>
                <a:gd name="connsiteX551" fmla="*/ 4055344 w 5026843"/>
                <a:gd name="connsiteY551" fmla="*/ 528831 h 5025531"/>
                <a:gd name="connsiteX552" fmla="*/ 4069584 w 5026843"/>
                <a:gd name="connsiteY552" fmla="*/ 539875 h 5025531"/>
                <a:gd name="connsiteX553" fmla="*/ 3989885 w 5026843"/>
                <a:gd name="connsiteY553" fmla="*/ 641587 h 5025531"/>
                <a:gd name="connsiteX554" fmla="*/ 3976226 w 5026843"/>
                <a:gd name="connsiteY554" fmla="*/ 630617 h 5025531"/>
                <a:gd name="connsiteX555" fmla="*/ 1028531 w 5026843"/>
                <a:gd name="connsiteY555" fmla="*/ 484806 h 5025531"/>
                <a:gd name="connsiteX556" fmla="*/ 1105033 w 5026843"/>
                <a:gd name="connsiteY556" fmla="*/ 589133 h 5025531"/>
                <a:gd name="connsiteX557" fmla="*/ 1090793 w 5026843"/>
                <a:gd name="connsiteY557" fmla="*/ 598868 h 5025531"/>
                <a:gd name="connsiteX558" fmla="*/ 1013637 w 5026843"/>
                <a:gd name="connsiteY558" fmla="*/ 495123 h 5025531"/>
                <a:gd name="connsiteX559" fmla="*/ 3982692 w 5026843"/>
                <a:gd name="connsiteY559" fmla="*/ 474417 h 5025531"/>
                <a:gd name="connsiteX560" fmla="*/ 3997658 w 5026843"/>
                <a:gd name="connsiteY560" fmla="*/ 484806 h 5025531"/>
                <a:gd name="connsiteX561" fmla="*/ 3921157 w 5026843"/>
                <a:gd name="connsiteY561" fmla="*/ 589133 h 5025531"/>
                <a:gd name="connsiteX562" fmla="*/ 3906917 w 5026843"/>
                <a:gd name="connsiteY562" fmla="*/ 579399 h 5025531"/>
                <a:gd name="connsiteX563" fmla="*/ 1102417 w 5026843"/>
                <a:gd name="connsiteY563" fmla="*/ 432278 h 5025531"/>
                <a:gd name="connsiteX564" fmla="*/ 1175068 w 5026843"/>
                <a:gd name="connsiteY564" fmla="*/ 539221 h 5025531"/>
                <a:gd name="connsiteX565" fmla="*/ 1161410 w 5026843"/>
                <a:gd name="connsiteY565" fmla="*/ 548956 h 5025531"/>
                <a:gd name="connsiteX566" fmla="*/ 1087523 w 5026843"/>
                <a:gd name="connsiteY566" fmla="*/ 442667 h 5025531"/>
                <a:gd name="connsiteX567" fmla="*/ 3908805 w 5026843"/>
                <a:gd name="connsiteY567" fmla="*/ 421889 h 5025531"/>
                <a:gd name="connsiteX568" fmla="*/ 3923771 w 5026843"/>
                <a:gd name="connsiteY568" fmla="*/ 432278 h 5025531"/>
                <a:gd name="connsiteX569" fmla="*/ 3851193 w 5026843"/>
                <a:gd name="connsiteY569" fmla="*/ 539222 h 5025531"/>
                <a:gd name="connsiteX570" fmla="*/ 3836880 w 5026843"/>
                <a:gd name="connsiteY570" fmla="*/ 529487 h 5025531"/>
                <a:gd name="connsiteX571" fmla="*/ 1178919 w 5026843"/>
                <a:gd name="connsiteY571" fmla="*/ 383019 h 5025531"/>
                <a:gd name="connsiteX572" fmla="*/ 1247647 w 5026843"/>
                <a:gd name="connsiteY572" fmla="*/ 492579 h 5025531"/>
                <a:gd name="connsiteX573" fmla="*/ 1233335 w 5026843"/>
                <a:gd name="connsiteY573" fmla="*/ 501660 h 5025531"/>
                <a:gd name="connsiteX574" fmla="*/ 1163372 w 5026843"/>
                <a:gd name="connsiteY574" fmla="*/ 392755 h 5025531"/>
                <a:gd name="connsiteX575" fmla="*/ 3832378 w 5026843"/>
                <a:gd name="connsiteY575" fmla="*/ 373284 h 5025531"/>
                <a:gd name="connsiteX576" fmla="*/ 3847271 w 5026843"/>
                <a:gd name="connsiteY576" fmla="*/ 383019 h 5025531"/>
                <a:gd name="connsiteX577" fmla="*/ 3778542 w 5026843"/>
                <a:gd name="connsiteY577" fmla="*/ 492577 h 5025531"/>
                <a:gd name="connsiteX578" fmla="*/ 3764302 w 5026843"/>
                <a:gd name="connsiteY578" fmla="*/ 483497 h 5025531"/>
                <a:gd name="connsiteX579" fmla="*/ 1256729 w 5026843"/>
                <a:gd name="connsiteY579" fmla="*/ 336377 h 5025531"/>
                <a:gd name="connsiteX580" fmla="*/ 1321534 w 5026843"/>
                <a:gd name="connsiteY580" fmla="*/ 447824 h 5025531"/>
                <a:gd name="connsiteX581" fmla="*/ 1306568 w 5026843"/>
                <a:gd name="connsiteY581" fmla="*/ 456906 h 5025531"/>
                <a:gd name="connsiteX582" fmla="*/ 1240528 w 5026843"/>
                <a:gd name="connsiteY582" fmla="*/ 345458 h 5025531"/>
                <a:gd name="connsiteX583" fmla="*/ 3753913 w 5026843"/>
                <a:gd name="connsiteY583" fmla="*/ 327296 h 5025531"/>
                <a:gd name="connsiteX584" fmla="*/ 3769461 w 5026843"/>
                <a:gd name="connsiteY584" fmla="*/ 336377 h 5025531"/>
                <a:gd name="connsiteX585" fmla="*/ 3704656 w 5026843"/>
                <a:gd name="connsiteY585" fmla="*/ 447824 h 5025531"/>
                <a:gd name="connsiteX586" fmla="*/ 3689762 w 5026843"/>
                <a:gd name="connsiteY586" fmla="*/ 439397 h 5025531"/>
                <a:gd name="connsiteX587" fmla="*/ 1335773 w 5026843"/>
                <a:gd name="connsiteY587" fmla="*/ 291624 h 5025531"/>
                <a:gd name="connsiteX588" fmla="*/ 1396728 w 5026843"/>
                <a:gd name="connsiteY588" fmla="*/ 406342 h 5025531"/>
                <a:gd name="connsiteX589" fmla="*/ 1381108 w 5026843"/>
                <a:gd name="connsiteY589" fmla="*/ 414116 h 5025531"/>
                <a:gd name="connsiteX590" fmla="*/ 1319572 w 5026843"/>
                <a:gd name="connsiteY590" fmla="*/ 300052 h 5025531"/>
                <a:gd name="connsiteX591" fmla="*/ 3674215 w 5026843"/>
                <a:gd name="connsiteY591" fmla="*/ 283849 h 5025531"/>
                <a:gd name="connsiteX592" fmla="*/ 3690417 w 5026843"/>
                <a:gd name="connsiteY592" fmla="*/ 291623 h 5025531"/>
                <a:gd name="connsiteX593" fmla="*/ 3630116 w 5026843"/>
                <a:gd name="connsiteY593" fmla="*/ 406341 h 5025531"/>
                <a:gd name="connsiteX594" fmla="*/ 3614568 w 5026843"/>
                <a:gd name="connsiteY594" fmla="*/ 398567 h 5025531"/>
                <a:gd name="connsiteX595" fmla="*/ 1416783 w 5026843"/>
                <a:gd name="connsiteY595" fmla="*/ 250794 h 5025531"/>
                <a:gd name="connsiteX596" fmla="*/ 1473162 w 5026843"/>
                <a:gd name="connsiteY596" fmla="*/ 366820 h 5025531"/>
                <a:gd name="connsiteX597" fmla="*/ 1457614 w 5026843"/>
                <a:gd name="connsiteY597" fmla="*/ 374593 h 5025531"/>
                <a:gd name="connsiteX598" fmla="*/ 1400581 w 5026843"/>
                <a:gd name="connsiteY598" fmla="*/ 258568 h 5025531"/>
                <a:gd name="connsiteX599" fmla="*/ 3593209 w 5026843"/>
                <a:gd name="connsiteY599" fmla="*/ 242365 h 5025531"/>
                <a:gd name="connsiteX600" fmla="*/ 3610064 w 5026843"/>
                <a:gd name="connsiteY600" fmla="*/ 250793 h 5025531"/>
                <a:gd name="connsiteX601" fmla="*/ 3553032 w 5026843"/>
                <a:gd name="connsiteY601" fmla="*/ 366818 h 5025531"/>
                <a:gd name="connsiteX602" fmla="*/ 3537484 w 5026843"/>
                <a:gd name="connsiteY602" fmla="*/ 359698 h 5025531"/>
                <a:gd name="connsiteX603" fmla="*/ 1499094 w 5026843"/>
                <a:gd name="connsiteY603" fmla="*/ 212580 h 5025531"/>
                <a:gd name="connsiteX604" fmla="*/ 1551621 w 5026843"/>
                <a:gd name="connsiteY604" fmla="*/ 331147 h 5025531"/>
                <a:gd name="connsiteX605" fmla="*/ 1535420 w 5026843"/>
                <a:gd name="connsiteY605" fmla="*/ 338266 h 5025531"/>
                <a:gd name="connsiteX606" fmla="*/ 1482893 w 5026843"/>
                <a:gd name="connsiteY606" fmla="*/ 220354 h 5025531"/>
                <a:gd name="connsiteX607" fmla="*/ 3510892 w 5026843"/>
                <a:gd name="connsiteY607" fmla="*/ 205460 h 5025531"/>
                <a:gd name="connsiteX608" fmla="*/ 3527093 w 5026843"/>
                <a:gd name="connsiteY608" fmla="*/ 212579 h 5025531"/>
                <a:gd name="connsiteX609" fmla="*/ 3475220 w 5026843"/>
                <a:gd name="connsiteY609" fmla="*/ 331147 h 5025531"/>
                <a:gd name="connsiteX610" fmla="*/ 3459019 w 5026843"/>
                <a:gd name="connsiteY610" fmla="*/ 324026 h 5025531"/>
                <a:gd name="connsiteX611" fmla="*/ 1582717 w 5026843"/>
                <a:gd name="connsiteY611" fmla="*/ 177562 h 5025531"/>
                <a:gd name="connsiteX612" fmla="*/ 1630667 w 5026843"/>
                <a:gd name="connsiteY612" fmla="*/ 298090 h 5025531"/>
                <a:gd name="connsiteX613" fmla="*/ 1614466 w 5026843"/>
                <a:gd name="connsiteY613" fmla="*/ 303975 h 5025531"/>
                <a:gd name="connsiteX614" fmla="*/ 1565862 w 5026843"/>
                <a:gd name="connsiteY614" fmla="*/ 184682 h 5025531"/>
                <a:gd name="connsiteX615" fmla="*/ 3426617 w 5026843"/>
                <a:gd name="connsiteY615" fmla="*/ 171095 h 5025531"/>
                <a:gd name="connsiteX616" fmla="*/ 3443473 w 5026843"/>
                <a:gd name="connsiteY616" fmla="*/ 177562 h 5025531"/>
                <a:gd name="connsiteX617" fmla="*/ 3395522 w 5026843"/>
                <a:gd name="connsiteY617" fmla="*/ 298090 h 5025531"/>
                <a:gd name="connsiteX618" fmla="*/ 3379321 w 5026843"/>
                <a:gd name="connsiteY618" fmla="*/ 291625 h 5025531"/>
                <a:gd name="connsiteX619" fmla="*/ 1667648 w 5026843"/>
                <a:gd name="connsiteY619" fmla="*/ 145158 h 5025531"/>
                <a:gd name="connsiteX620" fmla="*/ 1711020 w 5026843"/>
                <a:gd name="connsiteY620" fmla="*/ 266994 h 5025531"/>
                <a:gd name="connsiteX621" fmla="*/ 1694819 w 5026843"/>
                <a:gd name="connsiteY621" fmla="*/ 272805 h 5025531"/>
                <a:gd name="connsiteX622" fmla="*/ 1650139 w 5026843"/>
                <a:gd name="connsiteY622" fmla="*/ 150970 h 5025531"/>
                <a:gd name="connsiteX623" fmla="*/ 3341760 w 5026843"/>
                <a:gd name="connsiteY623" fmla="*/ 139346 h 5025531"/>
                <a:gd name="connsiteX624" fmla="*/ 3358615 w 5026843"/>
                <a:gd name="connsiteY624" fmla="*/ 145158 h 5025531"/>
                <a:gd name="connsiteX625" fmla="*/ 3315169 w 5026843"/>
                <a:gd name="connsiteY625" fmla="*/ 266994 h 5025531"/>
                <a:gd name="connsiteX626" fmla="*/ 3298968 w 5026843"/>
                <a:gd name="connsiteY626" fmla="*/ 261836 h 5025531"/>
                <a:gd name="connsiteX627" fmla="*/ 1753813 w 5026843"/>
                <a:gd name="connsiteY627" fmla="*/ 116025 h 5025531"/>
                <a:gd name="connsiteX628" fmla="*/ 1792682 w 5026843"/>
                <a:gd name="connsiteY628" fmla="*/ 239751 h 5025531"/>
                <a:gd name="connsiteX629" fmla="*/ 1776480 w 5026843"/>
                <a:gd name="connsiteY629" fmla="*/ 244982 h 5025531"/>
                <a:gd name="connsiteX630" fmla="*/ 1736304 w 5026843"/>
                <a:gd name="connsiteY630" fmla="*/ 121837 h 5025531"/>
                <a:gd name="connsiteX631" fmla="*/ 3255523 w 5026843"/>
                <a:gd name="connsiteY631" fmla="*/ 110794 h 5025531"/>
                <a:gd name="connsiteX632" fmla="*/ 3272379 w 5026843"/>
                <a:gd name="connsiteY632" fmla="*/ 116025 h 5025531"/>
                <a:gd name="connsiteX633" fmla="*/ 3233509 w 5026843"/>
                <a:gd name="connsiteY633" fmla="*/ 239751 h 5025531"/>
                <a:gd name="connsiteX634" fmla="*/ 3217308 w 5026843"/>
                <a:gd name="connsiteY634" fmla="*/ 234593 h 5025531"/>
                <a:gd name="connsiteX635" fmla="*/ 1840631 w 5026843"/>
                <a:gd name="connsiteY635" fmla="*/ 90743 h 5025531"/>
                <a:gd name="connsiteX636" fmla="*/ 1874996 w 5026843"/>
                <a:gd name="connsiteY636" fmla="*/ 215778 h 5025531"/>
                <a:gd name="connsiteX637" fmla="*/ 1858794 w 5026843"/>
                <a:gd name="connsiteY637" fmla="*/ 220355 h 5025531"/>
                <a:gd name="connsiteX638" fmla="*/ 1823195 w 5026843"/>
                <a:gd name="connsiteY638" fmla="*/ 95901 h 5025531"/>
                <a:gd name="connsiteX639" fmla="*/ 3168049 w 5026843"/>
                <a:gd name="connsiteY639" fmla="*/ 86164 h 5025531"/>
                <a:gd name="connsiteX640" fmla="*/ 3185558 w 5026843"/>
                <a:gd name="connsiteY640" fmla="*/ 90741 h 5025531"/>
                <a:gd name="connsiteX641" fmla="*/ 3151194 w 5026843"/>
                <a:gd name="connsiteY641" fmla="*/ 215776 h 5025531"/>
                <a:gd name="connsiteX642" fmla="*/ 3134339 w 5026843"/>
                <a:gd name="connsiteY642" fmla="*/ 210618 h 5025531"/>
                <a:gd name="connsiteX643" fmla="*/ 1928831 w 5026843"/>
                <a:gd name="connsiteY643" fmla="*/ 68001 h 5025531"/>
                <a:gd name="connsiteX644" fmla="*/ 1958619 w 5026843"/>
                <a:gd name="connsiteY644" fmla="*/ 193762 h 5025531"/>
                <a:gd name="connsiteX645" fmla="*/ 1941763 w 5026843"/>
                <a:gd name="connsiteY645" fmla="*/ 197685 h 5025531"/>
                <a:gd name="connsiteX646" fmla="*/ 1910668 w 5026843"/>
                <a:gd name="connsiteY646" fmla="*/ 72578 h 5025531"/>
                <a:gd name="connsiteX647" fmla="*/ 3079852 w 5026843"/>
                <a:gd name="connsiteY647" fmla="*/ 64151 h 5025531"/>
                <a:gd name="connsiteX648" fmla="*/ 3097361 w 5026843"/>
                <a:gd name="connsiteY648" fmla="*/ 68002 h 5025531"/>
                <a:gd name="connsiteX649" fmla="*/ 3067573 w 5026843"/>
                <a:gd name="connsiteY649" fmla="*/ 193764 h 5025531"/>
                <a:gd name="connsiteX650" fmla="*/ 3050718 w 5026843"/>
                <a:gd name="connsiteY650" fmla="*/ 189913 h 5025531"/>
                <a:gd name="connsiteX651" fmla="*/ 2016956 w 5026843"/>
                <a:gd name="connsiteY651" fmla="*/ 48605 h 5025531"/>
                <a:gd name="connsiteX652" fmla="*/ 2042893 w 5026843"/>
                <a:gd name="connsiteY652" fmla="*/ 174947 h 5025531"/>
                <a:gd name="connsiteX653" fmla="*/ 2026038 w 5026843"/>
                <a:gd name="connsiteY653" fmla="*/ 178870 h 5025531"/>
                <a:gd name="connsiteX654" fmla="*/ 1999446 w 5026843"/>
                <a:gd name="connsiteY654" fmla="*/ 51801 h 5025531"/>
                <a:gd name="connsiteX655" fmla="*/ 2016956 w 5026843"/>
                <a:gd name="connsiteY655" fmla="*/ 48605 h 5025531"/>
                <a:gd name="connsiteX656" fmla="*/ 2991070 w 5026843"/>
                <a:gd name="connsiteY656" fmla="*/ 45334 h 5025531"/>
                <a:gd name="connsiteX657" fmla="*/ 3009234 w 5026843"/>
                <a:gd name="connsiteY657" fmla="*/ 48603 h 5025531"/>
                <a:gd name="connsiteX658" fmla="*/ 2983951 w 5026843"/>
                <a:gd name="connsiteY658" fmla="*/ 174945 h 5025531"/>
                <a:gd name="connsiteX659" fmla="*/ 2966441 w 5026843"/>
                <a:gd name="connsiteY659" fmla="*/ 172402 h 5025531"/>
                <a:gd name="connsiteX660" fmla="*/ 2106390 w 5026843"/>
                <a:gd name="connsiteY660" fmla="*/ 32403 h 5025531"/>
                <a:gd name="connsiteX661" fmla="*/ 2127168 w 5026843"/>
                <a:gd name="connsiteY661" fmla="*/ 160052 h 5025531"/>
                <a:gd name="connsiteX662" fmla="*/ 2110313 w 5026843"/>
                <a:gd name="connsiteY662" fmla="*/ 163321 h 5025531"/>
                <a:gd name="connsiteX663" fmla="*/ 2088881 w 5026843"/>
                <a:gd name="connsiteY663" fmla="*/ 35600 h 5025531"/>
                <a:gd name="connsiteX664" fmla="*/ 2901638 w 5026843"/>
                <a:gd name="connsiteY664" fmla="*/ 29133 h 5025531"/>
                <a:gd name="connsiteX665" fmla="*/ 2919801 w 5026843"/>
                <a:gd name="connsiteY665" fmla="*/ 32402 h 5025531"/>
                <a:gd name="connsiteX666" fmla="*/ 2899022 w 5026843"/>
                <a:gd name="connsiteY666" fmla="*/ 160050 h 5025531"/>
                <a:gd name="connsiteX667" fmla="*/ 2882239 w 5026843"/>
                <a:gd name="connsiteY667" fmla="*/ 156853 h 5025531"/>
                <a:gd name="connsiteX668" fmla="*/ 2196480 w 5026843"/>
                <a:gd name="connsiteY668" fmla="*/ 19398 h 5025531"/>
                <a:gd name="connsiteX669" fmla="*/ 2212682 w 5026843"/>
                <a:gd name="connsiteY669" fmla="*/ 147773 h 5025531"/>
                <a:gd name="connsiteX670" fmla="*/ 2195826 w 5026843"/>
                <a:gd name="connsiteY670" fmla="*/ 150316 h 5025531"/>
                <a:gd name="connsiteX671" fmla="*/ 2178317 w 5026843"/>
                <a:gd name="connsiteY671" fmla="*/ 22014 h 5025531"/>
                <a:gd name="connsiteX672" fmla="*/ 2811547 w 5026843"/>
                <a:gd name="connsiteY672" fmla="*/ 17509 h 5025531"/>
                <a:gd name="connsiteX673" fmla="*/ 2829710 w 5026843"/>
                <a:gd name="connsiteY673" fmla="*/ 19397 h 5025531"/>
                <a:gd name="connsiteX674" fmla="*/ 2813509 w 5026843"/>
                <a:gd name="connsiteY674" fmla="*/ 147774 h 5025531"/>
                <a:gd name="connsiteX675" fmla="*/ 2796654 w 5026843"/>
                <a:gd name="connsiteY675" fmla="*/ 145812 h 5025531"/>
                <a:gd name="connsiteX676" fmla="*/ 2286566 w 5026843"/>
                <a:gd name="connsiteY676" fmla="*/ 9664 h 5025531"/>
                <a:gd name="connsiteX677" fmla="*/ 2298263 w 5026843"/>
                <a:gd name="connsiteY677" fmla="*/ 138694 h 5025531"/>
                <a:gd name="connsiteX678" fmla="*/ 2280754 w 5026843"/>
                <a:gd name="connsiteY678" fmla="*/ 140002 h 5025531"/>
                <a:gd name="connsiteX679" fmla="*/ 2268403 w 5026843"/>
                <a:gd name="connsiteY679" fmla="*/ 10971 h 5025531"/>
                <a:gd name="connsiteX680" fmla="*/ 2721459 w 5026843"/>
                <a:gd name="connsiteY680" fmla="*/ 8428 h 5025531"/>
                <a:gd name="connsiteX681" fmla="*/ 2739622 w 5026843"/>
                <a:gd name="connsiteY681" fmla="*/ 9664 h 5025531"/>
                <a:gd name="connsiteX682" fmla="*/ 2727925 w 5026843"/>
                <a:gd name="connsiteY682" fmla="*/ 138694 h 5025531"/>
                <a:gd name="connsiteX683" fmla="*/ 2711070 w 5026843"/>
                <a:gd name="connsiteY683" fmla="*/ 137386 h 5025531"/>
                <a:gd name="connsiteX684" fmla="*/ 2377310 w 5026843"/>
                <a:gd name="connsiteY684" fmla="*/ 3198 h 5025531"/>
                <a:gd name="connsiteX685" fmla="*/ 2383777 w 5026843"/>
                <a:gd name="connsiteY685" fmla="*/ 132228 h 5025531"/>
                <a:gd name="connsiteX686" fmla="*/ 2366921 w 5026843"/>
                <a:gd name="connsiteY686" fmla="*/ 133463 h 5025531"/>
                <a:gd name="connsiteX687" fmla="*/ 2359147 w 5026843"/>
                <a:gd name="connsiteY687" fmla="*/ 4506 h 5025531"/>
                <a:gd name="connsiteX688" fmla="*/ 2631372 w 5026843"/>
                <a:gd name="connsiteY688" fmla="*/ 1889 h 5025531"/>
                <a:gd name="connsiteX689" fmla="*/ 2648881 w 5026843"/>
                <a:gd name="connsiteY689" fmla="*/ 3197 h 5025531"/>
                <a:gd name="connsiteX690" fmla="*/ 2642415 w 5026843"/>
                <a:gd name="connsiteY690" fmla="*/ 132227 h 5025531"/>
                <a:gd name="connsiteX691" fmla="*/ 2624906 w 5026843"/>
                <a:gd name="connsiteY691" fmla="*/ 131573 h 5025531"/>
                <a:gd name="connsiteX692" fmla="*/ 2540631 w 5026843"/>
                <a:gd name="connsiteY692" fmla="*/ 0 h 5025531"/>
                <a:gd name="connsiteX693" fmla="*/ 2558795 w 5026843"/>
                <a:gd name="connsiteY693" fmla="*/ 0 h 5025531"/>
                <a:gd name="connsiteX694" fmla="*/ 2556180 w 5026843"/>
                <a:gd name="connsiteY694" fmla="*/ 129611 h 5025531"/>
                <a:gd name="connsiteX695" fmla="*/ 2538669 w 5026843"/>
                <a:gd name="connsiteY695" fmla="*/ 128957 h 5025531"/>
                <a:gd name="connsiteX696" fmla="*/ 2468053 w 5026843"/>
                <a:gd name="connsiteY696" fmla="*/ 0 h 5025531"/>
                <a:gd name="connsiteX697" fmla="*/ 2470014 w 5026843"/>
                <a:gd name="connsiteY697" fmla="*/ 129611 h 5025531"/>
                <a:gd name="connsiteX698" fmla="*/ 2453158 w 5026843"/>
                <a:gd name="connsiteY698" fmla="*/ 130265 h 5025531"/>
                <a:gd name="connsiteX699" fmla="*/ 2449888 w 5026843"/>
                <a:gd name="connsiteY699" fmla="*/ 654 h 502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026843" h="5025531">
                  <a:moveTo>
                    <a:pt x="2470013" y="4895919"/>
                  </a:moveTo>
                  <a:lnTo>
                    <a:pt x="2487522" y="4895919"/>
                  </a:lnTo>
                  <a:lnTo>
                    <a:pt x="2486214" y="5025531"/>
                  </a:lnTo>
                  <a:lnTo>
                    <a:pt x="2468051" y="5024877"/>
                  </a:lnTo>
                  <a:close/>
                  <a:moveTo>
                    <a:pt x="2573686" y="4895264"/>
                  </a:moveTo>
                  <a:lnTo>
                    <a:pt x="2576955" y="5024222"/>
                  </a:lnTo>
                  <a:lnTo>
                    <a:pt x="2558794" y="5024876"/>
                  </a:lnTo>
                  <a:lnTo>
                    <a:pt x="2556178" y="4895918"/>
                  </a:lnTo>
                  <a:close/>
                  <a:moveTo>
                    <a:pt x="2383774" y="4893302"/>
                  </a:moveTo>
                  <a:cubicBezTo>
                    <a:pt x="2389659" y="4893956"/>
                    <a:pt x="2395471" y="4893956"/>
                    <a:pt x="2401284" y="4893956"/>
                  </a:cubicBezTo>
                  <a:lnTo>
                    <a:pt x="2395471" y="5022914"/>
                  </a:lnTo>
                  <a:cubicBezTo>
                    <a:pt x="2389005" y="5022914"/>
                    <a:pt x="2383120" y="5022914"/>
                    <a:pt x="2377308" y="5022260"/>
                  </a:cubicBezTo>
                  <a:close/>
                  <a:moveTo>
                    <a:pt x="2659270" y="4891996"/>
                  </a:moveTo>
                  <a:lnTo>
                    <a:pt x="2667044" y="5021027"/>
                  </a:lnTo>
                  <a:lnTo>
                    <a:pt x="2648881" y="5022262"/>
                  </a:lnTo>
                  <a:lnTo>
                    <a:pt x="2642415" y="4893304"/>
                  </a:lnTo>
                  <a:close/>
                  <a:moveTo>
                    <a:pt x="2298264" y="4886836"/>
                  </a:moveTo>
                  <a:lnTo>
                    <a:pt x="2315119" y="4888144"/>
                  </a:lnTo>
                  <a:lnTo>
                    <a:pt x="2304730" y="5017102"/>
                  </a:lnTo>
                  <a:lnTo>
                    <a:pt x="2286567" y="5015140"/>
                  </a:lnTo>
                  <a:close/>
                  <a:moveTo>
                    <a:pt x="2745434" y="4885530"/>
                  </a:moveTo>
                  <a:lnTo>
                    <a:pt x="2757785" y="5013834"/>
                  </a:lnTo>
                  <a:lnTo>
                    <a:pt x="2739622" y="5015142"/>
                  </a:lnTo>
                  <a:lnTo>
                    <a:pt x="2727925" y="4886838"/>
                  </a:lnTo>
                  <a:close/>
                  <a:moveTo>
                    <a:pt x="2212681" y="4877101"/>
                  </a:moveTo>
                  <a:lnTo>
                    <a:pt x="2229537" y="4879063"/>
                  </a:lnTo>
                  <a:lnTo>
                    <a:pt x="2214643" y="5008019"/>
                  </a:lnTo>
                  <a:lnTo>
                    <a:pt x="2196480" y="5005476"/>
                  </a:lnTo>
                  <a:close/>
                  <a:moveTo>
                    <a:pt x="2831018" y="4875139"/>
                  </a:moveTo>
                  <a:lnTo>
                    <a:pt x="2847873" y="5003516"/>
                  </a:lnTo>
                  <a:lnTo>
                    <a:pt x="2829710" y="5005477"/>
                  </a:lnTo>
                  <a:lnTo>
                    <a:pt x="2813509" y="4877101"/>
                  </a:lnTo>
                  <a:close/>
                  <a:moveTo>
                    <a:pt x="2127170" y="4865477"/>
                  </a:moveTo>
                  <a:lnTo>
                    <a:pt x="2143954" y="4868020"/>
                  </a:lnTo>
                  <a:lnTo>
                    <a:pt x="2124555" y="4996394"/>
                  </a:lnTo>
                  <a:lnTo>
                    <a:pt x="2106391" y="4993125"/>
                  </a:lnTo>
                  <a:close/>
                  <a:moveTo>
                    <a:pt x="2915876" y="4862209"/>
                  </a:moveTo>
                  <a:lnTo>
                    <a:pt x="2937308" y="4989857"/>
                  </a:lnTo>
                  <a:lnTo>
                    <a:pt x="2919799" y="4993127"/>
                  </a:lnTo>
                  <a:lnTo>
                    <a:pt x="2899021" y="4865478"/>
                  </a:lnTo>
                  <a:close/>
                  <a:moveTo>
                    <a:pt x="2042893" y="4849857"/>
                  </a:moveTo>
                  <a:lnTo>
                    <a:pt x="2059748" y="4853127"/>
                  </a:lnTo>
                  <a:lnTo>
                    <a:pt x="2035119" y="4980195"/>
                  </a:lnTo>
                  <a:lnTo>
                    <a:pt x="2016956" y="4976926"/>
                  </a:lnTo>
                  <a:close/>
                  <a:moveTo>
                    <a:pt x="3000806" y="4846660"/>
                  </a:moveTo>
                  <a:lnTo>
                    <a:pt x="3026743" y="4973656"/>
                  </a:lnTo>
                  <a:cubicBezTo>
                    <a:pt x="3020931" y="4974964"/>
                    <a:pt x="3015046" y="4975618"/>
                    <a:pt x="3009234" y="4976925"/>
                  </a:cubicBezTo>
                  <a:lnTo>
                    <a:pt x="2983950" y="4849857"/>
                  </a:lnTo>
                  <a:cubicBezTo>
                    <a:pt x="2989181" y="4849275"/>
                    <a:pt x="2994994" y="4847968"/>
                    <a:pt x="3000806" y="4846660"/>
                  </a:cubicBezTo>
                  <a:close/>
                  <a:moveTo>
                    <a:pt x="1958618" y="4831113"/>
                  </a:moveTo>
                  <a:lnTo>
                    <a:pt x="1975473" y="4834963"/>
                  </a:lnTo>
                  <a:lnTo>
                    <a:pt x="1946340" y="4961378"/>
                  </a:lnTo>
                  <a:lnTo>
                    <a:pt x="1928831" y="4956801"/>
                  </a:lnTo>
                  <a:close/>
                  <a:moveTo>
                    <a:pt x="3084428" y="4827190"/>
                  </a:moveTo>
                  <a:lnTo>
                    <a:pt x="3115524" y="4952951"/>
                  </a:lnTo>
                  <a:lnTo>
                    <a:pt x="3097360" y="4956802"/>
                  </a:lnTo>
                  <a:lnTo>
                    <a:pt x="3067573" y="4831113"/>
                  </a:lnTo>
                  <a:close/>
                  <a:moveTo>
                    <a:pt x="1874995" y="4809681"/>
                  </a:moveTo>
                  <a:lnTo>
                    <a:pt x="1891851" y="4814258"/>
                  </a:lnTo>
                  <a:lnTo>
                    <a:pt x="1858140" y="4939365"/>
                  </a:lnTo>
                  <a:lnTo>
                    <a:pt x="1840631" y="4934134"/>
                  </a:lnTo>
                  <a:close/>
                  <a:moveTo>
                    <a:pt x="3167395" y="4805175"/>
                  </a:moveTo>
                  <a:lnTo>
                    <a:pt x="3202995" y="4929627"/>
                  </a:lnTo>
                  <a:lnTo>
                    <a:pt x="3185558" y="4934132"/>
                  </a:lnTo>
                  <a:lnTo>
                    <a:pt x="3151194" y="4809679"/>
                  </a:lnTo>
                  <a:close/>
                  <a:moveTo>
                    <a:pt x="1792683" y="4785706"/>
                  </a:moveTo>
                  <a:cubicBezTo>
                    <a:pt x="1797914" y="4787668"/>
                    <a:pt x="1803726" y="4789629"/>
                    <a:pt x="1808885" y="4790937"/>
                  </a:cubicBezTo>
                  <a:lnTo>
                    <a:pt x="1770669" y="4914736"/>
                  </a:lnTo>
                  <a:cubicBezTo>
                    <a:pt x="1764857" y="4912775"/>
                    <a:pt x="1759626" y="4910813"/>
                    <a:pt x="1753813" y="4908851"/>
                  </a:cubicBezTo>
                  <a:close/>
                  <a:moveTo>
                    <a:pt x="3249710" y="4779894"/>
                  </a:moveTo>
                  <a:lnTo>
                    <a:pt x="3289886" y="4903039"/>
                  </a:lnTo>
                  <a:lnTo>
                    <a:pt x="3272377" y="4908852"/>
                  </a:lnTo>
                  <a:lnTo>
                    <a:pt x="3233509" y="4785706"/>
                  </a:lnTo>
                  <a:close/>
                  <a:moveTo>
                    <a:pt x="1711022" y="4757881"/>
                  </a:moveTo>
                  <a:lnTo>
                    <a:pt x="1727224" y="4763693"/>
                  </a:lnTo>
                  <a:lnTo>
                    <a:pt x="1685085" y="4885530"/>
                  </a:lnTo>
                  <a:lnTo>
                    <a:pt x="1667649" y="4879717"/>
                  </a:lnTo>
                  <a:close/>
                  <a:moveTo>
                    <a:pt x="3331371" y="4752648"/>
                  </a:moveTo>
                  <a:lnTo>
                    <a:pt x="3376053" y="4873903"/>
                  </a:lnTo>
                  <a:lnTo>
                    <a:pt x="3358616" y="4879715"/>
                  </a:lnTo>
                  <a:lnTo>
                    <a:pt x="3315169" y="4757879"/>
                  </a:lnTo>
                  <a:close/>
                  <a:moveTo>
                    <a:pt x="1630667" y="4727366"/>
                  </a:moveTo>
                  <a:lnTo>
                    <a:pt x="1646869" y="4733905"/>
                  </a:lnTo>
                  <a:lnTo>
                    <a:pt x="1599572" y="4854433"/>
                  </a:lnTo>
                  <a:lnTo>
                    <a:pt x="1582717" y="4847313"/>
                  </a:lnTo>
                  <a:close/>
                  <a:moveTo>
                    <a:pt x="3411723" y="4720900"/>
                  </a:moveTo>
                  <a:lnTo>
                    <a:pt x="3460327" y="4840847"/>
                  </a:lnTo>
                  <a:lnTo>
                    <a:pt x="3443471" y="4847313"/>
                  </a:lnTo>
                  <a:lnTo>
                    <a:pt x="3395521" y="4727366"/>
                  </a:lnTo>
                  <a:close/>
                  <a:moveTo>
                    <a:pt x="1551623" y="4694311"/>
                  </a:moveTo>
                  <a:lnTo>
                    <a:pt x="1567170" y="4701504"/>
                  </a:lnTo>
                  <a:lnTo>
                    <a:pt x="1515951" y="4820071"/>
                  </a:lnTo>
                  <a:lnTo>
                    <a:pt x="1499096" y="4812297"/>
                  </a:lnTo>
                  <a:close/>
                  <a:moveTo>
                    <a:pt x="3490770" y="4687190"/>
                  </a:moveTo>
                  <a:lnTo>
                    <a:pt x="3543950" y="4805176"/>
                  </a:lnTo>
                  <a:lnTo>
                    <a:pt x="3527095" y="4812296"/>
                  </a:lnTo>
                  <a:lnTo>
                    <a:pt x="3475222" y="4694310"/>
                  </a:lnTo>
                  <a:close/>
                  <a:moveTo>
                    <a:pt x="1473161" y="4658057"/>
                  </a:moveTo>
                  <a:cubicBezTo>
                    <a:pt x="1478392" y="4661254"/>
                    <a:pt x="1483550" y="4663215"/>
                    <a:pt x="1488709" y="4665831"/>
                  </a:cubicBezTo>
                  <a:lnTo>
                    <a:pt x="1432984" y="4782510"/>
                  </a:lnTo>
                  <a:cubicBezTo>
                    <a:pt x="1427172" y="4779895"/>
                    <a:pt x="1421941" y="4777279"/>
                    <a:pt x="1416782" y="4774736"/>
                  </a:cubicBezTo>
                  <a:close/>
                  <a:moveTo>
                    <a:pt x="3568579" y="4650283"/>
                  </a:moveTo>
                  <a:lnTo>
                    <a:pt x="3625611" y="4766309"/>
                  </a:lnTo>
                  <a:lnTo>
                    <a:pt x="3610064" y="4774736"/>
                  </a:lnTo>
                  <a:lnTo>
                    <a:pt x="3553031" y="4658057"/>
                  </a:lnTo>
                  <a:close/>
                  <a:moveTo>
                    <a:pt x="1396730" y="4619187"/>
                  </a:moveTo>
                  <a:lnTo>
                    <a:pt x="1411623" y="4626961"/>
                  </a:lnTo>
                  <a:lnTo>
                    <a:pt x="1351976" y="4741678"/>
                  </a:lnTo>
                  <a:lnTo>
                    <a:pt x="1335775" y="4733251"/>
                  </a:lnTo>
                  <a:close/>
                  <a:moveTo>
                    <a:pt x="3645081" y="4611415"/>
                  </a:moveTo>
                  <a:lnTo>
                    <a:pt x="3706617" y="4724824"/>
                  </a:lnTo>
                  <a:lnTo>
                    <a:pt x="3690415" y="4733251"/>
                  </a:lnTo>
                  <a:lnTo>
                    <a:pt x="3630114" y="4619189"/>
                  </a:lnTo>
                  <a:close/>
                  <a:moveTo>
                    <a:pt x="1321534" y="4577051"/>
                  </a:moveTo>
                  <a:lnTo>
                    <a:pt x="1336427" y="4585478"/>
                  </a:lnTo>
                  <a:lnTo>
                    <a:pt x="1272276" y="4698233"/>
                  </a:lnTo>
                  <a:lnTo>
                    <a:pt x="1256729" y="4689152"/>
                  </a:lnTo>
                  <a:close/>
                  <a:moveTo>
                    <a:pt x="3719621" y="4568622"/>
                  </a:moveTo>
                  <a:lnTo>
                    <a:pt x="3785662" y="4680069"/>
                  </a:lnTo>
                  <a:lnTo>
                    <a:pt x="3769460" y="4689151"/>
                  </a:lnTo>
                  <a:lnTo>
                    <a:pt x="3704655" y="4577049"/>
                  </a:lnTo>
                  <a:close/>
                  <a:moveTo>
                    <a:pt x="1247649" y="4532950"/>
                  </a:moveTo>
                  <a:lnTo>
                    <a:pt x="1261889" y="4542032"/>
                  </a:lnTo>
                  <a:lnTo>
                    <a:pt x="1193814" y="4652243"/>
                  </a:lnTo>
                  <a:lnTo>
                    <a:pt x="1178920" y="4642508"/>
                  </a:lnTo>
                  <a:close/>
                  <a:moveTo>
                    <a:pt x="3793507" y="4523215"/>
                  </a:moveTo>
                  <a:lnTo>
                    <a:pt x="3862817" y="4632773"/>
                  </a:lnTo>
                  <a:lnTo>
                    <a:pt x="3847269" y="4642508"/>
                  </a:lnTo>
                  <a:lnTo>
                    <a:pt x="3778541" y="4532950"/>
                  </a:lnTo>
                  <a:close/>
                  <a:moveTo>
                    <a:pt x="1175070" y="4486307"/>
                  </a:moveTo>
                  <a:cubicBezTo>
                    <a:pt x="1179574" y="4489504"/>
                    <a:pt x="1184732" y="4492773"/>
                    <a:pt x="1189309" y="4495388"/>
                  </a:cubicBezTo>
                  <a:lnTo>
                    <a:pt x="1117384" y="4602985"/>
                  </a:lnTo>
                  <a:cubicBezTo>
                    <a:pt x="1112807" y="4599716"/>
                    <a:pt x="1107649" y="4596447"/>
                    <a:pt x="1102418" y="4593250"/>
                  </a:cubicBezTo>
                  <a:close/>
                  <a:moveTo>
                    <a:pt x="3865434" y="4475918"/>
                  </a:moveTo>
                  <a:lnTo>
                    <a:pt x="3938666" y="4582862"/>
                  </a:lnTo>
                  <a:lnTo>
                    <a:pt x="3923773" y="4593251"/>
                  </a:lnTo>
                  <a:lnTo>
                    <a:pt x="3851194" y="4486307"/>
                  </a:lnTo>
                  <a:close/>
                  <a:moveTo>
                    <a:pt x="1105034" y="4436397"/>
                  </a:moveTo>
                  <a:lnTo>
                    <a:pt x="1119274" y="4446132"/>
                  </a:lnTo>
                  <a:lnTo>
                    <a:pt x="1043498" y="4551113"/>
                  </a:lnTo>
                  <a:lnTo>
                    <a:pt x="1028532" y="4540724"/>
                  </a:lnTo>
                  <a:close/>
                  <a:moveTo>
                    <a:pt x="3935398" y="4426008"/>
                  </a:moveTo>
                  <a:lnTo>
                    <a:pt x="4012553" y="4529754"/>
                  </a:lnTo>
                  <a:lnTo>
                    <a:pt x="3997660" y="4540725"/>
                  </a:lnTo>
                  <a:lnTo>
                    <a:pt x="3921158" y="4436397"/>
                  </a:lnTo>
                  <a:close/>
                  <a:moveTo>
                    <a:pt x="1036960" y="4383869"/>
                  </a:moveTo>
                  <a:lnTo>
                    <a:pt x="1050618" y="4394259"/>
                  </a:lnTo>
                  <a:lnTo>
                    <a:pt x="970846" y="4496698"/>
                  </a:lnTo>
                  <a:lnTo>
                    <a:pt x="956606" y="4485655"/>
                  </a:lnTo>
                  <a:close/>
                  <a:moveTo>
                    <a:pt x="4002818" y="4372899"/>
                  </a:moveTo>
                  <a:lnTo>
                    <a:pt x="4083825" y="4473958"/>
                  </a:lnTo>
                  <a:lnTo>
                    <a:pt x="4069585" y="4485655"/>
                  </a:lnTo>
                  <a:lnTo>
                    <a:pt x="3989886" y="4383869"/>
                  </a:lnTo>
                  <a:close/>
                  <a:moveTo>
                    <a:pt x="970191" y="4329452"/>
                  </a:moveTo>
                  <a:lnTo>
                    <a:pt x="983195" y="4340495"/>
                  </a:lnTo>
                  <a:lnTo>
                    <a:pt x="900228" y="4439592"/>
                  </a:lnTo>
                  <a:lnTo>
                    <a:pt x="886642" y="4427967"/>
                  </a:lnTo>
                  <a:close/>
                  <a:moveTo>
                    <a:pt x="4068931" y="4317755"/>
                  </a:moveTo>
                  <a:lnTo>
                    <a:pt x="4153860" y="4416271"/>
                  </a:lnTo>
                  <a:lnTo>
                    <a:pt x="4140202" y="4427968"/>
                  </a:lnTo>
                  <a:lnTo>
                    <a:pt x="4055999" y="4329452"/>
                  </a:lnTo>
                  <a:close/>
                  <a:moveTo>
                    <a:pt x="905387" y="4272421"/>
                  </a:moveTo>
                  <a:cubicBezTo>
                    <a:pt x="909311" y="4276925"/>
                    <a:pt x="913815" y="4280195"/>
                    <a:pt x="917738" y="4284045"/>
                  </a:cubicBezTo>
                  <a:lnTo>
                    <a:pt x="831500" y="4380671"/>
                  </a:lnTo>
                  <a:cubicBezTo>
                    <a:pt x="826996" y="4376094"/>
                    <a:pt x="822419" y="4372244"/>
                    <a:pt x="817914" y="4368321"/>
                  </a:cubicBezTo>
                  <a:close/>
                  <a:moveTo>
                    <a:pt x="4133735" y="4260724"/>
                  </a:moveTo>
                  <a:lnTo>
                    <a:pt x="4221209" y="4356043"/>
                  </a:lnTo>
                  <a:lnTo>
                    <a:pt x="4208276" y="4368321"/>
                  </a:lnTo>
                  <a:lnTo>
                    <a:pt x="4120803" y="4272421"/>
                  </a:lnTo>
                  <a:close/>
                  <a:moveTo>
                    <a:pt x="843196" y="4213427"/>
                  </a:moveTo>
                  <a:lnTo>
                    <a:pt x="855474" y="4225124"/>
                  </a:lnTo>
                  <a:lnTo>
                    <a:pt x="765386" y="4318409"/>
                  </a:lnTo>
                  <a:lnTo>
                    <a:pt x="752454" y="4305477"/>
                  </a:lnTo>
                  <a:close/>
                  <a:moveTo>
                    <a:pt x="4195999" y="4201149"/>
                  </a:moveTo>
                  <a:lnTo>
                    <a:pt x="4287322" y="4293126"/>
                  </a:lnTo>
                  <a:lnTo>
                    <a:pt x="4274390" y="4305476"/>
                  </a:lnTo>
                  <a:lnTo>
                    <a:pt x="4183648" y="4213427"/>
                  </a:lnTo>
                  <a:close/>
                  <a:moveTo>
                    <a:pt x="782896" y="4151893"/>
                  </a:moveTo>
                  <a:lnTo>
                    <a:pt x="794593" y="4164171"/>
                  </a:lnTo>
                  <a:lnTo>
                    <a:pt x="701235" y="4253605"/>
                  </a:lnTo>
                  <a:lnTo>
                    <a:pt x="688957" y="4240673"/>
                  </a:lnTo>
                  <a:close/>
                  <a:moveTo>
                    <a:pt x="4255572" y="4139541"/>
                  </a:moveTo>
                  <a:lnTo>
                    <a:pt x="4350238" y="4227668"/>
                  </a:lnTo>
                  <a:lnTo>
                    <a:pt x="4337233" y="4240673"/>
                  </a:lnTo>
                  <a:lnTo>
                    <a:pt x="4243294" y="4151892"/>
                  </a:lnTo>
                  <a:close/>
                  <a:moveTo>
                    <a:pt x="724557" y="4088322"/>
                  </a:moveTo>
                  <a:lnTo>
                    <a:pt x="735600" y="4101327"/>
                  </a:lnTo>
                  <a:lnTo>
                    <a:pt x="639700" y="4187492"/>
                  </a:lnTo>
                  <a:lnTo>
                    <a:pt x="627349" y="4173906"/>
                  </a:lnTo>
                  <a:close/>
                  <a:moveTo>
                    <a:pt x="4312603" y="4075390"/>
                  </a:moveTo>
                  <a:lnTo>
                    <a:pt x="4410465" y="4160319"/>
                  </a:lnTo>
                  <a:lnTo>
                    <a:pt x="4398840" y="4173905"/>
                  </a:lnTo>
                  <a:lnTo>
                    <a:pt x="4301633" y="4088322"/>
                  </a:lnTo>
                  <a:close/>
                  <a:moveTo>
                    <a:pt x="668833" y="4022863"/>
                  </a:moveTo>
                  <a:cubicBezTo>
                    <a:pt x="672102" y="4027440"/>
                    <a:pt x="675953" y="4031945"/>
                    <a:pt x="679876" y="4035868"/>
                  </a:cubicBezTo>
                  <a:lnTo>
                    <a:pt x="580052" y="4118835"/>
                  </a:lnTo>
                  <a:cubicBezTo>
                    <a:pt x="576129" y="4114258"/>
                    <a:pt x="572278" y="4109754"/>
                    <a:pt x="568355" y="4105177"/>
                  </a:cubicBezTo>
                  <a:close/>
                  <a:moveTo>
                    <a:pt x="4368401" y="4009276"/>
                  </a:moveTo>
                  <a:lnTo>
                    <a:pt x="4468806" y="4090935"/>
                  </a:lnTo>
                  <a:lnTo>
                    <a:pt x="4457835" y="4105175"/>
                  </a:lnTo>
                  <a:lnTo>
                    <a:pt x="4358012" y="4022862"/>
                  </a:lnTo>
                  <a:close/>
                  <a:moveTo>
                    <a:pt x="615068" y="3955516"/>
                  </a:moveTo>
                  <a:lnTo>
                    <a:pt x="626039" y="3968448"/>
                  </a:lnTo>
                  <a:lnTo>
                    <a:pt x="523673" y="4047493"/>
                  </a:lnTo>
                  <a:lnTo>
                    <a:pt x="512630" y="4033253"/>
                  </a:lnTo>
                  <a:close/>
                  <a:moveTo>
                    <a:pt x="4421510" y="3941856"/>
                  </a:moveTo>
                  <a:lnTo>
                    <a:pt x="4525183" y="4019012"/>
                  </a:lnTo>
                  <a:lnTo>
                    <a:pt x="4514213" y="4033252"/>
                  </a:lnTo>
                  <a:lnTo>
                    <a:pt x="4411121" y="3955515"/>
                  </a:lnTo>
                  <a:close/>
                  <a:moveTo>
                    <a:pt x="564505" y="3885479"/>
                  </a:moveTo>
                  <a:lnTo>
                    <a:pt x="574894" y="3899719"/>
                  </a:lnTo>
                  <a:lnTo>
                    <a:pt x="469186" y="3974915"/>
                  </a:lnTo>
                  <a:lnTo>
                    <a:pt x="458870" y="3960021"/>
                  </a:lnTo>
                  <a:close/>
                  <a:moveTo>
                    <a:pt x="4471422" y="3871893"/>
                  </a:moveTo>
                  <a:lnTo>
                    <a:pt x="4577711" y="3945127"/>
                  </a:lnTo>
                  <a:lnTo>
                    <a:pt x="4567322" y="3960020"/>
                  </a:lnTo>
                  <a:lnTo>
                    <a:pt x="4461686" y="3885479"/>
                  </a:lnTo>
                  <a:close/>
                  <a:moveTo>
                    <a:pt x="516555" y="3814208"/>
                  </a:moveTo>
                  <a:lnTo>
                    <a:pt x="525636" y="3829101"/>
                  </a:lnTo>
                  <a:lnTo>
                    <a:pt x="418038" y="3900373"/>
                  </a:lnTo>
                  <a:lnTo>
                    <a:pt x="407649" y="3885479"/>
                  </a:lnTo>
                  <a:close/>
                  <a:moveTo>
                    <a:pt x="4519370" y="3799894"/>
                  </a:moveTo>
                  <a:lnTo>
                    <a:pt x="4628275" y="3869930"/>
                  </a:lnTo>
                  <a:lnTo>
                    <a:pt x="4618540" y="3885478"/>
                  </a:lnTo>
                  <a:lnTo>
                    <a:pt x="4510288" y="3814207"/>
                  </a:lnTo>
                  <a:close/>
                  <a:moveTo>
                    <a:pt x="469839" y="3741627"/>
                  </a:moveTo>
                  <a:cubicBezTo>
                    <a:pt x="473108" y="3746785"/>
                    <a:pt x="475724" y="3751943"/>
                    <a:pt x="478921" y="3756520"/>
                  </a:cubicBezTo>
                  <a:lnTo>
                    <a:pt x="368781" y="3823941"/>
                  </a:lnTo>
                  <a:cubicBezTo>
                    <a:pt x="365512" y="3818710"/>
                    <a:pt x="362315" y="3814206"/>
                    <a:pt x="359046" y="3808321"/>
                  </a:cubicBezTo>
                  <a:close/>
                  <a:moveTo>
                    <a:pt x="4564779" y="3726662"/>
                  </a:moveTo>
                  <a:lnTo>
                    <a:pt x="4676226" y="3792775"/>
                  </a:lnTo>
                  <a:lnTo>
                    <a:pt x="4667145" y="3808323"/>
                  </a:lnTo>
                  <a:lnTo>
                    <a:pt x="4556352" y="3741628"/>
                  </a:lnTo>
                  <a:close/>
                  <a:moveTo>
                    <a:pt x="427119" y="3667087"/>
                  </a:moveTo>
                  <a:lnTo>
                    <a:pt x="435546" y="3681980"/>
                  </a:lnTo>
                  <a:lnTo>
                    <a:pt x="323373" y="3745477"/>
                  </a:lnTo>
                  <a:lnTo>
                    <a:pt x="314291" y="3729929"/>
                  </a:lnTo>
                  <a:close/>
                  <a:moveTo>
                    <a:pt x="4607497" y="3652122"/>
                  </a:moveTo>
                  <a:lnTo>
                    <a:pt x="4721560" y="3714386"/>
                  </a:lnTo>
                  <a:lnTo>
                    <a:pt x="4712551" y="3729933"/>
                  </a:lnTo>
                  <a:lnTo>
                    <a:pt x="4599069" y="3667089"/>
                  </a:lnTo>
                  <a:close/>
                  <a:moveTo>
                    <a:pt x="386945" y="3591239"/>
                  </a:moveTo>
                  <a:lnTo>
                    <a:pt x="394719" y="3606132"/>
                  </a:lnTo>
                  <a:lnTo>
                    <a:pt x="280001" y="3665779"/>
                  </a:lnTo>
                  <a:lnTo>
                    <a:pt x="271574" y="3649578"/>
                  </a:lnTo>
                  <a:close/>
                  <a:moveTo>
                    <a:pt x="4647091" y="3575692"/>
                  </a:moveTo>
                  <a:lnTo>
                    <a:pt x="4763044" y="3633377"/>
                  </a:lnTo>
                  <a:lnTo>
                    <a:pt x="4754617" y="3649578"/>
                  </a:lnTo>
                  <a:lnTo>
                    <a:pt x="4639318" y="3591239"/>
                  </a:lnTo>
                  <a:close/>
                  <a:moveTo>
                    <a:pt x="349312" y="3513430"/>
                  </a:moveTo>
                  <a:lnTo>
                    <a:pt x="356432" y="3528978"/>
                  </a:lnTo>
                  <a:lnTo>
                    <a:pt x="239752" y="3584775"/>
                  </a:lnTo>
                  <a:lnTo>
                    <a:pt x="231978" y="3567920"/>
                  </a:lnTo>
                  <a:close/>
                  <a:moveTo>
                    <a:pt x="4683999" y="3497881"/>
                  </a:moveTo>
                  <a:lnTo>
                    <a:pt x="4801985" y="3551716"/>
                  </a:lnTo>
                  <a:lnTo>
                    <a:pt x="4794211" y="3567917"/>
                  </a:lnTo>
                  <a:lnTo>
                    <a:pt x="4676880" y="3513429"/>
                  </a:lnTo>
                  <a:close/>
                  <a:moveTo>
                    <a:pt x="314292" y="3435038"/>
                  </a:moveTo>
                  <a:cubicBezTo>
                    <a:pt x="316253" y="3440196"/>
                    <a:pt x="318869" y="3445427"/>
                    <a:pt x="320830" y="3450586"/>
                  </a:cubicBezTo>
                  <a:lnTo>
                    <a:pt x="202191" y="3501806"/>
                  </a:lnTo>
                  <a:cubicBezTo>
                    <a:pt x="199575" y="3496575"/>
                    <a:pt x="197032" y="3490763"/>
                    <a:pt x="195071" y="3484951"/>
                  </a:cubicBezTo>
                  <a:close/>
                  <a:moveTo>
                    <a:pt x="4718364" y="3418837"/>
                  </a:moveTo>
                  <a:lnTo>
                    <a:pt x="4838238" y="3468096"/>
                  </a:lnTo>
                  <a:lnTo>
                    <a:pt x="4831119" y="3484951"/>
                  </a:lnTo>
                  <a:lnTo>
                    <a:pt x="4711898" y="3435039"/>
                  </a:lnTo>
                  <a:close/>
                  <a:moveTo>
                    <a:pt x="282543" y="3354686"/>
                  </a:moveTo>
                  <a:lnTo>
                    <a:pt x="289009" y="3370887"/>
                  </a:lnTo>
                  <a:lnTo>
                    <a:pt x="168481" y="3417530"/>
                  </a:lnTo>
                  <a:lnTo>
                    <a:pt x="161361" y="3400674"/>
                  </a:lnTo>
                  <a:close/>
                  <a:moveTo>
                    <a:pt x="4750112" y="3339139"/>
                  </a:moveTo>
                  <a:lnTo>
                    <a:pt x="4871294" y="3383819"/>
                  </a:lnTo>
                  <a:lnTo>
                    <a:pt x="4864828" y="3400674"/>
                  </a:lnTo>
                  <a:lnTo>
                    <a:pt x="4743646" y="3354686"/>
                  </a:lnTo>
                  <a:close/>
                  <a:moveTo>
                    <a:pt x="254064" y="3273679"/>
                  </a:moveTo>
                  <a:lnTo>
                    <a:pt x="259222" y="3289880"/>
                  </a:lnTo>
                  <a:lnTo>
                    <a:pt x="137386" y="3332599"/>
                  </a:lnTo>
                  <a:lnTo>
                    <a:pt x="131574" y="3315163"/>
                  </a:lnTo>
                  <a:close/>
                  <a:moveTo>
                    <a:pt x="4778010" y="3257478"/>
                  </a:moveTo>
                  <a:lnTo>
                    <a:pt x="4901155" y="3297654"/>
                  </a:lnTo>
                  <a:lnTo>
                    <a:pt x="4895270" y="3315163"/>
                  </a:lnTo>
                  <a:lnTo>
                    <a:pt x="4772125" y="3273679"/>
                  </a:lnTo>
                  <a:close/>
                  <a:moveTo>
                    <a:pt x="228128" y="3192018"/>
                  </a:moveTo>
                  <a:lnTo>
                    <a:pt x="232632" y="3208219"/>
                  </a:lnTo>
                  <a:lnTo>
                    <a:pt x="108833" y="3246435"/>
                  </a:lnTo>
                  <a:lnTo>
                    <a:pt x="103675" y="3228926"/>
                  </a:lnTo>
                  <a:close/>
                  <a:moveTo>
                    <a:pt x="4803294" y="3175164"/>
                  </a:moveTo>
                  <a:lnTo>
                    <a:pt x="4927674" y="3211417"/>
                  </a:lnTo>
                  <a:lnTo>
                    <a:pt x="4922516" y="3228926"/>
                  </a:lnTo>
                  <a:lnTo>
                    <a:pt x="4798717" y="3192019"/>
                  </a:lnTo>
                  <a:close/>
                  <a:moveTo>
                    <a:pt x="204153" y="3109050"/>
                  </a:moveTo>
                  <a:lnTo>
                    <a:pt x="208657" y="3125905"/>
                  </a:lnTo>
                  <a:lnTo>
                    <a:pt x="83551" y="3158960"/>
                  </a:lnTo>
                  <a:lnTo>
                    <a:pt x="79046" y="3141452"/>
                  </a:lnTo>
                  <a:close/>
                  <a:moveTo>
                    <a:pt x="4825961" y="3092195"/>
                  </a:moveTo>
                  <a:lnTo>
                    <a:pt x="4951649" y="3123945"/>
                  </a:lnTo>
                  <a:lnTo>
                    <a:pt x="4947145" y="3141454"/>
                  </a:lnTo>
                  <a:lnTo>
                    <a:pt x="4822038" y="3109050"/>
                  </a:lnTo>
                  <a:close/>
                  <a:moveTo>
                    <a:pt x="184681" y="3025429"/>
                  </a:moveTo>
                  <a:lnTo>
                    <a:pt x="188604" y="3042284"/>
                  </a:lnTo>
                  <a:lnTo>
                    <a:pt x="62843" y="3070763"/>
                  </a:lnTo>
                  <a:lnTo>
                    <a:pt x="58339" y="3052673"/>
                  </a:lnTo>
                  <a:close/>
                  <a:moveTo>
                    <a:pt x="4845357" y="3008574"/>
                  </a:moveTo>
                  <a:lnTo>
                    <a:pt x="4971772" y="3035164"/>
                  </a:lnTo>
                  <a:lnTo>
                    <a:pt x="4967849" y="3052672"/>
                  </a:lnTo>
                  <a:lnTo>
                    <a:pt x="4841507" y="3025428"/>
                  </a:lnTo>
                  <a:close/>
                  <a:moveTo>
                    <a:pt x="167826" y="2940497"/>
                  </a:moveTo>
                  <a:lnTo>
                    <a:pt x="171095" y="2958006"/>
                  </a:lnTo>
                  <a:lnTo>
                    <a:pt x="44026" y="2981981"/>
                  </a:lnTo>
                  <a:lnTo>
                    <a:pt x="40830" y="2963818"/>
                  </a:lnTo>
                  <a:close/>
                  <a:moveTo>
                    <a:pt x="4860907" y="2923642"/>
                  </a:moveTo>
                  <a:lnTo>
                    <a:pt x="4988630" y="2945728"/>
                  </a:lnTo>
                  <a:lnTo>
                    <a:pt x="4985361" y="2963818"/>
                  </a:lnTo>
                  <a:lnTo>
                    <a:pt x="4858365" y="2940497"/>
                  </a:lnTo>
                  <a:close/>
                  <a:moveTo>
                    <a:pt x="154242" y="2855641"/>
                  </a:moveTo>
                  <a:lnTo>
                    <a:pt x="156203" y="2873077"/>
                  </a:lnTo>
                  <a:lnTo>
                    <a:pt x="28481" y="2892548"/>
                  </a:lnTo>
                  <a:lnTo>
                    <a:pt x="25865" y="2874385"/>
                  </a:lnTo>
                  <a:close/>
                  <a:moveTo>
                    <a:pt x="4874565" y="2838787"/>
                  </a:moveTo>
                  <a:lnTo>
                    <a:pt x="5002868" y="2856223"/>
                  </a:lnTo>
                  <a:lnTo>
                    <a:pt x="5000326" y="2874386"/>
                  </a:lnTo>
                  <a:lnTo>
                    <a:pt x="4872603" y="2855642"/>
                  </a:lnTo>
                  <a:close/>
                  <a:moveTo>
                    <a:pt x="143197" y="2770710"/>
                  </a:moveTo>
                  <a:lnTo>
                    <a:pt x="145158" y="2787565"/>
                  </a:lnTo>
                  <a:lnTo>
                    <a:pt x="16856" y="2802459"/>
                  </a:lnTo>
                  <a:lnTo>
                    <a:pt x="14241" y="2784296"/>
                  </a:lnTo>
                  <a:close/>
                  <a:moveTo>
                    <a:pt x="4884953" y="2753201"/>
                  </a:moveTo>
                  <a:lnTo>
                    <a:pt x="5013909" y="2766133"/>
                  </a:lnTo>
                  <a:cubicBezTo>
                    <a:pt x="5013255" y="2772018"/>
                    <a:pt x="5012601" y="2778484"/>
                    <a:pt x="5011947" y="2784296"/>
                  </a:cubicBezTo>
                  <a:lnTo>
                    <a:pt x="4882992" y="2770710"/>
                  </a:lnTo>
                  <a:cubicBezTo>
                    <a:pt x="4883646" y="2764898"/>
                    <a:pt x="4884953" y="2759013"/>
                    <a:pt x="4884953" y="2753201"/>
                  </a:cubicBezTo>
                  <a:close/>
                  <a:moveTo>
                    <a:pt x="136077" y="2684473"/>
                  </a:moveTo>
                  <a:lnTo>
                    <a:pt x="137385" y="2701982"/>
                  </a:lnTo>
                  <a:lnTo>
                    <a:pt x="8428" y="2711716"/>
                  </a:lnTo>
                  <a:lnTo>
                    <a:pt x="7120" y="2694208"/>
                  </a:lnTo>
                  <a:close/>
                  <a:moveTo>
                    <a:pt x="4891419" y="2667618"/>
                  </a:moveTo>
                  <a:lnTo>
                    <a:pt x="5021029" y="2676045"/>
                  </a:lnTo>
                  <a:lnTo>
                    <a:pt x="5019721" y="2694207"/>
                  </a:lnTo>
                  <a:lnTo>
                    <a:pt x="4890112" y="2684473"/>
                  </a:lnTo>
                  <a:close/>
                  <a:moveTo>
                    <a:pt x="131573" y="2598963"/>
                  </a:moveTo>
                  <a:lnTo>
                    <a:pt x="131573" y="2615818"/>
                  </a:lnTo>
                  <a:lnTo>
                    <a:pt x="2543" y="2621629"/>
                  </a:lnTo>
                  <a:lnTo>
                    <a:pt x="1889" y="2603467"/>
                  </a:lnTo>
                  <a:close/>
                  <a:moveTo>
                    <a:pt x="4895270" y="2581454"/>
                  </a:moveTo>
                  <a:lnTo>
                    <a:pt x="5024954" y="2585377"/>
                  </a:lnTo>
                  <a:lnTo>
                    <a:pt x="5024300" y="2603466"/>
                  </a:lnTo>
                  <a:lnTo>
                    <a:pt x="4895270" y="2598962"/>
                  </a:lnTo>
                  <a:close/>
                  <a:moveTo>
                    <a:pt x="0" y="2512725"/>
                  </a:moveTo>
                  <a:lnTo>
                    <a:pt x="128957" y="2512725"/>
                  </a:lnTo>
                  <a:lnTo>
                    <a:pt x="129611" y="2529581"/>
                  </a:lnTo>
                  <a:lnTo>
                    <a:pt x="0" y="2530888"/>
                  </a:lnTo>
                  <a:close/>
                  <a:moveTo>
                    <a:pt x="5026189" y="2494635"/>
                  </a:moveTo>
                  <a:lnTo>
                    <a:pt x="5026843" y="2512725"/>
                  </a:lnTo>
                  <a:lnTo>
                    <a:pt x="4897232" y="2512725"/>
                  </a:lnTo>
                  <a:lnTo>
                    <a:pt x="4896578" y="2495216"/>
                  </a:lnTo>
                  <a:close/>
                  <a:moveTo>
                    <a:pt x="1889" y="2421982"/>
                  </a:moveTo>
                  <a:lnTo>
                    <a:pt x="131573" y="2426559"/>
                  </a:lnTo>
                  <a:lnTo>
                    <a:pt x="130919" y="2444068"/>
                  </a:lnTo>
                  <a:lnTo>
                    <a:pt x="1235" y="2440145"/>
                  </a:lnTo>
                  <a:close/>
                  <a:moveTo>
                    <a:pt x="5023646" y="2403894"/>
                  </a:moveTo>
                  <a:lnTo>
                    <a:pt x="5024300" y="2421984"/>
                  </a:lnTo>
                  <a:lnTo>
                    <a:pt x="4895270" y="2426561"/>
                  </a:lnTo>
                  <a:lnTo>
                    <a:pt x="4894616" y="2409052"/>
                  </a:lnTo>
                  <a:close/>
                  <a:moveTo>
                    <a:pt x="7122" y="2331241"/>
                  </a:moveTo>
                  <a:lnTo>
                    <a:pt x="136077" y="2340322"/>
                  </a:lnTo>
                  <a:lnTo>
                    <a:pt x="134770" y="2357830"/>
                  </a:lnTo>
                  <a:lnTo>
                    <a:pt x="5160" y="2349403"/>
                  </a:lnTo>
                  <a:close/>
                  <a:moveTo>
                    <a:pt x="5017760" y="2313151"/>
                  </a:moveTo>
                  <a:lnTo>
                    <a:pt x="5019721" y="2331240"/>
                  </a:lnTo>
                  <a:lnTo>
                    <a:pt x="4890112" y="2340321"/>
                  </a:lnTo>
                  <a:lnTo>
                    <a:pt x="4888804" y="2323467"/>
                  </a:lnTo>
                  <a:close/>
                  <a:moveTo>
                    <a:pt x="14240" y="2241154"/>
                  </a:moveTo>
                  <a:lnTo>
                    <a:pt x="143195" y="2254813"/>
                  </a:lnTo>
                  <a:cubicBezTo>
                    <a:pt x="142542" y="2260625"/>
                    <a:pt x="141234" y="2265783"/>
                    <a:pt x="141234" y="2271668"/>
                  </a:cubicBezTo>
                  <a:lnTo>
                    <a:pt x="12278" y="2258663"/>
                  </a:lnTo>
                  <a:cubicBezTo>
                    <a:pt x="12932" y="2252851"/>
                    <a:pt x="13586" y="2247039"/>
                    <a:pt x="14240" y="2241154"/>
                  </a:cubicBezTo>
                  <a:close/>
                  <a:moveTo>
                    <a:pt x="5009333" y="2223064"/>
                  </a:moveTo>
                  <a:lnTo>
                    <a:pt x="5011948" y="2241154"/>
                  </a:lnTo>
                  <a:lnTo>
                    <a:pt x="4882993" y="2254813"/>
                  </a:lnTo>
                  <a:lnTo>
                    <a:pt x="4881031" y="2237957"/>
                  </a:lnTo>
                  <a:close/>
                  <a:moveTo>
                    <a:pt x="25864" y="2151065"/>
                  </a:moveTo>
                  <a:lnTo>
                    <a:pt x="154240" y="2169228"/>
                  </a:lnTo>
                  <a:lnTo>
                    <a:pt x="151625" y="2186737"/>
                  </a:lnTo>
                  <a:lnTo>
                    <a:pt x="23975" y="2168574"/>
                  </a:lnTo>
                  <a:close/>
                  <a:moveTo>
                    <a:pt x="4998365" y="2132975"/>
                  </a:moveTo>
                  <a:lnTo>
                    <a:pt x="5000327" y="2151065"/>
                  </a:lnTo>
                  <a:lnTo>
                    <a:pt x="4872604" y="2169228"/>
                  </a:lnTo>
                  <a:lnTo>
                    <a:pt x="4869989" y="2152373"/>
                  </a:lnTo>
                  <a:close/>
                  <a:moveTo>
                    <a:pt x="40831" y="2061630"/>
                  </a:moveTo>
                  <a:lnTo>
                    <a:pt x="167827" y="2084370"/>
                  </a:lnTo>
                  <a:lnTo>
                    <a:pt x="165285" y="2101225"/>
                  </a:lnTo>
                  <a:lnTo>
                    <a:pt x="37562" y="2079139"/>
                  </a:lnTo>
                  <a:close/>
                  <a:moveTo>
                    <a:pt x="4982163" y="2043542"/>
                  </a:moveTo>
                  <a:lnTo>
                    <a:pt x="4985359" y="2061632"/>
                  </a:lnTo>
                  <a:lnTo>
                    <a:pt x="4858363" y="2084372"/>
                  </a:lnTo>
                  <a:lnTo>
                    <a:pt x="4855094" y="2067517"/>
                  </a:lnTo>
                  <a:close/>
                  <a:moveTo>
                    <a:pt x="58340" y="1972197"/>
                  </a:moveTo>
                  <a:lnTo>
                    <a:pt x="184682" y="2000095"/>
                  </a:lnTo>
                  <a:lnTo>
                    <a:pt x="180832" y="2016950"/>
                  </a:lnTo>
                  <a:lnTo>
                    <a:pt x="54417" y="1990360"/>
                  </a:lnTo>
                  <a:close/>
                  <a:moveTo>
                    <a:pt x="4964000" y="1954688"/>
                  </a:moveTo>
                  <a:lnTo>
                    <a:pt x="4967850" y="1972197"/>
                  </a:lnTo>
                  <a:lnTo>
                    <a:pt x="4841508" y="2000095"/>
                  </a:lnTo>
                  <a:lnTo>
                    <a:pt x="4837585" y="1983240"/>
                  </a:lnTo>
                  <a:close/>
                  <a:moveTo>
                    <a:pt x="79047" y="1884070"/>
                  </a:moveTo>
                  <a:lnTo>
                    <a:pt x="204154" y="1916473"/>
                  </a:lnTo>
                  <a:lnTo>
                    <a:pt x="200231" y="1932674"/>
                  </a:lnTo>
                  <a:lnTo>
                    <a:pt x="75124" y="1901579"/>
                  </a:lnTo>
                  <a:close/>
                  <a:moveTo>
                    <a:pt x="4942641" y="1866561"/>
                  </a:moveTo>
                  <a:lnTo>
                    <a:pt x="4947145" y="1884069"/>
                  </a:lnTo>
                  <a:lnTo>
                    <a:pt x="4822038" y="1916471"/>
                  </a:lnTo>
                  <a:lnTo>
                    <a:pt x="4817534" y="1899616"/>
                  </a:lnTo>
                  <a:close/>
                  <a:moveTo>
                    <a:pt x="103676" y="1796598"/>
                  </a:moveTo>
                  <a:lnTo>
                    <a:pt x="228129" y="1833505"/>
                  </a:lnTo>
                  <a:lnTo>
                    <a:pt x="222898" y="1849706"/>
                  </a:lnTo>
                  <a:lnTo>
                    <a:pt x="98518" y="1814107"/>
                  </a:lnTo>
                  <a:close/>
                  <a:moveTo>
                    <a:pt x="4917358" y="1779088"/>
                  </a:moveTo>
                  <a:lnTo>
                    <a:pt x="4922516" y="1796597"/>
                  </a:lnTo>
                  <a:lnTo>
                    <a:pt x="4798717" y="1833504"/>
                  </a:lnTo>
                  <a:lnTo>
                    <a:pt x="4793559" y="1816649"/>
                  </a:lnTo>
                  <a:close/>
                  <a:moveTo>
                    <a:pt x="131573" y="1710360"/>
                  </a:moveTo>
                  <a:lnTo>
                    <a:pt x="254064" y="1751190"/>
                  </a:lnTo>
                  <a:lnTo>
                    <a:pt x="248179" y="1767391"/>
                  </a:lnTo>
                  <a:lnTo>
                    <a:pt x="125688" y="1727215"/>
                  </a:lnTo>
                  <a:close/>
                  <a:moveTo>
                    <a:pt x="4889457" y="1692851"/>
                  </a:moveTo>
                  <a:lnTo>
                    <a:pt x="4895269" y="1710360"/>
                  </a:lnTo>
                  <a:lnTo>
                    <a:pt x="4772125" y="1751190"/>
                  </a:lnTo>
                  <a:lnTo>
                    <a:pt x="4766967" y="1734989"/>
                  </a:lnTo>
                  <a:close/>
                  <a:moveTo>
                    <a:pt x="161361" y="1624850"/>
                  </a:moveTo>
                  <a:lnTo>
                    <a:pt x="282543" y="1670183"/>
                  </a:lnTo>
                  <a:lnTo>
                    <a:pt x="276077" y="1686384"/>
                  </a:lnTo>
                  <a:lnTo>
                    <a:pt x="154895" y="1641704"/>
                  </a:lnTo>
                  <a:close/>
                  <a:moveTo>
                    <a:pt x="4858362" y="1607341"/>
                  </a:moveTo>
                  <a:lnTo>
                    <a:pt x="4864828" y="1624850"/>
                  </a:lnTo>
                  <a:lnTo>
                    <a:pt x="4743646" y="1670184"/>
                  </a:lnTo>
                  <a:lnTo>
                    <a:pt x="4737180" y="1653983"/>
                  </a:lnTo>
                  <a:close/>
                  <a:moveTo>
                    <a:pt x="195071" y="1539919"/>
                  </a:moveTo>
                  <a:lnTo>
                    <a:pt x="314292" y="1590485"/>
                  </a:lnTo>
                  <a:lnTo>
                    <a:pt x="307826" y="1606033"/>
                  </a:lnTo>
                  <a:lnTo>
                    <a:pt x="187951" y="1556774"/>
                  </a:lnTo>
                  <a:close/>
                  <a:moveTo>
                    <a:pt x="4823999" y="1523718"/>
                  </a:moveTo>
                  <a:cubicBezTo>
                    <a:pt x="4826614" y="1528876"/>
                    <a:pt x="4829157" y="1534107"/>
                    <a:pt x="4831118" y="1539919"/>
                  </a:cubicBezTo>
                  <a:lnTo>
                    <a:pt x="4711898" y="1590486"/>
                  </a:lnTo>
                  <a:cubicBezTo>
                    <a:pt x="4709936" y="1584674"/>
                    <a:pt x="4707321" y="1579443"/>
                    <a:pt x="4705359" y="1574284"/>
                  </a:cubicBezTo>
                  <a:close/>
                  <a:moveTo>
                    <a:pt x="231978" y="1456952"/>
                  </a:moveTo>
                  <a:lnTo>
                    <a:pt x="349310" y="1511368"/>
                  </a:lnTo>
                  <a:lnTo>
                    <a:pt x="342190" y="1527569"/>
                  </a:lnTo>
                  <a:lnTo>
                    <a:pt x="224204" y="1473807"/>
                  </a:lnTo>
                  <a:close/>
                  <a:moveTo>
                    <a:pt x="4787020" y="1440749"/>
                  </a:moveTo>
                  <a:lnTo>
                    <a:pt x="4794213" y="1456950"/>
                  </a:lnTo>
                  <a:lnTo>
                    <a:pt x="4676880" y="1511366"/>
                  </a:lnTo>
                  <a:lnTo>
                    <a:pt x="4669760" y="1495819"/>
                  </a:lnTo>
                  <a:close/>
                  <a:moveTo>
                    <a:pt x="271573" y="1375944"/>
                  </a:moveTo>
                  <a:lnTo>
                    <a:pt x="386944" y="1434282"/>
                  </a:lnTo>
                  <a:lnTo>
                    <a:pt x="379098" y="1449830"/>
                  </a:lnTo>
                  <a:lnTo>
                    <a:pt x="263799" y="1391491"/>
                  </a:lnTo>
                  <a:close/>
                  <a:moveTo>
                    <a:pt x="4746191" y="1359743"/>
                  </a:moveTo>
                  <a:lnTo>
                    <a:pt x="4754618" y="1375944"/>
                  </a:lnTo>
                  <a:lnTo>
                    <a:pt x="4639319" y="1434283"/>
                  </a:lnTo>
                  <a:lnTo>
                    <a:pt x="4631473" y="1418735"/>
                  </a:lnTo>
                  <a:close/>
                  <a:moveTo>
                    <a:pt x="314292" y="1295591"/>
                  </a:moveTo>
                  <a:lnTo>
                    <a:pt x="427119" y="1358435"/>
                  </a:lnTo>
                  <a:lnTo>
                    <a:pt x="418692" y="1373328"/>
                  </a:lnTo>
                  <a:lnTo>
                    <a:pt x="305210" y="1311138"/>
                  </a:lnTo>
                  <a:close/>
                  <a:moveTo>
                    <a:pt x="4703471" y="1279390"/>
                  </a:moveTo>
                  <a:lnTo>
                    <a:pt x="4712552" y="1295591"/>
                  </a:lnTo>
                  <a:lnTo>
                    <a:pt x="4599071" y="1358434"/>
                  </a:lnTo>
                  <a:lnTo>
                    <a:pt x="4590643" y="1342887"/>
                  </a:lnTo>
                  <a:close/>
                  <a:moveTo>
                    <a:pt x="359045" y="1216481"/>
                  </a:moveTo>
                  <a:lnTo>
                    <a:pt x="469838" y="1283241"/>
                  </a:lnTo>
                  <a:lnTo>
                    <a:pt x="461410" y="1298134"/>
                  </a:lnTo>
                  <a:lnTo>
                    <a:pt x="349963" y="1232683"/>
                  </a:lnTo>
                  <a:close/>
                  <a:moveTo>
                    <a:pt x="4657408" y="1200934"/>
                  </a:moveTo>
                  <a:cubicBezTo>
                    <a:pt x="4660677" y="1206165"/>
                    <a:pt x="4663947" y="1211323"/>
                    <a:pt x="4667143" y="1216482"/>
                  </a:cubicBezTo>
                  <a:lnTo>
                    <a:pt x="4556350" y="1283241"/>
                  </a:lnTo>
                  <a:cubicBezTo>
                    <a:pt x="4553735" y="1278737"/>
                    <a:pt x="4550465" y="1273506"/>
                    <a:pt x="4547269" y="1269009"/>
                  </a:cubicBezTo>
                  <a:close/>
                  <a:moveTo>
                    <a:pt x="407650" y="1140052"/>
                  </a:moveTo>
                  <a:lnTo>
                    <a:pt x="516555" y="1210668"/>
                  </a:lnTo>
                  <a:lnTo>
                    <a:pt x="506820" y="1225561"/>
                  </a:lnTo>
                  <a:lnTo>
                    <a:pt x="397914" y="1155599"/>
                  </a:lnTo>
                  <a:close/>
                  <a:moveTo>
                    <a:pt x="4608806" y="1124505"/>
                  </a:moveTo>
                  <a:lnTo>
                    <a:pt x="4618541" y="1140052"/>
                  </a:lnTo>
                  <a:lnTo>
                    <a:pt x="4510289" y="1210669"/>
                  </a:lnTo>
                  <a:lnTo>
                    <a:pt x="4500554" y="1196430"/>
                  </a:lnTo>
                  <a:close/>
                  <a:moveTo>
                    <a:pt x="458868" y="1064857"/>
                  </a:moveTo>
                  <a:lnTo>
                    <a:pt x="564504" y="1139397"/>
                  </a:lnTo>
                  <a:lnTo>
                    <a:pt x="554769" y="1153638"/>
                  </a:lnTo>
                  <a:lnTo>
                    <a:pt x="448479" y="1079750"/>
                  </a:lnTo>
                  <a:close/>
                  <a:moveTo>
                    <a:pt x="4557005" y="1049964"/>
                  </a:moveTo>
                  <a:lnTo>
                    <a:pt x="4567321" y="1064858"/>
                  </a:lnTo>
                  <a:lnTo>
                    <a:pt x="4461687" y="1139399"/>
                  </a:lnTo>
                  <a:lnTo>
                    <a:pt x="4451951" y="1125740"/>
                  </a:lnTo>
                  <a:close/>
                  <a:moveTo>
                    <a:pt x="512630" y="991624"/>
                  </a:moveTo>
                  <a:lnTo>
                    <a:pt x="615068" y="1070015"/>
                  </a:lnTo>
                  <a:lnTo>
                    <a:pt x="604679" y="1083674"/>
                  </a:lnTo>
                  <a:lnTo>
                    <a:pt x="501006" y="1005864"/>
                  </a:lnTo>
                  <a:close/>
                  <a:moveTo>
                    <a:pt x="4502514" y="977383"/>
                  </a:moveTo>
                  <a:lnTo>
                    <a:pt x="4514211" y="991623"/>
                  </a:lnTo>
                  <a:lnTo>
                    <a:pt x="4411119" y="1070015"/>
                  </a:lnTo>
                  <a:lnTo>
                    <a:pt x="4400149" y="1056429"/>
                  </a:lnTo>
                  <a:close/>
                  <a:moveTo>
                    <a:pt x="568356" y="920280"/>
                  </a:moveTo>
                  <a:lnTo>
                    <a:pt x="668834" y="1002593"/>
                  </a:lnTo>
                  <a:lnTo>
                    <a:pt x="657863" y="1016252"/>
                  </a:lnTo>
                  <a:lnTo>
                    <a:pt x="557386" y="934592"/>
                  </a:lnTo>
                  <a:close/>
                  <a:moveTo>
                    <a:pt x="4446139" y="906039"/>
                  </a:moveTo>
                  <a:cubicBezTo>
                    <a:pt x="4450062" y="910616"/>
                    <a:pt x="4453913" y="915774"/>
                    <a:pt x="4457836" y="920279"/>
                  </a:cubicBezTo>
                  <a:lnTo>
                    <a:pt x="4358012" y="1002592"/>
                  </a:lnTo>
                  <a:cubicBezTo>
                    <a:pt x="4354089" y="998088"/>
                    <a:pt x="4350892" y="993584"/>
                    <a:pt x="4346969" y="989006"/>
                  </a:cubicBezTo>
                  <a:close/>
                  <a:moveTo>
                    <a:pt x="627349" y="851625"/>
                  </a:moveTo>
                  <a:lnTo>
                    <a:pt x="724557" y="937135"/>
                  </a:lnTo>
                  <a:lnTo>
                    <a:pt x="713586" y="950141"/>
                  </a:lnTo>
                  <a:lnTo>
                    <a:pt x="615725" y="865210"/>
                  </a:lnTo>
                  <a:close/>
                  <a:moveTo>
                    <a:pt x="4387143" y="838038"/>
                  </a:moveTo>
                  <a:lnTo>
                    <a:pt x="4398840" y="851623"/>
                  </a:lnTo>
                  <a:lnTo>
                    <a:pt x="4301633" y="937134"/>
                  </a:lnTo>
                  <a:lnTo>
                    <a:pt x="4290590" y="924203"/>
                  </a:lnTo>
                  <a:close/>
                  <a:moveTo>
                    <a:pt x="688957" y="784856"/>
                  </a:moveTo>
                  <a:lnTo>
                    <a:pt x="782897" y="873638"/>
                  </a:lnTo>
                  <a:lnTo>
                    <a:pt x="770618" y="885990"/>
                  </a:lnTo>
                  <a:lnTo>
                    <a:pt x="676606" y="797789"/>
                  </a:lnTo>
                  <a:close/>
                  <a:moveTo>
                    <a:pt x="4324954" y="771270"/>
                  </a:moveTo>
                  <a:lnTo>
                    <a:pt x="4337233" y="784856"/>
                  </a:lnTo>
                  <a:lnTo>
                    <a:pt x="4243293" y="873637"/>
                  </a:lnTo>
                  <a:lnTo>
                    <a:pt x="4231596" y="861358"/>
                  </a:lnTo>
                  <a:close/>
                  <a:moveTo>
                    <a:pt x="752454" y="719396"/>
                  </a:moveTo>
                  <a:lnTo>
                    <a:pt x="843195" y="812100"/>
                  </a:lnTo>
                  <a:lnTo>
                    <a:pt x="830263" y="823724"/>
                  </a:lnTo>
                  <a:lnTo>
                    <a:pt x="738868" y="732328"/>
                  </a:lnTo>
                  <a:close/>
                  <a:moveTo>
                    <a:pt x="4260803" y="707047"/>
                  </a:moveTo>
                  <a:lnTo>
                    <a:pt x="4274389" y="719399"/>
                  </a:lnTo>
                  <a:lnTo>
                    <a:pt x="4183648" y="812102"/>
                  </a:lnTo>
                  <a:lnTo>
                    <a:pt x="4170716" y="799751"/>
                  </a:lnTo>
                  <a:close/>
                  <a:moveTo>
                    <a:pt x="817914" y="657207"/>
                  </a:moveTo>
                  <a:lnTo>
                    <a:pt x="905388" y="752454"/>
                  </a:lnTo>
                  <a:lnTo>
                    <a:pt x="893109" y="764152"/>
                  </a:lnTo>
                  <a:lnTo>
                    <a:pt x="804982" y="669485"/>
                  </a:lnTo>
                  <a:close/>
                  <a:moveTo>
                    <a:pt x="4194692" y="644857"/>
                  </a:moveTo>
                  <a:cubicBezTo>
                    <a:pt x="4199197" y="648779"/>
                    <a:pt x="4204355" y="652630"/>
                    <a:pt x="4208278" y="657207"/>
                  </a:cubicBezTo>
                  <a:lnTo>
                    <a:pt x="4120805" y="752453"/>
                  </a:lnTo>
                  <a:cubicBezTo>
                    <a:pt x="4116882" y="748529"/>
                    <a:pt x="4112377" y="744679"/>
                    <a:pt x="4108454" y="740756"/>
                  </a:cubicBezTo>
                  <a:close/>
                  <a:moveTo>
                    <a:pt x="886642" y="597559"/>
                  </a:moveTo>
                  <a:lnTo>
                    <a:pt x="970191" y="696075"/>
                  </a:lnTo>
                  <a:lnTo>
                    <a:pt x="957259" y="707045"/>
                  </a:lnTo>
                  <a:lnTo>
                    <a:pt x="872329" y="609185"/>
                  </a:lnTo>
                  <a:close/>
                  <a:moveTo>
                    <a:pt x="4126616" y="585210"/>
                  </a:moveTo>
                  <a:lnTo>
                    <a:pt x="4140202" y="597561"/>
                  </a:lnTo>
                  <a:lnTo>
                    <a:pt x="4055999" y="696078"/>
                  </a:lnTo>
                  <a:lnTo>
                    <a:pt x="4042994" y="684380"/>
                  </a:lnTo>
                  <a:close/>
                  <a:moveTo>
                    <a:pt x="956605" y="539874"/>
                  </a:moveTo>
                  <a:lnTo>
                    <a:pt x="1036958" y="641587"/>
                  </a:lnTo>
                  <a:lnTo>
                    <a:pt x="1023372" y="651977"/>
                  </a:lnTo>
                  <a:lnTo>
                    <a:pt x="942365" y="550919"/>
                  </a:lnTo>
                  <a:close/>
                  <a:moveTo>
                    <a:pt x="4055344" y="528831"/>
                  </a:moveTo>
                  <a:lnTo>
                    <a:pt x="4069584" y="539875"/>
                  </a:lnTo>
                  <a:lnTo>
                    <a:pt x="3989885" y="641587"/>
                  </a:lnTo>
                  <a:lnTo>
                    <a:pt x="3976226" y="630617"/>
                  </a:lnTo>
                  <a:close/>
                  <a:moveTo>
                    <a:pt x="1028531" y="484806"/>
                  </a:moveTo>
                  <a:lnTo>
                    <a:pt x="1105033" y="589133"/>
                  </a:lnTo>
                  <a:lnTo>
                    <a:pt x="1090793" y="598868"/>
                  </a:lnTo>
                  <a:lnTo>
                    <a:pt x="1013637" y="495123"/>
                  </a:lnTo>
                  <a:close/>
                  <a:moveTo>
                    <a:pt x="3982692" y="474417"/>
                  </a:moveTo>
                  <a:lnTo>
                    <a:pt x="3997658" y="484806"/>
                  </a:lnTo>
                  <a:lnTo>
                    <a:pt x="3921157" y="589133"/>
                  </a:lnTo>
                  <a:lnTo>
                    <a:pt x="3906917" y="579399"/>
                  </a:lnTo>
                  <a:close/>
                  <a:moveTo>
                    <a:pt x="1102417" y="432278"/>
                  </a:moveTo>
                  <a:lnTo>
                    <a:pt x="1175068" y="539221"/>
                  </a:lnTo>
                  <a:lnTo>
                    <a:pt x="1161410" y="548956"/>
                  </a:lnTo>
                  <a:lnTo>
                    <a:pt x="1087523" y="442667"/>
                  </a:lnTo>
                  <a:close/>
                  <a:moveTo>
                    <a:pt x="3908805" y="421889"/>
                  </a:moveTo>
                  <a:cubicBezTo>
                    <a:pt x="3914036" y="425159"/>
                    <a:pt x="3919194" y="428355"/>
                    <a:pt x="3923771" y="432278"/>
                  </a:cubicBezTo>
                  <a:lnTo>
                    <a:pt x="3851193" y="539222"/>
                  </a:lnTo>
                  <a:cubicBezTo>
                    <a:pt x="3846616" y="535953"/>
                    <a:pt x="3841457" y="532757"/>
                    <a:pt x="3836880" y="529487"/>
                  </a:cubicBezTo>
                  <a:close/>
                  <a:moveTo>
                    <a:pt x="1178919" y="383019"/>
                  </a:moveTo>
                  <a:lnTo>
                    <a:pt x="1247647" y="492579"/>
                  </a:lnTo>
                  <a:lnTo>
                    <a:pt x="1233335" y="501660"/>
                  </a:lnTo>
                  <a:lnTo>
                    <a:pt x="1163372" y="392755"/>
                  </a:lnTo>
                  <a:close/>
                  <a:moveTo>
                    <a:pt x="3832378" y="373284"/>
                  </a:moveTo>
                  <a:lnTo>
                    <a:pt x="3847271" y="383019"/>
                  </a:lnTo>
                  <a:lnTo>
                    <a:pt x="3778542" y="492577"/>
                  </a:lnTo>
                  <a:lnTo>
                    <a:pt x="3764302" y="483497"/>
                  </a:lnTo>
                  <a:close/>
                  <a:moveTo>
                    <a:pt x="1256729" y="336377"/>
                  </a:moveTo>
                  <a:lnTo>
                    <a:pt x="1321534" y="447824"/>
                  </a:lnTo>
                  <a:lnTo>
                    <a:pt x="1306568" y="456906"/>
                  </a:lnTo>
                  <a:lnTo>
                    <a:pt x="1240528" y="345458"/>
                  </a:lnTo>
                  <a:close/>
                  <a:moveTo>
                    <a:pt x="3753913" y="327296"/>
                  </a:moveTo>
                  <a:lnTo>
                    <a:pt x="3769461" y="336377"/>
                  </a:lnTo>
                  <a:lnTo>
                    <a:pt x="3704656" y="447824"/>
                  </a:lnTo>
                  <a:lnTo>
                    <a:pt x="3689762" y="439397"/>
                  </a:lnTo>
                  <a:close/>
                  <a:moveTo>
                    <a:pt x="1335773" y="291624"/>
                  </a:moveTo>
                  <a:lnTo>
                    <a:pt x="1396728" y="406342"/>
                  </a:lnTo>
                  <a:lnTo>
                    <a:pt x="1381108" y="414116"/>
                  </a:lnTo>
                  <a:lnTo>
                    <a:pt x="1319572" y="300052"/>
                  </a:lnTo>
                  <a:close/>
                  <a:moveTo>
                    <a:pt x="3674215" y="283849"/>
                  </a:moveTo>
                  <a:lnTo>
                    <a:pt x="3690417" y="291623"/>
                  </a:lnTo>
                  <a:lnTo>
                    <a:pt x="3630116" y="406341"/>
                  </a:lnTo>
                  <a:lnTo>
                    <a:pt x="3614568" y="398567"/>
                  </a:lnTo>
                  <a:close/>
                  <a:moveTo>
                    <a:pt x="1416783" y="250794"/>
                  </a:moveTo>
                  <a:lnTo>
                    <a:pt x="1473162" y="366820"/>
                  </a:lnTo>
                  <a:lnTo>
                    <a:pt x="1457614" y="374593"/>
                  </a:lnTo>
                  <a:lnTo>
                    <a:pt x="1400581" y="258568"/>
                  </a:lnTo>
                  <a:close/>
                  <a:moveTo>
                    <a:pt x="3593209" y="242365"/>
                  </a:moveTo>
                  <a:cubicBezTo>
                    <a:pt x="3599021" y="244981"/>
                    <a:pt x="3604252" y="247523"/>
                    <a:pt x="3610064" y="250793"/>
                  </a:cubicBezTo>
                  <a:lnTo>
                    <a:pt x="3553032" y="366818"/>
                  </a:lnTo>
                  <a:cubicBezTo>
                    <a:pt x="3548455" y="364202"/>
                    <a:pt x="3542642" y="361660"/>
                    <a:pt x="3537484" y="359698"/>
                  </a:cubicBezTo>
                  <a:close/>
                  <a:moveTo>
                    <a:pt x="1499094" y="212580"/>
                  </a:moveTo>
                  <a:lnTo>
                    <a:pt x="1551621" y="331147"/>
                  </a:lnTo>
                  <a:lnTo>
                    <a:pt x="1535420" y="338266"/>
                  </a:lnTo>
                  <a:lnTo>
                    <a:pt x="1482893" y="220354"/>
                  </a:lnTo>
                  <a:close/>
                  <a:moveTo>
                    <a:pt x="3510892" y="205460"/>
                  </a:moveTo>
                  <a:lnTo>
                    <a:pt x="3527093" y="212579"/>
                  </a:lnTo>
                  <a:lnTo>
                    <a:pt x="3475220" y="331147"/>
                  </a:lnTo>
                  <a:lnTo>
                    <a:pt x="3459019" y="324026"/>
                  </a:lnTo>
                  <a:close/>
                  <a:moveTo>
                    <a:pt x="1582717" y="177562"/>
                  </a:moveTo>
                  <a:lnTo>
                    <a:pt x="1630667" y="298090"/>
                  </a:lnTo>
                  <a:lnTo>
                    <a:pt x="1614466" y="303975"/>
                  </a:lnTo>
                  <a:lnTo>
                    <a:pt x="1565862" y="184682"/>
                  </a:lnTo>
                  <a:close/>
                  <a:moveTo>
                    <a:pt x="3426617" y="171095"/>
                  </a:moveTo>
                  <a:lnTo>
                    <a:pt x="3443473" y="177562"/>
                  </a:lnTo>
                  <a:lnTo>
                    <a:pt x="3395522" y="298090"/>
                  </a:lnTo>
                  <a:lnTo>
                    <a:pt x="3379321" y="291625"/>
                  </a:lnTo>
                  <a:close/>
                  <a:moveTo>
                    <a:pt x="1667648" y="145158"/>
                  </a:moveTo>
                  <a:lnTo>
                    <a:pt x="1711020" y="266994"/>
                  </a:lnTo>
                  <a:lnTo>
                    <a:pt x="1694819" y="272805"/>
                  </a:lnTo>
                  <a:lnTo>
                    <a:pt x="1650139" y="150970"/>
                  </a:lnTo>
                  <a:close/>
                  <a:moveTo>
                    <a:pt x="3341760" y="139346"/>
                  </a:moveTo>
                  <a:lnTo>
                    <a:pt x="3358615" y="145158"/>
                  </a:lnTo>
                  <a:lnTo>
                    <a:pt x="3315169" y="266994"/>
                  </a:lnTo>
                  <a:lnTo>
                    <a:pt x="3298968" y="261836"/>
                  </a:lnTo>
                  <a:close/>
                  <a:moveTo>
                    <a:pt x="1753813" y="116025"/>
                  </a:moveTo>
                  <a:lnTo>
                    <a:pt x="1792682" y="239751"/>
                  </a:lnTo>
                  <a:lnTo>
                    <a:pt x="1776480" y="244982"/>
                  </a:lnTo>
                  <a:lnTo>
                    <a:pt x="1736304" y="121837"/>
                  </a:lnTo>
                  <a:close/>
                  <a:moveTo>
                    <a:pt x="3255523" y="110794"/>
                  </a:moveTo>
                  <a:cubicBezTo>
                    <a:pt x="3261335" y="112102"/>
                    <a:pt x="3267220" y="114063"/>
                    <a:pt x="3272379" y="116025"/>
                  </a:cubicBezTo>
                  <a:lnTo>
                    <a:pt x="3233509" y="239751"/>
                  </a:lnTo>
                  <a:cubicBezTo>
                    <a:pt x="3228278" y="237863"/>
                    <a:pt x="3223120" y="235901"/>
                    <a:pt x="3217308" y="234593"/>
                  </a:cubicBezTo>
                  <a:close/>
                  <a:moveTo>
                    <a:pt x="1840631" y="90743"/>
                  </a:moveTo>
                  <a:lnTo>
                    <a:pt x="1874996" y="215778"/>
                  </a:lnTo>
                  <a:lnTo>
                    <a:pt x="1858794" y="220355"/>
                  </a:lnTo>
                  <a:lnTo>
                    <a:pt x="1823195" y="95901"/>
                  </a:lnTo>
                  <a:close/>
                  <a:moveTo>
                    <a:pt x="3168049" y="86164"/>
                  </a:moveTo>
                  <a:lnTo>
                    <a:pt x="3185558" y="90741"/>
                  </a:lnTo>
                  <a:lnTo>
                    <a:pt x="3151194" y="215776"/>
                  </a:lnTo>
                  <a:lnTo>
                    <a:pt x="3134339" y="210618"/>
                  </a:lnTo>
                  <a:close/>
                  <a:moveTo>
                    <a:pt x="1928831" y="68001"/>
                  </a:moveTo>
                  <a:lnTo>
                    <a:pt x="1958619" y="193762"/>
                  </a:lnTo>
                  <a:lnTo>
                    <a:pt x="1941763" y="197685"/>
                  </a:lnTo>
                  <a:lnTo>
                    <a:pt x="1910668" y="72578"/>
                  </a:lnTo>
                  <a:close/>
                  <a:moveTo>
                    <a:pt x="3079852" y="64151"/>
                  </a:moveTo>
                  <a:lnTo>
                    <a:pt x="3097361" y="68002"/>
                  </a:lnTo>
                  <a:lnTo>
                    <a:pt x="3067573" y="193764"/>
                  </a:lnTo>
                  <a:lnTo>
                    <a:pt x="3050718" y="189913"/>
                  </a:lnTo>
                  <a:close/>
                  <a:moveTo>
                    <a:pt x="2016956" y="48605"/>
                  </a:moveTo>
                  <a:lnTo>
                    <a:pt x="2042893" y="174947"/>
                  </a:lnTo>
                  <a:cubicBezTo>
                    <a:pt x="2037081" y="176255"/>
                    <a:pt x="2031196" y="176909"/>
                    <a:pt x="2026038" y="178870"/>
                  </a:cubicBezTo>
                  <a:lnTo>
                    <a:pt x="1999446" y="51801"/>
                  </a:lnTo>
                  <a:cubicBezTo>
                    <a:pt x="2005259" y="50566"/>
                    <a:pt x="2011144" y="49259"/>
                    <a:pt x="2016956" y="48605"/>
                  </a:cubicBezTo>
                  <a:close/>
                  <a:moveTo>
                    <a:pt x="2991070" y="45334"/>
                  </a:moveTo>
                  <a:lnTo>
                    <a:pt x="3009234" y="48603"/>
                  </a:lnTo>
                  <a:lnTo>
                    <a:pt x="2983951" y="174945"/>
                  </a:lnTo>
                  <a:lnTo>
                    <a:pt x="2966441" y="172402"/>
                  </a:lnTo>
                  <a:close/>
                  <a:moveTo>
                    <a:pt x="2106390" y="32403"/>
                  </a:moveTo>
                  <a:lnTo>
                    <a:pt x="2127168" y="160052"/>
                  </a:lnTo>
                  <a:lnTo>
                    <a:pt x="2110313" y="163321"/>
                  </a:lnTo>
                  <a:lnTo>
                    <a:pt x="2088881" y="35600"/>
                  </a:lnTo>
                  <a:close/>
                  <a:moveTo>
                    <a:pt x="2901638" y="29133"/>
                  </a:moveTo>
                  <a:lnTo>
                    <a:pt x="2919801" y="32402"/>
                  </a:lnTo>
                  <a:lnTo>
                    <a:pt x="2899022" y="160050"/>
                  </a:lnTo>
                  <a:lnTo>
                    <a:pt x="2882239" y="156853"/>
                  </a:lnTo>
                  <a:close/>
                  <a:moveTo>
                    <a:pt x="2196480" y="19398"/>
                  </a:moveTo>
                  <a:lnTo>
                    <a:pt x="2212682" y="147773"/>
                  </a:lnTo>
                  <a:lnTo>
                    <a:pt x="2195826" y="150316"/>
                  </a:lnTo>
                  <a:lnTo>
                    <a:pt x="2178317" y="22014"/>
                  </a:lnTo>
                  <a:close/>
                  <a:moveTo>
                    <a:pt x="2811547" y="17509"/>
                  </a:moveTo>
                  <a:lnTo>
                    <a:pt x="2829710" y="19397"/>
                  </a:lnTo>
                  <a:lnTo>
                    <a:pt x="2813509" y="147774"/>
                  </a:lnTo>
                  <a:lnTo>
                    <a:pt x="2796654" y="145812"/>
                  </a:lnTo>
                  <a:close/>
                  <a:moveTo>
                    <a:pt x="2286566" y="9664"/>
                  </a:moveTo>
                  <a:lnTo>
                    <a:pt x="2298263" y="138694"/>
                  </a:lnTo>
                  <a:lnTo>
                    <a:pt x="2280754" y="140002"/>
                  </a:lnTo>
                  <a:lnTo>
                    <a:pt x="2268403" y="10971"/>
                  </a:lnTo>
                  <a:close/>
                  <a:moveTo>
                    <a:pt x="2721459" y="8428"/>
                  </a:moveTo>
                  <a:lnTo>
                    <a:pt x="2739622" y="9664"/>
                  </a:lnTo>
                  <a:lnTo>
                    <a:pt x="2727925" y="138694"/>
                  </a:lnTo>
                  <a:lnTo>
                    <a:pt x="2711070" y="137386"/>
                  </a:lnTo>
                  <a:close/>
                  <a:moveTo>
                    <a:pt x="2377310" y="3198"/>
                  </a:moveTo>
                  <a:lnTo>
                    <a:pt x="2383777" y="132228"/>
                  </a:lnTo>
                  <a:lnTo>
                    <a:pt x="2366921" y="133463"/>
                  </a:lnTo>
                  <a:lnTo>
                    <a:pt x="2359147" y="4506"/>
                  </a:lnTo>
                  <a:close/>
                  <a:moveTo>
                    <a:pt x="2631372" y="1889"/>
                  </a:moveTo>
                  <a:cubicBezTo>
                    <a:pt x="2637184" y="2543"/>
                    <a:pt x="2643069" y="2543"/>
                    <a:pt x="2648881" y="3197"/>
                  </a:cubicBezTo>
                  <a:lnTo>
                    <a:pt x="2642415" y="132227"/>
                  </a:lnTo>
                  <a:cubicBezTo>
                    <a:pt x="2636530" y="131573"/>
                    <a:pt x="2630718" y="131573"/>
                    <a:pt x="2624906" y="131573"/>
                  </a:cubicBezTo>
                  <a:close/>
                  <a:moveTo>
                    <a:pt x="2540631" y="0"/>
                  </a:moveTo>
                  <a:lnTo>
                    <a:pt x="2558795" y="0"/>
                  </a:lnTo>
                  <a:lnTo>
                    <a:pt x="2556180" y="129611"/>
                  </a:lnTo>
                  <a:lnTo>
                    <a:pt x="2538669" y="128957"/>
                  </a:lnTo>
                  <a:close/>
                  <a:moveTo>
                    <a:pt x="2468053" y="0"/>
                  </a:moveTo>
                  <a:lnTo>
                    <a:pt x="2470014" y="129611"/>
                  </a:lnTo>
                  <a:lnTo>
                    <a:pt x="2453158" y="130265"/>
                  </a:lnTo>
                  <a:lnTo>
                    <a:pt x="2449888" y="65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nvGrpSpPr>
          <p:cNvPr id="81" name="图形"/>
          <p:cNvGrpSpPr/>
          <p:nvPr userDrawn="1"/>
        </p:nvGrpSpPr>
        <p:grpSpPr>
          <a:xfrm>
            <a:off x="-97311" y="5379469"/>
            <a:ext cx="1775931" cy="1319509"/>
            <a:chOff x="239948" y="4727734"/>
            <a:chExt cx="2580896" cy="1917596"/>
          </a:xfrm>
          <a:gradFill>
            <a:gsLst>
              <a:gs pos="30000">
                <a:srgbClr val="3293F6"/>
              </a:gs>
              <a:gs pos="100000">
                <a:srgbClr val="65E0FA"/>
              </a:gs>
            </a:gsLst>
            <a:lin ang="2700000" scaled="0"/>
          </a:gradFill>
        </p:grpSpPr>
        <p:grpSp>
          <p:nvGrpSpPr>
            <p:cNvPr id="82" name="Group 44"/>
            <p:cNvGrpSpPr/>
            <p:nvPr userDrawn="1"/>
          </p:nvGrpSpPr>
          <p:grpSpPr>
            <a:xfrm>
              <a:off x="239948" y="4727734"/>
              <a:ext cx="2580896" cy="1917596"/>
              <a:chOff x="1304818" y="537699"/>
              <a:chExt cx="2580896" cy="1917596"/>
            </a:xfrm>
            <a:grpFill/>
          </p:grpSpPr>
          <p:sp>
            <p:nvSpPr>
              <p:cNvPr id="84" name="图形"/>
              <p:cNvSpPr/>
              <p:nvPr userDrawn="1">
                <p:custDataLst>
                  <p:tags r:id="rId20"/>
                </p:custDataLst>
              </p:nvPr>
            </p:nvSpPr>
            <p:spPr>
              <a:xfrm>
                <a:off x="1495800" y="919663"/>
                <a:ext cx="2007950" cy="1344650"/>
              </a:xfrm>
              <a:custGeom>
                <a:avLst/>
                <a:gdLst/>
                <a:ahLst/>
                <a:cxnLst/>
                <a:rect l="l" t="t" r="r" b="b"/>
                <a:pathLst>
                  <a:path w="80318" h="53786" extrusionOk="0">
                    <a:moveTo>
                      <a:pt x="80318" y="53786"/>
                    </a:moveTo>
                    <a:lnTo>
                      <a:pt x="37867" y="53786"/>
                    </a:lnTo>
                    <a:lnTo>
                      <a:pt x="114" y="20314"/>
                    </a:lnTo>
                    <a:lnTo>
                      <a:pt x="0" y="0"/>
                    </a:lnTo>
                  </a:path>
                </a:pathLst>
              </a:custGeom>
              <a:noFill/>
              <a:ln w="19050" cap="flat" cmpd="sng">
                <a:solidFill>
                  <a:srgbClr val="93C9FA"/>
                </a:solidFill>
                <a:prstDash val="solid"/>
                <a:round/>
                <a:headEnd type="none" w="med" len="med"/>
                <a:tailEnd type="none" w="med" len="med"/>
              </a:ln>
            </p:spPr>
            <p:txBody>
              <a:bodyPr/>
              <a:lstStyle/>
              <a:p>
                <a:endParaRPr lang="zh-CN" altLang="en-US">
                  <a:cs typeface="思源黑体旧字形 Light" panose="020B0300000000000000" charset="-128"/>
                </a:endParaRPr>
              </a:p>
            </p:txBody>
          </p:sp>
          <p:sp>
            <p:nvSpPr>
              <p:cNvPr id="85" name="图形"/>
              <p:cNvSpPr/>
              <p:nvPr userDrawn="1">
                <p:custDataLst>
                  <p:tags r:id="rId21"/>
                </p:custDataLst>
              </p:nvPr>
            </p:nvSpPr>
            <p:spPr>
              <a:xfrm>
                <a:off x="3503750" y="2073331"/>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nvGrpSpPr>
              <p:cNvPr id="86" name="Group 49"/>
              <p:cNvGrpSpPr/>
              <p:nvPr userDrawn="1"/>
            </p:nvGrpSpPr>
            <p:grpSpPr>
              <a:xfrm>
                <a:off x="1304818" y="537699"/>
                <a:ext cx="381964" cy="381964"/>
                <a:chOff x="1304818" y="537699"/>
                <a:chExt cx="381964" cy="381964"/>
              </a:xfrm>
              <a:grpFill/>
            </p:grpSpPr>
            <p:sp>
              <p:nvSpPr>
                <p:cNvPr id="87" name="图形"/>
                <p:cNvSpPr/>
                <p:nvPr userDrawn="1">
                  <p:custDataLst>
                    <p:tags r:id="rId22"/>
                  </p:custDataLst>
                </p:nvPr>
              </p:nvSpPr>
              <p:spPr>
                <a:xfrm>
                  <a:off x="1304818" y="537699"/>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sp>
              <p:nvSpPr>
                <p:cNvPr id="88" name="图形"/>
                <p:cNvSpPr/>
                <p:nvPr userDrawn="1">
                  <p:custDataLst>
                    <p:tags r:id="rId23"/>
                  </p:custDataLst>
                </p:nvPr>
              </p:nvSpPr>
              <p:spPr>
                <a:xfrm>
                  <a:off x="1368300" y="601181"/>
                  <a:ext cx="255001" cy="255001"/>
                </a:xfrm>
                <a:prstGeom prst="ellipse">
                  <a:avLst/>
                </a:prstGeom>
                <a:gradFill>
                  <a:gsLst>
                    <a:gs pos="30000">
                      <a:srgbClr val="3293F6"/>
                    </a:gs>
                    <a:gs pos="100000">
                      <a:srgbClr val="65E0FA"/>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sp>
          <p:nvSpPr>
            <p:cNvPr id="89" name="图形"/>
            <p:cNvSpPr/>
            <p:nvPr>
              <p:custDataLst>
                <p:tags r:id="rId18"/>
              </p:custDataLst>
            </p:nvPr>
          </p:nvSpPr>
          <p:spPr>
            <a:xfrm rot="2357872" flipH="1">
              <a:off x="446209" y="5887094"/>
              <a:ext cx="1286125" cy="104833"/>
            </a:xfrm>
            <a:custGeom>
              <a:avLst/>
              <a:gdLst>
                <a:gd name="connsiteX0" fmla="*/ 46237 w 1286125"/>
                <a:gd name="connsiteY0" fmla="*/ 0 h 104833"/>
                <a:gd name="connsiteX1" fmla="*/ 0 w 1286125"/>
                <a:gd name="connsiteY1" fmla="*/ 0 h 104833"/>
                <a:gd name="connsiteX2" fmla="*/ 107756 w 1286125"/>
                <a:gd name="connsiteY2" fmla="*/ 104833 h 104833"/>
                <a:gd name="connsiteX3" fmla="*/ 154048 w 1286125"/>
                <a:gd name="connsiteY3" fmla="*/ 104833 h 104833"/>
                <a:gd name="connsiteX4" fmla="*/ 151566 w 1286125"/>
                <a:gd name="connsiteY4" fmla="*/ 0 h 104833"/>
                <a:gd name="connsiteX5" fmla="*/ 105329 w 1286125"/>
                <a:gd name="connsiteY5" fmla="*/ 0 h 104833"/>
                <a:gd name="connsiteX6" fmla="*/ 213085 w 1286125"/>
                <a:gd name="connsiteY6" fmla="*/ 104833 h 104833"/>
                <a:gd name="connsiteX7" fmla="*/ 259377 w 1286125"/>
                <a:gd name="connsiteY7" fmla="*/ 104833 h 104833"/>
                <a:gd name="connsiteX8" fmla="*/ 256895 w 1286125"/>
                <a:gd name="connsiteY8" fmla="*/ 0 h 104833"/>
                <a:gd name="connsiteX9" fmla="*/ 210658 w 1286125"/>
                <a:gd name="connsiteY9" fmla="*/ 0 h 104833"/>
                <a:gd name="connsiteX10" fmla="*/ 318414 w 1286125"/>
                <a:gd name="connsiteY10" fmla="*/ 104833 h 104833"/>
                <a:gd name="connsiteX11" fmla="*/ 364706 w 1286125"/>
                <a:gd name="connsiteY11" fmla="*/ 104833 h 104833"/>
                <a:gd name="connsiteX12" fmla="*/ 362223 w 1286125"/>
                <a:gd name="connsiteY12" fmla="*/ 0 h 104833"/>
                <a:gd name="connsiteX13" fmla="*/ 315986 w 1286125"/>
                <a:gd name="connsiteY13" fmla="*/ 0 h 104833"/>
                <a:gd name="connsiteX14" fmla="*/ 423797 w 1286125"/>
                <a:gd name="connsiteY14" fmla="*/ 104833 h 104833"/>
                <a:gd name="connsiteX15" fmla="*/ 470034 w 1286125"/>
                <a:gd name="connsiteY15" fmla="*/ 104833 h 104833"/>
                <a:gd name="connsiteX16" fmla="*/ 464131 w 1286125"/>
                <a:gd name="connsiteY16" fmla="*/ 0 h 104833"/>
                <a:gd name="connsiteX17" fmla="*/ 417894 w 1286125"/>
                <a:gd name="connsiteY17" fmla="*/ 0 h 104833"/>
                <a:gd name="connsiteX18" fmla="*/ 525650 w 1286125"/>
                <a:gd name="connsiteY18" fmla="*/ 104833 h 104833"/>
                <a:gd name="connsiteX19" fmla="*/ 571942 w 1286125"/>
                <a:gd name="connsiteY19" fmla="*/ 104833 h 104833"/>
                <a:gd name="connsiteX20" fmla="*/ 566039 w 1286125"/>
                <a:gd name="connsiteY20" fmla="*/ 0 h 104833"/>
                <a:gd name="connsiteX21" fmla="*/ 519747 w 1286125"/>
                <a:gd name="connsiteY21" fmla="*/ 0 h 104833"/>
                <a:gd name="connsiteX22" fmla="*/ 627558 w 1286125"/>
                <a:gd name="connsiteY22" fmla="*/ 104833 h 104833"/>
                <a:gd name="connsiteX23" fmla="*/ 673795 w 1286125"/>
                <a:gd name="connsiteY23" fmla="*/ 104833 h 104833"/>
                <a:gd name="connsiteX24" fmla="*/ 667891 w 1286125"/>
                <a:gd name="connsiteY24" fmla="*/ 0 h 104833"/>
                <a:gd name="connsiteX25" fmla="*/ 622151 w 1286125"/>
                <a:gd name="connsiteY25" fmla="*/ 0 h 104833"/>
                <a:gd name="connsiteX26" fmla="*/ 729466 w 1286125"/>
                <a:gd name="connsiteY26" fmla="*/ 104833 h 104833"/>
                <a:gd name="connsiteX27" fmla="*/ 775703 w 1286125"/>
                <a:gd name="connsiteY27" fmla="*/ 104833 h 104833"/>
                <a:gd name="connsiteX28" fmla="*/ 770297 w 1286125"/>
                <a:gd name="connsiteY28" fmla="*/ 0 h 104833"/>
                <a:gd name="connsiteX29" fmla="*/ 724005 w 1286125"/>
                <a:gd name="connsiteY29" fmla="*/ 0 h 104833"/>
                <a:gd name="connsiteX30" fmla="*/ 831816 w 1286125"/>
                <a:gd name="connsiteY30" fmla="*/ 104833 h 104833"/>
                <a:gd name="connsiteX31" fmla="*/ 878108 w 1286125"/>
                <a:gd name="connsiteY31" fmla="*/ 104833 h 104833"/>
                <a:gd name="connsiteX32" fmla="*/ 872203 w 1286125"/>
                <a:gd name="connsiteY32" fmla="*/ 0 h 104833"/>
                <a:gd name="connsiteX33" fmla="*/ 825911 w 1286125"/>
                <a:gd name="connsiteY33" fmla="*/ 0 h 104833"/>
                <a:gd name="connsiteX34" fmla="*/ 933722 w 1286125"/>
                <a:gd name="connsiteY34" fmla="*/ 104833 h 104833"/>
                <a:gd name="connsiteX35" fmla="*/ 979959 w 1286125"/>
                <a:gd name="connsiteY35" fmla="*/ 104833 h 104833"/>
                <a:gd name="connsiteX36" fmla="*/ 974057 w 1286125"/>
                <a:gd name="connsiteY36" fmla="*/ 0 h 104833"/>
                <a:gd name="connsiteX37" fmla="*/ 927820 w 1286125"/>
                <a:gd name="connsiteY37" fmla="*/ 0 h 104833"/>
                <a:gd name="connsiteX38" fmla="*/ 1035576 w 1286125"/>
                <a:gd name="connsiteY38" fmla="*/ 104833 h 104833"/>
                <a:gd name="connsiteX39" fmla="*/ 1081868 w 1286125"/>
                <a:gd name="connsiteY39" fmla="*/ 104833 h 104833"/>
                <a:gd name="connsiteX40" fmla="*/ 1075964 w 1286125"/>
                <a:gd name="connsiteY40" fmla="*/ 0 h 104833"/>
                <a:gd name="connsiteX41" fmla="*/ 1030169 w 1286125"/>
                <a:gd name="connsiteY41" fmla="*/ 0 h 104833"/>
                <a:gd name="connsiteX42" fmla="*/ 1137484 w 1286125"/>
                <a:gd name="connsiteY42" fmla="*/ 104833 h 104833"/>
                <a:gd name="connsiteX43" fmla="*/ 1183775 w 1286125"/>
                <a:gd name="connsiteY43" fmla="*/ 104833 h 104833"/>
                <a:gd name="connsiteX44" fmla="*/ 1178369 w 1286125"/>
                <a:gd name="connsiteY44" fmla="*/ 0 h 104833"/>
                <a:gd name="connsiteX45" fmla="*/ 1132077 w 1286125"/>
                <a:gd name="connsiteY45" fmla="*/ 0 h 104833"/>
                <a:gd name="connsiteX46" fmla="*/ 1239888 w 1286125"/>
                <a:gd name="connsiteY46" fmla="*/ 104833 h 104833"/>
                <a:gd name="connsiteX47" fmla="*/ 1286125 w 1286125"/>
                <a:gd name="connsiteY47" fmla="*/ 104833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86125" h="104833">
                  <a:moveTo>
                    <a:pt x="46237" y="0"/>
                  </a:moveTo>
                  <a:lnTo>
                    <a:pt x="0" y="0"/>
                  </a:lnTo>
                  <a:lnTo>
                    <a:pt x="107756" y="104833"/>
                  </a:lnTo>
                  <a:lnTo>
                    <a:pt x="154048" y="104833"/>
                  </a:lnTo>
                  <a:close/>
                  <a:moveTo>
                    <a:pt x="151566" y="0"/>
                  </a:moveTo>
                  <a:lnTo>
                    <a:pt x="105329" y="0"/>
                  </a:lnTo>
                  <a:lnTo>
                    <a:pt x="213085" y="104833"/>
                  </a:lnTo>
                  <a:lnTo>
                    <a:pt x="259377" y="104833"/>
                  </a:lnTo>
                  <a:close/>
                  <a:moveTo>
                    <a:pt x="256895" y="0"/>
                  </a:moveTo>
                  <a:lnTo>
                    <a:pt x="210658" y="0"/>
                  </a:lnTo>
                  <a:lnTo>
                    <a:pt x="318414" y="104833"/>
                  </a:lnTo>
                  <a:lnTo>
                    <a:pt x="364706" y="104833"/>
                  </a:lnTo>
                  <a:close/>
                  <a:moveTo>
                    <a:pt x="362223" y="0"/>
                  </a:moveTo>
                  <a:lnTo>
                    <a:pt x="315986" y="0"/>
                  </a:lnTo>
                  <a:lnTo>
                    <a:pt x="423797" y="104833"/>
                  </a:lnTo>
                  <a:lnTo>
                    <a:pt x="470034" y="104833"/>
                  </a:lnTo>
                  <a:close/>
                  <a:moveTo>
                    <a:pt x="464131" y="0"/>
                  </a:moveTo>
                  <a:lnTo>
                    <a:pt x="417894" y="0"/>
                  </a:lnTo>
                  <a:lnTo>
                    <a:pt x="525650" y="104833"/>
                  </a:lnTo>
                  <a:lnTo>
                    <a:pt x="571942" y="104833"/>
                  </a:lnTo>
                  <a:close/>
                  <a:moveTo>
                    <a:pt x="566039" y="0"/>
                  </a:moveTo>
                  <a:lnTo>
                    <a:pt x="519747" y="0"/>
                  </a:lnTo>
                  <a:lnTo>
                    <a:pt x="627558" y="104833"/>
                  </a:lnTo>
                  <a:lnTo>
                    <a:pt x="673795" y="104833"/>
                  </a:lnTo>
                  <a:close/>
                  <a:moveTo>
                    <a:pt x="667891" y="0"/>
                  </a:moveTo>
                  <a:lnTo>
                    <a:pt x="622151" y="0"/>
                  </a:lnTo>
                  <a:lnTo>
                    <a:pt x="729466" y="104833"/>
                  </a:lnTo>
                  <a:lnTo>
                    <a:pt x="775703" y="104833"/>
                  </a:lnTo>
                  <a:close/>
                  <a:moveTo>
                    <a:pt x="770297" y="0"/>
                  </a:moveTo>
                  <a:lnTo>
                    <a:pt x="724005" y="0"/>
                  </a:lnTo>
                  <a:lnTo>
                    <a:pt x="831816" y="104833"/>
                  </a:lnTo>
                  <a:lnTo>
                    <a:pt x="878108" y="104833"/>
                  </a:lnTo>
                  <a:close/>
                  <a:moveTo>
                    <a:pt x="872203" y="0"/>
                  </a:moveTo>
                  <a:lnTo>
                    <a:pt x="825911" y="0"/>
                  </a:lnTo>
                  <a:lnTo>
                    <a:pt x="933722" y="104833"/>
                  </a:lnTo>
                  <a:lnTo>
                    <a:pt x="979959" y="104833"/>
                  </a:lnTo>
                  <a:close/>
                  <a:moveTo>
                    <a:pt x="974057" y="0"/>
                  </a:moveTo>
                  <a:lnTo>
                    <a:pt x="927820" y="0"/>
                  </a:lnTo>
                  <a:lnTo>
                    <a:pt x="1035576" y="104833"/>
                  </a:lnTo>
                  <a:lnTo>
                    <a:pt x="1081868" y="104833"/>
                  </a:lnTo>
                  <a:close/>
                  <a:moveTo>
                    <a:pt x="1075964" y="0"/>
                  </a:moveTo>
                  <a:lnTo>
                    <a:pt x="1030169" y="0"/>
                  </a:lnTo>
                  <a:lnTo>
                    <a:pt x="1137484" y="104833"/>
                  </a:lnTo>
                  <a:lnTo>
                    <a:pt x="1183775" y="104833"/>
                  </a:lnTo>
                  <a:close/>
                  <a:moveTo>
                    <a:pt x="1178369" y="0"/>
                  </a:moveTo>
                  <a:lnTo>
                    <a:pt x="1132077" y="0"/>
                  </a:lnTo>
                  <a:lnTo>
                    <a:pt x="1239888" y="104833"/>
                  </a:lnTo>
                  <a:lnTo>
                    <a:pt x="1286125" y="104833"/>
                  </a:lnTo>
                  <a:close/>
                </a:path>
              </a:pathLst>
            </a:custGeom>
            <a:gradFill>
              <a:gsLst>
                <a:gs pos="30000">
                  <a:srgbClr val="3293F6"/>
                </a:gs>
                <a:gs pos="100000">
                  <a:srgbClr val="65E0FA"/>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90" name="图形"/>
            <p:cNvSpPr/>
            <p:nvPr userDrawn="1">
              <p:custDataLst>
                <p:tags r:id="rId19"/>
              </p:custDataLst>
            </p:nvPr>
          </p:nvSpPr>
          <p:spPr>
            <a:xfrm>
              <a:off x="1339177" y="6386409"/>
              <a:ext cx="131420" cy="131420"/>
            </a:xfrm>
            <a:prstGeom prst="ellipse">
              <a:avLst/>
            </a:prstGeom>
            <a:grpFill/>
            <a:ln>
              <a:solidFill>
                <a:srgbClr val="93C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pic>
        <p:nvPicPr>
          <p:cNvPr id="91" name="图形" descr="112172-removebg-preview"/>
          <p:cNvPicPr>
            <a:picLocks noChangeAspect="1"/>
          </p:cNvPicPr>
          <p:nvPr>
            <p:custDataLst>
              <p:tags r:id="rId3"/>
            </p:custDataLst>
          </p:nvPr>
        </p:nvPicPr>
        <p:blipFill>
          <a:blip r:embed="rId40"/>
          <a:srcRect t="23007" b="23998"/>
          <a:stretch>
            <a:fillRect/>
          </a:stretch>
        </p:blipFill>
        <p:spPr>
          <a:xfrm>
            <a:off x="32385" y="968377"/>
            <a:ext cx="5603875" cy="4454525"/>
          </a:xfrm>
          <a:prstGeom prst="rect">
            <a:avLst/>
          </a:prstGeom>
        </p:spPr>
      </p:pic>
      <p:sp>
        <p:nvSpPr>
          <p:cNvPr id="92" name="图形"/>
          <p:cNvSpPr txBox="1"/>
          <p:nvPr>
            <p:custDataLst>
              <p:tags r:id="rId4"/>
            </p:custDataLst>
          </p:nvPr>
        </p:nvSpPr>
        <p:spPr>
          <a:xfrm>
            <a:off x="5352415" y="1206502"/>
            <a:ext cx="6096000" cy="252285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800" noProof="0" dirty="0">
                <a:ln w="25400">
                  <a:solidFill>
                    <a:prstClr val="white"/>
                  </a:solidFill>
                </a:ln>
                <a:solidFill>
                  <a:srgbClr val="3293F6"/>
                </a:solidFill>
                <a:effectLst/>
                <a:uLnTx/>
                <a:uFillTx/>
                <a:latin typeface="思源宋体 CN Heavy" panose="02020900000000000000" charset="-122"/>
                <a:ea typeface="思源宋体 CN Heavy" panose="02020900000000000000" charset="-122"/>
                <a:cs typeface="+mn-ea"/>
                <a:sym typeface="+mn-lt"/>
              </a:rPr>
              <a:t>04</a:t>
            </a:r>
          </a:p>
        </p:txBody>
      </p:sp>
      <p:sp>
        <p:nvSpPr>
          <p:cNvPr id="93" name="图形"/>
          <p:cNvSpPr txBox="1"/>
          <p:nvPr>
            <p:custDataLst>
              <p:tags r:id="rId5"/>
            </p:custDataLst>
          </p:nvPr>
        </p:nvSpPr>
        <p:spPr>
          <a:xfrm>
            <a:off x="5408929" y="3129282"/>
            <a:ext cx="6135371"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58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58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94" name="图形"/>
          <p:cNvSpPr/>
          <p:nvPr>
            <p:custDataLst>
              <p:tags r:id="rId6"/>
            </p:custDataLst>
          </p:nvPr>
        </p:nvSpPr>
        <p:spPr bwMode="auto">
          <a:xfrm>
            <a:off x="5483860" y="4108452"/>
            <a:ext cx="6252211" cy="8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 here.</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endPar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宋体 CN Heavy" panose="02020900000000000000" charset="-122"/>
              <a:sym typeface="+mn-ea"/>
            </a:endParaRPr>
          </a:p>
        </p:txBody>
      </p:sp>
      <p:grpSp>
        <p:nvGrpSpPr>
          <p:cNvPr id="95" name="图形"/>
          <p:cNvGrpSpPr/>
          <p:nvPr/>
        </p:nvGrpSpPr>
        <p:grpSpPr>
          <a:xfrm>
            <a:off x="10402572" y="5499735"/>
            <a:ext cx="1160145" cy="114300"/>
            <a:chOff x="14679" y="7893"/>
            <a:chExt cx="1827" cy="180"/>
          </a:xfrm>
          <a:gradFill>
            <a:gsLst>
              <a:gs pos="76000">
                <a:srgbClr val="3293F6"/>
              </a:gs>
              <a:gs pos="0">
                <a:srgbClr val="65E0FA"/>
              </a:gs>
            </a:gsLst>
            <a:lin ang="10800000" scaled="0"/>
          </a:gradFill>
        </p:grpSpPr>
        <p:sp>
          <p:nvSpPr>
            <p:cNvPr id="96" name="图形"/>
            <p:cNvSpPr/>
            <p:nvPr>
              <p:custDataLst>
                <p:tags r:id="rId12"/>
              </p:custDataLst>
            </p:nvPr>
          </p:nvSpPr>
          <p:spPr>
            <a:xfrm>
              <a:off x="15667"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7" name="图形"/>
            <p:cNvSpPr/>
            <p:nvPr>
              <p:custDataLst>
                <p:tags r:id="rId13"/>
              </p:custDataLst>
            </p:nvPr>
          </p:nvSpPr>
          <p:spPr>
            <a:xfrm>
              <a:off x="1599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8" name="图形"/>
            <p:cNvSpPr/>
            <p:nvPr>
              <p:custDataLst>
                <p:tags r:id="rId14"/>
              </p:custDataLst>
            </p:nvPr>
          </p:nvSpPr>
          <p:spPr>
            <a:xfrm>
              <a:off x="1632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9" name="图形"/>
            <p:cNvSpPr/>
            <p:nvPr>
              <p:custDataLst>
                <p:tags r:id="rId15"/>
              </p:custDataLst>
            </p:nvPr>
          </p:nvSpPr>
          <p:spPr>
            <a:xfrm>
              <a:off x="14679"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0" name="图形"/>
            <p:cNvSpPr/>
            <p:nvPr>
              <p:custDataLst>
                <p:tags r:id="rId16"/>
              </p:custDataLst>
            </p:nvPr>
          </p:nvSpPr>
          <p:spPr>
            <a:xfrm>
              <a:off x="1500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1" name="图形"/>
            <p:cNvSpPr/>
            <p:nvPr>
              <p:custDataLst>
                <p:tags r:id="rId17"/>
              </p:custDataLst>
            </p:nvPr>
          </p:nvSpPr>
          <p:spPr>
            <a:xfrm>
              <a:off x="1533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grpSp>
      <p:sp>
        <p:nvSpPr>
          <p:cNvPr id="103" name="图形"/>
          <p:cNvSpPr/>
          <p:nvPr>
            <p:custDataLst>
              <p:tags r:id="rId7"/>
            </p:custDataLst>
          </p:nvPr>
        </p:nvSpPr>
        <p:spPr>
          <a:xfrm>
            <a:off x="8758538" y="2012027"/>
            <a:ext cx="280959" cy="280960"/>
          </a:xfrm>
          <a:prstGeom prst="rect">
            <a:avLst/>
          </a:prstGeom>
          <a:blipFill>
            <a:blip r:embed="rId4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95000"/>
                  <a:lumOff val="5000"/>
                </a:schemeClr>
              </a:solidFill>
              <a:cs typeface="思源黑体旧字形 Light" panose="020B0300000000000000" charset="-128"/>
            </a:endParaRPr>
          </a:p>
        </p:txBody>
      </p:sp>
      <p:sp>
        <p:nvSpPr>
          <p:cNvPr id="104" name="图形"/>
          <p:cNvSpPr txBox="1"/>
          <p:nvPr>
            <p:custDataLst>
              <p:tags r:id="rId8"/>
            </p:custDataLst>
          </p:nvPr>
        </p:nvSpPr>
        <p:spPr>
          <a:xfrm>
            <a:off x="7463156" y="2352675"/>
            <a:ext cx="2295525" cy="645160"/>
          </a:xfrm>
          <a:prstGeom prst="rect">
            <a:avLst/>
          </a:prstGeom>
          <a:noFill/>
        </p:spPr>
        <p:txBody>
          <a:bodyPr wrap="square" rtlCol="0" anchor="t">
            <a:spAutoFit/>
          </a:bodyPr>
          <a:lstStyle/>
          <a:p>
            <a:pPr algn="l"/>
            <a:r>
              <a:rPr lang="en-US" altLang="zh-CN">
                <a:solidFill>
                  <a:srgbClr val="3293F6"/>
                </a:solidFill>
                <a:latin typeface="思源宋体 CN Heavy" panose="02020900000000000000" charset="-122"/>
                <a:ea typeface="思源宋体 CN Heavy" panose="02020900000000000000" charset="-122"/>
                <a:cs typeface="思源黑体旧字形 Light" panose="020B0300000000000000" charset="-128"/>
                <a:sym typeface="+mn-ea"/>
              </a:rPr>
              <a:t>BUSINESS</a:t>
            </a:r>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 </a:t>
            </a:r>
          </a:p>
          <a:p>
            <a:pPr algn="l"/>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REPORT</a:t>
            </a:r>
          </a:p>
        </p:txBody>
      </p:sp>
      <p:cxnSp>
        <p:nvCxnSpPr>
          <p:cNvPr id="105" name="图形"/>
          <p:cNvCxnSpPr/>
          <p:nvPr>
            <p:custDataLst>
              <p:tags r:id="rId9"/>
            </p:custDataLst>
          </p:nvPr>
        </p:nvCxnSpPr>
        <p:spPr>
          <a:xfrm flipV="1">
            <a:off x="5456555" y="5555617"/>
            <a:ext cx="4709160" cy="12065"/>
          </a:xfrm>
          <a:prstGeom prst="line">
            <a:avLst/>
          </a:prstGeom>
          <a:ln w="2222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6" name="图形"/>
          <p:cNvGrpSpPr/>
          <p:nvPr/>
        </p:nvGrpSpPr>
        <p:grpSpPr>
          <a:xfrm>
            <a:off x="8985249" y="2441577"/>
            <a:ext cx="2254251" cy="461645"/>
            <a:chOff x="11652" y="3732"/>
            <a:chExt cx="2792" cy="727"/>
          </a:xfrm>
        </p:grpSpPr>
        <p:sp>
          <p:nvSpPr>
            <p:cNvPr id="107" name="图形"/>
            <p:cNvSpPr/>
            <p:nvPr>
              <p:custDataLst>
                <p:tags r:id="rId10"/>
              </p:custDataLst>
            </p:nvPr>
          </p:nvSpPr>
          <p:spPr>
            <a:xfrm>
              <a:off x="11652" y="3742"/>
              <a:ext cx="2623" cy="707"/>
            </a:xfrm>
            <a:prstGeom prst="roundRect">
              <a:avLst>
                <a:gd name="adj" fmla="val 50000"/>
              </a:avLst>
            </a:prstGeom>
            <a:gradFill>
              <a:gsLst>
                <a:gs pos="9000">
                  <a:srgbClr val="3293F6"/>
                </a:gs>
                <a:gs pos="100000">
                  <a:srgbClr val="65E0F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schemeClr val="bg1"/>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108" name="图形"/>
            <p:cNvSpPr txBox="1"/>
            <p:nvPr>
              <p:custDataLst>
                <p:tags r:id="rId11"/>
              </p:custDataLst>
            </p:nvPr>
          </p:nvSpPr>
          <p:spPr>
            <a:xfrm>
              <a:off x="11730" y="3732"/>
              <a:ext cx="2714" cy="727"/>
            </a:xfrm>
            <a:prstGeom prst="rect">
              <a:avLst/>
            </a:prstGeom>
            <a:noFill/>
          </p:spPr>
          <p:txBody>
            <a:bodyPr wrap="square" rtlCol="0" anchor="t">
              <a:spAutoFit/>
            </a:bodyPr>
            <a:lstStyle/>
            <a:p>
              <a:r>
                <a:rPr lang="en-US" altLang="zh-CN" sz="2400">
                  <a:solidFill>
                    <a:schemeClr val="bg1"/>
                  </a:solidFill>
                  <a:effectLst>
                    <a:outerShdw blurRad="431800" sx="102000" sy="102000" algn="ctr" rotWithShape="0">
                      <a:prstClr val="black">
                        <a:alpha val="13000"/>
                      </a:prstClr>
                    </a:outerShdw>
                  </a:effectLst>
                  <a:latin typeface="思源宋体 CN Heavy" panose="02020900000000000000" charset="-122"/>
                  <a:ea typeface="思源宋体 CN Heavy" panose="02020900000000000000" charset="-122"/>
                  <a:cs typeface="思源黑体旧字形 Light" panose="020B0300000000000000" charset="-128"/>
                  <a:sym typeface="+mn-ea"/>
                </a:rPr>
                <a:t>PART FOUR</a:t>
              </a: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wipe(left)">
                                      <p:cBhvr>
                                        <p:cTn id="43" dur="500"/>
                                        <p:tgtEl>
                                          <p:spTgt spid="9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left)">
                                      <p:cBhvr>
                                        <p:cTn id="47" dur="500"/>
                                        <p:tgtEl>
                                          <p:spTgt spid="10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92" grpId="0"/>
      <p:bldP spid="92" grpId="1"/>
      <p:bldP spid="93" grpId="0"/>
      <p:bldP spid="93" grpId="1"/>
      <p:bldP spid="94" grpId="0"/>
      <p:bldP spid="94" grpId="1"/>
      <p:bldP spid="103" grpId="0" bldLvl="0" animBg="1"/>
      <p:bldP spid="103" grpId="1" animBg="1"/>
      <p:bldP spid="104" grpId="0"/>
      <p:bldP spid="10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图形"/>
          <p:cNvSpPr/>
          <p:nvPr>
            <p:custDataLst>
              <p:tags r:id="rId2"/>
            </p:custDataLst>
          </p:nvPr>
        </p:nvSpPr>
        <p:spPr>
          <a:xfrm flipH="1">
            <a:off x="7401560" y="-323850"/>
            <a:ext cx="8092440" cy="8094980"/>
          </a:xfrm>
          <a:prstGeom prst="ellipse">
            <a:avLst/>
          </a:prstGeom>
          <a:solidFill>
            <a:schemeClr val="bg1"/>
          </a:solidFill>
          <a:ln>
            <a:noFill/>
          </a:ln>
          <a:effectLst>
            <a:outerShdw blurRad="1117600" dist="711200" dir="10800000" algn="r" rotWithShape="0">
              <a:prstClr val="black">
                <a:alpha val="5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sp>
        <p:nvSpPr>
          <p:cNvPr id="93" name="图形"/>
          <p:cNvSpPr/>
          <p:nvPr>
            <p:custDataLst>
              <p:tags r:id="rId3"/>
            </p:custDataLst>
          </p:nvPr>
        </p:nvSpPr>
        <p:spPr>
          <a:xfrm rot="18385658">
            <a:off x="-846454" y="-541021"/>
            <a:ext cx="2647315" cy="116459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09" name="图形"/>
          <p:cNvSpPr/>
          <p:nvPr>
            <p:custDataLst>
              <p:tags r:id="rId4"/>
            </p:custDataLst>
          </p:nvPr>
        </p:nvSpPr>
        <p:spPr>
          <a:xfrm rot="18385658" flipV="1">
            <a:off x="953772" y="252096"/>
            <a:ext cx="579755" cy="25527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nvGrpSpPr>
          <p:cNvPr id="2" name="图形"/>
          <p:cNvGrpSpPr/>
          <p:nvPr/>
        </p:nvGrpSpPr>
        <p:grpSpPr>
          <a:xfrm>
            <a:off x="975361" y="1302387"/>
            <a:ext cx="1572895" cy="3811270"/>
            <a:chOff x="1536" y="2051"/>
            <a:chExt cx="2477" cy="6002"/>
          </a:xfrm>
        </p:grpSpPr>
        <p:sp>
          <p:nvSpPr>
            <p:cNvPr id="657" name="图形"/>
            <p:cNvSpPr/>
            <p:nvPr>
              <p:custDataLst>
                <p:tags r:id="rId36"/>
              </p:custDataLst>
            </p:nvPr>
          </p:nvSpPr>
          <p:spPr>
            <a:xfrm>
              <a:off x="1536" y="2051"/>
              <a:ext cx="2477" cy="2477"/>
            </a:xfrm>
            <a:prstGeom prst="donut">
              <a:avLst>
                <a:gd name="adj" fmla="val 27622"/>
              </a:avLst>
            </a:prstGeom>
            <a:gradFill flip="none" rotWithShape="1">
              <a:gsLst>
                <a:gs pos="0">
                  <a:srgbClr val="3293F6"/>
                </a:gs>
                <a:gs pos="100000">
                  <a:srgbClr val="65E0FA">
                    <a:alpha val="0"/>
                  </a:srgbClr>
                </a:gs>
              </a:gsLst>
              <a:path path="circle">
                <a:fillToRect r="100000" b="100000"/>
              </a:path>
              <a:tileRect l="-100000" t="-100000"/>
            </a:gradFill>
            <a:ln w="2977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54" name="图形"/>
            <p:cNvSpPr txBox="1"/>
            <p:nvPr>
              <p:custDataLst>
                <p:tags r:id="rId37"/>
              </p:custDataLst>
            </p:nvPr>
          </p:nvSpPr>
          <p:spPr>
            <a:xfrm>
              <a:off x="2343" y="2181"/>
              <a:ext cx="1260" cy="4934"/>
            </a:xfrm>
            <a:prstGeom prst="rect">
              <a:avLst/>
            </a:prstGeom>
            <a:noFill/>
          </p:spPr>
          <p:txBody>
            <a:bodyPr vert="eaVert" wrap="square" rtlCol="0">
              <a:spAutoFit/>
            </a:bodyPr>
            <a:lstStyle/>
            <a:p>
              <a:pPr algn="l"/>
              <a:r>
                <a:rPr lang="en-US" altLang="zh-CN" sz="4000" dirty="0">
                  <a:solidFill>
                    <a:schemeClr val="tx1">
                      <a:lumMod val="85000"/>
                      <a:lumOff val="15000"/>
                    </a:schemeClr>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宋体 SemiBold" panose="02020600000000000000" charset="-122"/>
                  <a:sym typeface="+mn-ea"/>
                </a:rPr>
                <a:t>CONTENTS</a:t>
              </a:r>
            </a:p>
          </p:txBody>
        </p:sp>
        <p:grpSp>
          <p:nvGrpSpPr>
            <p:cNvPr id="155" name="组合 154"/>
            <p:cNvGrpSpPr/>
            <p:nvPr/>
          </p:nvGrpSpPr>
          <p:grpSpPr>
            <a:xfrm>
              <a:off x="2929" y="6926"/>
              <a:ext cx="204" cy="1127"/>
              <a:chOff x="3359" y="6779"/>
              <a:chExt cx="204" cy="1127"/>
            </a:xfrm>
            <a:gradFill>
              <a:gsLst>
                <a:gs pos="0">
                  <a:srgbClr val="8ACCEE"/>
                </a:gs>
                <a:gs pos="100000">
                  <a:srgbClr val="58B6E7"/>
                </a:gs>
              </a:gsLst>
              <a:lin ang="2700000" scaled="0"/>
            </a:gradFill>
          </p:grpSpPr>
          <p:sp>
            <p:nvSpPr>
              <p:cNvPr id="156" name="图形"/>
              <p:cNvSpPr/>
              <p:nvPr>
                <p:custDataLst>
                  <p:tags r:id="rId38"/>
                </p:custDataLst>
              </p:nvPr>
            </p:nvSpPr>
            <p:spPr>
              <a:xfrm rot="5400000">
                <a:off x="3067" y="7101"/>
                <a:ext cx="777" cy="133"/>
              </a:xfrm>
              <a:prstGeom prst="roundRect">
                <a:avLst>
                  <a:gd name="adj" fmla="val 50000"/>
                </a:avLst>
              </a:prstGeom>
              <a:gradFill>
                <a:gsLst>
                  <a:gs pos="0">
                    <a:srgbClr val="65E0FA"/>
                  </a:gs>
                  <a:gs pos="79000">
                    <a:srgbClr val="3293F6"/>
                  </a:gs>
                </a:gsLst>
                <a:path path="circle">
                  <a:fillToRect r="100000" b="100000"/>
                </a:path>
                <a:tileRect l="-100000" t="-10000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5D9B7"/>
                      </a:gs>
                      <a:gs pos="71000">
                        <a:srgbClr val="FDF8F2"/>
                      </a:gs>
                    </a:gsLst>
                    <a:lin ang="5400000" scaled="0"/>
                  </a:gradFill>
                  <a:cs typeface="思源宋体 SemiBold" panose="02020600000000000000" charset="-122"/>
                </a:endParaRPr>
              </a:p>
            </p:txBody>
          </p:sp>
          <p:sp>
            <p:nvSpPr>
              <p:cNvPr id="157" name="图形"/>
              <p:cNvSpPr/>
              <p:nvPr>
                <p:custDataLst>
                  <p:tags r:id="rId39"/>
                </p:custDataLst>
              </p:nvPr>
            </p:nvSpPr>
            <p:spPr>
              <a:xfrm rot="5400000">
                <a:off x="3359" y="7703"/>
                <a:ext cx="203" cy="204"/>
              </a:xfrm>
              <a:prstGeom prst="ellipse">
                <a:avLst/>
              </a:prstGeom>
              <a:gradFill>
                <a:gsLst>
                  <a:gs pos="0">
                    <a:srgbClr val="65E0FA"/>
                  </a:gs>
                  <a:gs pos="79000">
                    <a:srgbClr val="3293F6"/>
                  </a:gs>
                </a:gsLst>
                <a:path path="circle">
                  <a:fillToRect r="100000" b="100000"/>
                </a:path>
                <a:tileRect l="-100000" t="-10000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gradFill>
                    <a:gsLst>
                      <a:gs pos="0">
                        <a:srgbClr val="F5D9B7"/>
                      </a:gs>
                      <a:gs pos="71000">
                        <a:srgbClr val="FDF8F2"/>
                      </a:gs>
                    </a:gsLst>
                    <a:lin ang="5400000" scaled="0"/>
                  </a:gradFill>
                  <a:cs typeface="思源宋体 SemiBold" panose="02020600000000000000" charset="-122"/>
                </a:endParaRPr>
              </a:p>
            </p:txBody>
          </p:sp>
        </p:grpSp>
      </p:grpSp>
      <p:grpSp>
        <p:nvGrpSpPr>
          <p:cNvPr id="8" name="图形"/>
          <p:cNvGrpSpPr/>
          <p:nvPr/>
        </p:nvGrpSpPr>
        <p:grpSpPr>
          <a:xfrm>
            <a:off x="4626611" y="1245236"/>
            <a:ext cx="5617845" cy="4313555"/>
            <a:chOff x="7991" y="1917"/>
            <a:chExt cx="8847" cy="6793"/>
          </a:xfrm>
        </p:grpSpPr>
        <p:grpSp>
          <p:nvGrpSpPr>
            <p:cNvPr id="10" name="组合 9"/>
            <p:cNvGrpSpPr/>
            <p:nvPr/>
          </p:nvGrpSpPr>
          <p:grpSpPr>
            <a:xfrm>
              <a:off x="7991" y="1917"/>
              <a:ext cx="8847" cy="1186"/>
              <a:chOff x="7808" y="2310"/>
              <a:chExt cx="8847" cy="1186"/>
            </a:xfrm>
          </p:grpSpPr>
          <p:grpSp>
            <p:nvGrpSpPr>
              <p:cNvPr id="5" name="Group 4"/>
              <p:cNvGrpSpPr/>
              <p:nvPr/>
            </p:nvGrpSpPr>
            <p:grpSpPr>
              <a:xfrm>
                <a:off x="9417" y="2310"/>
                <a:ext cx="7238" cy="1142"/>
                <a:chOff x="5930647" y="1566319"/>
                <a:chExt cx="2863213" cy="725170"/>
              </a:xfrm>
            </p:grpSpPr>
            <p:sp>
              <p:nvSpPr>
                <p:cNvPr id="3" name="图形"/>
                <p:cNvSpPr/>
                <p:nvPr>
                  <p:custDataLst>
                    <p:tags r:id="rId34"/>
                  </p:custDataLst>
                </p:nvPr>
              </p:nvSpPr>
              <p:spPr>
                <a:xfrm>
                  <a:off x="6096000" y="1644424"/>
                  <a:ext cx="2661620" cy="519615"/>
                </a:xfrm>
                <a:prstGeom prst="roundRect">
                  <a:avLst>
                    <a:gd name="adj" fmla="val 50000"/>
                  </a:avLst>
                </a:prstGeom>
                <a:solidFill>
                  <a:schemeClr val="bg1"/>
                </a:solidFill>
                <a:ln>
                  <a:noFill/>
                </a:ln>
                <a:effectLst>
                  <a:outerShdw blurRad="317500" dist="165100" dir="13200000" sx="99000" sy="99000" algn="tl"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sp>
              <p:nvSpPr>
                <p:cNvPr id="7" name="图形"/>
                <p:cNvSpPr/>
                <p:nvPr>
                  <p:custDataLst>
                    <p:tags r:id="rId35"/>
                  </p:custDataLst>
                </p:nvPr>
              </p:nvSpPr>
              <p:spPr>
                <a:xfrm>
                  <a:off x="5930647" y="1566319"/>
                  <a:ext cx="2863213" cy="725170"/>
                </a:xfrm>
                <a:prstGeom prst="roundRect">
                  <a:avLst>
                    <a:gd name="adj" fmla="val 50000"/>
                  </a:avLst>
                </a:prstGeom>
                <a:gradFill>
                  <a:gsLst>
                    <a:gs pos="83000">
                      <a:srgbClr val="F6FEFF"/>
                    </a:gs>
                    <a:gs pos="30000">
                      <a:schemeClr val="bg1"/>
                    </a:gs>
                    <a:gs pos="100000">
                      <a:srgbClr val="C3F5FD"/>
                    </a:gs>
                  </a:gsLst>
                  <a:lin ang="2700000"/>
                </a:gradFill>
                <a:ln>
                  <a:noFill/>
                </a:ln>
                <a:effectLst>
                  <a:outerShdw blurRad="876300" dist="177800" dir="3000000" algn="tl" rotWithShape="0">
                    <a:srgbClr val="3293F6">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grpSp>
          <p:grpSp>
            <p:nvGrpSpPr>
              <p:cNvPr id="32" name="Group 31"/>
              <p:cNvGrpSpPr/>
              <p:nvPr/>
            </p:nvGrpSpPr>
            <p:grpSpPr>
              <a:xfrm>
                <a:off x="7808" y="2355"/>
                <a:ext cx="1141" cy="1141"/>
                <a:chOff x="4482651" y="3499166"/>
                <a:chExt cx="617695" cy="617695"/>
              </a:xfrm>
            </p:grpSpPr>
            <p:sp>
              <p:nvSpPr>
                <p:cNvPr id="33" name="图形"/>
                <p:cNvSpPr/>
                <p:nvPr>
                  <p:custDataLst>
                    <p:tags r:id="rId32"/>
                  </p:custDataLst>
                </p:nvPr>
              </p:nvSpPr>
              <p:spPr>
                <a:xfrm>
                  <a:off x="4482651" y="3499166"/>
                  <a:ext cx="617695" cy="617695"/>
                </a:xfrm>
                <a:prstGeom prst="ellipse">
                  <a:avLst/>
                </a:prstGeom>
                <a:gradFill>
                  <a:gsLst>
                    <a:gs pos="19000">
                      <a:srgbClr val="3293F6"/>
                    </a:gs>
                    <a:gs pos="100000">
                      <a:srgbClr val="65E0FA"/>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思源黑体旧字形 Light" panose="020B0300000000000000" charset="-128"/>
                  </a:endParaRPr>
                </a:p>
              </p:txBody>
            </p:sp>
            <p:sp>
              <p:nvSpPr>
                <p:cNvPr id="4" name="图形"/>
                <p:cNvSpPr/>
                <p:nvPr>
                  <p:custDataLst>
                    <p:tags r:id="rId33"/>
                  </p:custDataLst>
                </p:nvPr>
              </p:nvSpPr>
              <p:spPr>
                <a:xfrm>
                  <a:off x="4506727" y="3593793"/>
                  <a:ext cx="545722" cy="393707"/>
                </a:xfrm>
                <a:prstGeom prst="rect">
                  <a:avLst/>
                </a:prstGeom>
              </p:spPr>
              <p:txBody>
                <a:bodyPr wrap="square">
                  <a:spAutoFit/>
                </a:bodyPr>
                <a:lstStyle/>
                <a:p>
                  <a:pPr algn="ctr"/>
                  <a:r>
                    <a:rPr lang="en-US"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01</a:t>
                  </a:r>
                </a:p>
              </p:txBody>
            </p:sp>
          </p:grpSp>
        </p:grpSp>
        <p:grpSp>
          <p:nvGrpSpPr>
            <p:cNvPr id="11" name="组合 10"/>
            <p:cNvGrpSpPr/>
            <p:nvPr/>
          </p:nvGrpSpPr>
          <p:grpSpPr>
            <a:xfrm>
              <a:off x="7991" y="3786"/>
              <a:ext cx="8847" cy="1186"/>
              <a:chOff x="7808" y="2310"/>
              <a:chExt cx="8847" cy="1186"/>
            </a:xfrm>
          </p:grpSpPr>
          <p:grpSp>
            <p:nvGrpSpPr>
              <p:cNvPr id="12" name="Group 4"/>
              <p:cNvGrpSpPr/>
              <p:nvPr/>
            </p:nvGrpSpPr>
            <p:grpSpPr>
              <a:xfrm>
                <a:off x="9417" y="2310"/>
                <a:ext cx="7238" cy="1142"/>
                <a:chOff x="5930647" y="1566319"/>
                <a:chExt cx="2863213" cy="725170"/>
              </a:xfrm>
            </p:grpSpPr>
            <p:sp>
              <p:nvSpPr>
                <p:cNvPr id="13" name="图形"/>
                <p:cNvSpPr/>
                <p:nvPr>
                  <p:custDataLst>
                    <p:tags r:id="rId30"/>
                  </p:custDataLst>
                </p:nvPr>
              </p:nvSpPr>
              <p:spPr>
                <a:xfrm>
                  <a:off x="6096000" y="1644424"/>
                  <a:ext cx="2661620" cy="519615"/>
                </a:xfrm>
                <a:prstGeom prst="roundRect">
                  <a:avLst>
                    <a:gd name="adj" fmla="val 50000"/>
                  </a:avLst>
                </a:prstGeom>
                <a:solidFill>
                  <a:schemeClr val="bg1"/>
                </a:solidFill>
                <a:ln>
                  <a:noFill/>
                </a:ln>
                <a:effectLst>
                  <a:outerShdw blurRad="317500" dist="165100" dir="13200000" sx="99000" sy="99000" algn="tl"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sp>
              <p:nvSpPr>
                <p:cNvPr id="14" name="图形"/>
                <p:cNvSpPr/>
                <p:nvPr>
                  <p:custDataLst>
                    <p:tags r:id="rId31"/>
                  </p:custDataLst>
                </p:nvPr>
              </p:nvSpPr>
              <p:spPr>
                <a:xfrm>
                  <a:off x="5930647" y="1566319"/>
                  <a:ext cx="2863213" cy="725170"/>
                </a:xfrm>
                <a:prstGeom prst="roundRect">
                  <a:avLst>
                    <a:gd name="adj" fmla="val 50000"/>
                  </a:avLst>
                </a:prstGeom>
                <a:gradFill>
                  <a:gsLst>
                    <a:gs pos="83000">
                      <a:srgbClr val="F6FEFF"/>
                    </a:gs>
                    <a:gs pos="30000">
                      <a:schemeClr val="bg1"/>
                    </a:gs>
                    <a:gs pos="100000">
                      <a:srgbClr val="C3F5FD"/>
                    </a:gs>
                  </a:gsLst>
                  <a:lin ang="2700000"/>
                </a:gradFill>
                <a:ln>
                  <a:noFill/>
                </a:ln>
                <a:effectLst>
                  <a:outerShdw blurRad="876300" dist="177800" dir="3000000" algn="tl" rotWithShape="0">
                    <a:srgbClr val="3293F6">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grpSp>
          <p:grpSp>
            <p:nvGrpSpPr>
              <p:cNvPr id="15" name="Group 31"/>
              <p:cNvGrpSpPr/>
              <p:nvPr/>
            </p:nvGrpSpPr>
            <p:grpSpPr>
              <a:xfrm>
                <a:off x="7808" y="2355"/>
                <a:ext cx="1141" cy="1141"/>
                <a:chOff x="4482651" y="3499166"/>
                <a:chExt cx="617695" cy="617695"/>
              </a:xfrm>
            </p:grpSpPr>
            <p:sp>
              <p:nvSpPr>
                <p:cNvPr id="16" name="图形"/>
                <p:cNvSpPr/>
                <p:nvPr>
                  <p:custDataLst>
                    <p:tags r:id="rId28"/>
                  </p:custDataLst>
                </p:nvPr>
              </p:nvSpPr>
              <p:spPr>
                <a:xfrm>
                  <a:off x="4482651" y="3499166"/>
                  <a:ext cx="617695" cy="617695"/>
                </a:xfrm>
                <a:prstGeom prst="ellipse">
                  <a:avLst/>
                </a:prstGeom>
                <a:gradFill>
                  <a:gsLst>
                    <a:gs pos="19000">
                      <a:srgbClr val="3293F6"/>
                    </a:gs>
                    <a:gs pos="100000">
                      <a:srgbClr val="65E0FA"/>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思源黑体旧字形 Light" panose="020B0300000000000000" charset="-128"/>
                  </a:endParaRPr>
                </a:p>
              </p:txBody>
            </p:sp>
            <p:sp>
              <p:nvSpPr>
                <p:cNvPr id="17" name="图形"/>
                <p:cNvSpPr/>
                <p:nvPr>
                  <p:custDataLst>
                    <p:tags r:id="rId29"/>
                  </p:custDataLst>
                </p:nvPr>
              </p:nvSpPr>
              <p:spPr>
                <a:xfrm>
                  <a:off x="4506727" y="3593793"/>
                  <a:ext cx="545722" cy="393707"/>
                </a:xfrm>
                <a:prstGeom prst="rect">
                  <a:avLst/>
                </a:prstGeom>
              </p:spPr>
              <p:txBody>
                <a:bodyPr wrap="square">
                  <a:spAutoFit/>
                </a:bodyPr>
                <a:lstStyle/>
                <a:p>
                  <a:pPr algn="ctr"/>
                  <a:r>
                    <a:rPr lang="en-US"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02</a:t>
                  </a:r>
                </a:p>
              </p:txBody>
            </p:sp>
          </p:grpSp>
        </p:grpSp>
        <p:grpSp>
          <p:nvGrpSpPr>
            <p:cNvPr id="18" name="组合 17"/>
            <p:cNvGrpSpPr/>
            <p:nvPr/>
          </p:nvGrpSpPr>
          <p:grpSpPr>
            <a:xfrm>
              <a:off x="7991" y="5655"/>
              <a:ext cx="8847" cy="1186"/>
              <a:chOff x="7808" y="2310"/>
              <a:chExt cx="8847" cy="1186"/>
            </a:xfrm>
          </p:grpSpPr>
          <p:grpSp>
            <p:nvGrpSpPr>
              <p:cNvPr id="19" name="Group 4"/>
              <p:cNvGrpSpPr/>
              <p:nvPr/>
            </p:nvGrpSpPr>
            <p:grpSpPr>
              <a:xfrm>
                <a:off x="9417" y="2310"/>
                <a:ext cx="7238" cy="1142"/>
                <a:chOff x="5930647" y="1566319"/>
                <a:chExt cx="2863213" cy="725170"/>
              </a:xfrm>
            </p:grpSpPr>
            <p:sp>
              <p:nvSpPr>
                <p:cNvPr id="20" name="图形"/>
                <p:cNvSpPr/>
                <p:nvPr>
                  <p:custDataLst>
                    <p:tags r:id="rId26"/>
                  </p:custDataLst>
                </p:nvPr>
              </p:nvSpPr>
              <p:spPr>
                <a:xfrm>
                  <a:off x="6096000" y="1644424"/>
                  <a:ext cx="2661620" cy="519615"/>
                </a:xfrm>
                <a:prstGeom prst="roundRect">
                  <a:avLst>
                    <a:gd name="adj" fmla="val 50000"/>
                  </a:avLst>
                </a:prstGeom>
                <a:solidFill>
                  <a:schemeClr val="bg1"/>
                </a:solidFill>
                <a:ln>
                  <a:noFill/>
                </a:ln>
                <a:effectLst>
                  <a:outerShdw blurRad="317500" dist="165100" dir="13200000" sx="99000" sy="99000" algn="tl"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sp>
              <p:nvSpPr>
                <p:cNvPr id="21" name="图形"/>
                <p:cNvSpPr/>
                <p:nvPr>
                  <p:custDataLst>
                    <p:tags r:id="rId27"/>
                  </p:custDataLst>
                </p:nvPr>
              </p:nvSpPr>
              <p:spPr>
                <a:xfrm>
                  <a:off x="5930647" y="1566319"/>
                  <a:ext cx="2863213" cy="725170"/>
                </a:xfrm>
                <a:prstGeom prst="roundRect">
                  <a:avLst>
                    <a:gd name="adj" fmla="val 50000"/>
                  </a:avLst>
                </a:prstGeom>
                <a:gradFill>
                  <a:gsLst>
                    <a:gs pos="83000">
                      <a:srgbClr val="F6FEFF"/>
                    </a:gs>
                    <a:gs pos="30000">
                      <a:schemeClr val="bg1"/>
                    </a:gs>
                    <a:gs pos="100000">
                      <a:srgbClr val="C3F5FD"/>
                    </a:gs>
                  </a:gsLst>
                  <a:lin ang="2700000"/>
                </a:gradFill>
                <a:ln>
                  <a:noFill/>
                </a:ln>
                <a:effectLst>
                  <a:outerShdw blurRad="876300" dist="177800" dir="3000000" algn="tl" rotWithShape="0">
                    <a:srgbClr val="3293F6">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grpSp>
          <p:grpSp>
            <p:nvGrpSpPr>
              <p:cNvPr id="22" name="Group 31"/>
              <p:cNvGrpSpPr/>
              <p:nvPr/>
            </p:nvGrpSpPr>
            <p:grpSpPr>
              <a:xfrm>
                <a:off x="7808" y="2355"/>
                <a:ext cx="1141" cy="1141"/>
                <a:chOff x="4482651" y="3499166"/>
                <a:chExt cx="617695" cy="617695"/>
              </a:xfrm>
            </p:grpSpPr>
            <p:sp>
              <p:nvSpPr>
                <p:cNvPr id="23" name="图形"/>
                <p:cNvSpPr/>
                <p:nvPr>
                  <p:custDataLst>
                    <p:tags r:id="rId24"/>
                  </p:custDataLst>
                </p:nvPr>
              </p:nvSpPr>
              <p:spPr>
                <a:xfrm>
                  <a:off x="4482651" y="3499166"/>
                  <a:ext cx="617695" cy="617695"/>
                </a:xfrm>
                <a:prstGeom prst="ellipse">
                  <a:avLst/>
                </a:prstGeom>
                <a:gradFill>
                  <a:gsLst>
                    <a:gs pos="19000">
                      <a:srgbClr val="3293F6"/>
                    </a:gs>
                    <a:gs pos="100000">
                      <a:srgbClr val="65E0FA"/>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思源黑体旧字形 Light" panose="020B0300000000000000" charset="-128"/>
                  </a:endParaRPr>
                </a:p>
              </p:txBody>
            </p:sp>
            <p:sp>
              <p:nvSpPr>
                <p:cNvPr id="24" name="图形"/>
                <p:cNvSpPr/>
                <p:nvPr>
                  <p:custDataLst>
                    <p:tags r:id="rId25"/>
                  </p:custDataLst>
                </p:nvPr>
              </p:nvSpPr>
              <p:spPr>
                <a:xfrm>
                  <a:off x="4506727" y="3593793"/>
                  <a:ext cx="545722" cy="393707"/>
                </a:xfrm>
                <a:prstGeom prst="rect">
                  <a:avLst/>
                </a:prstGeom>
              </p:spPr>
              <p:txBody>
                <a:bodyPr wrap="square">
                  <a:spAutoFit/>
                </a:bodyPr>
                <a:lstStyle/>
                <a:p>
                  <a:pPr algn="ctr"/>
                  <a:r>
                    <a:rPr lang="en-US"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03</a:t>
                  </a:r>
                </a:p>
              </p:txBody>
            </p:sp>
          </p:grpSp>
        </p:grpSp>
        <p:grpSp>
          <p:nvGrpSpPr>
            <p:cNvPr id="25" name="组合 24"/>
            <p:cNvGrpSpPr/>
            <p:nvPr/>
          </p:nvGrpSpPr>
          <p:grpSpPr>
            <a:xfrm>
              <a:off x="7991" y="7524"/>
              <a:ext cx="8847" cy="1186"/>
              <a:chOff x="7808" y="2310"/>
              <a:chExt cx="8847" cy="1186"/>
            </a:xfrm>
          </p:grpSpPr>
          <p:grpSp>
            <p:nvGrpSpPr>
              <p:cNvPr id="26" name="Group 4"/>
              <p:cNvGrpSpPr/>
              <p:nvPr/>
            </p:nvGrpSpPr>
            <p:grpSpPr>
              <a:xfrm>
                <a:off x="9417" y="2310"/>
                <a:ext cx="7238" cy="1142"/>
                <a:chOff x="5930647" y="1566319"/>
                <a:chExt cx="2863213" cy="725170"/>
              </a:xfrm>
            </p:grpSpPr>
            <p:sp>
              <p:nvSpPr>
                <p:cNvPr id="27" name="图形"/>
                <p:cNvSpPr/>
                <p:nvPr>
                  <p:custDataLst>
                    <p:tags r:id="rId22"/>
                  </p:custDataLst>
                </p:nvPr>
              </p:nvSpPr>
              <p:spPr>
                <a:xfrm>
                  <a:off x="6096000" y="1644424"/>
                  <a:ext cx="2661620" cy="519615"/>
                </a:xfrm>
                <a:prstGeom prst="roundRect">
                  <a:avLst>
                    <a:gd name="adj" fmla="val 50000"/>
                  </a:avLst>
                </a:prstGeom>
                <a:solidFill>
                  <a:schemeClr val="bg1"/>
                </a:solidFill>
                <a:ln>
                  <a:noFill/>
                </a:ln>
                <a:effectLst>
                  <a:outerShdw blurRad="317500" dist="165100" dir="13200000" sx="99000" sy="99000" algn="tl" rotWithShape="0">
                    <a:schemeClr val="bg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sp>
              <p:nvSpPr>
                <p:cNvPr id="28" name="图形"/>
                <p:cNvSpPr/>
                <p:nvPr>
                  <p:custDataLst>
                    <p:tags r:id="rId23"/>
                  </p:custDataLst>
                </p:nvPr>
              </p:nvSpPr>
              <p:spPr>
                <a:xfrm>
                  <a:off x="5930647" y="1566319"/>
                  <a:ext cx="2863213" cy="725170"/>
                </a:xfrm>
                <a:prstGeom prst="roundRect">
                  <a:avLst>
                    <a:gd name="adj" fmla="val 50000"/>
                  </a:avLst>
                </a:prstGeom>
                <a:gradFill>
                  <a:gsLst>
                    <a:gs pos="83000">
                      <a:srgbClr val="F6FEFF"/>
                    </a:gs>
                    <a:gs pos="30000">
                      <a:schemeClr val="bg1"/>
                    </a:gs>
                    <a:gs pos="100000">
                      <a:srgbClr val="C3F5FD"/>
                    </a:gs>
                  </a:gsLst>
                  <a:lin ang="2700000"/>
                </a:gradFill>
                <a:ln>
                  <a:noFill/>
                </a:ln>
                <a:effectLst>
                  <a:outerShdw blurRad="876300" dist="177800" dir="3000000" algn="tl" rotWithShape="0">
                    <a:srgbClr val="3293F6">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思源黑体旧字形 Light" panose="020B0300000000000000" charset="-128"/>
                  </a:endParaRPr>
                </a:p>
              </p:txBody>
            </p:sp>
          </p:grpSp>
          <p:grpSp>
            <p:nvGrpSpPr>
              <p:cNvPr id="29" name="Group 31"/>
              <p:cNvGrpSpPr/>
              <p:nvPr/>
            </p:nvGrpSpPr>
            <p:grpSpPr>
              <a:xfrm>
                <a:off x="7808" y="2355"/>
                <a:ext cx="1141" cy="1141"/>
                <a:chOff x="4482651" y="3499166"/>
                <a:chExt cx="617695" cy="617695"/>
              </a:xfrm>
            </p:grpSpPr>
            <p:sp>
              <p:nvSpPr>
                <p:cNvPr id="30" name="图形"/>
                <p:cNvSpPr/>
                <p:nvPr>
                  <p:custDataLst>
                    <p:tags r:id="rId20"/>
                  </p:custDataLst>
                </p:nvPr>
              </p:nvSpPr>
              <p:spPr>
                <a:xfrm>
                  <a:off x="4482651" y="3499166"/>
                  <a:ext cx="617695" cy="617695"/>
                </a:xfrm>
                <a:prstGeom prst="ellipse">
                  <a:avLst/>
                </a:prstGeom>
                <a:gradFill>
                  <a:gsLst>
                    <a:gs pos="19000">
                      <a:srgbClr val="3293F6"/>
                    </a:gs>
                    <a:gs pos="100000">
                      <a:srgbClr val="65E0FA"/>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思源黑体旧字形 Light" panose="020B0300000000000000" charset="-128"/>
                  </a:endParaRPr>
                </a:p>
              </p:txBody>
            </p:sp>
            <p:sp>
              <p:nvSpPr>
                <p:cNvPr id="31" name="图形"/>
                <p:cNvSpPr/>
                <p:nvPr>
                  <p:custDataLst>
                    <p:tags r:id="rId21"/>
                  </p:custDataLst>
                </p:nvPr>
              </p:nvSpPr>
              <p:spPr>
                <a:xfrm>
                  <a:off x="4506727" y="3593793"/>
                  <a:ext cx="545722" cy="393707"/>
                </a:xfrm>
                <a:prstGeom prst="rect">
                  <a:avLst/>
                </a:prstGeom>
              </p:spPr>
              <p:txBody>
                <a:bodyPr wrap="square">
                  <a:spAutoFit/>
                </a:bodyPr>
                <a:lstStyle/>
                <a:p>
                  <a:pPr algn="ctr"/>
                  <a:r>
                    <a:rPr lang="en-US"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04</a:t>
                  </a:r>
                </a:p>
              </p:txBody>
            </p:sp>
          </p:grpSp>
        </p:grpSp>
        <p:sp>
          <p:nvSpPr>
            <p:cNvPr id="49" name="图形"/>
            <p:cNvSpPr txBox="1"/>
            <p:nvPr>
              <p:custDataLst>
                <p:tags r:id="rId16"/>
              </p:custDataLst>
            </p:nvPr>
          </p:nvSpPr>
          <p:spPr>
            <a:xfrm>
              <a:off x="10018" y="2031"/>
              <a:ext cx="6400" cy="872"/>
            </a:xfrm>
            <a:prstGeom prst="rect">
              <a:avLst/>
            </a:prstGeom>
            <a:noFill/>
          </p:spPr>
          <p:txBody>
            <a:bodyPr wrap="square" rtlCol="0">
              <a:spAutoFit/>
            </a:bodyPr>
            <a:lstStyle/>
            <a:p>
              <a:pPr algn="dist"/>
              <a:r>
                <a:rPr lang="en-US" altLang="zh-CN" sz="3000" dirty="0">
                  <a:latin typeface="思源宋体 CN Heavy" panose="02020900000000000000" charset="-122"/>
                  <a:ea typeface="思源宋体 CN Heavy" panose="02020900000000000000" charset="-122"/>
                  <a:cs typeface="思源黑体旧字形 Light" panose="020B0300000000000000" charset="-128"/>
                </a:rPr>
                <a:t>Add title text</a:t>
              </a:r>
              <a:endParaRPr lang="zh-CN" altLang="en-US" sz="3000" dirty="0">
                <a:latin typeface="思源宋体 CN Heavy" panose="02020900000000000000" charset="-122"/>
                <a:ea typeface="思源宋体 CN Heavy" panose="02020900000000000000" charset="-122"/>
                <a:cs typeface="思源黑体旧字形 Light" panose="020B0300000000000000" charset="-128"/>
              </a:endParaRPr>
            </a:p>
          </p:txBody>
        </p:sp>
        <p:sp>
          <p:nvSpPr>
            <p:cNvPr id="50" name="图形"/>
            <p:cNvSpPr txBox="1"/>
            <p:nvPr>
              <p:custDataLst>
                <p:tags r:id="rId17"/>
              </p:custDataLst>
            </p:nvPr>
          </p:nvSpPr>
          <p:spPr>
            <a:xfrm>
              <a:off x="10018" y="3908"/>
              <a:ext cx="6400" cy="872"/>
            </a:xfrm>
            <a:prstGeom prst="rect">
              <a:avLst/>
            </a:prstGeom>
            <a:noFill/>
          </p:spPr>
          <p:txBody>
            <a:bodyPr wrap="square" rtlCol="0">
              <a:spAutoFit/>
            </a:bodyPr>
            <a:lstStyle/>
            <a:p>
              <a:pPr algn="dist"/>
              <a:r>
                <a:rPr lang="en-US" altLang="zh-CN" sz="30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30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52" name="图形"/>
            <p:cNvSpPr txBox="1"/>
            <p:nvPr>
              <p:custDataLst>
                <p:tags r:id="rId18"/>
              </p:custDataLst>
            </p:nvPr>
          </p:nvSpPr>
          <p:spPr>
            <a:xfrm>
              <a:off x="10018" y="5750"/>
              <a:ext cx="6400" cy="872"/>
            </a:xfrm>
            <a:prstGeom prst="rect">
              <a:avLst/>
            </a:prstGeom>
            <a:noFill/>
          </p:spPr>
          <p:txBody>
            <a:bodyPr wrap="square" rtlCol="0">
              <a:spAutoFit/>
            </a:bodyPr>
            <a:lstStyle/>
            <a:p>
              <a:pPr algn="dist"/>
              <a:r>
                <a:rPr lang="en-US" altLang="zh-CN" sz="3000" dirty="0">
                  <a:latin typeface="思源宋体 CN Heavy" panose="02020900000000000000" charset="-122"/>
                  <a:ea typeface="思源宋体 CN Heavy" panose="02020900000000000000" charset="-122"/>
                  <a:cs typeface="思源黑体旧字形 Light" panose="020B0300000000000000" charset="-128"/>
                </a:rPr>
                <a:t>Add title text</a:t>
              </a:r>
              <a:endParaRPr lang="zh-CN" altLang="en-US" sz="3000" dirty="0">
                <a:latin typeface="思源宋体 CN Heavy" panose="02020900000000000000" charset="-122"/>
                <a:ea typeface="思源宋体 CN Heavy" panose="02020900000000000000" charset="-122"/>
                <a:cs typeface="思源黑体旧字形 Light" panose="020B0300000000000000" charset="-128"/>
              </a:endParaRPr>
            </a:p>
          </p:txBody>
        </p:sp>
        <p:sp>
          <p:nvSpPr>
            <p:cNvPr id="53" name="图形"/>
            <p:cNvSpPr txBox="1"/>
            <p:nvPr>
              <p:custDataLst>
                <p:tags r:id="rId19"/>
              </p:custDataLst>
            </p:nvPr>
          </p:nvSpPr>
          <p:spPr>
            <a:xfrm>
              <a:off x="10018" y="7627"/>
              <a:ext cx="6400" cy="872"/>
            </a:xfrm>
            <a:prstGeom prst="rect">
              <a:avLst/>
            </a:prstGeom>
            <a:noFill/>
          </p:spPr>
          <p:txBody>
            <a:bodyPr wrap="square" rtlCol="0">
              <a:spAutoFit/>
            </a:bodyPr>
            <a:lstStyle/>
            <a:p>
              <a:pPr algn="dist"/>
              <a:r>
                <a:rPr lang="en-US" altLang="zh-CN" sz="3000" dirty="0">
                  <a:latin typeface="思源宋体 CN Heavy" panose="02020900000000000000" charset="-122"/>
                  <a:ea typeface="思源宋体 CN Heavy" panose="02020900000000000000" charset="-122"/>
                  <a:cs typeface="思源黑体旧字形 Light" panose="020B0300000000000000" charset="-128"/>
                </a:rPr>
                <a:t>Add title text</a:t>
              </a:r>
              <a:endParaRPr lang="zh-CN" altLang="en-US" sz="3000" dirty="0">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95" name="图形"/>
          <p:cNvGrpSpPr/>
          <p:nvPr/>
        </p:nvGrpSpPr>
        <p:grpSpPr>
          <a:xfrm flipH="1">
            <a:off x="-544830" y="6212842"/>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5"/>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6"/>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7"/>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8"/>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9"/>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10"/>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11"/>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2"/>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3"/>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4"/>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5"/>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
        <p:nvSpPr>
          <p:cNvPr id="57" name="TextBox 9">
            <a:extLst>
              <a:ext uri="{FF2B5EF4-FFF2-40B4-BE49-F238E27FC236}">
                <a16:creationId xmlns:a16="http://schemas.microsoft.com/office/drawing/2014/main" id="{FF11A90E-4E60-197F-DCE6-A43776017FDA}"/>
              </a:ext>
            </a:extLst>
          </p:cNvPr>
          <p:cNvSpPr txBox="1"/>
          <p:nvPr/>
        </p:nvSpPr>
        <p:spPr>
          <a:xfrm>
            <a:off x="39152" y="0"/>
            <a:ext cx="453651"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下载 </a:t>
            </a:r>
            <a:r>
              <a:rPr lang="en-US" altLang="zh-CN" sz="100" dirty="0">
                <a:noFill/>
                <a:latin typeface="微软雅黑" panose="020B0503020204020204" pitchFamily="34" charset="-122"/>
                <a:ea typeface="微软雅黑" panose="020B0503020204020204" pitchFamily="34" charset="-122"/>
              </a:rPr>
              <a:t>http://www.1ppt.com/xiazai/</a:t>
            </a: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3" grpId="1" animBg="1"/>
      <p:bldP spid="109" grpId="0" bldLvl="0" animBg="1"/>
      <p:bldP spid="10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319530" y="1534795"/>
            <a:ext cx="9505951" cy="3917950"/>
            <a:chOff x="2078" y="2417"/>
            <a:chExt cx="14970" cy="6170"/>
          </a:xfrm>
        </p:grpSpPr>
        <p:sp>
          <p:nvSpPr>
            <p:cNvPr id="14" name="图形"/>
            <p:cNvSpPr>
              <a:spLocks noChangeArrowheads="1"/>
            </p:cNvSpPr>
            <p:nvPr>
              <p:custDataLst>
                <p:tags r:id="rId2"/>
              </p:custDataLst>
            </p:nvPr>
          </p:nvSpPr>
          <p:spPr bwMode="auto">
            <a:xfrm>
              <a:off x="2078" y="2417"/>
              <a:ext cx="14970"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Click here to add content, content to match the title. </a:t>
              </a:r>
              <a:endParaRPr lang="zh-CN" altLang="en-US" sz="1400" noProof="0" dirty="0">
                <a:ln>
                  <a:noFill/>
                </a:ln>
                <a:solidFill>
                  <a:schemeClr val="tx1">
                    <a:lumMod val="75000"/>
                    <a:lumOff val="25000"/>
                  </a:schemeClr>
                </a:solidFill>
                <a:effectLst/>
                <a:uLnTx/>
                <a:uFillTx/>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5" name="图形"/>
            <p:cNvSpPr>
              <a:spLocks noChangeArrowheads="1"/>
            </p:cNvSpPr>
            <p:nvPr>
              <p:custDataLst>
                <p:tags r:id="rId3"/>
              </p:custDataLst>
            </p:nvPr>
          </p:nvSpPr>
          <p:spPr bwMode="auto">
            <a:xfrm>
              <a:off x="12233" y="4815"/>
              <a:ext cx="284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indent="0" algn="l" eaLnBrk="1" fontAlgn="auto" hangingPunct="1">
                <a:spcBef>
                  <a:spcPts val="0"/>
                </a:spcBef>
                <a:spcAft>
                  <a:spcPts val="0"/>
                </a:spcAft>
                <a:buNone/>
                <a:defRPr/>
              </a:pPr>
              <a:r>
                <a:rPr lang="en-US" altLang="zh-CN" sz="18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1800" b="1" noProof="0" dirty="0">
                <a:ln>
                  <a:noFill/>
                </a:ln>
                <a:solidFill>
                  <a:schemeClr val="tx1"/>
                </a:solidFill>
                <a:effectLst/>
                <a:uLnTx/>
                <a:uFillTx/>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6" name="图形"/>
            <p:cNvSpPr>
              <a:spLocks noChangeArrowheads="1"/>
            </p:cNvSpPr>
            <p:nvPr>
              <p:custDataLst>
                <p:tags r:id="rId4"/>
              </p:custDataLst>
            </p:nvPr>
          </p:nvSpPr>
          <p:spPr bwMode="auto">
            <a:xfrm>
              <a:off x="12233" y="5388"/>
              <a:ext cx="4619"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8" name="图形"/>
            <p:cNvSpPr>
              <a:spLocks noChangeArrowheads="1"/>
            </p:cNvSpPr>
            <p:nvPr>
              <p:custDataLst>
                <p:tags r:id="rId5"/>
              </p:custDataLst>
            </p:nvPr>
          </p:nvSpPr>
          <p:spPr bwMode="auto">
            <a:xfrm>
              <a:off x="12233" y="6898"/>
              <a:ext cx="284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indent="0" algn="l" eaLnBrk="1" fontAlgn="auto" hangingPunct="1">
                <a:spcBef>
                  <a:spcPts val="0"/>
                </a:spcBef>
                <a:spcAft>
                  <a:spcPts val="0"/>
                </a:spcAft>
                <a:buNone/>
                <a:defRPr/>
              </a:pPr>
              <a:r>
                <a:rPr lang="en-US" altLang="zh-CN" sz="18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1800" b="1" noProof="0" dirty="0">
                <a:ln>
                  <a:noFill/>
                </a:ln>
                <a:solidFill>
                  <a:schemeClr val="tx1"/>
                </a:solidFill>
                <a:effectLst/>
                <a:uLnTx/>
                <a:uFillTx/>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9" name="图形"/>
            <p:cNvSpPr>
              <a:spLocks noChangeArrowheads="1"/>
            </p:cNvSpPr>
            <p:nvPr>
              <p:custDataLst>
                <p:tags r:id="rId6"/>
              </p:custDataLst>
            </p:nvPr>
          </p:nvSpPr>
          <p:spPr bwMode="auto">
            <a:xfrm>
              <a:off x="12233" y="7471"/>
              <a:ext cx="4619"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40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21" name="图形"/>
            <p:cNvGrpSpPr/>
            <p:nvPr/>
          </p:nvGrpSpPr>
          <p:grpSpPr>
            <a:xfrm>
              <a:off x="2243" y="4938"/>
              <a:ext cx="7851" cy="3414"/>
              <a:chOff x="2481" y="4813"/>
              <a:chExt cx="7851" cy="3414"/>
            </a:xfrm>
          </p:grpSpPr>
          <p:grpSp>
            <p:nvGrpSpPr>
              <p:cNvPr id="22" name="组合 21"/>
              <p:cNvGrpSpPr/>
              <p:nvPr/>
            </p:nvGrpSpPr>
            <p:grpSpPr>
              <a:xfrm>
                <a:off x="2481" y="4813"/>
                <a:ext cx="7851" cy="529"/>
                <a:chOff x="1372" y="2760"/>
                <a:chExt cx="7851" cy="529"/>
              </a:xfrm>
            </p:grpSpPr>
            <p:sp>
              <p:nvSpPr>
                <p:cNvPr id="32" name="图形"/>
                <p:cNvSpPr/>
                <p:nvPr>
                  <p:custDataLst>
                    <p:tags r:id="rId21"/>
                  </p:custDataLst>
                </p:nvPr>
              </p:nvSpPr>
              <p:spPr>
                <a:xfrm>
                  <a:off x="1372" y="2760"/>
                  <a:ext cx="7851" cy="529"/>
                </a:xfrm>
                <a:prstGeom prst="roundRect">
                  <a:avLst>
                    <a:gd name="adj" fmla="val 0"/>
                  </a:avLst>
                </a:prstGeom>
                <a:solidFill>
                  <a:schemeClr val="bg2">
                    <a:lumMod val="9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sp>
              <p:nvSpPr>
                <p:cNvPr id="33" name="图形"/>
                <p:cNvSpPr/>
                <p:nvPr>
                  <p:custDataLst>
                    <p:tags r:id="rId22"/>
                  </p:custDataLst>
                </p:nvPr>
              </p:nvSpPr>
              <p:spPr>
                <a:xfrm>
                  <a:off x="1372" y="2760"/>
                  <a:ext cx="6615" cy="529"/>
                </a:xfrm>
                <a:prstGeom prst="roundRect">
                  <a:avLst>
                    <a:gd name="adj" fmla="val 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grpSp>
          <p:grpSp>
            <p:nvGrpSpPr>
              <p:cNvPr id="23" name="组合 22"/>
              <p:cNvGrpSpPr/>
              <p:nvPr/>
            </p:nvGrpSpPr>
            <p:grpSpPr>
              <a:xfrm>
                <a:off x="2481" y="5748"/>
                <a:ext cx="7851" cy="529"/>
                <a:chOff x="1372" y="2760"/>
                <a:chExt cx="7851" cy="529"/>
              </a:xfrm>
            </p:grpSpPr>
            <p:sp>
              <p:nvSpPr>
                <p:cNvPr id="30" name="图形"/>
                <p:cNvSpPr/>
                <p:nvPr>
                  <p:custDataLst>
                    <p:tags r:id="rId19"/>
                  </p:custDataLst>
                </p:nvPr>
              </p:nvSpPr>
              <p:spPr>
                <a:xfrm>
                  <a:off x="1372" y="2760"/>
                  <a:ext cx="7851" cy="529"/>
                </a:xfrm>
                <a:prstGeom prst="roundRect">
                  <a:avLst>
                    <a:gd name="adj" fmla="val 0"/>
                  </a:avLst>
                </a:prstGeom>
                <a:solidFill>
                  <a:schemeClr val="bg2">
                    <a:lumMod val="9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sp>
              <p:nvSpPr>
                <p:cNvPr id="31" name="图形"/>
                <p:cNvSpPr/>
                <p:nvPr>
                  <p:custDataLst>
                    <p:tags r:id="rId20"/>
                  </p:custDataLst>
                </p:nvPr>
              </p:nvSpPr>
              <p:spPr>
                <a:xfrm>
                  <a:off x="1372" y="2760"/>
                  <a:ext cx="4046" cy="529"/>
                </a:xfrm>
                <a:prstGeom prst="roundRect">
                  <a:avLst>
                    <a:gd name="adj" fmla="val 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grpSp>
          <p:grpSp>
            <p:nvGrpSpPr>
              <p:cNvPr id="24" name="组合 23"/>
              <p:cNvGrpSpPr/>
              <p:nvPr/>
            </p:nvGrpSpPr>
            <p:grpSpPr>
              <a:xfrm>
                <a:off x="2481" y="7698"/>
                <a:ext cx="7851" cy="529"/>
                <a:chOff x="1372" y="2760"/>
                <a:chExt cx="7851" cy="529"/>
              </a:xfrm>
            </p:grpSpPr>
            <p:sp>
              <p:nvSpPr>
                <p:cNvPr id="28" name="图形"/>
                <p:cNvSpPr/>
                <p:nvPr>
                  <p:custDataLst>
                    <p:tags r:id="rId17"/>
                  </p:custDataLst>
                </p:nvPr>
              </p:nvSpPr>
              <p:spPr>
                <a:xfrm>
                  <a:off x="1372" y="2760"/>
                  <a:ext cx="7851" cy="529"/>
                </a:xfrm>
                <a:prstGeom prst="roundRect">
                  <a:avLst>
                    <a:gd name="adj" fmla="val 0"/>
                  </a:avLst>
                </a:prstGeom>
                <a:solidFill>
                  <a:schemeClr val="bg2">
                    <a:lumMod val="9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sp>
              <p:nvSpPr>
                <p:cNvPr id="29" name="图形"/>
                <p:cNvSpPr/>
                <p:nvPr>
                  <p:custDataLst>
                    <p:tags r:id="rId18"/>
                  </p:custDataLst>
                </p:nvPr>
              </p:nvSpPr>
              <p:spPr>
                <a:xfrm>
                  <a:off x="1372" y="2760"/>
                  <a:ext cx="5718" cy="529"/>
                </a:xfrm>
                <a:prstGeom prst="roundRect">
                  <a:avLst>
                    <a:gd name="adj" fmla="val 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grpSp>
          <p:grpSp>
            <p:nvGrpSpPr>
              <p:cNvPr id="25" name="组合 24"/>
              <p:cNvGrpSpPr/>
              <p:nvPr/>
            </p:nvGrpSpPr>
            <p:grpSpPr>
              <a:xfrm>
                <a:off x="2481" y="6738"/>
                <a:ext cx="7851" cy="529"/>
                <a:chOff x="1372" y="2760"/>
                <a:chExt cx="7851" cy="529"/>
              </a:xfrm>
            </p:grpSpPr>
            <p:sp>
              <p:nvSpPr>
                <p:cNvPr id="26" name="图形"/>
                <p:cNvSpPr/>
                <p:nvPr>
                  <p:custDataLst>
                    <p:tags r:id="rId15"/>
                  </p:custDataLst>
                </p:nvPr>
              </p:nvSpPr>
              <p:spPr>
                <a:xfrm>
                  <a:off x="1372" y="2760"/>
                  <a:ext cx="7851" cy="529"/>
                </a:xfrm>
                <a:prstGeom prst="roundRect">
                  <a:avLst>
                    <a:gd name="adj" fmla="val 0"/>
                  </a:avLst>
                </a:prstGeom>
                <a:solidFill>
                  <a:schemeClr val="bg2">
                    <a:lumMod val="9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sp>
              <p:nvSpPr>
                <p:cNvPr id="27" name="图形"/>
                <p:cNvSpPr/>
                <p:nvPr>
                  <p:custDataLst>
                    <p:tags r:id="rId16"/>
                  </p:custDataLst>
                </p:nvPr>
              </p:nvSpPr>
              <p:spPr>
                <a:xfrm>
                  <a:off x="1372" y="2760"/>
                  <a:ext cx="5718" cy="529"/>
                </a:xfrm>
                <a:prstGeom prst="roundRect">
                  <a:avLst>
                    <a:gd name="adj" fmla="val 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grpSp>
        </p:grpSp>
        <p:grpSp>
          <p:nvGrpSpPr>
            <p:cNvPr id="7" name="图形"/>
            <p:cNvGrpSpPr/>
            <p:nvPr/>
          </p:nvGrpSpPr>
          <p:grpSpPr>
            <a:xfrm>
              <a:off x="10747" y="4895"/>
              <a:ext cx="1091" cy="1091"/>
              <a:chOff x="11547" y="4783"/>
              <a:chExt cx="1460" cy="1460"/>
            </a:xfrm>
          </p:grpSpPr>
          <p:sp>
            <p:nvSpPr>
              <p:cNvPr id="2" name="图形"/>
              <p:cNvSpPr/>
              <p:nvPr>
                <p:custDataLst>
                  <p:tags r:id="rId11"/>
                </p:custDataLst>
              </p:nvPr>
            </p:nvSpPr>
            <p:spPr>
              <a:xfrm>
                <a:off x="11652" y="4887"/>
                <a:ext cx="1252" cy="1252"/>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旧字形 Light" panose="020B0300000000000000" charset="-128"/>
                  <a:ea typeface="+mn-ea"/>
                  <a:cs typeface="思源黑体旧字形 Light" panose="020B0300000000000000" charset="-128"/>
                </a:endParaRPr>
              </a:p>
            </p:txBody>
          </p:sp>
          <p:sp>
            <p:nvSpPr>
              <p:cNvPr id="3" name="图形"/>
              <p:cNvSpPr/>
              <p:nvPr>
                <p:custDataLst>
                  <p:tags r:id="rId12"/>
                </p:custDataLst>
              </p:nvPr>
            </p:nvSpPr>
            <p:spPr>
              <a:xfrm>
                <a:off x="11547" y="4783"/>
                <a:ext cx="1461" cy="1461"/>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旧字形 Light" panose="020B0300000000000000" charset="-128"/>
                  <a:ea typeface="+mn-ea"/>
                  <a:cs typeface="思源黑体旧字形 Light" panose="020B0300000000000000" charset="-128"/>
                </a:endParaRPr>
              </a:p>
            </p:txBody>
          </p:sp>
          <p:grpSp>
            <p:nvGrpSpPr>
              <p:cNvPr id="107" name="Group 106"/>
              <p:cNvGrpSpPr/>
              <p:nvPr/>
            </p:nvGrpSpPr>
            <p:grpSpPr>
              <a:xfrm>
                <a:off x="12000" y="5267"/>
                <a:ext cx="554" cy="508"/>
                <a:chOff x="7816850" y="1350963"/>
                <a:chExt cx="895350" cy="820737"/>
              </a:xfrm>
              <a:solidFill>
                <a:schemeClr val="bg1"/>
              </a:solidFill>
            </p:grpSpPr>
            <p:sp>
              <p:nvSpPr>
                <p:cNvPr id="108" name="图形"/>
                <p:cNvSpPr/>
                <p:nvPr>
                  <p:custDataLst>
                    <p:tags r:id="rId13"/>
                  </p:custDataLst>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思源宋体 CN Heavy" panose="02020900000000000000" charset="-122"/>
                  </a:endParaRPr>
                </a:p>
              </p:txBody>
            </p:sp>
            <p:sp>
              <p:nvSpPr>
                <p:cNvPr id="109" name="图形"/>
                <p:cNvSpPr>
                  <a:spLocks noEditPoints="1"/>
                </p:cNvSpPr>
                <p:nvPr>
                  <p:custDataLst>
                    <p:tags r:id="rId14"/>
                  </p:custDataLst>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思源宋体 CN Heavy" panose="02020900000000000000" charset="-122"/>
                  </a:endParaRPr>
                </a:p>
              </p:txBody>
            </p:sp>
          </p:grpSp>
        </p:grpSp>
        <p:sp>
          <p:nvSpPr>
            <p:cNvPr id="9" name="图形"/>
            <p:cNvSpPr/>
            <p:nvPr>
              <p:custDataLst>
                <p:tags r:id="rId7"/>
              </p:custDataLst>
            </p:nvPr>
          </p:nvSpPr>
          <p:spPr>
            <a:xfrm>
              <a:off x="10903" y="7133"/>
              <a:ext cx="936" cy="936"/>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旧字形 Light" panose="020B0300000000000000" charset="-128"/>
                <a:ea typeface="+mn-ea"/>
                <a:cs typeface="思源黑体旧字形 Light" panose="020B0300000000000000" charset="-128"/>
              </a:endParaRPr>
            </a:p>
          </p:txBody>
        </p:sp>
        <p:sp>
          <p:nvSpPr>
            <p:cNvPr id="10" name="图形"/>
            <p:cNvSpPr/>
            <p:nvPr>
              <p:custDataLst>
                <p:tags r:id="rId8"/>
              </p:custDataLst>
            </p:nvPr>
          </p:nvSpPr>
          <p:spPr>
            <a:xfrm>
              <a:off x="10825" y="7055"/>
              <a:ext cx="1092" cy="1092"/>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旧字形 Light" panose="020B0300000000000000" charset="-128"/>
                <a:ea typeface="+mn-ea"/>
                <a:cs typeface="思源黑体旧字形 Light" panose="020B0300000000000000" charset="-128"/>
              </a:endParaRPr>
            </a:p>
          </p:txBody>
        </p:sp>
        <p:grpSp>
          <p:nvGrpSpPr>
            <p:cNvPr id="177" name="图形"/>
            <p:cNvGrpSpPr/>
            <p:nvPr/>
          </p:nvGrpSpPr>
          <p:grpSpPr>
            <a:xfrm>
              <a:off x="11194" y="7368"/>
              <a:ext cx="393" cy="397"/>
              <a:chOff x="3459163" y="2605088"/>
              <a:chExt cx="561975" cy="566737"/>
            </a:xfrm>
            <a:solidFill>
              <a:schemeClr val="bg1"/>
            </a:solidFill>
          </p:grpSpPr>
          <p:sp>
            <p:nvSpPr>
              <p:cNvPr id="178" name="图形"/>
              <p:cNvSpPr>
                <a:spLocks noEditPoints="1"/>
              </p:cNvSpPr>
              <p:nvPr>
                <p:custDataLst>
                  <p:tags r:id="rId9"/>
                </p:custDataLst>
              </p:nvPr>
            </p:nvSpPr>
            <p:spPr bwMode="auto">
              <a:xfrm>
                <a:off x="3459163" y="2605088"/>
                <a:ext cx="561975" cy="566737"/>
              </a:xfrm>
              <a:custGeom>
                <a:avLst/>
                <a:gdLst>
                  <a:gd name="T0" fmla="*/ 0 w 354"/>
                  <a:gd name="T1" fmla="*/ 0 h 357"/>
                  <a:gd name="T2" fmla="*/ 0 w 354"/>
                  <a:gd name="T3" fmla="*/ 357 h 357"/>
                  <a:gd name="T4" fmla="*/ 354 w 354"/>
                  <a:gd name="T5" fmla="*/ 357 h 357"/>
                  <a:gd name="T6" fmla="*/ 354 w 354"/>
                  <a:gd name="T7" fmla="*/ 0 h 357"/>
                  <a:gd name="T8" fmla="*/ 0 w 354"/>
                  <a:gd name="T9" fmla="*/ 0 h 357"/>
                  <a:gd name="T10" fmla="*/ 133 w 354"/>
                  <a:gd name="T11" fmla="*/ 45 h 357"/>
                  <a:gd name="T12" fmla="*/ 155 w 354"/>
                  <a:gd name="T13" fmla="*/ 45 h 357"/>
                  <a:gd name="T14" fmla="*/ 155 w 354"/>
                  <a:gd name="T15" fmla="*/ 67 h 357"/>
                  <a:gd name="T16" fmla="*/ 133 w 354"/>
                  <a:gd name="T17" fmla="*/ 67 h 357"/>
                  <a:gd name="T18" fmla="*/ 133 w 354"/>
                  <a:gd name="T19" fmla="*/ 45 h 357"/>
                  <a:gd name="T20" fmla="*/ 88 w 354"/>
                  <a:gd name="T21" fmla="*/ 45 h 357"/>
                  <a:gd name="T22" fmla="*/ 111 w 354"/>
                  <a:gd name="T23" fmla="*/ 45 h 357"/>
                  <a:gd name="T24" fmla="*/ 111 w 354"/>
                  <a:gd name="T25" fmla="*/ 67 h 357"/>
                  <a:gd name="T26" fmla="*/ 88 w 354"/>
                  <a:gd name="T27" fmla="*/ 67 h 357"/>
                  <a:gd name="T28" fmla="*/ 88 w 354"/>
                  <a:gd name="T29" fmla="*/ 45 h 357"/>
                  <a:gd name="T30" fmla="*/ 44 w 354"/>
                  <a:gd name="T31" fmla="*/ 45 h 357"/>
                  <a:gd name="T32" fmla="*/ 66 w 354"/>
                  <a:gd name="T33" fmla="*/ 45 h 357"/>
                  <a:gd name="T34" fmla="*/ 66 w 354"/>
                  <a:gd name="T35" fmla="*/ 67 h 357"/>
                  <a:gd name="T36" fmla="*/ 44 w 354"/>
                  <a:gd name="T37" fmla="*/ 67 h 357"/>
                  <a:gd name="T38" fmla="*/ 44 w 354"/>
                  <a:gd name="T39" fmla="*/ 45 h 357"/>
                  <a:gd name="T40" fmla="*/ 310 w 354"/>
                  <a:gd name="T41" fmla="*/ 312 h 357"/>
                  <a:gd name="T42" fmla="*/ 44 w 354"/>
                  <a:gd name="T43" fmla="*/ 312 h 357"/>
                  <a:gd name="T44" fmla="*/ 44 w 354"/>
                  <a:gd name="T45" fmla="*/ 89 h 357"/>
                  <a:gd name="T46" fmla="*/ 310 w 354"/>
                  <a:gd name="T47" fmla="*/ 89 h 357"/>
                  <a:gd name="T48" fmla="*/ 310 w 354"/>
                  <a:gd name="T49" fmla="*/ 3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57">
                    <a:moveTo>
                      <a:pt x="0" y="0"/>
                    </a:moveTo>
                    <a:lnTo>
                      <a:pt x="0" y="357"/>
                    </a:lnTo>
                    <a:lnTo>
                      <a:pt x="354" y="357"/>
                    </a:lnTo>
                    <a:lnTo>
                      <a:pt x="354" y="0"/>
                    </a:lnTo>
                    <a:lnTo>
                      <a:pt x="0" y="0"/>
                    </a:lnTo>
                    <a:close/>
                    <a:moveTo>
                      <a:pt x="133" y="45"/>
                    </a:moveTo>
                    <a:lnTo>
                      <a:pt x="155" y="45"/>
                    </a:lnTo>
                    <a:lnTo>
                      <a:pt x="155" y="67"/>
                    </a:lnTo>
                    <a:lnTo>
                      <a:pt x="133" y="67"/>
                    </a:lnTo>
                    <a:lnTo>
                      <a:pt x="133" y="45"/>
                    </a:lnTo>
                    <a:close/>
                    <a:moveTo>
                      <a:pt x="88" y="45"/>
                    </a:moveTo>
                    <a:lnTo>
                      <a:pt x="111" y="45"/>
                    </a:lnTo>
                    <a:lnTo>
                      <a:pt x="111" y="67"/>
                    </a:lnTo>
                    <a:lnTo>
                      <a:pt x="88" y="67"/>
                    </a:lnTo>
                    <a:lnTo>
                      <a:pt x="88" y="45"/>
                    </a:lnTo>
                    <a:close/>
                    <a:moveTo>
                      <a:pt x="44" y="45"/>
                    </a:moveTo>
                    <a:lnTo>
                      <a:pt x="66" y="45"/>
                    </a:lnTo>
                    <a:lnTo>
                      <a:pt x="66" y="67"/>
                    </a:lnTo>
                    <a:lnTo>
                      <a:pt x="44" y="67"/>
                    </a:lnTo>
                    <a:lnTo>
                      <a:pt x="44" y="45"/>
                    </a:lnTo>
                    <a:close/>
                    <a:moveTo>
                      <a:pt x="310" y="312"/>
                    </a:moveTo>
                    <a:lnTo>
                      <a:pt x="44" y="312"/>
                    </a:lnTo>
                    <a:lnTo>
                      <a:pt x="44" y="89"/>
                    </a:lnTo>
                    <a:lnTo>
                      <a:pt x="310" y="89"/>
                    </a:lnTo>
                    <a:lnTo>
                      <a:pt x="310"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思源宋体 CN Heavy" panose="02020900000000000000" charset="-122"/>
                </a:endParaRPr>
              </a:p>
            </p:txBody>
          </p:sp>
          <p:sp>
            <p:nvSpPr>
              <p:cNvPr id="179" name="图形"/>
              <p:cNvSpPr/>
              <p:nvPr>
                <p:custDataLst>
                  <p:tags r:id="rId10"/>
                </p:custDataLst>
              </p:nvPr>
            </p:nvSpPr>
            <p:spPr bwMode="auto">
              <a:xfrm>
                <a:off x="3598863" y="2817813"/>
                <a:ext cx="282575" cy="247650"/>
              </a:xfrm>
              <a:custGeom>
                <a:avLst/>
                <a:gdLst>
                  <a:gd name="T0" fmla="*/ 45 w 178"/>
                  <a:gd name="T1" fmla="*/ 156 h 156"/>
                  <a:gd name="T2" fmla="*/ 133 w 178"/>
                  <a:gd name="T3" fmla="*/ 156 h 156"/>
                  <a:gd name="T4" fmla="*/ 133 w 178"/>
                  <a:gd name="T5" fmla="*/ 89 h 156"/>
                  <a:gd name="T6" fmla="*/ 178 w 178"/>
                  <a:gd name="T7" fmla="*/ 89 h 156"/>
                  <a:gd name="T8" fmla="*/ 89 w 178"/>
                  <a:gd name="T9" fmla="*/ 0 h 156"/>
                  <a:gd name="T10" fmla="*/ 0 w 178"/>
                  <a:gd name="T11" fmla="*/ 89 h 156"/>
                  <a:gd name="T12" fmla="*/ 45 w 178"/>
                  <a:gd name="T13" fmla="*/ 89 h 156"/>
                  <a:gd name="T14" fmla="*/ 45 w 178"/>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56">
                    <a:moveTo>
                      <a:pt x="45" y="156"/>
                    </a:moveTo>
                    <a:lnTo>
                      <a:pt x="133" y="156"/>
                    </a:lnTo>
                    <a:lnTo>
                      <a:pt x="133" y="89"/>
                    </a:lnTo>
                    <a:lnTo>
                      <a:pt x="178" y="89"/>
                    </a:lnTo>
                    <a:lnTo>
                      <a:pt x="89" y="0"/>
                    </a:lnTo>
                    <a:lnTo>
                      <a:pt x="0" y="89"/>
                    </a:lnTo>
                    <a:lnTo>
                      <a:pt x="45" y="89"/>
                    </a:lnTo>
                    <a:lnTo>
                      <a:pt x="45"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思源宋体 CN Heavy" panose="02020900000000000000" charset="-122"/>
                </a:endParaRPr>
              </a:p>
            </p:txBody>
          </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846456" y="1462405"/>
            <a:ext cx="11623675" cy="4352290"/>
            <a:chOff x="1816" y="2910"/>
            <a:chExt cx="18305" cy="6854"/>
          </a:xfrm>
        </p:grpSpPr>
        <p:grpSp>
          <p:nvGrpSpPr>
            <p:cNvPr id="7" name="组合 6"/>
            <p:cNvGrpSpPr/>
            <p:nvPr/>
          </p:nvGrpSpPr>
          <p:grpSpPr>
            <a:xfrm>
              <a:off x="1816" y="3246"/>
              <a:ext cx="10698" cy="5799"/>
              <a:chOff x="1859" y="3123"/>
              <a:chExt cx="10698" cy="5799"/>
            </a:xfrm>
          </p:grpSpPr>
          <p:sp>
            <p:nvSpPr>
              <p:cNvPr id="8" name="图形"/>
              <p:cNvSpPr txBox="1"/>
              <p:nvPr>
                <p:custDataLst>
                  <p:tags r:id="rId3"/>
                </p:custDataLst>
              </p:nvPr>
            </p:nvSpPr>
            <p:spPr>
              <a:xfrm>
                <a:off x="1859" y="3123"/>
                <a:ext cx="10698" cy="1988"/>
              </a:xfrm>
              <a:prstGeom prst="rect">
                <a:avLst/>
              </a:prstGeom>
              <a:noFill/>
            </p:spPr>
            <p:txBody>
              <a:bodyPr wrap="square" lIns="0" tIns="0" rIns="0" bIns="0" rtlCol="0">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1" name="图形"/>
              <p:cNvSpPr txBox="1"/>
              <p:nvPr>
                <p:custDataLst>
                  <p:tags r:id="rId4"/>
                </p:custDataLst>
              </p:nvPr>
            </p:nvSpPr>
            <p:spPr>
              <a:xfrm>
                <a:off x="2925" y="5847"/>
                <a:ext cx="3898" cy="11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35" name="PA-组合 34"/>
              <p:cNvGrpSpPr/>
              <p:nvPr>
                <p:custDataLst>
                  <p:tags r:id="rId5"/>
                </p:custDataLst>
              </p:nvPr>
            </p:nvGrpSpPr>
            <p:grpSpPr>
              <a:xfrm>
                <a:off x="1859" y="5898"/>
                <a:ext cx="789" cy="789"/>
                <a:chOff x="627765" y="3713580"/>
                <a:chExt cx="501278" cy="501278"/>
              </a:xfrm>
            </p:grpSpPr>
            <p:sp>
              <p:nvSpPr>
                <p:cNvPr id="36" name="图形"/>
                <p:cNvSpPr/>
                <p:nvPr>
                  <p:custDataLst>
                    <p:tags r:id="rId26"/>
                  </p:custDataLst>
                </p:nvPr>
              </p:nvSpPr>
              <p:spPr>
                <a:xfrm>
                  <a:off x="627765" y="3713580"/>
                  <a:ext cx="501278" cy="501278"/>
                </a:xfrm>
                <a:prstGeom prst="roundRect">
                  <a:avLst/>
                </a:prstGeom>
                <a:gradFill>
                  <a:gsLst>
                    <a:gs pos="0">
                      <a:schemeClr val="accent2"/>
                    </a:gs>
                    <a:gs pos="79000">
                      <a:schemeClr val="accent1"/>
                    </a:gs>
                  </a:gsLst>
                  <a:lin ang="13500000" scaled="0"/>
                </a:gra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grpSp>
              <p:nvGrpSpPr>
                <p:cNvPr id="37" name="组合 36"/>
                <p:cNvGrpSpPr/>
                <p:nvPr/>
              </p:nvGrpSpPr>
              <p:grpSpPr>
                <a:xfrm>
                  <a:off x="763623" y="3827373"/>
                  <a:ext cx="229562" cy="237760"/>
                  <a:chOff x="9450388" y="2662238"/>
                  <a:chExt cx="133350" cy="138112"/>
                </a:xfrm>
                <a:solidFill>
                  <a:sysClr val="window" lastClr="FFFFFF"/>
                </a:solidFill>
              </p:grpSpPr>
              <p:sp>
                <p:nvSpPr>
                  <p:cNvPr id="38" name="图形"/>
                  <p:cNvSpPr>
                    <a:spLocks noChangeArrowheads="1"/>
                  </p:cNvSpPr>
                  <p:nvPr>
                    <p:custDataLst>
                      <p:tags r:id="rId27"/>
                    </p:custDataLst>
                  </p:nvPr>
                </p:nvSpPr>
                <p:spPr bwMode="auto">
                  <a:xfrm>
                    <a:off x="9450388" y="2778125"/>
                    <a:ext cx="26988" cy="22225"/>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39" name="图形"/>
                  <p:cNvSpPr>
                    <a:spLocks noChangeArrowheads="1"/>
                  </p:cNvSpPr>
                  <p:nvPr>
                    <p:custDataLst>
                      <p:tags r:id="rId28"/>
                    </p:custDataLst>
                  </p:nvPr>
                </p:nvSpPr>
                <p:spPr bwMode="auto">
                  <a:xfrm>
                    <a:off x="9488488" y="2751138"/>
                    <a:ext cx="22225" cy="492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40" name="图形"/>
                  <p:cNvSpPr>
                    <a:spLocks noChangeArrowheads="1"/>
                  </p:cNvSpPr>
                  <p:nvPr>
                    <p:custDataLst>
                      <p:tags r:id="rId29"/>
                    </p:custDataLst>
                  </p:nvPr>
                </p:nvSpPr>
                <p:spPr bwMode="auto">
                  <a:xfrm>
                    <a:off x="9521825" y="2713038"/>
                    <a:ext cx="23813" cy="873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41" name="图形"/>
                  <p:cNvSpPr>
                    <a:spLocks noChangeArrowheads="1"/>
                  </p:cNvSpPr>
                  <p:nvPr>
                    <p:custDataLst>
                      <p:tags r:id="rId30"/>
                    </p:custDataLst>
                  </p:nvPr>
                </p:nvSpPr>
                <p:spPr bwMode="auto">
                  <a:xfrm>
                    <a:off x="9556750" y="2662238"/>
                    <a:ext cx="26988" cy="1381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42" name="图形"/>
                  <p:cNvSpPr/>
                  <p:nvPr>
                    <p:custDataLst>
                      <p:tags r:id="rId31"/>
                    </p:custDataLst>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grpSp>
          </p:grpSp>
          <p:grpSp>
            <p:nvGrpSpPr>
              <p:cNvPr id="54" name="PA-组合 53"/>
              <p:cNvGrpSpPr/>
              <p:nvPr>
                <p:custDataLst>
                  <p:tags r:id="rId6"/>
                </p:custDataLst>
              </p:nvPr>
            </p:nvGrpSpPr>
            <p:grpSpPr>
              <a:xfrm>
                <a:off x="7512" y="5905"/>
                <a:ext cx="789" cy="789"/>
                <a:chOff x="4217564" y="3717934"/>
                <a:chExt cx="501278" cy="501278"/>
              </a:xfrm>
            </p:grpSpPr>
            <p:sp>
              <p:nvSpPr>
                <p:cNvPr id="55" name="图形"/>
                <p:cNvSpPr/>
                <p:nvPr>
                  <p:custDataLst>
                    <p:tags r:id="rId20"/>
                  </p:custDataLst>
                </p:nvPr>
              </p:nvSpPr>
              <p:spPr>
                <a:xfrm>
                  <a:off x="4217564" y="3717934"/>
                  <a:ext cx="501278" cy="501278"/>
                </a:xfrm>
                <a:prstGeom prst="roundRect">
                  <a:avLst/>
                </a:prstGeom>
                <a:gradFill>
                  <a:gsLst>
                    <a:gs pos="0">
                      <a:schemeClr val="accent2"/>
                    </a:gs>
                    <a:gs pos="79000">
                      <a:schemeClr val="accent1"/>
                    </a:gs>
                  </a:gsLst>
                  <a:lin ang="13500000" scaled="0"/>
                </a:gra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grpSp>
              <p:nvGrpSpPr>
                <p:cNvPr id="56" name="组合 55"/>
                <p:cNvGrpSpPr/>
                <p:nvPr/>
              </p:nvGrpSpPr>
              <p:grpSpPr>
                <a:xfrm>
                  <a:off x="4338947" y="3865065"/>
                  <a:ext cx="258512" cy="197688"/>
                  <a:chOff x="6392859" y="2806700"/>
                  <a:chExt cx="701675" cy="536576"/>
                </a:xfrm>
                <a:solidFill>
                  <a:sysClr val="window" lastClr="FFFFFF"/>
                </a:solidFill>
              </p:grpSpPr>
              <p:sp>
                <p:nvSpPr>
                  <p:cNvPr id="57" name="图形"/>
                  <p:cNvSpPr/>
                  <p:nvPr>
                    <p:custDataLst>
                      <p:tags r:id="rId21"/>
                    </p:custDataLst>
                  </p:nvPr>
                </p:nvSpPr>
                <p:spPr bwMode="auto">
                  <a:xfrm>
                    <a:off x="6392859" y="2806700"/>
                    <a:ext cx="701675" cy="438150"/>
                  </a:xfrm>
                  <a:custGeom>
                    <a:avLst/>
                    <a:gdLst>
                      <a:gd name="T0" fmla="*/ 335 w 442"/>
                      <a:gd name="T1" fmla="*/ 0 h 276"/>
                      <a:gd name="T2" fmla="*/ 335 w 442"/>
                      <a:gd name="T3" fmla="*/ 33 h 276"/>
                      <a:gd name="T4" fmla="*/ 383 w 442"/>
                      <a:gd name="T5" fmla="*/ 33 h 276"/>
                      <a:gd name="T6" fmla="*/ 244 w 442"/>
                      <a:gd name="T7" fmla="*/ 171 h 276"/>
                      <a:gd name="T8" fmla="*/ 163 w 442"/>
                      <a:gd name="T9" fmla="*/ 90 h 276"/>
                      <a:gd name="T10" fmla="*/ 151 w 442"/>
                      <a:gd name="T11" fmla="*/ 102 h 276"/>
                      <a:gd name="T12" fmla="*/ 0 w 442"/>
                      <a:gd name="T13" fmla="*/ 250 h 276"/>
                      <a:gd name="T14" fmla="*/ 24 w 442"/>
                      <a:gd name="T15" fmla="*/ 276 h 276"/>
                      <a:gd name="T16" fmla="*/ 163 w 442"/>
                      <a:gd name="T17" fmla="*/ 138 h 276"/>
                      <a:gd name="T18" fmla="*/ 244 w 442"/>
                      <a:gd name="T19" fmla="*/ 219 h 276"/>
                      <a:gd name="T20" fmla="*/ 407 w 442"/>
                      <a:gd name="T21" fmla="*/ 57 h 276"/>
                      <a:gd name="T22" fmla="*/ 407 w 442"/>
                      <a:gd name="T23" fmla="*/ 105 h 276"/>
                      <a:gd name="T24" fmla="*/ 442 w 442"/>
                      <a:gd name="T25" fmla="*/ 105 h 276"/>
                      <a:gd name="T26" fmla="*/ 442 w 442"/>
                      <a:gd name="T27" fmla="*/ 0 h 276"/>
                      <a:gd name="T28" fmla="*/ 335 w 442"/>
                      <a:gd name="T2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 h="276">
                        <a:moveTo>
                          <a:pt x="335" y="0"/>
                        </a:moveTo>
                        <a:lnTo>
                          <a:pt x="335" y="33"/>
                        </a:lnTo>
                        <a:lnTo>
                          <a:pt x="383" y="33"/>
                        </a:lnTo>
                        <a:lnTo>
                          <a:pt x="244" y="171"/>
                        </a:lnTo>
                        <a:lnTo>
                          <a:pt x="163" y="90"/>
                        </a:lnTo>
                        <a:lnTo>
                          <a:pt x="151" y="102"/>
                        </a:lnTo>
                        <a:lnTo>
                          <a:pt x="0" y="250"/>
                        </a:lnTo>
                        <a:lnTo>
                          <a:pt x="24" y="276"/>
                        </a:lnTo>
                        <a:lnTo>
                          <a:pt x="163" y="138"/>
                        </a:lnTo>
                        <a:lnTo>
                          <a:pt x="244" y="219"/>
                        </a:lnTo>
                        <a:lnTo>
                          <a:pt x="407" y="57"/>
                        </a:lnTo>
                        <a:lnTo>
                          <a:pt x="407" y="105"/>
                        </a:lnTo>
                        <a:lnTo>
                          <a:pt x="442" y="105"/>
                        </a:lnTo>
                        <a:lnTo>
                          <a:pt x="442" y="0"/>
                        </a:lnTo>
                        <a:lnTo>
                          <a:pt x="335" y="0"/>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58" name="图形"/>
                  <p:cNvSpPr/>
                  <p:nvPr>
                    <p:custDataLst>
                      <p:tags r:id="rId22"/>
                    </p:custDataLst>
                  </p:nvPr>
                </p:nvSpPr>
                <p:spPr bwMode="auto">
                  <a:xfrm>
                    <a:off x="6450010" y="3159125"/>
                    <a:ext cx="114299" cy="184151"/>
                  </a:xfrm>
                  <a:custGeom>
                    <a:avLst/>
                    <a:gdLst>
                      <a:gd name="T0" fmla="*/ 0 w 72"/>
                      <a:gd name="T1" fmla="*/ 116 h 116"/>
                      <a:gd name="T2" fmla="*/ 72 w 72"/>
                      <a:gd name="T3" fmla="*/ 116 h 116"/>
                      <a:gd name="T4" fmla="*/ 72 w 72"/>
                      <a:gd name="T5" fmla="*/ 0 h 116"/>
                      <a:gd name="T6" fmla="*/ 0 w 72"/>
                      <a:gd name="T7" fmla="*/ 71 h 116"/>
                      <a:gd name="T8" fmla="*/ 0 w 72"/>
                      <a:gd name="T9" fmla="*/ 116 h 116"/>
                    </a:gdLst>
                    <a:ahLst/>
                    <a:cxnLst>
                      <a:cxn ang="0">
                        <a:pos x="T0" y="T1"/>
                      </a:cxn>
                      <a:cxn ang="0">
                        <a:pos x="T2" y="T3"/>
                      </a:cxn>
                      <a:cxn ang="0">
                        <a:pos x="T4" y="T5"/>
                      </a:cxn>
                      <a:cxn ang="0">
                        <a:pos x="T6" y="T7"/>
                      </a:cxn>
                      <a:cxn ang="0">
                        <a:pos x="T8" y="T9"/>
                      </a:cxn>
                    </a:cxnLst>
                    <a:rect l="0" t="0" r="r" b="b"/>
                    <a:pathLst>
                      <a:path w="72" h="116">
                        <a:moveTo>
                          <a:pt x="0" y="116"/>
                        </a:moveTo>
                        <a:lnTo>
                          <a:pt x="72" y="116"/>
                        </a:lnTo>
                        <a:lnTo>
                          <a:pt x="72" y="0"/>
                        </a:lnTo>
                        <a:lnTo>
                          <a:pt x="0" y="71"/>
                        </a:lnTo>
                        <a:lnTo>
                          <a:pt x="0" y="116"/>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59" name="图形"/>
                  <p:cNvSpPr/>
                  <p:nvPr>
                    <p:custDataLst>
                      <p:tags r:id="rId23"/>
                    </p:custDataLst>
                  </p:nvPr>
                </p:nvSpPr>
                <p:spPr bwMode="auto">
                  <a:xfrm>
                    <a:off x="6597652" y="3071812"/>
                    <a:ext cx="114299" cy="271464"/>
                  </a:xfrm>
                  <a:custGeom>
                    <a:avLst/>
                    <a:gdLst>
                      <a:gd name="T0" fmla="*/ 0 w 72"/>
                      <a:gd name="T1" fmla="*/ 33 h 171"/>
                      <a:gd name="T2" fmla="*/ 0 w 72"/>
                      <a:gd name="T3" fmla="*/ 171 h 171"/>
                      <a:gd name="T4" fmla="*/ 72 w 72"/>
                      <a:gd name="T5" fmla="*/ 171 h 171"/>
                      <a:gd name="T6" fmla="*/ 72 w 72"/>
                      <a:gd name="T7" fmla="*/ 38 h 171"/>
                      <a:gd name="T8" fmla="*/ 34 w 72"/>
                      <a:gd name="T9" fmla="*/ 0 h 171"/>
                      <a:gd name="T10" fmla="*/ 0 w 72"/>
                      <a:gd name="T11" fmla="*/ 33 h 171"/>
                    </a:gdLst>
                    <a:ahLst/>
                    <a:cxnLst>
                      <a:cxn ang="0">
                        <a:pos x="T0" y="T1"/>
                      </a:cxn>
                      <a:cxn ang="0">
                        <a:pos x="T2" y="T3"/>
                      </a:cxn>
                      <a:cxn ang="0">
                        <a:pos x="T4" y="T5"/>
                      </a:cxn>
                      <a:cxn ang="0">
                        <a:pos x="T6" y="T7"/>
                      </a:cxn>
                      <a:cxn ang="0">
                        <a:pos x="T8" y="T9"/>
                      </a:cxn>
                      <a:cxn ang="0">
                        <a:pos x="T10" y="T11"/>
                      </a:cxn>
                    </a:cxnLst>
                    <a:rect l="0" t="0" r="r" b="b"/>
                    <a:pathLst>
                      <a:path w="72" h="171">
                        <a:moveTo>
                          <a:pt x="0" y="33"/>
                        </a:moveTo>
                        <a:lnTo>
                          <a:pt x="0" y="171"/>
                        </a:lnTo>
                        <a:lnTo>
                          <a:pt x="72" y="171"/>
                        </a:lnTo>
                        <a:lnTo>
                          <a:pt x="72" y="38"/>
                        </a:lnTo>
                        <a:lnTo>
                          <a:pt x="34" y="0"/>
                        </a:lnTo>
                        <a:lnTo>
                          <a:pt x="0" y="33"/>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60" name="图形"/>
                  <p:cNvSpPr/>
                  <p:nvPr>
                    <p:custDataLst>
                      <p:tags r:id="rId24"/>
                    </p:custDataLst>
                  </p:nvPr>
                </p:nvSpPr>
                <p:spPr bwMode="auto">
                  <a:xfrm>
                    <a:off x="6738930" y="3132138"/>
                    <a:ext cx="112712" cy="211138"/>
                  </a:xfrm>
                  <a:custGeom>
                    <a:avLst/>
                    <a:gdLst>
                      <a:gd name="T0" fmla="*/ 0 w 71"/>
                      <a:gd name="T1" fmla="*/ 19 h 133"/>
                      <a:gd name="T2" fmla="*/ 0 w 71"/>
                      <a:gd name="T3" fmla="*/ 133 h 133"/>
                      <a:gd name="T4" fmla="*/ 71 w 71"/>
                      <a:gd name="T5" fmla="*/ 133 h 133"/>
                      <a:gd name="T6" fmla="*/ 71 w 71"/>
                      <a:gd name="T7" fmla="*/ 0 h 133"/>
                      <a:gd name="T8" fmla="*/ 26 w 71"/>
                      <a:gd name="T9" fmla="*/ 45 h 133"/>
                      <a:gd name="T10" fmla="*/ 0 w 71"/>
                      <a:gd name="T11" fmla="*/ 19 h 133"/>
                    </a:gdLst>
                    <a:ahLst/>
                    <a:cxnLst>
                      <a:cxn ang="0">
                        <a:pos x="T0" y="T1"/>
                      </a:cxn>
                      <a:cxn ang="0">
                        <a:pos x="T2" y="T3"/>
                      </a:cxn>
                      <a:cxn ang="0">
                        <a:pos x="T4" y="T5"/>
                      </a:cxn>
                      <a:cxn ang="0">
                        <a:pos x="T6" y="T7"/>
                      </a:cxn>
                      <a:cxn ang="0">
                        <a:pos x="T8" y="T9"/>
                      </a:cxn>
                      <a:cxn ang="0">
                        <a:pos x="T10" y="T11"/>
                      </a:cxn>
                    </a:cxnLst>
                    <a:rect l="0" t="0" r="r" b="b"/>
                    <a:pathLst>
                      <a:path w="71" h="133">
                        <a:moveTo>
                          <a:pt x="0" y="19"/>
                        </a:moveTo>
                        <a:lnTo>
                          <a:pt x="0" y="133"/>
                        </a:lnTo>
                        <a:lnTo>
                          <a:pt x="71" y="133"/>
                        </a:lnTo>
                        <a:lnTo>
                          <a:pt x="71" y="0"/>
                        </a:lnTo>
                        <a:lnTo>
                          <a:pt x="26" y="45"/>
                        </a:lnTo>
                        <a:lnTo>
                          <a:pt x="0" y="19"/>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61" name="图形"/>
                  <p:cNvSpPr/>
                  <p:nvPr>
                    <p:custDataLst>
                      <p:tags r:id="rId25"/>
                    </p:custDataLst>
                  </p:nvPr>
                </p:nvSpPr>
                <p:spPr bwMode="auto">
                  <a:xfrm>
                    <a:off x="6897688" y="2973388"/>
                    <a:ext cx="114299" cy="369888"/>
                  </a:xfrm>
                  <a:custGeom>
                    <a:avLst/>
                    <a:gdLst>
                      <a:gd name="T0" fmla="*/ 0 w 72"/>
                      <a:gd name="T1" fmla="*/ 233 h 233"/>
                      <a:gd name="T2" fmla="*/ 72 w 72"/>
                      <a:gd name="T3" fmla="*/ 233 h 233"/>
                      <a:gd name="T4" fmla="*/ 72 w 72"/>
                      <a:gd name="T5" fmla="*/ 0 h 233"/>
                      <a:gd name="T6" fmla="*/ 0 w 72"/>
                      <a:gd name="T7" fmla="*/ 71 h 233"/>
                      <a:gd name="T8" fmla="*/ 0 w 72"/>
                      <a:gd name="T9" fmla="*/ 233 h 233"/>
                    </a:gdLst>
                    <a:ahLst/>
                    <a:cxnLst>
                      <a:cxn ang="0">
                        <a:pos x="T0" y="T1"/>
                      </a:cxn>
                      <a:cxn ang="0">
                        <a:pos x="T2" y="T3"/>
                      </a:cxn>
                      <a:cxn ang="0">
                        <a:pos x="T4" y="T5"/>
                      </a:cxn>
                      <a:cxn ang="0">
                        <a:pos x="T6" y="T7"/>
                      </a:cxn>
                      <a:cxn ang="0">
                        <a:pos x="T8" y="T9"/>
                      </a:cxn>
                    </a:cxnLst>
                    <a:rect l="0" t="0" r="r" b="b"/>
                    <a:pathLst>
                      <a:path w="72" h="233">
                        <a:moveTo>
                          <a:pt x="0" y="233"/>
                        </a:moveTo>
                        <a:lnTo>
                          <a:pt x="72" y="233"/>
                        </a:lnTo>
                        <a:lnTo>
                          <a:pt x="72" y="0"/>
                        </a:lnTo>
                        <a:lnTo>
                          <a:pt x="0" y="71"/>
                        </a:lnTo>
                        <a:lnTo>
                          <a:pt x="0" y="233"/>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grpSp>
          </p:grpSp>
          <p:grpSp>
            <p:nvGrpSpPr>
              <p:cNvPr id="62" name="PA-组合 61"/>
              <p:cNvGrpSpPr/>
              <p:nvPr>
                <p:custDataLst>
                  <p:tags r:id="rId7"/>
                </p:custDataLst>
              </p:nvPr>
            </p:nvGrpSpPr>
            <p:grpSpPr>
              <a:xfrm>
                <a:off x="1859" y="7884"/>
                <a:ext cx="789" cy="789"/>
                <a:chOff x="627765" y="4974542"/>
                <a:chExt cx="501278" cy="501278"/>
              </a:xfrm>
            </p:grpSpPr>
            <p:sp>
              <p:nvSpPr>
                <p:cNvPr id="63" name="图形"/>
                <p:cNvSpPr/>
                <p:nvPr>
                  <p:custDataLst>
                    <p:tags r:id="rId17"/>
                  </p:custDataLst>
                </p:nvPr>
              </p:nvSpPr>
              <p:spPr>
                <a:xfrm>
                  <a:off x="627765" y="4974542"/>
                  <a:ext cx="501278" cy="501278"/>
                </a:xfrm>
                <a:prstGeom prst="roundRect">
                  <a:avLst/>
                </a:prstGeom>
                <a:gradFill>
                  <a:gsLst>
                    <a:gs pos="0">
                      <a:schemeClr val="accent2"/>
                    </a:gs>
                    <a:gs pos="79000">
                      <a:schemeClr val="accent1"/>
                    </a:gs>
                  </a:gsLst>
                  <a:lin ang="13500000" scaled="0"/>
                </a:gra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grpSp>
              <p:nvGrpSpPr>
                <p:cNvPr id="64" name="Group 17"/>
                <p:cNvGrpSpPr>
                  <a:grpSpLocks noChangeAspect="1"/>
                </p:cNvGrpSpPr>
                <p:nvPr/>
              </p:nvGrpSpPr>
              <p:grpSpPr bwMode="auto">
                <a:xfrm>
                  <a:off x="782277" y="5101322"/>
                  <a:ext cx="245758" cy="263810"/>
                  <a:chOff x="231" y="1205"/>
                  <a:chExt cx="640" cy="687"/>
                </a:xfrm>
                <a:solidFill>
                  <a:sysClr val="window" lastClr="FFFFFF"/>
                </a:solidFill>
              </p:grpSpPr>
              <p:sp>
                <p:nvSpPr>
                  <p:cNvPr id="65" name="图形"/>
                  <p:cNvSpPr/>
                  <p:nvPr>
                    <p:custDataLst>
                      <p:tags r:id="rId18"/>
                    </p:custDataLst>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w="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66" name="图形"/>
                  <p:cNvSpPr>
                    <a:spLocks noEditPoints="1"/>
                  </p:cNvSpPr>
                  <p:nvPr>
                    <p:custDataLst>
                      <p:tags r:id="rId19"/>
                    </p:custDataLst>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w="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sym typeface="+mn-lt"/>
                    </a:endParaRPr>
                  </a:p>
                </p:txBody>
              </p:sp>
            </p:grpSp>
          </p:grpSp>
          <p:grpSp>
            <p:nvGrpSpPr>
              <p:cNvPr id="67" name="PA-组合 66"/>
              <p:cNvGrpSpPr/>
              <p:nvPr>
                <p:custDataLst>
                  <p:tags r:id="rId8"/>
                </p:custDataLst>
              </p:nvPr>
            </p:nvGrpSpPr>
            <p:grpSpPr>
              <a:xfrm>
                <a:off x="7512" y="7891"/>
                <a:ext cx="789" cy="789"/>
                <a:chOff x="4217564" y="4978896"/>
                <a:chExt cx="501278" cy="501278"/>
              </a:xfrm>
            </p:grpSpPr>
            <p:sp>
              <p:nvSpPr>
                <p:cNvPr id="68" name="图形"/>
                <p:cNvSpPr/>
                <p:nvPr>
                  <p:custDataLst>
                    <p:tags r:id="rId12"/>
                  </p:custDataLst>
                </p:nvPr>
              </p:nvSpPr>
              <p:spPr>
                <a:xfrm>
                  <a:off x="4217564" y="4978896"/>
                  <a:ext cx="501278" cy="501278"/>
                </a:xfrm>
                <a:prstGeom prst="roundRect">
                  <a:avLst/>
                </a:prstGeom>
                <a:gradFill>
                  <a:gsLst>
                    <a:gs pos="0">
                      <a:schemeClr val="accent2"/>
                    </a:gs>
                    <a:gs pos="79000">
                      <a:schemeClr val="accent1"/>
                    </a:gs>
                  </a:gsLst>
                  <a:lin ang="13500000" scaled="0"/>
                </a:gra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grpSp>
              <p:nvGrpSpPr>
                <p:cNvPr id="69" name="组合 68"/>
                <p:cNvGrpSpPr/>
                <p:nvPr/>
              </p:nvGrpSpPr>
              <p:grpSpPr>
                <a:xfrm>
                  <a:off x="4346085" y="5105676"/>
                  <a:ext cx="264786" cy="236184"/>
                  <a:chOff x="9618646" y="4516223"/>
                  <a:chExt cx="1155988" cy="1031118"/>
                </a:xfrm>
                <a:solidFill>
                  <a:sysClr val="window" lastClr="FFFFFF"/>
                </a:solidFill>
              </p:grpSpPr>
              <p:sp>
                <p:nvSpPr>
                  <p:cNvPr id="70" name="图形"/>
                  <p:cNvSpPr>
                    <a:spLocks noEditPoints="1"/>
                  </p:cNvSpPr>
                  <p:nvPr>
                    <p:custDataLst>
                      <p:tags r:id="rId13"/>
                    </p:custDataLst>
                  </p:nvPr>
                </p:nvSpPr>
                <p:spPr bwMode="auto">
                  <a:xfrm>
                    <a:off x="9772525" y="4516223"/>
                    <a:ext cx="849490" cy="580832"/>
                  </a:xfrm>
                  <a:custGeom>
                    <a:avLst/>
                    <a:gdLst>
                      <a:gd name="T0" fmla="*/ 566 w 568"/>
                      <a:gd name="T1" fmla="*/ 121 h 388"/>
                      <a:gd name="T2" fmla="*/ 468 w 568"/>
                      <a:gd name="T3" fmla="*/ 121 h 388"/>
                      <a:gd name="T4" fmla="*/ 468 w 568"/>
                      <a:gd name="T5" fmla="*/ 113 h 388"/>
                      <a:gd name="T6" fmla="*/ 356 w 568"/>
                      <a:gd name="T7" fmla="*/ 1 h 388"/>
                      <a:gd name="T8" fmla="*/ 213 w 568"/>
                      <a:gd name="T9" fmla="*/ 0 h 388"/>
                      <a:gd name="T10" fmla="*/ 100 w 568"/>
                      <a:gd name="T11" fmla="*/ 112 h 388"/>
                      <a:gd name="T12" fmla="*/ 100 w 568"/>
                      <a:gd name="T13" fmla="*/ 120 h 388"/>
                      <a:gd name="T14" fmla="*/ 2 w 568"/>
                      <a:gd name="T15" fmla="*/ 120 h 388"/>
                      <a:gd name="T16" fmla="*/ 0 w 568"/>
                      <a:gd name="T17" fmla="*/ 120 h 388"/>
                      <a:gd name="T18" fmla="*/ 0 w 568"/>
                      <a:gd name="T19" fmla="*/ 232 h 388"/>
                      <a:gd name="T20" fmla="*/ 109 w 568"/>
                      <a:gd name="T21" fmla="*/ 381 h 388"/>
                      <a:gd name="T22" fmla="*/ 109 w 568"/>
                      <a:gd name="T23" fmla="*/ 356 h 388"/>
                      <a:gd name="T24" fmla="*/ 127 w 568"/>
                      <a:gd name="T25" fmla="*/ 338 h 388"/>
                      <a:gd name="T26" fmla="*/ 177 w 568"/>
                      <a:gd name="T27" fmla="*/ 338 h 388"/>
                      <a:gd name="T28" fmla="*/ 195 w 568"/>
                      <a:gd name="T29" fmla="*/ 356 h 388"/>
                      <a:gd name="T30" fmla="*/ 195 w 568"/>
                      <a:gd name="T31" fmla="*/ 388 h 388"/>
                      <a:gd name="T32" fmla="*/ 372 w 568"/>
                      <a:gd name="T33" fmla="*/ 388 h 388"/>
                      <a:gd name="T34" fmla="*/ 372 w 568"/>
                      <a:gd name="T35" fmla="*/ 356 h 388"/>
                      <a:gd name="T36" fmla="*/ 390 w 568"/>
                      <a:gd name="T37" fmla="*/ 338 h 388"/>
                      <a:gd name="T38" fmla="*/ 440 w 568"/>
                      <a:gd name="T39" fmla="*/ 338 h 388"/>
                      <a:gd name="T40" fmla="*/ 458 w 568"/>
                      <a:gd name="T41" fmla="*/ 357 h 388"/>
                      <a:gd name="T42" fmla="*/ 458 w 568"/>
                      <a:gd name="T43" fmla="*/ 381 h 388"/>
                      <a:gd name="T44" fmla="*/ 567 w 568"/>
                      <a:gd name="T45" fmla="*/ 234 h 388"/>
                      <a:gd name="T46" fmla="*/ 568 w 568"/>
                      <a:gd name="T47" fmla="*/ 121 h 388"/>
                      <a:gd name="T48" fmla="*/ 566 w 568"/>
                      <a:gd name="T49" fmla="*/ 121 h 388"/>
                      <a:gd name="T50" fmla="*/ 426 w 568"/>
                      <a:gd name="T51" fmla="*/ 121 h 388"/>
                      <a:gd name="T52" fmla="*/ 142 w 568"/>
                      <a:gd name="T53" fmla="*/ 120 h 388"/>
                      <a:gd name="T54" fmla="*/ 142 w 568"/>
                      <a:gd name="T55" fmla="*/ 112 h 388"/>
                      <a:gd name="T56" fmla="*/ 212 w 568"/>
                      <a:gd name="T57" fmla="*/ 42 h 388"/>
                      <a:gd name="T58" fmla="*/ 356 w 568"/>
                      <a:gd name="T59" fmla="*/ 42 h 388"/>
                      <a:gd name="T60" fmla="*/ 426 w 568"/>
                      <a:gd name="T61" fmla="*/ 113 h 388"/>
                      <a:gd name="T62" fmla="*/ 426 w 568"/>
                      <a:gd name="T63" fmla="*/ 12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88">
                        <a:moveTo>
                          <a:pt x="566" y="121"/>
                        </a:moveTo>
                        <a:cubicBezTo>
                          <a:pt x="468" y="121"/>
                          <a:pt x="468" y="121"/>
                          <a:pt x="468" y="121"/>
                        </a:cubicBezTo>
                        <a:cubicBezTo>
                          <a:pt x="468" y="113"/>
                          <a:pt x="468" y="113"/>
                          <a:pt x="468" y="113"/>
                        </a:cubicBezTo>
                        <a:cubicBezTo>
                          <a:pt x="468" y="51"/>
                          <a:pt x="418" y="1"/>
                          <a:pt x="356" y="1"/>
                        </a:cubicBezTo>
                        <a:cubicBezTo>
                          <a:pt x="213" y="0"/>
                          <a:pt x="213" y="0"/>
                          <a:pt x="213" y="0"/>
                        </a:cubicBezTo>
                        <a:cubicBezTo>
                          <a:pt x="151" y="0"/>
                          <a:pt x="100" y="50"/>
                          <a:pt x="100" y="112"/>
                        </a:cubicBezTo>
                        <a:cubicBezTo>
                          <a:pt x="100" y="120"/>
                          <a:pt x="100" y="120"/>
                          <a:pt x="100" y="120"/>
                        </a:cubicBezTo>
                        <a:cubicBezTo>
                          <a:pt x="2" y="120"/>
                          <a:pt x="2" y="120"/>
                          <a:pt x="2" y="120"/>
                        </a:cubicBezTo>
                        <a:cubicBezTo>
                          <a:pt x="0" y="120"/>
                          <a:pt x="0" y="120"/>
                          <a:pt x="0" y="120"/>
                        </a:cubicBezTo>
                        <a:cubicBezTo>
                          <a:pt x="0" y="232"/>
                          <a:pt x="0" y="232"/>
                          <a:pt x="0" y="232"/>
                        </a:cubicBezTo>
                        <a:cubicBezTo>
                          <a:pt x="0" y="302"/>
                          <a:pt x="46" y="361"/>
                          <a:pt x="109" y="381"/>
                        </a:cubicBezTo>
                        <a:cubicBezTo>
                          <a:pt x="109" y="356"/>
                          <a:pt x="109" y="356"/>
                          <a:pt x="109" y="356"/>
                        </a:cubicBezTo>
                        <a:cubicBezTo>
                          <a:pt x="109" y="346"/>
                          <a:pt x="117" y="338"/>
                          <a:pt x="127" y="338"/>
                        </a:cubicBezTo>
                        <a:cubicBezTo>
                          <a:pt x="177" y="338"/>
                          <a:pt x="177" y="338"/>
                          <a:pt x="177" y="338"/>
                        </a:cubicBezTo>
                        <a:cubicBezTo>
                          <a:pt x="187" y="338"/>
                          <a:pt x="195" y="346"/>
                          <a:pt x="195" y="356"/>
                        </a:cubicBezTo>
                        <a:cubicBezTo>
                          <a:pt x="195" y="388"/>
                          <a:pt x="195" y="388"/>
                          <a:pt x="195" y="388"/>
                        </a:cubicBezTo>
                        <a:cubicBezTo>
                          <a:pt x="372" y="388"/>
                          <a:pt x="372" y="388"/>
                          <a:pt x="372" y="388"/>
                        </a:cubicBezTo>
                        <a:cubicBezTo>
                          <a:pt x="372" y="356"/>
                          <a:pt x="372" y="356"/>
                          <a:pt x="372" y="356"/>
                        </a:cubicBezTo>
                        <a:cubicBezTo>
                          <a:pt x="372" y="346"/>
                          <a:pt x="380" y="338"/>
                          <a:pt x="390" y="338"/>
                        </a:cubicBezTo>
                        <a:cubicBezTo>
                          <a:pt x="440" y="338"/>
                          <a:pt x="440" y="338"/>
                          <a:pt x="440" y="338"/>
                        </a:cubicBezTo>
                        <a:cubicBezTo>
                          <a:pt x="450" y="338"/>
                          <a:pt x="458" y="347"/>
                          <a:pt x="458" y="357"/>
                        </a:cubicBezTo>
                        <a:cubicBezTo>
                          <a:pt x="458" y="381"/>
                          <a:pt x="458" y="381"/>
                          <a:pt x="458" y="381"/>
                        </a:cubicBezTo>
                        <a:cubicBezTo>
                          <a:pt x="521" y="362"/>
                          <a:pt x="567" y="303"/>
                          <a:pt x="567" y="234"/>
                        </a:cubicBezTo>
                        <a:cubicBezTo>
                          <a:pt x="568" y="121"/>
                          <a:pt x="568" y="121"/>
                          <a:pt x="568" y="121"/>
                        </a:cubicBezTo>
                        <a:lnTo>
                          <a:pt x="566" y="121"/>
                        </a:lnTo>
                        <a:close/>
                        <a:moveTo>
                          <a:pt x="426" y="121"/>
                        </a:moveTo>
                        <a:cubicBezTo>
                          <a:pt x="142" y="120"/>
                          <a:pt x="142" y="120"/>
                          <a:pt x="142" y="120"/>
                        </a:cubicBezTo>
                        <a:cubicBezTo>
                          <a:pt x="142" y="112"/>
                          <a:pt x="142" y="112"/>
                          <a:pt x="142" y="112"/>
                        </a:cubicBezTo>
                        <a:cubicBezTo>
                          <a:pt x="142" y="73"/>
                          <a:pt x="174" y="42"/>
                          <a:pt x="212" y="42"/>
                        </a:cubicBezTo>
                        <a:cubicBezTo>
                          <a:pt x="356" y="42"/>
                          <a:pt x="356" y="42"/>
                          <a:pt x="356" y="42"/>
                        </a:cubicBezTo>
                        <a:cubicBezTo>
                          <a:pt x="395" y="42"/>
                          <a:pt x="426" y="74"/>
                          <a:pt x="426" y="113"/>
                        </a:cubicBezTo>
                        <a:lnTo>
                          <a:pt x="426" y="121"/>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sp>
                <p:nvSpPr>
                  <p:cNvPr id="71" name="图形"/>
                  <p:cNvSpPr/>
                  <p:nvPr>
                    <p:custDataLst>
                      <p:tags r:id="rId14"/>
                    </p:custDataLst>
                  </p:nvPr>
                </p:nvSpPr>
                <p:spPr bwMode="auto">
                  <a:xfrm>
                    <a:off x="9618646" y="4706680"/>
                    <a:ext cx="1155988" cy="840661"/>
                  </a:xfrm>
                  <a:custGeom>
                    <a:avLst/>
                    <a:gdLst>
                      <a:gd name="T0" fmla="*/ 708 w 773"/>
                      <a:gd name="T1" fmla="*/ 2 h 562"/>
                      <a:gd name="T2" fmla="*/ 708 w 773"/>
                      <a:gd name="T3" fmla="*/ 107 h 562"/>
                      <a:gd name="T4" fmla="*/ 561 w 773"/>
                      <a:gd name="T5" fmla="*/ 293 h 562"/>
                      <a:gd name="T6" fmla="*/ 561 w 773"/>
                      <a:gd name="T7" fmla="*/ 337 h 562"/>
                      <a:gd name="T8" fmla="*/ 542 w 773"/>
                      <a:gd name="T9" fmla="*/ 355 h 562"/>
                      <a:gd name="T10" fmla="*/ 493 w 773"/>
                      <a:gd name="T11" fmla="*/ 355 h 562"/>
                      <a:gd name="T12" fmla="*/ 474 w 773"/>
                      <a:gd name="T13" fmla="*/ 337 h 562"/>
                      <a:gd name="T14" fmla="*/ 475 w 773"/>
                      <a:gd name="T15" fmla="*/ 299 h 562"/>
                      <a:gd name="T16" fmla="*/ 298 w 773"/>
                      <a:gd name="T17" fmla="*/ 299 h 562"/>
                      <a:gd name="T18" fmla="*/ 298 w 773"/>
                      <a:gd name="T19" fmla="*/ 337 h 562"/>
                      <a:gd name="T20" fmla="*/ 280 w 773"/>
                      <a:gd name="T21" fmla="*/ 355 h 562"/>
                      <a:gd name="T22" fmla="*/ 230 w 773"/>
                      <a:gd name="T23" fmla="*/ 355 h 562"/>
                      <a:gd name="T24" fmla="*/ 212 w 773"/>
                      <a:gd name="T25" fmla="*/ 336 h 562"/>
                      <a:gd name="T26" fmla="*/ 212 w 773"/>
                      <a:gd name="T27" fmla="*/ 292 h 562"/>
                      <a:gd name="T28" fmla="*/ 66 w 773"/>
                      <a:gd name="T29" fmla="*/ 105 h 562"/>
                      <a:gd name="T30" fmla="*/ 66 w 773"/>
                      <a:gd name="T31" fmla="*/ 0 h 562"/>
                      <a:gd name="T32" fmla="*/ 1 w 773"/>
                      <a:gd name="T33" fmla="*/ 97 h 562"/>
                      <a:gd name="T34" fmla="*/ 0 w 773"/>
                      <a:gd name="T35" fmla="*/ 456 h 562"/>
                      <a:gd name="T36" fmla="*/ 104 w 773"/>
                      <a:gd name="T37" fmla="*/ 560 h 562"/>
                      <a:gd name="T38" fmla="*/ 667 w 773"/>
                      <a:gd name="T39" fmla="*/ 562 h 562"/>
                      <a:gd name="T40" fmla="*/ 772 w 773"/>
                      <a:gd name="T41" fmla="*/ 458 h 562"/>
                      <a:gd name="T42" fmla="*/ 773 w 773"/>
                      <a:gd name="T43" fmla="*/ 99 h 562"/>
                      <a:gd name="T44" fmla="*/ 708 w 773"/>
                      <a:gd name="T45" fmla="*/ 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3" h="562">
                        <a:moveTo>
                          <a:pt x="708" y="2"/>
                        </a:moveTo>
                        <a:cubicBezTo>
                          <a:pt x="708" y="107"/>
                          <a:pt x="708" y="107"/>
                          <a:pt x="708" y="107"/>
                        </a:cubicBezTo>
                        <a:cubicBezTo>
                          <a:pt x="708" y="197"/>
                          <a:pt x="645" y="273"/>
                          <a:pt x="561" y="293"/>
                        </a:cubicBezTo>
                        <a:cubicBezTo>
                          <a:pt x="561" y="337"/>
                          <a:pt x="561" y="337"/>
                          <a:pt x="561" y="337"/>
                        </a:cubicBezTo>
                        <a:cubicBezTo>
                          <a:pt x="561" y="347"/>
                          <a:pt x="553" y="355"/>
                          <a:pt x="542" y="355"/>
                        </a:cubicBezTo>
                        <a:cubicBezTo>
                          <a:pt x="493" y="355"/>
                          <a:pt x="493" y="355"/>
                          <a:pt x="493" y="355"/>
                        </a:cubicBezTo>
                        <a:cubicBezTo>
                          <a:pt x="483" y="355"/>
                          <a:pt x="474" y="347"/>
                          <a:pt x="474" y="337"/>
                        </a:cubicBezTo>
                        <a:cubicBezTo>
                          <a:pt x="475" y="299"/>
                          <a:pt x="475" y="299"/>
                          <a:pt x="475" y="299"/>
                        </a:cubicBezTo>
                        <a:cubicBezTo>
                          <a:pt x="298" y="299"/>
                          <a:pt x="298" y="299"/>
                          <a:pt x="298" y="299"/>
                        </a:cubicBezTo>
                        <a:cubicBezTo>
                          <a:pt x="298" y="337"/>
                          <a:pt x="298" y="337"/>
                          <a:pt x="298" y="337"/>
                        </a:cubicBezTo>
                        <a:cubicBezTo>
                          <a:pt x="298" y="347"/>
                          <a:pt x="290" y="355"/>
                          <a:pt x="280" y="355"/>
                        </a:cubicBezTo>
                        <a:cubicBezTo>
                          <a:pt x="230" y="355"/>
                          <a:pt x="230" y="355"/>
                          <a:pt x="230" y="355"/>
                        </a:cubicBezTo>
                        <a:cubicBezTo>
                          <a:pt x="220" y="355"/>
                          <a:pt x="212" y="346"/>
                          <a:pt x="212" y="336"/>
                        </a:cubicBezTo>
                        <a:cubicBezTo>
                          <a:pt x="212" y="292"/>
                          <a:pt x="212" y="292"/>
                          <a:pt x="212" y="292"/>
                        </a:cubicBezTo>
                        <a:cubicBezTo>
                          <a:pt x="128" y="272"/>
                          <a:pt x="65" y="196"/>
                          <a:pt x="66" y="105"/>
                        </a:cubicBezTo>
                        <a:cubicBezTo>
                          <a:pt x="66" y="0"/>
                          <a:pt x="66" y="0"/>
                          <a:pt x="66" y="0"/>
                        </a:cubicBezTo>
                        <a:cubicBezTo>
                          <a:pt x="28" y="16"/>
                          <a:pt x="1" y="53"/>
                          <a:pt x="1" y="97"/>
                        </a:cubicBezTo>
                        <a:cubicBezTo>
                          <a:pt x="0" y="456"/>
                          <a:pt x="0" y="456"/>
                          <a:pt x="0" y="456"/>
                        </a:cubicBezTo>
                        <a:cubicBezTo>
                          <a:pt x="0" y="513"/>
                          <a:pt x="46" y="560"/>
                          <a:pt x="104" y="560"/>
                        </a:cubicBezTo>
                        <a:cubicBezTo>
                          <a:pt x="667" y="562"/>
                          <a:pt x="667" y="562"/>
                          <a:pt x="667" y="562"/>
                        </a:cubicBezTo>
                        <a:cubicBezTo>
                          <a:pt x="725" y="562"/>
                          <a:pt x="772" y="515"/>
                          <a:pt x="772" y="458"/>
                        </a:cubicBezTo>
                        <a:cubicBezTo>
                          <a:pt x="773" y="99"/>
                          <a:pt x="773" y="99"/>
                          <a:pt x="773" y="99"/>
                        </a:cubicBezTo>
                        <a:cubicBezTo>
                          <a:pt x="773" y="55"/>
                          <a:pt x="746" y="18"/>
                          <a:pt x="708" y="2"/>
                        </a:cubicBez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sp>
                <p:nvSpPr>
                  <p:cNvPr id="72" name="图形"/>
                  <p:cNvSpPr>
                    <a:spLocks noEditPoints="1"/>
                  </p:cNvSpPr>
                  <p:nvPr>
                    <p:custDataLst>
                      <p:tags r:id="rId15"/>
                    </p:custDataLst>
                  </p:nvPr>
                </p:nvSpPr>
                <p:spPr bwMode="auto">
                  <a:xfrm>
                    <a:off x="9772525" y="4516223"/>
                    <a:ext cx="849490" cy="580832"/>
                  </a:xfrm>
                  <a:custGeom>
                    <a:avLst/>
                    <a:gdLst>
                      <a:gd name="T0" fmla="*/ 566 w 568"/>
                      <a:gd name="T1" fmla="*/ 121 h 388"/>
                      <a:gd name="T2" fmla="*/ 468 w 568"/>
                      <a:gd name="T3" fmla="*/ 121 h 388"/>
                      <a:gd name="T4" fmla="*/ 468 w 568"/>
                      <a:gd name="T5" fmla="*/ 113 h 388"/>
                      <a:gd name="T6" fmla="*/ 356 w 568"/>
                      <a:gd name="T7" fmla="*/ 1 h 388"/>
                      <a:gd name="T8" fmla="*/ 213 w 568"/>
                      <a:gd name="T9" fmla="*/ 0 h 388"/>
                      <a:gd name="T10" fmla="*/ 100 w 568"/>
                      <a:gd name="T11" fmla="*/ 112 h 388"/>
                      <a:gd name="T12" fmla="*/ 100 w 568"/>
                      <a:gd name="T13" fmla="*/ 120 h 388"/>
                      <a:gd name="T14" fmla="*/ 2 w 568"/>
                      <a:gd name="T15" fmla="*/ 120 h 388"/>
                      <a:gd name="T16" fmla="*/ 0 w 568"/>
                      <a:gd name="T17" fmla="*/ 120 h 388"/>
                      <a:gd name="T18" fmla="*/ 0 w 568"/>
                      <a:gd name="T19" fmla="*/ 232 h 388"/>
                      <a:gd name="T20" fmla="*/ 109 w 568"/>
                      <a:gd name="T21" fmla="*/ 381 h 388"/>
                      <a:gd name="T22" fmla="*/ 109 w 568"/>
                      <a:gd name="T23" fmla="*/ 356 h 388"/>
                      <a:gd name="T24" fmla="*/ 127 w 568"/>
                      <a:gd name="T25" fmla="*/ 338 h 388"/>
                      <a:gd name="T26" fmla="*/ 177 w 568"/>
                      <a:gd name="T27" fmla="*/ 338 h 388"/>
                      <a:gd name="T28" fmla="*/ 195 w 568"/>
                      <a:gd name="T29" fmla="*/ 356 h 388"/>
                      <a:gd name="T30" fmla="*/ 195 w 568"/>
                      <a:gd name="T31" fmla="*/ 388 h 388"/>
                      <a:gd name="T32" fmla="*/ 372 w 568"/>
                      <a:gd name="T33" fmla="*/ 388 h 388"/>
                      <a:gd name="T34" fmla="*/ 372 w 568"/>
                      <a:gd name="T35" fmla="*/ 356 h 388"/>
                      <a:gd name="T36" fmla="*/ 390 w 568"/>
                      <a:gd name="T37" fmla="*/ 338 h 388"/>
                      <a:gd name="T38" fmla="*/ 440 w 568"/>
                      <a:gd name="T39" fmla="*/ 338 h 388"/>
                      <a:gd name="T40" fmla="*/ 458 w 568"/>
                      <a:gd name="T41" fmla="*/ 357 h 388"/>
                      <a:gd name="T42" fmla="*/ 458 w 568"/>
                      <a:gd name="T43" fmla="*/ 381 h 388"/>
                      <a:gd name="T44" fmla="*/ 567 w 568"/>
                      <a:gd name="T45" fmla="*/ 234 h 388"/>
                      <a:gd name="T46" fmla="*/ 568 w 568"/>
                      <a:gd name="T47" fmla="*/ 121 h 388"/>
                      <a:gd name="T48" fmla="*/ 566 w 568"/>
                      <a:gd name="T49" fmla="*/ 121 h 388"/>
                      <a:gd name="T50" fmla="*/ 426 w 568"/>
                      <a:gd name="T51" fmla="*/ 121 h 388"/>
                      <a:gd name="T52" fmla="*/ 142 w 568"/>
                      <a:gd name="T53" fmla="*/ 120 h 388"/>
                      <a:gd name="T54" fmla="*/ 142 w 568"/>
                      <a:gd name="T55" fmla="*/ 112 h 388"/>
                      <a:gd name="T56" fmla="*/ 212 w 568"/>
                      <a:gd name="T57" fmla="*/ 42 h 388"/>
                      <a:gd name="T58" fmla="*/ 356 w 568"/>
                      <a:gd name="T59" fmla="*/ 42 h 388"/>
                      <a:gd name="T60" fmla="*/ 426 w 568"/>
                      <a:gd name="T61" fmla="*/ 113 h 388"/>
                      <a:gd name="T62" fmla="*/ 426 w 568"/>
                      <a:gd name="T63" fmla="*/ 12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88">
                        <a:moveTo>
                          <a:pt x="566" y="121"/>
                        </a:moveTo>
                        <a:cubicBezTo>
                          <a:pt x="468" y="121"/>
                          <a:pt x="468" y="121"/>
                          <a:pt x="468" y="121"/>
                        </a:cubicBezTo>
                        <a:cubicBezTo>
                          <a:pt x="468" y="113"/>
                          <a:pt x="468" y="113"/>
                          <a:pt x="468" y="113"/>
                        </a:cubicBezTo>
                        <a:cubicBezTo>
                          <a:pt x="468" y="51"/>
                          <a:pt x="418" y="1"/>
                          <a:pt x="356" y="1"/>
                        </a:cubicBezTo>
                        <a:cubicBezTo>
                          <a:pt x="213" y="0"/>
                          <a:pt x="213" y="0"/>
                          <a:pt x="213" y="0"/>
                        </a:cubicBezTo>
                        <a:cubicBezTo>
                          <a:pt x="151" y="0"/>
                          <a:pt x="100" y="50"/>
                          <a:pt x="100" y="112"/>
                        </a:cubicBezTo>
                        <a:cubicBezTo>
                          <a:pt x="100" y="120"/>
                          <a:pt x="100" y="120"/>
                          <a:pt x="100" y="120"/>
                        </a:cubicBezTo>
                        <a:cubicBezTo>
                          <a:pt x="2" y="120"/>
                          <a:pt x="2" y="120"/>
                          <a:pt x="2" y="120"/>
                        </a:cubicBezTo>
                        <a:cubicBezTo>
                          <a:pt x="0" y="120"/>
                          <a:pt x="0" y="120"/>
                          <a:pt x="0" y="120"/>
                        </a:cubicBezTo>
                        <a:cubicBezTo>
                          <a:pt x="0" y="232"/>
                          <a:pt x="0" y="232"/>
                          <a:pt x="0" y="232"/>
                        </a:cubicBezTo>
                        <a:cubicBezTo>
                          <a:pt x="0" y="302"/>
                          <a:pt x="46" y="361"/>
                          <a:pt x="109" y="381"/>
                        </a:cubicBezTo>
                        <a:cubicBezTo>
                          <a:pt x="109" y="356"/>
                          <a:pt x="109" y="356"/>
                          <a:pt x="109" y="356"/>
                        </a:cubicBezTo>
                        <a:cubicBezTo>
                          <a:pt x="109" y="346"/>
                          <a:pt x="117" y="338"/>
                          <a:pt x="127" y="338"/>
                        </a:cubicBezTo>
                        <a:cubicBezTo>
                          <a:pt x="177" y="338"/>
                          <a:pt x="177" y="338"/>
                          <a:pt x="177" y="338"/>
                        </a:cubicBezTo>
                        <a:cubicBezTo>
                          <a:pt x="187" y="338"/>
                          <a:pt x="195" y="346"/>
                          <a:pt x="195" y="356"/>
                        </a:cubicBezTo>
                        <a:cubicBezTo>
                          <a:pt x="195" y="388"/>
                          <a:pt x="195" y="388"/>
                          <a:pt x="195" y="388"/>
                        </a:cubicBezTo>
                        <a:cubicBezTo>
                          <a:pt x="372" y="388"/>
                          <a:pt x="372" y="388"/>
                          <a:pt x="372" y="388"/>
                        </a:cubicBezTo>
                        <a:cubicBezTo>
                          <a:pt x="372" y="356"/>
                          <a:pt x="372" y="356"/>
                          <a:pt x="372" y="356"/>
                        </a:cubicBezTo>
                        <a:cubicBezTo>
                          <a:pt x="372" y="346"/>
                          <a:pt x="380" y="338"/>
                          <a:pt x="390" y="338"/>
                        </a:cubicBezTo>
                        <a:cubicBezTo>
                          <a:pt x="440" y="338"/>
                          <a:pt x="440" y="338"/>
                          <a:pt x="440" y="338"/>
                        </a:cubicBezTo>
                        <a:cubicBezTo>
                          <a:pt x="450" y="338"/>
                          <a:pt x="458" y="347"/>
                          <a:pt x="458" y="357"/>
                        </a:cubicBezTo>
                        <a:cubicBezTo>
                          <a:pt x="458" y="381"/>
                          <a:pt x="458" y="381"/>
                          <a:pt x="458" y="381"/>
                        </a:cubicBezTo>
                        <a:cubicBezTo>
                          <a:pt x="521" y="362"/>
                          <a:pt x="567" y="303"/>
                          <a:pt x="567" y="234"/>
                        </a:cubicBezTo>
                        <a:cubicBezTo>
                          <a:pt x="568" y="121"/>
                          <a:pt x="568" y="121"/>
                          <a:pt x="568" y="121"/>
                        </a:cubicBezTo>
                        <a:lnTo>
                          <a:pt x="566" y="121"/>
                        </a:lnTo>
                        <a:close/>
                        <a:moveTo>
                          <a:pt x="426" y="121"/>
                        </a:moveTo>
                        <a:cubicBezTo>
                          <a:pt x="142" y="120"/>
                          <a:pt x="142" y="120"/>
                          <a:pt x="142" y="120"/>
                        </a:cubicBezTo>
                        <a:cubicBezTo>
                          <a:pt x="142" y="112"/>
                          <a:pt x="142" y="112"/>
                          <a:pt x="142" y="112"/>
                        </a:cubicBezTo>
                        <a:cubicBezTo>
                          <a:pt x="142" y="73"/>
                          <a:pt x="174" y="42"/>
                          <a:pt x="212" y="42"/>
                        </a:cubicBezTo>
                        <a:cubicBezTo>
                          <a:pt x="356" y="42"/>
                          <a:pt x="356" y="42"/>
                          <a:pt x="356" y="42"/>
                        </a:cubicBezTo>
                        <a:cubicBezTo>
                          <a:pt x="395" y="42"/>
                          <a:pt x="426" y="74"/>
                          <a:pt x="426" y="113"/>
                        </a:cubicBezTo>
                        <a:lnTo>
                          <a:pt x="426" y="121"/>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sp>
                <p:nvSpPr>
                  <p:cNvPr id="73" name="图形"/>
                  <p:cNvSpPr/>
                  <p:nvPr>
                    <p:custDataLst>
                      <p:tags r:id="rId16"/>
                    </p:custDataLst>
                  </p:nvPr>
                </p:nvSpPr>
                <p:spPr bwMode="auto">
                  <a:xfrm>
                    <a:off x="9618646" y="4706680"/>
                    <a:ext cx="1155988" cy="840661"/>
                  </a:xfrm>
                  <a:custGeom>
                    <a:avLst/>
                    <a:gdLst>
                      <a:gd name="T0" fmla="*/ 708 w 773"/>
                      <a:gd name="T1" fmla="*/ 2 h 562"/>
                      <a:gd name="T2" fmla="*/ 708 w 773"/>
                      <a:gd name="T3" fmla="*/ 107 h 562"/>
                      <a:gd name="T4" fmla="*/ 561 w 773"/>
                      <a:gd name="T5" fmla="*/ 293 h 562"/>
                      <a:gd name="T6" fmla="*/ 561 w 773"/>
                      <a:gd name="T7" fmla="*/ 337 h 562"/>
                      <a:gd name="T8" fmla="*/ 542 w 773"/>
                      <a:gd name="T9" fmla="*/ 355 h 562"/>
                      <a:gd name="T10" fmla="*/ 493 w 773"/>
                      <a:gd name="T11" fmla="*/ 355 h 562"/>
                      <a:gd name="T12" fmla="*/ 474 w 773"/>
                      <a:gd name="T13" fmla="*/ 337 h 562"/>
                      <a:gd name="T14" fmla="*/ 475 w 773"/>
                      <a:gd name="T15" fmla="*/ 299 h 562"/>
                      <a:gd name="T16" fmla="*/ 298 w 773"/>
                      <a:gd name="T17" fmla="*/ 299 h 562"/>
                      <a:gd name="T18" fmla="*/ 298 w 773"/>
                      <a:gd name="T19" fmla="*/ 337 h 562"/>
                      <a:gd name="T20" fmla="*/ 280 w 773"/>
                      <a:gd name="T21" fmla="*/ 355 h 562"/>
                      <a:gd name="T22" fmla="*/ 230 w 773"/>
                      <a:gd name="T23" fmla="*/ 355 h 562"/>
                      <a:gd name="T24" fmla="*/ 212 w 773"/>
                      <a:gd name="T25" fmla="*/ 336 h 562"/>
                      <a:gd name="T26" fmla="*/ 212 w 773"/>
                      <a:gd name="T27" fmla="*/ 292 h 562"/>
                      <a:gd name="T28" fmla="*/ 66 w 773"/>
                      <a:gd name="T29" fmla="*/ 105 h 562"/>
                      <a:gd name="T30" fmla="*/ 66 w 773"/>
                      <a:gd name="T31" fmla="*/ 0 h 562"/>
                      <a:gd name="T32" fmla="*/ 1 w 773"/>
                      <a:gd name="T33" fmla="*/ 97 h 562"/>
                      <a:gd name="T34" fmla="*/ 0 w 773"/>
                      <a:gd name="T35" fmla="*/ 456 h 562"/>
                      <a:gd name="T36" fmla="*/ 104 w 773"/>
                      <a:gd name="T37" fmla="*/ 560 h 562"/>
                      <a:gd name="T38" fmla="*/ 667 w 773"/>
                      <a:gd name="T39" fmla="*/ 562 h 562"/>
                      <a:gd name="T40" fmla="*/ 772 w 773"/>
                      <a:gd name="T41" fmla="*/ 458 h 562"/>
                      <a:gd name="T42" fmla="*/ 773 w 773"/>
                      <a:gd name="T43" fmla="*/ 99 h 562"/>
                      <a:gd name="T44" fmla="*/ 708 w 773"/>
                      <a:gd name="T45" fmla="*/ 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3" h="562">
                        <a:moveTo>
                          <a:pt x="708" y="2"/>
                        </a:moveTo>
                        <a:cubicBezTo>
                          <a:pt x="708" y="107"/>
                          <a:pt x="708" y="107"/>
                          <a:pt x="708" y="107"/>
                        </a:cubicBezTo>
                        <a:cubicBezTo>
                          <a:pt x="708" y="197"/>
                          <a:pt x="645" y="273"/>
                          <a:pt x="561" y="293"/>
                        </a:cubicBezTo>
                        <a:cubicBezTo>
                          <a:pt x="561" y="337"/>
                          <a:pt x="561" y="337"/>
                          <a:pt x="561" y="337"/>
                        </a:cubicBezTo>
                        <a:cubicBezTo>
                          <a:pt x="561" y="347"/>
                          <a:pt x="553" y="355"/>
                          <a:pt x="542" y="355"/>
                        </a:cubicBezTo>
                        <a:cubicBezTo>
                          <a:pt x="493" y="355"/>
                          <a:pt x="493" y="355"/>
                          <a:pt x="493" y="355"/>
                        </a:cubicBezTo>
                        <a:cubicBezTo>
                          <a:pt x="483" y="355"/>
                          <a:pt x="474" y="347"/>
                          <a:pt x="474" y="337"/>
                        </a:cubicBezTo>
                        <a:cubicBezTo>
                          <a:pt x="475" y="299"/>
                          <a:pt x="475" y="299"/>
                          <a:pt x="475" y="299"/>
                        </a:cubicBezTo>
                        <a:cubicBezTo>
                          <a:pt x="298" y="299"/>
                          <a:pt x="298" y="299"/>
                          <a:pt x="298" y="299"/>
                        </a:cubicBezTo>
                        <a:cubicBezTo>
                          <a:pt x="298" y="337"/>
                          <a:pt x="298" y="337"/>
                          <a:pt x="298" y="337"/>
                        </a:cubicBezTo>
                        <a:cubicBezTo>
                          <a:pt x="298" y="347"/>
                          <a:pt x="290" y="355"/>
                          <a:pt x="280" y="355"/>
                        </a:cubicBezTo>
                        <a:cubicBezTo>
                          <a:pt x="230" y="355"/>
                          <a:pt x="230" y="355"/>
                          <a:pt x="230" y="355"/>
                        </a:cubicBezTo>
                        <a:cubicBezTo>
                          <a:pt x="220" y="355"/>
                          <a:pt x="212" y="346"/>
                          <a:pt x="212" y="336"/>
                        </a:cubicBezTo>
                        <a:cubicBezTo>
                          <a:pt x="212" y="292"/>
                          <a:pt x="212" y="292"/>
                          <a:pt x="212" y="292"/>
                        </a:cubicBezTo>
                        <a:cubicBezTo>
                          <a:pt x="128" y="272"/>
                          <a:pt x="65" y="196"/>
                          <a:pt x="66" y="105"/>
                        </a:cubicBezTo>
                        <a:cubicBezTo>
                          <a:pt x="66" y="0"/>
                          <a:pt x="66" y="0"/>
                          <a:pt x="66" y="0"/>
                        </a:cubicBezTo>
                        <a:cubicBezTo>
                          <a:pt x="28" y="16"/>
                          <a:pt x="1" y="53"/>
                          <a:pt x="1" y="97"/>
                        </a:cubicBezTo>
                        <a:cubicBezTo>
                          <a:pt x="0" y="456"/>
                          <a:pt x="0" y="456"/>
                          <a:pt x="0" y="456"/>
                        </a:cubicBezTo>
                        <a:cubicBezTo>
                          <a:pt x="0" y="513"/>
                          <a:pt x="46" y="560"/>
                          <a:pt x="104" y="560"/>
                        </a:cubicBezTo>
                        <a:cubicBezTo>
                          <a:pt x="667" y="562"/>
                          <a:pt x="667" y="562"/>
                          <a:pt x="667" y="562"/>
                        </a:cubicBezTo>
                        <a:cubicBezTo>
                          <a:pt x="725" y="562"/>
                          <a:pt x="772" y="515"/>
                          <a:pt x="772" y="458"/>
                        </a:cubicBezTo>
                        <a:cubicBezTo>
                          <a:pt x="773" y="99"/>
                          <a:pt x="773" y="99"/>
                          <a:pt x="773" y="99"/>
                        </a:cubicBezTo>
                        <a:cubicBezTo>
                          <a:pt x="773" y="55"/>
                          <a:pt x="746" y="18"/>
                          <a:pt x="708" y="2"/>
                        </a:cubicBez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mn-ea"/>
                    </a:endParaRPr>
                  </a:p>
                </p:txBody>
              </p:sp>
            </p:grpSp>
          </p:grpSp>
          <p:sp>
            <p:nvSpPr>
              <p:cNvPr id="12" name="图形"/>
              <p:cNvSpPr txBox="1"/>
              <p:nvPr>
                <p:custDataLst>
                  <p:tags r:id="rId9"/>
                </p:custDataLst>
              </p:nvPr>
            </p:nvSpPr>
            <p:spPr>
              <a:xfrm>
                <a:off x="2925" y="7806"/>
                <a:ext cx="3898" cy="11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3" name="图形"/>
              <p:cNvSpPr txBox="1"/>
              <p:nvPr>
                <p:custDataLst>
                  <p:tags r:id="rId10"/>
                </p:custDataLst>
              </p:nvPr>
            </p:nvSpPr>
            <p:spPr>
              <a:xfrm>
                <a:off x="8573" y="5847"/>
                <a:ext cx="3898" cy="11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5" name="图形"/>
              <p:cNvSpPr txBox="1"/>
              <p:nvPr>
                <p:custDataLst>
                  <p:tags r:id="rId11"/>
                </p:custDataLst>
              </p:nvPr>
            </p:nvSpPr>
            <p:spPr>
              <a:xfrm>
                <a:off x="8573" y="7806"/>
                <a:ext cx="3898" cy="11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pic>
          <p:nvPicPr>
            <p:cNvPr id="16" name="图形" descr="E:\006包图网\素材\029商务3D\112167-removebg-preview.png112167-removebg-preview"/>
            <p:cNvPicPr>
              <a:picLocks noChangeAspect="1"/>
            </p:cNvPicPr>
            <p:nvPr>
              <p:custDataLst>
                <p:tags r:id="rId2"/>
              </p:custDataLst>
            </p:nvPr>
          </p:nvPicPr>
          <p:blipFill>
            <a:blip r:embed="rId33"/>
            <a:srcRect t="21485" b="21485"/>
            <a:stretch>
              <a:fillRect/>
            </a:stretch>
          </p:blipFill>
          <p:spPr>
            <a:xfrm flipH="1">
              <a:off x="12110" y="2910"/>
              <a:ext cx="8011" cy="6854"/>
            </a:xfrm>
            <a:prstGeom prst="rect">
              <a:avLst/>
            </a:prstGeom>
          </p:spPr>
        </p:pic>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2)">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95400" y="1992268"/>
            <a:ext cx="9601200" cy="3395980"/>
            <a:chOff x="1906" y="2841"/>
            <a:chExt cx="15120" cy="5348"/>
          </a:xfrm>
        </p:grpSpPr>
        <p:sp>
          <p:nvSpPr>
            <p:cNvPr id="3" name="图形"/>
            <p:cNvSpPr/>
            <p:nvPr>
              <p:custDataLst>
                <p:tags r:id="rId2"/>
              </p:custDataLst>
            </p:nvPr>
          </p:nvSpPr>
          <p:spPr>
            <a:xfrm rot="5400000">
              <a:off x="4824" y="3921"/>
              <a:ext cx="5348" cy="3188"/>
            </a:xfrm>
            <a:custGeom>
              <a:avLst/>
              <a:gdLst>
                <a:gd name="connsiteX0" fmla="*/ 0 w 4809985"/>
                <a:gd name="connsiteY0" fmla="*/ 1434175 h 2868350"/>
                <a:gd name="connsiteX1" fmla="*/ 1434175 w 4809985"/>
                <a:gd name="connsiteY1" fmla="*/ 0 h 2868350"/>
                <a:gd name="connsiteX2" fmla="*/ 4809985 w 4809985"/>
                <a:gd name="connsiteY2" fmla="*/ 0 h 2868350"/>
                <a:gd name="connsiteX3" fmla="*/ 4809985 w 4809985"/>
                <a:gd name="connsiteY3" fmla="*/ 2868350 h 2868350"/>
                <a:gd name="connsiteX4" fmla="*/ 1434175 w 4809985"/>
                <a:gd name="connsiteY4" fmla="*/ 2868350 h 2868350"/>
                <a:gd name="connsiteX5" fmla="*/ 0 w 4809985"/>
                <a:gd name="connsiteY5" fmla="*/ 1434175 h 28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985" h="2868350">
                  <a:moveTo>
                    <a:pt x="0" y="1434175"/>
                  </a:moveTo>
                  <a:cubicBezTo>
                    <a:pt x="0" y="642102"/>
                    <a:pt x="642102" y="0"/>
                    <a:pt x="1434175" y="0"/>
                  </a:cubicBezTo>
                  <a:lnTo>
                    <a:pt x="4809985" y="0"/>
                  </a:lnTo>
                  <a:lnTo>
                    <a:pt x="4809985" y="2868350"/>
                  </a:lnTo>
                  <a:lnTo>
                    <a:pt x="1434175" y="2868350"/>
                  </a:lnTo>
                  <a:cubicBezTo>
                    <a:pt x="642102" y="2868350"/>
                    <a:pt x="0" y="2226248"/>
                    <a:pt x="0" y="1434175"/>
                  </a:cubicBezTo>
                  <a:close/>
                </a:path>
              </a:pathLst>
            </a:custGeom>
            <a:solidFill>
              <a:schemeClr val="accent1">
                <a:lumMod val="20000"/>
                <a:lumOff val="80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4" name="图形"/>
            <p:cNvSpPr/>
            <p:nvPr>
              <p:custDataLst>
                <p:tags r:id="rId3"/>
              </p:custDataLst>
            </p:nvPr>
          </p:nvSpPr>
          <p:spPr>
            <a:xfrm>
              <a:off x="6581" y="3500"/>
              <a:ext cx="1831" cy="1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5" name="图形"/>
            <p:cNvSpPr/>
            <p:nvPr>
              <p:custDataLst>
                <p:tags r:id="rId4"/>
              </p:custDataLst>
            </p:nvPr>
          </p:nvSpPr>
          <p:spPr>
            <a:xfrm>
              <a:off x="6464" y="3381"/>
              <a:ext cx="2068" cy="2068"/>
            </a:xfrm>
            <a:prstGeom prst="ellipse">
              <a:avLst/>
            </a:prstGeom>
            <a:gradFill>
              <a:gsLst>
                <a:gs pos="0">
                  <a:schemeClr val="accent1"/>
                </a:gs>
                <a:gs pos="100000">
                  <a:schemeClr val="accent2"/>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6" name="图形"/>
            <p:cNvSpPr>
              <a:spLocks noEditPoints="1"/>
            </p:cNvSpPr>
            <p:nvPr>
              <p:custDataLst>
                <p:tags r:id="rId5"/>
              </p:custDataLst>
            </p:nvPr>
          </p:nvSpPr>
          <p:spPr bwMode="auto">
            <a:xfrm>
              <a:off x="7060" y="3988"/>
              <a:ext cx="921" cy="885"/>
            </a:xfrm>
            <a:custGeom>
              <a:avLst/>
              <a:gdLst>
                <a:gd name="T0" fmla="*/ 327 w 338"/>
                <a:gd name="T1" fmla="*/ 269 h 324"/>
                <a:gd name="T2" fmla="*/ 243 w 338"/>
                <a:gd name="T3" fmla="*/ 194 h 324"/>
                <a:gd name="T4" fmla="*/ 237 w 338"/>
                <a:gd name="T5" fmla="*/ 190 h 324"/>
                <a:gd name="T6" fmla="*/ 254 w 338"/>
                <a:gd name="T7" fmla="*/ 127 h 324"/>
                <a:gd name="T8" fmla="*/ 127 w 338"/>
                <a:gd name="T9" fmla="*/ 0 h 324"/>
                <a:gd name="T10" fmla="*/ 0 w 338"/>
                <a:gd name="T11" fmla="*/ 127 h 324"/>
                <a:gd name="T12" fmla="*/ 127 w 338"/>
                <a:gd name="T13" fmla="*/ 253 h 324"/>
                <a:gd name="T14" fmla="*/ 196 w 338"/>
                <a:gd name="T15" fmla="*/ 233 h 324"/>
                <a:gd name="T16" fmla="*/ 201 w 338"/>
                <a:gd name="T17" fmla="*/ 240 h 324"/>
                <a:gd name="T18" fmla="*/ 286 w 338"/>
                <a:gd name="T19" fmla="*/ 315 h 324"/>
                <a:gd name="T20" fmla="*/ 321 w 338"/>
                <a:gd name="T21" fmla="*/ 313 h 324"/>
                <a:gd name="T22" fmla="*/ 329 w 338"/>
                <a:gd name="T23" fmla="*/ 305 h 324"/>
                <a:gd name="T24" fmla="*/ 327 w 338"/>
                <a:gd name="T25" fmla="*/ 269 h 324"/>
                <a:gd name="T26" fmla="*/ 127 w 338"/>
                <a:gd name="T27" fmla="*/ 204 h 324"/>
                <a:gd name="T28" fmla="*/ 49 w 338"/>
                <a:gd name="T29" fmla="*/ 127 h 324"/>
                <a:gd name="T30" fmla="*/ 127 w 338"/>
                <a:gd name="T31" fmla="*/ 49 h 324"/>
                <a:gd name="T32" fmla="*/ 205 w 338"/>
                <a:gd name="T33" fmla="*/ 127 h 324"/>
                <a:gd name="T34" fmla="*/ 127 w 338"/>
                <a:gd name="T35" fmla="*/ 20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24">
                  <a:moveTo>
                    <a:pt x="327" y="269"/>
                  </a:moveTo>
                  <a:cubicBezTo>
                    <a:pt x="243" y="194"/>
                    <a:pt x="243" y="194"/>
                    <a:pt x="243" y="194"/>
                  </a:cubicBezTo>
                  <a:cubicBezTo>
                    <a:pt x="241" y="193"/>
                    <a:pt x="239" y="191"/>
                    <a:pt x="237" y="190"/>
                  </a:cubicBezTo>
                  <a:cubicBezTo>
                    <a:pt x="248" y="172"/>
                    <a:pt x="254" y="150"/>
                    <a:pt x="254" y="127"/>
                  </a:cubicBezTo>
                  <a:cubicBezTo>
                    <a:pt x="254" y="57"/>
                    <a:pt x="197" y="0"/>
                    <a:pt x="127" y="0"/>
                  </a:cubicBezTo>
                  <a:cubicBezTo>
                    <a:pt x="57" y="0"/>
                    <a:pt x="0" y="57"/>
                    <a:pt x="0" y="127"/>
                  </a:cubicBezTo>
                  <a:cubicBezTo>
                    <a:pt x="0" y="197"/>
                    <a:pt x="57" y="253"/>
                    <a:pt x="127" y="253"/>
                  </a:cubicBezTo>
                  <a:cubicBezTo>
                    <a:pt x="152" y="253"/>
                    <a:pt x="176" y="246"/>
                    <a:pt x="196" y="233"/>
                  </a:cubicBezTo>
                  <a:cubicBezTo>
                    <a:pt x="197" y="236"/>
                    <a:pt x="199" y="238"/>
                    <a:pt x="201" y="240"/>
                  </a:cubicBezTo>
                  <a:cubicBezTo>
                    <a:pt x="286" y="315"/>
                    <a:pt x="286" y="315"/>
                    <a:pt x="286" y="315"/>
                  </a:cubicBezTo>
                  <a:cubicBezTo>
                    <a:pt x="296" y="324"/>
                    <a:pt x="312" y="324"/>
                    <a:pt x="321" y="313"/>
                  </a:cubicBezTo>
                  <a:cubicBezTo>
                    <a:pt x="329" y="305"/>
                    <a:pt x="329" y="305"/>
                    <a:pt x="329" y="305"/>
                  </a:cubicBezTo>
                  <a:cubicBezTo>
                    <a:pt x="338" y="294"/>
                    <a:pt x="338" y="278"/>
                    <a:pt x="327" y="269"/>
                  </a:cubicBezTo>
                  <a:close/>
                  <a:moveTo>
                    <a:pt x="127" y="204"/>
                  </a:moveTo>
                  <a:cubicBezTo>
                    <a:pt x="84" y="204"/>
                    <a:pt x="49" y="169"/>
                    <a:pt x="49" y="127"/>
                  </a:cubicBezTo>
                  <a:cubicBezTo>
                    <a:pt x="49" y="84"/>
                    <a:pt x="84" y="49"/>
                    <a:pt x="127" y="49"/>
                  </a:cubicBezTo>
                  <a:cubicBezTo>
                    <a:pt x="170" y="49"/>
                    <a:pt x="205" y="84"/>
                    <a:pt x="205" y="127"/>
                  </a:cubicBezTo>
                  <a:cubicBezTo>
                    <a:pt x="205" y="169"/>
                    <a:pt x="170" y="204"/>
                    <a:pt x="127" y="204"/>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7" name="图形"/>
            <p:cNvSpPr/>
            <p:nvPr>
              <p:custDataLst>
                <p:tags r:id="rId6"/>
              </p:custDataLst>
            </p:nvPr>
          </p:nvSpPr>
          <p:spPr>
            <a:xfrm rot="5400000">
              <a:off x="827" y="3921"/>
              <a:ext cx="5348" cy="3188"/>
            </a:xfrm>
            <a:custGeom>
              <a:avLst/>
              <a:gdLst>
                <a:gd name="connsiteX0" fmla="*/ 0 w 4809985"/>
                <a:gd name="connsiteY0" fmla="*/ 1434175 h 2868350"/>
                <a:gd name="connsiteX1" fmla="*/ 1434175 w 4809985"/>
                <a:gd name="connsiteY1" fmla="*/ 0 h 2868350"/>
                <a:gd name="connsiteX2" fmla="*/ 4809985 w 4809985"/>
                <a:gd name="connsiteY2" fmla="*/ 0 h 2868350"/>
                <a:gd name="connsiteX3" fmla="*/ 4809985 w 4809985"/>
                <a:gd name="connsiteY3" fmla="*/ 2868350 h 2868350"/>
                <a:gd name="connsiteX4" fmla="*/ 1434175 w 4809985"/>
                <a:gd name="connsiteY4" fmla="*/ 2868350 h 2868350"/>
                <a:gd name="connsiteX5" fmla="*/ 0 w 4809985"/>
                <a:gd name="connsiteY5" fmla="*/ 1434175 h 28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985" h="2868350">
                  <a:moveTo>
                    <a:pt x="0" y="1434175"/>
                  </a:moveTo>
                  <a:cubicBezTo>
                    <a:pt x="0" y="642102"/>
                    <a:pt x="642102" y="0"/>
                    <a:pt x="1434175" y="0"/>
                  </a:cubicBezTo>
                  <a:lnTo>
                    <a:pt x="4809985" y="0"/>
                  </a:lnTo>
                  <a:lnTo>
                    <a:pt x="4809985" y="2868350"/>
                  </a:lnTo>
                  <a:lnTo>
                    <a:pt x="1434175" y="2868350"/>
                  </a:lnTo>
                  <a:cubicBezTo>
                    <a:pt x="642102" y="2868350"/>
                    <a:pt x="0" y="2226248"/>
                    <a:pt x="0" y="1434175"/>
                  </a:cubicBezTo>
                  <a:close/>
                </a:path>
              </a:pathLst>
            </a:custGeom>
            <a:solidFill>
              <a:schemeClr val="accent1">
                <a:lumMod val="20000"/>
                <a:lumOff val="80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8" name="图形"/>
            <p:cNvSpPr/>
            <p:nvPr>
              <p:custDataLst>
                <p:tags r:id="rId7"/>
              </p:custDataLst>
            </p:nvPr>
          </p:nvSpPr>
          <p:spPr>
            <a:xfrm>
              <a:off x="2585" y="3500"/>
              <a:ext cx="1831" cy="1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9" name="图形"/>
            <p:cNvSpPr/>
            <p:nvPr>
              <p:custDataLst>
                <p:tags r:id="rId8"/>
              </p:custDataLst>
            </p:nvPr>
          </p:nvSpPr>
          <p:spPr>
            <a:xfrm>
              <a:off x="2467" y="3381"/>
              <a:ext cx="2068" cy="2068"/>
            </a:xfrm>
            <a:prstGeom prst="ellipse">
              <a:avLst/>
            </a:prstGeom>
            <a:gradFill>
              <a:gsLst>
                <a:gs pos="0">
                  <a:schemeClr val="accent1"/>
                </a:gs>
                <a:gs pos="100000">
                  <a:schemeClr val="accent2"/>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grpSp>
          <p:nvGrpSpPr>
            <p:cNvPr id="10" name="组合 9"/>
            <p:cNvGrpSpPr/>
            <p:nvPr/>
          </p:nvGrpSpPr>
          <p:grpSpPr>
            <a:xfrm>
              <a:off x="2916" y="4011"/>
              <a:ext cx="1172" cy="839"/>
              <a:chOff x="6640513" y="1901826"/>
              <a:chExt cx="1119187" cy="801688"/>
            </a:xfrm>
            <a:solidFill>
              <a:schemeClr val="bg1"/>
            </a:solidFill>
          </p:grpSpPr>
          <p:sp>
            <p:nvSpPr>
              <p:cNvPr id="11" name="图形"/>
              <p:cNvSpPr>
                <a:spLocks noEditPoints="1"/>
              </p:cNvSpPr>
              <p:nvPr>
                <p:custDataLst>
                  <p:tags r:id="rId26"/>
                </p:custDataLst>
              </p:nvPr>
            </p:nvSpPr>
            <p:spPr bwMode="auto">
              <a:xfrm>
                <a:off x="6640513" y="1933576"/>
                <a:ext cx="769938" cy="769938"/>
              </a:xfrm>
              <a:custGeom>
                <a:avLst/>
                <a:gdLst>
                  <a:gd name="T0" fmla="*/ 286 w 297"/>
                  <a:gd name="T1" fmla="*/ 116 h 297"/>
                  <a:gd name="T2" fmla="*/ 269 w 297"/>
                  <a:gd name="T3" fmla="*/ 116 h 297"/>
                  <a:gd name="T4" fmla="*/ 257 w 297"/>
                  <a:gd name="T5" fmla="*/ 83 h 297"/>
                  <a:gd name="T6" fmla="*/ 268 w 297"/>
                  <a:gd name="T7" fmla="*/ 72 h 297"/>
                  <a:gd name="T8" fmla="*/ 267 w 297"/>
                  <a:gd name="T9" fmla="*/ 57 h 297"/>
                  <a:gd name="T10" fmla="*/ 236 w 297"/>
                  <a:gd name="T11" fmla="*/ 26 h 297"/>
                  <a:gd name="T12" fmla="*/ 221 w 297"/>
                  <a:gd name="T13" fmla="*/ 26 h 297"/>
                  <a:gd name="T14" fmla="*/ 212 w 297"/>
                  <a:gd name="T15" fmla="*/ 36 h 297"/>
                  <a:gd name="T16" fmla="*/ 181 w 297"/>
                  <a:gd name="T17" fmla="*/ 22 h 297"/>
                  <a:gd name="T18" fmla="*/ 181 w 297"/>
                  <a:gd name="T19" fmla="*/ 10 h 297"/>
                  <a:gd name="T20" fmla="*/ 171 w 297"/>
                  <a:gd name="T21" fmla="*/ 0 h 297"/>
                  <a:gd name="T22" fmla="*/ 126 w 297"/>
                  <a:gd name="T23" fmla="*/ 0 h 297"/>
                  <a:gd name="T24" fmla="*/ 116 w 297"/>
                  <a:gd name="T25" fmla="*/ 10 h 297"/>
                  <a:gd name="T26" fmla="*/ 116 w 297"/>
                  <a:gd name="T27" fmla="*/ 19 h 297"/>
                  <a:gd name="T28" fmla="*/ 77 w 297"/>
                  <a:gd name="T29" fmla="*/ 34 h 297"/>
                  <a:gd name="T30" fmla="*/ 72 w 297"/>
                  <a:gd name="T31" fmla="*/ 29 h 297"/>
                  <a:gd name="T32" fmla="*/ 57 w 297"/>
                  <a:gd name="T33" fmla="*/ 29 h 297"/>
                  <a:gd name="T34" fmla="*/ 26 w 297"/>
                  <a:gd name="T35" fmla="*/ 61 h 297"/>
                  <a:gd name="T36" fmla="*/ 26 w 297"/>
                  <a:gd name="T37" fmla="*/ 76 h 297"/>
                  <a:gd name="T38" fmla="*/ 31 w 297"/>
                  <a:gd name="T39" fmla="*/ 81 h 297"/>
                  <a:gd name="T40" fmla="*/ 17 w 297"/>
                  <a:gd name="T41" fmla="*/ 116 h 297"/>
                  <a:gd name="T42" fmla="*/ 10 w 297"/>
                  <a:gd name="T43" fmla="*/ 116 h 297"/>
                  <a:gd name="T44" fmla="*/ 0 w 297"/>
                  <a:gd name="T45" fmla="*/ 126 h 297"/>
                  <a:gd name="T46" fmla="*/ 0 w 297"/>
                  <a:gd name="T47" fmla="*/ 171 h 297"/>
                  <a:gd name="T48" fmla="*/ 10 w 297"/>
                  <a:gd name="T49" fmla="*/ 181 h 297"/>
                  <a:gd name="T50" fmla="*/ 18 w 297"/>
                  <a:gd name="T51" fmla="*/ 181 h 297"/>
                  <a:gd name="T52" fmla="*/ 35 w 297"/>
                  <a:gd name="T53" fmla="*/ 218 h 297"/>
                  <a:gd name="T54" fmla="*/ 29 w 297"/>
                  <a:gd name="T55" fmla="*/ 225 h 297"/>
                  <a:gd name="T56" fmla="*/ 29 w 297"/>
                  <a:gd name="T57" fmla="*/ 240 h 297"/>
                  <a:gd name="T58" fmla="*/ 61 w 297"/>
                  <a:gd name="T59" fmla="*/ 271 h 297"/>
                  <a:gd name="T60" fmla="*/ 76 w 297"/>
                  <a:gd name="T61" fmla="*/ 270 h 297"/>
                  <a:gd name="T62" fmla="*/ 84 w 297"/>
                  <a:gd name="T63" fmla="*/ 262 h 297"/>
                  <a:gd name="T64" fmla="*/ 116 w 297"/>
                  <a:gd name="T65" fmla="*/ 273 h 297"/>
                  <a:gd name="T66" fmla="*/ 116 w 297"/>
                  <a:gd name="T67" fmla="*/ 286 h 297"/>
                  <a:gd name="T68" fmla="*/ 126 w 297"/>
                  <a:gd name="T69" fmla="*/ 297 h 297"/>
                  <a:gd name="T70" fmla="*/ 171 w 297"/>
                  <a:gd name="T71" fmla="*/ 297 h 297"/>
                  <a:gd name="T72" fmla="*/ 181 w 297"/>
                  <a:gd name="T73" fmla="*/ 286 h 297"/>
                  <a:gd name="T74" fmla="*/ 181 w 297"/>
                  <a:gd name="T75" fmla="*/ 270 h 297"/>
                  <a:gd name="T76" fmla="*/ 213 w 297"/>
                  <a:gd name="T77" fmla="*/ 256 h 297"/>
                  <a:gd name="T78" fmla="*/ 225 w 297"/>
                  <a:gd name="T79" fmla="*/ 268 h 297"/>
                  <a:gd name="T80" fmla="*/ 240 w 297"/>
                  <a:gd name="T81" fmla="*/ 267 h 297"/>
                  <a:gd name="T82" fmla="*/ 271 w 297"/>
                  <a:gd name="T83" fmla="*/ 236 h 297"/>
                  <a:gd name="T84" fmla="*/ 270 w 297"/>
                  <a:gd name="T85" fmla="*/ 221 h 297"/>
                  <a:gd name="T86" fmla="*/ 257 w 297"/>
                  <a:gd name="T87" fmla="*/ 208 h 297"/>
                  <a:gd name="T88" fmla="*/ 268 w 297"/>
                  <a:gd name="T89" fmla="*/ 181 h 297"/>
                  <a:gd name="T90" fmla="*/ 286 w 297"/>
                  <a:gd name="T91" fmla="*/ 181 h 297"/>
                  <a:gd name="T92" fmla="*/ 297 w 297"/>
                  <a:gd name="T93" fmla="*/ 171 h 297"/>
                  <a:gd name="T94" fmla="*/ 297 w 297"/>
                  <a:gd name="T95" fmla="*/ 126 h 297"/>
                  <a:gd name="T96" fmla="*/ 286 w 297"/>
                  <a:gd name="T97" fmla="*/ 116 h 297"/>
                  <a:gd name="T98" fmla="*/ 143 w 297"/>
                  <a:gd name="T99" fmla="*/ 216 h 297"/>
                  <a:gd name="T100" fmla="*/ 73 w 297"/>
                  <a:gd name="T101" fmla="*/ 146 h 297"/>
                  <a:gd name="T102" fmla="*/ 143 w 297"/>
                  <a:gd name="T103" fmla="*/ 76 h 297"/>
                  <a:gd name="T104" fmla="*/ 213 w 297"/>
                  <a:gd name="T105" fmla="*/ 146 h 297"/>
                  <a:gd name="T106" fmla="*/ 143 w 297"/>
                  <a:gd name="T107"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297">
                    <a:moveTo>
                      <a:pt x="286" y="116"/>
                    </a:moveTo>
                    <a:cubicBezTo>
                      <a:pt x="269" y="116"/>
                      <a:pt x="269" y="116"/>
                      <a:pt x="269" y="116"/>
                    </a:cubicBezTo>
                    <a:cubicBezTo>
                      <a:pt x="266" y="104"/>
                      <a:pt x="262" y="93"/>
                      <a:pt x="257" y="83"/>
                    </a:cubicBezTo>
                    <a:cubicBezTo>
                      <a:pt x="268" y="72"/>
                      <a:pt x="268" y="72"/>
                      <a:pt x="268" y="72"/>
                    </a:cubicBezTo>
                    <a:cubicBezTo>
                      <a:pt x="272" y="68"/>
                      <a:pt x="272" y="61"/>
                      <a:pt x="267" y="57"/>
                    </a:cubicBezTo>
                    <a:cubicBezTo>
                      <a:pt x="236" y="26"/>
                      <a:pt x="236" y="26"/>
                      <a:pt x="236" y="26"/>
                    </a:cubicBezTo>
                    <a:cubicBezTo>
                      <a:pt x="231" y="22"/>
                      <a:pt x="225" y="22"/>
                      <a:pt x="221" y="26"/>
                    </a:cubicBezTo>
                    <a:cubicBezTo>
                      <a:pt x="212" y="36"/>
                      <a:pt x="212" y="36"/>
                      <a:pt x="212" y="36"/>
                    </a:cubicBezTo>
                    <a:cubicBezTo>
                      <a:pt x="202" y="30"/>
                      <a:pt x="192" y="25"/>
                      <a:pt x="181" y="22"/>
                    </a:cubicBezTo>
                    <a:cubicBezTo>
                      <a:pt x="181" y="10"/>
                      <a:pt x="181" y="10"/>
                      <a:pt x="181" y="10"/>
                    </a:cubicBezTo>
                    <a:cubicBezTo>
                      <a:pt x="181" y="5"/>
                      <a:pt x="176" y="0"/>
                      <a:pt x="171" y="0"/>
                    </a:cubicBezTo>
                    <a:cubicBezTo>
                      <a:pt x="126" y="0"/>
                      <a:pt x="126" y="0"/>
                      <a:pt x="126" y="0"/>
                    </a:cubicBezTo>
                    <a:cubicBezTo>
                      <a:pt x="120" y="0"/>
                      <a:pt x="116" y="5"/>
                      <a:pt x="116" y="10"/>
                    </a:cubicBezTo>
                    <a:cubicBezTo>
                      <a:pt x="116" y="19"/>
                      <a:pt x="116" y="19"/>
                      <a:pt x="116" y="19"/>
                    </a:cubicBezTo>
                    <a:cubicBezTo>
                      <a:pt x="102" y="22"/>
                      <a:pt x="89" y="27"/>
                      <a:pt x="77" y="34"/>
                    </a:cubicBezTo>
                    <a:cubicBezTo>
                      <a:pt x="72" y="29"/>
                      <a:pt x="72" y="29"/>
                      <a:pt x="72" y="29"/>
                    </a:cubicBezTo>
                    <a:cubicBezTo>
                      <a:pt x="68" y="25"/>
                      <a:pt x="61" y="25"/>
                      <a:pt x="57" y="29"/>
                    </a:cubicBezTo>
                    <a:cubicBezTo>
                      <a:pt x="26" y="61"/>
                      <a:pt x="26" y="61"/>
                      <a:pt x="26" y="61"/>
                    </a:cubicBezTo>
                    <a:cubicBezTo>
                      <a:pt x="22" y="65"/>
                      <a:pt x="22" y="72"/>
                      <a:pt x="26" y="76"/>
                    </a:cubicBezTo>
                    <a:cubicBezTo>
                      <a:pt x="31" y="81"/>
                      <a:pt x="31" y="81"/>
                      <a:pt x="31" y="81"/>
                    </a:cubicBezTo>
                    <a:cubicBezTo>
                      <a:pt x="25" y="91"/>
                      <a:pt x="20" y="103"/>
                      <a:pt x="17" y="116"/>
                    </a:cubicBezTo>
                    <a:cubicBezTo>
                      <a:pt x="10" y="116"/>
                      <a:pt x="10" y="116"/>
                      <a:pt x="10" y="116"/>
                    </a:cubicBezTo>
                    <a:cubicBezTo>
                      <a:pt x="5" y="116"/>
                      <a:pt x="0" y="120"/>
                      <a:pt x="0" y="126"/>
                    </a:cubicBezTo>
                    <a:cubicBezTo>
                      <a:pt x="0" y="171"/>
                      <a:pt x="0" y="171"/>
                      <a:pt x="0" y="171"/>
                    </a:cubicBezTo>
                    <a:cubicBezTo>
                      <a:pt x="0" y="176"/>
                      <a:pt x="5" y="181"/>
                      <a:pt x="10" y="181"/>
                    </a:cubicBezTo>
                    <a:cubicBezTo>
                      <a:pt x="18" y="181"/>
                      <a:pt x="18" y="181"/>
                      <a:pt x="18" y="181"/>
                    </a:cubicBezTo>
                    <a:cubicBezTo>
                      <a:pt x="22" y="194"/>
                      <a:pt x="28" y="207"/>
                      <a:pt x="35" y="218"/>
                    </a:cubicBezTo>
                    <a:cubicBezTo>
                      <a:pt x="29" y="225"/>
                      <a:pt x="29" y="225"/>
                      <a:pt x="29" y="225"/>
                    </a:cubicBezTo>
                    <a:cubicBezTo>
                      <a:pt x="25" y="229"/>
                      <a:pt x="25" y="236"/>
                      <a:pt x="29" y="240"/>
                    </a:cubicBezTo>
                    <a:cubicBezTo>
                      <a:pt x="61" y="271"/>
                      <a:pt x="61" y="271"/>
                      <a:pt x="61" y="271"/>
                    </a:cubicBezTo>
                    <a:cubicBezTo>
                      <a:pt x="65" y="275"/>
                      <a:pt x="72" y="275"/>
                      <a:pt x="76" y="270"/>
                    </a:cubicBezTo>
                    <a:cubicBezTo>
                      <a:pt x="84" y="262"/>
                      <a:pt x="84" y="262"/>
                      <a:pt x="84" y="262"/>
                    </a:cubicBezTo>
                    <a:cubicBezTo>
                      <a:pt x="94" y="267"/>
                      <a:pt x="105" y="270"/>
                      <a:pt x="116" y="273"/>
                    </a:cubicBezTo>
                    <a:cubicBezTo>
                      <a:pt x="116" y="286"/>
                      <a:pt x="116" y="286"/>
                      <a:pt x="116" y="286"/>
                    </a:cubicBezTo>
                    <a:cubicBezTo>
                      <a:pt x="116" y="292"/>
                      <a:pt x="120" y="297"/>
                      <a:pt x="126" y="297"/>
                    </a:cubicBezTo>
                    <a:cubicBezTo>
                      <a:pt x="171" y="297"/>
                      <a:pt x="171" y="297"/>
                      <a:pt x="171" y="297"/>
                    </a:cubicBezTo>
                    <a:cubicBezTo>
                      <a:pt x="176" y="297"/>
                      <a:pt x="181" y="292"/>
                      <a:pt x="181" y="286"/>
                    </a:cubicBezTo>
                    <a:cubicBezTo>
                      <a:pt x="181" y="270"/>
                      <a:pt x="181" y="270"/>
                      <a:pt x="181" y="270"/>
                    </a:cubicBezTo>
                    <a:cubicBezTo>
                      <a:pt x="192" y="267"/>
                      <a:pt x="203" y="262"/>
                      <a:pt x="213" y="256"/>
                    </a:cubicBezTo>
                    <a:cubicBezTo>
                      <a:pt x="225" y="268"/>
                      <a:pt x="225" y="268"/>
                      <a:pt x="225" y="268"/>
                    </a:cubicBezTo>
                    <a:cubicBezTo>
                      <a:pt x="229" y="272"/>
                      <a:pt x="236" y="272"/>
                      <a:pt x="240" y="267"/>
                    </a:cubicBezTo>
                    <a:cubicBezTo>
                      <a:pt x="271" y="236"/>
                      <a:pt x="271" y="236"/>
                      <a:pt x="271" y="236"/>
                    </a:cubicBezTo>
                    <a:cubicBezTo>
                      <a:pt x="275" y="231"/>
                      <a:pt x="274" y="225"/>
                      <a:pt x="270" y="221"/>
                    </a:cubicBezTo>
                    <a:cubicBezTo>
                      <a:pt x="257" y="208"/>
                      <a:pt x="257" y="208"/>
                      <a:pt x="257" y="208"/>
                    </a:cubicBezTo>
                    <a:cubicBezTo>
                      <a:pt x="262" y="200"/>
                      <a:pt x="265" y="190"/>
                      <a:pt x="268" y="181"/>
                    </a:cubicBezTo>
                    <a:cubicBezTo>
                      <a:pt x="286" y="181"/>
                      <a:pt x="286" y="181"/>
                      <a:pt x="286" y="181"/>
                    </a:cubicBezTo>
                    <a:cubicBezTo>
                      <a:pt x="292" y="181"/>
                      <a:pt x="297" y="176"/>
                      <a:pt x="297" y="171"/>
                    </a:cubicBezTo>
                    <a:cubicBezTo>
                      <a:pt x="297" y="126"/>
                      <a:pt x="297" y="126"/>
                      <a:pt x="297" y="126"/>
                    </a:cubicBezTo>
                    <a:cubicBezTo>
                      <a:pt x="297" y="120"/>
                      <a:pt x="292" y="116"/>
                      <a:pt x="286" y="116"/>
                    </a:cubicBezTo>
                    <a:close/>
                    <a:moveTo>
                      <a:pt x="143" y="216"/>
                    </a:moveTo>
                    <a:cubicBezTo>
                      <a:pt x="105" y="216"/>
                      <a:pt x="73" y="185"/>
                      <a:pt x="73" y="146"/>
                    </a:cubicBezTo>
                    <a:cubicBezTo>
                      <a:pt x="73" y="108"/>
                      <a:pt x="105" y="76"/>
                      <a:pt x="143" y="76"/>
                    </a:cubicBezTo>
                    <a:cubicBezTo>
                      <a:pt x="182" y="76"/>
                      <a:pt x="213" y="108"/>
                      <a:pt x="213" y="146"/>
                    </a:cubicBezTo>
                    <a:cubicBezTo>
                      <a:pt x="213" y="185"/>
                      <a:pt x="182" y="216"/>
                      <a:pt x="143" y="21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12" name="图形"/>
              <p:cNvSpPr>
                <a:spLocks noEditPoints="1"/>
              </p:cNvSpPr>
              <p:nvPr>
                <p:custDataLst>
                  <p:tags r:id="rId27"/>
                </p:custDataLst>
              </p:nvPr>
            </p:nvSpPr>
            <p:spPr bwMode="auto">
              <a:xfrm>
                <a:off x="7350125" y="1901826"/>
                <a:ext cx="409575" cy="412750"/>
              </a:xfrm>
              <a:custGeom>
                <a:avLst/>
                <a:gdLst>
                  <a:gd name="T0" fmla="*/ 143 w 158"/>
                  <a:gd name="T1" fmla="*/ 41 h 159"/>
                  <a:gd name="T2" fmla="*/ 135 w 158"/>
                  <a:gd name="T3" fmla="*/ 44 h 159"/>
                  <a:gd name="T4" fmla="*/ 123 w 158"/>
                  <a:gd name="T5" fmla="*/ 30 h 159"/>
                  <a:gd name="T6" fmla="*/ 127 w 158"/>
                  <a:gd name="T7" fmla="*/ 22 h 159"/>
                  <a:gd name="T8" fmla="*/ 124 w 158"/>
                  <a:gd name="T9" fmla="*/ 15 h 159"/>
                  <a:gd name="T10" fmla="*/ 103 w 158"/>
                  <a:gd name="T11" fmla="*/ 4 h 159"/>
                  <a:gd name="T12" fmla="*/ 96 w 158"/>
                  <a:gd name="T13" fmla="*/ 7 h 159"/>
                  <a:gd name="T14" fmla="*/ 93 w 158"/>
                  <a:gd name="T15" fmla="*/ 13 h 159"/>
                  <a:gd name="T16" fmla="*/ 75 w 158"/>
                  <a:gd name="T17" fmla="*/ 11 h 159"/>
                  <a:gd name="T18" fmla="*/ 73 w 158"/>
                  <a:gd name="T19" fmla="*/ 5 h 159"/>
                  <a:gd name="T20" fmla="*/ 67 w 158"/>
                  <a:gd name="T21" fmla="*/ 1 h 159"/>
                  <a:gd name="T22" fmla="*/ 44 w 158"/>
                  <a:gd name="T23" fmla="*/ 8 h 159"/>
                  <a:gd name="T24" fmla="*/ 41 w 158"/>
                  <a:gd name="T25" fmla="*/ 15 h 159"/>
                  <a:gd name="T26" fmla="*/ 42 w 158"/>
                  <a:gd name="T27" fmla="*/ 20 h 159"/>
                  <a:gd name="T28" fmla="*/ 25 w 158"/>
                  <a:gd name="T29" fmla="*/ 33 h 159"/>
                  <a:gd name="T30" fmla="*/ 21 w 158"/>
                  <a:gd name="T31" fmla="*/ 32 h 159"/>
                  <a:gd name="T32" fmla="*/ 14 w 158"/>
                  <a:gd name="T33" fmla="*/ 34 h 159"/>
                  <a:gd name="T34" fmla="*/ 4 w 158"/>
                  <a:gd name="T35" fmla="*/ 55 h 159"/>
                  <a:gd name="T36" fmla="*/ 6 w 158"/>
                  <a:gd name="T37" fmla="*/ 63 h 159"/>
                  <a:gd name="T38" fmla="*/ 9 w 158"/>
                  <a:gd name="T39" fmla="*/ 64 h 159"/>
                  <a:gd name="T40" fmla="*/ 8 w 158"/>
                  <a:gd name="T41" fmla="*/ 84 h 159"/>
                  <a:gd name="T42" fmla="*/ 4 w 158"/>
                  <a:gd name="T43" fmla="*/ 85 h 159"/>
                  <a:gd name="T44" fmla="*/ 1 w 158"/>
                  <a:gd name="T45" fmla="*/ 92 h 159"/>
                  <a:gd name="T46" fmla="*/ 8 w 158"/>
                  <a:gd name="T47" fmla="*/ 114 h 159"/>
                  <a:gd name="T48" fmla="*/ 15 w 158"/>
                  <a:gd name="T49" fmla="*/ 118 h 159"/>
                  <a:gd name="T50" fmla="*/ 19 w 158"/>
                  <a:gd name="T51" fmla="*/ 117 h 159"/>
                  <a:gd name="T52" fmla="*/ 33 w 158"/>
                  <a:gd name="T53" fmla="*/ 133 h 159"/>
                  <a:gd name="T54" fmla="*/ 31 w 158"/>
                  <a:gd name="T55" fmla="*/ 137 h 159"/>
                  <a:gd name="T56" fmla="*/ 34 w 158"/>
                  <a:gd name="T57" fmla="*/ 145 h 159"/>
                  <a:gd name="T58" fmla="*/ 54 w 158"/>
                  <a:gd name="T59" fmla="*/ 155 h 159"/>
                  <a:gd name="T60" fmla="*/ 62 w 158"/>
                  <a:gd name="T61" fmla="*/ 152 h 159"/>
                  <a:gd name="T62" fmla="*/ 65 w 158"/>
                  <a:gd name="T63" fmla="*/ 147 h 159"/>
                  <a:gd name="T64" fmla="*/ 82 w 158"/>
                  <a:gd name="T65" fmla="*/ 147 h 159"/>
                  <a:gd name="T66" fmla="*/ 84 w 158"/>
                  <a:gd name="T67" fmla="*/ 154 h 159"/>
                  <a:gd name="T68" fmla="*/ 91 w 158"/>
                  <a:gd name="T69" fmla="*/ 158 h 159"/>
                  <a:gd name="T70" fmla="*/ 114 w 158"/>
                  <a:gd name="T71" fmla="*/ 151 h 159"/>
                  <a:gd name="T72" fmla="*/ 117 w 158"/>
                  <a:gd name="T73" fmla="*/ 144 h 159"/>
                  <a:gd name="T74" fmla="*/ 115 w 158"/>
                  <a:gd name="T75" fmla="*/ 136 h 159"/>
                  <a:gd name="T76" fmla="*/ 128 w 158"/>
                  <a:gd name="T77" fmla="*/ 123 h 159"/>
                  <a:gd name="T78" fmla="*/ 136 w 158"/>
                  <a:gd name="T79" fmla="*/ 128 h 159"/>
                  <a:gd name="T80" fmla="*/ 144 w 158"/>
                  <a:gd name="T81" fmla="*/ 125 h 159"/>
                  <a:gd name="T82" fmla="*/ 154 w 158"/>
                  <a:gd name="T83" fmla="*/ 104 h 159"/>
                  <a:gd name="T84" fmla="*/ 152 w 158"/>
                  <a:gd name="T85" fmla="*/ 97 h 159"/>
                  <a:gd name="T86" fmla="*/ 143 w 158"/>
                  <a:gd name="T87" fmla="*/ 92 h 159"/>
                  <a:gd name="T88" fmla="*/ 144 w 158"/>
                  <a:gd name="T89" fmla="*/ 77 h 159"/>
                  <a:gd name="T90" fmla="*/ 154 w 158"/>
                  <a:gd name="T91" fmla="*/ 74 h 159"/>
                  <a:gd name="T92" fmla="*/ 157 w 158"/>
                  <a:gd name="T93" fmla="*/ 67 h 159"/>
                  <a:gd name="T94" fmla="*/ 150 w 158"/>
                  <a:gd name="T95" fmla="*/ 45 h 159"/>
                  <a:gd name="T96" fmla="*/ 143 w 158"/>
                  <a:gd name="T97" fmla="*/ 41 h 159"/>
                  <a:gd name="T98" fmla="*/ 87 w 158"/>
                  <a:gd name="T99" fmla="*/ 114 h 159"/>
                  <a:gd name="T100" fmla="*/ 41 w 158"/>
                  <a:gd name="T101" fmla="*/ 90 h 159"/>
                  <a:gd name="T102" fmla="*/ 65 w 158"/>
                  <a:gd name="T103" fmla="*/ 44 h 159"/>
                  <a:gd name="T104" fmla="*/ 111 w 158"/>
                  <a:gd name="T105" fmla="*/ 68 h 159"/>
                  <a:gd name="T106" fmla="*/ 87 w 158"/>
                  <a:gd name="T107" fmla="*/ 11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 h="159">
                    <a:moveTo>
                      <a:pt x="143" y="41"/>
                    </a:moveTo>
                    <a:cubicBezTo>
                      <a:pt x="135" y="44"/>
                      <a:pt x="135" y="44"/>
                      <a:pt x="135" y="44"/>
                    </a:cubicBezTo>
                    <a:cubicBezTo>
                      <a:pt x="131" y="39"/>
                      <a:pt x="127" y="34"/>
                      <a:pt x="123" y="30"/>
                    </a:cubicBezTo>
                    <a:cubicBezTo>
                      <a:pt x="127" y="22"/>
                      <a:pt x="127" y="22"/>
                      <a:pt x="127" y="22"/>
                    </a:cubicBezTo>
                    <a:cubicBezTo>
                      <a:pt x="128" y="19"/>
                      <a:pt x="127" y="16"/>
                      <a:pt x="124" y="15"/>
                    </a:cubicBezTo>
                    <a:cubicBezTo>
                      <a:pt x="103" y="4"/>
                      <a:pt x="103" y="4"/>
                      <a:pt x="103" y="4"/>
                    </a:cubicBezTo>
                    <a:cubicBezTo>
                      <a:pt x="101" y="3"/>
                      <a:pt x="97" y="4"/>
                      <a:pt x="96" y="7"/>
                    </a:cubicBezTo>
                    <a:cubicBezTo>
                      <a:pt x="93" y="13"/>
                      <a:pt x="93" y="13"/>
                      <a:pt x="93" y="13"/>
                    </a:cubicBezTo>
                    <a:cubicBezTo>
                      <a:pt x="87" y="11"/>
                      <a:pt x="81" y="11"/>
                      <a:pt x="75" y="11"/>
                    </a:cubicBezTo>
                    <a:cubicBezTo>
                      <a:pt x="73" y="5"/>
                      <a:pt x="73" y="5"/>
                      <a:pt x="73" y="5"/>
                    </a:cubicBezTo>
                    <a:cubicBezTo>
                      <a:pt x="73" y="2"/>
                      <a:pt x="69" y="0"/>
                      <a:pt x="67" y="1"/>
                    </a:cubicBezTo>
                    <a:cubicBezTo>
                      <a:pt x="44" y="8"/>
                      <a:pt x="44" y="8"/>
                      <a:pt x="44" y="8"/>
                    </a:cubicBezTo>
                    <a:cubicBezTo>
                      <a:pt x="41" y="9"/>
                      <a:pt x="40" y="12"/>
                      <a:pt x="41" y="15"/>
                    </a:cubicBezTo>
                    <a:cubicBezTo>
                      <a:pt x="42" y="20"/>
                      <a:pt x="42" y="20"/>
                      <a:pt x="42" y="20"/>
                    </a:cubicBezTo>
                    <a:cubicBezTo>
                      <a:pt x="36" y="24"/>
                      <a:pt x="30" y="28"/>
                      <a:pt x="25" y="33"/>
                    </a:cubicBezTo>
                    <a:cubicBezTo>
                      <a:pt x="21" y="32"/>
                      <a:pt x="21" y="32"/>
                      <a:pt x="21" y="32"/>
                    </a:cubicBezTo>
                    <a:cubicBezTo>
                      <a:pt x="19" y="30"/>
                      <a:pt x="15" y="31"/>
                      <a:pt x="14" y="34"/>
                    </a:cubicBezTo>
                    <a:cubicBezTo>
                      <a:pt x="4" y="55"/>
                      <a:pt x="4" y="55"/>
                      <a:pt x="4" y="55"/>
                    </a:cubicBezTo>
                    <a:cubicBezTo>
                      <a:pt x="2" y="58"/>
                      <a:pt x="3" y="61"/>
                      <a:pt x="6" y="63"/>
                    </a:cubicBezTo>
                    <a:cubicBezTo>
                      <a:pt x="9" y="64"/>
                      <a:pt x="9" y="64"/>
                      <a:pt x="9" y="64"/>
                    </a:cubicBezTo>
                    <a:cubicBezTo>
                      <a:pt x="8" y="71"/>
                      <a:pt x="7" y="77"/>
                      <a:pt x="8" y="84"/>
                    </a:cubicBezTo>
                    <a:cubicBezTo>
                      <a:pt x="4" y="85"/>
                      <a:pt x="4" y="85"/>
                      <a:pt x="4" y="85"/>
                    </a:cubicBezTo>
                    <a:cubicBezTo>
                      <a:pt x="1" y="86"/>
                      <a:pt x="0" y="89"/>
                      <a:pt x="1" y="92"/>
                    </a:cubicBezTo>
                    <a:cubicBezTo>
                      <a:pt x="8" y="114"/>
                      <a:pt x="8" y="114"/>
                      <a:pt x="8" y="114"/>
                    </a:cubicBezTo>
                    <a:cubicBezTo>
                      <a:pt x="9" y="117"/>
                      <a:pt x="12" y="119"/>
                      <a:pt x="15" y="118"/>
                    </a:cubicBezTo>
                    <a:cubicBezTo>
                      <a:pt x="19" y="117"/>
                      <a:pt x="19" y="117"/>
                      <a:pt x="19" y="117"/>
                    </a:cubicBezTo>
                    <a:cubicBezTo>
                      <a:pt x="23" y="123"/>
                      <a:pt x="28" y="128"/>
                      <a:pt x="33" y="133"/>
                    </a:cubicBezTo>
                    <a:cubicBezTo>
                      <a:pt x="31" y="137"/>
                      <a:pt x="31" y="137"/>
                      <a:pt x="31" y="137"/>
                    </a:cubicBezTo>
                    <a:cubicBezTo>
                      <a:pt x="30" y="140"/>
                      <a:pt x="31" y="143"/>
                      <a:pt x="34" y="145"/>
                    </a:cubicBezTo>
                    <a:cubicBezTo>
                      <a:pt x="54" y="155"/>
                      <a:pt x="54" y="155"/>
                      <a:pt x="54" y="155"/>
                    </a:cubicBezTo>
                    <a:cubicBezTo>
                      <a:pt x="57" y="156"/>
                      <a:pt x="61" y="155"/>
                      <a:pt x="62" y="152"/>
                    </a:cubicBezTo>
                    <a:cubicBezTo>
                      <a:pt x="65" y="147"/>
                      <a:pt x="65" y="147"/>
                      <a:pt x="65" y="147"/>
                    </a:cubicBezTo>
                    <a:cubicBezTo>
                      <a:pt x="70" y="148"/>
                      <a:pt x="76" y="148"/>
                      <a:pt x="82" y="147"/>
                    </a:cubicBezTo>
                    <a:cubicBezTo>
                      <a:pt x="84" y="154"/>
                      <a:pt x="84" y="154"/>
                      <a:pt x="84" y="154"/>
                    </a:cubicBezTo>
                    <a:cubicBezTo>
                      <a:pt x="85" y="157"/>
                      <a:pt x="89" y="159"/>
                      <a:pt x="91" y="158"/>
                    </a:cubicBezTo>
                    <a:cubicBezTo>
                      <a:pt x="114" y="151"/>
                      <a:pt x="114" y="151"/>
                      <a:pt x="114" y="151"/>
                    </a:cubicBezTo>
                    <a:cubicBezTo>
                      <a:pt x="117" y="150"/>
                      <a:pt x="118" y="147"/>
                      <a:pt x="117" y="144"/>
                    </a:cubicBezTo>
                    <a:cubicBezTo>
                      <a:pt x="115" y="136"/>
                      <a:pt x="115" y="136"/>
                      <a:pt x="115" y="136"/>
                    </a:cubicBezTo>
                    <a:cubicBezTo>
                      <a:pt x="120" y="132"/>
                      <a:pt x="124" y="128"/>
                      <a:pt x="128" y="123"/>
                    </a:cubicBezTo>
                    <a:cubicBezTo>
                      <a:pt x="136" y="128"/>
                      <a:pt x="136" y="128"/>
                      <a:pt x="136" y="128"/>
                    </a:cubicBezTo>
                    <a:cubicBezTo>
                      <a:pt x="139" y="129"/>
                      <a:pt x="143" y="128"/>
                      <a:pt x="144" y="125"/>
                    </a:cubicBezTo>
                    <a:cubicBezTo>
                      <a:pt x="154" y="104"/>
                      <a:pt x="154" y="104"/>
                      <a:pt x="154" y="104"/>
                    </a:cubicBezTo>
                    <a:cubicBezTo>
                      <a:pt x="156" y="101"/>
                      <a:pt x="155" y="98"/>
                      <a:pt x="152" y="97"/>
                    </a:cubicBezTo>
                    <a:cubicBezTo>
                      <a:pt x="143" y="92"/>
                      <a:pt x="143" y="92"/>
                      <a:pt x="143" y="92"/>
                    </a:cubicBezTo>
                    <a:cubicBezTo>
                      <a:pt x="144" y="87"/>
                      <a:pt x="145" y="82"/>
                      <a:pt x="144" y="77"/>
                    </a:cubicBezTo>
                    <a:cubicBezTo>
                      <a:pt x="154" y="74"/>
                      <a:pt x="154" y="74"/>
                      <a:pt x="154" y="74"/>
                    </a:cubicBezTo>
                    <a:cubicBezTo>
                      <a:pt x="157" y="73"/>
                      <a:pt x="158" y="70"/>
                      <a:pt x="157" y="67"/>
                    </a:cubicBezTo>
                    <a:cubicBezTo>
                      <a:pt x="150" y="45"/>
                      <a:pt x="150" y="45"/>
                      <a:pt x="150" y="45"/>
                    </a:cubicBezTo>
                    <a:cubicBezTo>
                      <a:pt x="149" y="42"/>
                      <a:pt x="146" y="40"/>
                      <a:pt x="143" y="41"/>
                    </a:cubicBezTo>
                    <a:close/>
                    <a:moveTo>
                      <a:pt x="87" y="114"/>
                    </a:moveTo>
                    <a:cubicBezTo>
                      <a:pt x="68" y="120"/>
                      <a:pt x="47" y="110"/>
                      <a:pt x="41" y="90"/>
                    </a:cubicBezTo>
                    <a:cubicBezTo>
                      <a:pt x="35" y="71"/>
                      <a:pt x="46" y="50"/>
                      <a:pt x="65" y="44"/>
                    </a:cubicBezTo>
                    <a:cubicBezTo>
                      <a:pt x="84" y="38"/>
                      <a:pt x="105" y="49"/>
                      <a:pt x="111" y="68"/>
                    </a:cubicBezTo>
                    <a:cubicBezTo>
                      <a:pt x="117" y="88"/>
                      <a:pt x="106" y="108"/>
                      <a:pt x="87" y="114"/>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思源黑体旧字形 Light" panose="020B0300000000000000" charset="-128"/>
                  <a:ea typeface="思源黑体旧字形 Light" panose="020B0300000000000000" charset="-128"/>
                  <a:cs typeface="+mn-ea"/>
                  <a:sym typeface="+mn-lt"/>
                </a:endParaRPr>
              </a:p>
            </p:txBody>
          </p:sp>
        </p:grpSp>
        <p:sp>
          <p:nvSpPr>
            <p:cNvPr id="13" name="图形"/>
            <p:cNvSpPr/>
            <p:nvPr>
              <p:custDataLst>
                <p:tags r:id="rId9"/>
              </p:custDataLst>
            </p:nvPr>
          </p:nvSpPr>
          <p:spPr>
            <a:xfrm rot="5400000">
              <a:off x="8734" y="3921"/>
              <a:ext cx="5348" cy="3188"/>
            </a:xfrm>
            <a:custGeom>
              <a:avLst/>
              <a:gdLst>
                <a:gd name="connsiteX0" fmla="*/ 0 w 4809985"/>
                <a:gd name="connsiteY0" fmla="*/ 1434175 h 2868350"/>
                <a:gd name="connsiteX1" fmla="*/ 1434175 w 4809985"/>
                <a:gd name="connsiteY1" fmla="*/ 0 h 2868350"/>
                <a:gd name="connsiteX2" fmla="*/ 4809985 w 4809985"/>
                <a:gd name="connsiteY2" fmla="*/ 0 h 2868350"/>
                <a:gd name="connsiteX3" fmla="*/ 4809985 w 4809985"/>
                <a:gd name="connsiteY3" fmla="*/ 2868350 h 2868350"/>
                <a:gd name="connsiteX4" fmla="*/ 1434175 w 4809985"/>
                <a:gd name="connsiteY4" fmla="*/ 2868350 h 2868350"/>
                <a:gd name="connsiteX5" fmla="*/ 0 w 4809985"/>
                <a:gd name="connsiteY5" fmla="*/ 1434175 h 28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985" h="2868350">
                  <a:moveTo>
                    <a:pt x="0" y="1434175"/>
                  </a:moveTo>
                  <a:cubicBezTo>
                    <a:pt x="0" y="642102"/>
                    <a:pt x="642102" y="0"/>
                    <a:pt x="1434175" y="0"/>
                  </a:cubicBezTo>
                  <a:lnTo>
                    <a:pt x="4809985" y="0"/>
                  </a:lnTo>
                  <a:lnTo>
                    <a:pt x="4809985" y="2868350"/>
                  </a:lnTo>
                  <a:lnTo>
                    <a:pt x="1434175" y="2868350"/>
                  </a:lnTo>
                  <a:cubicBezTo>
                    <a:pt x="642102" y="2868350"/>
                    <a:pt x="0" y="2226248"/>
                    <a:pt x="0" y="1434175"/>
                  </a:cubicBezTo>
                  <a:close/>
                </a:path>
              </a:pathLst>
            </a:custGeom>
            <a:solidFill>
              <a:schemeClr val="accent1">
                <a:lumMod val="20000"/>
                <a:lumOff val="80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14" name="图形"/>
            <p:cNvSpPr/>
            <p:nvPr>
              <p:custDataLst>
                <p:tags r:id="rId10"/>
              </p:custDataLst>
            </p:nvPr>
          </p:nvSpPr>
          <p:spPr>
            <a:xfrm>
              <a:off x="10491" y="3500"/>
              <a:ext cx="1831" cy="1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dirty="0">
                <a:solidFill>
                  <a:schemeClr val="tx1"/>
                </a:solidFill>
                <a:cs typeface="思源黑体旧字形 Light" panose="020B0300000000000000" charset="-128"/>
              </a:endParaRPr>
            </a:p>
          </p:txBody>
        </p:sp>
        <p:sp>
          <p:nvSpPr>
            <p:cNvPr id="15" name="图形"/>
            <p:cNvSpPr/>
            <p:nvPr>
              <p:custDataLst>
                <p:tags r:id="rId11"/>
              </p:custDataLst>
            </p:nvPr>
          </p:nvSpPr>
          <p:spPr>
            <a:xfrm>
              <a:off x="10374" y="3381"/>
              <a:ext cx="2068" cy="2068"/>
            </a:xfrm>
            <a:prstGeom prst="ellipse">
              <a:avLst/>
            </a:prstGeom>
            <a:gradFill>
              <a:gsLst>
                <a:gs pos="0">
                  <a:schemeClr val="accent1"/>
                </a:gs>
                <a:gs pos="100000">
                  <a:schemeClr val="accent2"/>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grpSp>
          <p:nvGrpSpPr>
            <p:cNvPr id="16" name="组合 15"/>
            <p:cNvGrpSpPr/>
            <p:nvPr/>
          </p:nvGrpSpPr>
          <p:grpSpPr>
            <a:xfrm>
              <a:off x="10764" y="3968"/>
              <a:ext cx="1288" cy="817"/>
              <a:chOff x="9110663" y="1827213"/>
              <a:chExt cx="1155700" cy="733425"/>
            </a:xfrm>
            <a:solidFill>
              <a:schemeClr val="bg1"/>
            </a:solidFill>
          </p:grpSpPr>
          <p:sp>
            <p:nvSpPr>
              <p:cNvPr id="17" name="图形"/>
              <p:cNvSpPr/>
              <p:nvPr>
                <p:custDataLst>
                  <p:tags r:id="rId24"/>
                </p:custDataLst>
              </p:nvPr>
            </p:nvSpPr>
            <p:spPr bwMode="auto">
              <a:xfrm>
                <a:off x="9110663" y="1827213"/>
                <a:ext cx="757238" cy="733425"/>
              </a:xfrm>
              <a:custGeom>
                <a:avLst/>
                <a:gdLst>
                  <a:gd name="T0" fmla="*/ 16 w 292"/>
                  <a:gd name="T1" fmla="*/ 283 h 283"/>
                  <a:gd name="T2" fmla="*/ 37 w 292"/>
                  <a:gd name="T3" fmla="*/ 232 h 283"/>
                  <a:gd name="T4" fmla="*/ 111 w 292"/>
                  <a:gd name="T5" fmla="*/ 167 h 283"/>
                  <a:gd name="T6" fmla="*/ 74 w 292"/>
                  <a:gd name="T7" fmla="*/ 88 h 283"/>
                  <a:gd name="T8" fmla="*/ 149 w 292"/>
                  <a:gd name="T9" fmla="*/ 0 h 283"/>
                  <a:gd name="T10" fmla="*/ 223 w 292"/>
                  <a:gd name="T11" fmla="*/ 96 h 283"/>
                  <a:gd name="T12" fmla="*/ 187 w 292"/>
                  <a:gd name="T13" fmla="*/ 169 h 283"/>
                  <a:gd name="T14" fmla="*/ 265 w 292"/>
                  <a:gd name="T15" fmla="*/ 228 h 283"/>
                  <a:gd name="T16" fmla="*/ 292 w 292"/>
                  <a:gd name="T17" fmla="*/ 283 h 283"/>
                  <a:gd name="T18" fmla="*/ 16 w 292"/>
                  <a:gd name="T1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83">
                    <a:moveTo>
                      <a:pt x="16" y="283"/>
                    </a:moveTo>
                    <a:cubicBezTo>
                      <a:pt x="16" y="283"/>
                      <a:pt x="0" y="244"/>
                      <a:pt x="37" y="232"/>
                    </a:cubicBezTo>
                    <a:cubicBezTo>
                      <a:pt x="74" y="221"/>
                      <a:pt x="111" y="209"/>
                      <a:pt x="111" y="167"/>
                    </a:cubicBezTo>
                    <a:cubicBezTo>
                      <a:pt x="111" y="167"/>
                      <a:pt x="74" y="151"/>
                      <a:pt x="74" y="88"/>
                    </a:cubicBezTo>
                    <a:cubicBezTo>
                      <a:pt x="74" y="33"/>
                      <a:pt x="103" y="0"/>
                      <a:pt x="149" y="0"/>
                    </a:cubicBezTo>
                    <a:cubicBezTo>
                      <a:pt x="196" y="0"/>
                      <a:pt x="223" y="35"/>
                      <a:pt x="223" y="96"/>
                    </a:cubicBezTo>
                    <a:cubicBezTo>
                      <a:pt x="223" y="96"/>
                      <a:pt x="213" y="155"/>
                      <a:pt x="187" y="169"/>
                    </a:cubicBezTo>
                    <a:cubicBezTo>
                      <a:pt x="188" y="179"/>
                      <a:pt x="182" y="216"/>
                      <a:pt x="265" y="228"/>
                    </a:cubicBezTo>
                    <a:cubicBezTo>
                      <a:pt x="291" y="231"/>
                      <a:pt x="292" y="256"/>
                      <a:pt x="292" y="283"/>
                    </a:cubicBezTo>
                    <a:lnTo>
                      <a:pt x="16" y="283"/>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思源黑体旧字形 Light" panose="020B0300000000000000" charset="-128"/>
                  <a:ea typeface="思源黑体旧字形 Light" panose="020B0300000000000000" charset="-128"/>
                  <a:cs typeface="+mn-ea"/>
                  <a:sym typeface="+mn-lt"/>
                </a:endParaRPr>
              </a:p>
            </p:txBody>
          </p:sp>
          <p:sp>
            <p:nvSpPr>
              <p:cNvPr id="18" name="图形"/>
              <p:cNvSpPr/>
              <p:nvPr>
                <p:custDataLst>
                  <p:tags r:id="rId25"/>
                </p:custDataLst>
              </p:nvPr>
            </p:nvSpPr>
            <p:spPr bwMode="auto">
              <a:xfrm>
                <a:off x="9779000" y="1925638"/>
                <a:ext cx="487363" cy="633413"/>
              </a:xfrm>
              <a:custGeom>
                <a:avLst/>
                <a:gdLst>
                  <a:gd name="T0" fmla="*/ 56 w 188"/>
                  <a:gd name="T1" fmla="*/ 244 h 244"/>
                  <a:gd name="T2" fmla="*/ 188 w 188"/>
                  <a:gd name="T3" fmla="*/ 244 h 244"/>
                  <a:gd name="T4" fmla="*/ 165 w 188"/>
                  <a:gd name="T5" fmla="*/ 197 h 244"/>
                  <a:gd name="T6" fmla="*/ 98 w 188"/>
                  <a:gd name="T7" fmla="*/ 146 h 244"/>
                  <a:gd name="T8" fmla="*/ 128 w 188"/>
                  <a:gd name="T9" fmla="*/ 83 h 244"/>
                  <a:gd name="T10" fmla="*/ 65 w 188"/>
                  <a:gd name="T11" fmla="*/ 0 h 244"/>
                  <a:gd name="T12" fmla="*/ 0 w 188"/>
                  <a:gd name="T13" fmla="*/ 76 h 244"/>
                  <a:gd name="T14" fmla="*/ 32 w 188"/>
                  <a:gd name="T15" fmla="*/ 144 h 244"/>
                  <a:gd name="T16" fmla="*/ 18 w 188"/>
                  <a:gd name="T17" fmla="*/ 174 h 244"/>
                  <a:gd name="T18" fmla="*/ 52 w 188"/>
                  <a:gd name="T19" fmla="*/ 204 h 244"/>
                  <a:gd name="T20" fmla="*/ 56 w 188"/>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44">
                    <a:moveTo>
                      <a:pt x="56" y="244"/>
                    </a:moveTo>
                    <a:cubicBezTo>
                      <a:pt x="188" y="244"/>
                      <a:pt x="188" y="244"/>
                      <a:pt x="188" y="244"/>
                    </a:cubicBezTo>
                    <a:cubicBezTo>
                      <a:pt x="188" y="221"/>
                      <a:pt x="187" y="199"/>
                      <a:pt x="165" y="197"/>
                    </a:cubicBezTo>
                    <a:cubicBezTo>
                      <a:pt x="93" y="186"/>
                      <a:pt x="99" y="155"/>
                      <a:pt x="98" y="146"/>
                    </a:cubicBezTo>
                    <a:cubicBezTo>
                      <a:pt x="120" y="134"/>
                      <a:pt x="128" y="83"/>
                      <a:pt x="128" y="83"/>
                    </a:cubicBezTo>
                    <a:cubicBezTo>
                      <a:pt x="128" y="31"/>
                      <a:pt x="105" y="0"/>
                      <a:pt x="65" y="0"/>
                    </a:cubicBezTo>
                    <a:cubicBezTo>
                      <a:pt x="25" y="0"/>
                      <a:pt x="0" y="29"/>
                      <a:pt x="0" y="76"/>
                    </a:cubicBezTo>
                    <a:cubicBezTo>
                      <a:pt x="0" y="130"/>
                      <a:pt x="32" y="144"/>
                      <a:pt x="32" y="144"/>
                    </a:cubicBezTo>
                    <a:cubicBezTo>
                      <a:pt x="32" y="160"/>
                      <a:pt x="25" y="170"/>
                      <a:pt x="18" y="174"/>
                    </a:cubicBezTo>
                    <a:cubicBezTo>
                      <a:pt x="18" y="174"/>
                      <a:pt x="46" y="180"/>
                      <a:pt x="52" y="204"/>
                    </a:cubicBezTo>
                    <a:cubicBezTo>
                      <a:pt x="58" y="221"/>
                      <a:pt x="56" y="244"/>
                      <a:pt x="56" y="244"/>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思源黑体旧字形 Light" panose="020B0300000000000000" charset="-128"/>
                  <a:ea typeface="思源黑体旧字形 Light" panose="020B0300000000000000" charset="-128"/>
                  <a:cs typeface="+mn-ea"/>
                  <a:sym typeface="+mn-lt"/>
                </a:endParaRPr>
              </a:p>
            </p:txBody>
          </p:sp>
        </p:grpSp>
        <p:sp>
          <p:nvSpPr>
            <p:cNvPr id="19" name="图形"/>
            <p:cNvSpPr/>
            <p:nvPr>
              <p:custDataLst>
                <p:tags r:id="rId12"/>
              </p:custDataLst>
            </p:nvPr>
          </p:nvSpPr>
          <p:spPr>
            <a:xfrm rot="5400000">
              <a:off x="12758" y="3921"/>
              <a:ext cx="5348" cy="3188"/>
            </a:xfrm>
            <a:custGeom>
              <a:avLst/>
              <a:gdLst>
                <a:gd name="connsiteX0" fmla="*/ 0 w 4809985"/>
                <a:gd name="connsiteY0" fmla="*/ 1434175 h 2868350"/>
                <a:gd name="connsiteX1" fmla="*/ 1434175 w 4809985"/>
                <a:gd name="connsiteY1" fmla="*/ 0 h 2868350"/>
                <a:gd name="connsiteX2" fmla="*/ 4809985 w 4809985"/>
                <a:gd name="connsiteY2" fmla="*/ 0 h 2868350"/>
                <a:gd name="connsiteX3" fmla="*/ 4809985 w 4809985"/>
                <a:gd name="connsiteY3" fmla="*/ 2868350 h 2868350"/>
                <a:gd name="connsiteX4" fmla="*/ 1434175 w 4809985"/>
                <a:gd name="connsiteY4" fmla="*/ 2868350 h 2868350"/>
                <a:gd name="connsiteX5" fmla="*/ 0 w 4809985"/>
                <a:gd name="connsiteY5" fmla="*/ 1434175 h 28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985" h="2868350">
                  <a:moveTo>
                    <a:pt x="0" y="1434175"/>
                  </a:moveTo>
                  <a:cubicBezTo>
                    <a:pt x="0" y="642102"/>
                    <a:pt x="642102" y="0"/>
                    <a:pt x="1434175" y="0"/>
                  </a:cubicBezTo>
                  <a:lnTo>
                    <a:pt x="4809985" y="0"/>
                  </a:lnTo>
                  <a:lnTo>
                    <a:pt x="4809985" y="2868350"/>
                  </a:lnTo>
                  <a:lnTo>
                    <a:pt x="1434175" y="2868350"/>
                  </a:lnTo>
                  <a:cubicBezTo>
                    <a:pt x="642102" y="2868350"/>
                    <a:pt x="0" y="2226248"/>
                    <a:pt x="0" y="1434175"/>
                  </a:cubicBezTo>
                  <a:close/>
                </a:path>
              </a:pathLst>
            </a:custGeom>
            <a:solidFill>
              <a:schemeClr val="accent1">
                <a:lumMod val="20000"/>
                <a:lumOff val="80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sp>
          <p:nvSpPr>
            <p:cNvPr id="20" name="图形"/>
            <p:cNvSpPr/>
            <p:nvPr>
              <p:custDataLst>
                <p:tags r:id="rId13"/>
              </p:custDataLst>
            </p:nvPr>
          </p:nvSpPr>
          <p:spPr>
            <a:xfrm>
              <a:off x="14515" y="3500"/>
              <a:ext cx="1831" cy="1832"/>
            </a:xfrm>
            <a:prstGeom prst="ellipse">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dirty="0">
                <a:solidFill>
                  <a:schemeClr val="tx1"/>
                </a:solidFill>
                <a:cs typeface="思源黑体旧字形 Light" panose="020B0300000000000000" charset="-128"/>
              </a:endParaRPr>
            </a:p>
          </p:txBody>
        </p:sp>
        <p:sp>
          <p:nvSpPr>
            <p:cNvPr id="21" name="图形"/>
            <p:cNvSpPr/>
            <p:nvPr>
              <p:custDataLst>
                <p:tags r:id="rId14"/>
              </p:custDataLst>
            </p:nvPr>
          </p:nvSpPr>
          <p:spPr>
            <a:xfrm>
              <a:off x="14398" y="3381"/>
              <a:ext cx="2068" cy="206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cs typeface="思源黑体旧字形 Light" panose="020B0300000000000000" charset="-128"/>
              </a:endParaRPr>
            </a:p>
          </p:txBody>
        </p:sp>
        <p:pic>
          <p:nvPicPr>
            <p:cNvPr id="22" name="图形" descr="303b333637393935303bb9a4d7f7"/>
            <p:cNvPicPr>
              <a:picLocks noChangeAspect="1"/>
            </p:cNvPicPr>
            <p:nvPr>
              <p:custDataLst>
                <p:tags r:id="rId15"/>
              </p:custDataLst>
            </p:nvPr>
          </p:nvPicPr>
          <p:blipFill>
            <a:blip r:embed="rId29">
              <a:extLst>
                <a:ext uri="{96DAC541-7B7A-43D3-8B79-37D633B846F1}">
                  <asvg:svgBlip xmlns:asvg="http://schemas.microsoft.com/office/drawing/2016/SVG/main" r:embed="rId30"/>
                </a:ext>
              </a:extLst>
            </a:blip>
            <a:stretch>
              <a:fillRect/>
            </a:stretch>
          </p:blipFill>
          <p:spPr>
            <a:xfrm>
              <a:off x="14961" y="3772"/>
              <a:ext cx="943" cy="1078"/>
            </a:xfrm>
            <a:prstGeom prst="rect">
              <a:avLst/>
            </a:prstGeom>
          </p:spPr>
        </p:pic>
        <p:sp>
          <p:nvSpPr>
            <p:cNvPr id="23" name="图形"/>
            <p:cNvSpPr txBox="1"/>
            <p:nvPr>
              <p:custDataLst>
                <p:tags r:id="rId16"/>
              </p:custDataLst>
            </p:nvPr>
          </p:nvSpPr>
          <p:spPr bwMode="auto">
            <a:xfrm>
              <a:off x="1906" y="5675"/>
              <a:ext cx="319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dirty="0">
                  <a:solidFill>
                    <a:schemeClr val="tx1"/>
                  </a:solidFill>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lang="zh-CN" altLang="en-US" sz="2000" b="1" kern="0" noProof="0" dirty="0">
                <a:ln>
                  <a:noFill/>
                </a:ln>
                <a:solidFill>
                  <a:schemeClr val="tx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24" name="图形"/>
            <p:cNvSpPr/>
            <p:nvPr>
              <p:custDataLst>
                <p:tags r:id="rId17"/>
              </p:custDataLst>
            </p:nvPr>
          </p:nvSpPr>
          <p:spPr bwMode="auto">
            <a:xfrm>
              <a:off x="1986" y="6353"/>
              <a:ext cx="308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5" name="图形"/>
            <p:cNvSpPr txBox="1"/>
            <p:nvPr>
              <p:custDataLst>
                <p:tags r:id="rId18"/>
              </p:custDataLst>
            </p:nvPr>
          </p:nvSpPr>
          <p:spPr bwMode="auto">
            <a:xfrm>
              <a:off x="5901" y="5675"/>
              <a:ext cx="319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dirty="0">
                  <a:solidFill>
                    <a:schemeClr val="tx1"/>
                  </a:solidFill>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lang="zh-CN" altLang="en-US" sz="2000" b="1" kern="0" noProof="0" dirty="0">
                <a:ln>
                  <a:noFill/>
                </a:ln>
                <a:solidFill>
                  <a:schemeClr val="tx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26" name="图形"/>
            <p:cNvSpPr/>
            <p:nvPr>
              <p:custDataLst>
                <p:tags r:id="rId19"/>
              </p:custDataLst>
            </p:nvPr>
          </p:nvSpPr>
          <p:spPr bwMode="auto">
            <a:xfrm>
              <a:off x="5981" y="6353"/>
              <a:ext cx="308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7" name="图形"/>
            <p:cNvSpPr txBox="1"/>
            <p:nvPr>
              <p:custDataLst>
                <p:tags r:id="rId20"/>
              </p:custDataLst>
            </p:nvPr>
          </p:nvSpPr>
          <p:spPr bwMode="auto">
            <a:xfrm>
              <a:off x="9814" y="5675"/>
              <a:ext cx="319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dirty="0">
                  <a:solidFill>
                    <a:schemeClr val="tx1"/>
                  </a:solidFill>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lang="zh-CN" altLang="en-US" sz="2000" b="1" kern="0" noProof="0" dirty="0">
                <a:ln>
                  <a:noFill/>
                </a:ln>
                <a:solidFill>
                  <a:schemeClr val="tx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28" name="图形"/>
            <p:cNvSpPr/>
            <p:nvPr>
              <p:custDataLst>
                <p:tags r:id="rId21"/>
              </p:custDataLst>
            </p:nvPr>
          </p:nvSpPr>
          <p:spPr bwMode="auto">
            <a:xfrm>
              <a:off x="9894" y="6353"/>
              <a:ext cx="308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8" name="图形"/>
            <p:cNvSpPr txBox="1"/>
            <p:nvPr>
              <p:custDataLst>
                <p:tags r:id="rId22"/>
              </p:custDataLst>
            </p:nvPr>
          </p:nvSpPr>
          <p:spPr bwMode="auto">
            <a:xfrm>
              <a:off x="13809" y="5675"/>
              <a:ext cx="319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dirty="0">
                  <a:solidFill>
                    <a:schemeClr val="tx1"/>
                  </a:solidFill>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rPr>
                <a:t>Add title text</a:t>
              </a:r>
              <a:endParaRPr lang="zh-CN" altLang="en-US" sz="2000" b="1" kern="0" noProof="0" dirty="0">
                <a:ln>
                  <a:noFill/>
                </a:ln>
                <a:solidFill>
                  <a:schemeClr val="tx1"/>
                </a:solidFill>
                <a:effectLst/>
                <a:uLnTx/>
                <a:uFillTx/>
                <a:latin typeface="思源宋体 CN Heavy" panose="02020900000000000000" charset="-122"/>
                <a:ea typeface="思源宋体 CN Heavy" panose="02020900000000000000" charset="-122"/>
                <a:cs typeface="思源黑体旧字形 Light" panose="020B0300000000000000" charset="-128"/>
                <a:sym typeface="Arial" panose="020B0604020202020204" pitchFamily="34" charset="0"/>
              </a:endParaRPr>
            </a:p>
          </p:txBody>
        </p:sp>
        <p:sp>
          <p:nvSpPr>
            <p:cNvPr id="59" name="图形"/>
            <p:cNvSpPr/>
            <p:nvPr>
              <p:custDataLst>
                <p:tags r:id="rId23"/>
              </p:custDataLst>
            </p:nvPr>
          </p:nvSpPr>
          <p:spPr bwMode="auto">
            <a:xfrm>
              <a:off x="13889" y="6353"/>
              <a:ext cx="308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图形"/>
          <p:cNvGrpSpPr/>
          <p:nvPr/>
        </p:nvGrpSpPr>
        <p:grpSpPr>
          <a:xfrm>
            <a:off x="802006" y="1631744"/>
            <a:ext cx="11088548" cy="3938466"/>
            <a:chOff x="453" y="2039"/>
            <a:chExt cx="13644" cy="4846"/>
          </a:xfrm>
          <a:effectLst/>
        </p:grpSpPr>
        <p:sp>
          <p:nvSpPr>
            <p:cNvPr id="2" name="图形"/>
            <p:cNvSpPr txBox="1"/>
            <p:nvPr>
              <p:custDataLst>
                <p:tags r:id="rId2"/>
              </p:custDataLst>
            </p:nvPr>
          </p:nvSpPr>
          <p:spPr>
            <a:xfrm>
              <a:off x="3242" y="3903"/>
              <a:ext cx="2095" cy="488"/>
            </a:xfrm>
            <a:prstGeom prst="rect">
              <a:avLst/>
            </a:prstGeom>
            <a:noFill/>
          </p:spPr>
          <p:txBody>
            <a:bodyPr wrap="square" rtlCol="0">
              <a:spAutoFit/>
            </a:bodyPr>
            <a:lstStyle/>
            <a:p>
              <a:pPr algn="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3" name="图形"/>
            <p:cNvSpPr txBox="1"/>
            <p:nvPr>
              <p:custDataLst>
                <p:tags r:id="rId3"/>
              </p:custDataLst>
            </p:nvPr>
          </p:nvSpPr>
          <p:spPr>
            <a:xfrm>
              <a:off x="2484" y="5621"/>
              <a:ext cx="2095" cy="488"/>
            </a:xfrm>
            <a:prstGeom prst="rect">
              <a:avLst/>
            </a:prstGeom>
            <a:noFill/>
          </p:spPr>
          <p:txBody>
            <a:bodyPr wrap="square" rtlCol="0">
              <a:spAutoFit/>
            </a:bodyPr>
            <a:lstStyle/>
            <a:p>
              <a:pPr algn="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4" name="图形"/>
            <p:cNvSpPr txBox="1"/>
            <p:nvPr>
              <p:custDataLst>
                <p:tags r:id="rId4"/>
              </p:custDataLst>
            </p:nvPr>
          </p:nvSpPr>
          <p:spPr>
            <a:xfrm>
              <a:off x="9788" y="3876"/>
              <a:ext cx="2131" cy="488"/>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5" name="图形"/>
            <p:cNvSpPr txBox="1"/>
            <p:nvPr>
              <p:custDataLst>
                <p:tags r:id="rId5"/>
              </p:custDataLst>
            </p:nvPr>
          </p:nvSpPr>
          <p:spPr>
            <a:xfrm>
              <a:off x="9040" y="5621"/>
              <a:ext cx="2131" cy="488"/>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6" name="图形"/>
            <p:cNvSpPr/>
            <p:nvPr>
              <p:custDataLst>
                <p:tags r:id="rId6"/>
              </p:custDataLst>
            </p:nvPr>
          </p:nvSpPr>
          <p:spPr>
            <a:xfrm rot="16200000">
              <a:off x="5860" y="3521"/>
              <a:ext cx="1443" cy="185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1400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9" name="图形"/>
            <p:cNvSpPr/>
            <p:nvPr>
              <p:custDataLst>
                <p:tags r:id="rId7"/>
              </p:custDataLst>
            </p:nvPr>
          </p:nvSpPr>
          <p:spPr>
            <a:xfrm rot="5400000">
              <a:off x="8094" y="3545"/>
              <a:ext cx="1360" cy="174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14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10" name="图形"/>
            <p:cNvSpPr/>
            <p:nvPr>
              <p:custDataLst>
                <p:tags r:id="rId8"/>
              </p:custDataLst>
            </p:nvPr>
          </p:nvSpPr>
          <p:spPr>
            <a:xfrm rot="5400000">
              <a:off x="7218" y="5236"/>
              <a:ext cx="1443" cy="185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1400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13" name="图形"/>
            <p:cNvSpPr/>
            <p:nvPr>
              <p:custDataLst>
                <p:tags r:id="rId9"/>
              </p:custDataLst>
            </p:nvPr>
          </p:nvSpPr>
          <p:spPr>
            <a:xfrm rot="16200000">
              <a:off x="5047" y="5255"/>
              <a:ext cx="1360" cy="174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14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14" name="图形"/>
            <p:cNvSpPr txBox="1"/>
            <p:nvPr>
              <p:custDataLst>
                <p:tags r:id="rId10"/>
              </p:custDataLst>
            </p:nvPr>
          </p:nvSpPr>
          <p:spPr>
            <a:xfrm>
              <a:off x="9034" y="6014"/>
              <a:ext cx="4289" cy="761"/>
            </a:xfrm>
            <a:prstGeom prst="rect">
              <a:avLst/>
            </a:prstGeom>
            <a:noFill/>
          </p:spPr>
          <p:txBody>
            <a:bodyPr wrap="square" rtlCol="0">
              <a:spAutoFit/>
            </a:bodyPr>
            <a:lstStyle/>
            <a:p>
              <a:pP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5" name="图形"/>
            <p:cNvSpPr txBox="1"/>
            <p:nvPr>
              <p:custDataLst>
                <p:tags r:id="rId11"/>
              </p:custDataLst>
            </p:nvPr>
          </p:nvSpPr>
          <p:spPr>
            <a:xfrm>
              <a:off x="1210" y="4300"/>
              <a:ext cx="4289" cy="761"/>
            </a:xfrm>
            <a:prstGeom prst="rect">
              <a:avLst/>
            </a:prstGeom>
            <a:noFill/>
          </p:spPr>
          <p:txBody>
            <a:bodyPr wrap="square" rtlCol="0">
              <a:spAutoFit/>
            </a:bodyPr>
            <a:lstStyle/>
            <a:p>
              <a:pPr algn="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6" name="图形"/>
            <p:cNvSpPr txBox="1"/>
            <p:nvPr>
              <p:custDataLst>
                <p:tags r:id="rId12"/>
              </p:custDataLst>
            </p:nvPr>
          </p:nvSpPr>
          <p:spPr>
            <a:xfrm>
              <a:off x="453" y="6008"/>
              <a:ext cx="4289" cy="761"/>
            </a:xfrm>
            <a:prstGeom prst="rect">
              <a:avLst/>
            </a:prstGeom>
            <a:noFill/>
          </p:spPr>
          <p:txBody>
            <a:bodyPr wrap="square" rtlCol="0">
              <a:spAutoFit/>
            </a:bodyPr>
            <a:lstStyle/>
            <a:p>
              <a:pPr algn="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7" name="图形"/>
            <p:cNvSpPr txBox="1"/>
            <p:nvPr>
              <p:custDataLst>
                <p:tags r:id="rId13"/>
              </p:custDataLst>
            </p:nvPr>
          </p:nvSpPr>
          <p:spPr>
            <a:xfrm>
              <a:off x="9808" y="4248"/>
              <a:ext cx="4289" cy="761"/>
            </a:xfrm>
            <a:prstGeom prst="rect">
              <a:avLst/>
            </a:prstGeom>
            <a:noFill/>
          </p:spPr>
          <p:txBody>
            <a:bodyPr wrap="square" rtlCol="0">
              <a:spAutoFit/>
            </a:bodyPr>
            <a:lstStyle/>
            <a:p>
              <a:pP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8" name="图形"/>
            <p:cNvSpPr txBox="1"/>
            <p:nvPr>
              <p:custDataLst>
                <p:tags r:id="rId14"/>
              </p:custDataLst>
            </p:nvPr>
          </p:nvSpPr>
          <p:spPr>
            <a:xfrm>
              <a:off x="2649" y="2180"/>
              <a:ext cx="2095" cy="488"/>
            </a:xfrm>
            <a:prstGeom prst="rect">
              <a:avLst/>
            </a:prstGeom>
            <a:noFill/>
          </p:spPr>
          <p:txBody>
            <a:bodyPr wrap="square" rtlCol="0">
              <a:spAutoFit/>
            </a:bodyPr>
            <a:lstStyle/>
            <a:p>
              <a:pPr algn="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19" name="图形"/>
            <p:cNvSpPr txBox="1"/>
            <p:nvPr>
              <p:custDataLst>
                <p:tags r:id="rId15"/>
              </p:custDataLst>
            </p:nvPr>
          </p:nvSpPr>
          <p:spPr>
            <a:xfrm>
              <a:off x="9010" y="2242"/>
              <a:ext cx="2131" cy="488"/>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20" name="图形"/>
            <p:cNvSpPr/>
            <p:nvPr>
              <p:custDataLst>
                <p:tags r:id="rId16"/>
              </p:custDataLst>
            </p:nvPr>
          </p:nvSpPr>
          <p:spPr>
            <a:xfrm rot="5400000">
              <a:off x="7243" y="1833"/>
              <a:ext cx="1443" cy="185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1400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23" name="图形"/>
            <p:cNvSpPr/>
            <p:nvPr>
              <p:custDataLst>
                <p:tags r:id="rId17"/>
              </p:custDataLst>
            </p:nvPr>
          </p:nvSpPr>
          <p:spPr>
            <a:xfrm rot="16200000">
              <a:off x="5120" y="1879"/>
              <a:ext cx="1360" cy="174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14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思源宋体 CN Heavy" panose="02020900000000000000" charset="-122"/>
                <a:ea typeface="思源宋体 CN Heavy" panose="02020900000000000000" charset="-122"/>
                <a:cs typeface="思源黑体旧字形 Light" panose="020B0300000000000000" charset="-128"/>
              </a:endParaRPr>
            </a:p>
          </p:txBody>
        </p:sp>
        <p:sp>
          <p:nvSpPr>
            <p:cNvPr id="24" name="图形"/>
            <p:cNvSpPr txBox="1"/>
            <p:nvPr>
              <p:custDataLst>
                <p:tags r:id="rId18"/>
              </p:custDataLst>
            </p:nvPr>
          </p:nvSpPr>
          <p:spPr>
            <a:xfrm>
              <a:off x="9006" y="2545"/>
              <a:ext cx="4289" cy="761"/>
            </a:xfrm>
            <a:prstGeom prst="rect">
              <a:avLst/>
            </a:prstGeom>
            <a:noFill/>
          </p:spPr>
          <p:txBody>
            <a:bodyPr wrap="square" rtlCol="0">
              <a:spAutoFit/>
            </a:bodyPr>
            <a:lstStyle/>
            <a:p>
              <a:pP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5" name="图形"/>
            <p:cNvSpPr txBox="1"/>
            <p:nvPr>
              <p:custDataLst>
                <p:tags r:id="rId19"/>
              </p:custDataLst>
            </p:nvPr>
          </p:nvSpPr>
          <p:spPr>
            <a:xfrm>
              <a:off x="567" y="2550"/>
              <a:ext cx="4289" cy="761"/>
            </a:xfrm>
            <a:prstGeom prst="rect">
              <a:avLst/>
            </a:prstGeom>
            <a:noFill/>
          </p:spPr>
          <p:txBody>
            <a:bodyPr wrap="square" rtlCol="0">
              <a:spAutoFit/>
            </a:bodyPr>
            <a:lstStyle/>
            <a:p>
              <a:pPr algn="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6" name="图形"/>
            <p:cNvSpPr/>
            <p:nvPr>
              <p:custDataLst>
                <p:tags r:id="rId20"/>
              </p:custDataLst>
            </p:nvPr>
          </p:nvSpPr>
          <p:spPr bwMode="auto">
            <a:xfrm>
              <a:off x="5539" y="2374"/>
              <a:ext cx="872" cy="741"/>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27" name="图形"/>
            <p:cNvSpPr/>
            <p:nvPr>
              <p:custDataLst>
                <p:tags r:id="rId21"/>
              </p:custDataLst>
            </p:nvPr>
          </p:nvSpPr>
          <p:spPr bwMode="auto">
            <a:xfrm>
              <a:off x="6421" y="4028"/>
              <a:ext cx="820" cy="821"/>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28" name="图形"/>
            <p:cNvSpPr/>
            <p:nvPr>
              <p:custDataLst>
                <p:tags r:id="rId22"/>
              </p:custDataLst>
            </p:nvPr>
          </p:nvSpPr>
          <p:spPr bwMode="auto">
            <a:xfrm>
              <a:off x="5532" y="5775"/>
              <a:ext cx="815" cy="702"/>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29" name="图形"/>
            <p:cNvSpPr/>
            <p:nvPr>
              <p:custDataLst>
                <p:tags r:id="rId23"/>
              </p:custDataLst>
            </p:nvPr>
          </p:nvSpPr>
          <p:spPr bwMode="auto">
            <a:xfrm>
              <a:off x="7308" y="2437"/>
              <a:ext cx="940" cy="64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30" name="图形"/>
            <p:cNvSpPr/>
            <p:nvPr>
              <p:custDataLst>
                <p:tags r:id="rId24"/>
              </p:custDataLst>
            </p:nvPr>
          </p:nvSpPr>
          <p:spPr bwMode="auto">
            <a:xfrm>
              <a:off x="8205" y="4007"/>
              <a:ext cx="824" cy="81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31" name="图形"/>
            <p:cNvSpPr/>
            <p:nvPr>
              <p:custDataLst>
                <p:tags r:id="rId25"/>
              </p:custDataLst>
            </p:nvPr>
          </p:nvSpPr>
          <p:spPr>
            <a:xfrm>
              <a:off x="7351" y="5788"/>
              <a:ext cx="756" cy="756"/>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rgbClr val="FFFFFF"/>
                </a:solidFill>
                <a:ea typeface="思源宋体 CN Heavy" panose="02020900000000000000" charset="-122"/>
                <a:cs typeface="思源黑体旧字形 Light" panose="020B0300000000000000" charset="-128"/>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387351" y="1593216"/>
            <a:ext cx="11053445" cy="4371975"/>
            <a:chOff x="102" y="2488"/>
            <a:chExt cx="17407" cy="6885"/>
          </a:xfrm>
        </p:grpSpPr>
        <p:grpSp>
          <p:nvGrpSpPr>
            <p:cNvPr id="17" name="图形"/>
            <p:cNvGrpSpPr/>
            <p:nvPr/>
          </p:nvGrpSpPr>
          <p:grpSpPr>
            <a:xfrm>
              <a:off x="7518" y="3040"/>
              <a:ext cx="1963" cy="5781"/>
              <a:chOff x="1746617" y="1467505"/>
              <a:chExt cx="1728536" cy="5091630"/>
            </a:xfrm>
          </p:grpSpPr>
          <p:grpSp>
            <p:nvGrpSpPr>
              <p:cNvPr id="18" name="组合 17"/>
              <p:cNvGrpSpPr/>
              <p:nvPr/>
            </p:nvGrpSpPr>
            <p:grpSpPr>
              <a:xfrm>
                <a:off x="3142215" y="1467505"/>
                <a:ext cx="332938" cy="5091630"/>
                <a:chOff x="2563371" y="2138292"/>
                <a:chExt cx="262016" cy="4007014"/>
              </a:xfrm>
            </p:grpSpPr>
            <p:cxnSp>
              <p:nvCxnSpPr>
                <p:cNvPr id="22" name="图形"/>
                <p:cNvCxnSpPr/>
                <p:nvPr>
                  <p:custDataLst>
                    <p:tags r:id="rId15"/>
                  </p:custDataLst>
                </p:nvPr>
              </p:nvCxnSpPr>
              <p:spPr>
                <a:xfrm>
                  <a:off x="2697640" y="2138292"/>
                  <a:ext cx="0" cy="4007014"/>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图形"/>
                <p:cNvSpPr/>
                <p:nvPr>
                  <p:custDataLst>
                    <p:tags r:id="rId16"/>
                  </p:custDataLst>
                </p:nvPr>
              </p:nvSpPr>
              <p:spPr>
                <a:xfrm>
                  <a:off x="2569893" y="2710083"/>
                  <a:ext cx="255494" cy="255494"/>
                </a:xfrm>
                <a:prstGeom prst="ellipse">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思源宋体 CN Heavy" panose="02020900000000000000" charset="-122"/>
                    <a:ea typeface="思源宋体 CN Heavy" panose="02020900000000000000" charset="-122"/>
                    <a:cs typeface="思源黑体旧字形 Light" panose="020B0300000000000000" charset="-128"/>
                  </a:endParaRPr>
                </a:p>
              </p:txBody>
            </p:sp>
            <p:sp>
              <p:nvSpPr>
                <p:cNvPr id="24" name="图形"/>
                <p:cNvSpPr/>
                <p:nvPr>
                  <p:custDataLst>
                    <p:tags r:id="rId17"/>
                  </p:custDataLst>
                </p:nvPr>
              </p:nvSpPr>
              <p:spPr>
                <a:xfrm>
                  <a:off x="2569893" y="4040841"/>
                  <a:ext cx="255494" cy="255494"/>
                </a:xfrm>
                <a:prstGeom prst="ellipse">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思源宋体 CN Heavy" panose="02020900000000000000" charset="-122"/>
                    <a:ea typeface="思源宋体 CN Heavy" panose="02020900000000000000" charset="-122"/>
                    <a:cs typeface="思源黑体旧字形 Light" panose="020B0300000000000000" charset="-128"/>
                  </a:endParaRPr>
                </a:p>
              </p:txBody>
            </p:sp>
            <p:sp>
              <p:nvSpPr>
                <p:cNvPr id="25" name="图形"/>
                <p:cNvSpPr/>
                <p:nvPr>
                  <p:custDataLst>
                    <p:tags r:id="rId18"/>
                  </p:custDataLst>
                </p:nvPr>
              </p:nvSpPr>
              <p:spPr>
                <a:xfrm>
                  <a:off x="2563371" y="5405867"/>
                  <a:ext cx="255494" cy="255494"/>
                </a:xfrm>
                <a:prstGeom prst="ellipse">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思源宋体 CN Heavy" panose="02020900000000000000" charset="-122"/>
                    <a:ea typeface="思源宋体 CN Heavy" panose="02020900000000000000" charset="-122"/>
                    <a:cs typeface="思源黑体旧字形 Light" panose="020B0300000000000000" charset="-128"/>
                  </a:endParaRPr>
                </a:p>
              </p:txBody>
            </p:sp>
          </p:grpSp>
          <p:sp>
            <p:nvSpPr>
              <p:cNvPr id="19" name="图形"/>
              <p:cNvSpPr/>
              <p:nvPr>
                <p:custDataLst>
                  <p:tags r:id="rId12"/>
                </p:custDataLst>
              </p:nvPr>
            </p:nvSpPr>
            <p:spPr>
              <a:xfrm rot="2700000">
                <a:off x="1775678" y="1774863"/>
                <a:ext cx="1156334" cy="1156333"/>
              </a:xfrm>
              <a:prstGeom prst="teardrop">
                <a:avLst/>
              </a:prstGeom>
              <a:gradFill>
                <a:gsLst>
                  <a:gs pos="20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Title</a:t>
                </a:r>
                <a:endParaRPr lang="zh-CN" altLang="en-US"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endParaRPr>
              </a:p>
            </p:txBody>
          </p:sp>
          <p:sp>
            <p:nvSpPr>
              <p:cNvPr id="20" name="图形"/>
              <p:cNvSpPr/>
              <p:nvPr>
                <p:custDataLst>
                  <p:tags r:id="rId13"/>
                </p:custDataLst>
              </p:nvPr>
            </p:nvSpPr>
            <p:spPr>
              <a:xfrm rot="2700000">
                <a:off x="1746616" y="5203353"/>
                <a:ext cx="1156334" cy="1156333"/>
              </a:xfrm>
              <a:prstGeom prst="teardrop">
                <a:avLst/>
              </a:prstGeom>
              <a:gradFill>
                <a:gsLst>
                  <a:gs pos="20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Title</a:t>
                </a:r>
                <a:endParaRPr lang="zh-CN" altLang="en-US"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endParaRPr>
              </a:p>
            </p:txBody>
          </p:sp>
          <p:sp>
            <p:nvSpPr>
              <p:cNvPr id="21" name="图形"/>
              <p:cNvSpPr/>
              <p:nvPr>
                <p:custDataLst>
                  <p:tags r:id="rId14"/>
                </p:custDataLst>
              </p:nvPr>
            </p:nvSpPr>
            <p:spPr>
              <a:xfrm rot="2700000">
                <a:off x="1761587" y="3478980"/>
                <a:ext cx="1156334" cy="1156333"/>
              </a:xfrm>
              <a:prstGeom prst="teardrop">
                <a:avLst/>
              </a:prstGeom>
              <a:gradFill>
                <a:gsLst>
                  <a:gs pos="20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Title</a:t>
                </a:r>
                <a:endParaRPr lang="zh-CN" altLang="en-US" sz="1400" dirty="0">
                  <a:solidFill>
                    <a:schemeClr val="bg1"/>
                  </a:solidFill>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26" name="图形"/>
            <p:cNvGrpSpPr/>
            <p:nvPr/>
          </p:nvGrpSpPr>
          <p:grpSpPr>
            <a:xfrm>
              <a:off x="10269" y="3663"/>
              <a:ext cx="7240" cy="275"/>
              <a:chOff x="4906190" y="1416527"/>
              <a:chExt cx="3933010" cy="166280"/>
            </a:xfrm>
            <a:solidFill>
              <a:schemeClr val="accent3"/>
            </a:solidFill>
          </p:grpSpPr>
          <p:sp>
            <p:nvSpPr>
              <p:cNvPr id="27" name="图形"/>
              <p:cNvSpPr/>
              <p:nvPr>
                <p:custDataLst>
                  <p:tags r:id="rId10"/>
                </p:custDataLst>
              </p:nvPr>
            </p:nvSpPr>
            <p:spPr>
              <a:xfrm>
                <a:off x="4906190" y="1416527"/>
                <a:ext cx="166280" cy="166280"/>
              </a:xfrm>
              <a:prstGeom prst="rect">
                <a:avLst/>
              </a:prstGeom>
              <a:gradFill>
                <a:gsLst>
                  <a:gs pos="0">
                    <a:schemeClr val="accent1"/>
                  </a:gs>
                  <a:gs pos="100000">
                    <a:schemeClr val="accent2"/>
                  </a:gs>
                </a:gsLst>
                <a:lin ang="5400000" scaled="0"/>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cs typeface="思源黑体旧字形 Light" panose="020B0300000000000000" charset="-128"/>
                </a:endParaRPr>
              </a:p>
            </p:txBody>
          </p:sp>
          <p:cxnSp>
            <p:nvCxnSpPr>
              <p:cNvPr id="28" name="图形"/>
              <p:cNvCxnSpPr>
                <a:stCxn id="27" idx="3"/>
              </p:cNvCxnSpPr>
              <p:nvPr>
                <p:custDataLst>
                  <p:tags r:id="rId11"/>
                </p:custDataLst>
              </p:nvPr>
            </p:nvCxnSpPr>
            <p:spPr>
              <a:xfrm>
                <a:off x="5072470" y="1499667"/>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图形"/>
            <p:cNvGrpSpPr/>
            <p:nvPr/>
          </p:nvGrpSpPr>
          <p:grpSpPr>
            <a:xfrm>
              <a:off x="10269" y="5520"/>
              <a:ext cx="7240" cy="275"/>
              <a:chOff x="4906190" y="2727732"/>
              <a:chExt cx="3933010" cy="166280"/>
            </a:xfrm>
            <a:solidFill>
              <a:schemeClr val="accent2"/>
            </a:solidFill>
          </p:grpSpPr>
          <p:sp>
            <p:nvSpPr>
              <p:cNvPr id="30" name="图形"/>
              <p:cNvSpPr/>
              <p:nvPr>
                <p:custDataLst>
                  <p:tags r:id="rId8"/>
                </p:custDataLst>
              </p:nvPr>
            </p:nvSpPr>
            <p:spPr>
              <a:xfrm>
                <a:off x="4906190" y="2727732"/>
                <a:ext cx="166280" cy="166280"/>
              </a:xfrm>
              <a:prstGeom prst="rect">
                <a:avLst/>
              </a:prstGeom>
              <a:gradFill>
                <a:gsLst>
                  <a:gs pos="0">
                    <a:schemeClr val="accent1"/>
                  </a:gs>
                  <a:gs pos="100000">
                    <a:schemeClr val="accent2"/>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cs typeface="思源黑体旧字形 Light" panose="020B0300000000000000" charset="-128"/>
                </a:endParaRPr>
              </a:p>
            </p:txBody>
          </p:sp>
          <p:cxnSp>
            <p:nvCxnSpPr>
              <p:cNvPr id="31" name="图形"/>
              <p:cNvCxnSpPr>
                <a:stCxn id="30" idx="3"/>
              </p:cNvCxnSpPr>
              <p:nvPr>
                <p:custDataLst>
                  <p:tags r:id="rId9"/>
                </p:custDataLst>
              </p:nvPr>
            </p:nvCxnSpPr>
            <p:spPr>
              <a:xfrm>
                <a:off x="5072470" y="2810872"/>
                <a:ext cx="3766730" cy="0"/>
              </a:xfrm>
              <a:prstGeom prst="line">
                <a:avLst/>
              </a:prstGeom>
              <a:grp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图形"/>
            <p:cNvGrpSpPr/>
            <p:nvPr/>
          </p:nvGrpSpPr>
          <p:grpSpPr>
            <a:xfrm>
              <a:off x="10269" y="7474"/>
              <a:ext cx="7240" cy="275"/>
              <a:chOff x="4906190" y="3870732"/>
              <a:chExt cx="3933010" cy="166280"/>
            </a:xfrm>
            <a:solidFill>
              <a:schemeClr val="accent3"/>
            </a:solidFill>
          </p:grpSpPr>
          <p:sp>
            <p:nvSpPr>
              <p:cNvPr id="33" name="图形"/>
              <p:cNvSpPr/>
              <p:nvPr>
                <p:custDataLst>
                  <p:tags r:id="rId6"/>
                </p:custDataLst>
              </p:nvPr>
            </p:nvSpPr>
            <p:spPr>
              <a:xfrm>
                <a:off x="4906190" y="3870732"/>
                <a:ext cx="166280" cy="166280"/>
              </a:xfrm>
              <a:prstGeom prst="rect">
                <a:avLst/>
              </a:prstGeom>
              <a:gradFill>
                <a:gsLst>
                  <a:gs pos="0">
                    <a:schemeClr val="accent1"/>
                  </a:gs>
                  <a:gs pos="100000">
                    <a:schemeClr val="accent2"/>
                  </a:gs>
                </a:gsLst>
                <a:lin ang="5400000" scaled="0"/>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cs typeface="思源黑体旧字形 Light" panose="020B0300000000000000" charset="-128"/>
                </a:endParaRPr>
              </a:p>
            </p:txBody>
          </p:sp>
          <p:cxnSp>
            <p:nvCxnSpPr>
              <p:cNvPr id="34" name="图形"/>
              <p:cNvCxnSpPr/>
              <p:nvPr>
                <p:custDataLst>
                  <p:tags r:id="rId7"/>
                </p:custDataLst>
              </p:nvPr>
            </p:nvCxnSpPr>
            <p:spPr>
              <a:xfrm>
                <a:off x="5072470" y="3941172"/>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5" name="图形"/>
            <p:cNvSpPr txBox="1"/>
            <p:nvPr>
              <p:custDataLst>
                <p:tags r:id="rId2"/>
              </p:custDataLst>
            </p:nvPr>
          </p:nvSpPr>
          <p:spPr>
            <a:xfrm>
              <a:off x="10269" y="3961"/>
              <a:ext cx="7240" cy="111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en-US" altLang="zh-CN" sz="1400" b="0" dirty="0">
                <a:solidFill>
                  <a:schemeClr val="bg1">
                    <a:lumMod val="50000"/>
                  </a:schemeClr>
                </a:solidFill>
                <a:latin typeface="思源宋体 CN Heavy" panose="02020900000000000000" charset="-122"/>
                <a:ea typeface="思源宋体 CN Heavy" panose="02020900000000000000" charset="-122"/>
                <a:cs typeface="思源黑体旧字形 Light" panose="020B0300000000000000" charset="-128"/>
              </a:endParaRPr>
            </a:p>
          </p:txBody>
        </p:sp>
        <p:sp>
          <p:nvSpPr>
            <p:cNvPr id="36" name="图形"/>
            <p:cNvSpPr txBox="1"/>
            <p:nvPr>
              <p:custDataLst>
                <p:tags r:id="rId3"/>
              </p:custDataLst>
            </p:nvPr>
          </p:nvSpPr>
          <p:spPr>
            <a:xfrm>
              <a:off x="10269" y="5809"/>
              <a:ext cx="7240" cy="111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en-US" altLang="zh-CN" sz="1400" b="0" dirty="0">
                <a:solidFill>
                  <a:schemeClr val="bg1">
                    <a:lumMod val="50000"/>
                  </a:schemeClr>
                </a:solidFill>
                <a:latin typeface="思源宋体 CN Heavy" panose="02020900000000000000" charset="-122"/>
                <a:ea typeface="思源宋体 CN Heavy" panose="02020900000000000000" charset="-122"/>
                <a:cs typeface="思源黑体旧字形 Light" panose="020B0300000000000000" charset="-128"/>
              </a:endParaRPr>
            </a:p>
          </p:txBody>
        </p:sp>
        <p:sp>
          <p:nvSpPr>
            <p:cNvPr id="37" name="图形"/>
            <p:cNvSpPr txBox="1"/>
            <p:nvPr>
              <p:custDataLst>
                <p:tags r:id="rId4"/>
              </p:custDataLst>
            </p:nvPr>
          </p:nvSpPr>
          <p:spPr>
            <a:xfrm>
              <a:off x="10269" y="7816"/>
              <a:ext cx="7240" cy="111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a:t>
              </a:r>
              <a:endParaRPr lang="en-US" altLang="zh-CN" sz="1400" b="0" dirty="0">
                <a:solidFill>
                  <a:schemeClr val="bg1">
                    <a:lumMod val="50000"/>
                  </a:schemeClr>
                </a:solidFill>
                <a:latin typeface="思源宋体 CN Heavy" panose="02020900000000000000" charset="-122"/>
                <a:ea typeface="思源宋体 CN Heavy" panose="02020900000000000000" charset="-122"/>
                <a:cs typeface="思源黑体旧字形 Light" panose="020B0300000000000000" charset="-128"/>
              </a:endParaRPr>
            </a:p>
          </p:txBody>
        </p:sp>
        <p:pic>
          <p:nvPicPr>
            <p:cNvPr id="2" name="图形" descr="E:\006包图网\素材\029商务3D\111940-removebg-preview.png111940-removebg-preview"/>
            <p:cNvPicPr>
              <a:picLocks noChangeAspect="1"/>
            </p:cNvPicPr>
            <p:nvPr>
              <p:custDataLst>
                <p:tags r:id="rId5"/>
              </p:custDataLst>
            </p:nvPr>
          </p:nvPicPr>
          <p:blipFill>
            <a:blip r:embed="rId20"/>
            <a:srcRect t="13996" b="18093"/>
            <a:stretch>
              <a:fillRect/>
            </a:stretch>
          </p:blipFill>
          <p:spPr>
            <a:xfrm flipH="1">
              <a:off x="102" y="2488"/>
              <a:ext cx="6759" cy="6885"/>
            </a:xfrm>
            <a:prstGeom prst="rect">
              <a:avLst/>
            </a:prstGeom>
          </p:spPr>
        </p:pic>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userDrawn="1"/>
        </p:nvGrpSpPr>
        <p:grpSpPr>
          <a:xfrm rot="16200000">
            <a:off x="1590807" y="4804882"/>
            <a:ext cx="428835" cy="2529576"/>
            <a:chOff x="11067253" y="3844910"/>
            <a:chExt cx="428835" cy="2529576"/>
          </a:xfrm>
          <a:gradFill>
            <a:gsLst>
              <a:gs pos="0">
                <a:srgbClr val="E1F9FC">
                  <a:alpha val="0"/>
                </a:srgbClr>
              </a:gs>
              <a:gs pos="100000">
                <a:srgbClr val="65E0FA"/>
              </a:gs>
            </a:gsLst>
            <a:lin ang="16200000" scaled="0"/>
          </a:gradFill>
        </p:grpSpPr>
        <p:grpSp>
          <p:nvGrpSpPr>
            <p:cNvPr id="5" name="Group 4"/>
            <p:cNvGrpSpPr/>
            <p:nvPr userDrawn="1"/>
          </p:nvGrpSpPr>
          <p:grpSpPr>
            <a:xfrm>
              <a:off x="11067253" y="3844910"/>
              <a:ext cx="428835" cy="2529576"/>
              <a:chOff x="10460214" y="4181769"/>
              <a:chExt cx="428835" cy="2529576"/>
            </a:xfrm>
            <a:grpFill/>
          </p:grpSpPr>
          <p:grpSp>
            <p:nvGrpSpPr>
              <p:cNvPr id="10" name="Google Shape;1977;p43"/>
              <p:cNvGrpSpPr/>
              <p:nvPr userDrawn="1"/>
            </p:nvGrpSpPr>
            <p:grpSpPr>
              <a:xfrm>
                <a:off x="10460214" y="4181769"/>
                <a:ext cx="428835" cy="428835"/>
                <a:chOff x="8380157" y="546043"/>
                <a:chExt cx="273300" cy="273300"/>
              </a:xfrm>
              <a:grpFill/>
            </p:grpSpPr>
            <p:sp>
              <p:nvSpPr>
                <p:cNvPr id="12" name="图形"/>
                <p:cNvSpPr/>
                <p:nvPr>
                  <p:custDataLst>
                    <p:tags r:id="rId36"/>
                  </p:custDataLst>
                </p:nvPr>
              </p:nvSpPr>
              <p:spPr>
                <a:xfrm>
                  <a:off x="8380157" y="546043"/>
                  <a:ext cx="273300" cy="273300"/>
                </a:xfrm>
                <a:prstGeom prst="ellipse">
                  <a:avLst/>
                </a:prstGeom>
                <a:grpFill/>
                <a:ln>
                  <a:solidFill>
                    <a:schemeClr val="bg2">
                      <a:lumMod val="85000"/>
                    </a:schemeClr>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13" name="图形"/>
                <p:cNvSpPr/>
                <p:nvPr>
                  <p:custDataLst>
                    <p:tags r:id="rId37"/>
                  </p:custDataLst>
                </p:nvPr>
              </p:nvSpPr>
              <p:spPr>
                <a:xfrm>
                  <a:off x="8418857" y="584743"/>
                  <a:ext cx="195900" cy="195900"/>
                </a:xfrm>
                <a:prstGeom prst="ellipse">
                  <a:avLst/>
                </a:prstGeom>
                <a:grpFill/>
                <a:ln w="19050" cap="flat" cmpd="sng">
                  <a:solidFill>
                    <a:schemeClr val="bg2">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11" name="图形"/>
              <p:cNvCxnSpPr/>
              <p:nvPr userDrawn="1">
                <p:custDataLst>
                  <p:tags r:id="rId35"/>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6" name="Group 5"/>
            <p:cNvGrpSpPr/>
            <p:nvPr userDrawn="1"/>
          </p:nvGrpSpPr>
          <p:grpSpPr>
            <a:xfrm rot="16200000">
              <a:off x="11024172" y="5612130"/>
              <a:ext cx="514996" cy="139764"/>
              <a:chOff x="10114279" y="833002"/>
              <a:chExt cx="514996" cy="139764"/>
            </a:xfrm>
            <a:grpFill/>
          </p:grpSpPr>
          <p:sp>
            <p:nvSpPr>
              <p:cNvPr id="7" name="图形"/>
              <p:cNvSpPr/>
              <p:nvPr userDrawn="1">
                <p:custDataLst>
                  <p:tags r:id="rId32"/>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8" name="图形"/>
              <p:cNvSpPr/>
              <p:nvPr userDrawn="1">
                <p:custDataLst>
                  <p:tags r:id="rId33"/>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9" name="图形"/>
              <p:cNvSpPr/>
              <p:nvPr userDrawn="1">
                <p:custDataLst>
                  <p:tags r:id="rId34"/>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pFill/>
              <a:ln>
                <a:solidFill>
                  <a:schemeClr val="bg2">
                    <a:lumMod val="8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111" name="图形"/>
          <p:cNvGrpSpPr/>
          <p:nvPr/>
        </p:nvGrpSpPr>
        <p:grpSpPr>
          <a:xfrm>
            <a:off x="6659245" y="688340"/>
            <a:ext cx="5648960" cy="6253480"/>
            <a:chOff x="10487" y="1084"/>
            <a:chExt cx="8896" cy="9848"/>
          </a:xfrm>
        </p:grpSpPr>
        <p:sp>
          <p:nvSpPr>
            <p:cNvPr id="45" name="图形"/>
            <p:cNvSpPr/>
            <p:nvPr userDrawn="1">
              <p:custDataLst>
                <p:tags r:id="rId29"/>
              </p:custDataLst>
            </p:nvPr>
          </p:nvSpPr>
          <p:spPr>
            <a:xfrm flipH="1">
              <a:off x="17025" y="4184"/>
              <a:ext cx="1938" cy="6748"/>
            </a:xfrm>
            <a:custGeom>
              <a:avLst/>
              <a:gdLst/>
              <a:ahLst/>
              <a:cxnLst/>
              <a:rect l="l" t="t" r="r" b="b"/>
              <a:pathLst>
                <a:path w="19053" h="53125" extrusionOk="0">
                  <a:moveTo>
                    <a:pt x="18990" y="48712"/>
                  </a:moveTo>
                  <a:cubicBezTo>
                    <a:pt x="19053" y="48389"/>
                    <a:pt x="19053" y="48057"/>
                    <a:pt x="18990" y="47735"/>
                  </a:cubicBezTo>
                  <a:lnTo>
                    <a:pt x="18990" y="1"/>
                  </a:lnTo>
                  <a:lnTo>
                    <a:pt x="0" y="1"/>
                  </a:lnTo>
                  <a:lnTo>
                    <a:pt x="0" y="48712"/>
                  </a:lnTo>
                  <a:lnTo>
                    <a:pt x="41" y="48712"/>
                  </a:lnTo>
                  <a:cubicBezTo>
                    <a:pt x="485" y="51192"/>
                    <a:pt x="4567" y="53124"/>
                    <a:pt x="9533" y="53109"/>
                  </a:cubicBezTo>
                  <a:cubicBezTo>
                    <a:pt x="14461" y="53093"/>
                    <a:pt x="18509" y="51167"/>
                    <a:pt x="18990" y="48712"/>
                  </a:cubicBezTo>
                  <a:close/>
                </a:path>
              </a:pathLst>
            </a:custGeom>
            <a:gradFill>
              <a:gsLst>
                <a:gs pos="0">
                  <a:srgbClr val="FFFFFF">
                    <a:alpha val="0"/>
                  </a:srgbClr>
                </a:gs>
                <a:gs pos="100000">
                  <a:srgbClr val="65E0F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nvGrpSpPr>
            <p:cNvPr id="110" name="组合 109"/>
            <p:cNvGrpSpPr/>
            <p:nvPr/>
          </p:nvGrpSpPr>
          <p:grpSpPr>
            <a:xfrm>
              <a:off x="10487" y="1084"/>
              <a:ext cx="8896" cy="9716"/>
              <a:chOff x="10487" y="1084"/>
              <a:chExt cx="8896" cy="9716"/>
            </a:xfrm>
          </p:grpSpPr>
          <p:sp>
            <p:nvSpPr>
              <p:cNvPr id="2" name="图形"/>
              <p:cNvSpPr/>
              <p:nvPr userDrawn="1">
                <p:custDataLst>
                  <p:tags r:id="rId30"/>
                </p:custDataLst>
              </p:nvPr>
            </p:nvSpPr>
            <p:spPr>
              <a:xfrm>
                <a:off x="11556" y="1084"/>
                <a:ext cx="6667" cy="9716"/>
              </a:xfrm>
              <a:prstGeom prst="round2SameRect">
                <a:avLst>
                  <a:gd name="adj1" fmla="val 50000"/>
                  <a:gd name="adj2" fmla="val 0"/>
                </a:avLst>
              </a:prstGeom>
              <a:gradFill flip="none" rotWithShape="1">
                <a:gsLst>
                  <a:gs pos="0">
                    <a:srgbClr val="E1F9FC">
                      <a:alpha val="0"/>
                    </a:srgbClr>
                  </a:gs>
                  <a:gs pos="100000">
                    <a:srgbClr val="65E0FA"/>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3" name="图形" descr="112173-removebg-preview"/>
              <p:cNvPicPr>
                <a:picLocks noChangeAspect="1"/>
              </p:cNvPicPr>
              <p:nvPr>
                <p:custDataLst>
                  <p:tags r:id="rId31"/>
                </p:custDataLst>
              </p:nvPr>
            </p:nvPicPr>
            <p:blipFill>
              <a:blip r:embed="rId39"/>
              <a:srcRect t="19679" b="20436"/>
              <a:stretch>
                <a:fillRect/>
              </a:stretch>
            </p:blipFill>
            <p:spPr>
              <a:xfrm>
                <a:off x="10487" y="2280"/>
                <a:ext cx="8896" cy="7991"/>
              </a:xfrm>
              <a:prstGeom prst="rect">
                <a:avLst/>
              </a:prstGeom>
            </p:spPr>
          </p:pic>
        </p:grpSp>
      </p:grpSp>
      <p:sp>
        <p:nvSpPr>
          <p:cNvPr id="104" name="图形"/>
          <p:cNvSpPr txBox="1"/>
          <p:nvPr>
            <p:custDataLst>
              <p:tags r:id="rId2"/>
            </p:custDataLst>
          </p:nvPr>
        </p:nvSpPr>
        <p:spPr>
          <a:xfrm>
            <a:off x="757555" y="3507742"/>
            <a:ext cx="6026151" cy="832485"/>
          </a:xfrm>
          <a:prstGeom prst="rect">
            <a:avLst/>
          </a:prstGeom>
          <a:noFill/>
        </p:spPr>
        <p:txBody>
          <a:bodyPr wrap="square" rtlCol="0" anchor="t">
            <a:noAutofit/>
          </a:bodyPr>
          <a:lstStyle/>
          <a:p>
            <a:pPr algn="l">
              <a:lnSpc>
                <a:spcPct val="170000"/>
              </a:lnSpc>
              <a:spcBef>
                <a:spcPts val="0"/>
              </a:spcBef>
              <a:spcAft>
                <a:spcPts val="0"/>
              </a:spcAft>
            </a:pPr>
            <a:r>
              <a:rPr lang="zh-CN" altLang="en-US"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a:p>
            <a:pPr algn="l">
              <a:lnSpc>
                <a:spcPct val="170000"/>
              </a:lnSpc>
              <a:spcBef>
                <a:spcPts val="0"/>
              </a:spcBef>
              <a:spcAft>
                <a:spcPts val="0"/>
              </a:spcAft>
            </a:pPr>
            <a:r>
              <a:rPr lang="zh-CN" altLang="en-US"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 here.</a:t>
            </a:r>
            <a:r>
              <a:rPr lang="zh-CN" altLang="en-US"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35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p:txBody>
      </p:sp>
      <p:grpSp>
        <p:nvGrpSpPr>
          <p:cNvPr id="90" name="图形"/>
          <p:cNvGrpSpPr/>
          <p:nvPr/>
        </p:nvGrpSpPr>
        <p:grpSpPr>
          <a:xfrm>
            <a:off x="749936" y="4599306"/>
            <a:ext cx="4789805" cy="443230"/>
            <a:chOff x="1181" y="7243"/>
            <a:chExt cx="7543" cy="698"/>
          </a:xfrm>
        </p:grpSpPr>
        <p:grpSp>
          <p:nvGrpSpPr>
            <p:cNvPr id="69" name="图形"/>
            <p:cNvGrpSpPr/>
            <p:nvPr/>
          </p:nvGrpSpPr>
          <p:grpSpPr>
            <a:xfrm>
              <a:off x="1181" y="7249"/>
              <a:ext cx="3039" cy="692"/>
              <a:chOff x="2198" y="7587"/>
              <a:chExt cx="3360" cy="765"/>
            </a:xfrm>
          </p:grpSpPr>
          <p:sp>
            <p:nvSpPr>
              <p:cNvPr id="70" name="图形"/>
              <p:cNvSpPr/>
              <p:nvPr>
                <p:custDataLst>
                  <p:tags r:id="rId27"/>
                </p:custDataLst>
              </p:nvPr>
            </p:nvSpPr>
            <p:spPr>
              <a:xfrm>
                <a:off x="2198" y="7587"/>
                <a:ext cx="3192" cy="765"/>
              </a:xfrm>
              <a:prstGeom prst="roundRect">
                <a:avLst>
                  <a:gd name="adj" fmla="val 50000"/>
                </a:avLst>
              </a:prstGeom>
              <a:gradFill>
                <a:gsLst>
                  <a:gs pos="29000">
                    <a:srgbClr val="3293F6"/>
                  </a:gs>
                  <a:gs pos="100000">
                    <a:srgbClr val="65E0FA"/>
                  </a:gs>
                </a:gsLst>
                <a:lin ang="2700000"/>
              </a:gradFill>
              <a:ln w="25400">
                <a:solidFill>
                  <a:schemeClr val="bg1"/>
                </a:solidFill>
              </a:ln>
              <a:effectLst>
                <a:outerShdw blurRad="247650" dist="53492" dir="5400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286" tIns="48143" rIns="96286" bIns="4814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95" b="0" i="0" u="none" strike="noStrike" kern="1200" cap="none" spc="0" normalizeH="0" baseline="0" noProof="0">
                  <a:ln>
                    <a:noFill/>
                  </a:ln>
                  <a:solidFill>
                    <a:prstClr val="white"/>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71" name="图形"/>
              <p:cNvSpPr txBox="1"/>
              <p:nvPr>
                <p:custDataLst>
                  <p:tags r:id="rId28"/>
                </p:custDataLst>
              </p:nvPr>
            </p:nvSpPr>
            <p:spPr>
              <a:xfrm>
                <a:off x="2325" y="7635"/>
                <a:ext cx="3233" cy="643"/>
              </a:xfrm>
              <a:prstGeom prst="rect">
                <a:avLst/>
              </a:prstGeom>
              <a:noFill/>
            </p:spPr>
            <p:txBody>
              <a:bodyPr wrap="square" rtlCol="0">
                <a:spAutoFit/>
              </a:bodyPr>
              <a:lstStyle/>
              <a:p>
                <a:pPr lvl="0" algn="l">
                  <a:buClrTx/>
                  <a:buSzTx/>
                  <a:buFontTx/>
                </a:pPr>
                <a:r>
                  <a:rPr lang="en-US" altLang="zh-CN"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Freeppt7.com</a:t>
                </a:r>
                <a:endParaRPr lang="zh-CN" altLang="en-US"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endParaRPr>
              </a:p>
            </p:txBody>
          </p:sp>
        </p:grpSp>
        <p:grpSp>
          <p:nvGrpSpPr>
            <p:cNvPr id="72" name="图形"/>
            <p:cNvGrpSpPr/>
            <p:nvPr/>
          </p:nvGrpSpPr>
          <p:grpSpPr>
            <a:xfrm>
              <a:off x="4423" y="7243"/>
              <a:ext cx="2960" cy="692"/>
              <a:chOff x="2198" y="7587"/>
              <a:chExt cx="3273" cy="765"/>
            </a:xfrm>
          </p:grpSpPr>
          <p:sp>
            <p:nvSpPr>
              <p:cNvPr id="73" name="图形"/>
              <p:cNvSpPr/>
              <p:nvPr>
                <p:custDataLst>
                  <p:tags r:id="rId25"/>
                </p:custDataLst>
              </p:nvPr>
            </p:nvSpPr>
            <p:spPr>
              <a:xfrm>
                <a:off x="2198" y="7587"/>
                <a:ext cx="3192" cy="765"/>
              </a:xfrm>
              <a:prstGeom prst="roundRect">
                <a:avLst>
                  <a:gd name="adj" fmla="val 50000"/>
                </a:avLst>
              </a:prstGeom>
              <a:gradFill>
                <a:gsLst>
                  <a:gs pos="29000">
                    <a:srgbClr val="3293F6"/>
                  </a:gs>
                  <a:gs pos="100000">
                    <a:srgbClr val="65E0FA"/>
                  </a:gs>
                </a:gsLst>
                <a:lin ang="2700000"/>
              </a:gradFill>
              <a:ln w="25400">
                <a:solidFill>
                  <a:schemeClr val="bg1"/>
                </a:solidFill>
              </a:ln>
              <a:effectLst>
                <a:outerShdw blurRad="247650" dist="53492" dir="5400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286" tIns="48143" rIns="96286" bIns="4814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95" b="0" i="0" u="none" strike="noStrike" kern="1200" cap="none" spc="0" normalizeH="0" baseline="0" noProof="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74" name="图形"/>
              <p:cNvSpPr txBox="1"/>
              <p:nvPr>
                <p:custDataLst>
                  <p:tags r:id="rId26"/>
                </p:custDataLst>
              </p:nvPr>
            </p:nvSpPr>
            <p:spPr>
              <a:xfrm>
                <a:off x="2238" y="7653"/>
                <a:ext cx="3233" cy="643"/>
              </a:xfrm>
              <a:prstGeom prst="rect">
                <a:avLst/>
              </a:prstGeom>
              <a:noFill/>
            </p:spPr>
            <p:txBody>
              <a:bodyPr wrap="square" rtlCol="0">
                <a:spAutoFit/>
              </a:bodyPr>
              <a:lstStyle/>
              <a:p>
                <a:pPr lvl="0" algn="l">
                  <a:buClrTx/>
                  <a:buSzTx/>
                  <a:buFontTx/>
                </a:pPr>
                <a:r>
                  <a:rPr lang="en-US" altLang="zh-CN"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Time</a:t>
                </a:r>
                <a:r>
                  <a:rPr lang="zh-CN" altLang="en-US"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a:t>
                </a:r>
                <a:r>
                  <a:rPr lang="en-US" altLang="zh-CN"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rPr>
                  <a:t>20XX</a:t>
                </a:r>
                <a:endParaRPr lang="zh-CN" altLang="en-US" dirty="0">
                  <a:solidFill>
                    <a:schemeClr val="bg1"/>
                  </a:solidFill>
                  <a:effectLst>
                    <a:outerShdw blurRad="355600" sx="102000" sy="102000" algn="ctr" rotWithShape="0">
                      <a:srgbClr val="9F3A02">
                        <a:alpha val="15000"/>
                      </a:srgbClr>
                    </a:outerShdw>
                  </a:effectLst>
                  <a:latin typeface="思源宋体 CN Heavy" panose="02020900000000000000" charset="-122"/>
                  <a:ea typeface="思源宋体 CN Heavy" panose="02020900000000000000" charset="-122"/>
                  <a:cs typeface="思源宋体 CN Heavy" panose="02020900000000000000" charset="-122"/>
                  <a:sym typeface="+mn-ea"/>
                </a:endParaRPr>
              </a:p>
            </p:txBody>
          </p:sp>
        </p:grpSp>
        <p:grpSp>
          <p:nvGrpSpPr>
            <p:cNvPr id="75" name="图形"/>
            <p:cNvGrpSpPr/>
            <p:nvPr/>
          </p:nvGrpSpPr>
          <p:grpSpPr>
            <a:xfrm>
              <a:off x="7830" y="7446"/>
              <a:ext cx="894" cy="368"/>
              <a:chOff x="7776" y="7516"/>
              <a:chExt cx="894" cy="368"/>
            </a:xfrm>
            <a:gradFill>
              <a:gsLst>
                <a:gs pos="0">
                  <a:srgbClr val="46D438"/>
                </a:gs>
                <a:gs pos="100000">
                  <a:srgbClr val="02AE24"/>
                </a:gs>
              </a:gsLst>
              <a:path path="circle">
                <a:fillToRect l="100000" t="100000"/>
              </a:path>
              <a:tileRect r="-100000" b="-100000"/>
            </a:gradFill>
          </p:grpSpPr>
          <p:grpSp>
            <p:nvGrpSpPr>
              <p:cNvPr id="76" name="组合 75"/>
              <p:cNvGrpSpPr/>
              <p:nvPr/>
            </p:nvGrpSpPr>
            <p:grpSpPr>
              <a:xfrm rot="10800000" flipH="1">
                <a:off x="7776" y="7516"/>
                <a:ext cx="306" cy="369"/>
                <a:chOff x="11250295" y="574675"/>
                <a:chExt cx="194426" cy="234315"/>
              </a:xfrm>
              <a:grpFill/>
            </p:grpSpPr>
            <p:sp>
              <p:nvSpPr>
                <p:cNvPr id="77" name="图形"/>
                <p:cNvSpPr/>
                <p:nvPr>
                  <p:custDataLst>
                    <p:tags r:id="rId23"/>
                  </p:custDataLst>
                </p:nvPr>
              </p:nvSpPr>
              <p:spPr bwMode="auto">
                <a:xfrm>
                  <a:off x="11250295"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78" name="图形"/>
                <p:cNvSpPr/>
                <p:nvPr>
                  <p:custDataLst>
                    <p:tags r:id="rId24"/>
                  </p:custDataLst>
                </p:nvPr>
              </p:nvSpPr>
              <p:spPr bwMode="auto">
                <a:xfrm>
                  <a:off x="11250295"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79" name="组合 78"/>
              <p:cNvGrpSpPr/>
              <p:nvPr/>
            </p:nvGrpSpPr>
            <p:grpSpPr>
              <a:xfrm rot="10800000" flipH="1">
                <a:off x="8082" y="7516"/>
                <a:ext cx="306" cy="369"/>
                <a:chOff x="11444720" y="574675"/>
                <a:chExt cx="194426" cy="234315"/>
              </a:xfrm>
              <a:grpFill/>
            </p:grpSpPr>
            <p:sp>
              <p:nvSpPr>
                <p:cNvPr id="80" name="图形"/>
                <p:cNvSpPr/>
                <p:nvPr>
                  <p:custDataLst>
                    <p:tags r:id="rId21"/>
                  </p:custDataLst>
                </p:nvPr>
              </p:nvSpPr>
              <p:spPr bwMode="auto">
                <a:xfrm>
                  <a:off x="11444720"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81" name="图形"/>
                <p:cNvSpPr/>
                <p:nvPr>
                  <p:custDataLst>
                    <p:tags r:id="rId22"/>
                  </p:custDataLst>
                </p:nvPr>
              </p:nvSpPr>
              <p:spPr bwMode="auto">
                <a:xfrm>
                  <a:off x="11444720"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nvGrpSpPr>
              <p:cNvPr id="82" name="组合 81"/>
              <p:cNvGrpSpPr/>
              <p:nvPr/>
            </p:nvGrpSpPr>
            <p:grpSpPr>
              <a:xfrm rot="10800000" flipH="1">
                <a:off x="8364" y="7516"/>
                <a:ext cx="306" cy="369"/>
                <a:chOff x="11623559" y="574675"/>
                <a:chExt cx="194426" cy="234315"/>
              </a:xfrm>
              <a:grpFill/>
            </p:grpSpPr>
            <p:sp>
              <p:nvSpPr>
                <p:cNvPr id="83" name="图形"/>
                <p:cNvSpPr/>
                <p:nvPr>
                  <p:custDataLst>
                    <p:tags r:id="rId19"/>
                  </p:custDataLst>
                </p:nvPr>
              </p:nvSpPr>
              <p:spPr bwMode="auto">
                <a:xfrm>
                  <a:off x="11623559" y="574675"/>
                  <a:ext cx="194426" cy="156026"/>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sp>
              <p:nvSpPr>
                <p:cNvPr id="84" name="图形"/>
                <p:cNvSpPr/>
                <p:nvPr>
                  <p:custDataLst>
                    <p:tags r:id="rId20"/>
                  </p:custDataLst>
                </p:nvPr>
              </p:nvSpPr>
              <p:spPr bwMode="auto">
                <a:xfrm>
                  <a:off x="11623559" y="652964"/>
                  <a:ext cx="194426" cy="156026"/>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gradFill>
                  <a:gsLst>
                    <a:gs pos="29000">
                      <a:srgbClr val="3293F6"/>
                    </a:gs>
                    <a:gs pos="100000">
                      <a:srgbClr val="65E0FA"/>
                    </a:gs>
                  </a:gsLst>
                  <a:lin ang="2700000" scaled="0"/>
                </a:gradFill>
                <a:ln>
                  <a:noFill/>
                </a:ln>
              </p:spPr>
              <p:txBody>
                <a:bodyPr vert="horz" wrap="square" lIns="91440" tIns="45720" rIns="91440" bIns="45720" numCol="1" anchor="t" anchorCtr="0" compatLnSpc="1">
                  <a:noAutofit/>
                </a:bodyPr>
                <a:lstStyle>
                  <a:defPPr>
                    <a:defRPr lang="id-ID"/>
                  </a:defPPr>
                  <a:lvl1pPr marL="0" algn="l" defTabSz="685800" rtl="0" eaLnBrk="1" latinLnBrk="0" hangingPunct="1">
                    <a:defRPr sz="1350" kern="1200">
                      <a:solidFill>
                        <a:schemeClr val="tx1"/>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endParaRPr lang="id-ID" sz="600" b="1">
                    <a:solidFill>
                      <a:srgbClr val="3C5CA9"/>
                    </a:solidFill>
                    <a:effectLst>
                      <a:outerShdw blurRad="38100" dist="38100" dir="2700000" algn="tl">
                        <a:srgbClr val="000000">
                          <a:alpha val="43137"/>
                        </a:srgbClr>
                      </a:outerShdw>
                    </a:effectLst>
                    <a:latin typeface="思源宋体 CN Heavy" panose="02020900000000000000" charset="-122"/>
                    <a:ea typeface="思源宋体 CN Heavy" panose="02020900000000000000" charset="-122"/>
                    <a:cs typeface="思源黑体旧字形 Light" panose="020B0300000000000000" charset="-128"/>
                  </a:endParaRPr>
                </a:p>
              </p:txBody>
            </p:sp>
          </p:grpSp>
        </p:grpSp>
      </p:grpSp>
      <p:grpSp>
        <p:nvGrpSpPr>
          <p:cNvPr id="85" name="图形"/>
          <p:cNvGrpSpPr/>
          <p:nvPr/>
        </p:nvGrpSpPr>
        <p:grpSpPr>
          <a:xfrm>
            <a:off x="756920" y="2473325"/>
            <a:ext cx="6644640" cy="1015365"/>
            <a:chOff x="1519" y="3641"/>
            <a:chExt cx="10464" cy="1599"/>
          </a:xfrm>
        </p:grpSpPr>
        <p:sp>
          <p:nvSpPr>
            <p:cNvPr id="86" name="图形"/>
            <p:cNvSpPr/>
            <p:nvPr>
              <p:custDataLst>
                <p:tags r:id="rId16"/>
              </p:custDataLst>
            </p:nvPr>
          </p:nvSpPr>
          <p:spPr>
            <a:xfrm>
              <a:off x="1519" y="3687"/>
              <a:ext cx="1427" cy="1427"/>
            </a:xfrm>
            <a:prstGeom prst="ellipse">
              <a:avLst/>
            </a:prstGeom>
            <a:gradFill>
              <a:gsLst>
                <a:gs pos="26000">
                  <a:srgbClr val="3293F6"/>
                </a:gs>
                <a:gs pos="100000">
                  <a:srgbClr val="65E0FA"/>
                </a:gs>
              </a:gsLst>
              <a:path path="circle">
                <a:fillToRect l="100000" t="100000"/>
              </a:path>
              <a:tileRect r="-100000" b="-100000"/>
            </a:gradFill>
            <a:ln w="222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Heavy" panose="02020900000000000000" charset="-122"/>
              </a:endParaRPr>
            </a:p>
          </p:txBody>
        </p:sp>
        <p:sp>
          <p:nvSpPr>
            <p:cNvPr id="87" name="图形"/>
            <p:cNvSpPr/>
            <p:nvPr>
              <p:custDataLst>
                <p:tags r:id="rId17"/>
              </p:custDataLst>
            </p:nvPr>
          </p:nvSpPr>
          <p:spPr>
            <a:xfrm>
              <a:off x="3014" y="3689"/>
              <a:ext cx="1427" cy="1427"/>
            </a:xfrm>
            <a:prstGeom prst="ellipse">
              <a:avLst/>
            </a:prstGeom>
            <a:gradFill>
              <a:gsLst>
                <a:gs pos="26000">
                  <a:srgbClr val="3293F6"/>
                </a:gs>
                <a:gs pos="100000">
                  <a:srgbClr val="65E0FA"/>
                </a:gs>
              </a:gsLst>
              <a:path path="circle">
                <a:fillToRect l="100000" t="100000"/>
              </a:path>
              <a:tileRect r="-100000" b="-100000"/>
            </a:gradFill>
            <a:ln w="222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Heavy" panose="02020900000000000000" charset="-122"/>
              </a:endParaRPr>
            </a:p>
          </p:txBody>
        </p:sp>
        <p:sp>
          <p:nvSpPr>
            <p:cNvPr id="89" name="图形"/>
            <p:cNvSpPr txBox="1"/>
            <p:nvPr>
              <p:custDataLst>
                <p:tags r:id="rId18"/>
              </p:custDataLst>
            </p:nvPr>
          </p:nvSpPr>
          <p:spPr>
            <a:xfrm>
              <a:off x="4424" y="3641"/>
              <a:ext cx="7559" cy="1599"/>
            </a:xfrm>
            <a:prstGeom prst="rect">
              <a:avLst/>
            </a:prstGeom>
            <a:noFill/>
          </p:spPr>
          <p:txBody>
            <a:bodyPr wrap="square">
              <a:spAutoFit/>
            </a:bodyPr>
            <a:lstStyle/>
            <a:p>
              <a:r>
                <a:rPr lang="en-US" altLang="zh-CN" sz="6000" dirty="0">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 THANKS </a:t>
              </a:r>
              <a:endParaRPr lang="zh-CN" altLang="en-US" sz="6000" b="1" dirty="0">
                <a:solidFill>
                  <a:srgbClr val="02AE24"/>
                </a:solidFill>
                <a:latin typeface="思源宋体 CN Heavy" panose="02020900000000000000" charset="-122"/>
                <a:ea typeface="思源宋体 CN Heavy" panose="02020900000000000000" charset="-122"/>
                <a:cs typeface="思源宋体 CN Heavy" panose="02020900000000000000" charset="-122"/>
              </a:endParaRPr>
            </a:p>
          </p:txBody>
        </p:sp>
      </p:grpSp>
      <p:sp>
        <p:nvSpPr>
          <p:cNvPr id="93" name="图形"/>
          <p:cNvSpPr/>
          <p:nvPr>
            <p:custDataLst>
              <p:tags r:id="rId3"/>
            </p:custDataLst>
          </p:nvPr>
        </p:nvSpPr>
        <p:spPr>
          <a:xfrm rot="18385658">
            <a:off x="-846454" y="-541021"/>
            <a:ext cx="2647315" cy="116459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grpSp>
        <p:nvGrpSpPr>
          <p:cNvPr id="95" name="图形"/>
          <p:cNvGrpSpPr/>
          <p:nvPr/>
        </p:nvGrpSpPr>
        <p:grpSpPr>
          <a:xfrm flipH="1">
            <a:off x="11316335" y="-440055"/>
            <a:ext cx="1623060" cy="1550035"/>
            <a:chOff x="2135" y="2071"/>
            <a:chExt cx="2248" cy="2147"/>
          </a:xfrm>
          <a:gradFill>
            <a:gsLst>
              <a:gs pos="0">
                <a:srgbClr val="65E0FA"/>
              </a:gs>
              <a:gs pos="100000">
                <a:srgbClr val="3293F6"/>
              </a:gs>
            </a:gsLst>
            <a:lin ang="2700000" scaled="0"/>
          </a:gradFill>
        </p:grpSpPr>
        <p:sp>
          <p:nvSpPr>
            <p:cNvPr id="96" name="图形"/>
            <p:cNvSpPr/>
            <p:nvPr>
              <p:custDataLst>
                <p:tags r:id="rId5"/>
              </p:custDataLst>
            </p:nvPr>
          </p:nvSpPr>
          <p:spPr>
            <a:xfrm>
              <a:off x="2767" y="4162"/>
              <a:ext cx="985" cy="56"/>
            </a:xfrm>
            <a:custGeom>
              <a:avLst/>
              <a:gdLst/>
              <a:ahLst/>
              <a:cxnLst>
                <a:cxn ang="3">
                  <a:pos x="hc" y="t"/>
                </a:cxn>
                <a:cxn ang="cd2">
                  <a:pos x="l" y="vc"/>
                </a:cxn>
                <a:cxn ang="cd4">
                  <a:pos x="hc" y="b"/>
                </a:cxn>
                <a:cxn ang="0">
                  <a:pos x="r" y="vc"/>
                </a:cxn>
              </a:cxnLst>
              <a:rect l="l" t="t" r="r" b="b"/>
              <a:pathLst>
                <a:path w="985" h="56">
                  <a:moveTo>
                    <a:pt x="985" y="0"/>
                  </a:moveTo>
                  <a:cubicBezTo>
                    <a:pt x="941" y="22"/>
                    <a:pt x="895" y="40"/>
                    <a:pt x="848" y="56"/>
                  </a:cubicBezTo>
                  <a:lnTo>
                    <a:pt x="137" y="56"/>
                  </a:lnTo>
                  <a:cubicBezTo>
                    <a:pt x="90" y="40"/>
                    <a:pt x="44" y="22"/>
                    <a:pt x="0" y="0"/>
                  </a:cubicBezTo>
                  <a:lnTo>
                    <a:pt x="9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7" name="图形"/>
            <p:cNvSpPr/>
            <p:nvPr>
              <p:custDataLst>
                <p:tags r:id="rId6"/>
              </p:custDataLst>
            </p:nvPr>
          </p:nvSpPr>
          <p:spPr>
            <a:xfrm>
              <a:off x="2471" y="3953"/>
              <a:ext cx="1576" cy="56"/>
            </a:xfrm>
            <a:custGeom>
              <a:avLst/>
              <a:gdLst/>
              <a:ahLst/>
              <a:cxnLst>
                <a:cxn ang="3">
                  <a:pos x="hc" y="t"/>
                </a:cxn>
                <a:cxn ang="cd2">
                  <a:pos x="l" y="vc"/>
                </a:cxn>
                <a:cxn ang="cd4">
                  <a:pos x="hc" y="b"/>
                </a:cxn>
                <a:cxn ang="0">
                  <a:pos x="r" y="vc"/>
                </a:cxn>
              </a:cxnLst>
              <a:rect l="l" t="t" r="r" b="b"/>
              <a:pathLst>
                <a:path w="1576" h="56">
                  <a:moveTo>
                    <a:pt x="1576" y="0"/>
                  </a:moveTo>
                  <a:cubicBezTo>
                    <a:pt x="1556" y="19"/>
                    <a:pt x="1536" y="38"/>
                    <a:pt x="1515" y="56"/>
                  </a:cubicBezTo>
                  <a:lnTo>
                    <a:pt x="61" y="56"/>
                  </a:lnTo>
                  <a:cubicBezTo>
                    <a:pt x="40" y="38"/>
                    <a:pt x="20" y="19"/>
                    <a:pt x="0" y="0"/>
                  </a:cubicBezTo>
                  <a:lnTo>
                    <a:pt x="15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8" name="图形"/>
            <p:cNvSpPr/>
            <p:nvPr>
              <p:custDataLst>
                <p:tags r:id="rId7"/>
              </p:custDataLst>
            </p:nvPr>
          </p:nvSpPr>
          <p:spPr>
            <a:xfrm>
              <a:off x="2304" y="3744"/>
              <a:ext cx="1911" cy="56"/>
            </a:xfrm>
            <a:custGeom>
              <a:avLst/>
              <a:gdLst/>
              <a:ahLst/>
              <a:cxnLst>
                <a:cxn ang="3">
                  <a:pos x="hc" y="t"/>
                </a:cxn>
                <a:cxn ang="cd2">
                  <a:pos x="l" y="vc"/>
                </a:cxn>
                <a:cxn ang="cd4">
                  <a:pos x="hc" y="b"/>
                </a:cxn>
                <a:cxn ang="0">
                  <a:pos x="r" y="vc"/>
                </a:cxn>
              </a:cxnLst>
              <a:rect l="l" t="t" r="r" b="b"/>
              <a:pathLst>
                <a:path w="1911" h="56">
                  <a:moveTo>
                    <a:pt x="1911" y="0"/>
                  </a:moveTo>
                  <a:cubicBezTo>
                    <a:pt x="1899" y="19"/>
                    <a:pt x="1887" y="38"/>
                    <a:pt x="1874" y="56"/>
                  </a:cubicBezTo>
                  <a:lnTo>
                    <a:pt x="37" y="56"/>
                  </a:lnTo>
                  <a:cubicBezTo>
                    <a:pt x="24" y="38"/>
                    <a:pt x="12" y="19"/>
                    <a:pt x="0" y="0"/>
                  </a:cubicBezTo>
                  <a:lnTo>
                    <a:pt x="19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99" name="图形"/>
            <p:cNvSpPr/>
            <p:nvPr>
              <p:custDataLst>
                <p:tags r:id="rId8"/>
              </p:custDataLst>
            </p:nvPr>
          </p:nvSpPr>
          <p:spPr>
            <a:xfrm>
              <a:off x="2202" y="3535"/>
              <a:ext cx="2114" cy="56"/>
            </a:xfrm>
            <a:custGeom>
              <a:avLst/>
              <a:gdLst/>
              <a:ahLst/>
              <a:cxnLst>
                <a:cxn ang="3">
                  <a:pos x="hc" y="t"/>
                </a:cxn>
                <a:cxn ang="cd2">
                  <a:pos x="l" y="vc"/>
                </a:cxn>
                <a:cxn ang="cd4">
                  <a:pos x="hc" y="b"/>
                </a:cxn>
                <a:cxn ang="0">
                  <a:pos x="r" y="vc"/>
                </a:cxn>
              </a:cxnLst>
              <a:rect l="l" t="t" r="r" b="b"/>
              <a:pathLst>
                <a:path w="2114" h="56">
                  <a:moveTo>
                    <a:pt x="2114" y="0"/>
                  </a:moveTo>
                  <a:cubicBezTo>
                    <a:pt x="2107" y="19"/>
                    <a:pt x="2100" y="38"/>
                    <a:pt x="2092" y="56"/>
                  </a:cubicBezTo>
                  <a:lnTo>
                    <a:pt x="22" y="56"/>
                  </a:lnTo>
                  <a:cubicBezTo>
                    <a:pt x="14" y="38"/>
                    <a:pt x="7" y="19"/>
                    <a:pt x="0" y="0"/>
                  </a:cubicBezTo>
                  <a:lnTo>
                    <a:pt x="21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0" name="图形"/>
            <p:cNvSpPr/>
            <p:nvPr>
              <p:custDataLst>
                <p:tags r:id="rId9"/>
              </p:custDataLst>
            </p:nvPr>
          </p:nvSpPr>
          <p:spPr>
            <a:xfrm>
              <a:off x="2149" y="3326"/>
              <a:ext cx="2222" cy="56"/>
            </a:xfrm>
            <a:custGeom>
              <a:avLst/>
              <a:gdLst/>
              <a:ahLst/>
              <a:cxnLst>
                <a:cxn ang="3">
                  <a:pos x="hc" y="t"/>
                </a:cxn>
                <a:cxn ang="cd2">
                  <a:pos x="l" y="vc"/>
                </a:cxn>
                <a:cxn ang="cd4">
                  <a:pos x="hc" y="b"/>
                </a:cxn>
                <a:cxn ang="0">
                  <a:pos x="r" y="vc"/>
                </a:cxn>
              </a:cxnLst>
              <a:rect l="l" t="t" r="r" b="b"/>
              <a:pathLst>
                <a:path w="2222" h="56">
                  <a:moveTo>
                    <a:pt x="2222" y="0"/>
                  </a:moveTo>
                  <a:cubicBezTo>
                    <a:pt x="2219" y="19"/>
                    <a:pt x="2216" y="37"/>
                    <a:pt x="2212" y="56"/>
                  </a:cubicBezTo>
                  <a:lnTo>
                    <a:pt x="10" y="56"/>
                  </a:lnTo>
                  <a:cubicBezTo>
                    <a:pt x="6" y="37"/>
                    <a:pt x="3" y="19"/>
                    <a:pt x="0" y="0"/>
                  </a:cubicBezTo>
                  <a:lnTo>
                    <a:pt x="2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1" name="图形"/>
            <p:cNvSpPr/>
            <p:nvPr>
              <p:custDataLst>
                <p:tags r:id="rId10"/>
              </p:custDataLst>
            </p:nvPr>
          </p:nvSpPr>
          <p:spPr>
            <a:xfrm>
              <a:off x="2135" y="3117"/>
              <a:ext cx="2249" cy="56"/>
            </a:xfrm>
            <a:custGeom>
              <a:avLst/>
              <a:gdLst/>
              <a:ahLst/>
              <a:cxnLst>
                <a:cxn ang="3">
                  <a:pos x="hc" y="t"/>
                </a:cxn>
                <a:cxn ang="cd2">
                  <a:pos x="l" y="vc"/>
                </a:cxn>
                <a:cxn ang="cd4">
                  <a:pos x="hc" y="b"/>
                </a:cxn>
                <a:cxn ang="0">
                  <a:pos x="r" y="vc"/>
                </a:cxn>
              </a:cxnLst>
              <a:rect l="l" t="t" r="r" b="b"/>
              <a:pathLst>
                <a:path w="2249" h="56">
                  <a:moveTo>
                    <a:pt x="0" y="34"/>
                  </a:moveTo>
                  <a:cubicBezTo>
                    <a:pt x="0" y="22"/>
                    <a:pt x="0" y="11"/>
                    <a:pt x="0" y="0"/>
                  </a:cubicBezTo>
                  <a:lnTo>
                    <a:pt x="2249" y="0"/>
                  </a:lnTo>
                  <a:cubicBezTo>
                    <a:pt x="2249" y="11"/>
                    <a:pt x="2249" y="22"/>
                    <a:pt x="2249" y="34"/>
                  </a:cubicBezTo>
                  <a:cubicBezTo>
                    <a:pt x="2249" y="41"/>
                    <a:pt x="2249" y="49"/>
                    <a:pt x="2249" y="56"/>
                  </a:cubicBezTo>
                  <a:lnTo>
                    <a:pt x="0" y="56"/>
                  </a:lnTo>
                  <a:cubicBezTo>
                    <a:pt x="0" y="49"/>
                    <a:pt x="0" y="41"/>
                    <a:pt x="0"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2" name="图形"/>
            <p:cNvSpPr/>
            <p:nvPr>
              <p:custDataLst>
                <p:tags r:id="rId11"/>
              </p:custDataLst>
            </p:nvPr>
          </p:nvSpPr>
          <p:spPr>
            <a:xfrm>
              <a:off x="2150" y="2908"/>
              <a:ext cx="2218" cy="56"/>
            </a:xfrm>
            <a:custGeom>
              <a:avLst/>
              <a:gdLst/>
              <a:ahLst/>
              <a:cxnLst>
                <a:cxn ang="3">
                  <a:pos x="hc" y="t"/>
                </a:cxn>
                <a:cxn ang="cd2">
                  <a:pos x="l" y="vc"/>
                </a:cxn>
                <a:cxn ang="cd4">
                  <a:pos x="hc" y="b"/>
                </a:cxn>
                <a:cxn ang="0">
                  <a:pos x="r" y="vc"/>
                </a:cxn>
              </a:cxnLst>
              <a:rect l="l" t="t" r="r" b="b"/>
              <a:pathLst>
                <a:path w="2218" h="56">
                  <a:moveTo>
                    <a:pt x="0" y="56"/>
                  </a:moveTo>
                  <a:cubicBezTo>
                    <a:pt x="3" y="37"/>
                    <a:pt x="7" y="18"/>
                    <a:pt x="11" y="0"/>
                  </a:cubicBezTo>
                  <a:lnTo>
                    <a:pt x="2207" y="0"/>
                  </a:lnTo>
                  <a:cubicBezTo>
                    <a:pt x="2211" y="18"/>
                    <a:pt x="2215" y="37"/>
                    <a:pt x="2218"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3" name="图形"/>
            <p:cNvSpPr/>
            <p:nvPr>
              <p:custDataLst>
                <p:tags r:id="rId12"/>
              </p:custDataLst>
            </p:nvPr>
          </p:nvSpPr>
          <p:spPr>
            <a:xfrm>
              <a:off x="2207" y="2699"/>
              <a:ext cx="2106" cy="56"/>
            </a:xfrm>
            <a:custGeom>
              <a:avLst/>
              <a:gdLst/>
              <a:ahLst/>
              <a:cxnLst>
                <a:cxn ang="3">
                  <a:pos x="hc" y="t"/>
                </a:cxn>
                <a:cxn ang="cd2">
                  <a:pos x="l" y="vc"/>
                </a:cxn>
                <a:cxn ang="cd4">
                  <a:pos x="hc" y="b"/>
                </a:cxn>
                <a:cxn ang="0">
                  <a:pos x="r" y="vc"/>
                </a:cxn>
              </a:cxnLst>
              <a:rect l="l" t="t" r="r" b="b"/>
              <a:pathLst>
                <a:path w="2106" h="56">
                  <a:moveTo>
                    <a:pt x="0" y="56"/>
                  </a:moveTo>
                  <a:cubicBezTo>
                    <a:pt x="7" y="37"/>
                    <a:pt x="15" y="18"/>
                    <a:pt x="23" y="0"/>
                  </a:cubicBezTo>
                  <a:lnTo>
                    <a:pt x="2083" y="0"/>
                  </a:lnTo>
                  <a:cubicBezTo>
                    <a:pt x="2091" y="18"/>
                    <a:pt x="2099" y="37"/>
                    <a:pt x="210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5" name="图形"/>
            <p:cNvSpPr/>
            <p:nvPr>
              <p:custDataLst>
                <p:tags r:id="rId13"/>
              </p:custDataLst>
            </p:nvPr>
          </p:nvSpPr>
          <p:spPr>
            <a:xfrm>
              <a:off x="2311" y="2490"/>
              <a:ext cx="1896" cy="56"/>
            </a:xfrm>
            <a:custGeom>
              <a:avLst/>
              <a:gdLst/>
              <a:ahLst/>
              <a:cxnLst>
                <a:cxn ang="3">
                  <a:pos x="hc" y="t"/>
                </a:cxn>
                <a:cxn ang="cd2">
                  <a:pos x="l" y="vc"/>
                </a:cxn>
                <a:cxn ang="cd4">
                  <a:pos x="hc" y="b"/>
                </a:cxn>
                <a:cxn ang="0">
                  <a:pos x="r" y="vc"/>
                </a:cxn>
              </a:cxnLst>
              <a:rect l="l" t="t" r="r" b="b"/>
              <a:pathLst>
                <a:path w="1896" h="56">
                  <a:moveTo>
                    <a:pt x="0" y="56"/>
                  </a:moveTo>
                  <a:cubicBezTo>
                    <a:pt x="12" y="37"/>
                    <a:pt x="25" y="18"/>
                    <a:pt x="38" y="0"/>
                  </a:cubicBezTo>
                  <a:lnTo>
                    <a:pt x="1858" y="0"/>
                  </a:lnTo>
                  <a:cubicBezTo>
                    <a:pt x="1871" y="18"/>
                    <a:pt x="1884" y="37"/>
                    <a:pt x="1896"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6" name="图形"/>
            <p:cNvSpPr/>
            <p:nvPr>
              <p:custDataLst>
                <p:tags r:id="rId14"/>
              </p:custDataLst>
            </p:nvPr>
          </p:nvSpPr>
          <p:spPr>
            <a:xfrm>
              <a:off x="2483" y="2281"/>
              <a:ext cx="1552" cy="56"/>
            </a:xfrm>
            <a:custGeom>
              <a:avLst/>
              <a:gdLst/>
              <a:ahLst/>
              <a:cxnLst>
                <a:cxn ang="3">
                  <a:pos x="hc" y="t"/>
                </a:cxn>
                <a:cxn ang="cd2">
                  <a:pos x="l" y="vc"/>
                </a:cxn>
                <a:cxn ang="cd4">
                  <a:pos x="hc" y="b"/>
                </a:cxn>
                <a:cxn ang="0">
                  <a:pos x="r" y="vc"/>
                </a:cxn>
              </a:cxnLst>
              <a:rect l="l" t="t" r="r" b="b"/>
              <a:pathLst>
                <a:path w="1552" h="56">
                  <a:moveTo>
                    <a:pt x="0" y="56"/>
                  </a:moveTo>
                  <a:cubicBezTo>
                    <a:pt x="20" y="37"/>
                    <a:pt x="41" y="18"/>
                    <a:pt x="63" y="0"/>
                  </a:cubicBezTo>
                  <a:lnTo>
                    <a:pt x="1489" y="0"/>
                  </a:lnTo>
                  <a:cubicBezTo>
                    <a:pt x="1511" y="18"/>
                    <a:pt x="1532" y="37"/>
                    <a:pt x="1552" y="56"/>
                  </a:cubicBezTo>
                  <a:lnTo>
                    <a:pt x="0" y="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sp>
          <p:nvSpPr>
            <p:cNvPr id="107" name="图形"/>
            <p:cNvSpPr/>
            <p:nvPr>
              <p:custDataLst>
                <p:tags r:id="rId15"/>
              </p:custDataLst>
            </p:nvPr>
          </p:nvSpPr>
          <p:spPr>
            <a:xfrm>
              <a:off x="2792" y="2071"/>
              <a:ext cx="936" cy="57"/>
            </a:xfrm>
            <a:custGeom>
              <a:avLst/>
              <a:gdLst/>
              <a:ahLst/>
              <a:cxnLst>
                <a:cxn ang="3">
                  <a:pos x="hc" y="t"/>
                </a:cxn>
                <a:cxn ang="cd2">
                  <a:pos x="l" y="vc"/>
                </a:cxn>
                <a:cxn ang="cd4">
                  <a:pos x="hc" y="b"/>
                </a:cxn>
                <a:cxn ang="0">
                  <a:pos x="r" y="vc"/>
                </a:cxn>
              </a:cxnLst>
              <a:rect l="l" t="t" r="r" b="b"/>
              <a:pathLst>
                <a:path w="936" h="57">
                  <a:moveTo>
                    <a:pt x="0" y="57"/>
                  </a:moveTo>
                  <a:cubicBezTo>
                    <a:pt x="49" y="34"/>
                    <a:pt x="100" y="15"/>
                    <a:pt x="152" y="0"/>
                  </a:cubicBezTo>
                  <a:lnTo>
                    <a:pt x="784" y="0"/>
                  </a:lnTo>
                  <a:cubicBezTo>
                    <a:pt x="836" y="15"/>
                    <a:pt x="887" y="34"/>
                    <a:pt x="936" y="57"/>
                  </a:cubicBezTo>
                  <a:lnTo>
                    <a:pt x="0" y="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黑体旧字形 Light" panose="020B0300000000000000" charset="-128"/>
              </a:endParaRPr>
            </a:p>
          </p:txBody>
        </p:sp>
      </p:grpSp>
      <p:sp>
        <p:nvSpPr>
          <p:cNvPr id="109" name="图形"/>
          <p:cNvSpPr/>
          <p:nvPr>
            <p:custDataLst>
              <p:tags r:id="rId4"/>
            </p:custDataLst>
          </p:nvPr>
        </p:nvSpPr>
        <p:spPr>
          <a:xfrm rot="18385658" flipV="1">
            <a:off x="953772" y="252096"/>
            <a:ext cx="579755" cy="255271"/>
          </a:xfrm>
          <a:prstGeom prst="roundRect">
            <a:avLst>
              <a:gd name="adj" fmla="val 50000"/>
            </a:avLst>
          </a:prstGeom>
          <a:gradFill>
            <a:gsLst>
              <a:gs pos="0">
                <a:schemeClr val="bg1">
                  <a:alpha val="0"/>
                </a:schemeClr>
              </a:gs>
              <a:gs pos="100000">
                <a:srgbClr val="65E0FA"/>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思源黑体旧字形 Light" panose="020B0300000000000000" charset="-128"/>
            </a:endParaRPr>
          </a:p>
        </p:txBody>
      </p:sp>
      <p:sp>
        <p:nvSpPr>
          <p:cNvPr id="14" name="Rounded Rectangle 7">
            <a:extLst>
              <a:ext uri="{FF2B5EF4-FFF2-40B4-BE49-F238E27FC236}">
                <a16:creationId xmlns:a16="http://schemas.microsoft.com/office/drawing/2014/main" id="{AB7643CD-C944-6608-D5F6-5E6500703F25}"/>
              </a:ext>
            </a:extLst>
          </p:cNvPr>
          <p:cNvSpPr/>
          <p:nvPr/>
        </p:nvSpPr>
        <p:spPr>
          <a:xfrm>
            <a:off x="889420" y="359686"/>
            <a:ext cx="1684599" cy="413563"/>
          </a:xfrm>
          <a:prstGeom prst="roundRect">
            <a:avLst>
              <a:gd name="adj" fmla="val 50000"/>
            </a:avLst>
          </a:prstGeom>
          <a:solidFill>
            <a:schemeClr val="bg1">
              <a:alpha val="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left)">
                                      <p:cBhvr>
                                        <p:cTn id="23" dur="500"/>
                                        <p:tgtEl>
                                          <p:spTgt spid="8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500"/>
                                        <p:tgtEl>
                                          <p:spTgt spid="10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4" grpId="1"/>
      <p:bldP spid="93" grpId="0" bldLvl="0" animBg="1"/>
      <p:bldP spid="93" grpId="1" animBg="1"/>
      <p:bldP spid="109" grpId="0" bldLvl="0" animBg="1"/>
      <p:bldP spid="10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形"/>
          <p:cNvSpPr/>
          <p:nvPr userDrawn="1"/>
        </p:nvSpPr>
        <p:spPr>
          <a:xfrm>
            <a:off x="716706" y="5628"/>
            <a:ext cx="4307535" cy="6279266"/>
          </a:xfrm>
          <a:prstGeom prst="round2SameRect">
            <a:avLst>
              <a:gd name="adj1" fmla="val 0"/>
              <a:gd name="adj2" fmla="val 50000"/>
            </a:avLst>
          </a:prstGeom>
          <a:gradFill flip="none" rotWithShape="1">
            <a:gsLst>
              <a:gs pos="0">
                <a:srgbClr val="C3F5FD">
                  <a:alpha val="0"/>
                </a:srgbClr>
              </a:gs>
              <a:gs pos="100000">
                <a:srgbClr val="65E0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grpSp>
        <p:nvGrpSpPr>
          <p:cNvPr id="11" name="图形"/>
          <p:cNvGrpSpPr/>
          <p:nvPr userDrawn="1"/>
        </p:nvGrpSpPr>
        <p:grpSpPr>
          <a:xfrm>
            <a:off x="3050372" y="289121"/>
            <a:ext cx="1807453" cy="567970"/>
            <a:chOff x="9404335" y="680601"/>
            <a:chExt cx="1807453" cy="567970"/>
          </a:xfrm>
        </p:grpSpPr>
        <p:grpSp>
          <p:nvGrpSpPr>
            <p:cNvPr id="12" name="Google Shape;350;p5"/>
            <p:cNvGrpSpPr/>
            <p:nvPr userDrawn="1"/>
          </p:nvGrpSpPr>
          <p:grpSpPr>
            <a:xfrm rot="5400000" flipH="1">
              <a:off x="10027095" y="57841"/>
              <a:ext cx="478121" cy="1723642"/>
              <a:chOff x="8507961" y="909184"/>
              <a:chExt cx="391069" cy="1409817"/>
            </a:xfrm>
          </p:grpSpPr>
          <p:grpSp>
            <p:nvGrpSpPr>
              <p:cNvPr id="14" name="Google Shape;351;p5"/>
              <p:cNvGrpSpPr/>
              <p:nvPr/>
            </p:nvGrpSpPr>
            <p:grpSpPr>
              <a:xfrm flipH="1">
                <a:off x="8784713" y="1897771"/>
                <a:ext cx="114317" cy="421230"/>
                <a:chOff x="9037542" y="4257853"/>
                <a:chExt cx="114169" cy="420684"/>
              </a:xfrm>
            </p:grpSpPr>
            <p:sp>
              <p:nvSpPr>
                <p:cNvPr id="16" name="图形"/>
                <p:cNvSpPr/>
                <p:nvPr>
                  <p:custDataLst>
                    <p:tags r:id="rId28"/>
                  </p:custDataLst>
                </p:nvPr>
              </p:nvSpPr>
              <p:spPr>
                <a:xfrm>
                  <a:off x="9037542" y="4257853"/>
                  <a:ext cx="114169" cy="114169"/>
                </a:xfrm>
                <a:custGeom>
                  <a:avLst/>
                  <a:gdLst/>
                  <a:ahLst/>
                  <a:cxnLst/>
                  <a:rect l="l" t="t" r="r" b="b"/>
                  <a:pathLst>
                    <a:path w="2811" h="2811" extrusionOk="0">
                      <a:moveTo>
                        <a:pt x="1" y="0"/>
                      </a:moveTo>
                      <a:lnTo>
                        <a:pt x="2811" y="0"/>
                      </a:lnTo>
                      <a:lnTo>
                        <a:pt x="2811" y="2810"/>
                      </a:lnTo>
                      <a:lnTo>
                        <a:pt x="1" y="281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17" name="图形"/>
                <p:cNvSpPr/>
                <p:nvPr>
                  <p:custDataLst>
                    <p:tags r:id="rId29"/>
                  </p:custDataLst>
                </p:nvPr>
              </p:nvSpPr>
              <p:spPr>
                <a:xfrm>
                  <a:off x="9037542" y="4411456"/>
                  <a:ext cx="114169" cy="113844"/>
                </a:xfrm>
                <a:custGeom>
                  <a:avLst/>
                  <a:gdLst/>
                  <a:ahLst/>
                  <a:cxnLst/>
                  <a:rect l="l" t="t" r="r" b="b"/>
                  <a:pathLst>
                    <a:path w="2811" h="2803" extrusionOk="0">
                      <a:moveTo>
                        <a:pt x="1" y="1"/>
                      </a:moveTo>
                      <a:lnTo>
                        <a:pt x="2811" y="1"/>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18" name="图形"/>
                <p:cNvSpPr/>
                <p:nvPr>
                  <p:custDataLst>
                    <p:tags r:id="rId30"/>
                  </p:custDataLst>
                </p:nvPr>
              </p:nvSpPr>
              <p:spPr>
                <a:xfrm>
                  <a:off x="9037542" y="4564734"/>
                  <a:ext cx="114169" cy="113803"/>
                </a:xfrm>
                <a:custGeom>
                  <a:avLst/>
                  <a:gdLst/>
                  <a:ahLst/>
                  <a:cxnLst/>
                  <a:rect l="l" t="t" r="r" b="b"/>
                  <a:pathLst>
                    <a:path w="2811" h="2802" extrusionOk="0">
                      <a:moveTo>
                        <a:pt x="1" y="0"/>
                      </a:moveTo>
                      <a:lnTo>
                        <a:pt x="2811" y="0"/>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sp>
            <p:nvSpPr>
              <p:cNvPr id="15" name="图形"/>
              <p:cNvSpPr/>
              <p:nvPr>
                <p:custDataLst>
                  <p:tags r:id="rId27"/>
                </p:custDataLst>
              </p:nvPr>
            </p:nvSpPr>
            <p:spPr>
              <a:xfrm>
                <a:off x="8507961" y="909184"/>
                <a:ext cx="331700" cy="1011400"/>
              </a:xfrm>
              <a:custGeom>
                <a:avLst/>
                <a:gdLst/>
                <a:ahLst/>
                <a:cxnLst/>
                <a:rect l="l" t="t" r="r" b="b"/>
                <a:pathLst>
                  <a:path w="13268" h="40456" extrusionOk="0">
                    <a:moveTo>
                      <a:pt x="13268" y="40456"/>
                    </a:moveTo>
                    <a:lnTo>
                      <a:pt x="13268" y="12478"/>
                    </a:lnTo>
                    <a:lnTo>
                      <a:pt x="0" y="0"/>
                    </a:lnTo>
                  </a:path>
                </a:pathLst>
              </a:custGeom>
              <a:noFill/>
              <a:ln w="19050" cap="flat" cmpd="sng">
                <a:solidFill>
                  <a:schemeClr val="bg1"/>
                </a:solidFill>
                <a:prstDash val="solid"/>
                <a:round/>
                <a:headEnd type="none" w="med" len="med"/>
                <a:tailEnd type="none" w="med" len="med"/>
              </a:ln>
            </p:spPr>
            <p:txBody>
              <a:bodyPr/>
              <a:lstStyle/>
              <a:p>
                <a:endParaRPr lang="zh-CN" altLang="en-US">
                  <a:cs typeface="思源黑体旧字形 Light" panose="020B0300000000000000" charset="-128"/>
                </a:endParaRPr>
              </a:p>
            </p:txBody>
          </p:sp>
        </p:grpSp>
        <p:sp>
          <p:nvSpPr>
            <p:cNvPr id="13" name="图形"/>
            <p:cNvSpPr/>
            <p:nvPr userDrawn="1">
              <p:custDataLst>
                <p:tags r:id="rId26"/>
              </p:custDataLst>
            </p:nvPr>
          </p:nvSpPr>
          <p:spPr>
            <a:xfrm>
              <a:off x="11080368" y="1117151"/>
              <a:ext cx="131420" cy="131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nvGrpSpPr>
          <p:cNvPr id="19" name="图形"/>
          <p:cNvGrpSpPr/>
          <p:nvPr userDrawn="1"/>
        </p:nvGrpSpPr>
        <p:grpSpPr>
          <a:xfrm>
            <a:off x="11543718" y="302684"/>
            <a:ext cx="324853" cy="1916215"/>
            <a:chOff x="11067253" y="3844910"/>
            <a:chExt cx="428835" cy="2529576"/>
          </a:xfrm>
          <a:gradFill>
            <a:gsLst>
              <a:gs pos="30000">
                <a:srgbClr val="3293F6"/>
              </a:gs>
              <a:gs pos="100000">
                <a:srgbClr val="65E0FA"/>
              </a:gs>
            </a:gsLst>
            <a:lin ang="2700000" scaled="0"/>
          </a:gradFill>
        </p:grpSpPr>
        <p:grpSp>
          <p:nvGrpSpPr>
            <p:cNvPr id="20" name="Group 19"/>
            <p:cNvGrpSpPr/>
            <p:nvPr userDrawn="1"/>
          </p:nvGrpSpPr>
          <p:grpSpPr>
            <a:xfrm>
              <a:off x="11067253" y="3844910"/>
              <a:ext cx="428835" cy="2529576"/>
              <a:chOff x="10460214" y="4181769"/>
              <a:chExt cx="428835" cy="2529576"/>
            </a:xfrm>
            <a:grpFill/>
          </p:grpSpPr>
          <p:grpSp>
            <p:nvGrpSpPr>
              <p:cNvPr id="25" name="Google Shape;1977;p43"/>
              <p:cNvGrpSpPr/>
              <p:nvPr userDrawn="1"/>
            </p:nvGrpSpPr>
            <p:grpSpPr>
              <a:xfrm>
                <a:off x="10460214" y="4181769"/>
                <a:ext cx="428835" cy="428835"/>
                <a:chOff x="8380157" y="546043"/>
                <a:chExt cx="273300" cy="273300"/>
              </a:xfrm>
              <a:grpFill/>
            </p:grpSpPr>
            <p:sp>
              <p:nvSpPr>
                <p:cNvPr id="27" name="图形"/>
                <p:cNvSpPr/>
                <p:nvPr>
                  <p:custDataLst>
                    <p:tags r:id="rId24"/>
                  </p:custDataLst>
                </p:nvPr>
              </p:nvSpPr>
              <p:spPr>
                <a:xfrm>
                  <a:off x="8380157" y="546043"/>
                  <a:ext cx="273300" cy="273300"/>
                </a:xfrm>
                <a:prstGeom prst="ellipse">
                  <a:avLst/>
                </a:prstGeom>
                <a:gradFill>
                  <a:gsLst>
                    <a:gs pos="6000">
                      <a:srgbClr val="3293F6"/>
                    </a:gs>
                    <a:gs pos="100000">
                      <a:srgbClr val="65E0FA"/>
                    </a:gs>
                  </a:gsLst>
                  <a:lin ang="2700000" scaled="0"/>
                </a:gradFill>
                <a:ln>
                  <a:solidFill>
                    <a:srgbClr val="F6FEFF"/>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28" name="图形"/>
                <p:cNvSpPr/>
                <p:nvPr>
                  <p:custDataLst>
                    <p:tags r:id="rId25"/>
                  </p:custDataLst>
                </p:nvPr>
              </p:nvSpPr>
              <p:spPr>
                <a:xfrm>
                  <a:off x="8418857" y="584743"/>
                  <a:ext cx="195900" cy="195900"/>
                </a:xfrm>
                <a:prstGeom prst="ellipse">
                  <a:avLst/>
                </a:prstGeom>
                <a:gradFill>
                  <a:gsLst>
                    <a:gs pos="6000">
                      <a:srgbClr val="3293F6"/>
                    </a:gs>
                    <a:gs pos="100000">
                      <a:srgbClr val="65E0FA"/>
                    </a:gs>
                  </a:gsLst>
                  <a:lin ang="2700000" scaled="0"/>
                </a:gra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26" name="图形"/>
              <p:cNvCxnSpPr/>
              <p:nvPr userDrawn="1">
                <p:custDataLst>
                  <p:tags r:id="rId23"/>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21" name="Group 20"/>
            <p:cNvGrpSpPr/>
            <p:nvPr userDrawn="1"/>
          </p:nvGrpSpPr>
          <p:grpSpPr>
            <a:xfrm rot="16200000">
              <a:off x="11024172" y="5612130"/>
              <a:ext cx="514996" cy="139764"/>
              <a:chOff x="10114279" y="833002"/>
              <a:chExt cx="514996" cy="139764"/>
            </a:xfrm>
            <a:grpFill/>
          </p:grpSpPr>
          <p:sp>
            <p:nvSpPr>
              <p:cNvPr id="22" name="图形"/>
              <p:cNvSpPr/>
              <p:nvPr userDrawn="1">
                <p:custDataLst>
                  <p:tags r:id="rId20"/>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23" name="图形"/>
              <p:cNvSpPr/>
              <p:nvPr userDrawn="1">
                <p:custDataLst>
                  <p:tags r:id="rId21"/>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24" name="图形"/>
              <p:cNvSpPr/>
              <p:nvPr userDrawn="1">
                <p:custDataLst>
                  <p:tags r:id="rId22"/>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35" name="图形"/>
          <p:cNvGrpSpPr/>
          <p:nvPr userDrawn="1"/>
        </p:nvGrpSpPr>
        <p:grpSpPr>
          <a:xfrm>
            <a:off x="1287948" y="2871733"/>
            <a:ext cx="3111448" cy="3111446"/>
            <a:chOff x="3237505" y="64853"/>
            <a:chExt cx="6334758" cy="6334756"/>
          </a:xfrm>
        </p:grpSpPr>
        <p:sp>
          <p:nvSpPr>
            <p:cNvPr id="37" name="图形"/>
            <p:cNvSpPr/>
            <p:nvPr userDrawn="1">
              <p:custDataLst>
                <p:tags r:id="rId16"/>
              </p:custDataLst>
            </p:nvPr>
          </p:nvSpPr>
          <p:spPr>
            <a:xfrm>
              <a:off x="3237505" y="64853"/>
              <a:ext cx="6334758" cy="6334756"/>
            </a:xfrm>
            <a:prstGeom prst="arc">
              <a:avLst>
                <a:gd name="adj1" fmla="val 5951839"/>
                <a:gd name="adj2" fmla="val 4734304"/>
              </a:avLst>
            </a:prstGeom>
            <a:solidFill>
              <a:schemeClr val="accent1">
                <a:alpha val="0"/>
              </a:schemeClr>
            </a:solidFill>
            <a:ln w="76200" cap="rnd">
              <a:solidFill>
                <a:schemeClr val="bg1"/>
              </a:solidFill>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0" name="图形"/>
            <p:cNvSpPr/>
            <p:nvPr userDrawn="1">
              <p:custDataLst>
                <p:tags r:id="rId17"/>
              </p:custDataLst>
            </p:nvPr>
          </p:nvSpPr>
          <p:spPr>
            <a:xfrm>
              <a:off x="3566823" y="394172"/>
              <a:ext cx="5676125" cy="5676121"/>
            </a:xfrm>
            <a:prstGeom prst="arc">
              <a:avLst>
                <a:gd name="adj1" fmla="val 16496349"/>
                <a:gd name="adj2" fmla="val 16113009"/>
              </a:avLst>
            </a:prstGeom>
            <a:solidFill>
              <a:schemeClr val="accent1">
                <a:alpha val="0"/>
              </a:schemeClr>
            </a:solidFill>
            <a:ln w="76200" cap="rnd">
              <a:gradFill>
                <a:gsLst>
                  <a:gs pos="0">
                    <a:srgbClr val="3293F6"/>
                  </a:gs>
                  <a:gs pos="100000">
                    <a:srgbClr val="65E0FA"/>
                  </a:gs>
                </a:gsLst>
                <a:lin ang="5400000" scaled="1"/>
              </a:gradFill>
              <a:prstDash val="sysDot"/>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1" name="图形"/>
            <p:cNvSpPr/>
            <p:nvPr userDrawn="1">
              <p:custDataLst>
                <p:tags r:id="rId18"/>
              </p:custDataLst>
            </p:nvPr>
          </p:nvSpPr>
          <p:spPr>
            <a:xfrm>
              <a:off x="3819634" y="646981"/>
              <a:ext cx="5170500" cy="5170500"/>
            </a:xfrm>
            <a:prstGeom prst="donut">
              <a:avLst>
                <a:gd name="adj" fmla="val 5641"/>
              </a:avLst>
            </a:prstGeom>
            <a:gradFill>
              <a:gsLst>
                <a:gs pos="6000">
                  <a:srgbClr val="3293F6"/>
                </a:gs>
                <a:gs pos="100000">
                  <a:srgbClr val="65E0FA"/>
                </a:gs>
              </a:gsLst>
              <a:lin ang="5400000" scaled="0"/>
            </a:gra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42" name="图形"/>
            <p:cNvSpPr/>
            <p:nvPr>
              <p:custDataLst>
                <p:tags r:id="rId19"/>
              </p:custDataLst>
            </p:nvPr>
          </p:nvSpPr>
          <p:spPr>
            <a:xfrm>
              <a:off x="3891463" y="719466"/>
              <a:ext cx="5026843" cy="5025531"/>
            </a:xfrm>
            <a:custGeom>
              <a:avLst/>
              <a:gdLst>
                <a:gd name="connsiteX0" fmla="*/ 2470013 w 5026843"/>
                <a:gd name="connsiteY0" fmla="*/ 4895919 h 5025531"/>
                <a:gd name="connsiteX1" fmla="*/ 2487522 w 5026843"/>
                <a:gd name="connsiteY1" fmla="*/ 4895919 h 5025531"/>
                <a:gd name="connsiteX2" fmla="*/ 2486214 w 5026843"/>
                <a:gd name="connsiteY2" fmla="*/ 5025531 h 5025531"/>
                <a:gd name="connsiteX3" fmla="*/ 2468051 w 5026843"/>
                <a:gd name="connsiteY3" fmla="*/ 5024877 h 5025531"/>
                <a:gd name="connsiteX4" fmla="*/ 2573686 w 5026843"/>
                <a:gd name="connsiteY4" fmla="*/ 4895264 h 5025531"/>
                <a:gd name="connsiteX5" fmla="*/ 2576955 w 5026843"/>
                <a:gd name="connsiteY5" fmla="*/ 5024222 h 5025531"/>
                <a:gd name="connsiteX6" fmla="*/ 2558794 w 5026843"/>
                <a:gd name="connsiteY6" fmla="*/ 5024876 h 5025531"/>
                <a:gd name="connsiteX7" fmla="*/ 2556178 w 5026843"/>
                <a:gd name="connsiteY7" fmla="*/ 4895918 h 5025531"/>
                <a:gd name="connsiteX8" fmla="*/ 2383774 w 5026843"/>
                <a:gd name="connsiteY8" fmla="*/ 4893302 h 5025531"/>
                <a:gd name="connsiteX9" fmla="*/ 2401284 w 5026843"/>
                <a:gd name="connsiteY9" fmla="*/ 4893956 h 5025531"/>
                <a:gd name="connsiteX10" fmla="*/ 2395471 w 5026843"/>
                <a:gd name="connsiteY10" fmla="*/ 5022914 h 5025531"/>
                <a:gd name="connsiteX11" fmla="*/ 2377308 w 5026843"/>
                <a:gd name="connsiteY11" fmla="*/ 5022260 h 5025531"/>
                <a:gd name="connsiteX12" fmla="*/ 2659270 w 5026843"/>
                <a:gd name="connsiteY12" fmla="*/ 4891996 h 5025531"/>
                <a:gd name="connsiteX13" fmla="*/ 2667044 w 5026843"/>
                <a:gd name="connsiteY13" fmla="*/ 5021027 h 5025531"/>
                <a:gd name="connsiteX14" fmla="*/ 2648881 w 5026843"/>
                <a:gd name="connsiteY14" fmla="*/ 5022262 h 5025531"/>
                <a:gd name="connsiteX15" fmla="*/ 2642415 w 5026843"/>
                <a:gd name="connsiteY15" fmla="*/ 4893304 h 5025531"/>
                <a:gd name="connsiteX16" fmla="*/ 2298264 w 5026843"/>
                <a:gd name="connsiteY16" fmla="*/ 4886836 h 5025531"/>
                <a:gd name="connsiteX17" fmla="*/ 2315119 w 5026843"/>
                <a:gd name="connsiteY17" fmla="*/ 4888144 h 5025531"/>
                <a:gd name="connsiteX18" fmla="*/ 2304730 w 5026843"/>
                <a:gd name="connsiteY18" fmla="*/ 5017102 h 5025531"/>
                <a:gd name="connsiteX19" fmla="*/ 2286567 w 5026843"/>
                <a:gd name="connsiteY19" fmla="*/ 5015140 h 5025531"/>
                <a:gd name="connsiteX20" fmla="*/ 2745434 w 5026843"/>
                <a:gd name="connsiteY20" fmla="*/ 4885530 h 5025531"/>
                <a:gd name="connsiteX21" fmla="*/ 2757785 w 5026843"/>
                <a:gd name="connsiteY21" fmla="*/ 5013834 h 5025531"/>
                <a:gd name="connsiteX22" fmla="*/ 2739622 w 5026843"/>
                <a:gd name="connsiteY22" fmla="*/ 5015142 h 5025531"/>
                <a:gd name="connsiteX23" fmla="*/ 2727925 w 5026843"/>
                <a:gd name="connsiteY23" fmla="*/ 4886838 h 5025531"/>
                <a:gd name="connsiteX24" fmla="*/ 2212681 w 5026843"/>
                <a:gd name="connsiteY24" fmla="*/ 4877101 h 5025531"/>
                <a:gd name="connsiteX25" fmla="*/ 2229537 w 5026843"/>
                <a:gd name="connsiteY25" fmla="*/ 4879063 h 5025531"/>
                <a:gd name="connsiteX26" fmla="*/ 2214643 w 5026843"/>
                <a:gd name="connsiteY26" fmla="*/ 5008019 h 5025531"/>
                <a:gd name="connsiteX27" fmla="*/ 2196480 w 5026843"/>
                <a:gd name="connsiteY27" fmla="*/ 5005476 h 5025531"/>
                <a:gd name="connsiteX28" fmla="*/ 2831018 w 5026843"/>
                <a:gd name="connsiteY28" fmla="*/ 4875139 h 5025531"/>
                <a:gd name="connsiteX29" fmla="*/ 2847873 w 5026843"/>
                <a:gd name="connsiteY29" fmla="*/ 5003516 h 5025531"/>
                <a:gd name="connsiteX30" fmla="*/ 2829710 w 5026843"/>
                <a:gd name="connsiteY30" fmla="*/ 5005477 h 5025531"/>
                <a:gd name="connsiteX31" fmla="*/ 2813509 w 5026843"/>
                <a:gd name="connsiteY31" fmla="*/ 4877101 h 5025531"/>
                <a:gd name="connsiteX32" fmla="*/ 2127170 w 5026843"/>
                <a:gd name="connsiteY32" fmla="*/ 4865477 h 5025531"/>
                <a:gd name="connsiteX33" fmla="*/ 2143954 w 5026843"/>
                <a:gd name="connsiteY33" fmla="*/ 4868020 h 5025531"/>
                <a:gd name="connsiteX34" fmla="*/ 2124555 w 5026843"/>
                <a:gd name="connsiteY34" fmla="*/ 4996394 h 5025531"/>
                <a:gd name="connsiteX35" fmla="*/ 2106391 w 5026843"/>
                <a:gd name="connsiteY35" fmla="*/ 4993125 h 5025531"/>
                <a:gd name="connsiteX36" fmla="*/ 2915876 w 5026843"/>
                <a:gd name="connsiteY36" fmla="*/ 4862209 h 5025531"/>
                <a:gd name="connsiteX37" fmla="*/ 2937308 w 5026843"/>
                <a:gd name="connsiteY37" fmla="*/ 4989857 h 5025531"/>
                <a:gd name="connsiteX38" fmla="*/ 2919799 w 5026843"/>
                <a:gd name="connsiteY38" fmla="*/ 4993127 h 5025531"/>
                <a:gd name="connsiteX39" fmla="*/ 2899021 w 5026843"/>
                <a:gd name="connsiteY39" fmla="*/ 4865478 h 5025531"/>
                <a:gd name="connsiteX40" fmla="*/ 2042893 w 5026843"/>
                <a:gd name="connsiteY40" fmla="*/ 4849857 h 5025531"/>
                <a:gd name="connsiteX41" fmla="*/ 2059748 w 5026843"/>
                <a:gd name="connsiteY41" fmla="*/ 4853127 h 5025531"/>
                <a:gd name="connsiteX42" fmla="*/ 2035119 w 5026843"/>
                <a:gd name="connsiteY42" fmla="*/ 4980195 h 5025531"/>
                <a:gd name="connsiteX43" fmla="*/ 2016956 w 5026843"/>
                <a:gd name="connsiteY43" fmla="*/ 4976926 h 5025531"/>
                <a:gd name="connsiteX44" fmla="*/ 3000806 w 5026843"/>
                <a:gd name="connsiteY44" fmla="*/ 4846660 h 5025531"/>
                <a:gd name="connsiteX45" fmla="*/ 3026743 w 5026843"/>
                <a:gd name="connsiteY45" fmla="*/ 4973656 h 5025531"/>
                <a:gd name="connsiteX46" fmla="*/ 3009234 w 5026843"/>
                <a:gd name="connsiteY46" fmla="*/ 4976925 h 5025531"/>
                <a:gd name="connsiteX47" fmla="*/ 2983950 w 5026843"/>
                <a:gd name="connsiteY47" fmla="*/ 4849857 h 5025531"/>
                <a:gd name="connsiteX48" fmla="*/ 3000806 w 5026843"/>
                <a:gd name="connsiteY48" fmla="*/ 4846660 h 5025531"/>
                <a:gd name="connsiteX49" fmla="*/ 1958618 w 5026843"/>
                <a:gd name="connsiteY49" fmla="*/ 4831113 h 5025531"/>
                <a:gd name="connsiteX50" fmla="*/ 1975473 w 5026843"/>
                <a:gd name="connsiteY50" fmla="*/ 4834963 h 5025531"/>
                <a:gd name="connsiteX51" fmla="*/ 1946340 w 5026843"/>
                <a:gd name="connsiteY51" fmla="*/ 4961378 h 5025531"/>
                <a:gd name="connsiteX52" fmla="*/ 1928831 w 5026843"/>
                <a:gd name="connsiteY52" fmla="*/ 4956801 h 5025531"/>
                <a:gd name="connsiteX53" fmla="*/ 3084428 w 5026843"/>
                <a:gd name="connsiteY53" fmla="*/ 4827190 h 5025531"/>
                <a:gd name="connsiteX54" fmla="*/ 3115524 w 5026843"/>
                <a:gd name="connsiteY54" fmla="*/ 4952951 h 5025531"/>
                <a:gd name="connsiteX55" fmla="*/ 3097360 w 5026843"/>
                <a:gd name="connsiteY55" fmla="*/ 4956802 h 5025531"/>
                <a:gd name="connsiteX56" fmla="*/ 3067573 w 5026843"/>
                <a:gd name="connsiteY56" fmla="*/ 4831113 h 5025531"/>
                <a:gd name="connsiteX57" fmla="*/ 1874995 w 5026843"/>
                <a:gd name="connsiteY57" fmla="*/ 4809681 h 5025531"/>
                <a:gd name="connsiteX58" fmla="*/ 1891851 w 5026843"/>
                <a:gd name="connsiteY58" fmla="*/ 4814258 h 5025531"/>
                <a:gd name="connsiteX59" fmla="*/ 1858140 w 5026843"/>
                <a:gd name="connsiteY59" fmla="*/ 4939365 h 5025531"/>
                <a:gd name="connsiteX60" fmla="*/ 1840631 w 5026843"/>
                <a:gd name="connsiteY60" fmla="*/ 4934134 h 5025531"/>
                <a:gd name="connsiteX61" fmla="*/ 3167395 w 5026843"/>
                <a:gd name="connsiteY61" fmla="*/ 4805175 h 5025531"/>
                <a:gd name="connsiteX62" fmla="*/ 3202995 w 5026843"/>
                <a:gd name="connsiteY62" fmla="*/ 4929627 h 5025531"/>
                <a:gd name="connsiteX63" fmla="*/ 3185558 w 5026843"/>
                <a:gd name="connsiteY63" fmla="*/ 4934132 h 5025531"/>
                <a:gd name="connsiteX64" fmla="*/ 3151194 w 5026843"/>
                <a:gd name="connsiteY64" fmla="*/ 4809679 h 5025531"/>
                <a:gd name="connsiteX65" fmla="*/ 1792683 w 5026843"/>
                <a:gd name="connsiteY65" fmla="*/ 4785706 h 5025531"/>
                <a:gd name="connsiteX66" fmla="*/ 1808885 w 5026843"/>
                <a:gd name="connsiteY66" fmla="*/ 4790937 h 5025531"/>
                <a:gd name="connsiteX67" fmla="*/ 1770669 w 5026843"/>
                <a:gd name="connsiteY67" fmla="*/ 4914736 h 5025531"/>
                <a:gd name="connsiteX68" fmla="*/ 1753813 w 5026843"/>
                <a:gd name="connsiteY68" fmla="*/ 4908851 h 5025531"/>
                <a:gd name="connsiteX69" fmla="*/ 3249710 w 5026843"/>
                <a:gd name="connsiteY69" fmla="*/ 4779894 h 5025531"/>
                <a:gd name="connsiteX70" fmla="*/ 3289886 w 5026843"/>
                <a:gd name="connsiteY70" fmla="*/ 4903039 h 5025531"/>
                <a:gd name="connsiteX71" fmla="*/ 3272377 w 5026843"/>
                <a:gd name="connsiteY71" fmla="*/ 4908852 h 5025531"/>
                <a:gd name="connsiteX72" fmla="*/ 3233509 w 5026843"/>
                <a:gd name="connsiteY72" fmla="*/ 4785706 h 5025531"/>
                <a:gd name="connsiteX73" fmla="*/ 1711022 w 5026843"/>
                <a:gd name="connsiteY73" fmla="*/ 4757881 h 5025531"/>
                <a:gd name="connsiteX74" fmla="*/ 1727224 w 5026843"/>
                <a:gd name="connsiteY74" fmla="*/ 4763693 h 5025531"/>
                <a:gd name="connsiteX75" fmla="*/ 1685085 w 5026843"/>
                <a:gd name="connsiteY75" fmla="*/ 4885530 h 5025531"/>
                <a:gd name="connsiteX76" fmla="*/ 1667649 w 5026843"/>
                <a:gd name="connsiteY76" fmla="*/ 4879717 h 5025531"/>
                <a:gd name="connsiteX77" fmla="*/ 3331371 w 5026843"/>
                <a:gd name="connsiteY77" fmla="*/ 4752648 h 5025531"/>
                <a:gd name="connsiteX78" fmla="*/ 3376053 w 5026843"/>
                <a:gd name="connsiteY78" fmla="*/ 4873903 h 5025531"/>
                <a:gd name="connsiteX79" fmla="*/ 3358616 w 5026843"/>
                <a:gd name="connsiteY79" fmla="*/ 4879715 h 5025531"/>
                <a:gd name="connsiteX80" fmla="*/ 3315169 w 5026843"/>
                <a:gd name="connsiteY80" fmla="*/ 4757879 h 5025531"/>
                <a:gd name="connsiteX81" fmla="*/ 1630667 w 5026843"/>
                <a:gd name="connsiteY81" fmla="*/ 4727366 h 5025531"/>
                <a:gd name="connsiteX82" fmla="*/ 1646869 w 5026843"/>
                <a:gd name="connsiteY82" fmla="*/ 4733905 h 5025531"/>
                <a:gd name="connsiteX83" fmla="*/ 1599572 w 5026843"/>
                <a:gd name="connsiteY83" fmla="*/ 4854433 h 5025531"/>
                <a:gd name="connsiteX84" fmla="*/ 1582717 w 5026843"/>
                <a:gd name="connsiteY84" fmla="*/ 4847313 h 5025531"/>
                <a:gd name="connsiteX85" fmla="*/ 3411723 w 5026843"/>
                <a:gd name="connsiteY85" fmla="*/ 4720900 h 5025531"/>
                <a:gd name="connsiteX86" fmla="*/ 3460327 w 5026843"/>
                <a:gd name="connsiteY86" fmla="*/ 4840847 h 5025531"/>
                <a:gd name="connsiteX87" fmla="*/ 3443471 w 5026843"/>
                <a:gd name="connsiteY87" fmla="*/ 4847313 h 5025531"/>
                <a:gd name="connsiteX88" fmla="*/ 3395521 w 5026843"/>
                <a:gd name="connsiteY88" fmla="*/ 4727366 h 5025531"/>
                <a:gd name="connsiteX89" fmla="*/ 1551623 w 5026843"/>
                <a:gd name="connsiteY89" fmla="*/ 4694311 h 5025531"/>
                <a:gd name="connsiteX90" fmla="*/ 1567170 w 5026843"/>
                <a:gd name="connsiteY90" fmla="*/ 4701504 h 5025531"/>
                <a:gd name="connsiteX91" fmla="*/ 1515951 w 5026843"/>
                <a:gd name="connsiteY91" fmla="*/ 4820071 h 5025531"/>
                <a:gd name="connsiteX92" fmla="*/ 1499096 w 5026843"/>
                <a:gd name="connsiteY92" fmla="*/ 4812297 h 5025531"/>
                <a:gd name="connsiteX93" fmla="*/ 3490770 w 5026843"/>
                <a:gd name="connsiteY93" fmla="*/ 4687190 h 5025531"/>
                <a:gd name="connsiteX94" fmla="*/ 3543950 w 5026843"/>
                <a:gd name="connsiteY94" fmla="*/ 4805176 h 5025531"/>
                <a:gd name="connsiteX95" fmla="*/ 3527095 w 5026843"/>
                <a:gd name="connsiteY95" fmla="*/ 4812296 h 5025531"/>
                <a:gd name="connsiteX96" fmla="*/ 3475222 w 5026843"/>
                <a:gd name="connsiteY96" fmla="*/ 4694310 h 5025531"/>
                <a:gd name="connsiteX97" fmla="*/ 1473161 w 5026843"/>
                <a:gd name="connsiteY97" fmla="*/ 4658057 h 5025531"/>
                <a:gd name="connsiteX98" fmla="*/ 1488709 w 5026843"/>
                <a:gd name="connsiteY98" fmla="*/ 4665831 h 5025531"/>
                <a:gd name="connsiteX99" fmla="*/ 1432984 w 5026843"/>
                <a:gd name="connsiteY99" fmla="*/ 4782510 h 5025531"/>
                <a:gd name="connsiteX100" fmla="*/ 1416782 w 5026843"/>
                <a:gd name="connsiteY100" fmla="*/ 4774736 h 5025531"/>
                <a:gd name="connsiteX101" fmla="*/ 3568579 w 5026843"/>
                <a:gd name="connsiteY101" fmla="*/ 4650283 h 5025531"/>
                <a:gd name="connsiteX102" fmla="*/ 3625611 w 5026843"/>
                <a:gd name="connsiteY102" fmla="*/ 4766309 h 5025531"/>
                <a:gd name="connsiteX103" fmla="*/ 3610064 w 5026843"/>
                <a:gd name="connsiteY103" fmla="*/ 4774736 h 5025531"/>
                <a:gd name="connsiteX104" fmla="*/ 3553031 w 5026843"/>
                <a:gd name="connsiteY104" fmla="*/ 4658057 h 5025531"/>
                <a:gd name="connsiteX105" fmla="*/ 1396730 w 5026843"/>
                <a:gd name="connsiteY105" fmla="*/ 4619187 h 5025531"/>
                <a:gd name="connsiteX106" fmla="*/ 1411623 w 5026843"/>
                <a:gd name="connsiteY106" fmla="*/ 4626961 h 5025531"/>
                <a:gd name="connsiteX107" fmla="*/ 1351976 w 5026843"/>
                <a:gd name="connsiteY107" fmla="*/ 4741678 h 5025531"/>
                <a:gd name="connsiteX108" fmla="*/ 1335775 w 5026843"/>
                <a:gd name="connsiteY108" fmla="*/ 4733251 h 5025531"/>
                <a:gd name="connsiteX109" fmla="*/ 3645081 w 5026843"/>
                <a:gd name="connsiteY109" fmla="*/ 4611415 h 5025531"/>
                <a:gd name="connsiteX110" fmla="*/ 3706617 w 5026843"/>
                <a:gd name="connsiteY110" fmla="*/ 4724824 h 5025531"/>
                <a:gd name="connsiteX111" fmla="*/ 3690415 w 5026843"/>
                <a:gd name="connsiteY111" fmla="*/ 4733251 h 5025531"/>
                <a:gd name="connsiteX112" fmla="*/ 3630114 w 5026843"/>
                <a:gd name="connsiteY112" fmla="*/ 4619189 h 5025531"/>
                <a:gd name="connsiteX113" fmla="*/ 1321534 w 5026843"/>
                <a:gd name="connsiteY113" fmla="*/ 4577051 h 5025531"/>
                <a:gd name="connsiteX114" fmla="*/ 1336427 w 5026843"/>
                <a:gd name="connsiteY114" fmla="*/ 4585478 h 5025531"/>
                <a:gd name="connsiteX115" fmla="*/ 1272276 w 5026843"/>
                <a:gd name="connsiteY115" fmla="*/ 4698233 h 5025531"/>
                <a:gd name="connsiteX116" fmla="*/ 1256729 w 5026843"/>
                <a:gd name="connsiteY116" fmla="*/ 4689152 h 5025531"/>
                <a:gd name="connsiteX117" fmla="*/ 3719621 w 5026843"/>
                <a:gd name="connsiteY117" fmla="*/ 4568622 h 5025531"/>
                <a:gd name="connsiteX118" fmla="*/ 3785662 w 5026843"/>
                <a:gd name="connsiteY118" fmla="*/ 4680069 h 5025531"/>
                <a:gd name="connsiteX119" fmla="*/ 3769460 w 5026843"/>
                <a:gd name="connsiteY119" fmla="*/ 4689151 h 5025531"/>
                <a:gd name="connsiteX120" fmla="*/ 3704655 w 5026843"/>
                <a:gd name="connsiteY120" fmla="*/ 4577049 h 5025531"/>
                <a:gd name="connsiteX121" fmla="*/ 1247649 w 5026843"/>
                <a:gd name="connsiteY121" fmla="*/ 4532950 h 5025531"/>
                <a:gd name="connsiteX122" fmla="*/ 1261889 w 5026843"/>
                <a:gd name="connsiteY122" fmla="*/ 4542032 h 5025531"/>
                <a:gd name="connsiteX123" fmla="*/ 1193814 w 5026843"/>
                <a:gd name="connsiteY123" fmla="*/ 4652243 h 5025531"/>
                <a:gd name="connsiteX124" fmla="*/ 1178920 w 5026843"/>
                <a:gd name="connsiteY124" fmla="*/ 4642508 h 5025531"/>
                <a:gd name="connsiteX125" fmla="*/ 3793507 w 5026843"/>
                <a:gd name="connsiteY125" fmla="*/ 4523215 h 5025531"/>
                <a:gd name="connsiteX126" fmla="*/ 3862817 w 5026843"/>
                <a:gd name="connsiteY126" fmla="*/ 4632773 h 5025531"/>
                <a:gd name="connsiteX127" fmla="*/ 3847269 w 5026843"/>
                <a:gd name="connsiteY127" fmla="*/ 4642508 h 5025531"/>
                <a:gd name="connsiteX128" fmla="*/ 3778541 w 5026843"/>
                <a:gd name="connsiteY128" fmla="*/ 4532950 h 5025531"/>
                <a:gd name="connsiteX129" fmla="*/ 1175070 w 5026843"/>
                <a:gd name="connsiteY129" fmla="*/ 4486307 h 5025531"/>
                <a:gd name="connsiteX130" fmla="*/ 1189309 w 5026843"/>
                <a:gd name="connsiteY130" fmla="*/ 4495388 h 5025531"/>
                <a:gd name="connsiteX131" fmla="*/ 1117384 w 5026843"/>
                <a:gd name="connsiteY131" fmla="*/ 4602985 h 5025531"/>
                <a:gd name="connsiteX132" fmla="*/ 1102418 w 5026843"/>
                <a:gd name="connsiteY132" fmla="*/ 4593250 h 5025531"/>
                <a:gd name="connsiteX133" fmla="*/ 3865434 w 5026843"/>
                <a:gd name="connsiteY133" fmla="*/ 4475918 h 5025531"/>
                <a:gd name="connsiteX134" fmla="*/ 3938666 w 5026843"/>
                <a:gd name="connsiteY134" fmla="*/ 4582862 h 5025531"/>
                <a:gd name="connsiteX135" fmla="*/ 3923773 w 5026843"/>
                <a:gd name="connsiteY135" fmla="*/ 4593251 h 5025531"/>
                <a:gd name="connsiteX136" fmla="*/ 3851194 w 5026843"/>
                <a:gd name="connsiteY136" fmla="*/ 4486307 h 5025531"/>
                <a:gd name="connsiteX137" fmla="*/ 1105034 w 5026843"/>
                <a:gd name="connsiteY137" fmla="*/ 4436397 h 5025531"/>
                <a:gd name="connsiteX138" fmla="*/ 1119274 w 5026843"/>
                <a:gd name="connsiteY138" fmla="*/ 4446132 h 5025531"/>
                <a:gd name="connsiteX139" fmla="*/ 1043498 w 5026843"/>
                <a:gd name="connsiteY139" fmla="*/ 4551113 h 5025531"/>
                <a:gd name="connsiteX140" fmla="*/ 1028532 w 5026843"/>
                <a:gd name="connsiteY140" fmla="*/ 4540724 h 5025531"/>
                <a:gd name="connsiteX141" fmla="*/ 3935398 w 5026843"/>
                <a:gd name="connsiteY141" fmla="*/ 4426008 h 5025531"/>
                <a:gd name="connsiteX142" fmla="*/ 4012553 w 5026843"/>
                <a:gd name="connsiteY142" fmla="*/ 4529754 h 5025531"/>
                <a:gd name="connsiteX143" fmla="*/ 3997660 w 5026843"/>
                <a:gd name="connsiteY143" fmla="*/ 4540725 h 5025531"/>
                <a:gd name="connsiteX144" fmla="*/ 3921158 w 5026843"/>
                <a:gd name="connsiteY144" fmla="*/ 4436397 h 5025531"/>
                <a:gd name="connsiteX145" fmla="*/ 1036960 w 5026843"/>
                <a:gd name="connsiteY145" fmla="*/ 4383869 h 5025531"/>
                <a:gd name="connsiteX146" fmla="*/ 1050618 w 5026843"/>
                <a:gd name="connsiteY146" fmla="*/ 4394259 h 5025531"/>
                <a:gd name="connsiteX147" fmla="*/ 970846 w 5026843"/>
                <a:gd name="connsiteY147" fmla="*/ 4496698 h 5025531"/>
                <a:gd name="connsiteX148" fmla="*/ 956606 w 5026843"/>
                <a:gd name="connsiteY148" fmla="*/ 4485655 h 5025531"/>
                <a:gd name="connsiteX149" fmla="*/ 4002818 w 5026843"/>
                <a:gd name="connsiteY149" fmla="*/ 4372899 h 5025531"/>
                <a:gd name="connsiteX150" fmla="*/ 4083825 w 5026843"/>
                <a:gd name="connsiteY150" fmla="*/ 4473958 h 5025531"/>
                <a:gd name="connsiteX151" fmla="*/ 4069585 w 5026843"/>
                <a:gd name="connsiteY151" fmla="*/ 4485655 h 5025531"/>
                <a:gd name="connsiteX152" fmla="*/ 3989886 w 5026843"/>
                <a:gd name="connsiteY152" fmla="*/ 4383869 h 5025531"/>
                <a:gd name="connsiteX153" fmla="*/ 970191 w 5026843"/>
                <a:gd name="connsiteY153" fmla="*/ 4329452 h 5025531"/>
                <a:gd name="connsiteX154" fmla="*/ 983195 w 5026843"/>
                <a:gd name="connsiteY154" fmla="*/ 4340495 h 5025531"/>
                <a:gd name="connsiteX155" fmla="*/ 900228 w 5026843"/>
                <a:gd name="connsiteY155" fmla="*/ 4439592 h 5025531"/>
                <a:gd name="connsiteX156" fmla="*/ 886642 w 5026843"/>
                <a:gd name="connsiteY156" fmla="*/ 4427967 h 5025531"/>
                <a:gd name="connsiteX157" fmla="*/ 4068931 w 5026843"/>
                <a:gd name="connsiteY157" fmla="*/ 4317755 h 5025531"/>
                <a:gd name="connsiteX158" fmla="*/ 4153860 w 5026843"/>
                <a:gd name="connsiteY158" fmla="*/ 4416271 h 5025531"/>
                <a:gd name="connsiteX159" fmla="*/ 4140202 w 5026843"/>
                <a:gd name="connsiteY159" fmla="*/ 4427968 h 5025531"/>
                <a:gd name="connsiteX160" fmla="*/ 4055999 w 5026843"/>
                <a:gd name="connsiteY160" fmla="*/ 4329452 h 5025531"/>
                <a:gd name="connsiteX161" fmla="*/ 905387 w 5026843"/>
                <a:gd name="connsiteY161" fmla="*/ 4272421 h 5025531"/>
                <a:gd name="connsiteX162" fmla="*/ 917738 w 5026843"/>
                <a:gd name="connsiteY162" fmla="*/ 4284045 h 5025531"/>
                <a:gd name="connsiteX163" fmla="*/ 831500 w 5026843"/>
                <a:gd name="connsiteY163" fmla="*/ 4380671 h 5025531"/>
                <a:gd name="connsiteX164" fmla="*/ 817914 w 5026843"/>
                <a:gd name="connsiteY164" fmla="*/ 4368321 h 5025531"/>
                <a:gd name="connsiteX165" fmla="*/ 4133735 w 5026843"/>
                <a:gd name="connsiteY165" fmla="*/ 4260724 h 5025531"/>
                <a:gd name="connsiteX166" fmla="*/ 4221209 w 5026843"/>
                <a:gd name="connsiteY166" fmla="*/ 4356043 h 5025531"/>
                <a:gd name="connsiteX167" fmla="*/ 4208276 w 5026843"/>
                <a:gd name="connsiteY167" fmla="*/ 4368321 h 5025531"/>
                <a:gd name="connsiteX168" fmla="*/ 4120803 w 5026843"/>
                <a:gd name="connsiteY168" fmla="*/ 4272421 h 5025531"/>
                <a:gd name="connsiteX169" fmla="*/ 843196 w 5026843"/>
                <a:gd name="connsiteY169" fmla="*/ 4213427 h 5025531"/>
                <a:gd name="connsiteX170" fmla="*/ 855474 w 5026843"/>
                <a:gd name="connsiteY170" fmla="*/ 4225124 h 5025531"/>
                <a:gd name="connsiteX171" fmla="*/ 765386 w 5026843"/>
                <a:gd name="connsiteY171" fmla="*/ 4318409 h 5025531"/>
                <a:gd name="connsiteX172" fmla="*/ 752454 w 5026843"/>
                <a:gd name="connsiteY172" fmla="*/ 4305477 h 5025531"/>
                <a:gd name="connsiteX173" fmla="*/ 4195999 w 5026843"/>
                <a:gd name="connsiteY173" fmla="*/ 4201149 h 5025531"/>
                <a:gd name="connsiteX174" fmla="*/ 4287322 w 5026843"/>
                <a:gd name="connsiteY174" fmla="*/ 4293126 h 5025531"/>
                <a:gd name="connsiteX175" fmla="*/ 4274390 w 5026843"/>
                <a:gd name="connsiteY175" fmla="*/ 4305476 h 5025531"/>
                <a:gd name="connsiteX176" fmla="*/ 4183648 w 5026843"/>
                <a:gd name="connsiteY176" fmla="*/ 4213427 h 5025531"/>
                <a:gd name="connsiteX177" fmla="*/ 782896 w 5026843"/>
                <a:gd name="connsiteY177" fmla="*/ 4151893 h 5025531"/>
                <a:gd name="connsiteX178" fmla="*/ 794593 w 5026843"/>
                <a:gd name="connsiteY178" fmla="*/ 4164171 h 5025531"/>
                <a:gd name="connsiteX179" fmla="*/ 701235 w 5026843"/>
                <a:gd name="connsiteY179" fmla="*/ 4253605 h 5025531"/>
                <a:gd name="connsiteX180" fmla="*/ 688957 w 5026843"/>
                <a:gd name="connsiteY180" fmla="*/ 4240673 h 5025531"/>
                <a:gd name="connsiteX181" fmla="*/ 4255572 w 5026843"/>
                <a:gd name="connsiteY181" fmla="*/ 4139541 h 5025531"/>
                <a:gd name="connsiteX182" fmla="*/ 4350238 w 5026843"/>
                <a:gd name="connsiteY182" fmla="*/ 4227668 h 5025531"/>
                <a:gd name="connsiteX183" fmla="*/ 4337233 w 5026843"/>
                <a:gd name="connsiteY183" fmla="*/ 4240673 h 5025531"/>
                <a:gd name="connsiteX184" fmla="*/ 4243294 w 5026843"/>
                <a:gd name="connsiteY184" fmla="*/ 4151892 h 5025531"/>
                <a:gd name="connsiteX185" fmla="*/ 724557 w 5026843"/>
                <a:gd name="connsiteY185" fmla="*/ 4088322 h 5025531"/>
                <a:gd name="connsiteX186" fmla="*/ 735600 w 5026843"/>
                <a:gd name="connsiteY186" fmla="*/ 4101327 h 5025531"/>
                <a:gd name="connsiteX187" fmla="*/ 639700 w 5026843"/>
                <a:gd name="connsiteY187" fmla="*/ 4187492 h 5025531"/>
                <a:gd name="connsiteX188" fmla="*/ 627349 w 5026843"/>
                <a:gd name="connsiteY188" fmla="*/ 4173906 h 5025531"/>
                <a:gd name="connsiteX189" fmla="*/ 4312603 w 5026843"/>
                <a:gd name="connsiteY189" fmla="*/ 4075390 h 5025531"/>
                <a:gd name="connsiteX190" fmla="*/ 4410465 w 5026843"/>
                <a:gd name="connsiteY190" fmla="*/ 4160319 h 5025531"/>
                <a:gd name="connsiteX191" fmla="*/ 4398840 w 5026843"/>
                <a:gd name="connsiteY191" fmla="*/ 4173905 h 5025531"/>
                <a:gd name="connsiteX192" fmla="*/ 4301633 w 5026843"/>
                <a:gd name="connsiteY192" fmla="*/ 4088322 h 5025531"/>
                <a:gd name="connsiteX193" fmla="*/ 668833 w 5026843"/>
                <a:gd name="connsiteY193" fmla="*/ 4022863 h 5025531"/>
                <a:gd name="connsiteX194" fmla="*/ 679876 w 5026843"/>
                <a:gd name="connsiteY194" fmla="*/ 4035868 h 5025531"/>
                <a:gd name="connsiteX195" fmla="*/ 580052 w 5026843"/>
                <a:gd name="connsiteY195" fmla="*/ 4118835 h 5025531"/>
                <a:gd name="connsiteX196" fmla="*/ 568355 w 5026843"/>
                <a:gd name="connsiteY196" fmla="*/ 4105177 h 5025531"/>
                <a:gd name="connsiteX197" fmla="*/ 4368401 w 5026843"/>
                <a:gd name="connsiteY197" fmla="*/ 4009276 h 5025531"/>
                <a:gd name="connsiteX198" fmla="*/ 4468806 w 5026843"/>
                <a:gd name="connsiteY198" fmla="*/ 4090935 h 5025531"/>
                <a:gd name="connsiteX199" fmla="*/ 4457835 w 5026843"/>
                <a:gd name="connsiteY199" fmla="*/ 4105175 h 5025531"/>
                <a:gd name="connsiteX200" fmla="*/ 4358012 w 5026843"/>
                <a:gd name="connsiteY200" fmla="*/ 4022862 h 5025531"/>
                <a:gd name="connsiteX201" fmla="*/ 615068 w 5026843"/>
                <a:gd name="connsiteY201" fmla="*/ 3955516 h 5025531"/>
                <a:gd name="connsiteX202" fmla="*/ 626039 w 5026843"/>
                <a:gd name="connsiteY202" fmla="*/ 3968448 h 5025531"/>
                <a:gd name="connsiteX203" fmla="*/ 523673 w 5026843"/>
                <a:gd name="connsiteY203" fmla="*/ 4047493 h 5025531"/>
                <a:gd name="connsiteX204" fmla="*/ 512630 w 5026843"/>
                <a:gd name="connsiteY204" fmla="*/ 4033253 h 5025531"/>
                <a:gd name="connsiteX205" fmla="*/ 4421510 w 5026843"/>
                <a:gd name="connsiteY205" fmla="*/ 3941856 h 5025531"/>
                <a:gd name="connsiteX206" fmla="*/ 4525183 w 5026843"/>
                <a:gd name="connsiteY206" fmla="*/ 4019012 h 5025531"/>
                <a:gd name="connsiteX207" fmla="*/ 4514213 w 5026843"/>
                <a:gd name="connsiteY207" fmla="*/ 4033252 h 5025531"/>
                <a:gd name="connsiteX208" fmla="*/ 4411121 w 5026843"/>
                <a:gd name="connsiteY208" fmla="*/ 3955515 h 5025531"/>
                <a:gd name="connsiteX209" fmla="*/ 564505 w 5026843"/>
                <a:gd name="connsiteY209" fmla="*/ 3885479 h 5025531"/>
                <a:gd name="connsiteX210" fmla="*/ 574894 w 5026843"/>
                <a:gd name="connsiteY210" fmla="*/ 3899719 h 5025531"/>
                <a:gd name="connsiteX211" fmla="*/ 469186 w 5026843"/>
                <a:gd name="connsiteY211" fmla="*/ 3974915 h 5025531"/>
                <a:gd name="connsiteX212" fmla="*/ 458870 w 5026843"/>
                <a:gd name="connsiteY212" fmla="*/ 3960021 h 5025531"/>
                <a:gd name="connsiteX213" fmla="*/ 4471422 w 5026843"/>
                <a:gd name="connsiteY213" fmla="*/ 3871893 h 5025531"/>
                <a:gd name="connsiteX214" fmla="*/ 4577711 w 5026843"/>
                <a:gd name="connsiteY214" fmla="*/ 3945127 h 5025531"/>
                <a:gd name="connsiteX215" fmla="*/ 4567322 w 5026843"/>
                <a:gd name="connsiteY215" fmla="*/ 3960020 h 5025531"/>
                <a:gd name="connsiteX216" fmla="*/ 4461686 w 5026843"/>
                <a:gd name="connsiteY216" fmla="*/ 3885479 h 5025531"/>
                <a:gd name="connsiteX217" fmla="*/ 516555 w 5026843"/>
                <a:gd name="connsiteY217" fmla="*/ 3814208 h 5025531"/>
                <a:gd name="connsiteX218" fmla="*/ 525636 w 5026843"/>
                <a:gd name="connsiteY218" fmla="*/ 3829101 h 5025531"/>
                <a:gd name="connsiteX219" fmla="*/ 418038 w 5026843"/>
                <a:gd name="connsiteY219" fmla="*/ 3900373 h 5025531"/>
                <a:gd name="connsiteX220" fmla="*/ 407649 w 5026843"/>
                <a:gd name="connsiteY220" fmla="*/ 3885479 h 5025531"/>
                <a:gd name="connsiteX221" fmla="*/ 4519370 w 5026843"/>
                <a:gd name="connsiteY221" fmla="*/ 3799894 h 5025531"/>
                <a:gd name="connsiteX222" fmla="*/ 4628275 w 5026843"/>
                <a:gd name="connsiteY222" fmla="*/ 3869930 h 5025531"/>
                <a:gd name="connsiteX223" fmla="*/ 4618540 w 5026843"/>
                <a:gd name="connsiteY223" fmla="*/ 3885478 h 5025531"/>
                <a:gd name="connsiteX224" fmla="*/ 4510288 w 5026843"/>
                <a:gd name="connsiteY224" fmla="*/ 3814207 h 5025531"/>
                <a:gd name="connsiteX225" fmla="*/ 469839 w 5026843"/>
                <a:gd name="connsiteY225" fmla="*/ 3741627 h 5025531"/>
                <a:gd name="connsiteX226" fmla="*/ 478921 w 5026843"/>
                <a:gd name="connsiteY226" fmla="*/ 3756520 h 5025531"/>
                <a:gd name="connsiteX227" fmla="*/ 368781 w 5026843"/>
                <a:gd name="connsiteY227" fmla="*/ 3823941 h 5025531"/>
                <a:gd name="connsiteX228" fmla="*/ 359046 w 5026843"/>
                <a:gd name="connsiteY228" fmla="*/ 3808321 h 5025531"/>
                <a:gd name="connsiteX229" fmla="*/ 4564779 w 5026843"/>
                <a:gd name="connsiteY229" fmla="*/ 3726662 h 5025531"/>
                <a:gd name="connsiteX230" fmla="*/ 4676226 w 5026843"/>
                <a:gd name="connsiteY230" fmla="*/ 3792775 h 5025531"/>
                <a:gd name="connsiteX231" fmla="*/ 4667145 w 5026843"/>
                <a:gd name="connsiteY231" fmla="*/ 3808323 h 5025531"/>
                <a:gd name="connsiteX232" fmla="*/ 4556352 w 5026843"/>
                <a:gd name="connsiteY232" fmla="*/ 3741628 h 5025531"/>
                <a:gd name="connsiteX233" fmla="*/ 427119 w 5026843"/>
                <a:gd name="connsiteY233" fmla="*/ 3667087 h 5025531"/>
                <a:gd name="connsiteX234" fmla="*/ 435546 w 5026843"/>
                <a:gd name="connsiteY234" fmla="*/ 3681980 h 5025531"/>
                <a:gd name="connsiteX235" fmla="*/ 323373 w 5026843"/>
                <a:gd name="connsiteY235" fmla="*/ 3745477 h 5025531"/>
                <a:gd name="connsiteX236" fmla="*/ 314291 w 5026843"/>
                <a:gd name="connsiteY236" fmla="*/ 3729929 h 5025531"/>
                <a:gd name="connsiteX237" fmla="*/ 4607497 w 5026843"/>
                <a:gd name="connsiteY237" fmla="*/ 3652122 h 5025531"/>
                <a:gd name="connsiteX238" fmla="*/ 4721560 w 5026843"/>
                <a:gd name="connsiteY238" fmla="*/ 3714386 h 5025531"/>
                <a:gd name="connsiteX239" fmla="*/ 4712551 w 5026843"/>
                <a:gd name="connsiteY239" fmla="*/ 3729933 h 5025531"/>
                <a:gd name="connsiteX240" fmla="*/ 4599069 w 5026843"/>
                <a:gd name="connsiteY240" fmla="*/ 3667089 h 5025531"/>
                <a:gd name="connsiteX241" fmla="*/ 386945 w 5026843"/>
                <a:gd name="connsiteY241" fmla="*/ 3591239 h 5025531"/>
                <a:gd name="connsiteX242" fmla="*/ 394719 w 5026843"/>
                <a:gd name="connsiteY242" fmla="*/ 3606132 h 5025531"/>
                <a:gd name="connsiteX243" fmla="*/ 280001 w 5026843"/>
                <a:gd name="connsiteY243" fmla="*/ 3665779 h 5025531"/>
                <a:gd name="connsiteX244" fmla="*/ 271574 w 5026843"/>
                <a:gd name="connsiteY244" fmla="*/ 3649578 h 5025531"/>
                <a:gd name="connsiteX245" fmla="*/ 4647091 w 5026843"/>
                <a:gd name="connsiteY245" fmla="*/ 3575692 h 5025531"/>
                <a:gd name="connsiteX246" fmla="*/ 4763044 w 5026843"/>
                <a:gd name="connsiteY246" fmla="*/ 3633377 h 5025531"/>
                <a:gd name="connsiteX247" fmla="*/ 4754617 w 5026843"/>
                <a:gd name="connsiteY247" fmla="*/ 3649578 h 5025531"/>
                <a:gd name="connsiteX248" fmla="*/ 4639318 w 5026843"/>
                <a:gd name="connsiteY248" fmla="*/ 3591239 h 5025531"/>
                <a:gd name="connsiteX249" fmla="*/ 349312 w 5026843"/>
                <a:gd name="connsiteY249" fmla="*/ 3513430 h 5025531"/>
                <a:gd name="connsiteX250" fmla="*/ 356432 w 5026843"/>
                <a:gd name="connsiteY250" fmla="*/ 3528978 h 5025531"/>
                <a:gd name="connsiteX251" fmla="*/ 239752 w 5026843"/>
                <a:gd name="connsiteY251" fmla="*/ 3584775 h 5025531"/>
                <a:gd name="connsiteX252" fmla="*/ 231978 w 5026843"/>
                <a:gd name="connsiteY252" fmla="*/ 3567920 h 5025531"/>
                <a:gd name="connsiteX253" fmla="*/ 4683999 w 5026843"/>
                <a:gd name="connsiteY253" fmla="*/ 3497881 h 5025531"/>
                <a:gd name="connsiteX254" fmla="*/ 4801985 w 5026843"/>
                <a:gd name="connsiteY254" fmla="*/ 3551716 h 5025531"/>
                <a:gd name="connsiteX255" fmla="*/ 4794211 w 5026843"/>
                <a:gd name="connsiteY255" fmla="*/ 3567917 h 5025531"/>
                <a:gd name="connsiteX256" fmla="*/ 4676880 w 5026843"/>
                <a:gd name="connsiteY256" fmla="*/ 3513429 h 5025531"/>
                <a:gd name="connsiteX257" fmla="*/ 314292 w 5026843"/>
                <a:gd name="connsiteY257" fmla="*/ 3435038 h 5025531"/>
                <a:gd name="connsiteX258" fmla="*/ 320830 w 5026843"/>
                <a:gd name="connsiteY258" fmla="*/ 3450586 h 5025531"/>
                <a:gd name="connsiteX259" fmla="*/ 202191 w 5026843"/>
                <a:gd name="connsiteY259" fmla="*/ 3501806 h 5025531"/>
                <a:gd name="connsiteX260" fmla="*/ 195071 w 5026843"/>
                <a:gd name="connsiteY260" fmla="*/ 3484951 h 5025531"/>
                <a:gd name="connsiteX261" fmla="*/ 4718364 w 5026843"/>
                <a:gd name="connsiteY261" fmla="*/ 3418837 h 5025531"/>
                <a:gd name="connsiteX262" fmla="*/ 4838238 w 5026843"/>
                <a:gd name="connsiteY262" fmla="*/ 3468096 h 5025531"/>
                <a:gd name="connsiteX263" fmla="*/ 4831119 w 5026843"/>
                <a:gd name="connsiteY263" fmla="*/ 3484951 h 5025531"/>
                <a:gd name="connsiteX264" fmla="*/ 4711898 w 5026843"/>
                <a:gd name="connsiteY264" fmla="*/ 3435039 h 5025531"/>
                <a:gd name="connsiteX265" fmla="*/ 282543 w 5026843"/>
                <a:gd name="connsiteY265" fmla="*/ 3354686 h 5025531"/>
                <a:gd name="connsiteX266" fmla="*/ 289009 w 5026843"/>
                <a:gd name="connsiteY266" fmla="*/ 3370887 h 5025531"/>
                <a:gd name="connsiteX267" fmla="*/ 168481 w 5026843"/>
                <a:gd name="connsiteY267" fmla="*/ 3417530 h 5025531"/>
                <a:gd name="connsiteX268" fmla="*/ 161361 w 5026843"/>
                <a:gd name="connsiteY268" fmla="*/ 3400674 h 5025531"/>
                <a:gd name="connsiteX269" fmla="*/ 4750112 w 5026843"/>
                <a:gd name="connsiteY269" fmla="*/ 3339139 h 5025531"/>
                <a:gd name="connsiteX270" fmla="*/ 4871294 w 5026843"/>
                <a:gd name="connsiteY270" fmla="*/ 3383819 h 5025531"/>
                <a:gd name="connsiteX271" fmla="*/ 4864828 w 5026843"/>
                <a:gd name="connsiteY271" fmla="*/ 3400674 h 5025531"/>
                <a:gd name="connsiteX272" fmla="*/ 4743646 w 5026843"/>
                <a:gd name="connsiteY272" fmla="*/ 3354686 h 5025531"/>
                <a:gd name="connsiteX273" fmla="*/ 254064 w 5026843"/>
                <a:gd name="connsiteY273" fmla="*/ 3273679 h 5025531"/>
                <a:gd name="connsiteX274" fmla="*/ 259222 w 5026843"/>
                <a:gd name="connsiteY274" fmla="*/ 3289880 h 5025531"/>
                <a:gd name="connsiteX275" fmla="*/ 137386 w 5026843"/>
                <a:gd name="connsiteY275" fmla="*/ 3332599 h 5025531"/>
                <a:gd name="connsiteX276" fmla="*/ 131574 w 5026843"/>
                <a:gd name="connsiteY276" fmla="*/ 3315163 h 5025531"/>
                <a:gd name="connsiteX277" fmla="*/ 4778010 w 5026843"/>
                <a:gd name="connsiteY277" fmla="*/ 3257478 h 5025531"/>
                <a:gd name="connsiteX278" fmla="*/ 4901155 w 5026843"/>
                <a:gd name="connsiteY278" fmla="*/ 3297654 h 5025531"/>
                <a:gd name="connsiteX279" fmla="*/ 4895270 w 5026843"/>
                <a:gd name="connsiteY279" fmla="*/ 3315163 h 5025531"/>
                <a:gd name="connsiteX280" fmla="*/ 4772125 w 5026843"/>
                <a:gd name="connsiteY280" fmla="*/ 3273679 h 5025531"/>
                <a:gd name="connsiteX281" fmla="*/ 228128 w 5026843"/>
                <a:gd name="connsiteY281" fmla="*/ 3192018 h 5025531"/>
                <a:gd name="connsiteX282" fmla="*/ 232632 w 5026843"/>
                <a:gd name="connsiteY282" fmla="*/ 3208219 h 5025531"/>
                <a:gd name="connsiteX283" fmla="*/ 108833 w 5026843"/>
                <a:gd name="connsiteY283" fmla="*/ 3246435 h 5025531"/>
                <a:gd name="connsiteX284" fmla="*/ 103675 w 5026843"/>
                <a:gd name="connsiteY284" fmla="*/ 3228926 h 5025531"/>
                <a:gd name="connsiteX285" fmla="*/ 4803294 w 5026843"/>
                <a:gd name="connsiteY285" fmla="*/ 3175164 h 5025531"/>
                <a:gd name="connsiteX286" fmla="*/ 4927674 w 5026843"/>
                <a:gd name="connsiteY286" fmla="*/ 3211417 h 5025531"/>
                <a:gd name="connsiteX287" fmla="*/ 4922516 w 5026843"/>
                <a:gd name="connsiteY287" fmla="*/ 3228926 h 5025531"/>
                <a:gd name="connsiteX288" fmla="*/ 4798717 w 5026843"/>
                <a:gd name="connsiteY288" fmla="*/ 3192019 h 5025531"/>
                <a:gd name="connsiteX289" fmla="*/ 204153 w 5026843"/>
                <a:gd name="connsiteY289" fmla="*/ 3109050 h 5025531"/>
                <a:gd name="connsiteX290" fmla="*/ 208657 w 5026843"/>
                <a:gd name="connsiteY290" fmla="*/ 3125905 h 5025531"/>
                <a:gd name="connsiteX291" fmla="*/ 83551 w 5026843"/>
                <a:gd name="connsiteY291" fmla="*/ 3158960 h 5025531"/>
                <a:gd name="connsiteX292" fmla="*/ 79046 w 5026843"/>
                <a:gd name="connsiteY292" fmla="*/ 3141452 h 5025531"/>
                <a:gd name="connsiteX293" fmla="*/ 4825961 w 5026843"/>
                <a:gd name="connsiteY293" fmla="*/ 3092195 h 5025531"/>
                <a:gd name="connsiteX294" fmla="*/ 4951649 w 5026843"/>
                <a:gd name="connsiteY294" fmla="*/ 3123945 h 5025531"/>
                <a:gd name="connsiteX295" fmla="*/ 4947145 w 5026843"/>
                <a:gd name="connsiteY295" fmla="*/ 3141454 h 5025531"/>
                <a:gd name="connsiteX296" fmla="*/ 4822038 w 5026843"/>
                <a:gd name="connsiteY296" fmla="*/ 3109050 h 5025531"/>
                <a:gd name="connsiteX297" fmla="*/ 184681 w 5026843"/>
                <a:gd name="connsiteY297" fmla="*/ 3025429 h 5025531"/>
                <a:gd name="connsiteX298" fmla="*/ 188604 w 5026843"/>
                <a:gd name="connsiteY298" fmla="*/ 3042284 h 5025531"/>
                <a:gd name="connsiteX299" fmla="*/ 62843 w 5026843"/>
                <a:gd name="connsiteY299" fmla="*/ 3070763 h 5025531"/>
                <a:gd name="connsiteX300" fmla="*/ 58339 w 5026843"/>
                <a:gd name="connsiteY300" fmla="*/ 3052673 h 5025531"/>
                <a:gd name="connsiteX301" fmla="*/ 4845357 w 5026843"/>
                <a:gd name="connsiteY301" fmla="*/ 3008574 h 5025531"/>
                <a:gd name="connsiteX302" fmla="*/ 4971772 w 5026843"/>
                <a:gd name="connsiteY302" fmla="*/ 3035164 h 5025531"/>
                <a:gd name="connsiteX303" fmla="*/ 4967849 w 5026843"/>
                <a:gd name="connsiteY303" fmla="*/ 3052672 h 5025531"/>
                <a:gd name="connsiteX304" fmla="*/ 4841507 w 5026843"/>
                <a:gd name="connsiteY304" fmla="*/ 3025428 h 5025531"/>
                <a:gd name="connsiteX305" fmla="*/ 167826 w 5026843"/>
                <a:gd name="connsiteY305" fmla="*/ 2940497 h 5025531"/>
                <a:gd name="connsiteX306" fmla="*/ 171095 w 5026843"/>
                <a:gd name="connsiteY306" fmla="*/ 2958006 h 5025531"/>
                <a:gd name="connsiteX307" fmla="*/ 44026 w 5026843"/>
                <a:gd name="connsiteY307" fmla="*/ 2981981 h 5025531"/>
                <a:gd name="connsiteX308" fmla="*/ 40830 w 5026843"/>
                <a:gd name="connsiteY308" fmla="*/ 2963818 h 5025531"/>
                <a:gd name="connsiteX309" fmla="*/ 4860907 w 5026843"/>
                <a:gd name="connsiteY309" fmla="*/ 2923642 h 5025531"/>
                <a:gd name="connsiteX310" fmla="*/ 4988630 w 5026843"/>
                <a:gd name="connsiteY310" fmla="*/ 2945728 h 5025531"/>
                <a:gd name="connsiteX311" fmla="*/ 4985361 w 5026843"/>
                <a:gd name="connsiteY311" fmla="*/ 2963818 h 5025531"/>
                <a:gd name="connsiteX312" fmla="*/ 4858365 w 5026843"/>
                <a:gd name="connsiteY312" fmla="*/ 2940497 h 5025531"/>
                <a:gd name="connsiteX313" fmla="*/ 154242 w 5026843"/>
                <a:gd name="connsiteY313" fmla="*/ 2855641 h 5025531"/>
                <a:gd name="connsiteX314" fmla="*/ 156203 w 5026843"/>
                <a:gd name="connsiteY314" fmla="*/ 2873077 h 5025531"/>
                <a:gd name="connsiteX315" fmla="*/ 28481 w 5026843"/>
                <a:gd name="connsiteY315" fmla="*/ 2892548 h 5025531"/>
                <a:gd name="connsiteX316" fmla="*/ 25865 w 5026843"/>
                <a:gd name="connsiteY316" fmla="*/ 2874385 h 5025531"/>
                <a:gd name="connsiteX317" fmla="*/ 4874565 w 5026843"/>
                <a:gd name="connsiteY317" fmla="*/ 2838787 h 5025531"/>
                <a:gd name="connsiteX318" fmla="*/ 5002868 w 5026843"/>
                <a:gd name="connsiteY318" fmla="*/ 2856223 h 5025531"/>
                <a:gd name="connsiteX319" fmla="*/ 5000326 w 5026843"/>
                <a:gd name="connsiteY319" fmla="*/ 2874386 h 5025531"/>
                <a:gd name="connsiteX320" fmla="*/ 4872603 w 5026843"/>
                <a:gd name="connsiteY320" fmla="*/ 2855642 h 5025531"/>
                <a:gd name="connsiteX321" fmla="*/ 143197 w 5026843"/>
                <a:gd name="connsiteY321" fmla="*/ 2770710 h 5025531"/>
                <a:gd name="connsiteX322" fmla="*/ 145158 w 5026843"/>
                <a:gd name="connsiteY322" fmla="*/ 2787565 h 5025531"/>
                <a:gd name="connsiteX323" fmla="*/ 16856 w 5026843"/>
                <a:gd name="connsiteY323" fmla="*/ 2802459 h 5025531"/>
                <a:gd name="connsiteX324" fmla="*/ 14241 w 5026843"/>
                <a:gd name="connsiteY324" fmla="*/ 2784296 h 5025531"/>
                <a:gd name="connsiteX325" fmla="*/ 4884953 w 5026843"/>
                <a:gd name="connsiteY325" fmla="*/ 2753201 h 5025531"/>
                <a:gd name="connsiteX326" fmla="*/ 5013909 w 5026843"/>
                <a:gd name="connsiteY326" fmla="*/ 2766133 h 5025531"/>
                <a:gd name="connsiteX327" fmla="*/ 5011947 w 5026843"/>
                <a:gd name="connsiteY327" fmla="*/ 2784296 h 5025531"/>
                <a:gd name="connsiteX328" fmla="*/ 4882992 w 5026843"/>
                <a:gd name="connsiteY328" fmla="*/ 2770710 h 5025531"/>
                <a:gd name="connsiteX329" fmla="*/ 4884953 w 5026843"/>
                <a:gd name="connsiteY329" fmla="*/ 2753201 h 5025531"/>
                <a:gd name="connsiteX330" fmla="*/ 136077 w 5026843"/>
                <a:gd name="connsiteY330" fmla="*/ 2684473 h 5025531"/>
                <a:gd name="connsiteX331" fmla="*/ 137385 w 5026843"/>
                <a:gd name="connsiteY331" fmla="*/ 2701982 h 5025531"/>
                <a:gd name="connsiteX332" fmla="*/ 8428 w 5026843"/>
                <a:gd name="connsiteY332" fmla="*/ 2711716 h 5025531"/>
                <a:gd name="connsiteX333" fmla="*/ 7120 w 5026843"/>
                <a:gd name="connsiteY333" fmla="*/ 2694208 h 5025531"/>
                <a:gd name="connsiteX334" fmla="*/ 4891419 w 5026843"/>
                <a:gd name="connsiteY334" fmla="*/ 2667618 h 5025531"/>
                <a:gd name="connsiteX335" fmla="*/ 5021029 w 5026843"/>
                <a:gd name="connsiteY335" fmla="*/ 2676045 h 5025531"/>
                <a:gd name="connsiteX336" fmla="*/ 5019721 w 5026843"/>
                <a:gd name="connsiteY336" fmla="*/ 2694207 h 5025531"/>
                <a:gd name="connsiteX337" fmla="*/ 4890112 w 5026843"/>
                <a:gd name="connsiteY337" fmla="*/ 2684473 h 5025531"/>
                <a:gd name="connsiteX338" fmla="*/ 131573 w 5026843"/>
                <a:gd name="connsiteY338" fmla="*/ 2598963 h 5025531"/>
                <a:gd name="connsiteX339" fmla="*/ 131573 w 5026843"/>
                <a:gd name="connsiteY339" fmla="*/ 2615818 h 5025531"/>
                <a:gd name="connsiteX340" fmla="*/ 2543 w 5026843"/>
                <a:gd name="connsiteY340" fmla="*/ 2621629 h 5025531"/>
                <a:gd name="connsiteX341" fmla="*/ 1889 w 5026843"/>
                <a:gd name="connsiteY341" fmla="*/ 2603467 h 5025531"/>
                <a:gd name="connsiteX342" fmla="*/ 4895270 w 5026843"/>
                <a:gd name="connsiteY342" fmla="*/ 2581454 h 5025531"/>
                <a:gd name="connsiteX343" fmla="*/ 5024954 w 5026843"/>
                <a:gd name="connsiteY343" fmla="*/ 2585377 h 5025531"/>
                <a:gd name="connsiteX344" fmla="*/ 5024300 w 5026843"/>
                <a:gd name="connsiteY344" fmla="*/ 2603466 h 5025531"/>
                <a:gd name="connsiteX345" fmla="*/ 4895270 w 5026843"/>
                <a:gd name="connsiteY345" fmla="*/ 2598962 h 5025531"/>
                <a:gd name="connsiteX346" fmla="*/ 0 w 5026843"/>
                <a:gd name="connsiteY346" fmla="*/ 2512725 h 5025531"/>
                <a:gd name="connsiteX347" fmla="*/ 128957 w 5026843"/>
                <a:gd name="connsiteY347" fmla="*/ 2512725 h 5025531"/>
                <a:gd name="connsiteX348" fmla="*/ 129611 w 5026843"/>
                <a:gd name="connsiteY348" fmla="*/ 2529581 h 5025531"/>
                <a:gd name="connsiteX349" fmla="*/ 0 w 5026843"/>
                <a:gd name="connsiteY349" fmla="*/ 2530888 h 5025531"/>
                <a:gd name="connsiteX350" fmla="*/ 5026189 w 5026843"/>
                <a:gd name="connsiteY350" fmla="*/ 2494635 h 5025531"/>
                <a:gd name="connsiteX351" fmla="*/ 5026843 w 5026843"/>
                <a:gd name="connsiteY351" fmla="*/ 2512725 h 5025531"/>
                <a:gd name="connsiteX352" fmla="*/ 4897232 w 5026843"/>
                <a:gd name="connsiteY352" fmla="*/ 2512725 h 5025531"/>
                <a:gd name="connsiteX353" fmla="*/ 4896578 w 5026843"/>
                <a:gd name="connsiteY353" fmla="*/ 2495216 h 5025531"/>
                <a:gd name="connsiteX354" fmla="*/ 1889 w 5026843"/>
                <a:gd name="connsiteY354" fmla="*/ 2421982 h 5025531"/>
                <a:gd name="connsiteX355" fmla="*/ 131573 w 5026843"/>
                <a:gd name="connsiteY355" fmla="*/ 2426559 h 5025531"/>
                <a:gd name="connsiteX356" fmla="*/ 130919 w 5026843"/>
                <a:gd name="connsiteY356" fmla="*/ 2444068 h 5025531"/>
                <a:gd name="connsiteX357" fmla="*/ 1235 w 5026843"/>
                <a:gd name="connsiteY357" fmla="*/ 2440145 h 5025531"/>
                <a:gd name="connsiteX358" fmla="*/ 5023646 w 5026843"/>
                <a:gd name="connsiteY358" fmla="*/ 2403894 h 5025531"/>
                <a:gd name="connsiteX359" fmla="*/ 5024300 w 5026843"/>
                <a:gd name="connsiteY359" fmla="*/ 2421984 h 5025531"/>
                <a:gd name="connsiteX360" fmla="*/ 4895270 w 5026843"/>
                <a:gd name="connsiteY360" fmla="*/ 2426561 h 5025531"/>
                <a:gd name="connsiteX361" fmla="*/ 4894616 w 5026843"/>
                <a:gd name="connsiteY361" fmla="*/ 2409052 h 5025531"/>
                <a:gd name="connsiteX362" fmla="*/ 7122 w 5026843"/>
                <a:gd name="connsiteY362" fmla="*/ 2331241 h 5025531"/>
                <a:gd name="connsiteX363" fmla="*/ 136077 w 5026843"/>
                <a:gd name="connsiteY363" fmla="*/ 2340322 h 5025531"/>
                <a:gd name="connsiteX364" fmla="*/ 134770 w 5026843"/>
                <a:gd name="connsiteY364" fmla="*/ 2357830 h 5025531"/>
                <a:gd name="connsiteX365" fmla="*/ 5160 w 5026843"/>
                <a:gd name="connsiteY365" fmla="*/ 2349403 h 5025531"/>
                <a:gd name="connsiteX366" fmla="*/ 5017760 w 5026843"/>
                <a:gd name="connsiteY366" fmla="*/ 2313151 h 5025531"/>
                <a:gd name="connsiteX367" fmla="*/ 5019721 w 5026843"/>
                <a:gd name="connsiteY367" fmla="*/ 2331240 h 5025531"/>
                <a:gd name="connsiteX368" fmla="*/ 4890112 w 5026843"/>
                <a:gd name="connsiteY368" fmla="*/ 2340321 h 5025531"/>
                <a:gd name="connsiteX369" fmla="*/ 4888804 w 5026843"/>
                <a:gd name="connsiteY369" fmla="*/ 2323467 h 5025531"/>
                <a:gd name="connsiteX370" fmla="*/ 14240 w 5026843"/>
                <a:gd name="connsiteY370" fmla="*/ 2241154 h 5025531"/>
                <a:gd name="connsiteX371" fmla="*/ 143195 w 5026843"/>
                <a:gd name="connsiteY371" fmla="*/ 2254813 h 5025531"/>
                <a:gd name="connsiteX372" fmla="*/ 141234 w 5026843"/>
                <a:gd name="connsiteY372" fmla="*/ 2271668 h 5025531"/>
                <a:gd name="connsiteX373" fmla="*/ 12278 w 5026843"/>
                <a:gd name="connsiteY373" fmla="*/ 2258663 h 5025531"/>
                <a:gd name="connsiteX374" fmla="*/ 14240 w 5026843"/>
                <a:gd name="connsiteY374" fmla="*/ 2241154 h 5025531"/>
                <a:gd name="connsiteX375" fmla="*/ 5009333 w 5026843"/>
                <a:gd name="connsiteY375" fmla="*/ 2223064 h 5025531"/>
                <a:gd name="connsiteX376" fmla="*/ 5011948 w 5026843"/>
                <a:gd name="connsiteY376" fmla="*/ 2241154 h 5025531"/>
                <a:gd name="connsiteX377" fmla="*/ 4882993 w 5026843"/>
                <a:gd name="connsiteY377" fmla="*/ 2254813 h 5025531"/>
                <a:gd name="connsiteX378" fmla="*/ 4881031 w 5026843"/>
                <a:gd name="connsiteY378" fmla="*/ 2237957 h 5025531"/>
                <a:gd name="connsiteX379" fmla="*/ 25864 w 5026843"/>
                <a:gd name="connsiteY379" fmla="*/ 2151065 h 5025531"/>
                <a:gd name="connsiteX380" fmla="*/ 154240 w 5026843"/>
                <a:gd name="connsiteY380" fmla="*/ 2169228 h 5025531"/>
                <a:gd name="connsiteX381" fmla="*/ 151625 w 5026843"/>
                <a:gd name="connsiteY381" fmla="*/ 2186737 h 5025531"/>
                <a:gd name="connsiteX382" fmla="*/ 23975 w 5026843"/>
                <a:gd name="connsiteY382" fmla="*/ 2168574 h 5025531"/>
                <a:gd name="connsiteX383" fmla="*/ 4998365 w 5026843"/>
                <a:gd name="connsiteY383" fmla="*/ 2132975 h 5025531"/>
                <a:gd name="connsiteX384" fmla="*/ 5000327 w 5026843"/>
                <a:gd name="connsiteY384" fmla="*/ 2151065 h 5025531"/>
                <a:gd name="connsiteX385" fmla="*/ 4872604 w 5026843"/>
                <a:gd name="connsiteY385" fmla="*/ 2169228 h 5025531"/>
                <a:gd name="connsiteX386" fmla="*/ 4869989 w 5026843"/>
                <a:gd name="connsiteY386" fmla="*/ 2152373 h 5025531"/>
                <a:gd name="connsiteX387" fmla="*/ 40831 w 5026843"/>
                <a:gd name="connsiteY387" fmla="*/ 2061630 h 5025531"/>
                <a:gd name="connsiteX388" fmla="*/ 167827 w 5026843"/>
                <a:gd name="connsiteY388" fmla="*/ 2084370 h 5025531"/>
                <a:gd name="connsiteX389" fmla="*/ 165285 w 5026843"/>
                <a:gd name="connsiteY389" fmla="*/ 2101225 h 5025531"/>
                <a:gd name="connsiteX390" fmla="*/ 37562 w 5026843"/>
                <a:gd name="connsiteY390" fmla="*/ 2079139 h 5025531"/>
                <a:gd name="connsiteX391" fmla="*/ 4982163 w 5026843"/>
                <a:gd name="connsiteY391" fmla="*/ 2043542 h 5025531"/>
                <a:gd name="connsiteX392" fmla="*/ 4985359 w 5026843"/>
                <a:gd name="connsiteY392" fmla="*/ 2061632 h 5025531"/>
                <a:gd name="connsiteX393" fmla="*/ 4858363 w 5026843"/>
                <a:gd name="connsiteY393" fmla="*/ 2084372 h 5025531"/>
                <a:gd name="connsiteX394" fmla="*/ 4855094 w 5026843"/>
                <a:gd name="connsiteY394" fmla="*/ 2067517 h 5025531"/>
                <a:gd name="connsiteX395" fmla="*/ 58340 w 5026843"/>
                <a:gd name="connsiteY395" fmla="*/ 1972197 h 5025531"/>
                <a:gd name="connsiteX396" fmla="*/ 184682 w 5026843"/>
                <a:gd name="connsiteY396" fmla="*/ 2000095 h 5025531"/>
                <a:gd name="connsiteX397" fmla="*/ 180832 w 5026843"/>
                <a:gd name="connsiteY397" fmla="*/ 2016950 h 5025531"/>
                <a:gd name="connsiteX398" fmla="*/ 54417 w 5026843"/>
                <a:gd name="connsiteY398" fmla="*/ 1990360 h 5025531"/>
                <a:gd name="connsiteX399" fmla="*/ 4964000 w 5026843"/>
                <a:gd name="connsiteY399" fmla="*/ 1954688 h 5025531"/>
                <a:gd name="connsiteX400" fmla="*/ 4967850 w 5026843"/>
                <a:gd name="connsiteY400" fmla="*/ 1972197 h 5025531"/>
                <a:gd name="connsiteX401" fmla="*/ 4841508 w 5026843"/>
                <a:gd name="connsiteY401" fmla="*/ 2000095 h 5025531"/>
                <a:gd name="connsiteX402" fmla="*/ 4837585 w 5026843"/>
                <a:gd name="connsiteY402" fmla="*/ 1983240 h 5025531"/>
                <a:gd name="connsiteX403" fmla="*/ 79047 w 5026843"/>
                <a:gd name="connsiteY403" fmla="*/ 1884070 h 5025531"/>
                <a:gd name="connsiteX404" fmla="*/ 204154 w 5026843"/>
                <a:gd name="connsiteY404" fmla="*/ 1916473 h 5025531"/>
                <a:gd name="connsiteX405" fmla="*/ 200231 w 5026843"/>
                <a:gd name="connsiteY405" fmla="*/ 1932674 h 5025531"/>
                <a:gd name="connsiteX406" fmla="*/ 75124 w 5026843"/>
                <a:gd name="connsiteY406" fmla="*/ 1901579 h 5025531"/>
                <a:gd name="connsiteX407" fmla="*/ 4942641 w 5026843"/>
                <a:gd name="connsiteY407" fmla="*/ 1866561 h 5025531"/>
                <a:gd name="connsiteX408" fmla="*/ 4947145 w 5026843"/>
                <a:gd name="connsiteY408" fmla="*/ 1884069 h 5025531"/>
                <a:gd name="connsiteX409" fmla="*/ 4822038 w 5026843"/>
                <a:gd name="connsiteY409" fmla="*/ 1916471 h 5025531"/>
                <a:gd name="connsiteX410" fmla="*/ 4817534 w 5026843"/>
                <a:gd name="connsiteY410" fmla="*/ 1899616 h 5025531"/>
                <a:gd name="connsiteX411" fmla="*/ 103676 w 5026843"/>
                <a:gd name="connsiteY411" fmla="*/ 1796598 h 5025531"/>
                <a:gd name="connsiteX412" fmla="*/ 228129 w 5026843"/>
                <a:gd name="connsiteY412" fmla="*/ 1833505 h 5025531"/>
                <a:gd name="connsiteX413" fmla="*/ 222898 w 5026843"/>
                <a:gd name="connsiteY413" fmla="*/ 1849706 h 5025531"/>
                <a:gd name="connsiteX414" fmla="*/ 98518 w 5026843"/>
                <a:gd name="connsiteY414" fmla="*/ 1814107 h 5025531"/>
                <a:gd name="connsiteX415" fmla="*/ 4917358 w 5026843"/>
                <a:gd name="connsiteY415" fmla="*/ 1779088 h 5025531"/>
                <a:gd name="connsiteX416" fmla="*/ 4922516 w 5026843"/>
                <a:gd name="connsiteY416" fmla="*/ 1796597 h 5025531"/>
                <a:gd name="connsiteX417" fmla="*/ 4798717 w 5026843"/>
                <a:gd name="connsiteY417" fmla="*/ 1833504 h 5025531"/>
                <a:gd name="connsiteX418" fmla="*/ 4793559 w 5026843"/>
                <a:gd name="connsiteY418" fmla="*/ 1816649 h 5025531"/>
                <a:gd name="connsiteX419" fmla="*/ 131573 w 5026843"/>
                <a:gd name="connsiteY419" fmla="*/ 1710360 h 5025531"/>
                <a:gd name="connsiteX420" fmla="*/ 254064 w 5026843"/>
                <a:gd name="connsiteY420" fmla="*/ 1751190 h 5025531"/>
                <a:gd name="connsiteX421" fmla="*/ 248179 w 5026843"/>
                <a:gd name="connsiteY421" fmla="*/ 1767391 h 5025531"/>
                <a:gd name="connsiteX422" fmla="*/ 125688 w 5026843"/>
                <a:gd name="connsiteY422" fmla="*/ 1727215 h 5025531"/>
                <a:gd name="connsiteX423" fmla="*/ 4889457 w 5026843"/>
                <a:gd name="connsiteY423" fmla="*/ 1692851 h 5025531"/>
                <a:gd name="connsiteX424" fmla="*/ 4895269 w 5026843"/>
                <a:gd name="connsiteY424" fmla="*/ 1710360 h 5025531"/>
                <a:gd name="connsiteX425" fmla="*/ 4772125 w 5026843"/>
                <a:gd name="connsiteY425" fmla="*/ 1751190 h 5025531"/>
                <a:gd name="connsiteX426" fmla="*/ 4766967 w 5026843"/>
                <a:gd name="connsiteY426" fmla="*/ 1734989 h 5025531"/>
                <a:gd name="connsiteX427" fmla="*/ 161361 w 5026843"/>
                <a:gd name="connsiteY427" fmla="*/ 1624850 h 5025531"/>
                <a:gd name="connsiteX428" fmla="*/ 282543 w 5026843"/>
                <a:gd name="connsiteY428" fmla="*/ 1670183 h 5025531"/>
                <a:gd name="connsiteX429" fmla="*/ 276077 w 5026843"/>
                <a:gd name="connsiteY429" fmla="*/ 1686384 h 5025531"/>
                <a:gd name="connsiteX430" fmla="*/ 154895 w 5026843"/>
                <a:gd name="connsiteY430" fmla="*/ 1641704 h 5025531"/>
                <a:gd name="connsiteX431" fmla="*/ 4858362 w 5026843"/>
                <a:gd name="connsiteY431" fmla="*/ 1607341 h 5025531"/>
                <a:gd name="connsiteX432" fmla="*/ 4864828 w 5026843"/>
                <a:gd name="connsiteY432" fmla="*/ 1624850 h 5025531"/>
                <a:gd name="connsiteX433" fmla="*/ 4743646 w 5026843"/>
                <a:gd name="connsiteY433" fmla="*/ 1670184 h 5025531"/>
                <a:gd name="connsiteX434" fmla="*/ 4737180 w 5026843"/>
                <a:gd name="connsiteY434" fmla="*/ 1653983 h 5025531"/>
                <a:gd name="connsiteX435" fmla="*/ 195071 w 5026843"/>
                <a:gd name="connsiteY435" fmla="*/ 1539919 h 5025531"/>
                <a:gd name="connsiteX436" fmla="*/ 314292 w 5026843"/>
                <a:gd name="connsiteY436" fmla="*/ 1590485 h 5025531"/>
                <a:gd name="connsiteX437" fmla="*/ 307826 w 5026843"/>
                <a:gd name="connsiteY437" fmla="*/ 1606033 h 5025531"/>
                <a:gd name="connsiteX438" fmla="*/ 187951 w 5026843"/>
                <a:gd name="connsiteY438" fmla="*/ 1556774 h 5025531"/>
                <a:gd name="connsiteX439" fmla="*/ 4823999 w 5026843"/>
                <a:gd name="connsiteY439" fmla="*/ 1523718 h 5025531"/>
                <a:gd name="connsiteX440" fmla="*/ 4831118 w 5026843"/>
                <a:gd name="connsiteY440" fmla="*/ 1539919 h 5025531"/>
                <a:gd name="connsiteX441" fmla="*/ 4711898 w 5026843"/>
                <a:gd name="connsiteY441" fmla="*/ 1590486 h 5025531"/>
                <a:gd name="connsiteX442" fmla="*/ 4705359 w 5026843"/>
                <a:gd name="connsiteY442" fmla="*/ 1574284 h 5025531"/>
                <a:gd name="connsiteX443" fmla="*/ 231978 w 5026843"/>
                <a:gd name="connsiteY443" fmla="*/ 1456952 h 5025531"/>
                <a:gd name="connsiteX444" fmla="*/ 349310 w 5026843"/>
                <a:gd name="connsiteY444" fmla="*/ 1511368 h 5025531"/>
                <a:gd name="connsiteX445" fmla="*/ 342190 w 5026843"/>
                <a:gd name="connsiteY445" fmla="*/ 1527569 h 5025531"/>
                <a:gd name="connsiteX446" fmla="*/ 224204 w 5026843"/>
                <a:gd name="connsiteY446" fmla="*/ 1473807 h 5025531"/>
                <a:gd name="connsiteX447" fmla="*/ 4787020 w 5026843"/>
                <a:gd name="connsiteY447" fmla="*/ 1440749 h 5025531"/>
                <a:gd name="connsiteX448" fmla="*/ 4794213 w 5026843"/>
                <a:gd name="connsiteY448" fmla="*/ 1456950 h 5025531"/>
                <a:gd name="connsiteX449" fmla="*/ 4676880 w 5026843"/>
                <a:gd name="connsiteY449" fmla="*/ 1511366 h 5025531"/>
                <a:gd name="connsiteX450" fmla="*/ 4669760 w 5026843"/>
                <a:gd name="connsiteY450" fmla="*/ 1495819 h 5025531"/>
                <a:gd name="connsiteX451" fmla="*/ 271573 w 5026843"/>
                <a:gd name="connsiteY451" fmla="*/ 1375944 h 5025531"/>
                <a:gd name="connsiteX452" fmla="*/ 386944 w 5026843"/>
                <a:gd name="connsiteY452" fmla="*/ 1434282 h 5025531"/>
                <a:gd name="connsiteX453" fmla="*/ 379098 w 5026843"/>
                <a:gd name="connsiteY453" fmla="*/ 1449830 h 5025531"/>
                <a:gd name="connsiteX454" fmla="*/ 263799 w 5026843"/>
                <a:gd name="connsiteY454" fmla="*/ 1391491 h 5025531"/>
                <a:gd name="connsiteX455" fmla="*/ 4746191 w 5026843"/>
                <a:gd name="connsiteY455" fmla="*/ 1359743 h 5025531"/>
                <a:gd name="connsiteX456" fmla="*/ 4754618 w 5026843"/>
                <a:gd name="connsiteY456" fmla="*/ 1375944 h 5025531"/>
                <a:gd name="connsiteX457" fmla="*/ 4639319 w 5026843"/>
                <a:gd name="connsiteY457" fmla="*/ 1434283 h 5025531"/>
                <a:gd name="connsiteX458" fmla="*/ 4631473 w 5026843"/>
                <a:gd name="connsiteY458" fmla="*/ 1418735 h 5025531"/>
                <a:gd name="connsiteX459" fmla="*/ 314292 w 5026843"/>
                <a:gd name="connsiteY459" fmla="*/ 1295591 h 5025531"/>
                <a:gd name="connsiteX460" fmla="*/ 427119 w 5026843"/>
                <a:gd name="connsiteY460" fmla="*/ 1358435 h 5025531"/>
                <a:gd name="connsiteX461" fmla="*/ 418692 w 5026843"/>
                <a:gd name="connsiteY461" fmla="*/ 1373328 h 5025531"/>
                <a:gd name="connsiteX462" fmla="*/ 305210 w 5026843"/>
                <a:gd name="connsiteY462" fmla="*/ 1311138 h 5025531"/>
                <a:gd name="connsiteX463" fmla="*/ 4703471 w 5026843"/>
                <a:gd name="connsiteY463" fmla="*/ 1279390 h 5025531"/>
                <a:gd name="connsiteX464" fmla="*/ 4712552 w 5026843"/>
                <a:gd name="connsiteY464" fmla="*/ 1295591 h 5025531"/>
                <a:gd name="connsiteX465" fmla="*/ 4599071 w 5026843"/>
                <a:gd name="connsiteY465" fmla="*/ 1358434 h 5025531"/>
                <a:gd name="connsiteX466" fmla="*/ 4590643 w 5026843"/>
                <a:gd name="connsiteY466" fmla="*/ 1342887 h 5025531"/>
                <a:gd name="connsiteX467" fmla="*/ 359045 w 5026843"/>
                <a:gd name="connsiteY467" fmla="*/ 1216481 h 5025531"/>
                <a:gd name="connsiteX468" fmla="*/ 469838 w 5026843"/>
                <a:gd name="connsiteY468" fmla="*/ 1283241 h 5025531"/>
                <a:gd name="connsiteX469" fmla="*/ 461410 w 5026843"/>
                <a:gd name="connsiteY469" fmla="*/ 1298134 h 5025531"/>
                <a:gd name="connsiteX470" fmla="*/ 349963 w 5026843"/>
                <a:gd name="connsiteY470" fmla="*/ 1232683 h 5025531"/>
                <a:gd name="connsiteX471" fmla="*/ 4657408 w 5026843"/>
                <a:gd name="connsiteY471" fmla="*/ 1200934 h 5025531"/>
                <a:gd name="connsiteX472" fmla="*/ 4667143 w 5026843"/>
                <a:gd name="connsiteY472" fmla="*/ 1216482 h 5025531"/>
                <a:gd name="connsiteX473" fmla="*/ 4556350 w 5026843"/>
                <a:gd name="connsiteY473" fmla="*/ 1283241 h 5025531"/>
                <a:gd name="connsiteX474" fmla="*/ 4547269 w 5026843"/>
                <a:gd name="connsiteY474" fmla="*/ 1269009 h 5025531"/>
                <a:gd name="connsiteX475" fmla="*/ 407650 w 5026843"/>
                <a:gd name="connsiteY475" fmla="*/ 1140052 h 5025531"/>
                <a:gd name="connsiteX476" fmla="*/ 516555 w 5026843"/>
                <a:gd name="connsiteY476" fmla="*/ 1210668 h 5025531"/>
                <a:gd name="connsiteX477" fmla="*/ 506820 w 5026843"/>
                <a:gd name="connsiteY477" fmla="*/ 1225561 h 5025531"/>
                <a:gd name="connsiteX478" fmla="*/ 397914 w 5026843"/>
                <a:gd name="connsiteY478" fmla="*/ 1155599 h 5025531"/>
                <a:gd name="connsiteX479" fmla="*/ 4608806 w 5026843"/>
                <a:gd name="connsiteY479" fmla="*/ 1124505 h 5025531"/>
                <a:gd name="connsiteX480" fmla="*/ 4618541 w 5026843"/>
                <a:gd name="connsiteY480" fmla="*/ 1140052 h 5025531"/>
                <a:gd name="connsiteX481" fmla="*/ 4510289 w 5026843"/>
                <a:gd name="connsiteY481" fmla="*/ 1210669 h 5025531"/>
                <a:gd name="connsiteX482" fmla="*/ 4500554 w 5026843"/>
                <a:gd name="connsiteY482" fmla="*/ 1196430 h 5025531"/>
                <a:gd name="connsiteX483" fmla="*/ 458868 w 5026843"/>
                <a:gd name="connsiteY483" fmla="*/ 1064857 h 5025531"/>
                <a:gd name="connsiteX484" fmla="*/ 564504 w 5026843"/>
                <a:gd name="connsiteY484" fmla="*/ 1139397 h 5025531"/>
                <a:gd name="connsiteX485" fmla="*/ 554769 w 5026843"/>
                <a:gd name="connsiteY485" fmla="*/ 1153638 h 5025531"/>
                <a:gd name="connsiteX486" fmla="*/ 448479 w 5026843"/>
                <a:gd name="connsiteY486" fmla="*/ 1079750 h 5025531"/>
                <a:gd name="connsiteX487" fmla="*/ 4557005 w 5026843"/>
                <a:gd name="connsiteY487" fmla="*/ 1049964 h 5025531"/>
                <a:gd name="connsiteX488" fmla="*/ 4567321 w 5026843"/>
                <a:gd name="connsiteY488" fmla="*/ 1064858 h 5025531"/>
                <a:gd name="connsiteX489" fmla="*/ 4461687 w 5026843"/>
                <a:gd name="connsiteY489" fmla="*/ 1139399 h 5025531"/>
                <a:gd name="connsiteX490" fmla="*/ 4451951 w 5026843"/>
                <a:gd name="connsiteY490" fmla="*/ 1125740 h 5025531"/>
                <a:gd name="connsiteX491" fmla="*/ 512630 w 5026843"/>
                <a:gd name="connsiteY491" fmla="*/ 991624 h 5025531"/>
                <a:gd name="connsiteX492" fmla="*/ 615068 w 5026843"/>
                <a:gd name="connsiteY492" fmla="*/ 1070015 h 5025531"/>
                <a:gd name="connsiteX493" fmla="*/ 604679 w 5026843"/>
                <a:gd name="connsiteY493" fmla="*/ 1083674 h 5025531"/>
                <a:gd name="connsiteX494" fmla="*/ 501006 w 5026843"/>
                <a:gd name="connsiteY494" fmla="*/ 1005864 h 5025531"/>
                <a:gd name="connsiteX495" fmla="*/ 4502514 w 5026843"/>
                <a:gd name="connsiteY495" fmla="*/ 977383 h 5025531"/>
                <a:gd name="connsiteX496" fmla="*/ 4514211 w 5026843"/>
                <a:gd name="connsiteY496" fmla="*/ 991623 h 5025531"/>
                <a:gd name="connsiteX497" fmla="*/ 4411119 w 5026843"/>
                <a:gd name="connsiteY497" fmla="*/ 1070015 h 5025531"/>
                <a:gd name="connsiteX498" fmla="*/ 4400149 w 5026843"/>
                <a:gd name="connsiteY498" fmla="*/ 1056429 h 5025531"/>
                <a:gd name="connsiteX499" fmla="*/ 568356 w 5026843"/>
                <a:gd name="connsiteY499" fmla="*/ 920280 h 5025531"/>
                <a:gd name="connsiteX500" fmla="*/ 668834 w 5026843"/>
                <a:gd name="connsiteY500" fmla="*/ 1002593 h 5025531"/>
                <a:gd name="connsiteX501" fmla="*/ 657863 w 5026843"/>
                <a:gd name="connsiteY501" fmla="*/ 1016252 h 5025531"/>
                <a:gd name="connsiteX502" fmla="*/ 557386 w 5026843"/>
                <a:gd name="connsiteY502" fmla="*/ 934592 h 5025531"/>
                <a:gd name="connsiteX503" fmla="*/ 4446139 w 5026843"/>
                <a:gd name="connsiteY503" fmla="*/ 906039 h 5025531"/>
                <a:gd name="connsiteX504" fmla="*/ 4457836 w 5026843"/>
                <a:gd name="connsiteY504" fmla="*/ 920279 h 5025531"/>
                <a:gd name="connsiteX505" fmla="*/ 4358012 w 5026843"/>
                <a:gd name="connsiteY505" fmla="*/ 1002592 h 5025531"/>
                <a:gd name="connsiteX506" fmla="*/ 4346969 w 5026843"/>
                <a:gd name="connsiteY506" fmla="*/ 989006 h 5025531"/>
                <a:gd name="connsiteX507" fmla="*/ 627349 w 5026843"/>
                <a:gd name="connsiteY507" fmla="*/ 851625 h 5025531"/>
                <a:gd name="connsiteX508" fmla="*/ 724557 w 5026843"/>
                <a:gd name="connsiteY508" fmla="*/ 937135 h 5025531"/>
                <a:gd name="connsiteX509" fmla="*/ 713586 w 5026843"/>
                <a:gd name="connsiteY509" fmla="*/ 950141 h 5025531"/>
                <a:gd name="connsiteX510" fmla="*/ 615725 w 5026843"/>
                <a:gd name="connsiteY510" fmla="*/ 865210 h 5025531"/>
                <a:gd name="connsiteX511" fmla="*/ 4387143 w 5026843"/>
                <a:gd name="connsiteY511" fmla="*/ 838038 h 5025531"/>
                <a:gd name="connsiteX512" fmla="*/ 4398840 w 5026843"/>
                <a:gd name="connsiteY512" fmla="*/ 851623 h 5025531"/>
                <a:gd name="connsiteX513" fmla="*/ 4301633 w 5026843"/>
                <a:gd name="connsiteY513" fmla="*/ 937134 h 5025531"/>
                <a:gd name="connsiteX514" fmla="*/ 4290590 w 5026843"/>
                <a:gd name="connsiteY514" fmla="*/ 924203 h 5025531"/>
                <a:gd name="connsiteX515" fmla="*/ 688957 w 5026843"/>
                <a:gd name="connsiteY515" fmla="*/ 784856 h 5025531"/>
                <a:gd name="connsiteX516" fmla="*/ 782897 w 5026843"/>
                <a:gd name="connsiteY516" fmla="*/ 873638 h 5025531"/>
                <a:gd name="connsiteX517" fmla="*/ 770618 w 5026843"/>
                <a:gd name="connsiteY517" fmla="*/ 885990 h 5025531"/>
                <a:gd name="connsiteX518" fmla="*/ 676606 w 5026843"/>
                <a:gd name="connsiteY518" fmla="*/ 797789 h 5025531"/>
                <a:gd name="connsiteX519" fmla="*/ 4324954 w 5026843"/>
                <a:gd name="connsiteY519" fmla="*/ 771270 h 5025531"/>
                <a:gd name="connsiteX520" fmla="*/ 4337233 w 5026843"/>
                <a:gd name="connsiteY520" fmla="*/ 784856 h 5025531"/>
                <a:gd name="connsiteX521" fmla="*/ 4243293 w 5026843"/>
                <a:gd name="connsiteY521" fmla="*/ 873637 h 5025531"/>
                <a:gd name="connsiteX522" fmla="*/ 4231596 w 5026843"/>
                <a:gd name="connsiteY522" fmla="*/ 861358 h 5025531"/>
                <a:gd name="connsiteX523" fmla="*/ 752454 w 5026843"/>
                <a:gd name="connsiteY523" fmla="*/ 719396 h 5025531"/>
                <a:gd name="connsiteX524" fmla="*/ 843195 w 5026843"/>
                <a:gd name="connsiteY524" fmla="*/ 812100 h 5025531"/>
                <a:gd name="connsiteX525" fmla="*/ 830263 w 5026843"/>
                <a:gd name="connsiteY525" fmla="*/ 823724 h 5025531"/>
                <a:gd name="connsiteX526" fmla="*/ 738868 w 5026843"/>
                <a:gd name="connsiteY526" fmla="*/ 732328 h 5025531"/>
                <a:gd name="connsiteX527" fmla="*/ 4260803 w 5026843"/>
                <a:gd name="connsiteY527" fmla="*/ 707047 h 5025531"/>
                <a:gd name="connsiteX528" fmla="*/ 4274389 w 5026843"/>
                <a:gd name="connsiteY528" fmla="*/ 719399 h 5025531"/>
                <a:gd name="connsiteX529" fmla="*/ 4183648 w 5026843"/>
                <a:gd name="connsiteY529" fmla="*/ 812102 h 5025531"/>
                <a:gd name="connsiteX530" fmla="*/ 4170716 w 5026843"/>
                <a:gd name="connsiteY530" fmla="*/ 799751 h 5025531"/>
                <a:gd name="connsiteX531" fmla="*/ 817914 w 5026843"/>
                <a:gd name="connsiteY531" fmla="*/ 657207 h 5025531"/>
                <a:gd name="connsiteX532" fmla="*/ 905388 w 5026843"/>
                <a:gd name="connsiteY532" fmla="*/ 752454 h 5025531"/>
                <a:gd name="connsiteX533" fmla="*/ 893109 w 5026843"/>
                <a:gd name="connsiteY533" fmla="*/ 764152 h 5025531"/>
                <a:gd name="connsiteX534" fmla="*/ 804982 w 5026843"/>
                <a:gd name="connsiteY534" fmla="*/ 669485 h 5025531"/>
                <a:gd name="connsiteX535" fmla="*/ 4194692 w 5026843"/>
                <a:gd name="connsiteY535" fmla="*/ 644857 h 5025531"/>
                <a:gd name="connsiteX536" fmla="*/ 4208278 w 5026843"/>
                <a:gd name="connsiteY536" fmla="*/ 657207 h 5025531"/>
                <a:gd name="connsiteX537" fmla="*/ 4120805 w 5026843"/>
                <a:gd name="connsiteY537" fmla="*/ 752453 h 5025531"/>
                <a:gd name="connsiteX538" fmla="*/ 4108454 w 5026843"/>
                <a:gd name="connsiteY538" fmla="*/ 740756 h 5025531"/>
                <a:gd name="connsiteX539" fmla="*/ 886642 w 5026843"/>
                <a:gd name="connsiteY539" fmla="*/ 597559 h 5025531"/>
                <a:gd name="connsiteX540" fmla="*/ 970191 w 5026843"/>
                <a:gd name="connsiteY540" fmla="*/ 696075 h 5025531"/>
                <a:gd name="connsiteX541" fmla="*/ 957259 w 5026843"/>
                <a:gd name="connsiteY541" fmla="*/ 707045 h 5025531"/>
                <a:gd name="connsiteX542" fmla="*/ 872329 w 5026843"/>
                <a:gd name="connsiteY542" fmla="*/ 609185 h 5025531"/>
                <a:gd name="connsiteX543" fmla="*/ 4126616 w 5026843"/>
                <a:gd name="connsiteY543" fmla="*/ 585210 h 5025531"/>
                <a:gd name="connsiteX544" fmla="*/ 4140202 w 5026843"/>
                <a:gd name="connsiteY544" fmla="*/ 597561 h 5025531"/>
                <a:gd name="connsiteX545" fmla="*/ 4055999 w 5026843"/>
                <a:gd name="connsiteY545" fmla="*/ 696078 h 5025531"/>
                <a:gd name="connsiteX546" fmla="*/ 4042994 w 5026843"/>
                <a:gd name="connsiteY546" fmla="*/ 684380 h 5025531"/>
                <a:gd name="connsiteX547" fmla="*/ 956605 w 5026843"/>
                <a:gd name="connsiteY547" fmla="*/ 539874 h 5025531"/>
                <a:gd name="connsiteX548" fmla="*/ 1036958 w 5026843"/>
                <a:gd name="connsiteY548" fmla="*/ 641587 h 5025531"/>
                <a:gd name="connsiteX549" fmla="*/ 1023372 w 5026843"/>
                <a:gd name="connsiteY549" fmla="*/ 651977 h 5025531"/>
                <a:gd name="connsiteX550" fmla="*/ 942365 w 5026843"/>
                <a:gd name="connsiteY550" fmla="*/ 550919 h 5025531"/>
                <a:gd name="connsiteX551" fmla="*/ 4055344 w 5026843"/>
                <a:gd name="connsiteY551" fmla="*/ 528831 h 5025531"/>
                <a:gd name="connsiteX552" fmla="*/ 4069584 w 5026843"/>
                <a:gd name="connsiteY552" fmla="*/ 539875 h 5025531"/>
                <a:gd name="connsiteX553" fmla="*/ 3989885 w 5026843"/>
                <a:gd name="connsiteY553" fmla="*/ 641587 h 5025531"/>
                <a:gd name="connsiteX554" fmla="*/ 3976226 w 5026843"/>
                <a:gd name="connsiteY554" fmla="*/ 630617 h 5025531"/>
                <a:gd name="connsiteX555" fmla="*/ 1028531 w 5026843"/>
                <a:gd name="connsiteY555" fmla="*/ 484806 h 5025531"/>
                <a:gd name="connsiteX556" fmla="*/ 1105033 w 5026843"/>
                <a:gd name="connsiteY556" fmla="*/ 589133 h 5025531"/>
                <a:gd name="connsiteX557" fmla="*/ 1090793 w 5026843"/>
                <a:gd name="connsiteY557" fmla="*/ 598868 h 5025531"/>
                <a:gd name="connsiteX558" fmla="*/ 1013637 w 5026843"/>
                <a:gd name="connsiteY558" fmla="*/ 495123 h 5025531"/>
                <a:gd name="connsiteX559" fmla="*/ 3982692 w 5026843"/>
                <a:gd name="connsiteY559" fmla="*/ 474417 h 5025531"/>
                <a:gd name="connsiteX560" fmla="*/ 3997658 w 5026843"/>
                <a:gd name="connsiteY560" fmla="*/ 484806 h 5025531"/>
                <a:gd name="connsiteX561" fmla="*/ 3921157 w 5026843"/>
                <a:gd name="connsiteY561" fmla="*/ 589133 h 5025531"/>
                <a:gd name="connsiteX562" fmla="*/ 3906917 w 5026843"/>
                <a:gd name="connsiteY562" fmla="*/ 579399 h 5025531"/>
                <a:gd name="connsiteX563" fmla="*/ 1102417 w 5026843"/>
                <a:gd name="connsiteY563" fmla="*/ 432278 h 5025531"/>
                <a:gd name="connsiteX564" fmla="*/ 1175068 w 5026843"/>
                <a:gd name="connsiteY564" fmla="*/ 539221 h 5025531"/>
                <a:gd name="connsiteX565" fmla="*/ 1161410 w 5026843"/>
                <a:gd name="connsiteY565" fmla="*/ 548956 h 5025531"/>
                <a:gd name="connsiteX566" fmla="*/ 1087523 w 5026843"/>
                <a:gd name="connsiteY566" fmla="*/ 442667 h 5025531"/>
                <a:gd name="connsiteX567" fmla="*/ 3908805 w 5026843"/>
                <a:gd name="connsiteY567" fmla="*/ 421889 h 5025531"/>
                <a:gd name="connsiteX568" fmla="*/ 3923771 w 5026843"/>
                <a:gd name="connsiteY568" fmla="*/ 432278 h 5025531"/>
                <a:gd name="connsiteX569" fmla="*/ 3851193 w 5026843"/>
                <a:gd name="connsiteY569" fmla="*/ 539222 h 5025531"/>
                <a:gd name="connsiteX570" fmla="*/ 3836880 w 5026843"/>
                <a:gd name="connsiteY570" fmla="*/ 529487 h 5025531"/>
                <a:gd name="connsiteX571" fmla="*/ 1178919 w 5026843"/>
                <a:gd name="connsiteY571" fmla="*/ 383019 h 5025531"/>
                <a:gd name="connsiteX572" fmla="*/ 1247647 w 5026843"/>
                <a:gd name="connsiteY572" fmla="*/ 492579 h 5025531"/>
                <a:gd name="connsiteX573" fmla="*/ 1233335 w 5026843"/>
                <a:gd name="connsiteY573" fmla="*/ 501660 h 5025531"/>
                <a:gd name="connsiteX574" fmla="*/ 1163372 w 5026843"/>
                <a:gd name="connsiteY574" fmla="*/ 392755 h 5025531"/>
                <a:gd name="connsiteX575" fmla="*/ 3832378 w 5026843"/>
                <a:gd name="connsiteY575" fmla="*/ 373284 h 5025531"/>
                <a:gd name="connsiteX576" fmla="*/ 3847271 w 5026843"/>
                <a:gd name="connsiteY576" fmla="*/ 383019 h 5025531"/>
                <a:gd name="connsiteX577" fmla="*/ 3778542 w 5026843"/>
                <a:gd name="connsiteY577" fmla="*/ 492577 h 5025531"/>
                <a:gd name="connsiteX578" fmla="*/ 3764302 w 5026843"/>
                <a:gd name="connsiteY578" fmla="*/ 483497 h 5025531"/>
                <a:gd name="connsiteX579" fmla="*/ 1256729 w 5026843"/>
                <a:gd name="connsiteY579" fmla="*/ 336377 h 5025531"/>
                <a:gd name="connsiteX580" fmla="*/ 1321534 w 5026843"/>
                <a:gd name="connsiteY580" fmla="*/ 447824 h 5025531"/>
                <a:gd name="connsiteX581" fmla="*/ 1306568 w 5026843"/>
                <a:gd name="connsiteY581" fmla="*/ 456906 h 5025531"/>
                <a:gd name="connsiteX582" fmla="*/ 1240528 w 5026843"/>
                <a:gd name="connsiteY582" fmla="*/ 345458 h 5025531"/>
                <a:gd name="connsiteX583" fmla="*/ 3753913 w 5026843"/>
                <a:gd name="connsiteY583" fmla="*/ 327296 h 5025531"/>
                <a:gd name="connsiteX584" fmla="*/ 3769461 w 5026843"/>
                <a:gd name="connsiteY584" fmla="*/ 336377 h 5025531"/>
                <a:gd name="connsiteX585" fmla="*/ 3704656 w 5026843"/>
                <a:gd name="connsiteY585" fmla="*/ 447824 h 5025531"/>
                <a:gd name="connsiteX586" fmla="*/ 3689762 w 5026843"/>
                <a:gd name="connsiteY586" fmla="*/ 439397 h 5025531"/>
                <a:gd name="connsiteX587" fmla="*/ 1335773 w 5026843"/>
                <a:gd name="connsiteY587" fmla="*/ 291624 h 5025531"/>
                <a:gd name="connsiteX588" fmla="*/ 1396728 w 5026843"/>
                <a:gd name="connsiteY588" fmla="*/ 406342 h 5025531"/>
                <a:gd name="connsiteX589" fmla="*/ 1381108 w 5026843"/>
                <a:gd name="connsiteY589" fmla="*/ 414116 h 5025531"/>
                <a:gd name="connsiteX590" fmla="*/ 1319572 w 5026843"/>
                <a:gd name="connsiteY590" fmla="*/ 300052 h 5025531"/>
                <a:gd name="connsiteX591" fmla="*/ 3674215 w 5026843"/>
                <a:gd name="connsiteY591" fmla="*/ 283849 h 5025531"/>
                <a:gd name="connsiteX592" fmla="*/ 3690417 w 5026843"/>
                <a:gd name="connsiteY592" fmla="*/ 291623 h 5025531"/>
                <a:gd name="connsiteX593" fmla="*/ 3630116 w 5026843"/>
                <a:gd name="connsiteY593" fmla="*/ 406341 h 5025531"/>
                <a:gd name="connsiteX594" fmla="*/ 3614568 w 5026843"/>
                <a:gd name="connsiteY594" fmla="*/ 398567 h 5025531"/>
                <a:gd name="connsiteX595" fmla="*/ 1416783 w 5026843"/>
                <a:gd name="connsiteY595" fmla="*/ 250794 h 5025531"/>
                <a:gd name="connsiteX596" fmla="*/ 1473162 w 5026843"/>
                <a:gd name="connsiteY596" fmla="*/ 366820 h 5025531"/>
                <a:gd name="connsiteX597" fmla="*/ 1457614 w 5026843"/>
                <a:gd name="connsiteY597" fmla="*/ 374593 h 5025531"/>
                <a:gd name="connsiteX598" fmla="*/ 1400581 w 5026843"/>
                <a:gd name="connsiteY598" fmla="*/ 258568 h 5025531"/>
                <a:gd name="connsiteX599" fmla="*/ 3593209 w 5026843"/>
                <a:gd name="connsiteY599" fmla="*/ 242365 h 5025531"/>
                <a:gd name="connsiteX600" fmla="*/ 3610064 w 5026843"/>
                <a:gd name="connsiteY600" fmla="*/ 250793 h 5025531"/>
                <a:gd name="connsiteX601" fmla="*/ 3553032 w 5026843"/>
                <a:gd name="connsiteY601" fmla="*/ 366818 h 5025531"/>
                <a:gd name="connsiteX602" fmla="*/ 3537484 w 5026843"/>
                <a:gd name="connsiteY602" fmla="*/ 359698 h 5025531"/>
                <a:gd name="connsiteX603" fmla="*/ 1499094 w 5026843"/>
                <a:gd name="connsiteY603" fmla="*/ 212580 h 5025531"/>
                <a:gd name="connsiteX604" fmla="*/ 1551621 w 5026843"/>
                <a:gd name="connsiteY604" fmla="*/ 331147 h 5025531"/>
                <a:gd name="connsiteX605" fmla="*/ 1535420 w 5026843"/>
                <a:gd name="connsiteY605" fmla="*/ 338266 h 5025531"/>
                <a:gd name="connsiteX606" fmla="*/ 1482893 w 5026843"/>
                <a:gd name="connsiteY606" fmla="*/ 220354 h 5025531"/>
                <a:gd name="connsiteX607" fmla="*/ 3510892 w 5026843"/>
                <a:gd name="connsiteY607" fmla="*/ 205460 h 5025531"/>
                <a:gd name="connsiteX608" fmla="*/ 3527093 w 5026843"/>
                <a:gd name="connsiteY608" fmla="*/ 212579 h 5025531"/>
                <a:gd name="connsiteX609" fmla="*/ 3475220 w 5026843"/>
                <a:gd name="connsiteY609" fmla="*/ 331147 h 5025531"/>
                <a:gd name="connsiteX610" fmla="*/ 3459019 w 5026843"/>
                <a:gd name="connsiteY610" fmla="*/ 324026 h 5025531"/>
                <a:gd name="connsiteX611" fmla="*/ 1582717 w 5026843"/>
                <a:gd name="connsiteY611" fmla="*/ 177562 h 5025531"/>
                <a:gd name="connsiteX612" fmla="*/ 1630667 w 5026843"/>
                <a:gd name="connsiteY612" fmla="*/ 298090 h 5025531"/>
                <a:gd name="connsiteX613" fmla="*/ 1614466 w 5026843"/>
                <a:gd name="connsiteY613" fmla="*/ 303975 h 5025531"/>
                <a:gd name="connsiteX614" fmla="*/ 1565862 w 5026843"/>
                <a:gd name="connsiteY614" fmla="*/ 184682 h 5025531"/>
                <a:gd name="connsiteX615" fmla="*/ 3426617 w 5026843"/>
                <a:gd name="connsiteY615" fmla="*/ 171095 h 5025531"/>
                <a:gd name="connsiteX616" fmla="*/ 3443473 w 5026843"/>
                <a:gd name="connsiteY616" fmla="*/ 177562 h 5025531"/>
                <a:gd name="connsiteX617" fmla="*/ 3395522 w 5026843"/>
                <a:gd name="connsiteY617" fmla="*/ 298090 h 5025531"/>
                <a:gd name="connsiteX618" fmla="*/ 3379321 w 5026843"/>
                <a:gd name="connsiteY618" fmla="*/ 291625 h 5025531"/>
                <a:gd name="connsiteX619" fmla="*/ 1667648 w 5026843"/>
                <a:gd name="connsiteY619" fmla="*/ 145158 h 5025531"/>
                <a:gd name="connsiteX620" fmla="*/ 1711020 w 5026843"/>
                <a:gd name="connsiteY620" fmla="*/ 266994 h 5025531"/>
                <a:gd name="connsiteX621" fmla="*/ 1694819 w 5026843"/>
                <a:gd name="connsiteY621" fmla="*/ 272805 h 5025531"/>
                <a:gd name="connsiteX622" fmla="*/ 1650139 w 5026843"/>
                <a:gd name="connsiteY622" fmla="*/ 150970 h 5025531"/>
                <a:gd name="connsiteX623" fmla="*/ 3341760 w 5026843"/>
                <a:gd name="connsiteY623" fmla="*/ 139346 h 5025531"/>
                <a:gd name="connsiteX624" fmla="*/ 3358615 w 5026843"/>
                <a:gd name="connsiteY624" fmla="*/ 145158 h 5025531"/>
                <a:gd name="connsiteX625" fmla="*/ 3315169 w 5026843"/>
                <a:gd name="connsiteY625" fmla="*/ 266994 h 5025531"/>
                <a:gd name="connsiteX626" fmla="*/ 3298968 w 5026843"/>
                <a:gd name="connsiteY626" fmla="*/ 261836 h 5025531"/>
                <a:gd name="connsiteX627" fmla="*/ 1753813 w 5026843"/>
                <a:gd name="connsiteY627" fmla="*/ 116025 h 5025531"/>
                <a:gd name="connsiteX628" fmla="*/ 1792682 w 5026843"/>
                <a:gd name="connsiteY628" fmla="*/ 239751 h 5025531"/>
                <a:gd name="connsiteX629" fmla="*/ 1776480 w 5026843"/>
                <a:gd name="connsiteY629" fmla="*/ 244982 h 5025531"/>
                <a:gd name="connsiteX630" fmla="*/ 1736304 w 5026843"/>
                <a:gd name="connsiteY630" fmla="*/ 121837 h 5025531"/>
                <a:gd name="connsiteX631" fmla="*/ 3255523 w 5026843"/>
                <a:gd name="connsiteY631" fmla="*/ 110794 h 5025531"/>
                <a:gd name="connsiteX632" fmla="*/ 3272379 w 5026843"/>
                <a:gd name="connsiteY632" fmla="*/ 116025 h 5025531"/>
                <a:gd name="connsiteX633" fmla="*/ 3233509 w 5026843"/>
                <a:gd name="connsiteY633" fmla="*/ 239751 h 5025531"/>
                <a:gd name="connsiteX634" fmla="*/ 3217308 w 5026843"/>
                <a:gd name="connsiteY634" fmla="*/ 234593 h 5025531"/>
                <a:gd name="connsiteX635" fmla="*/ 1840631 w 5026843"/>
                <a:gd name="connsiteY635" fmla="*/ 90743 h 5025531"/>
                <a:gd name="connsiteX636" fmla="*/ 1874996 w 5026843"/>
                <a:gd name="connsiteY636" fmla="*/ 215778 h 5025531"/>
                <a:gd name="connsiteX637" fmla="*/ 1858794 w 5026843"/>
                <a:gd name="connsiteY637" fmla="*/ 220355 h 5025531"/>
                <a:gd name="connsiteX638" fmla="*/ 1823195 w 5026843"/>
                <a:gd name="connsiteY638" fmla="*/ 95901 h 5025531"/>
                <a:gd name="connsiteX639" fmla="*/ 3168049 w 5026843"/>
                <a:gd name="connsiteY639" fmla="*/ 86164 h 5025531"/>
                <a:gd name="connsiteX640" fmla="*/ 3185558 w 5026843"/>
                <a:gd name="connsiteY640" fmla="*/ 90741 h 5025531"/>
                <a:gd name="connsiteX641" fmla="*/ 3151194 w 5026843"/>
                <a:gd name="connsiteY641" fmla="*/ 215776 h 5025531"/>
                <a:gd name="connsiteX642" fmla="*/ 3134339 w 5026843"/>
                <a:gd name="connsiteY642" fmla="*/ 210618 h 5025531"/>
                <a:gd name="connsiteX643" fmla="*/ 1928831 w 5026843"/>
                <a:gd name="connsiteY643" fmla="*/ 68001 h 5025531"/>
                <a:gd name="connsiteX644" fmla="*/ 1958619 w 5026843"/>
                <a:gd name="connsiteY644" fmla="*/ 193762 h 5025531"/>
                <a:gd name="connsiteX645" fmla="*/ 1941763 w 5026843"/>
                <a:gd name="connsiteY645" fmla="*/ 197685 h 5025531"/>
                <a:gd name="connsiteX646" fmla="*/ 1910668 w 5026843"/>
                <a:gd name="connsiteY646" fmla="*/ 72578 h 5025531"/>
                <a:gd name="connsiteX647" fmla="*/ 3079852 w 5026843"/>
                <a:gd name="connsiteY647" fmla="*/ 64151 h 5025531"/>
                <a:gd name="connsiteX648" fmla="*/ 3097361 w 5026843"/>
                <a:gd name="connsiteY648" fmla="*/ 68002 h 5025531"/>
                <a:gd name="connsiteX649" fmla="*/ 3067573 w 5026843"/>
                <a:gd name="connsiteY649" fmla="*/ 193764 h 5025531"/>
                <a:gd name="connsiteX650" fmla="*/ 3050718 w 5026843"/>
                <a:gd name="connsiteY650" fmla="*/ 189913 h 5025531"/>
                <a:gd name="connsiteX651" fmla="*/ 2016956 w 5026843"/>
                <a:gd name="connsiteY651" fmla="*/ 48605 h 5025531"/>
                <a:gd name="connsiteX652" fmla="*/ 2042893 w 5026843"/>
                <a:gd name="connsiteY652" fmla="*/ 174947 h 5025531"/>
                <a:gd name="connsiteX653" fmla="*/ 2026038 w 5026843"/>
                <a:gd name="connsiteY653" fmla="*/ 178870 h 5025531"/>
                <a:gd name="connsiteX654" fmla="*/ 1999446 w 5026843"/>
                <a:gd name="connsiteY654" fmla="*/ 51801 h 5025531"/>
                <a:gd name="connsiteX655" fmla="*/ 2016956 w 5026843"/>
                <a:gd name="connsiteY655" fmla="*/ 48605 h 5025531"/>
                <a:gd name="connsiteX656" fmla="*/ 2991070 w 5026843"/>
                <a:gd name="connsiteY656" fmla="*/ 45334 h 5025531"/>
                <a:gd name="connsiteX657" fmla="*/ 3009234 w 5026843"/>
                <a:gd name="connsiteY657" fmla="*/ 48603 h 5025531"/>
                <a:gd name="connsiteX658" fmla="*/ 2983951 w 5026843"/>
                <a:gd name="connsiteY658" fmla="*/ 174945 h 5025531"/>
                <a:gd name="connsiteX659" fmla="*/ 2966441 w 5026843"/>
                <a:gd name="connsiteY659" fmla="*/ 172402 h 5025531"/>
                <a:gd name="connsiteX660" fmla="*/ 2106390 w 5026843"/>
                <a:gd name="connsiteY660" fmla="*/ 32403 h 5025531"/>
                <a:gd name="connsiteX661" fmla="*/ 2127168 w 5026843"/>
                <a:gd name="connsiteY661" fmla="*/ 160052 h 5025531"/>
                <a:gd name="connsiteX662" fmla="*/ 2110313 w 5026843"/>
                <a:gd name="connsiteY662" fmla="*/ 163321 h 5025531"/>
                <a:gd name="connsiteX663" fmla="*/ 2088881 w 5026843"/>
                <a:gd name="connsiteY663" fmla="*/ 35600 h 5025531"/>
                <a:gd name="connsiteX664" fmla="*/ 2901638 w 5026843"/>
                <a:gd name="connsiteY664" fmla="*/ 29133 h 5025531"/>
                <a:gd name="connsiteX665" fmla="*/ 2919801 w 5026843"/>
                <a:gd name="connsiteY665" fmla="*/ 32402 h 5025531"/>
                <a:gd name="connsiteX666" fmla="*/ 2899022 w 5026843"/>
                <a:gd name="connsiteY666" fmla="*/ 160050 h 5025531"/>
                <a:gd name="connsiteX667" fmla="*/ 2882239 w 5026843"/>
                <a:gd name="connsiteY667" fmla="*/ 156853 h 5025531"/>
                <a:gd name="connsiteX668" fmla="*/ 2196480 w 5026843"/>
                <a:gd name="connsiteY668" fmla="*/ 19398 h 5025531"/>
                <a:gd name="connsiteX669" fmla="*/ 2212682 w 5026843"/>
                <a:gd name="connsiteY669" fmla="*/ 147773 h 5025531"/>
                <a:gd name="connsiteX670" fmla="*/ 2195826 w 5026843"/>
                <a:gd name="connsiteY670" fmla="*/ 150316 h 5025531"/>
                <a:gd name="connsiteX671" fmla="*/ 2178317 w 5026843"/>
                <a:gd name="connsiteY671" fmla="*/ 22014 h 5025531"/>
                <a:gd name="connsiteX672" fmla="*/ 2811547 w 5026843"/>
                <a:gd name="connsiteY672" fmla="*/ 17509 h 5025531"/>
                <a:gd name="connsiteX673" fmla="*/ 2829710 w 5026843"/>
                <a:gd name="connsiteY673" fmla="*/ 19397 h 5025531"/>
                <a:gd name="connsiteX674" fmla="*/ 2813509 w 5026843"/>
                <a:gd name="connsiteY674" fmla="*/ 147774 h 5025531"/>
                <a:gd name="connsiteX675" fmla="*/ 2796654 w 5026843"/>
                <a:gd name="connsiteY675" fmla="*/ 145812 h 5025531"/>
                <a:gd name="connsiteX676" fmla="*/ 2286566 w 5026843"/>
                <a:gd name="connsiteY676" fmla="*/ 9664 h 5025531"/>
                <a:gd name="connsiteX677" fmla="*/ 2298263 w 5026843"/>
                <a:gd name="connsiteY677" fmla="*/ 138694 h 5025531"/>
                <a:gd name="connsiteX678" fmla="*/ 2280754 w 5026843"/>
                <a:gd name="connsiteY678" fmla="*/ 140002 h 5025531"/>
                <a:gd name="connsiteX679" fmla="*/ 2268403 w 5026843"/>
                <a:gd name="connsiteY679" fmla="*/ 10971 h 5025531"/>
                <a:gd name="connsiteX680" fmla="*/ 2721459 w 5026843"/>
                <a:gd name="connsiteY680" fmla="*/ 8428 h 5025531"/>
                <a:gd name="connsiteX681" fmla="*/ 2739622 w 5026843"/>
                <a:gd name="connsiteY681" fmla="*/ 9664 h 5025531"/>
                <a:gd name="connsiteX682" fmla="*/ 2727925 w 5026843"/>
                <a:gd name="connsiteY682" fmla="*/ 138694 h 5025531"/>
                <a:gd name="connsiteX683" fmla="*/ 2711070 w 5026843"/>
                <a:gd name="connsiteY683" fmla="*/ 137386 h 5025531"/>
                <a:gd name="connsiteX684" fmla="*/ 2377310 w 5026843"/>
                <a:gd name="connsiteY684" fmla="*/ 3198 h 5025531"/>
                <a:gd name="connsiteX685" fmla="*/ 2383777 w 5026843"/>
                <a:gd name="connsiteY685" fmla="*/ 132228 h 5025531"/>
                <a:gd name="connsiteX686" fmla="*/ 2366921 w 5026843"/>
                <a:gd name="connsiteY686" fmla="*/ 133463 h 5025531"/>
                <a:gd name="connsiteX687" fmla="*/ 2359147 w 5026843"/>
                <a:gd name="connsiteY687" fmla="*/ 4506 h 5025531"/>
                <a:gd name="connsiteX688" fmla="*/ 2631372 w 5026843"/>
                <a:gd name="connsiteY688" fmla="*/ 1889 h 5025531"/>
                <a:gd name="connsiteX689" fmla="*/ 2648881 w 5026843"/>
                <a:gd name="connsiteY689" fmla="*/ 3197 h 5025531"/>
                <a:gd name="connsiteX690" fmla="*/ 2642415 w 5026843"/>
                <a:gd name="connsiteY690" fmla="*/ 132227 h 5025531"/>
                <a:gd name="connsiteX691" fmla="*/ 2624906 w 5026843"/>
                <a:gd name="connsiteY691" fmla="*/ 131573 h 5025531"/>
                <a:gd name="connsiteX692" fmla="*/ 2540631 w 5026843"/>
                <a:gd name="connsiteY692" fmla="*/ 0 h 5025531"/>
                <a:gd name="connsiteX693" fmla="*/ 2558795 w 5026843"/>
                <a:gd name="connsiteY693" fmla="*/ 0 h 5025531"/>
                <a:gd name="connsiteX694" fmla="*/ 2556180 w 5026843"/>
                <a:gd name="connsiteY694" fmla="*/ 129611 h 5025531"/>
                <a:gd name="connsiteX695" fmla="*/ 2538669 w 5026843"/>
                <a:gd name="connsiteY695" fmla="*/ 128957 h 5025531"/>
                <a:gd name="connsiteX696" fmla="*/ 2468053 w 5026843"/>
                <a:gd name="connsiteY696" fmla="*/ 0 h 5025531"/>
                <a:gd name="connsiteX697" fmla="*/ 2470014 w 5026843"/>
                <a:gd name="connsiteY697" fmla="*/ 129611 h 5025531"/>
                <a:gd name="connsiteX698" fmla="*/ 2453158 w 5026843"/>
                <a:gd name="connsiteY698" fmla="*/ 130265 h 5025531"/>
                <a:gd name="connsiteX699" fmla="*/ 2449888 w 5026843"/>
                <a:gd name="connsiteY699" fmla="*/ 654 h 502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026843" h="5025531">
                  <a:moveTo>
                    <a:pt x="2470013" y="4895919"/>
                  </a:moveTo>
                  <a:lnTo>
                    <a:pt x="2487522" y="4895919"/>
                  </a:lnTo>
                  <a:lnTo>
                    <a:pt x="2486214" y="5025531"/>
                  </a:lnTo>
                  <a:lnTo>
                    <a:pt x="2468051" y="5024877"/>
                  </a:lnTo>
                  <a:close/>
                  <a:moveTo>
                    <a:pt x="2573686" y="4895264"/>
                  </a:moveTo>
                  <a:lnTo>
                    <a:pt x="2576955" y="5024222"/>
                  </a:lnTo>
                  <a:lnTo>
                    <a:pt x="2558794" y="5024876"/>
                  </a:lnTo>
                  <a:lnTo>
                    <a:pt x="2556178" y="4895918"/>
                  </a:lnTo>
                  <a:close/>
                  <a:moveTo>
                    <a:pt x="2383774" y="4893302"/>
                  </a:moveTo>
                  <a:cubicBezTo>
                    <a:pt x="2389659" y="4893956"/>
                    <a:pt x="2395471" y="4893956"/>
                    <a:pt x="2401284" y="4893956"/>
                  </a:cubicBezTo>
                  <a:lnTo>
                    <a:pt x="2395471" y="5022914"/>
                  </a:lnTo>
                  <a:cubicBezTo>
                    <a:pt x="2389005" y="5022914"/>
                    <a:pt x="2383120" y="5022914"/>
                    <a:pt x="2377308" y="5022260"/>
                  </a:cubicBezTo>
                  <a:close/>
                  <a:moveTo>
                    <a:pt x="2659270" y="4891996"/>
                  </a:moveTo>
                  <a:lnTo>
                    <a:pt x="2667044" y="5021027"/>
                  </a:lnTo>
                  <a:lnTo>
                    <a:pt x="2648881" y="5022262"/>
                  </a:lnTo>
                  <a:lnTo>
                    <a:pt x="2642415" y="4893304"/>
                  </a:lnTo>
                  <a:close/>
                  <a:moveTo>
                    <a:pt x="2298264" y="4886836"/>
                  </a:moveTo>
                  <a:lnTo>
                    <a:pt x="2315119" y="4888144"/>
                  </a:lnTo>
                  <a:lnTo>
                    <a:pt x="2304730" y="5017102"/>
                  </a:lnTo>
                  <a:lnTo>
                    <a:pt x="2286567" y="5015140"/>
                  </a:lnTo>
                  <a:close/>
                  <a:moveTo>
                    <a:pt x="2745434" y="4885530"/>
                  </a:moveTo>
                  <a:lnTo>
                    <a:pt x="2757785" y="5013834"/>
                  </a:lnTo>
                  <a:lnTo>
                    <a:pt x="2739622" y="5015142"/>
                  </a:lnTo>
                  <a:lnTo>
                    <a:pt x="2727925" y="4886838"/>
                  </a:lnTo>
                  <a:close/>
                  <a:moveTo>
                    <a:pt x="2212681" y="4877101"/>
                  </a:moveTo>
                  <a:lnTo>
                    <a:pt x="2229537" y="4879063"/>
                  </a:lnTo>
                  <a:lnTo>
                    <a:pt x="2214643" y="5008019"/>
                  </a:lnTo>
                  <a:lnTo>
                    <a:pt x="2196480" y="5005476"/>
                  </a:lnTo>
                  <a:close/>
                  <a:moveTo>
                    <a:pt x="2831018" y="4875139"/>
                  </a:moveTo>
                  <a:lnTo>
                    <a:pt x="2847873" y="5003516"/>
                  </a:lnTo>
                  <a:lnTo>
                    <a:pt x="2829710" y="5005477"/>
                  </a:lnTo>
                  <a:lnTo>
                    <a:pt x="2813509" y="4877101"/>
                  </a:lnTo>
                  <a:close/>
                  <a:moveTo>
                    <a:pt x="2127170" y="4865477"/>
                  </a:moveTo>
                  <a:lnTo>
                    <a:pt x="2143954" y="4868020"/>
                  </a:lnTo>
                  <a:lnTo>
                    <a:pt x="2124555" y="4996394"/>
                  </a:lnTo>
                  <a:lnTo>
                    <a:pt x="2106391" y="4993125"/>
                  </a:lnTo>
                  <a:close/>
                  <a:moveTo>
                    <a:pt x="2915876" y="4862209"/>
                  </a:moveTo>
                  <a:lnTo>
                    <a:pt x="2937308" y="4989857"/>
                  </a:lnTo>
                  <a:lnTo>
                    <a:pt x="2919799" y="4993127"/>
                  </a:lnTo>
                  <a:lnTo>
                    <a:pt x="2899021" y="4865478"/>
                  </a:lnTo>
                  <a:close/>
                  <a:moveTo>
                    <a:pt x="2042893" y="4849857"/>
                  </a:moveTo>
                  <a:lnTo>
                    <a:pt x="2059748" y="4853127"/>
                  </a:lnTo>
                  <a:lnTo>
                    <a:pt x="2035119" y="4980195"/>
                  </a:lnTo>
                  <a:lnTo>
                    <a:pt x="2016956" y="4976926"/>
                  </a:lnTo>
                  <a:close/>
                  <a:moveTo>
                    <a:pt x="3000806" y="4846660"/>
                  </a:moveTo>
                  <a:lnTo>
                    <a:pt x="3026743" y="4973656"/>
                  </a:lnTo>
                  <a:cubicBezTo>
                    <a:pt x="3020931" y="4974964"/>
                    <a:pt x="3015046" y="4975618"/>
                    <a:pt x="3009234" y="4976925"/>
                  </a:cubicBezTo>
                  <a:lnTo>
                    <a:pt x="2983950" y="4849857"/>
                  </a:lnTo>
                  <a:cubicBezTo>
                    <a:pt x="2989181" y="4849275"/>
                    <a:pt x="2994994" y="4847968"/>
                    <a:pt x="3000806" y="4846660"/>
                  </a:cubicBezTo>
                  <a:close/>
                  <a:moveTo>
                    <a:pt x="1958618" y="4831113"/>
                  </a:moveTo>
                  <a:lnTo>
                    <a:pt x="1975473" y="4834963"/>
                  </a:lnTo>
                  <a:lnTo>
                    <a:pt x="1946340" y="4961378"/>
                  </a:lnTo>
                  <a:lnTo>
                    <a:pt x="1928831" y="4956801"/>
                  </a:lnTo>
                  <a:close/>
                  <a:moveTo>
                    <a:pt x="3084428" y="4827190"/>
                  </a:moveTo>
                  <a:lnTo>
                    <a:pt x="3115524" y="4952951"/>
                  </a:lnTo>
                  <a:lnTo>
                    <a:pt x="3097360" y="4956802"/>
                  </a:lnTo>
                  <a:lnTo>
                    <a:pt x="3067573" y="4831113"/>
                  </a:lnTo>
                  <a:close/>
                  <a:moveTo>
                    <a:pt x="1874995" y="4809681"/>
                  </a:moveTo>
                  <a:lnTo>
                    <a:pt x="1891851" y="4814258"/>
                  </a:lnTo>
                  <a:lnTo>
                    <a:pt x="1858140" y="4939365"/>
                  </a:lnTo>
                  <a:lnTo>
                    <a:pt x="1840631" y="4934134"/>
                  </a:lnTo>
                  <a:close/>
                  <a:moveTo>
                    <a:pt x="3167395" y="4805175"/>
                  </a:moveTo>
                  <a:lnTo>
                    <a:pt x="3202995" y="4929627"/>
                  </a:lnTo>
                  <a:lnTo>
                    <a:pt x="3185558" y="4934132"/>
                  </a:lnTo>
                  <a:lnTo>
                    <a:pt x="3151194" y="4809679"/>
                  </a:lnTo>
                  <a:close/>
                  <a:moveTo>
                    <a:pt x="1792683" y="4785706"/>
                  </a:moveTo>
                  <a:cubicBezTo>
                    <a:pt x="1797914" y="4787668"/>
                    <a:pt x="1803726" y="4789629"/>
                    <a:pt x="1808885" y="4790937"/>
                  </a:cubicBezTo>
                  <a:lnTo>
                    <a:pt x="1770669" y="4914736"/>
                  </a:lnTo>
                  <a:cubicBezTo>
                    <a:pt x="1764857" y="4912775"/>
                    <a:pt x="1759626" y="4910813"/>
                    <a:pt x="1753813" y="4908851"/>
                  </a:cubicBezTo>
                  <a:close/>
                  <a:moveTo>
                    <a:pt x="3249710" y="4779894"/>
                  </a:moveTo>
                  <a:lnTo>
                    <a:pt x="3289886" y="4903039"/>
                  </a:lnTo>
                  <a:lnTo>
                    <a:pt x="3272377" y="4908852"/>
                  </a:lnTo>
                  <a:lnTo>
                    <a:pt x="3233509" y="4785706"/>
                  </a:lnTo>
                  <a:close/>
                  <a:moveTo>
                    <a:pt x="1711022" y="4757881"/>
                  </a:moveTo>
                  <a:lnTo>
                    <a:pt x="1727224" y="4763693"/>
                  </a:lnTo>
                  <a:lnTo>
                    <a:pt x="1685085" y="4885530"/>
                  </a:lnTo>
                  <a:lnTo>
                    <a:pt x="1667649" y="4879717"/>
                  </a:lnTo>
                  <a:close/>
                  <a:moveTo>
                    <a:pt x="3331371" y="4752648"/>
                  </a:moveTo>
                  <a:lnTo>
                    <a:pt x="3376053" y="4873903"/>
                  </a:lnTo>
                  <a:lnTo>
                    <a:pt x="3358616" y="4879715"/>
                  </a:lnTo>
                  <a:lnTo>
                    <a:pt x="3315169" y="4757879"/>
                  </a:lnTo>
                  <a:close/>
                  <a:moveTo>
                    <a:pt x="1630667" y="4727366"/>
                  </a:moveTo>
                  <a:lnTo>
                    <a:pt x="1646869" y="4733905"/>
                  </a:lnTo>
                  <a:lnTo>
                    <a:pt x="1599572" y="4854433"/>
                  </a:lnTo>
                  <a:lnTo>
                    <a:pt x="1582717" y="4847313"/>
                  </a:lnTo>
                  <a:close/>
                  <a:moveTo>
                    <a:pt x="3411723" y="4720900"/>
                  </a:moveTo>
                  <a:lnTo>
                    <a:pt x="3460327" y="4840847"/>
                  </a:lnTo>
                  <a:lnTo>
                    <a:pt x="3443471" y="4847313"/>
                  </a:lnTo>
                  <a:lnTo>
                    <a:pt x="3395521" y="4727366"/>
                  </a:lnTo>
                  <a:close/>
                  <a:moveTo>
                    <a:pt x="1551623" y="4694311"/>
                  </a:moveTo>
                  <a:lnTo>
                    <a:pt x="1567170" y="4701504"/>
                  </a:lnTo>
                  <a:lnTo>
                    <a:pt x="1515951" y="4820071"/>
                  </a:lnTo>
                  <a:lnTo>
                    <a:pt x="1499096" y="4812297"/>
                  </a:lnTo>
                  <a:close/>
                  <a:moveTo>
                    <a:pt x="3490770" y="4687190"/>
                  </a:moveTo>
                  <a:lnTo>
                    <a:pt x="3543950" y="4805176"/>
                  </a:lnTo>
                  <a:lnTo>
                    <a:pt x="3527095" y="4812296"/>
                  </a:lnTo>
                  <a:lnTo>
                    <a:pt x="3475222" y="4694310"/>
                  </a:lnTo>
                  <a:close/>
                  <a:moveTo>
                    <a:pt x="1473161" y="4658057"/>
                  </a:moveTo>
                  <a:cubicBezTo>
                    <a:pt x="1478392" y="4661254"/>
                    <a:pt x="1483550" y="4663215"/>
                    <a:pt x="1488709" y="4665831"/>
                  </a:cubicBezTo>
                  <a:lnTo>
                    <a:pt x="1432984" y="4782510"/>
                  </a:lnTo>
                  <a:cubicBezTo>
                    <a:pt x="1427172" y="4779895"/>
                    <a:pt x="1421941" y="4777279"/>
                    <a:pt x="1416782" y="4774736"/>
                  </a:cubicBezTo>
                  <a:close/>
                  <a:moveTo>
                    <a:pt x="3568579" y="4650283"/>
                  </a:moveTo>
                  <a:lnTo>
                    <a:pt x="3625611" y="4766309"/>
                  </a:lnTo>
                  <a:lnTo>
                    <a:pt x="3610064" y="4774736"/>
                  </a:lnTo>
                  <a:lnTo>
                    <a:pt x="3553031" y="4658057"/>
                  </a:lnTo>
                  <a:close/>
                  <a:moveTo>
                    <a:pt x="1396730" y="4619187"/>
                  </a:moveTo>
                  <a:lnTo>
                    <a:pt x="1411623" y="4626961"/>
                  </a:lnTo>
                  <a:lnTo>
                    <a:pt x="1351976" y="4741678"/>
                  </a:lnTo>
                  <a:lnTo>
                    <a:pt x="1335775" y="4733251"/>
                  </a:lnTo>
                  <a:close/>
                  <a:moveTo>
                    <a:pt x="3645081" y="4611415"/>
                  </a:moveTo>
                  <a:lnTo>
                    <a:pt x="3706617" y="4724824"/>
                  </a:lnTo>
                  <a:lnTo>
                    <a:pt x="3690415" y="4733251"/>
                  </a:lnTo>
                  <a:lnTo>
                    <a:pt x="3630114" y="4619189"/>
                  </a:lnTo>
                  <a:close/>
                  <a:moveTo>
                    <a:pt x="1321534" y="4577051"/>
                  </a:moveTo>
                  <a:lnTo>
                    <a:pt x="1336427" y="4585478"/>
                  </a:lnTo>
                  <a:lnTo>
                    <a:pt x="1272276" y="4698233"/>
                  </a:lnTo>
                  <a:lnTo>
                    <a:pt x="1256729" y="4689152"/>
                  </a:lnTo>
                  <a:close/>
                  <a:moveTo>
                    <a:pt x="3719621" y="4568622"/>
                  </a:moveTo>
                  <a:lnTo>
                    <a:pt x="3785662" y="4680069"/>
                  </a:lnTo>
                  <a:lnTo>
                    <a:pt x="3769460" y="4689151"/>
                  </a:lnTo>
                  <a:lnTo>
                    <a:pt x="3704655" y="4577049"/>
                  </a:lnTo>
                  <a:close/>
                  <a:moveTo>
                    <a:pt x="1247649" y="4532950"/>
                  </a:moveTo>
                  <a:lnTo>
                    <a:pt x="1261889" y="4542032"/>
                  </a:lnTo>
                  <a:lnTo>
                    <a:pt x="1193814" y="4652243"/>
                  </a:lnTo>
                  <a:lnTo>
                    <a:pt x="1178920" y="4642508"/>
                  </a:lnTo>
                  <a:close/>
                  <a:moveTo>
                    <a:pt x="3793507" y="4523215"/>
                  </a:moveTo>
                  <a:lnTo>
                    <a:pt x="3862817" y="4632773"/>
                  </a:lnTo>
                  <a:lnTo>
                    <a:pt x="3847269" y="4642508"/>
                  </a:lnTo>
                  <a:lnTo>
                    <a:pt x="3778541" y="4532950"/>
                  </a:lnTo>
                  <a:close/>
                  <a:moveTo>
                    <a:pt x="1175070" y="4486307"/>
                  </a:moveTo>
                  <a:cubicBezTo>
                    <a:pt x="1179574" y="4489504"/>
                    <a:pt x="1184732" y="4492773"/>
                    <a:pt x="1189309" y="4495388"/>
                  </a:cubicBezTo>
                  <a:lnTo>
                    <a:pt x="1117384" y="4602985"/>
                  </a:lnTo>
                  <a:cubicBezTo>
                    <a:pt x="1112807" y="4599716"/>
                    <a:pt x="1107649" y="4596447"/>
                    <a:pt x="1102418" y="4593250"/>
                  </a:cubicBezTo>
                  <a:close/>
                  <a:moveTo>
                    <a:pt x="3865434" y="4475918"/>
                  </a:moveTo>
                  <a:lnTo>
                    <a:pt x="3938666" y="4582862"/>
                  </a:lnTo>
                  <a:lnTo>
                    <a:pt x="3923773" y="4593251"/>
                  </a:lnTo>
                  <a:lnTo>
                    <a:pt x="3851194" y="4486307"/>
                  </a:lnTo>
                  <a:close/>
                  <a:moveTo>
                    <a:pt x="1105034" y="4436397"/>
                  </a:moveTo>
                  <a:lnTo>
                    <a:pt x="1119274" y="4446132"/>
                  </a:lnTo>
                  <a:lnTo>
                    <a:pt x="1043498" y="4551113"/>
                  </a:lnTo>
                  <a:lnTo>
                    <a:pt x="1028532" y="4540724"/>
                  </a:lnTo>
                  <a:close/>
                  <a:moveTo>
                    <a:pt x="3935398" y="4426008"/>
                  </a:moveTo>
                  <a:lnTo>
                    <a:pt x="4012553" y="4529754"/>
                  </a:lnTo>
                  <a:lnTo>
                    <a:pt x="3997660" y="4540725"/>
                  </a:lnTo>
                  <a:lnTo>
                    <a:pt x="3921158" y="4436397"/>
                  </a:lnTo>
                  <a:close/>
                  <a:moveTo>
                    <a:pt x="1036960" y="4383869"/>
                  </a:moveTo>
                  <a:lnTo>
                    <a:pt x="1050618" y="4394259"/>
                  </a:lnTo>
                  <a:lnTo>
                    <a:pt x="970846" y="4496698"/>
                  </a:lnTo>
                  <a:lnTo>
                    <a:pt x="956606" y="4485655"/>
                  </a:lnTo>
                  <a:close/>
                  <a:moveTo>
                    <a:pt x="4002818" y="4372899"/>
                  </a:moveTo>
                  <a:lnTo>
                    <a:pt x="4083825" y="4473958"/>
                  </a:lnTo>
                  <a:lnTo>
                    <a:pt x="4069585" y="4485655"/>
                  </a:lnTo>
                  <a:lnTo>
                    <a:pt x="3989886" y="4383869"/>
                  </a:lnTo>
                  <a:close/>
                  <a:moveTo>
                    <a:pt x="970191" y="4329452"/>
                  </a:moveTo>
                  <a:lnTo>
                    <a:pt x="983195" y="4340495"/>
                  </a:lnTo>
                  <a:lnTo>
                    <a:pt x="900228" y="4439592"/>
                  </a:lnTo>
                  <a:lnTo>
                    <a:pt x="886642" y="4427967"/>
                  </a:lnTo>
                  <a:close/>
                  <a:moveTo>
                    <a:pt x="4068931" y="4317755"/>
                  </a:moveTo>
                  <a:lnTo>
                    <a:pt x="4153860" y="4416271"/>
                  </a:lnTo>
                  <a:lnTo>
                    <a:pt x="4140202" y="4427968"/>
                  </a:lnTo>
                  <a:lnTo>
                    <a:pt x="4055999" y="4329452"/>
                  </a:lnTo>
                  <a:close/>
                  <a:moveTo>
                    <a:pt x="905387" y="4272421"/>
                  </a:moveTo>
                  <a:cubicBezTo>
                    <a:pt x="909311" y="4276925"/>
                    <a:pt x="913815" y="4280195"/>
                    <a:pt x="917738" y="4284045"/>
                  </a:cubicBezTo>
                  <a:lnTo>
                    <a:pt x="831500" y="4380671"/>
                  </a:lnTo>
                  <a:cubicBezTo>
                    <a:pt x="826996" y="4376094"/>
                    <a:pt x="822419" y="4372244"/>
                    <a:pt x="817914" y="4368321"/>
                  </a:cubicBezTo>
                  <a:close/>
                  <a:moveTo>
                    <a:pt x="4133735" y="4260724"/>
                  </a:moveTo>
                  <a:lnTo>
                    <a:pt x="4221209" y="4356043"/>
                  </a:lnTo>
                  <a:lnTo>
                    <a:pt x="4208276" y="4368321"/>
                  </a:lnTo>
                  <a:lnTo>
                    <a:pt x="4120803" y="4272421"/>
                  </a:lnTo>
                  <a:close/>
                  <a:moveTo>
                    <a:pt x="843196" y="4213427"/>
                  </a:moveTo>
                  <a:lnTo>
                    <a:pt x="855474" y="4225124"/>
                  </a:lnTo>
                  <a:lnTo>
                    <a:pt x="765386" y="4318409"/>
                  </a:lnTo>
                  <a:lnTo>
                    <a:pt x="752454" y="4305477"/>
                  </a:lnTo>
                  <a:close/>
                  <a:moveTo>
                    <a:pt x="4195999" y="4201149"/>
                  </a:moveTo>
                  <a:lnTo>
                    <a:pt x="4287322" y="4293126"/>
                  </a:lnTo>
                  <a:lnTo>
                    <a:pt x="4274390" y="4305476"/>
                  </a:lnTo>
                  <a:lnTo>
                    <a:pt x="4183648" y="4213427"/>
                  </a:lnTo>
                  <a:close/>
                  <a:moveTo>
                    <a:pt x="782896" y="4151893"/>
                  </a:moveTo>
                  <a:lnTo>
                    <a:pt x="794593" y="4164171"/>
                  </a:lnTo>
                  <a:lnTo>
                    <a:pt x="701235" y="4253605"/>
                  </a:lnTo>
                  <a:lnTo>
                    <a:pt x="688957" y="4240673"/>
                  </a:lnTo>
                  <a:close/>
                  <a:moveTo>
                    <a:pt x="4255572" y="4139541"/>
                  </a:moveTo>
                  <a:lnTo>
                    <a:pt x="4350238" y="4227668"/>
                  </a:lnTo>
                  <a:lnTo>
                    <a:pt x="4337233" y="4240673"/>
                  </a:lnTo>
                  <a:lnTo>
                    <a:pt x="4243294" y="4151892"/>
                  </a:lnTo>
                  <a:close/>
                  <a:moveTo>
                    <a:pt x="724557" y="4088322"/>
                  </a:moveTo>
                  <a:lnTo>
                    <a:pt x="735600" y="4101327"/>
                  </a:lnTo>
                  <a:lnTo>
                    <a:pt x="639700" y="4187492"/>
                  </a:lnTo>
                  <a:lnTo>
                    <a:pt x="627349" y="4173906"/>
                  </a:lnTo>
                  <a:close/>
                  <a:moveTo>
                    <a:pt x="4312603" y="4075390"/>
                  </a:moveTo>
                  <a:lnTo>
                    <a:pt x="4410465" y="4160319"/>
                  </a:lnTo>
                  <a:lnTo>
                    <a:pt x="4398840" y="4173905"/>
                  </a:lnTo>
                  <a:lnTo>
                    <a:pt x="4301633" y="4088322"/>
                  </a:lnTo>
                  <a:close/>
                  <a:moveTo>
                    <a:pt x="668833" y="4022863"/>
                  </a:moveTo>
                  <a:cubicBezTo>
                    <a:pt x="672102" y="4027440"/>
                    <a:pt x="675953" y="4031945"/>
                    <a:pt x="679876" y="4035868"/>
                  </a:cubicBezTo>
                  <a:lnTo>
                    <a:pt x="580052" y="4118835"/>
                  </a:lnTo>
                  <a:cubicBezTo>
                    <a:pt x="576129" y="4114258"/>
                    <a:pt x="572278" y="4109754"/>
                    <a:pt x="568355" y="4105177"/>
                  </a:cubicBezTo>
                  <a:close/>
                  <a:moveTo>
                    <a:pt x="4368401" y="4009276"/>
                  </a:moveTo>
                  <a:lnTo>
                    <a:pt x="4468806" y="4090935"/>
                  </a:lnTo>
                  <a:lnTo>
                    <a:pt x="4457835" y="4105175"/>
                  </a:lnTo>
                  <a:lnTo>
                    <a:pt x="4358012" y="4022862"/>
                  </a:lnTo>
                  <a:close/>
                  <a:moveTo>
                    <a:pt x="615068" y="3955516"/>
                  </a:moveTo>
                  <a:lnTo>
                    <a:pt x="626039" y="3968448"/>
                  </a:lnTo>
                  <a:lnTo>
                    <a:pt x="523673" y="4047493"/>
                  </a:lnTo>
                  <a:lnTo>
                    <a:pt x="512630" y="4033253"/>
                  </a:lnTo>
                  <a:close/>
                  <a:moveTo>
                    <a:pt x="4421510" y="3941856"/>
                  </a:moveTo>
                  <a:lnTo>
                    <a:pt x="4525183" y="4019012"/>
                  </a:lnTo>
                  <a:lnTo>
                    <a:pt x="4514213" y="4033252"/>
                  </a:lnTo>
                  <a:lnTo>
                    <a:pt x="4411121" y="3955515"/>
                  </a:lnTo>
                  <a:close/>
                  <a:moveTo>
                    <a:pt x="564505" y="3885479"/>
                  </a:moveTo>
                  <a:lnTo>
                    <a:pt x="574894" y="3899719"/>
                  </a:lnTo>
                  <a:lnTo>
                    <a:pt x="469186" y="3974915"/>
                  </a:lnTo>
                  <a:lnTo>
                    <a:pt x="458870" y="3960021"/>
                  </a:lnTo>
                  <a:close/>
                  <a:moveTo>
                    <a:pt x="4471422" y="3871893"/>
                  </a:moveTo>
                  <a:lnTo>
                    <a:pt x="4577711" y="3945127"/>
                  </a:lnTo>
                  <a:lnTo>
                    <a:pt x="4567322" y="3960020"/>
                  </a:lnTo>
                  <a:lnTo>
                    <a:pt x="4461686" y="3885479"/>
                  </a:lnTo>
                  <a:close/>
                  <a:moveTo>
                    <a:pt x="516555" y="3814208"/>
                  </a:moveTo>
                  <a:lnTo>
                    <a:pt x="525636" y="3829101"/>
                  </a:lnTo>
                  <a:lnTo>
                    <a:pt x="418038" y="3900373"/>
                  </a:lnTo>
                  <a:lnTo>
                    <a:pt x="407649" y="3885479"/>
                  </a:lnTo>
                  <a:close/>
                  <a:moveTo>
                    <a:pt x="4519370" y="3799894"/>
                  </a:moveTo>
                  <a:lnTo>
                    <a:pt x="4628275" y="3869930"/>
                  </a:lnTo>
                  <a:lnTo>
                    <a:pt x="4618540" y="3885478"/>
                  </a:lnTo>
                  <a:lnTo>
                    <a:pt x="4510288" y="3814207"/>
                  </a:lnTo>
                  <a:close/>
                  <a:moveTo>
                    <a:pt x="469839" y="3741627"/>
                  </a:moveTo>
                  <a:cubicBezTo>
                    <a:pt x="473108" y="3746785"/>
                    <a:pt x="475724" y="3751943"/>
                    <a:pt x="478921" y="3756520"/>
                  </a:cubicBezTo>
                  <a:lnTo>
                    <a:pt x="368781" y="3823941"/>
                  </a:lnTo>
                  <a:cubicBezTo>
                    <a:pt x="365512" y="3818710"/>
                    <a:pt x="362315" y="3814206"/>
                    <a:pt x="359046" y="3808321"/>
                  </a:cubicBezTo>
                  <a:close/>
                  <a:moveTo>
                    <a:pt x="4564779" y="3726662"/>
                  </a:moveTo>
                  <a:lnTo>
                    <a:pt x="4676226" y="3792775"/>
                  </a:lnTo>
                  <a:lnTo>
                    <a:pt x="4667145" y="3808323"/>
                  </a:lnTo>
                  <a:lnTo>
                    <a:pt x="4556352" y="3741628"/>
                  </a:lnTo>
                  <a:close/>
                  <a:moveTo>
                    <a:pt x="427119" y="3667087"/>
                  </a:moveTo>
                  <a:lnTo>
                    <a:pt x="435546" y="3681980"/>
                  </a:lnTo>
                  <a:lnTo>
                    <a:pt x="323373" y="3745477"/>
                  </a:lnTo>
                  <a:lnTo>
                    <a:pt x="314291" y="3729929"/>
                  </a:lnTo>
                  <a:close/>
                  <a:moveTo>
                    <a:pt x="4607497" y="3652122"/>
                  </a:moveTo>
                  <a:lnTo>
                    <a:pt x="4721560" y="3714386"/>
                  </a:lnTo>
                  <a:lnTo>
                    <a:pt x="4712551" y="3729933"/>
                  </a:lnTo>
                  <a:lnTo>
                    <a:pt x="4599069" y="3667089"/>
                  </a:lnTo>
                  <a:close/>
                  <a:moveTo>
                    <a:pt x="386945" y="3591239"/>
                  </a:moveTo>
                  <a:lnTo>
                    <a:pt x="394719" y="3606132"/>
                  </a:lnTo>
                  <a:lnTo>
                    <a:pt x="280001" y="3665779"/>
                  </a:lnTo>
                  <a:lnTo>
                    <a:pt x="271574" y="3649578"/>
                  </a:lnTo>
                  <a:close/>
                  <a:moveTo>
                    <a:pt x="4647091" y="3575692"/>
                  </a:moveTo>
                  <a:lnTo>
                    <a:pt x="4763044" y="3633377"/>
                  </a:lnTo>
                  <a:lnTo>
                    <a:pt x="4754617" y="3649578"/>
                  </a:lnTo>
                  <a:lnTo>
                    <a:pt x="4639318" y="3591239"/>
                  </a:lnTo>
                  <a:close/>
                  <a:moveTo>
                    <a:pt x="349312" y="3513430"/>
                  </a:moveTo>
                  <a:lnTo>
                    <a:pt x="356432" y="3528978"/>
                  </a:lnTo>
                  <a:lnTo>
                    <a:pt x="239752" y="3584775"/>
                  </a:lnTo>
                  <a:lnTo>
                    <a:pt x="231978" y="3567920"/>
                  </a:lnTo>
                  <a:close/>
                  <a:moveTo>
                    <a:pt x="4683999" y="3497881"/>
                  </a:moveTo>
                  <a:lnTo>
                    <a:pt x="4801985" y="3551716"/>
                  </a:lnTo>
                  <a:lnTo>
                    <a:pt x="4794211" y="3567917"/>
                  </a:lnTo>
                  <a:lnTo>
                    <a:pt x="4676880" y="3513429"/>
                  </a:lnTo>
                  <a:close/>
                  <a:moveTo>
                    <a:pt x="314292" y="3435038"/>
                  </a:moveTo>
                  <a:cubicBezTo>
                    <a:pt x="316253" y="3440196"/>
                    <a:pt x="318869" y="3445427"/>
                    <a:pt x="320830" y="3450586"/>
                  </a:cubicBezTo>
                  <a:lnTo>
                    <a:pt x="202191" y="3501806"/>
                  </a:lnTo>
                  <a:cubicBezTo>
                    <a:pt x="199575" y="3496575"/>
                    <a:pt x="197032" y="3490763"/>
                    <a:pt x="195071" y="3484951"/>
                  </a:cubicBezTo>
                  <a:close/>
                  <a:moveTo>
                    <a:pt x="4718364" y="3418837"/>
                  </a:moveTo>
                  <a:lnTo>
                    <a:pt x="4838238" y="3468096"/>
                  </a:lnTo>
                  <a:lnTo>
                    <a:pt x="4831119" y="3484951"/>
                  </a:lnTo>
                  <a:lnTo>
                    <a:pt x="4711898" y="3435039"/>
                  </a:lnTo>
                  <a:close/>
                  <a:moveTo>
                    <a:pt x="282543" y="3354686"/>
                  </a:moveTo>
                  <a:lnTo>
                    <a:pt x="289009" y="3370887"/>
                  </a:lnTo>
                  <a:lnTo>
                    <a:pt x="168481" y="3417530"/>
                  </a:lnTo>
                  <a:lnTo>
                    <a:pt x="161361" y="3400674"/>
                  </a:lnTo>
                  <a:close/>
                  <a:moveTo>
                    <a:pt x="4750112" y="3339139"/>
                  </a:moveTo>
                  <a:lnTo>
                    <a:pt x="4871294" y="3383819"/>
                  </a:lnTo>
                  <a:lnTo>
                    <a:pt x="4864828" y="3400674"/>
                  </a:lnTo>
                  <a:lnTo>
                    <a:pt x="4743646" y="3354686"/>
                  </a:lnTo>
                  <a:close/>
                  <a:moveTo>
                    <a:pt x="254064" y="3273679"/>
                  </a:moveTo>
                  <a:lnTo>
                    <a:pt x="259222" y="3289880"/>
                  </a:lnTo>
                  <a:lnTo>
                    <a:pt x="137386" y="3332599"/>
                  </a:lnTo>
                  <a:lnTo>
                    <a:pt x="131574" y="3315163"/>
                  </a:lnTo>
                  <a:close/>
                  <a:moveTo>
                    <a:pt x="4778010" y="3257478"/>
                  </a:moveTo>
                  <a:lnTo>
                    <a:pt x="4901155" y="3297654"/>
                  </a:lnTo>
                  <a:lnTo>
                    <a:pt x="4895270" y="3315163"/>
                  </a:lnTo>
                  <a:lnTo>
                    <a:pt x="4772125" y="3273679"/>
                  </a:lnTo>
                  <a:close/>
                  <a:moveTo>
                    <a:pt x="228128" y="3192018"/>
                  </a:moveTo>
                  <a:lnTo>
                    <a:pt x="232632" y="3208219"/>
                  </a:lnTo>
                  <a:lnTo>
                    <a:pt x="108833" y="3246435"/>
                  </a:lnTo>
                  <a:lnTo>
                    <a:pt x="103675" y="3228926"/>
                  </a:lnTo>
                  <a:close/>
                  <a:moveTo>
                    <a:pt x="4803294" y="3175164"/>
                  </a:moveTo>
                  <a:lnTo>
                    <a:pt x="4927674" y="3211417"/>
                  </a:lnTo>
                  <a:lnTo>
                    <a:pt x="4922516" y="3228926"/>
                  </a:lnTo>
                  <a:lnTo>
                    <a:pt x="4798717" y="3192019"/>
                  </a:lnTo>
                  <a:close/>
                  <a:moveTo>
                    <a:pt x="204153" y="3109050"/>
                  </a:moveTo>
                  <a:lnTo>
                    <a:pt x="208657" y="3125905"/>
                  </a:lnTo>
                  <a:lnTo>
                    <a:pt x="83551" y="3158960"/>
                  </a:lnTo>
                  <a:lnTo>
                    <a:pt x="79046" y="3141452"/>
                  </a:lnTo>
                  <a:close/>
                  <a:moveTo>
                    <a:pt x="4825961" y="3092195"/>
                  </a:moveTo>
                  <a:lnTo>
                    <a:pt x="4951649" y="3123945"/>
                  </a:lnTo>
                  <a:lnTo>
                    <a:pt x="4947145" y="3141454"/>
                  </a:lnTo>
                  <a:lnTo>
                    <a:pt x="4822038" y="3109050"/>
                  </a:lnTo>
                  <a:close/>
                  <a:moveTo>
                    <a:pt x="184681" y="3025429"/>
                  </a:moveTo>
                  <a:lnTo>
                    <a:pt x="188604" y="3042284"/>
                  </a:lnTo>
                  <a:lnTo>
                    <a:pt x="62843" y="3070763"/>
                  </a:lnTo>
                  <a:lnTo>
                    <a:pt x="58339" y="3052673"/>
                  </a:lnTo>
                  <a:close/>
                  <a:moveTo>
                    <a:pt x="4845357" y="3008574"/>
                  </a:moveTo>
                  <a:lnTo>
                    <a:pt x="4971772" y="3035164"/>
                  </a:lnTo>
                  <a:lnTo>
                    <a:pt x="4967849" y="3052672"/>
                  </a:lnTo>
                  <a:lnTo>
                    <a:pt x="4841507" y="3025428"/>
                  </a:lnTo>
                  <a:close/>
                  <a:moveTo>
                    <a:pt x="167826" y="2940497"/>
                  </a:moveTo>
                  <a:lnTo>
                    <a:pt x="171095" y="2958006"/>
                  </a:lnTo>
                  <a:lnTo>
                    <a:pt x="44026" y="2981981"/>
                  </a:lnTo>
                  <a:lnTo>
                    <a:pt x="40830" y="2963818"/>
                  </a:lnTo>
                  <a:close/>
                  <a:moveTo>
                    <a:pt x="4860907" y="2923642"/>
                  </a:moveTo>
                  <a:lnTo>
                    <a:pt x="4988630" y="2945728"/>
                  </a:lnTo>
                  <a:lnTo>
                    <a:pt x="4985361" y="2963818"/>
                  </a:lnTo>
                  <a:lnTo>
                    <a:pt x="4858365" y="2940497"/>
                  </a:lnTo>
                  <a:close/>
                  <a:moveTo>
                    <a:pt x="154242" y="2855641"/>
                  </a:moveTo>
                  <a:lnTo>
                    <a:pt x="156203" y="2873077"/>
                  </a:lnTo>
                  <a:lnTo>
                    <a:pt x="28481" y="2892548"/>
                  </a:lnTo>
                  <a:lnTo>
                    <a:pt x="25865" y="2874385"/>
                  </a:lnTo>
                  <a:close/>
                  <a:moveTo>
                    <a:pt x="4874565" y="2838787"/>
                  </a:moveTo>
                  <a:lnTo>
                    <a:pt x="5002868" y="2856223"/>
                  </a:lnTo>
                  <a:lnTo>
                    <a:pt x="5000326" y="2874386"/>
                  </a:lnTo>
                  <a:lnTo>
                    <a:pt x="4872603" y="2855642"/>
                  </a:lnTo>
                  <a:close/>
                  <a:moveTo>
                    <a:pt x="143197" y="2770710"/>
                  </a:moveTo>
                  <a:lnTo>
                    <a:pt x="145158" y="2787565"/>
                  </a:lnTo>
                  <a:lnTo>
                    <a:pt x="16856" y="2802459"/>
                  </a:lnTo>
                  <a:lnTo>
                    <a:pt x="14241" y="2784296"/>
                  </a:lnTo>
                  <a:close/>
                  <a:moveTo>
                    <a:pt x="4884953" y="2753201"/>
                  </a:moveTo>
                  <a:lnTo>
                    <a:pt x="5013909" y="2766133"/>
                  </a:lnTo>
                  <a:cubicBezTo>
                    <a:pt x="5013255" y="2772018"/>
                    <a:pt x="5012601" y="2778484"/>
                    <a:pt x="5011947" y="2784296"/>
                  </a:cubicBezTo>
                  <a:lnTo>
                    <a:pt x="4882992" y="2770710"/>
                  </a:lnTo>
                  <a:cubicBezTo>
                    <a:pt x="4883646" y="2764898"/>
                    <a:pt x="4884953" y="2759013"/>
                    <a:pt x="4884953" y="2753201"/>
                  </a:cubicBezTo>
                  <a:close/>
                  <a:moveTo>
                    <a:pt x="136077" y="2684473"/>
                  </a:moveTo>
                  <a:lnTo>
                    <a:pt x="137385" y="2701982"/>
                  </a:lnTo>
                  <a:lnTo>
                    <a:pt x="8428" y="2711716"/>
                  </a:lnTo>
                  <a:lnTo>
                    <a:pt x="7120" y="2694208"/>
                  </a:lnTo>
                  <a:close/>
                  <a:moveTo>
                    <a:pt x="4891419" y="2667618"/>
                  </a:moveTo>
                  <a:lnTo>
                    <a:pt x="5021029" y="2676045"/>
                  </a:lnTo>
                  <a:lnTo>
                    <a:pt x="5019721" y="2694207"/>
                  </a:lnTo>
                  <a:lnTo>
                    <a:pt x="4890112" y="2684473"/>
                  </a:lnTo>
                  <a:close/>
                  <a:moveTo>
                    <a:pt x="131573" y="2598963"/>
                  </a:moveTo>
                  <a:lnTo>
                    <a:pt x="131573" y="2615818"/>
                  </a:lnTo>
                  <a:lnTo>
                    <a:pt x="2543" y="2621629"/>
                  </a:lnTo>
                  <a:lnTo>
                    <a:pt x="1889" y="2603467"/>
                  </a:lnTo>
                  <a:close/>
                  <a:moveTo>
                    <a:pt x="4895270" y="2581454"/>
                  </a:moveTo>
                  <a:lnTo>
                    <a:pt x="5024954" y="2585377"/>
                  </a:lnTo>
                  <a:lnTo>
                    <a:pt x="5024300" y="2603466"/>
                  </a:lnTo>
                  <a:lnTo>
                    <a:pt x="4895270" y="2598962"/>
                  </a:lnTo>
                  <a:close/>
                  <a:moveTo>
                    <a:pt x="0" y="2512725"/>
                  </a:moveTo>
                  <a:lnTo>
                    <a:pt x="128957" y="2512725"/>
                  </a:lnTo>
                  <a:lnTo>
                    <a:pt x="129611" y="2529581"/>
                  </a:lnTo>
                  <a:lnTo>
                    <a:pt x="0" y="2530888"/>
                  </a:lnTo>
                  <a:close/>
                  <a:moveTo>
                    <a:pt x="5026189" y="2494635"/>
                  </a:moveTo>
                  <a:lnTo>
                    <a:pt x="5026843" y="2512725"/>
                  </a:lnTo>
                  <a:lnTo>
                    <a:pt x="4897232" y="2512725"/>
                  </a:lnTo>
                  <a:lnTo>
                    <a:pt x="4896578" y="2495216"/>
                  </a:lnTo>
                  <a:close/>
                  <a:moveTo>
                    <a:pt x="1889" y="2421982"/>
                  </a:moveTo>
                  <a:lnTo>
                    <a:pt x="131573" y="2426559"/>
                  </a:lnTo>
                  <a:lnTo>
                    <a:pt x="130919" y="2444068"/>
                  </a:lnTo>
                  <a:lnTo>
                    <a:pt x="1235" y="2440145"/>
                  </a:lnTo>
                  <a:close/>
                  <a:moveTo>
                    <a:pt x="5023646" y="2403894"/>
                  </a:moveTo>
                  <a:lnTo>
                    <a:pt x="5024300" y="2421984"/>
                  </a:lnTo>
                  <a:lnTo>
                    <a:pt x="4895270" y="2426561"/>
                  </a:lnTo>
                  <a:lnTo>
                    <a:pt x="4894616" y="2409052"/>
                  </a:lnTo>
                  <a:close/>
                  <a:moveTo>
                    <a:pt x="7122" y="2331241"/>
                  </a:moveTo>
                  <a:lnTo>
                    <a:pt x="136077" y="2340322"/>
                  </a:lnTo>
                  <a:lnTo>
                    <a:pt x="134770" y="2357830"/>
                  </a:lnTo>
                  <a:lnTo>
                    <a:pt x="5160" y="2349403"/>
                  </a:lnTo>
                  <a:close/>
                  <a:moveTo>
                    <a:pt x="5017760" y="2313151"/>
                  </a:moveTo>
                  <a:lnTo>
                    <a:pt x="5019721" y="2331240"/>
                  </a:lnTo>
                  <a:lnTo>
                    <a:pt x="4890112" y="2340321"/>
                  </a:lnTo>
                  <a:lnTo>
                    <a:pt x="4888804" y="2323467"/>
                  </a:lnTo>
                  <a:close/>
                  <a:moveTo>
                    <a:pt x="14240" y="2241154"/>
                  </a:moveTo>
                  <a:lnTo>
                    <a:pt x="143195" y="2254813"/>
                  </a:lnTo>
                  <a:cubicBezTo>
                    <a:pt x="142542" y="2260625"/>
                    <a:pt x="141234" y="2265783"/>
                    <a:pt x="141234" y="2271668"/>
                  </a:cubicBezTo>
                  <a:lnTo>
                    <a:pt x="12278" y="2258663"/>
                  </a:lnTo>
                  <a:cubicBezTo>
                    <a:pt x="12932" y="2252851"/>
                    <a:pt x="13586" y="2247039"/>
                    <a:pt x="14240" y="2241154"/>
                  </a:cubicBezTo>
                  <a:close/>
                  <a:moveTo>
                    <a:pt x="5009333" y="2223064"/>
                  </a:moveTo>
                  <a:lnTo>
                    <a:pt x="5011948" y="2241154"/>
                  </a:lnTo>
                  <a:lnTo>
                    <a:pt x="4882993" y="2254813"/>
                  </a:lnTo>
                  <a:lnTo>
                    <a:pt x="4881031" y="2237957"/>
                  </a:lnTo>
                  <a:close/>
                  <a:moveTo>
                    <a:pt x="25864" y="2151065"/>
                  </a:moveTo>
                  <a:lnTo>
                    <a:pt x="154240" y="2169228"/>
                  </a:lnTo>
                  <a:lnTo>
                    <a:pt x="151625" y="2186737"/>
                  </a:lnTo>
                  <a:lnTo>
                    <a:pt x="23975" y="2168574"/>
                  </a:lnTo>
                  <a:close/>
                  <a:moveTo>
                    <a:pt x="4998365" y="2132975"/>
                  </a:moveTo>
                  <a:lnTo>
                    <a:pt x="5000327" y="2151065"/>
                  </a:lnTo>
                  <a:lnTo>
                    <a:pt x="4872604" y="2169228"/>
                  </a:lnTo>
                  <a:lnTo>
                    <a:pt x="4869989" y="2152373"/>
                  </a:lnTo>
                  <a:close/>
                  <a:moveTo>
                    <a:pt x="40831" y="2061630"/>
                  </a:moveTo>
                  <a:lnTo>
                    <a:pt x="167827" y="2084370"/>
                  </a:lnTo>
                  <a:lnTo>
                    <a:pt x="165285" y="2101225"/>
                  </a:lnTo>
                  <a:lnTo>
                    <a:pt x="37562" y="2079139"/>
                  </a:lnTo>
                  <a:close/>
                  <a:moveTo>
                    <a:pt x="4982163" y="2043542"/>
                  </a:moveTo>
                  <a:lnTo>
                    <a:pt x="4985359" y="2061632"/>
                  </a:lnTo>
                  <a:lnTo>
                    <a:pt x="4858363" y="2084372"/>
                  </a:lnTo>
                  <a:lnTo>
                    <a:pt x="4855094" y="2067517"/>
                  </a:lnTo>
                  <a:close/>
                  <a:moveTo>
                    <a:pt x="58340" y="1972197"/>
                  </a:moveTo>
                  <a:lnTo>
                    <a:pt x="184682" y="2000095"/>
                  </a:lnTo>
                  <a:lnTo>
                    <a:pt x="180832" y="2016950"/>
                  </a:lnTo>
                  <a:lnTo>
                    <a:pt x="54417" y="1990360"/>
                  </a:lnTo>
                  <a:close/>
                  <a:moveTo>
                    <a:pt x="4964000" y="1954688"/>
                  </a:moveTo>
                  <a:lnTo>
                    <a:pt x="4967850" y="1972197"/>
                  </a:lnTo>
                  <a:lnTo>
                    <a:pt x="4841508" y="2000095"/>
                  </a:lnTo>
                  <a:lnTo>
                    <a:pt x="4837585" y="1983240"/>
                  </a:lnTo>
                  <a:close/>
                  <a:moveTo>
                    <a:pt x="79047" y="1884070"/>
                  </a:moveTo>
                  <a:lnTo>
                    <a:pt x="204154" y="1916473"/>
                  </a:lnTo>
                  <a:lnTo>
                    <a:pt x="200231" y="1932674"/>
                  </a:lnTo>
                  <a:lnTo>
                    <a:pt x="75124" y="1901579"/>
                  </a:lnTo>
                  <a:close/>
                  <a:moveTo>
                    <a:pt x="4942641" y="1866561"/>
                  </a:moveTo>
                  <a:lnTo>
                    <a:pt x="4947145" y="1884069"/>
                  </a:lnTo>
                  <a:lnTo>
                    <a:pt x="4822038" y="1916471"/>
                  </a:lnTo>
                  <a:lnTo>
                    <a:pt x="4817534" y="1899616"/>
                  </a:lnTo>
                  <a:close/>
                  <a:moveTo>
                    <a:pt x="103676" y="1796598"/>
                  </a:moveTo>
                  <a:lnTo>
                    <a:pt x="228129" y="1833505"/>
                  </a:lnTo>
                  <a:lnTo>
                    <a:pt x="222898" y="1849706"/>
                  </a:lnTo>
                  <a:lnTo>
                    <a:pt x="98518" y="1814107"/>
                  </a:lnTo>
                  <a:close/>
                  <a:moveTo>
                    <a:pt x="4917358" y="1779088"/>
                  </a:moveTo>
                  <a:lnTo>
                    <a:pt x="4922516" y="1796597"/>
                  </a:lnTo>
                  <a:lnTo>
                    <a:pt x="4798717" y="1833504"/>
                  </a:lnTo>
                  <a:lnTo>
                    <a:pt x="4793559" y="1816649"/>
                  </a:lnTo>
                  <a:close/>
                  <a:moveTo>
                    <a:pt x="131573" y="1710360"/>
                  </a:moveTo>
                  <a:lnTo>
                    <a:pt x="254064" y="1751190"/>
                  </a:lnTo>
                  <a:lnTo>
                    <a:pt x="248179" y="1767391"/>
                  </a:lnTo>
                  <a:lnTo>
                    <a:pt x="125688" y="1727215"/>
                  </a:lnTo>
                  <a:close/>
                  <a:moveTo>
                    <a:pt x="4889457" y="1692851"/>
                  </a:moveTo>
                  <a:lnTo>
                    <a:pt x="4895269" y="1710360"/>
                  </a:lnTo>
                  <a:lnTo>
                    <a:pt x="4772125" y="1751190"/>
                  </a:lnTo>
                  <a:lnTo>
                    <a:pt x="4766967" y="1734989"/>
                  </a:lnTo>
                  <a:close/>
                  <a:moveTo>
                    <a:pt x="161361" y="1624850"/>
                  </a:moveTo>
                  <a:lnTo>
                    <a:pt x="282543" y="1670183"/>
                  </a:lnTo>
                  <a:lnTo>
                    <a:pt x="276077" y="1686384"/>
                  </a:lnTo>
                  <a:lnTo>
                    <a:pt x="154895" y="1641704"/>
                  </a:lnTo>
                  <a:close/>
                  <a:moveTo>
                    <a:pt x="4858362" y="1607341"/>
                  </a:moveTo>
                  <a:lnTo>
                    <a:pt x="4864828" y="1624850"/>
                  </a:lnTo>
                  <a:lnTo>
                    <a:pt x="4743646" y="1670184"/>
                  </a:lnTo>
                  <a:lnTo>
                    <a:pt x="4737180" y="1653983"/>
                  </a:lnTo>
                  <a:close/>
                  <a:moveTo>
                    <a:pt x="195071" y="1539919"/>
                  </a:moveTo>
                  <a:lnTo>
                    <a:pt x="314292" y="1590485"/>
                  </a:lnTo>
                  <a:lnTo>
                    <a:pt x="307826" y="1606033"/>
                  </a:lnTo>
                  <a:lnTo>
                    <a:pt x="187951" y="1556774"/>
                  </a:lnTo>
                  <a:close/>
                  <a:moveTo>
                    <a:pt x="4823999" y="1523718"/>
                  </a:moveTo>
                  <a:cubicBezTo>
                    <a:pt x="4826614" y="1528876"/>
                    <a:pt x="4829157" y="1534107"/>
                    <a:pt x="4831118" y="1539919"/>
                  </a:cubicBezTo>
                  <a:lnTo>
                    <a:pt x="4711898" y="1590486"/>
                  </a:lnTo>
                  <a:cubicBezTo>
                    <a:pt x="4709936" y="1584674"/>
                    <a:pt x="4707321" y="1579443"/>
                    <a:pt x="4705359" y="1574284"/>
                  </a:cubicBezTo>
                  <a:close/>
                  <a:moveTo>
                    <a:pt x="231978" y="1456952"/>
                  </a:moveTo>
                  <a:lnTo>
                    <a:pt x="349310" y="1511368"/>
                  </a:lnTo>
                  <a:lnTo>
                    <a:pt x="342190" y="1527569"/>
                  </a:lnTo>
                  <a:lnTo>
                    <a:pt x="224204" y="1473807"/>
                  </a:lnTo>
                  <a:close/>
                  <a:moveTo>
                    <a:pt x="4787020" y="1440749"/>
                  </a:moveTo>
                  <a:lnTo>
                    <a:pt x="4794213" y="1456950"/>
                  </a:lnTo>
                  <a:lnTo>
                    <a:pt x="4676880" y="1511366"/>
                  </a:lnTo>
                  <a:lnTo>
                    <a:pt x="4669760" y="1495819"/>
                  </a:lnTo>
                  <a:close/>
                  <a:moveTo>
                    <a:pt x="271573" y="1375944"/>
                  </a:moveTo>
                  <a:lnTo>
                    <a:pt x="386944" y="1434282"/>
                  </a:lnTo>
                  <a:lnTo>
                    <a:pt x="379098" y="1449830"/>
                  </a:lnTo>
                  <a:lnTo>
                    <a:pt x="263799" y="1391491"/>
                  </a:lnTo>
                  <a:close/>
                  <a:moveTo>
                    <a:pt x="4746191" y="1359743"/>
                  </a:moveTo>
                  <a:lnTo>
                    <a:pt x="4754618" y="1375944"/>
                  </a:lnTo>
                  <a:lnTo>
                    <a:pt x="4639319" y="1434283"/>
                  </a:lnTo>
                  <a:lnTo>
                    <a:pt x="4631473" y="1418735"/>
                  </a:lnTo>
                  <a:close/>
                  <a:moveTo>
                    <a:pt x="314292" y="1295591"/>
                  </a:moveTo>
                  <a:lnTo>
                    <a:pt x="427119" y="1358435"/>
                  </a:lnTo>
                  <a:lnTo>
                    <a:pt x="418692" y="1373328"/>
                  </a:lnTo>
                  <a:lnTo>
                    <a:pt x="305210" y="1311138"/>
                  </a:lnTo>
                  <a:close/>
                  <a:moveTo>
                    <a:pt x="4703471" y="1279390"/>
                  </a:moveTo>
                  <a:lnTo>
                    <a:pt x="4712552" y="1295591"/>
                  </a:lnTo>
                  <a:lnTo>
                    <a:pt x="4599071" y="1358434"/>
                  </a:lnTo>
                  <a:lnTo>
                    <a:pt x="4590643" y="1342887"/>
                  </a:lnTo>
                  <a:close/>
                  <a:moveTo>
                    <a:pt x="359045" y="1216481"/>
                  </a:moveTo>
                  <a:lnTo>
                    <a:pt x="469838" y="1283241"/>
                  </a:lnTo>
                  <a:lnTo>
                    <a:pt x="461410" y="1298134"/>
                  </a:lnTo>
                  <a:lnTo>
                    <a:pt x="349963" y="1232683"/>
                  </a:lnTo>
                  <a:close/>
                  <a:moveTo>
                    <a:pt x="4657408" y="1200934"/>
                  </a:moveTo>
                  <a:cubicBezTo>
                    <a:pt x="4660677" y="1206165"/>
                    <a:pt x="4663947" y="1211323"/>
                    <a:pt x="4667143" y="1216482"/>
                  </a:cubicBezTo>
                  <a:lnTo>
                    <a:pt x="4556350" y="1283241"/>
                  </a:lnTo>
                  <a:cubicBezTo>
                    <a:pt x="4553735" y="1278737"/>
                    <a:pt x="4550465" y="1273506"/>
                    <a:pt x="4547269" y="1269009"/>
                  </a:cubicBezTo>
                  <a:close/>
                  <a:moveTo>
                    <a:pt x="407650" y="1140052"/>
                  </a:moveTo>
                  <a:lnTo>
                    <a:pt x="516555" y="1210668"/>
                  </a:lnTo>
                  <a:lnTo>
                    <a:pt x="506820" y="1225561"/>
                  </a:lnTo>
                  <a:lnTo>
                    <a:pt x="397914" y="1155599"/>
                  </a:lnTo>
                  <a:close/>
                  <a:moveTo>
                    <a:pt x="4608806" y="1124505"/>
                  </a:moveTo>
                  <a:lnTo>
                    <a:pt x="4618541" y="1140052"/>
                  </a:lnTo>
                  <a:lnTo>
                    <a:pt x="4510289" y="1210669"/>
                  </a:lnTo>
                  <a:lnTo>
                    <a:pt x="4500554" y="1196430"/>
                  </a:lnTo>
                  <a:close/>
                  <a:moveTo>
                    <a:pt x="458868" y="1064857"/>
                  </a:moveTo>
                  <a:lnTo>
                    <a:pt x="564504" y="1139397"/>
                  </a:lnTo>
                  <a:lnTo>
                    <a:pt x="554769" y="1153638"/>
                  </a:lnTo>
                  <a:lnTo>
                    <a:pt x="448479" y="1079750"/>
                  </a:lnTo>
                  <a:close/>
                  <a:moveTo>
                    <a:pt x="4557005" y="1049964"/>
                  </a:moveTo>
                  <a:lnTo>
                    <a:pt x="4567321" y="1064858"/>
                  </a:lnTo>
                  <a:lnTo>
                    <a:pt x="4461687" y="1139399"/>
                  </a:lnTo>
                  <a:lnTo>
                    <a:pt x="4451951" y="1125740"/>
                  </a:lnTo>
                  <a:close/>
                  <a:moveTo>
                    <a:pt x="512630" y="991624"/>
                  </a:moveTo>
                  <a:lnTo>
                    <a:pt x="615068" y="1070015"/>
                  </a:lnTo>
                  <a:lnTo>
                    <a:pt x="604679" y="1083674"/>
                  </a:lnTo>
                  <a:lnTo>
                    <a:pt x="501006" y="1005864"/>
                  </a:lnTo>
                  <a:close/>
                  <a:moveTo>
                    <a:pt x="4502514" y="977383"/>
                  </a:moveTo>
                  <a:lnTo>
                    <a:pt x="4514211" y="991623"/>
                  </a:lnTo>
                  <a:lnTo>
                    <a:pt x="4411119" y="1070015"/>
                  </a:lnTo>
                  <a:lnTo>
                    <a:pt x="4400149" y="1056429"/>
                  </a:lnTo>
                  <a:close/>
                  <a:moveTo>
                    <a:pt x="568356" y="920280"/>
                  </a:moveTo>
                  <a:lnTo>
                    <a:pt x="668834" y="1002593"/>
                  </a:lnTo>
                  <a:lnTo>
                    <a:pt x="657863" y="1016252"/>
                  </a:lnTo>
                  <a:lnTo>
                    <a:pt x="557386" y="934592"/>
                  </a:lnTo>
                  <a:close/>
                  <a:moveTo>
                    <a:pt x="4446139" y="906039"/>
                  </a:moveTo>
                  <a:cubicBezTo>
                    <a:pt x="4450062" y="910616"/>
                    <a:pt x="4453913" y="915774"/>
                    <a:pt x="4457836" y="920279"/>
                  </a:cubicBezTo>
                  <a:lnTo>
                    <a:pt x="4358012" y="1002592"/>
                  </a:lnTo>
                  <a:cubicBezTo>
                    <a:pt x="4354089" y="998088"/>
                    <a:pt x="4350892" y="993584"/>
                    <a:pt x="4346969" y="989006"/>
                  </a:cubicBezTo>
                  <a:close/>
                  <a:moveTo>
                    <a:pt x="627349" y="851625"/>
                  </a:moveTo>
                  <a:lnTo>
                    <a:pt x="724557" y="937135"/>
                  </a:lnTo>
                  <a:lnTo>
                    <a:pt x="713586" y="950141"/>
                  </a:lnTo>
                  <a:lnTo>
                    <a:pt x="615725" y="865210"/>
                  </a:lnTo>
                  <a:close/>
                  <a:moveTo>
                    <a:pt x="4387143" y="838038"/>
                  </a:moveTo>
                  <a:lnTo>
                    <a:pt x="4398840" y="851623"/>
                  </a:lnTo>
                  <a:lnTo>
                    <a:pt x="4301633" y="937134"/>
                  </a:lnTo>
                  <a:lnTo>
                    <a:pt x="4290590" y="924203"/>
                  </a:lnTo>
                  <a:close/>
                  <a:moveTo>
                    <a:pt x="688957" y="784856"/>
                  </a:moveTo>
                  <a:lnTo>
                    <a:pt x="782897" y="873638"/>
                  </a:lnTo>
                  <a:lnTo>
                    <a:pt x="770618" y="885990"/>
                  </a:lnTo>
                  <a:lnTo>
                    <a:pt x="676606" y="797789"/>
                  </a:lnTo>
                  <a:close/>
                  <a:moveTo>
                    <a:pt x="4324954" y="771270"/>
                  </a:moveTo>
                  <a:lnTo>
                    <a:pt x="4337233" y="784856"/>
                  </a:lnTo>
                  <a:lnTo>
                    <a:pt x="4243293" y="873637"/>
                  </a:lnTo>
                  <a:lnTo>
                    <a:pt x="4231596" y="861358"/>
                  </a:lnTo>
                  <a:close/>
                  <a:moveTo>
                    <a:pt x="752454" y="719396"/>
                  </a:moveTo>
                  <a:lnTo>
                    <a:pt x="843195" y="812100"/>
                  </a:lnTo>
                  <a:lnTo>
                    <a:pt x="830263" y="823724"/>
                  </a:lnTo>
                  <a:lnTo>
                    <a:pt x="738868" y="732328"/>
                  </a:lnTo>
                  <a:close/>
                  <a:moveTo>
                    <a:pt x="4260803" y="707047"/>
                  </a:moveTo>
                  <a:lnTo>
                    <a:pt x="4274389" y="719399"/>
                  </a:lnTo>
                  <a:lnTo>
                    <a:pt x="4183648" y="812102"/>
                  </a:lnTo>
                  <a:lnTo>
                    <a:pt x="4170716" y="799751"/>
                  </a:lnTo>
                  <a:close/>
                  <a:moveTo>
                    <a:pt x="817914" y="657207"/>
                  </a:moveTo>
                  <a:lnTo>
                    <a:pt x="905388" y="752454"/>
                  </a:lnTo>
                  <a:lnTo>
                    <a:pt x="893109" y="764152"/>
                  </a:lnTo>
                  <a:lnTo>
                    <a:pt x="804982" y="669485"/>
                  </a:lnTo>
                  <a:close/>
                  <a:moveTo>
                    <a:pt x="4194692" y="644857"/>
                  </a:moveTo>
                  <a:cubicBezTo>
                    <a:pt x="4199197" y="648779"/>
                    <a:pt x="4204355" y="652630"/>
                    <a:pt x="4208278" y="657207"/>
                  </a:cubicBezTo>
                  <a:lnTo>
                    <a:pt x="4120805" y="752453"/>
                  </a:lnTo>
                  <a:cubicBezTo>
                    <a:pt x="4116882" y="748529"/>
                    <a:pt x="4112377" y="744679"/>
                    <a:pt x="4108454" y="740756"/>
                  </a:cubicBezTo>
                  <a:close/>
                  <a:moveTo>
                    <a:pt x="886642" y="597559"/>
                  </a:moveTo>
                  <a:lnTo>
                    <a:pt x="970191" y="696075"/>
                  </a:lnTo>
                  <a:lnTo>
                    <a:pt x="957259" y="707045"/>
                  </a:lnTo>
                  <a:lnTo>
                    <a:pt x="872329" y="609185"/>
                  </a:lnTo>
                  <a:close/>
                  <a:moveTo>
                    <a:pt x="4126616" y="585210"/>
                  </a:moveTo>
                  <a:lnTo>
                    <a:pt x="4140202" y="597561"/>
                  </a:lnTo>
                  <a:lnTo>
                    <a:pt x="4055999" y="696078"/>
                  </a:lnTo>
                  <a:lnTo>
                    <a:pt x="4042994" y="684380"/>
                  </a:lnTo>
                  <a:close/>
                  <a:moveTo>
                    <a:pt x="956605" y="539874"/>
                  </a:moveTo>
                  <a:lnTo>
                    <a:pt x="1036958" y="641587"/>
                  </a:lnTo>
                  <a:lnTo>
                    <a:pt x="1023372" y="651977"/>
                  </a:lnTo>
                  <a:lnTo>
                    <a:pt x="942365" y="550919"/>
                  </a:lnTo>
                  <a:close/>
                  <a:moveTo>
                    <a:pt x="4055344" y="528831"/>
                  </a:moveTo>
                  <a:lnTo>
                    <a:pt x="4069584" y="539875"/>
                  </a:lnTo>
                  <a:lnTo>
                    <a:pt x="3989885" y="641587"/>
                  </a:lnTo>
                  <a:lnTo>
                    <a:pt x="3976226" y="630617"/>
                  </a:lnTo>
                  <a:close/>
                  <a:moveTo>
                    <a:pt x="1028531" y="484806"/>
                  </a:moveTo>
                  <a:lnTo>
                    <a:pt x="1105033" y="589133"/>
                  </a:lnTo>
                  <a:lnTo>
                    <a:pt x="1090793" y="598868"/>
                  </a:lnTo>
                  <a:lnTo>
                    <a:pt x="1013637" y="495123"/>
                  </a:lnTo>
                  <a:close/>
                  <a:moveTo>
                    <a:pt x="3982692" y="474417"/>
                  </a:moveTo>
                  <a:lnTo>
                    <a:pt x="3997658" y="484806"/>
                  </a:lnTo>
                  <a:lnTo>
                    <a:pt x="3921157" y="589133"/>
                  </a:lnTo>
                  <a:lnTo>
                    <a:pt x="3906917" y="579399"/>
                  </a:lnTo>
                  <a:close/>
                  <a:moveTo>
                    <a:pt x="1102417" y="432278"/>
                  </a:moveTo>
                  <a:lnTo>
                    <a:pt x="1175068" y="539221"/>
                  </a:lnTo>
                  <a:lnTo>
                    <a:pt x="1161410" y="548956"/>
                  </a:lnTo>
                  <a:lnTo>
                    <a:pt x="1087523" y="442667"/>
                  </a:lnTo>
                  <a:close/>
                  <a:moveTo>
                    <a:pt x="3908805" y="421889"/>
                  </a:moveTo>
                  <a:cubicBezTo>
                    <a:pt x="3914036" y="425159"/>
                    <a:pt x="3919194" y="428355"/>
                    <a:pt x="3923771" y="432278"/>
                  </a:cubicBezTo>
                  <a:lnTo>
                    <a:pt x="3851193" y="539222"/>
                  </a:lnTo>
                  <a:cubicBezTo>
                    <a:pt x="3846616" y="535953"/>
                    <a:pt x="3841457" y="532757"/>
                    <a:pt x="3836880" y="529487"/>
                  </a:cubicBezTo>
                  <a:close/>
                  <a:moveTo>
                    <a:pt x="1178919" y="383019"/>
                  </a:moveTo>
                  <a:lnTo>
                    <a:pt x="1247647" y="492579"/>
                  </a:lnTo>
                  <a:lnTo>
                    <a:pt x="1233335" y="501660"/>
                  </a:lnTo>
                  <a:lnTo>
                    <a:pt x="1163372" y="392755"/>
                  </a:lnTo>
                  <a:close/>
                  <a:moveTo>
                    <a:pt x="3832378" y="373284"/>
                  </a:moveTo>
                  <a:lnTo>
                    <a:pt x="3847271" y="383019"/>
                  </a:lnTo>
                  <a:lnTo>
                    <a:pt x="3778542" y="492577"/>
                  </a:lnTo>
                  <a:lnTo>
                    <a:pt x="3764302" y="483497"/>
                  </a:lnTo>
                  <a:close/>
                  <a:moveTo>
                    <a:pt x="1256729" y="336377"/>
                  </a:moveTo>
                  <a:lnTo>
                    <a:pt x="1321534" y="447824"/>
                  </a:lnTo>
                  <a:lnTo>
                    <a:pt x="1306568" y="456906"/>
                  </a:lnTo>
                  <a:lnTo>
                    <a:pt x="1240528" y="345458"/>
                  </a:lnTo>
                  <a:close/>
                  <a:moveTo>
                    <a:pt x="3753913" y="327296"/>
                  </a:moveTo>
                  <a:lnTo>
                    <a:pt x="3769461" y="336377"/>
                  </a:lnTo>
                  <a:lnTo>
                    <a:pt x="3704656" y="447824"/>
                  </a:lnTo>
                  <a:lnTo>
                    <a:pt x="3689762" y="439397"/>
                  </a:lnTo>
                  <a:close/>
                  <a:moveTo>
                    <a:pt x="1335773" y="291624"/>
                  </a:moveTo>
                  <a:lnTo>
                    <a:pt x="1396728" y="406342"/>
                  </a:lnTo>
                  <a:lnTo>
                    <a:pt x="1381108" y="414116"/>
                  </a:lnTo>
                  <a:lnTo>
                    <a:pt x="1319572" y="300052"/>
                  </a:lnTo>
                  <a:close/>
                  <a:moveTo>
                    <a:pt x="3674215" y="283849"/>
                  </a:moveTo>
                  <a:lnTo>
                    <a:pt x="3690417" y="291623"/>
                  </a:lnTo>
                  <a:lnTo>
                    <a:pt x="3630116" y="406341"/>
                  </a:lnTo>
                  <a:lnTo>
                    <a:pt x="3614568" y="398567"/>
                  </a:lnTo>
                  <a:close/>
                  <a:moveTo>
                    <a:pt x="1416783" y="250794"/>
                  </a:moveTo>
                  <a:lnTo>
                    <a:pt x="1473162" y="366820"/>
                  </a:lnTo>
                  <a:lnTo>
                    <a:pt x="1457614" y="374593"/>
                  </a:lnTo>
                  <a:lnTo>
                    <a:pt x="1400581" y="258568"/>
                  </a:lnTo>
                  <a:close/>
                  <a:moveTo>
                    <a:pt x="3593209" y="242365"/>
                  </a:moveTo>
                  <a:cubicBezTo>
                    <a:pt x="3599021" y="244981"/>
                    <a:pt x="3604252" y="247523"/>
                    <a:pt x="3610064" y="250793"/>
                  </a:cubicBezTo>
                  <a:lnTo>
                    <a:pt x="3553032" y="366818"/>
                  </a:lnTo>
                  <a:cubicBezTo>
                    <a:pt x="3548455" y="364202"/>
                    <a:pt x="3542642" y="361660"/>
                    <a:pt x="3537484" y="359698"/>
                  </a:cubicBezTo>
                  <a:close/>
                  <a:moveTo>
                    <a:pt x="1499094" y="212580"/>
                  </a:moveTo>
                  <a:lnTo>
                    <a:pt x="1551621" y="331147"/>
                  </a:lnTo>
                  <a:lnTo>
                    <a:pt x="1535420" y="338266"/>
                  </a:lnTo>
                  <a:lnTo>
                    <a:pt x="1482893" y="220354"/>
                  </a:lnTo>
                  <a:close/>
                  <a:moveTo>
                    <a:pt x="3510892" y="205460"/>
                  </a:moveTo>
                  <a:lnTo>
                    <a:pt x="3527093" y="212579"/>
                  </a:lnTo>
                  <a:lnTo>
                    <a:pt x="3475220" y="331147"/>
                  </a:lnTo>
                  <a:lnTo>
                    <a:pt x="3459019" y="324026"/>
                  </a:lnTo>
                  <a:close/>
                  <a:moveTo>
                    <a:pt x="1582717" y="177562"/>
                  </a:moveTo>
                  <a:lnTo>
                    <a:pt x="1630667" y="298090"/>
                  </a:lnTo>
                  <a:lnTo>
                    <a:pt x="1614466" y="303975"/>
                  </a:lnTo>
                  <a:lnTo>
                    <a:pt x="1565862" y="184682"/>
                  </a:lnTo>
                  <a:close/>
                  <a:moveTo>
                    <a:pt x="3426617" y="171095"/>
                  </a:moveTo>
                  <a:lnTo>
                    <a:pt x="3443473" y="177562"/>
                  </a:lnTo>
                  <a:lnTo>
                    <a:pt x="3395522" y="298090"/>
                  </a:lnTo>
                  <a:lnTo>
                    <a:pt x="3379321" y="291625"/>
                  </a:lnTo>
                  <a:close/>
                  <a:moveTo>
                    <a:pt x="1667648" y="145158"/>
                  </a:moveTo>
                  <a:lnTo>
                    <a:pt x="1711020" y="266994"/>
                  </a:lnTo>
                  <a:lnTo>
                    <a:pt x="1694819" y="272805"/>
                  </a:lnTo>
                  <a:lnTo>
                    <a:pt x="1650139" y="150970"/>
                  </a:lnTo>
                  <a:close/>
                  <a:moveTo>
                    <a:pt x="3341760" y="139346"/>
                  </a:moveTo>
                  <a:lnTo>
                    <a:pt x="3358615" y="145158"/>
                  </a:lnTo>
                  <a:lnTo>
                    <a:pt x="3315169" y="266994"/>
                  </a:lnTo>
                  <a:lnTo>
                    <a:pt x="3298968" y="261836"/>
                  </a:lnTo>
                  <a:close/>
                  <a:moveTo>
                    <a:pt x="1753813" y="116025"/>
                  </a:moveTo>
                  <a:lnTo>
                    <a:pt x="1792682" y="239751"/>
                  </a:lnTo>
                  <a:lnTo>
                    <a:pt x="1776480" y="244982"/>
                  </a:lnTo>
                  <a:lnTo>
                    <a:pt x="1736304" y="121837"/>
                  </a:lnTo>
                  <a:close/>
                  <a:moveTo>
                    <a:pt x="3255523" y="110794"/>
                  </a:moveTo>
                  <a:cubicBezTo>
                    <a:pt x="3261335" y="112102"/>
                    <a:pt x="3267220" y="114063"/>
                    <a:pt x="3272379" y="116025"/>
                  </a:cubicBezTo>
                  <a:lnTo>
                    <a:pt x="3233509" y="239751"/>
                  </a:lnTo>
                  <a:cubicBezTo>
                    <a:pt x="3228278" y="237863"/>
                    <a:pt x="3223120" y="235901"/>
                    <a:pt x="3217308" y="234593"/>
                  </a:cubicBezTo>
                  <a:close/>
                  <a:moveTo>
                    <a:pt x="1840631" y="90743"/>
                  </a:moveTo>
                  <a:lnTo>
                    <a:pt x="1874996" y="215778"/>
                  </a:lnTo>
                  <a:lnTo>
                    <a:pt x="1858794" y="220355"/>
                  </a:lnTo>
                  <a:lnTo>
                    <a:pt x="1823195" y="95901"/>
                  </a:lnTo>
                  <a:close/>
                  <a:moveTo>
                    <a:pt x="3168049" y="86164"/>
                  </a:moveTo>
                  <a:lnTo>
                    <a:pt x="3185558" y="90741"/>
                  </a:lnTo>
                  <a:lnTo>
                    <a:pt x="3151194" y="215776"/>
                  </a:lnTo>
                  <a:lnTo>
                    <a:pt x="3134339" y="210618"/>
                  </a:lnTo>
                  <a:close/>
                  <a:moveTo>
                    <a:pt x="1928831" y="68001"/>
                  </a:moveTo>
                  <a:lnTo>
                    <a:pt x="1958619" y="193762"/>
                  </a:lnTo>
                  <a:lnTo>
                    <a:pt x="1941763" y="197685"/>
                  </a:lnTo>
                  <a:lnTo>
                    <a:pt x="1910668" y="72578"/>
                  </a:lnTo>
                  <a:close/>
                  <a:moveTo>
                    <a:pt x="3079852" y="64151"/>
                  </a:moveTo>
                  <a:lnTo>
                    <a:pt x="3097361" y="68002"/>
                  </a:lnTo>
                  <a:lnTo>
                    <a:pt x="3067573" y="193764"/>
                  </a:lnTo>
                  <a:lnTo>
                    <a:pt x="3050718" y="189913"/>
                  </a:lnTo>
                  <a:close/>
                  <a:moveTo>
                    <a:pt x="2016956" y="48605"/>
                  </a:moveTo>
                  <a:lnTo>
                    <a:pt x="2042893" y="174947"/>
                  </a:lnTo>
                  <a:cubicBezTo>
                    <a:pt x="2037081" y="176255"/>
                    <a:pt x="2031196" y="176909"/>
                    <a:pt x="2026038" y="178870"/>
                  </a:cubicBezTo>
                  <a:lnTo>
                    <a:pt x="1999446" y="51801"/>
                  </a:lnTo>
                  <a:cubicBezTo>
                    <a:pt x="2005259" y="50566"/>
                    <a:pt x="2011144" y="49259"/>
                    <a:pt x="2016956" y="48605"/>
                  </a:cubicBezTo>
                  <a:close/>
                  <a:moveTo>
                    <a:pt x="2991070" y="45334"/>
                  </a:moveTo>
                  <a:lnTo>
                    <a:pt x="3009234" y="48603"/>
                  </a:lnTo>
                  <a:lnTo>
                    <a:pt x="2983951" y="174945"/>
                  </a:lnTo>
                  <a:lnTo>
                    <a:pt x="2966441" y="172402"/>
                  </a:lnTo>
                  <a:close/>
                  <a:moveTo>
                    <a:pt x="2106390" y="32403"/>
                  </a:moveTo>
                  <a:lnTo>
                    <a:pt x="2127168" y="160052"/>
                  </a:lnTo>
                  <a:lnTo>
                    <a:pt x="2110313" y="163321"/>
                  </a:lnTo>
                  <a:lnTo>
                    <a:pt x="2088881" y="35600"/>
                  </a:lnTo>
                  <a:close/>
                  <a:moveTo>
                    <a:pt x="2901638" y="29133"/>
                  </a:moveTo>
                  <a:lnTo>
                    <a:pt x="2919801" y="32402"/>
                  </a:lnTo>
                  <a:lnTo>
                    <a:pt x="2899022" y="160050"/>
                  </a:lnTo>
                  <a:lnTo>
                    <a:pt x="2882239" y="156853"/>
                  </a:lnTo>
                  <a:close/>
                  <a:moveTo>
                    <a:pt x="2196480" y="19398"/>
                  </a:moveTo>
                  <a:lnTo>
                    <a:pt x="2212682" y="147773"/>
                  </a:lnTo>
                  <a:lnTo>
                    <a:pt x="2195826" y="150316"/>
                  </a:lnTo>
                  <a:lnTo>
                    <a:pt x="2178317" y="22014"/>
                  </a:lnTo>
                  <a:close/>
                  <a:moveTo>
                    <a:pt x="2811547" y="17509"/>
                  </a:moveTo>
                  <a:lnTo>
                    <a:pt x="2829710" y="19397"/>
                  </a:lnTo>
                  <a:lnTo>
                    <a:pt x="2813509" y="147774"/>
                  </a:lnTo>
                  <a:lnTo>
                    <a:pt x="2796654" y="145812"/>
                  </a:lnTo>
                  <a:close/>
                  <a:moveTo>
                    <a:pt x="2286566" y="9664"/>
                  </a:moveTo>
                  <a:lnTo>
                    <a:pt x="2298263" y="138694"/>
                  </a:lnTo>
                  <a:lnTo>
                    <a:pt x="2280754" y="140002"/>
                  </a:lnTo>
                  <a:lnTo>
                    <a:pt x="2268403" y="10971"/>
                  </a:lnTo>
                  <a:close/>
                  <a:moveTo>
                    <a:pt x="2721459" y="8428"/>
                  </a:moveTo>
                  <a:lnTo>
                    <a:pt x="2739622" y="9664"/>
                  </a:lnTo>
                  <a:lnTo>
                    <a:pt x="2727925" y="138694"/>
                  </a:lnTo>
                  <a:lnTo>
                    <a:pt x="2711070" y="137386"/>
                  </a:lnTo>
                  <a:close/>
                  <a:moveTo>
                    <a:pt x="2377310" y="3198"/>
                  </a:moveTo>
                  <a:lnTo>
                    <a:pt x="2383777" y="132228"/>
                  </a:lnTo>
                  <a:lnTo>
                    <a:pt x="2366921" y="133463"/>
                  </a:lnTo>
                  <a:lnTo>
                    <a:pt x="2359147" y="4506"/>
                  </a:lnTo>
                  <a:close/>
                  <a:moveTo>
                    <a:pt x="2631372" y="1889"/>
                  </a:moveTo>
                  <a:cubicBezTo>
                    <a:pt x="2637184" y="2543"/>
                    <a:pt x="2643069" y="2543"/>
                    <a:pt x="2648881" y="3197"/>
                  </a:cubicBezTo>
                  <a:lnTo>
                    <a:pt x="2642415" y="132227"/>
                  </a:lnTo>
                  <a:cubicBezTo>
                    <a:pt x="2636530" y="131573"/>
                    <a:pt x="2630718" y="131573"/>
                    <a:pt x="2624906" y="131573"/>
                  </a:cubicBezTo>
                  <a:close/>
                  <a:moveTo>
                    <a:pt x="2540631" y="0"/>
                  </a:moveTo>
                  <a:lnTo>
                    <a:pt x="2558795" y="0"/>
                  </a:lnTo>
                  <a:lnTo>
                    <a:pt x="2556180" y="129611"/>
                  </a:lnTo>
                  <a:lnTo>
                    <a:pt x="2538669" y="128957"/>
                  </a:lnTo>
                  <a:close/>
                  <a:moveTo>
                    <a:pt x="2468053" y="0"/>
                  </a:moveTo>
                  <a:lnTo>
                    <a:pt x="2470014" y="129611"/>
                  </a:lnTo>
                  <a:lnTo>
                    <a:pt x="2453158" y="130265"/>
                  </a:lnTo>
                  <a:lnTo>
                    <a:pt x="2449888" y="65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nvGrpSpPr>
          <p:cNvPr id="44" name="图形"/>
          <p:cNvGrpSpPr/>
          <p:nvPr userDrawn="1"/>
        </p:nvGrpSpPr>
        <p:grpSpPr>
          <a:xfrm>
            <a:off x="-97311" y="5379469"/>
            <a:ext cx="1775931" cy="1319509"/>
            <a:chOff x="239948" y="4727734"/>
            <a:chExt cx="2580896" cy="1917596"/>
          </a:xfrm>
          <a:gradFill>
            <a:gsLst>
              <a:gs pos="30000">
                <a:srgbClr val="3293F6"/>
              </a:gs>
              <a:gs pos="100000">
                <a:srgbClr val="65E0FA"/>
              </a:gs>
            </a:gsLst>
            <a:lin ang="2700000" scaled="0"/>
          </a:gradFill>
        </p:grpSpPr>
        <p:grpSp>
          <p:nvGrpSpPr>
            <p:cNvPr id="45" name="Group 44"/>
            <p:cNvGrpSpPr/>
            <p:nvPr userDrawn="1"/>
          </p:nvGrpSpPr>
          <p:grpSpPr>
            <a:xfrm>
              <a:off x="239948" y="4727734"/>
              <a:ext cx="2580896" cy="1917596"/>
              <a:chOff x="1304818" y="537699"/>
              <a:chExt cx="2580896" cy="1917596"/>
            </a:xfrm>
            <a:grpFill/>
          </p:grpSpPr>
          <p:sp>
            <p:nvSpPr>
              <p:cNvPr id="48" name="图形"/>
              <p:cNvSpPr/>
              <p:nvPr userDrawn="1">
                <p:custDataLst>
                  <p:tags r:id="rId12"/>
                </p:custDataLst>
              </p:nvPr>
            </p:nvSpPr>
            <p:spPr>
              <a:xfrm>
                <a:off x="1495800" y="919663"/>
                <a:ext cx="2007950" cy="1344650"/>
              </a:xfrm>
              <a:custGeom>
                <a:avLst/>
                <a:gdLst/>
                <a:ahLst/>
                <a:cxnLst/>
                <a:rect l="l" t="t" r="r" b="b"/>
                <a:pathLst>
                  <a:path w="80318" h="53786" extrusionOk="0">
                    <a:moveTo>
                      <a:pt x="80318" y="53786"/>
                    </a:moveTo>
                    <a:lnTo>
                      <a:pt x="37867" y="53786"/>
                    </a:lnTo>
                    <a:lnTo>
                      <a:pt x="114" y="20314"/>
                    </a:lnTo>
                    <a:lnTo>
                      <a:pt x="0" y="0"/>
                    </a:lnTo>
                  </a:path>
                </a:pathLst>
              </a:custGeom>
              <a:noFill/>
              <a:ln w="19050" cap="flat" cmpd="sng">
                <a:solidFill>
                  <a:srgbClr val="93C9FA"/>
                </a:solidFill>
                <a:prstDash val="solid"/>
                <a:round/>
                <a:headEnd type="none" w="med" len="med"/>
                <a:tailEnd type="none" w="med" len="med"/>
              </a:ln>
            </p:spPr>
            <p:txBody>
              <a:bodyPr/>
              <a:lstStyle/>
              <a:p>
                <a:endParaRPr lang="zh-CN" altLang="en-US">
                  <a:cs typeface="思源黑体旧字形 Light" panose="020B0300000000000000" charset="-128"/>
                </a:endParaRPr>
              </a:p>
            </p:txBody>
          </p:sp>
          <p:sp>
            <p:nvSpPr>
              <p:cNvPr id="49" name="图形"/>
              <p:cNvSpPr/>
              <p:nvPr userDrawn="1">
                <p:custDataLst>
                  <p:tags r:id="rId13"/>
                </p:custDataLst>
              </p:nvPr>
            </p:nvSpPr>
            <p:spPr>
              <a:xfrm>
                <a:off x="3503750" y="2073331"/>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nvGrpSpPr>
              <p:cNvPr id="50" name="Group 49"/>
              <p:cNvGrpSpPr/>
              <p:nvPr userDrawn="1"/>
            </p:nvGrpSpPr>
            <p:grpSpPr>
              <a:xfrm>
                <a:off x="1304818" y="537699"/>
                <a:ext cx="381964" cy="381964"/>
                <a:chOff x="1304818" y="537699"/>
                <a:chExt cx="381964" cy="381964"/>
              </a:xfrm>
              <a:grpFill/>
            </p:grpSpPr>
            <p:sp>
              <p:nvSpPr>
                <p:cNvPr id="51" name="图形"/>
                <p:cNvSpPr/>
                <p:nvPr userDrawn="1">
                  <p:custDataLst>
                    <p:tags r:id="rId14"/>
                  </p:custDataLst>
                </p:nvPr>
              </p:nvSpPr>
              <p:spPr>
                <a:xfrm>
                  <a:off x="1304818" y="537699"/>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sp>
              <p:nvSpPr>
                <p:cNvPr id="52" name="图形"/>
                <p:cNvSpPr/>
                <p:nvPr userDrawn="1">
                  <p:custDataLst>
                    <p:tags r:id="rId15"/>
                  </p:custDataLst>
                </p:nvPr>
              </p:nvSpPr>
              <p:spPr>
                <a:xfrm>
                  <a:off x="1368300" y="601181"/>
                  <a:ext cx="255001" cy="255001"/>
                </a:xfrm>
                <a:prstGeom prst="ellipse">
                  <a:avLst/>
                </a:prstGeom>
                <a:gradFill>
                  <a:gsLst>
                    <a:gs pos="30000">
                      <a:srgbClr val="3293F6"/>
                    </a:gs>
                    <a:gs pos="100000">
                      <a:srgbClr val="65E0FA"/>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sp>
          <p:nvSpPr>
            <p:cNvPr id="46" name="图形"/>
            <p:cNvSpPr/>
            <p:nvPr>
              <p:custDataLst>
                <p:tags r:id="rId10"/>
              </p:custDataLst>
            </p:nvPr>
          </p:nvSpPr>
          <p:spPr>
            <a:xfrm rot="2357872" flipH="1">
              <a:off x="446209" y="5887094"/>
              <a:ext cx="1286125" cy="104833"/>
            </a:xfrm>
            <a:custGeom>
              <a:avLst/>
              <a:gdLst>
                <a:gd name="connsiteX0" fmla="*/ 46237 w 1286125"/>
                <a:gd name="connsiteY0" fmla="*/ 0 h 104833"/>
                <a:gd name="connsiteX1" fmla="*/ 0 w 1286125"/>
                <a:gd name="connsiteY1" fmla="*/ 0 h 104833"/>
                <a:gd name="connsiteX2" fmla="*/ 107756 w 1286125"/>
                <a:gd name="connsiteY2" fmla="*/ 104833 h 104833"/>
                <a:gd name="connsiteX3" fmla="*/ 154048 w 1286125"/>
                <a:gd name="connsiteY3" fmla="*/ 104833 h 104833"/>
                <a:gd name="connsiteX4" fmla="*/ 151566 w 1286125"/>
                <a:gd name="connsiteY4" fmla="*/ 0 h 104833"/>
                <a:gd name="connsiteX5" fmla="*/ 105329 w 1286125"/>
                <a:gd name="connsiteY5" fmla="*/ 0 h 104833"/>
                <a:gd name="connsiteX6" fmla="*/ 213085 w 1286125"/>
                <a:gd name="connsiteY6" fmla="*/ 104833 h 104833"/>
                <a:gd name="connsiteX7" fmla="*/ 259377 w 1286125"/>
                <a:gd name="connsiteY7" fmla="*/ 104833 h 104833"/>
                <a:gd name="connsiteX8" fmla="*/ 256895 w 1286125"/>
                <a:gd name="connsiteY8" fmla="*/ 0 h 104833"/>
                <a:gd name="connsiteX9" fmla="*/ 210658 w 1286125"/>
                <a:gd name="connsiteY9" fmla="*/ 0 h 104833"/>
                <a:gd name="connsiteX10" fmla="*/ 318414 w 1286125"/>
                <a:gd name="connsiteY10" fmla="*/ 104833 h 104833"/>
                <a:gd name="connsiteX11" fmla="*/ 364706 w 1286125"/>
                <a:gd name="connsiteY11" fmla="*/ 104833 h 104833"/>
                <a:gd name="connsiteX12" fmla="*/ 362223 w 1286125"/>
                <a:gd name="connsiteY12" fmla="*/ 0 h 104833"/>
                <a:gd name="connsiteX13" fmla="*/ 315986 w 1286125"/>
                <a:gd name="connsiteY13" fmla="*/ 0 h 104833"/>
                <a:gd name="connsiteX14" fmla="*/ 423797 w 1286125"/>
                <a:gd name="connsiteY14" fmla="*/ 104833 h 104833"/>
                <a:gd name="connsiteX15" fmla="*/ 470034 w 1286125"/>
                <a:gd name="connsiteY15" fmla="*/ 104833 h 104833"/>
                <a:gd name="connsiteX16" fmla="*/ 464131 w 1286125"/>
                <a:gd name="connsiteY16" fmla="*/ 0 h 104833"/>
                <a:gd name="connsiteX17" fmla="*/ 417894 w 1286125"/>
                <a:gd name="connsiteY17" fmla="*/ 0 h 104833"/>
                <a:gd name="connsiteX18" fmla="*/ 525650 w 1286125"/>
                <a:gd name="connsiteY18" fmla="*/ 104833 h 104833"/>
                <a:gd name="connsiteX19" fmla="*/ 571942 w 1286125"/>
                <a:gd name="connsiteY19" fmla="*/ 104833 h 104833"/>
                <a:gd name="connsiteX20" fmla="*/ 566039 w 1286125"/>
                <a:gd name="connsiteY20" fmla="*/ 0 h 104833"/>
                <a:gd name="connsiteX21" fmla="*/ 519747 w 1286125"/>
                <a:gd name="connsiteY21" fmla="*/ 0 h 104833"/>
                <a:gd name="connsiteX22" fmla="*/ 627558 w 1286125"/>
                <a:gd name="connsiteY22" fmla="*/ 104833 h 104833"/>
                <a:gd name="connsiteX23" fmla="*/ 673795 w 1286125"/>
                <a:gd name="connsiteY23" fmla="*/ 104833 h 104833"/>
                <a:gd name="connsiteX24" fmla="*/ 667891 w 1286125"/>
                <a:gd name="connsiteY24" fmla="*/ 0 h 104833"/>
                <a:gd name="connsiteX25" fmla="*/ 622151 w 1286125"/>
                <a:gd name="connsiteY25" fmla="*/ 0 h 104833"/>
                <a:gd name="connsiteX26" fmla="*/ 729466 w 1286125"/>
                <a:gd name="connsiteY26" fmla="*/ 104833 h 104833"/>
                <a:gd name="connsiteX27" fmla="*/ 775703 w 1286125"/>
                <a:gd name="connsiteY27" fmla="*/ 104833 h 104833"/>
                <a:gd name="connsiteX28" fmla="*/ 770297 w 1286125"/>
                <a:gd name="connsiteY28" fmla="*/ 0 h 104833"/>
                <a:gd name="connsiteX29" fmla="*/ 724005 w 1286125"/>
                <a:gd name="connsiteY29" fmla="*/ 0 h 104833"/>
                <a:gd name="connsiteX30" fmla="*/ 831816 w 1286125"/>
                <a:gd name="connsiteY30" fmla="*/ 104833 h 104833"/>
                <a:gd name="connsiteX31" fmla="*/ 878108 w 1286125"/>
                <a:gd name="connsiteY31" fmla="*/ 104833 h 104833"/>
                <a:gd name="connsiteX32" fmla="*/ 872203 w 1286125"/>
                <a:gd name="connsiteY32" fmla="*/ 0 h 104833"/>
                <a:gd name="connsiteX33" fmla="*/ 825911 w 1286125"/>
                <a:gd name="connsiteY33" fmla="*/ 0 h 104833"/>
                <a:gd name="connsiteX34" fmla="*/ 933722 w 1286125"/>
                <a:gd name="connsiteY34" fmla="*/ 104833 h 104833"/>
                <a:gd name="connsiteX35" fmla="*/ 979959 w 1286125"/>
                <a:gd name="connsiteY35" fmla="*/ 104833 h 104833"/>
                <a:gd name="connsiteX36" fmla="*/ 974057 w 1286125"/>
                <a:gd name="connsiteY36" fmla="*/ 0 h 104833"/>
                <a:gd name="connsiteX37" fmla="*/ 927820 w 1286125"/>
                <a:gd name="connsiteY37" fmla="*/ 0 h 104833"/>
                <a:gd name="connsiteX38" fmla="*/ 1035576 w 1286125"/>
                <a:gd name="connsiteY38" fmla="*/ 104833 h 104833"/>
                <a:gd name="connsiteX39" fmla="*/ 1081868 w 1286125"/>
                <a:gd name="connsiteY39" fmla="*/ 104833 h 104833"/>
                <a:gd name="connsiteX40" fmla="*/ 1075964 w 1286125"/>
                <a:gd name="connsiteY40" fmla="*/ 0 h 104833"/>
                <a:gd name="connsiteX41" fmla="*/ 1030169 w 1286125"/>
                <a:gd name="connsiteY41" fmla="*/ 0 h 104833"/>
                <a:gd name="connsiteX42" fmla="*/ 1137484 w 1286125"/>
                <a:gd name="connsiteY42" fmla="*/ 104833 h 104833"/>
                <a:gd name="connsiteX43" fmla="*/ 1183775 w 1286125"/>
                <a:gd name="connsiteY43" fmla="*/ 104833 h 104833"/>
                <a:gd name="connsiteX44" fmla="*/ 1178369 w 1286125"/>
                <a:gd name="connsiteY44" fmla="*/ 0 h 104833"/>
                <a:gd name="connsiteX45" fmla="*/ 1132077 w 1286125"/>
                <a:gd name="connsiteY45" fmla="*/ 0 h 104833"/>
                <a:gd name="connsiteX46" fmla="*/ 1239888 w 1286125"/>
                <a:gd name="connsiteY46" fmla="*/ 104833 h 104833"/>
                <a:gd name="connsiteX47" fmla="*/ 1286125 w 1286125"/>
                <a:gd name="connsiteY47" fmla="*/ 104833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86125" h="104833">
                  <a:moveTo>
                    <a:pt x="46237" y="0"/>
                  </a:moveTo>
                  <a:lnTo>
                    <a:pt x="0" y="0"/>
                  </a:lnTo>
                  <a:lnTo>
                    <a:pt x="107756" y="104833"/>
                  </a:lnTo>
                  <a:lnTo>
                    <a:pt x="154048" y="104833"/>
                  </a:lnTo>
                  <a:close/>
                  <a:moveTo>
                    <a:pt x="151566" y="0"/>
                  </a:moveTo>
                  <a:lnTo>
                    <a:pt x="105329" y="0"/>
                  </a:lnTo>
                  <a:lnTo>
                    <a:pt x="213085" y="104833"/>
                  </a:lnTo>
                  <a:lnTo>
                    <a:pt x="259377" y="104833"/>
                  </a:lnTo>
                  <a:close/>
                  <a:moveTo>
                    <a:pt x="256895" y="0"/>
                  </a:moveTo>
                  <a:lnTo>
                    <a:pt x="210658" y="0"/>
                  </a:lnTo>
                  <a:lnTo>
                    <a:pt x="318414" y="104833"/>
                  </a:lnTo>
                  <a:lnTo>
                    <a:pt x="364706" y="104833"/>
                  </a:lnTo>
                  <a:close/>
                  <a:moveTo>
                    <a:pt x="362223" y="0"/>
                  </a:moveTo>
                  <a:lnTo>
                    <a:pt x="315986" y="0"/>
                  </a:lnTo>
                  <a:lnTo>
                    <a:pt x="423797" y="104833"/>
                  </a:lnTo>
                  <a:lnTo>
                    <a:pt x="470034" y="104833"/>
                  </a:lnTo>
                  <a:close/>
                  <a:moveTo>
                    <a:pt x="464131" y="0"/>
                  </a:moveTo>
                  <a:lnTo>
                    <a:pt x="417894" y="0"/>
                  </a:lnTo>
                  <a:lnTo>
                    <a:pt x="525650" y="104833"/>
                  </a:lnTo>
                  <a:lnTo>
                    <a:pt x="571942" y="104833"/>
                  </a:lnTo>
                  <a:close/>
                  <a:moveTo>
                    <a:pt x="566039" y="0"/>
                  </a:moveTo>
                  <a:lnTo>
                    <a:pt x="519747" y="0"/>
                  </a:lnTo>
                  <a:lnTo>
                    <a:pt x="627558" y="104833"/>
                  </a:lnTo>
                  <a:lnTo>
                    <a:pt x="673795" y="104833"/>
                  </a:lnTo>
                  <a:close/>
                  <a:moveTo>
                    <a:pt x="667891" y="0"/>
                  </a:moveTo>
                  <a:lnTo>
                    <a:pt x="622151" y="0"/>
                  </a:lnTo>
                  <a:lnTo>
                    <a:pt x="729466" y="104833"/>
                  </a:lnTo>
                  <a:lnTo>
                    <a:pt x="775703" y="104833"/>
                  </a:lnTo>
                  <a:close/>
                  <a:moveTo>
                    <a:pt x="770297" y="0"/>
                  </a:moveTo>
                  <a:lnTo>
                    <a:pt x="724005" y="0"/>
                  </a:lnTo>
                  <a:lnTo>
                    <a:pt x="831816" y="104833"/>
                  </a:lnTo>
                  <a:lnTo>
                    <a:pt x="878108" y="104833"/>
                  </a:lnTo>
                  <a:close/>
                  <a:moveTo>
                    <a:pt x="872203" y="0"/>
                  </a:moveTo>
                  <a:lnTo>
                    <a:pt x="825911" y="0"/>
                  </a:lnTo>
                  <a:lnTo>
                    <a:pt x="933722" y="104833"/>
                  </a:lnTo>
                  <a:lnTo>
                    <a:pt x="979959" y="104833"/>
                  </a:lnTo>
                  <a:close/>
                  <a:moveTo>
                    <a:pt x="974057" y="0"/>
                  </a:moveTo>
                  <a:lnTo>
                    <a:pt x="927820" y="0"/>
                  </a:lnTo>
                  <a:lnTo>
                    <a:pt x="1035576" y="104833"/>
                  </a:lnTo>
                  <a:lnTo>
                    <a:pt x="1081868" y="104833"/>
                  </a:lnTo>
                  <a:close/>
                  <a:moveTo>
                    <a:pt x="1075964" y="0"/>
                  </a:moveTo>
                  <a:lnTo>
                    <a:pt x="1030169" y="0"/>
                  </a:lnTo>
                  <a:lnTo>
                    <a:pt x="1137484" y="104833"/>
                  </a:lnTo>
                  <a:lnTo>
                    <a:pt x="1183775" y="104833"/>
                  </a:lnTo>
                  <a:close/>
                  <a:moveTo>
                    <a:pt x="1178369" y="0"/>
                  </a:moveTo>
                  <a:lnTo>
                    <a:pt x="1132077" y="0"/>
                  </a:lnTo>
                  <a:lnTo>
                    <a:pt x="1239888" y="104833"/>
                  </a:lnTo>
                  <a:lnTo>
                    <a:pt x="1286125" y="104833"/>
                  </a:lnTo>
                  <a:close/>
                </a:path>
              </a:pathLst>
            </a:custGeom>
            <a:gradFill>
              <a:gsLst>
                <a:gs pos="30000">
                  <a:srgbClr val="3293F6"/>
                </a:gs>
                <a:gs pos="100000">
                  <a:srgbClr val="65E0FA"/>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47" name="图形"/>
            <p:cNvSpPr/>
            <p:nvPr userDrawn="1">
              <p:custDataLst>
                <p:tags r:id="rId11"/>
              </p:custDataLst>
            </p:nvPr>
          </p:nvSpPr>
          <p:spPr>
            <a:xfrm>
              <a:off x="1339177" y="6386409"/>
              <a:ext cx="131420" cy="131420"/>
            </a:xfrm>
            <a:prstGeom prst="ellipse">
              <a:avLst/>
            </a:prstGeom>
            <a:grpFill/>
            <a:ln>
              <a:solidFill>
                <a:srgbClr val="93C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pic>
        <p:nvPicPr>
          <p:cNvPr id="4" name="图形" descr="112172-removebg-preview"/>
          <p:cNvPicPr>
            <a:picLocks noChangeAspect="1"/>
          </p:cNvPicPr>
          <p:nvPr/>
        </p:nvPicPr>
        <p:blipFill>
          <a:blip r:embed="rId33"/>
          <a:srcRect t="23007" b="23998"/>
          <a:stretch>
            <a:fillRect/>
          </a:stretch>
        </p:blipFill>
        <p:spPr>
          <a:xfrm>
            <a:off x="32385" y="968377"/>
            <a:ext cx="5603875" cy="4454525"/>
          </a:xfrm>
          <a:prstGeom prst="rect">
            <a:avLst/>
          </a:prstGeom>
        </p:spPr>
      </p:pic>
      <p:sp>
        <p:nvSpPr>
          <p:cNvPr id="5" name="图形"/>
          <p:cNvSpPr txBox="1"/>
          <p:nvPr/>
        </p:nvSpPr>
        <p:spPr>
          <a:xfrm>
            <a:off x="5352415" y="1206502"/>
            <a:ext cx="6096000" cy="252285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800" noProof="0" dirty="0">
                <a:ln w="25400">
                  <a:solidFill>
                    <a:prstClr val="white"/>
                  </a:solidFill>
                </a:ln>
                <a:solidFill>
                  <a:srgbClr val="3293F6"/>
                </a:solidFill>
                <a:effectLst/>
                <a:uLnTx/>
                <a:uFillTx/>
                <a:latin typeface="思源宋体 CN Heavy" panose="02020900000000000000" charset="-122"/>
                <a:ea typeface="思源宋体 CN Heavy" panose="02020900000000000000" charset="-122"/>
                <a:cs typeface="+mn-ea"/>
                <a:sym typeface="+mn-lt"/>
              </a:rPr>
              <a:t>01</a:t>
            </a:r>
          </a:p>
        </p:txBody>
      </p:sp>
      <p:sp>
        <p:nvSpPr>
          <p:cNvPr id="6" name="图形"/>
          <p:cNvSpPr txBox="1"/>
          <p:nvPr/>
        </p:nvSpPr>
        <p:spPr>
          <a:xfrm>
            <a:off x="5408929" y="3129282"/>
            <a:ext cx="6135371"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58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5800" dirty="0">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思源宋体 CN Heavy" panose="02020900000000000000" charset="-122"/>
            </a:endParaRPr>
          </a:p>
        </p:txBody>
      </p:sp>
      <p:sp>
        <p:nvSpPr>
          <p:cNvPr id="7" name="图形"/>
          <p:cNvSpPr/>
          <p:nvPr/>
        </p:nvSpPr>
        <p:spPr bwMode="auto">
          <a:xfrm>
            <a:off x="5483860" y="4108452"/>
            <a:ext cx="6252211" cy="8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 here.</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endPar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宋体 CN Heavy" panose="02020900000000000000" charset="-122"/>
              <a:sym typeface="+mn-ea"/>
            </a:endParaRPr>
          </a:p>
        </p:txBody>
      </p:sp>
      <p:grpSp>
        <p:nvGrpSpPr>
          <p:cNvPr id="8" name="图形"/>
          <p:cNvGrpSpPr/>
          <p:nvPr/>
        </p:nvGrpSpPr>
        <p:grpSpPr>
          <a:xfrm>
            <a:off x="10402572" y="5499735"/>
            <a:ext cx="1160145" cy="114300"/>
            <a:chOff x="14679" y="7893"/>
            <a:chExt cx="1827" cy="180"/>
          </a:xfrm>
          <a:gradFill>
            <a:gsLst>
              <a:gs pos="76000">
                <a:srgbClr val="3293F6"/>
              </a:gs>
              <a:gs pos="0">
                <a:srgbClr val="65E0FA"/>
              </a:gs>
            </a:gsLst>
            <a:lin ang="10800000" scaled="0"/>
          </a:gradFill>
        </p:grpSpPr>
        <p:sp>
          <p:nvSpPr>
            <p:cNvPr id="9" name="图形"/>
            <p:cNvSpPr/>
            <p:nvPr>
              <p:custDataLst>
                <p:tags r:id="rId4"/>
              </p:custDataLst>
            </p:nvPr>
          </p:nvSpPr>
          <p:spPr>
            <a:xfrm>
              <a:off x="15667"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 name="图形"/>
            <p:cNvSpPr/>
            <p:nvPr>
              <p:custDataLst>
                <p:tags r:id="rId5"/>
              </p:custDataLst>
            </p:nvPr>
          </p:nvSpPr>
          <p:spPr>
            <a:xfrm>
              <a:off x="1599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36" name="图形"/>
            <p:cNvSpPr/>
            <p:nvPr>
              <p:custDataLst>
                <p:tags r:id="rId6"/>
              </p:custDataLst>
            </p:nvPr>
          </p:nvSpPr>
          <p:spPr>
            <a:xfrm>
              <a:off x="1632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38" name="图形"/>
            <p:cNvSpPr/>
            <p:nvPr>
              <p:custDataLst>
                <p:tags r:id="rId7"/>
              </p:custDataLst>
            </p:nvPr>
          </p:nvSpPr>
          <p:spPr>
            <a:xfrm>
              <a:off x="14679"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39" name="图形"/>
            <p:cNvSpPr/>
            <p:nvPr>
              <p:custDataLst>
                <p:tags r:id="rId8"/>
              </p:custDataLst>
            </p:nvPr>
          </p:nvSpPr>
          <p:spPr>
            <a:xfrm>
              <a:off x="1500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43" name="图形"/>
            <p:cNvSpPr/>
            <p:nvPr>
              <p:custDataLst>
                <p:tags r:id="rId9"/>
              </p:custDataLst>
            </p:nvPr>
          </p:nvSpPr>
          <p:spPr>
            <a:xfrm>
              <a:off x="1533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grpSp>
      <p:sp>
        <p:nvSpPr>
          <p:cNvPr id="54" name="图形"/>
          <p:cNvSpPr/>
          <p:nvPr/>
        </p:nvSpPr>
        <p:spPr>
          <a:xfrm>
            <a:off x="8758538" y="2012027"/>
            <a:ext cx="280959" cy="280960"/>
          </a:xfrm>
          <a:prstGeom prst="rect">
            <a:avLst/>
          </a:prstGeom>
          <a:blipFill>
            <a:blip r:embed="rId34">
              <a:extLst>
                <a:ext uri="{96DAC541-7B7A-43D3-8B79-37D633B846F1}">
                  <asvg:svgBlip xmlns:asvg="http://schemas.microsoft.com/office/drawing/2016/SVG/main" r:embed="rId3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95000"/>
                  <a:lumOff val="5000"/>
                </a:schemeClr>
              </a:solidFill>
              <a:cs typeface="思源黑体旧字形 Light" panose="020B0300000000000000" charset="-128"/>
            </a:endParaRPr>
          </a:p>
        </p:txBody>
      </p:sp>
      <p:sp>
        <p:nvSpPr>
          <p:cNvPr id="55" name="图形"/>
          <p:cNvSpPr txBox="1"/>
          <p:nvPr/>
        </p:nvSpPr>
        <p:spPr>
          <a:xfrm>
            <a:off x="7463156" y="2352675"/>
            <a:ext cx="2295525" cy="645160"/>
          </a:xfrm>
          <a:prstGeom prst="rect">
            <a:avLst/>
          </a:prstGeom>
          <a:noFill/>
        </p:spPr>
        <p:txBody>
          <a:bodyPr wrap="square" rtlCol="0" anchor="t">
            <a:spAutoFit/>
          </a:bodyPr>
          <a:lstStyle/>
          <a:p>
            <a:pPr algn="l"/>
            <a:r>
              <a:rPr lang="en-US" altLang="zh-CN">
                <a:solidFill>
                  <a:srgbClr val="3293F6"/>
                </a:solidFill>
                <a:latin typeface="思源宋体 CN Heavy" panose="02020900000000000000" charset="-122"/>
                <a:ea typeface="思源宋体 CN Heavy" panose="02020900000000000000" charset="-122"/>
                <a:cs typeface="思源黑体旧字形 Light" panose="020B0300000000000000" charset="-128"/>
                <a:sym typeface="+mn-ea"/>
              </a:rPr>
              <a:t>BUSINESS</a:t>
            </a:r>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 </a:t>
            </a:r>
          </a:p>
          <a:p>
            <a:pPr algn="l"/>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REPORT</a:t>
            </a:r>
          </a:p>
        </p:txBody>
      </p:sp>
      <p:cxnSp>
        <p:nvCxnSpPr>
          <p:cNvPr id="83" name="图形"/>
          <p:cNvCxnSpPr/>
          <p:nvPr/>
        </p:nvCxnSpPr>
        <p:spPr>
          <a:xfrm flipV="1">
            <a:off x="5456555" y="5555617"/>
            <a:ext cx="4709160" cy="12065"/>
          </a:xfrm>
          <a:prstGeom prst="line">
            <a:avLst/>
          </a:prstGeom>
          <a:ln w="2222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图形"/>
          <p:cNvGrpSpPr/>
          <p:nvPr/>
        </p:nvGrpSpPr>
        <p:grpSpPr>
          <a:xfrm>
            <a:off x="8985252" y="2441577"/>
            <a:ext cx="1935201" cy="461645"/>
            <a:chOff x="11652" y="3732"/>
            <a:chExt cx="2792" cy="727"/>
          </a:xfrm>
        </p:grpSpPr>
        <p:sp>
          <p:nvSpPr>
            <p:cNvPr id="57" name="图形"/>
            <p:cNvSpPr/>
            <p:nvPr>
              <p:custDataLst>
                <p:tags r:id="rId2"/>
              </p:custDataLst>
            </p:nvPr>
          </p:nvSpPr>
          <p:spPr>
            <a:xfrm>
              <a:off x="11652" y="3742"/>
              <a:ext cx="2623" cy="707"/>
            </a:xfrm>
            <a:prstGeom prst="roundRect">
              <a:avLst>
                <a:gd name="adj" fmla="val 50000"/>
              </a:avLst>
            </a:prstGeom>
            <a:gradFill>
              <a:gsLst>
                <a:gs pos="9000">
                  <a:srgbClr val="3293F6"/>
                </a:gs>
                <a:gs pos="100000">
                  <a:srgbClr val="65E0F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schemeClr val="bg1"/>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58" name="图形"/>
            <p:cNvSpPr txBox="1"/>
            <p:nvPr>
              <p:custDataLst>
                <p:tags r:id="rId3"/>
              </p:custDataLst>
            </p:nvPr>
          </p:nvSpPr>
          <p:spPr>
            <a:xfrm>
              <a:off x="11730" y="3732"/>
              <a:ext cx="2714" cy="727"/>
            </a:xfrm>
            <a:prstGeom prst="rect">
              <a:avLst/>
            </a:prstGeom>
            <a:noFill/>
          </p:spPr>
          <p:txBody>
            <a:bodyPr wrap="square" rtlCol="0" anchor="t">
              <a:spAutoFit/>
            </a:bodyPr>
            <a:lstStyle/>
            <a:p>
              <a:r>
                <a:rPr lang="en-US" altLang="zh-CN" sz="2400">
                  <a:solidFill>
                    <a:schemeClr val="bg1"/>
                  </a:solidFill>
                  <a:effectLst>
                    <a:outerShdw blurRad="431800" sx="102000" sy="102000" algn="ctr" rotWithShape="0">
                      <a:prstClr val="black">
                        <a:alpha val="13000"/>
                      </a:prstClr>
                    </a:outerShdw>
                  </a:effectLst>
                  <a:latin typeface="思源宋体 CN Heavy" panose="02020900000000000000" charset="-122"/>
                  <a:ea typeface="思源宋体 CN Heavy" panose="02020900000000000000" charset="-122"/>
                  <a:cs typeface="思源黑体旧字形 Light" panose="020B0300000000000000" charset="-128"/>
                  <a:sym typeface="+mn-ea"/>
                </a:rPr>
                <a:t>PART ONE</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6" grpId="0"/>
      <p:bldP spid="6" grpId="1"/>
      <p:bldP spid="7" grpId="0"/>
      <p:bldP spid="7" grpId="1"/>
      <p:bldP spid="54" grpId="0" bldLvl="0" animBg="1"/>
      <p:bldP spid="54" grpId="1" animBg="1"/>
      <p:bldP spid="55" grpId="0"/>
      <p:bldP spid="5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653099" y="1286510"/>
            <a:ext cx="10805160" cy="4284980"/>
            <a:chOff x="1393508" y="1382395"/>
            <a:chExt cx="10805160" cy="4284980"/>
          </a:xfrm>
        </p:grpSpPr>
        <p:sp>
          <p:nvSpPr>
            <p:cNvPr id="23" name="图形"/>
            <p:cNvSpPr/>
            <p:nvPr>
              <p:custDataLst>
                <p:tags r:id="rId2"/>
              </p:custDataLst>
            </p:nvPr>
          </p:nvSpPr>
          <p:spPr bwMode="auto">
            <a:xfrm>
              <a:off x="1393826" y="2208530"/>
              <a:ext cx="2010901" cy="363483"/>
            </a:xfrm>
            <a:prstGeom prst="roundRect">
              <a:avLst>
                <a:gd name="adj" fmla="val 50000"/>
              </a:avLst>
            </a:prstGeom>
            <a:gradFill>
              <a:gsLst>
                <a:gs pos="21000">
                  <a:schemeClr val="accent1"/>
                </a:gs>
                <a:gs pos="100000">
                  <a:schemeClr val="accent2"/>
                </a:gs>
              </a:gsLst>
              <a:lin ang="2700000" scaled="0"/>
            </a:gra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l"/>
              <a:r>
                <a:rPr lang="en-US" altLang="zh-CN"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24" name="图形"/>
            <p:cNvSpPr/>
            <p:nvPr>
              <p:custDataLst>
                <p:tags r:id="rId3"/>
              </p:custDataLst>
            </p:nvPr>
          </p:nvSpPr>
          <p:spPr>
            <a:xfrm>
              <a:off x="1393508" y="2611120"/>
              <a:ext cx="2988945" cy="1022350"/>
            </a:xfrm>
            <a:prstGeom prst="snip2SameRect">
              <a:avLst>
                <a:gd name="adj1" fmla="val 0"/>
                <a:gd name="adj2" fmla="val 0"/>
              </a:avLst>
            </a:prstGeom>
            <a:ln>
              <a:noFill/>
            </a:ln>
          </p:spPr>
          <p:txBody>
            <a:bodyPr wrap="square" anchor="t"/>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5" name="图形"/>
            <p:cNvSpPr/>
            <p:nvPr>
              <p:custDataLst>
                <p:tags r:id="rId4"/>
              </p:custDataLst>
            </p:nvPr>
          </p:nvSpPr>
          <p:spPr bwMode="auto">
            <a:xfrm>
              <a:off x="4782821" y="2208530"/>
              <a:ext cx="2010725" cy="363416"/>
            </a:xfrm>
            <a:prstGeom prst="roundRect">
              <a:avLst>
                <a:gd name="adj" fmla="val 50000"/>
              </a:avLst>
            </a:prstGeom>
            <a:gradFill>
              <a:gsLst>
                <a:gs pos="21000">
                  <a:schemeClr val="accent1"/>
                </a:gs>
                <a:gs pos="100000">
                  <a:schemeClr val="accent2"/>
                </a:gs>
              </a:gsLst>
              <a:lin ang="2700000" scaled="0"/>
            </a:gra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l"/>
              <a:r>
                <a:rPr lang="en-US" altLang="zh-CN"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26" name="图形"/>
            <p:cNvSpPr/>
            <p:nvPr>
              <p:custDataLst>
                <p:tags r:id="rId5"/>
              </p:custDataLst>
            </p:nvPr>
          </p:nvSpPr>
          <p:spPr>
            <a:xfrm>
              <a:off x="4782503" y="2611120"/>
              <a:ext cx="2988945" cy="610235"/>
            </a:xfrm>
            <a:prstGeom prst="snip2SameRect">
              <a:avLst>
                <a:gd name="adj1" fmla="val 0"/>
                <a:gd name="adj2" fmla="val 0"/>
              </a:avLst>
            </a:prstGeom>
            <a:ln>
              <a:noFill/>
            </a:ln>
          </p:spPr>
          <p:txBody>
            <a:bodyPr wrap="square" anchor="t"/>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7" name="图形"/>
            <p:cNvSpPr/>
            <p:nvPr>
              <p:custDataLst>
                <p:tags r:id="rId6"/>
              </p:custDataLst>
            </p:nvPr>
          </p:nvSpPr>
          <p:spPr bwMode="auto">
            <a:xfrm>
              <a:off x="1393826" y="4065270"/>
              <a:ext cx="2010725" cy="363416"/>
            </a:xfrm>
            <a:prstGeom prst="roundRect">
              <a:avLst>
                <a:gd name="adj" fmla="val 50000"/>
              </a:avLst>
            </a:prstGeom>
            <a:gradFill>
              <a:gsLst>
                <a:gs pos="21000">
                  <a:schemeClr val="accent1"/>
                </a:gs>
                <a:gs pos="100000">
                  <a:schemeClr val="accent2"/>
                </a:gs>
              </a:gsLst>
              <a:lin ang="2700000" scaled="0"/>
            </a:gra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l"/>
              <a:r>
                <a:rPr lang="en-US" altLang="zh-CN"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28" name="图形"/>
            <p:cNvSpPr/>
            <p:nvPr>
              <p:custDataLst>
                <p:tags r:id="rId7"/>
              </p:custDataLst>
            </p:nvPr>
          </p:nvSpPr>
          <p:spPr>
            <a:xfrm>
              <a:off x="1393508" y="4467860"/>
              <a:ext cx="2988945" cy="610235"/>
            </a:xfrm>
            <a:prstGeom prst="snip2SameRect">
              <a:avLst>
                <a:gd name="adj1" fmla="val 0"/>
                <a:gd name="adj2" fmla="val 0"/>
              </a:avLst>
            </a:prstGeom>
            <a:ln>
              <a:noFill/>
            </a:ln>
          </p:spPr>
          <p:txBody>
            <a:bodyPr wrap="square" anchor="t"/>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 name="图形"/>
            <p:cNvSpPr/>
            <p:nvPr>
              <p:custDataLst>
                <p:tags r:id="rId8"/>
              </p:custDataLst>
            </p:nvPr>
          </p:nvSpPr>
          <p:spPr bwMode="auto">
            <a:xfrm>
              <a:off x="4782821" y="4065270"/>
              <a:ext cx="2010725" cy="363416"/>
            </a:xfrm>
            <a:prstGeom prst="roundRect">
              <a:avLst>
                <a:gd name="adj" fmla="val 50000"/>
              </a:avLst>
            </a:prstGeom>
            <a:gradFill>
              <a:gsLst>
                <a:gs pos="21000">
                  <a:schemeClr val="accent1"/>
                </a:gs>
                <a:gs pos="100000">
                  <a:schemeClr val="accent2"/>
                </a:gs>
              </a:gsLst>
              <a:lin ang="2700000" scaled="0"/>
            </a:gra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l"/>
              <a:r>
                <a:rPr lang="en-US" altLang="zh-CN"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b="1" dirty="0">
                <a:solidFill>
                  <a:schemeClr val="bg1"/>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30" name="图形"/>
            <p:cNvSpPr/>
            <p:nvPr>
              <p:custDataLst>
                <p:tags r:id="rId9"/>
              </p:custDataLst>
            </p:nvPr>
          </p:nvSpPr>
          <p:spPr>
            <a:xfrm>
              <a:off x="4782503" y="4467860"/>
              <a:ext cx="2988945" cy="610235"/>
            </a:xfrm>
            <a:prstGeom prst="snip2SameRect">
              <a:avLst>
                <a:gd name="adj1" fmla="val 0"/>
                <a:gd name="adj2" fmla="val 0"/>
              </a:avLst>
            </a:prstGeom>
            <a:ln>
              <a:noFill/>
            </a:ln>
          </p:spPr>
          <p:txBody>
            <a:bodyPr wrap="square" anchor="t"/>
            <a:lstStyle/>
            <a:p>
              <a:pPr algn="l">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pic>
          <p:nvPicPr>
            <p:cNvPr id="2" name="图形" descr="E:\006包图网\素材\029商务3D\112167-removebg-preview.png112167-removebg-preview"/>
            <p:cNvPicPr>
              <a:picLocks noChangeAspect="1"/>
            </p:cNvPicPr>
            <p:nvPr>
              <p:custDataLst>
                <p:tags r:id="rId10"/>
              </p:custDataLst>
            </p:nvPr>
          </p:nvPicPr>
          <p:blipFill>
            <a:blip r:embed="rId12"/>
            <a:srcRect l="5833" t="20554" r="8631" b="21539"/>
            <a:stretch>
              <a:fillRect/>
            </a:stretch>
          </p:blipFill>
          <p:spPr>
            <a:xfrm flipH="1">
              <a:off x="7980363" y="1382395"/>
              <a:ext cx="4218305" cy="4284980"/>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1141730" y="1271270"/>
            <a:ext cx="9783445" cy="4345940"/>
            <a:chOff x="1798" y="2002"/>
            <a:chExt cx="15407" cy="6844"/>
          </a:xfrm>
        </p:grpSpPr>
        <p:grpSp>
          <p:nvGrpSpPr>
            <p:cNvPr id="7" name="组合 6"/>
            <p:cNvGrpSpPr/>
            <p:nvPr/>
          </p:nvGrpSpPr>
          <p:grpSpPr>
            <a:xfrm>
              <a:off x="1980" y="2002"/>
              <a:ext cx="14980" cy="6844"/>
              <a:chOff x="1683" y="2222"/>
              <a:chExt cx="11027" cy="5038"/>
            </a:xfrm>
          </p:grpSpPr>
          <p:sp>
            <p:nvSpPr>
              <p:cNvPr id="8" name="图形"/>
              <p:cNvSpPr/>
              <p:nvPr>
                <p:custDataLst>
                  <p:tags r:id="rId17"/>
                </p:custDataLst>
              </p:nvPr>
            </p:nvSpPr>
            <p:spPr>
              <a:xfrm rot="5400000">
                <a:off x="3220" y="4697"/>
                <a:ext cx="3297" cy="1828"/>
              </a:xfrm>
              <a:prstGeom prst="roundRect">
                <a:avLst>
                  <a:gd name="adj" fmla="val 50000"/>
                </a:avLst>
              </a:prstGeom>
              <a:solidFill>
                <a:schemeClr val="bg1"/>
              </a:solidFill>
              <a:ln>
                <a:noFill/>
              </a:ln>
              <a:effectLst>
                <a:outerShdw blurRad="762000" dist="38100" dir="10800000" algn="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13" name="图形"/>
              <p:cNvSpPr/>
              <p:nvPr>
                <p:custDataLst>
                  <p:tags r:id="rId18"/>
                </p:custDataLst>
              </p:nvPr>
            </p:nvSpPr>
            <p:spPr>
              <a:xfrm>
                <a:off x="4217" y="5785"/>
                <a:ext cx="1335" cy="1335"/>
              </a:xfrm>
              <a:prstGeom prst="ellipse">
                <a:avLst/>
              </a:prstGeom>
              <a:gradFill>
                <a:gsLst>
                  <a:gs pos="18000">
                    <a:schemeClr val="accent1"/>
                  </a:gs>
                  <a:gs pos="100000">
                    <a:schemeClr val="accent2"/>
                  </a:gs>
                </a:gsLst>
                <a:lin ang="27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9" name="图形"/>
              <p:cNvSpPr/>
              <p:nvPr>
                <p:custDataLst>
                  <p:tags r:id="rId19"/>
                </p:custDataLst>
              </p:nvPr>
            </p:nvSpPr>
            <p:spPr>
              <a:xfrm rot="5400000">
                <a:off x="481" y="4315"/>
                <a:ext cx="4118" cy="1714"/>
              </a:xfrm>
              <a:prstGeom prst="roundRect">
                <a:avLst>
                  <a:gd name="adj" fmla="val 50000"/>
                </a:avLst>
              </a:prstGeom>
              <a:solidFill>
                <a:schemeClr val="bg1"/>
              </a:solidFill>
              <a:ln>
                <a:noFill/>
              </a:ln>
              <a:effectLst>
                <a:outerShdw blurRad="762000" dist="38100" dir="10800000" algn="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10" name="图形"/>
              <p:cNvSpPr/>
              <p:nvPr>
                <p:custDataLst>
                  <p:tags r:id="rId20"/>
                </p:custDataLst>
              </p:nvPr>
            </p:nvSpPr>
            <p:spPr>
              <a:xfrm>
                <a:off x="1844" y="5744"/>
                <a:ext cx="1417" cy="1417"/>
              </a:xfrm>
              <a:prstGeom prst="ellipse">
                <a:avLst/>
              </a:prstGeom>
              <a:gradFill>
                <a:gsLst>
                  <a:gs pos="18000">
                    <a:schemeClr val="accent1"/>
                  </a:gs>
                  <a:gs pos="100000">
                    <a:schemeClr val="accent2"/>
                  </a:gs>
                </a:gsLst>
                <a:lin ang="2700000" scaled="0"/>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15" name="图形"/>
              <p:cNvSpPr/>
              <p:nvPr>
                <p:custDataLst>
                  <p:tags r:id="rId21"/>
                </p:custDataLst>
              </p:nvPr>
            </p:nvSpPr>
            <p:spPr>
              <a:xfrm rot="5400000">
                <a:off x="7497" y="4317"/>
                <a:ext cx="4056" cy="1828"/>
              </a:xfrm>
              <a:prstGeom prst="roundRect">
                <a:avLst>
                  <a:gd name="adj" fmla="val 50000"/>
                </a:avLst>
              </a:prstGeom>
              <a:solidFill>
                <a:schemeClr val="bg1"/>
              </a:solidFill>
              <a:ln>
                <a:noFill/>
              </a:ln>
              <a:effectLst>
                <a:outerShdw blurRad="762000" dist="38100" dir="10800000" algn="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11" name="图形"/>
              <p:cNvSpPr/>
              <p:nvPr>
                <p:custDataLst>
                  <p:tags r:id="rId22"/>
                </p:custDataLst>
              </p:nvPr>
            </p:nvSpPr>
            <p:spPr>
              <a:xfrm>
                <a:off x="8880" y="5785"/>
                <a:ext cx="1335" cy="1335"/>
              </a:xfrm>
              <a:prstGeom prst="ellipse">
                <a:avLst/>
              </a:prstGeom>
              <a:gradFill>
                <a:gsLst>
                  <a:gs pos="18000">
                    <a:schemeClr val="accent1"/>
                  </a:gs>
                  <a:gs pos="100000">
                    <a:schemeClr val="accent2"/>
                  </a:gs>
                </a:gsLst>
                <a:lin ang="27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25" name="图形"/>
              <p:cNvSpPr/>
              <p:nvPr>
                <p:custDataLst>
                  <p:tags r:id="rId23"/>
                </p:custDataLst>
              </p:nvPr>
            </p:nvSpPr>
            <p:spPr>
              <a:xfrm rot="5400000">
                <a:off x="5137" y="4315"/>
                <a:ext cx="4118" cy="1714"/>
              </a:xfrm>
              <a:prstGeom prst="roundRect">
                <a:avLst>
                  <a:gd name="adj" fmla="val 50000"/>
                </a:avLst>
              </a:prstGeom>
              <a:solidFill>
                <a:schemeClr val="bg1"/>
              </a:solidFill>
              <a:ln>
                <a:noFill/>
              </a:ln>
              <a:effectLst>
                <a:outerShdw blurRad="762000" dist="38100" dir="10800000" algn="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39" name="图形"/>
              <p:cNvSpPr/>
              <p:nvPr>
                <p:custDataLst>
                  <p:tags r:id="rId24"/>
                </p:custDataLst>
              </p:nvPr>
            </p:nvSpPr>
            <p:spPr>
              <a:xfrm>
                <a:off x="6507" y="5744"/>
                <a:ext cx="1417" cy="1417"/>
              </a:xfrm>
              <a:prstGeom prst="ellipse">
                <a:avLst/>
              </a:prstGeom>
              <a:gradFill>
                <a:gsLst>
                  <a:gs pos="18000">
                    <a:schemeClr val="accent1"/>
                  </a:gs>
                  <a:gs pos="100000">
                    <a:schemeClr val="accent2"/>
                  </a:gs>
                </a:gsLst>
                <a:lin ang="2700000" scaled="0"/>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41" name="图形"/>
              <p:cNvSpPr/>
              <p:nvPr>
                <p:custDataLst>
                  <p:tags r:id="rId25"/>
                </p:custDataLst>
              </p:nvPr>
            </p:nvSpPr>
            <p:spPr>
              <a:xfrm rot="5400000">
                <a:off x="9351" y="3867"/>
                <a:ext cx="5004" cy="1714"/>
              </a:xfrm>
              <a:prstGeom prst="roundRect">
                <a:avLst>
                  <a:gd name="adj" fmla="val 48249"/>
                </a:avLst>
              </a:prstGeom>
              <a:solidFill>
                <a:schemeClr val="bg1"/>
              </a:solidFill>
              <a:ln>
                <a:noFill/>
              </a:ln>
              <a:effectLst>
                <a:outerShdw blurRad="762000" dist="38100" dir="10800000" algn="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43" name="图形"/>
              <p:cNvSpPr/>
              <p:nvPr>
                <p:custDataLst>
                  <p:tags r:id="rId26"/>
                </p:custDataLst>
              </p:nvPr>
            </p:nvSpPr>
            <p:spPr>
              <a:xfrm>
                <a:off x="11171" y="5744"/>
                <a:ext cx="1417" cy="1417"/>
              </a:xfrm>
              <a:prstGeom prst="ellipse">
                <a:avLst/>
              </a:prstGeom>
              <a:gradFill>
                <a:gsLst>
                  <a:gs pos="18000">
                    <a:schemeClr val="accent1"/>
                  </a:gs>
                  <a:gs pos="100000">
                    <a:schemeClr val="accent2"/>
                  </a:gs>
                </a:gsLst>
                <a:lin ang="2700000" scaled="0"/>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grpSp>
        <p:sp>
          <p:nvSpPr>
            <p:cNvPr id="44" name="图形"/>
            <p:cNvSpPr txBox="1"/>
            <p:nvPr>
              <p:custDataLst>
                <p:tags r:id="rId2"/>
              </p:custDataLst>
            </p:nvPr>
          </p:nvSpPr>
          <p:spPr>
            <a:xfrm>
              <a:off x="1798" y="3933"/>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45" name="图形"/>
            <p:cNvSpPr txBox="1"/>
            <p:nvPr>
              <p:custDataLst>
                <p:tags r:id="rId3"/>
              </p:custDataLst>
            </p:nvPr>
          </p:nvSpPr>
          <p:spPr>
            <a:xfrm>
              <a:off x="2096" y="4495"/>
              <a:ext cx="2071" cy="1890"/>
            </a:xfrm>
            <a:prstGeom prst="rect">
              <a:avLst/>
            </a:prstGeom>
            <a:noFill/>
          </p:spPr>
          <p:txBody>
            <a:bodyPr wrap="square" rtlCol="0">
              <a:spAutoFit/>
            </a:bodyPr>
            <a:lstStyle/>
            <a:p>
              <a:pPr algn="ct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46" name="图形"/>
            <p:cNvSpPr txBox="1"/>
            <p:nvPr>
              <p:custDataLst>
                <p:tags r:id="rId4"/>
              </p:custDataLst>
            </p:nvPr>
          </p:nvSpPr>
          <p:spPr>
            <a:xfrm>
              <a:off x="8148" y="3933"/>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47" name="图形"/>
            <p:cNvSpPr txBox="1"/>
            <p:nvPr>
              <p:custDataLst>
                <p:tags r:id="rId5"/>
              </p:custDataLst>
            </p:nvPr>
          </p:nvSpPr>
          <p:spPr>
            <a:xfrm>
              <a:off x="8446" y="4495"/>
              <a:ext cx="2071" cy="1890"/>
            </a:xfrm>
            <a:prstGeom prst="rect">
              <a:avLst/>
            </a:prstGeom>
            <a:noFill/>
          </p:spPr>
          <p:txBody>
            <a:bodyPr wrap="square" rtlCol="0">
              <a:spAutoFit/>
            </a:bodyPr>
            <a:lstStyle/>
            <a:p>
              <a:pPr algn="ct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48" name="图形"/>
            <p:cNvSpPr txBox="1"/>
            <p:nvPr>
              <p:custDataLst>
                <p:tags r:id="rId6"/>
              </p:custDataLst>
            </p:nvPr>
          </p:nvSpPr>
          <p:spPr>
            <a:xfrm>
              <a:off x="14478" y="2768"/>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49" name="图形"/>
            <p:cNvSpPr txBox="1"/>
            <p:nvPr>
              <p:custDataLst>
                <p:tags r:id="rId7"/>
              </p:custDataLst>
            </p:nvPr>
          </p:nvSpPr>
          <p:spPr>
            <a:xfrm>
              <a:off x="14776" y="3330"/>
              <a:ext cx="2071" cy="1849"/>
            </a:xfrm>
            <a:prstGeom prst="rect">
              <a:avLst/>
            </a:prstGeom>
            <a:noFill/>
          </p:spPr>
          <p:txBody>
            <a:bodyPr wrap="square" rtlCol="0">
              <a:spAutoFit/>
            </a:bodyPr>
            <a:lstStyle/>
            <a:p>
              <a:pPr algn="ct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0" name="图形"/>
            <p:cNvSpPr txBox="1"/>
            <p:nvPr>
              <p:custDataLst>
                <p:tags r:id="rId8"/>
              </p:custDataLst>
            </p:nvPr>
          </p:nvSpPr>
          <p:spPr>
            <a:xfrm>
              <a:off x="11296" y="3933"/>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51" name="图形"/>
            <p:cNvSpPr txBox="1"/>
            <p:nvPr>
              <p:custDataLst>
                <p:tags r:id="rId9"/>
              </p:custDataLst>
            </p:nvPr>
          </p:nvSpPr>
          <p:spPr>
            <a:xfrm>
              <a:off x="11594" y="4495"/>
              <a:ext cx="2071" cy="1890"/>
            </a:xfrm>
            <a:prstGeom prst="rect">
              <a:avLst/>
            </a:prstGeom>
            <a:noFill/>
          </p:spPr>
          <p:txBody>
            <a:bodyPr wrap="square" rtlCol="0">
              <a:spAutoFit/>
            </a:bodyPr>
            <a:lstStyle/>
            <a:p>
              <a:pPr algn="ct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2" name="图形"/>
            <p:cNvSpPr txBox="1"/>
            <p:nvPr>
              <p:custDataLst>
                <p:tags r:id="rId10"/>
              </p:custDataLst>
            </p:nvPr>
          </p:nvSpPr>
          <p:spPr>
            <a:xfrm>
              <a:off x="5014" y="4793"/>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b="1" dirty="0">
                <a:solidFill>
                  <a:schemeClr val="tx1">
                    <a:lumMod val="75000"/>
                    <a:lumOff val="25000"/>
                  </a:schemeClr>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53" name="图形"/>
            <p:cNvSpPr txBox="1"/>
            <p:nvPr>
              <p:custDataLst>
                <p:tags r:id="rId11"/>
              </p:custDataLst>
            </p:nvPr>
          </p:nvSpPr>
          <p:spPr>
            <a:xfrm>
              <a:off x="5221" y="5355"/>
              <a:ext cx="2328" cy="1413"/>
            </a:xfrm>
            <a:prstGeom prst="rect">
              <a:avLst/>
            </a:prstGeom>
            <a:noFill/>
          </p:spPr>
          <p:txBody>
            <a:bodyPr wrap="square" rtlCol="0">
              <a:spAutoFit/>
            </a:bodyPr>
            <a:lstStyle/>
            <a:p>
              <a:pPr algn="ctr">
                <a:lnSpc>
                  <a:spcPct val="150000"/>
                </a:lnSpc>
                <a:defRPr/>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4" name="图形"/>
            <p:cNvSpPr/>
            <p:nvPr>
              <p:custDataLst>
                <p:tags r:id="rId12"/>
              </p:custDataLst>
            </p:nvPr>
          </p:nvSpPr>
          <p:spPr bwMode="auto">
            <a:xfrm>
              <a:off x="2637" y="7224"/>
              <a:ext cx="1049" cy="1051"/>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55" name="图形"/>
            <p:cNvSpPr/>
            <p:nvPr>
              <p:custDataLst>
                <p:tags r:id="rId13"/>
              </p:custDataLst>
            </p:nvPr>
          </p:nvSpPr>
          <p:spPr bwMode="auto">
            <a:xfrm>
              <a:off x="12143" y="7270"/>
              <a:ext cx="1043" cy="89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56" name="图形"/>
            <p:cNvSpPr/>
            <p:nvPr>
              <p:custDataLst>
                <p:tags r:id="rId14"/>
              </p:custDataLst>
            </p:nvPr>
          </p:nvSpPr>
          <p:spPr bwMode="auto">
            <a:xfrm>
              <a:off x="5780" y="7232"/>
              <a:ext cx="1055" cy="104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57" name="图形"/>
            <p:cNvSpPr/>
            <p:nvPr>
              <p:custDataLst>
                <p:tags r:id="rId15"/>
              </p:custDataLst>
            </p:nvPr>
          </p:nvSpPr>
          <p:spPr>
            <a:xfrm>
              <a:off x="8973" y="7270"/>
              <a:ext cx="968" cy="96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rgbClr val="FFFFFF"/>
                </a:solidFill>
                <a:ea typeface="思源宋体 CN Heavy" panose="02020900000000000000" charset="-122"/>
                <a:cs typeface="思源黑体旧字形 Light" panose="020B0300000000000000" charset="-128"/>
              </a:endParaRPr>
            </a:p>
          </p:txBody>
        </p:sp>
        <p:sp>
          <p:nvSpPr>
            <p:cNvPr id="66" name="图形"/>
            <p:cNvSpPr/>
            <p:nvPr>
              <p:custDataLst>
                <p:tags r:id="rId16"/>
              </p:custDataLst>
            </p:nvPr>
          </p:nvSpPr>
          <p:spPr bwMode="auto">
            <a:xfrm>
              <a:off x="15227" y="7411"/>
              <a:ext cx="1203" cy="82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思源宋体 CN Heavy" panose="02020900000000000000" charset="-122"/>
                <a:cs typeface="思源黑体旧字形 Light" panose="020B0300000000000000" charset="-128"/>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图形"/>
          <p:cNvGrpSpPr/>
          <p:nvPr/>
        </p:nvGrpSpPr>
        <p:grpSpPr>
          <a:xfrm>
            <a:off x="1059815" y="2058671"/>
            <a:ext cx="9704071" cy="3211195"/>
            <a:chOff x="1999" y="3456"/>
            <a:chExt cx="15282" cy="5057"/>
          </a:xfrm>
        </p:grpSpPr>
        <p:sp>
          <p:nvSpPr>
            <p:cNvPr id="19" name="图形"/>
            <p:cNvSpPr/>
            <p:nvPr>
              <p:custDataLst>
                <p:tags r:id="rId2"/>
              </p:custDataLst>
            </p:nvPr>
          </p:nvSpPr>
          <p:spPr>
            <a:xfrm>
              <a:off x="9553" y="3709"/>
              <a:ext cx="353" cy="353"/>
            </a:xfrm>
            <a:prstGeom prst="ellipse">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3" name="图形"/>
            <p:cNvSpPr/>
            <p:nvPr>
              <p:custDataLst>
                <p:tags r:id="rId3"/>
              </p:custDataLst>
            </p:nvPr>
          </p:nvSpPr>
          <p:spPr>
            <a:xfrm flipV="1">
              <a:off x="4105" y="4062"/>
              <a:ext cx="690" cy="690"/>
            </a:xfrm>
            <a:prstGeom prst="ellipse">
              <a:avLst/>
            </a:prstGeom>
            <a:gradFill>
              <a:gsLst>
                <a:gs pos="11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endParaRPr lang="zh-CN" altLang="en-US">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cxnSp>
          <p:nvCxnSpPr>
            <p:cNvPr id="25" name="图形"/>
            <p:cNvCxnSpPr>
              <a:stCxn id="23" idx="7"/>
              <a:endCxn id="31" idx="2"/>
            </p:cNvCxnSpPr>
            <p:nvPr>
              <p:custDataLst>
                <p:tags r:id="rId4"/>
              </p:custDataLst>
            </p:nvPr>
          </p:nvCxnSpPr>
          <p:spPr>
            <a:xfrm>
              <a:off x="4694" y="4651"/>
              <a:ext cx="976" cy="1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图形"/>
            <p:cNvCxnSpPr>
              <a:stCxn id="31" idx="6"/>
              <a:endCxn id="19" idx="2"/>
            </p:cNvCxnSpPr>
            <p:nvPr>
              <p:custDataLst>
                <p:tags r:id="rId5"/>
              </p:custDataLst>
            </p:nvPr>
          </p:nvCxnSpPr>
          <p:spPr>
            <a:xfrm flipV="1">
              <a:off x="7800" y="3886"/>
              <a:ext cx="1753" cy="176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图形"/>
            <p:cNvCxnSpPr>
              <a:stCxn id="19" idx="6"/>
              <a:endCxn id="33" idx="2"/>
            </p:cNvCxnSpPr>
            <p:nvPr>
              <p:custDataLst>
                <p:tags r:id="rId6"/>
              </p:custDataLst>
            </p:nvPr>
          </p:nvCxnSpPr>
          <p:spPr>
            <a:xfrm>
              <a:off x="9906" y="3886"/>
              <a:ext cx="1674" cy="177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图形"/>
            <p:cNvCxnSpPr>
              <a:stCxn id="33" idx="6"/>
            </p:cNvCxnSpPr>
            <p:nvPr>
              <p:custDataLst>
                <p:tags r:id="rId7"/>
              </p:custDataLst>
            </p:nvPr>
          </p:nvCxnSpPr>
          <p:spPr>
            <a:xfrm flipV="1">
              <a:off x="13710" y="4712"/>
              <a:ext cx="577" cy="947"/>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图形"/>
            <p:cNvSpPr/>
            <p:nvPr>
              <p:custDataLst>
                <p:tags r:id="rId8"/>
              </p:custDataLst>
            </p:nvPr>
          </p:nvSpPr>
          <p:spPr>
            <a:xfrm>
              <a:off x="5835" y="4751"/>
              <a:ext cx="1800" cy="1800"/>
            </a:xfrm>
            <a:prstGeom prst="ellipse">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9"/>
              </p:custDataLst>
            </p:nvPr>
          </p:nvSpPr>
          <p:spPr>
            <a:xfrm flipV="1">
              <a:off x="5670" y="4586"/>
              <a:ext cx="2130" cy="2130"/>
            </a:xfrm>
            <a:prstGeom prst="ellipse">
              <a:avLst/>
            </a:prstGeom>
            <a:noFill/>
            <a:ln w="3175">
              <a:solidFill>
                <a:schemeClr val="bg2">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3200" b="1" dirty="0">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2" name="图形"/>
            <p:cNvSpPr/>
            <p:nvPr>
              <p:custDataLst>
                <p:tags r:id="rId10"/>
              </p:custDataLst>
            </p:nvPr>
          </p:nvSpPr>
          <p:spPr>
            <a:xfrm>
              <a:off x="11745" y="4759"/>
              <a:ext cx="1800" cy="1800"/>
            </a:xfrm>
            <a:prstGeom prst="ellipse">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3" name="图形"/>
            <p:cNvSpPr/>
            <p:nvPr>
              <p:custDataLst>
                <p:tags r:id="rId11"/>
              </p:custDataLst>
            </p:nvPr>
          </p:nvSpPr>
          <p:spPr>
            <a:xfrm flipV="1">
              <a:off x="11580" y="4594"/>
              <a:ext cx="2130" cy="2130"/>
            </a:xfrm>
            <a:prstGeom prst="ellipse">
              <a:avLst/>
            </a:prstGeom>
            <a:noFill/>
            <a:ln w="3175">
              <a:solidFill>
                <a:schemeClr val="bg2">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3200" b="1" dirty="0">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4" name="图形"/>
            <p:cNvSpPr/>
            <p:nvPr>
              <p:custDataLst>
                <p:tags r:id="rId12"/>
              </p:custDataLst>
            </p:nvPr>
          </p:nvSpPr>
          <p:spPr>
            <a:xfrm flipV="1">
              <a:off x="14128" y="4062"/>
              <a:ext cx="690" cy="690"/>
            </a:xfrm>
            <a:prstGeom prst="ellipse">
              <a:avLst/>
            </a:prstGeom>
            <a:gradFill>
              <a:gsLst>
                <a:gs pos="11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endParaRPr lang="zh-CN" altLang="en-US">
                <a:solidFill>
                  <a:schemeClr val="bg1"/>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0" name="图形"/>
            <p:cNvSpPr/>
            <p:nvPr>
              <p:custDataLst>
                <p:tags r:id="rId13"/>
              </p:custDataLst>
            </p:nvPr>
          </p:nvSpPr>
          <p:spPr>
            <a:xfrm>
              <a:off x="11463" y="3456"/>
              <a:ext cx="2590" cy="606"/>
            </a:xfrm>
            <a:prstGeom prst="roundRect">
              <a:avLst>
                <a:gd name="adj" fmla="val 50000"/>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41" name="图形"/>
            <p:cNvSpPr/>
            <p:nvPr>
              <p:custDataLst>
                <p:tags r:id="rId14"/>
              </p:custDataLst>
            </p:nvPr>
          </p:nvSpPr>
          <p:spPr>
            <a:xfrm>
              <a:off x="5287" y="3456"/>
              <a:ext cx="2590" cy="606"/>
            </a:xfrm>
            <a:prstGeom prst="roundRect">
              <a:avLst>
                <a:gd name="adj" fmla="val 50000"/>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6" name="图形"/>
            <p:cNvSpPr/>
            <p:nvPr>
              <p:custDataLst>
                <p:tags r:id="rId15"/>
              </p:custDataLst>
            </p:nvPr>
          </p:nvSpPr>
          <p:spPr>
            <a:xfrm>
              <a:off x="2208" y="5858"/>
              <a:ext cx="2590" cy="606"/>
            </a:xfrm>
            <a:prstGeom prst="roundRect">
              <a:avLst>
                <a:gd name="adj" fmla="val 50000"/>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9" name="图形"/>
            <p:cNvSpPr/>
            <p:nvPr>
              <p:custDataLst>
                <p:tags r:id="rId16"/>
              </p:custDataLst>
            </p:nvPr>
          </p:nvSpPr>
          <p:spPr>
            <a:xfrm>
              <a:off x="14690" y="5945"/>
              <a:ext cx="2590" cy="606"/>
            </a:xfrm>
            <a:prstGeom prst="roundRect">
              <a:avLst>
                <a:gd name="adj" fmla="val 50000"/>
              </a:avLst>
            </a:prstGeom>
            <a:gradFill>
              <a:gsLst>
                <a:gs pos="11000">
                  <a:schemeClr val="accent1"/>
                </a:gs>
                <a:gs pos="100000">
                  <a:schemeClr val="accent2"/>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rPr>
                <a:t>Add title</a:t>
              </a:r>
              <a:endParaRPr lang="zh-CN" altLang="en-US" dirty="0">
                <a:solidFill>
                  <a:schemeClr val="bg1"/>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pic>
          <p:nvPicPr>
            <p:cNvPr id="10" name="图形" descr="303b32313534323730343bbbfad0b5b9a4c8cb"/>
            <p:cNvPicPr>
              <a:picLocks noChangeAspect="1"/>
            </p:cNvPicPr>
            <p:nvPr>
              <p:custDataLst>
                <p:tags r:id="rId17"/>
              </p:custDataLst>
            </p:nvPr>
          </p:nvPicPr>
          <p:blipFill>
            <a:blip r:embed="rId21">
              <a:extLst>
                <a:ext uri="{96DAC541-7B7A-43D3-8B79-37D633B846F1}">
                  <asvg:svgBlip xmlns:asvg="http://schemas.microsoft.com/office/drawing/2016/SVG/main" r:embed="rId22"/>
                </a:ext>
              </a:extLst>
            </a:blip>
            <a:stretch>
              <a:fillRect/>
            </a:stretch>
          </p:blipFill>
          <p:spPr>
            <a:xfrm>
              <a:off x="6239" y="5121"/>
              <a:ext cx="1060" cy="1060"/>
            </a:xfrm>
            <a:prstGeom prst="rect">
              <a:avLst/>
            </a:prstGeom>
          </p:spPr>
        </p:pic>
        <p:pic>
          <p:nvPicPr>
            <p:cNvPr id="11" name="图形" descr="303b32313534323730343bbbfad0b5b9a4c8cb"/>
            <p:cNvPicPr>
              <a:picLocks noChangeAspect="1"/>
            </p:cNvPicPr>
            <p:nvPr>
              <p:custDataLst>
                <p:tags r:id="rId18"/>
              </p:custDataLst>
            </p:nvPr>
          </p:nvPicPr>
          <p:blipFill>
            <a:blip r:embed="rId21">
              <a:extLst>
                <a:ext uri="{96DAC541-7B7A-43D3-8B79-37D633B846F1}">
                  <asvg:svgBlip xmlns:asvg="http://schemas.microsoft.com/office/drawing/2016/SVG/main" r:embed="rId22"/>
                </a:ext>
              </a:extLst>
            </a:blip>
            <a:stretch>
              <a:fillRect/>
            </a:stretch>
          </p:blipFill>
          <p:spPr>
            <a:xfrm>
              <a:off x="12115" y="5121"/>
              <a:ext cx="1060" cy="1060"/>
            </a:xfrm>
            <a:prstGeom prst="rect">
              <a:avLst/>
            </a:prstGeom>
          </p:spPr>
        </p:pic>
        <p:sp>
          <p:nvSpPr>
            <p:cNvPr id="12" name="图形"/>
            <p:cNvSpPr txBox="1"/>
            <p:nvPr>
              <p:custDataLst>
                <p:tags r:id="rId19"/>
              </p:custDataLst>
            </p:nvPr>
          </p:nvSpPr>
          <p:spPr>
            <a:xfrm>
              <a:off x="1999" y="7120"/>
              <a:ext cx="15282" cy="1393"/>
            </a:xfrm>
            <a:prstGeom prst="rect">
              <a:avLst/>
            </a:prstGeom>
            <a:noFill/>
          </p:spPr>
          <p:txBody>
            <a:bodyPr wrap="square" rtlCol="0">
              <a:spAutoFit/>
            </a:bodyPr>
            <a:lstStyle/>
            <a:p>
              <a:pPr algn="ctr">
                <a:lnSpc>
                  <a:spcPct val="150000"/>
                </a:lnSpc>
              </a:pPr>
              <a:r>
                <a:rPr lang="en-US" altLang="zh-CN"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text content, such as keywords, some brief introductions, </a:t>
              </a:r>
              <a:r>
                <a:rPr lang="en-US" altLang="zh-CN" dirty="0" err="1">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etc.Click</a:t>
              </a:r>
              <a:r>
                <a:rPr lang="en-US" altLang="zh-CN"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 here to add text content, such as keywords, some brief introductions, etc.</a:t>
              </a:r>
              <a:endParaRPr lang="zh-CN" altLang="en-US" dirty="0">
                <a:solidFill>
                  <a:schemeClr val="tx1">
                    <a:lumMod val="65000"/>
                    <a:lumOff val="3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535306" y="1478280"/>
            <a:ext cx="10862945" cy="4335780"/>
            <a:chOff x="843" y="3168"/>
            <a:chExt cx="17107" cy="6828"/>
          </a:xfrm>
        </p:grpSpPr>
        <p:grpSp>
          <p:nvGrpSpPr>
            <p:cNvPr id="2" name="图形"/>
            <p:cNvGrpSpPr/>
            <p:nvPr/>
          </p:nvGrpSpPr>
          <p:grpSpPr>
            <a:xfrm>
              <a:off x="8705" y="3710"/>
              <a:ext cx="9245" cy="5525"/>
              <a:chOff x="8705" y="3710"/>
              <a:chExt cx="9245" cy="5525"/>
            </a:xfrm>
          </p:grpSpPr>
          <p:sp>
            <p:nvSpPr>
              <p:cNvPr id="9" name="图形"/>
              <p:cNvSpPr/>
              <p:nvPr>
                <p:custDataLst>
                  <p:tags r:id="rId3"/>
                </p:custDataLst>
              </p:nvPr>
            </p:nvSpPr>
            <p:spPr>
              <a:xfrm>
                <a:off x="8895" y="6474"/>
                <a:ext cx="823" cy="823"/>
              </a:xfrm>
              <a:prstGeom prst="rect">
                <a:avLst/>
              </a:prstGeom>
              <a:gradFill>
                <a:gsLst>
                  <a:gs pos="9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18" name="图形"/>
              <p:cNvSpPr/>
              <p:nvPr>
                <p:custDataLst>
                  <p:tags r:id="rId4"/>
                </p:custDataLst>
              </p:nvPr>
            </p:nvSpPr>
            <p:spPr>
              <a:xfrm>
                <a:off x="8895" y="8208"/>
                <a:ext cx="823" cy="823"/>
              </a:xfrm>
              <a:prstGeom prst="rect">
                <a:avLst/>
              </a:prstGeom>
              <a:gradFill>
                <a:gsLst>
                  <a:gs pos="9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19" name="图形"/>
              <p:cNvSpPr/>
              <p:nvPr>
                <p:custDataLst>
                  <p:tags r:id="rId5"/>
                </p:custDataLst>
              </p:nvPr>
            </p:nvSpPr>
            <p:spPr>
              <a:xfrm>
                <a:off x="13685" y="6474"/>
                <a:ext cx="823" cy="823"/>
              </a:xfrm>
              <a:prstGeom prst="rect">
                <a:avLst/>
              </a:prstGeom>
              <a:gradFill>
                <a:gsLst>
                  <a:gs pos="9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20" name="图形"/>
              <p:cNvSpPr/>
              <p:nvPr>
                <p:custDataLst>
                  <p:tags r:id="rId6"/>
                </p:custDataLst>
              </p:nvPr>
            </p:nvSpPr>
            <p:spPr>
              <a:xfrm>
                <a:off x="13685" y="8208"/>
                <a:ext cx="823" cy="823"/>
              </a:xfrm>
              <a:prstGeom prst="rect">
                <a:avLst/>
              </a:prstGeom>
              <a:gradFill>
                <a:gsLst>
                  <a:gs pos="9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grpSp>
            <p:nvGrpSpPr>
              <p:cNvPr id="54" name="组合 53"/>
              <p:cNvGrpSpPr/>
              <p:nvPr/>
            </p:nvGrpSpPr>
            <p:grpSpPr>
              <a:xfrm>
                <a:off x="8705" y="3710"/>
                <a:ext cx="9080" cy="1930"/>
                <a:chOff x="7583812" y="3362125"/>
                <a:chExt cx="5555971" cy="1180580"/>
              </a:xfrm>
            </p:grpSpPr>
            <p:sp>
              <p:nvSpPr>
                <p:cNvPr id="55" name="图形"/>
                <p:cNvSpPr/>
                <p:nvPr>
                  <p:custDataLst>
                    <p:tags r:id="rId19"/>
                  </p:custDataLst>
                </p:nvPr>
              </p:nvSpPr>
              <p:spPr>
                <a:xfrm>
                  <a:off x="7583812" y="3775608"/>
                  <a:ext cx="5555971" cy="767097"/>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6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text content, such as keywords, some brief introductions, etc.</a:t>
                  </a:r>
                  <a:endParaRPr lang="zh-CN" altLang="en-US" sz="16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56" name="图形"/>
                <p:cNvSpPr/>
                <p:nvPr>
                  <p:custDataLst>
                    <p:tags r:id="rId20"/>
                  </p:custDataLst>
                </p:nvPr>
              </p:nvSpPr>
              <p:spPr>
                <a:xfrm>
                  <a:off x="7583812" y="3362125"/>
                  <a:ext cx="2050551" cy="444844"/>
                </a:xfrm>
                <a:prstGeom prst="rect">
                  <a:avLst/>
                </a:prstGeom>
              </p:spPr>
              <p:txBody>
                <a:bodyPr wrap="square">
                  <a:spAutoFit/>
                  <a:scene3d>
                    <a:camera prst="orthographicFront"/>
                    <a:lightRig rig="threePt" dir="t"/>
                  </a:scene3d>
                  <a:sp3d contourW="12700"/>
                </a:bodyPr>
                <a:lstStyle/>
                <a:p>
                  <a:pPr algn="l" eaLnBrk="1" fontAlgn="auto" hangingPunct="1">
                    <a:spcBef>
                      <a:spcPts val="0"/>
                    </a:spcBef>
                    <a:spcAft>
                      <a:spcPts val="0"/>
                    </a:spcAft>
                    <a:defRPr/>
                  </a:pPr>
                  <a:r>
                    <a:rPr lang="en-US" altLang="zh-CN" sz="24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2400" b="1"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grpSp>
          <p:sp>
            <p:nvSpPr>
              <p:cNvPr id="63" name="图形"/>
              <p:cNvSpPr/>
              <p:nvPr>
                <p:custDataLst>
                  <p:tags r:id="rId7"/>
                </p:custDataLst>
              </p:nvPr>
            </p:nvSpPr>
            <p:spPr>
              <a:xfrm>
                <a:off x="9089" y="6673"/>
                <a:ext cx="437" cy="421"/>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65" name="图形"/>
              <p:cNvSpPr/>
              <p:nvPr>
                <p:custDataLst>
                  <p:tags r:id="rId8"/>
                </p:custDataLst>
              </p:nvPr>
            </p:nvSpPr>
            <p:spPr>
              <a:xfrm>
                <a:off x="9093" y="8399"/>
                <a:ext cx="429" cy="437"/>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64" name="图形"/>
              <p:cNvSpPr/>
              <p:nvPr>
                <p:custDataLst>
                  <p:tags r:id="rId9"/>
                </p:custDataLst>
              </p:nvPr>
            </p:nvSpPr>
            <p:spPr>
              <a:xfrm>
                <a:off x="13879" y="6666"/>
                <a:ext cx="437" cy="4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66" name="图形"/>
              <p:cNvSpPr/>
              <p:nvPr>
                <p:custDataLst>
                  <p:tags r:id="rId10"/>
                </p:custDataLst>
              </p:nvPr>
            </p:nvSpPr>
            <p:spPr>
              <a:xfrm>
                <a:off x="13879" y="8415"/>
                <a:ext cx="437" cy="404"/>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latin typeface="思源黑体旧字形 Light" panose="020B0300000000000000" charset="-128"/>
                  <a:ea typeface="思源宋体 CN Heavy" panose="02020900000000000000" charset="-122"/>
                  <a:cs typeface="思源黑体旧字形 Light" panose="020B0300000000000000" charset="-128"/>
                </a:endParaRPr>
              </a:p>
            </p:txBody>
          </p:sp>
          <p:sp>
            <p:nvSpPr>
              <p:cNvPr id="21" name="图形"/>
              <p:cNvSpPr/>
              <p:nvPr>
                <p:custDataLst>
                  <p:tags r:id="rId11"/>
                </p:custDataLst>
              </p:nvPr>
            </p:nvSpPr>
            <p:spPr>
              <a:xfrm>
                <a:off x="9703" y="6639"/>
                <a:ext cx="3400" cy="977"/>
              </a:xfrm>
              <a:prstGeom prst="rect">
                <a:avLst/>
              </a:prstGeom>
              <a:ln>
                <a:noFill/>
              </a:ln>
            </p:spPr>
            <p:txBody>
              <a:bodyPr wrap="square">
                <a:spAutoFit/>
                <a:scene3d>
                  <a:camera prst="orthographicFront"/>
                  <a:lightRig rig="threePt" dir="t"/>
                </a:scene3d>
                <a:sp3d contourW="12700"/>
              </a:bodyPr>
              <a:lstStyle/>
              <a:p>
                <a:pPr algn="l" defTabSz="685800">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3" name="图形"/>
              <p:cNvSpPr/>
              <p:nvPr>
                <p:custDataLst>
                  <p:tags r:id="rId12"/>
                </p:custDataLst>
              </p:nvPr>
            </p:nvSpPr>
            <p:spPr>
              <a:xfrm>
                <a:off x="9703" y="6317"/>
                <a:ext cx="3235" cy="531"/>
              </a:xfrm>
              <a:prstGeom prst="rect">
                <a:avLst/>
              </a:prstGeom>
              <a:ln>
                <a:noFill/>
              </a:ln>
            </p:spPr>
            <p:txBody>
              <a:bodyPr wrap="square">
                <a:spAutoFit/>
                <a:scene3d>
                  <a:camera prst="orthographicFront"/>
                  <a:lightRig rig="threePt" dir="t"/>
                </a:scene3d>
                <a:sp3d contourW="12700"/>
              </a:bodyPr>
              <a:lstStyle/>
              <a:p>
                <a:pPr algn="l"/>
                <a:r>
                  <a:rPr lang="en-US" altLang="zh-CN" sz="1600"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1600" b="1"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24" name="图形"/>
              <p:cNvSpPr/>
              <p:nvPr>
                <p:custDataLst>
                  <p:tags r:id="rId13"/>
                </p:custDataLst>
              </p:nvPr>
            </p:nvSpPr>
            <p:spPr>
              <a:xfrm>
                <a:off x="9703" y="8258"/>
                <a:ext cx="3400" cy="977"/>
              </a:xfrm>
              <a:prstGeom prst="rect">
                <a:avLst/>
              </a:prstGeom>
              <a:ln>
                <a:noFill/>
              </a:ln>
            </p:spPr>
            <p:txBody>
              <a:bodyPr wrap="square">
                <a:spAutoFit/>
                <a:scene3d>
                  <a:camera prst="orthographicFront"/>
                  <a:lightRig rig="threePt" dir="t"/>
                </a:scene3d>
                <a:sp3d contourW="12700"/>
              </a:bodyPr>
              <a:lstStyle/>
              <a:p>
                <a:pPr algn="l" defTabSz="685800">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5" name="图形"/>
              <p:cNvSpPr/>
              <p:nvPr>
                <p:custDataLst>
                  <p:tags r:id="rId14"/>
                </p:custDataLst>
              </p:nvPr>
            </p:nvSpPr>
            <p:spPr>
              <a:xfrm>
                <a:off x="9703" y="7936"/>
                <a:ext cx="3235" cy="531"/>
              </a:xfrm>
              <a:prstGeom prst="rect">
                <a:avLst/>
              </a:prstGeom>
              <a:ln>
                <a:noFill/>
              </a:ln>
            </p:spPr>
            <p:txBody>
              <a:bodyPr wrap="square">
                <a:spAutoFit/>
                <a:scene3d>
                  <a:camera prst="orthographicFront"/>
                  <a:lightRig rig="threePt" dir="t"/>
                </a:scene3d>
                <a:sp3d contourW="12700"/>
              </a:bodyPr>
              <a:lstStyle/>
              <a:p>
                <a:pPr algn="l"/>
                <a:r>
                  <a:rPr lang="en-US" altLang="zh-CN" sz="1600"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1600" b="1"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26" name="图形"/>
              <p:cNvSpPr/>
              <p:nvPr>
                <p:custDataLst>
                  <p:tags r:id="rId15"/>
                </p:custDataLst>
              </p:nvPr>
            </p:nvSpPr>
            <p:spPr>
              <a:xfrm>
                <a:off x="14550" y="6639"/>
                <a:ext cx="3400" cy="977"/>
              </a:xfrm>
              <a:prstGeom prst="rect">
                <a:avLst/>
              </a:prstGeom>
              <a:ln>
                <a:noFill/>
              </a:ln>
            </p:spPr>
            <p:txBody>
              <a:bodyPr wrap="square">
                <a:spAutoFit/>
                <a:scene3d>
                  <a:camera prst="orthographicFront"/>
                  <a:lightRig rig="threePt" dir="t"/>
                </a:scene3d>
                <a:sp3d contourW="12700"/>
              </a:bodyPr>
              <a:lstStyle/>
              <a:p>
                <a:pPr algn="l" defTabSz="685800">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7" name="图形"/>
              <p:cNvSpPr/>
              <p:nvPr>
                <p:custDataLst>
                  <p:tags r:id="rId16"/>
                </p:custDataLst>
              </p:nvPr>
            </p:nvSpPr>
            <p:spPr>
              <a:xfrm>
                <a:off x="14550" y="6317"/>
                <a:ext cx="3235" cy="531"/>
              </a:xfrm>
              <a:prstGeom prst="rect">
                <a:avLst/>
              </a:prstGeom>
              <a:ln>
                <a:noFill/>
              </a:ln>
            </p:spPr>
            <p:txBody>
              <a:bodyPr wrap="square">
                <a:spAutoFit/>
                <a:scene3d>
                  <a:camera prst="orthographicFront"/>
                  <a:lightRig rig="threePt" dir="t"/>
                </a:scene3d>
                <a:sp3d contourW="12700"/>
              </a:bodyPr>
              <a:lstStyle/>
              <a:p>
                <a:pPr algn="l"/>
                <a:r>
                  <a:rPr lang="en-US" altLang="zh-CN" sz="1600"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1600" b="1"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28" name="图形"/>
              <p:cNvSpPr/>
              <p:nvPr>
                <p:custDataLst>
                  <p:tags r:id="rId17"/>
                </p:custDataLst>
              </p:nvPr>
            </p:nvSpPr>
            <p:spPr>
              <a:xfrm>
                <a:off x="14550" y="8258"/>
                <a:ext cx="3400" cy="977"/>
              </a:xfrm>
              <a:prstGeom prst="rect">
                <a:avLst/>
              </a:prstGeom>
              <a:ln>
                <a:noFill/>
              </a:ln>
            </p:spPr>
            <p:txBody>
              <a:bodyPr wrap="square">
                <a:spAutoFit/>
                <a:scene3d>
                  <a:camera prst="orthographicFront"/>
                  <a:lightRig rig="threePt" dir="t"/>
                </a:scene3d>
                <a:sp3d contourW="12700"/>
              </a:bodyPr>
              <a:lstStyle/>
              <a:p>
                <a:pPr algn="l" defTabSz="685800">
                  <a:lnSpc>
                    <a:spcPct val="150000"/>
                  </a:lnSpc>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9" name="图形"/>
              <p:cNvSpPr/>
              <p:nvPr>
                <p:custDataLst>
                  <p:tags r:id="rId18"/>
                </p:custDataLst>
              </p:nvPr>
            </p:nvSpPr>
            <p:spPr>
              <a:xfrm>
                <a:off x="14550" y="7936"/>
                <a:ext cx="3235" cy="531"/>
              </a:xfrm>
              <a:prstGeom prst="rect">
                <a:avLst/>
              </a:prstGeom>
              <a:ln>
                <a:noFill/>
              </a:ln>
            </p:spPr>
            <p:txBody>
              <a:bodyPr wrap="square">
                <a:spAutoFit/>
                <a:scene3d>
                  <a:camera prst="orthographicFront"/>
                  <a:lightRig rig="threePt" dir="t"/>
                </a:scene3d>
                <a:sp3d contourW="12700"/>
              </a:bodyPr>
              <a:lstStyle/>
              <a:p>
                <a:pPr algn="l"/>
                <a:r>
                  <a:rPr lang="en-US" altLang="zh-CN" sz="1600"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1600" b="1" dirty="0">
                  <a:solidFill>
                    <a:srgbClr val="000000"/>
                  </a:solidFill>
                  <a:latin typeface="思源宋体 CN Heavy" panose="02020900000000000000" charset="-122"/>
                  <a:ea typeface="思源宋体 CN Heavy" panose="02020900000000000000" charset="-122"/>
                  <a:cs typeface="思源黑体旧字形 Light" panose="020B0300000000000000" charset="-128"/>
                  <a:sym typeface="+mn-ea"/>
                </a:endParaRPr>
              </a:p>
            </p:txBody>
          </p:sp>
        </p:grpSp>
        <p:pic>
          <p:nvPicPr>
            <p:cNvPr id="30" name="图形" descr="E:\006包图网\素材\029商务3D\112392-removebg-preview.png112392-removebg-preview"/>
            <p:cNvPicPr>
              <a:picLocks noChangeAspect="1"/>
            </p:cNvPicPr>
            <p:nvPr>
              <p:custDataLst>
                <p:tags r:id="rId2"/>
              </p:custDataLst>
            </p:nvPr>
          </p:nvPicPr>
          <p:blipFill>
            <a:blip r:embed="rId22"/>
            <a:srcRect t="18778" b="20723"/>
            <a:stretch>
              <a:fillRect/>
            </a:stretch>
          </p:blipFill>
          <p:spPr>
            <a:xfrm>
              <a:off x="843" y="3168"/>
              <a:ext cx="7524" cy="6828"/>
            </a:xfrm>
            <a:prstGeom prst="rect">
              <a:avLst/>
            </a:prstGeom>
          </p:spPr>
        </p:pic>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p:cNvSpPr/>
          <p:nvPr userDrawn="1">
            <p:custDataLst>
              <p:tags r:id="rId2"/>
            </p:custDataLst>
          </p:nvPr>
        </p:nvSpPr>
        <p:spPr>
          <a:xfrm>
            <a:off x="716706" y="5628"/>
            <a:ext cx="4307535" cy="6279266"/>
          </a:xfrm>
          <a:prstGeom prst="round2SameRect">
            <a:avLst>
              <a:gd name="adj1" fmla="val 0"/>
              <a:gd name="adj2" fmla="val 50000"/>
            </a:avLst>
          </a:prstGeom>
          <a:gradFill flip="none" rotWithShape="1">
            <a:gsLst>
              <a:gs pos="0">
                <a:srgbClr val="C3F5FD">
                  <a:alpha val="0"/>
                </a:srgbClr>
              </a:gs>
              <a:gs pos="100000">
                <a:srgbClr val="65E0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Light" panose="020B0300000000000000" charset="-128"/>
              <a:ea typeface="思源黑体旧字形 Light" panose="020B0300000000000000" charset="-128"/>
              <a:cs typeface="思源黑体旧字形 Light" panose="020B0300000000000000" charset="-128"/>
            </a:endParaRPr>
          </a:p>
        </p:txBody>
      </p:sp>
      <p:grpSp>
        <p:nvGrpSpPr>
          <p:cNvPr id="34" name="图形"/>
          <p:cNvGrpSpPr/>
          <p:nvPr userDrawn="1"/>
        </p:nvGrpSpPr>
        <p:grpSpPr>
          <a:xfrm>
            <a:off x="3050372" y="289121"/>
            <a:ext cx="1807453" cy="567970"/>
            <a:chOff x="9404335" y="680601"/>
            <a:chExt cx="1807453" cy="567970"/>
          </a:xfrm>
        </p:grpSpPr>
        <p:grpSp>
          <p:nvGrpSpPr>
            <p:cNvPr id="59" name="Google Shape;350;p5"/>
            <p:cNvGrpSpPr/>
            <p:nvPr userDrawn="1"/>
          </p:nvGrpSpPr>
          <p:grpSpPr>
            <a:xfrm rot="5400000" flipH="1">
              <a:off x="10027095" y="57841"/>
              <a:ext cx="478121" cy="1723642"/>
              <a:chOff x="8507961" y="909184"/>
              <a:chExt cx="391069" cy="1409817"/>
            </a:xfrm>
          </p:grpSpPr>
          <p:grpSp>
            <p:nvGrpSpPr>
              <p:cNvPr id="60" name="Google Shape;351;p5"/>
              <p:cNvGrpSpPr/>
              <p:nvPr/>
            </p:nvGrpSpPr>
            <p:grpSpPr>
              <a:xfrm flipH="1">
                <a:off x="8784713" y="1897771"/>
                <a:ext cx="114317" cy="421230"/>
                <a:chOff x="9037542" y="4257853"/>
                <a:chExt cx="114169" cy="420684"/>
              </a:xfrm>
            </p:grpSpPr>
            <p:sp>
              <p:nvSpPr>
                <p:cNvPr id="61" name="图形"/>
                <p:cNvSpPr/>
                <p:nvPr>
                  <p:custDataLst>
                    <p:tags r:id="rId36"/>
                  </p:custDataLst>
                </p:nvPr>
              </p:nvSpPr>
              <p:spPr>
                <a:xfrm>
                  <a:off x="9037542" y="4257853"/>
                  <a:ext cx="114169" cy="114169"/>
                </a:xfrm>
                <a:custGeom>
                  <a:avLst/>
                  <a:gdLst/>
                  <a:ahLst/>
                  <a:cxnLst/>
                  <a:rect l="l" t="t" r="r" b="b"/>
                  <a:pathLst>
                    <a:path w="2811" h="2811" extrusionOk="0">
                      <a:moveTo>
                        <a:pt x="1" y="0"/>
                      </a:moveTo>
                      <a:lnTo>
                        <a:pt x="2811" y="0"/>
                      </a:lnTo>
                      <a:lnTo>
                        <a:pt x="2811" y="2810"/>
                      </a:lnTo>
                      <a:lnTo>
                        <a:pt x="1" y="281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2" name="图形"/>
                <p:cNvSpPr/>
                <p:nvPr>
                  <p:custDataLst>
                    <p:tags r:id="rId37"/>
                  </p:custDataLst>
                </p:nvPr>
              </p:nvSpPr>
              <p:spPr>
                <a:xfrm>
                  <a:off x="9037542" y="4411456"/>
                  <a:ext cx="114169" cy="113844"/>
                </a:xfrm>
                <a:custGeom>
                  <a:avLst/>
                  <a:gdLst/>
                  <a:ahLst/>
                  <a:cxnLst/>
                  <a:rect l="l" t="t" r="r" b="b"/>
                  <a:pathLst>
                    <a:path w="2811" h="2803" extrusionOk="0">
                      <a:moveTo>
                        <a:pt x="1" y="1"/>
                      </a:moveTo>
                      <a:lnTo>
                        <a:pt x="2811" y="1"/>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63" name="图形"/>
                <p:cNvSpPr/>
                <p:nvPr>
                  <p:custDataLst>
                    <p:tags r:id="rId38"/>
                  </p:custDataLst>
                </p:nvPr>
              </p:nvSpPr>
              <p:spPr>
                <a:xfrm>
                  <a:off x="9037542" y="4564734"/>
                  <a:ext cx="114169" cy="113803"/>
                </a:xfrm>
                <a:custGeom>
                  <a:avLst/>
                  <a:gdLst/>
                  <a:ahLst/>
                  <a:cxnLst/>
                  <a:rect l="l" t="t" r="r" b="b"/>
                  <a:pathLst>
                    <a:path w="2811" h="2802" extrusionOk="0">
                      <a:moveTo>
                        <a:pt x="1" y="0"/>
                      </a:moveTo>
                      <a:lnTo>
                        <a:pt x="2811" y="0"/>
                      </a:lnTo>
                      <a:lnTo>
                        <a:pt x="2811" y="2802"/>
                      </a:lnTo>
                      <a:lnTo>
                        <a:pt x="1" y="2802"/>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sp>
            <p:nvSpPr>
              <p:cNvPr id="64" name="图形"/>
              <p:cNvSpPr/>
              <p:nvPr>
                <p:custDataLst>
                  <p:tags r:id="rId35"/>
                </p:custDataLst>
              </p:nvPr>
            </p:nvSpPr>
            <p:spPr>
              <a:xfrm>
                <a:off x="8507961" y="909184"/>
                <a:ext cx="331700" cy="1011400"/>
              </a:xfrm>
              <a:custGeom>
                <a:avLst/>
                <a:gdLst/>
                <a:ahLst/>
                <a:cxnLst/>
                <a:rect l="l" t="t" r="r" b="b"/>
                <a:pathLst>
                  <a:path w="13268" h="40456" extrusionOk="0">
                    <a:moveTo>
                      <a:pt x="13268" y="40456"/>
                    </a:moveTo>
                    <a:lnTo>
                      <a:pt x="13268" y="12478"/>
                    </a:lnTo>
                    <a:lnTo>
                      <a:pt x="0" y="0"/>
                    </a:lnTo>
                  </a:path>
                </a:pathLst>
              </a:custGeom>
              <a:noFill/>
              <a:ln w="19050" cap="flat" cmpd="sng">
                <a:solidFill>
                  <a:schemeClr val="bg1"/>
                </a:solidFill>
                <a:prstDash val="solid"/>
                <a:round/>
                <a:headEnd type="none" w="med" len="med"/>
                <a:tailEnd type="none" w="med" len="med"/>
              </a:ln>
            </p:spPr>
            <p:txBody>
              <a:bodyPr/>
              <a:lstStyle/>
              <a:p>
                <a:endParaRPr lang="zh-CN" altLang="en-US">
                  <a:cs typeface="思源黑体旧字形 Light" panose="020B0300000000000000" charset="-128"/>
                </a:endParaRPr>
              </a:p>
            </p:txBody>
          </p:sp>
        </p:grpSp>
        <p:sp>
          <p:nvSpPr>
            <p:cNvPr id="65" name="图形"/>
            <p:cNvSpPr/>
            <p:nvPr userDrawn="1">
              <p:custDataLst>
                <p:tags r:id="rId34"/>
              </p:custDataLst>
            </p:nvPr>
          </p:nvSpPr>
          <p:spPr>
            <a:xfrm>
              <a:off x="11080368" y="1117151"/>
              <a:ext cx="131420" cy="131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nvGrpSpPr>
          <p:cNvPr id="66" name="图形"/>
          <p:cNvGrpSpPr/>
          <p:nvPr userDrawn="1"/>
        </p:nvGrpSpPr>
        <p:grpSpPr>
          <a:xfrm>
            <a:off x="11543718" y="302684"/>
            <a:ext cx="324853" cy="1916215"/>
            <a:chOff x="11067253" y="3844910"/>
            <a:chExt cx="428835" cy="2529576"/>
          </a:xfrm>
          <a:gradFill>
            <a:gsLst>
              <a:gs pos="30000">
                <a:srgbClr val="3293F6"/>
              </a:gs>
              <a:gs pos="100000">
                <a:srgbClr val="65E0FA"/>
              </a:gs>
            </a:gsLst>
            <a:lin ang="2700000" scaled="0"/>
          </a:gradFill>
        </p:grpSpPr>
        <p:grpSp>
          <p:nvGrpSpPr>
            <p:cNvPr id="67" name="Group 19"/>
            <p:cNvGrpSpPr/>
            <p:nvPr userDrawn="1"/>
          </p:nvGrpSpPr>
          <p:grpSpPr>
            <a:xfrm>
              <a:off x="11067253" y="3844910"/>
              <a:ext cx="428835" cy="2529576"/>
              <a:chOff x="10460214" y="4181769"/>
              <a:chExt cx="428835" cy="2529576"/>
            </a:xfrm>
            <a:grpFill/>
          </p:grpSpPr>
          <p:grpSp>
            <p:nvGrpSpPr>
              <p:cNvPr id="68" name="Google Shape;1977;p43"/>
              <p:cNvGrpSpPr/>
              <p:nvPr userDrawn="1"/>
            </p:nvGrpSpPr>
            <p:grpSpPr>
              <a:xfrm>
                <a:off x="10460214" y="4181769"/>
                <a:ext cx="428835" cy="428835"/>
                <a:chOff x="8380157" y="546043"/>
                <a:chExt cx="273300" cy="273300"/>
              </a:xfrm>
              <a:grpFill/>
            </p:grpSpPr>
            <p:sp>
              <p:nvSpPr>
                <p:cNvPr id="69" name="图形"/>
                <p:cNvSpPr/>
                <p:nvPr>
                  <p:custDataLst>
                    <p:tags r:id="rId32"/>
                  </p:custDataLst>
                </p:nvPr>
              </p:nvSpPr>
              <p:spPr>
                <a:xfrm>
                  <a:off x="8380157" y="546043"/>
                  <a:ext cx="273300" cy="273300"/>
                </a:xfrm>
                <a:prstGeom prst="ellipse">
                  <a:avLst/>
                </a:prstGeom>
                <a:gradFill>
                  <a:gsLst>
                    <a:gs pos="6000">
                      <a:srgbClr val="3293F6"/>
                    </a:gs>
                    <a:gs pos="100000">
                      <a:srgbClr val="65E0FA"/>
                    </a:gs>
                  </a:gsLst>
                  <a:lin ang="2700000" scaled="0"/>
                </a:gradFill>
                <a:ln>
                  <a:solidFill>
                    <a:srgbClr val="F6FEFF"/>
                  </a:solidFill>
                </a:ln>
                <a:effectLst>
                  <a:outerShdw blurRad="57150" dist="9525"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思源黑体旧字形 Light" panose="020B0300000000000000" charset="-128"/>
                  </a:endParaRPr>
                </a:p>
              </p:txBody>
            </p:sp>
            <p:sp>
              <p:nvSpPr>
                <p:cNvPr id="70" name="图形"/>
                <p:cNvSpPr/>
                <p:nvPr>
                  <p:custDataLst>
                    <p:tags r:id="rId33"/>
                  </p:custDataLst>
                </p:nvPr>
              </p:nvSpPr>
              <p:spPr>
                <a:xfrm>
                  <a:off x="8418857" y="584743"/>
                  <a:ext cx="195900" cy="195900"/>
                </a:xfrm>
                <a:prstGeom prst="ellipse">
                  <a:avLst/>
                </a:prstGeom>
                <a:gradFill>
                  <a:gsLst>
                    <a:gs pos="6000">
                      <a:srgbClr val="3293F6"/>
                    </a:gs>
                    <a:gs pos="100000">
                      <a:srgbClr val="65E0FA"/>
                    </a:gs>
                  </a:gsLst>
                  <a:lin ang="2700000" scaled="0"/>
                </a:gra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cxnSp>
            <p:nvCxnSpPr>
              <p:cNvPr id="71" name="图形"/>
              <p:cNvCxnSpPr/>
              <p:nvPr userDrawn="1">
                <p:custDataLst>
                  <p:tags r:id="rId31"/>
                </p:custDataLst>
              </p:nvPr>
            </p:nvCxnSpPr>
            <p:spPr>
              <a:xfrm>
                <a:off x="10674635" y="4552545"/>
                <a:ext cx="0" cy="2158800"/>
              </a:xfrm>
              <a:prstGeom prst="straightConnector1">
                <a:avLst/>
              </a:prstGeom>
              <a:grpFill/>
              <a:ln w="19050" cap="flat" cmpd="sng">
                <a:solidFill>
                  <a:schemeClr val="bg2">
                    <a:lumMod val="85000"/>
                  </a:schemeClr>
                </a:solidFill>
                <a:prstDash val="solid"/>
                <a:round/>
                <a:headEnd type="none" w="med" len="med"/>
                <a:tailEnd type="none" w="med" len="med"/>
              </a:ln>
            </p:spPr>
          </p:cxnSp>
        </p:grpSp>
        <p:grpSp>
          <p:nvGrpSpPr>
            <p:cNvPr id="72" name="Group 20"/>
            <p:cNvGrpSpPr/>
            <p:nvPr userDrawn="1"/>
          </p:nvGrpSpPr>
          <p:grpSpPr>
            <a:xfrm rot="16200000">
              <a:off x="11024172" y="5612130"/>
              <a:ext cx="514996" cy="139764"/>
              <a:chOff x="10114279" y="833002"/>
              <a:chExt cx="514996" cy="139764"/>
            </a:xfrm>
            <a:grpFill/>
          </p:grpSpPr>
          <p:sp>
            <p:nvSpPr>
              <p:cNvPr id="73" name="图形"/>
              <p:cNvSpPr/>
              <p:nvPr userDrawn="1">
                <p:custDataLst>
                  <p:tags r:id="rId28"/>
                </p:custDataLst>
              </p:nvPr>
            </p:nvSpPr>
            <p:spPr>
              <a:xfrm rot="5400000">
                <a:off x="10489511" y="833002"/>
                <a:ext cx="139764" cy="139764"/>
              </a:xfrm>
              <a:custGeom>
                <a:avLst/>
                <a:gdLst/>
                <a:ahLst/>
                <a:cxnLst/>
                <a:rect l="l" t="t" r="r" b="b"/>
                <a:pathLst>
                  <a:path w="2811" h="2811" extrusionOk="0">
                    <a:moveTo>
                      <a:pt x="1" y="0"/>
                    </a:moveTo>
                    <a:lnTo>
                      <a:pt x="2811" y="0"/>
                    </a:lnTo>
                    <a:lnTo>
                      <a:pt x="2811" y="2810"/>
                    </a:lnTo>
                    <a:lnTo>
                      <a:pt x="1" y="2810"/>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4" name="图形"/>
              <p:cNvSpPr/>
              <p:nvPr userDrawn="1">
                <p:custDataLst>
                  <p:tags r:id="rId29"/>
                </p:custDataLst>
              </p:nvPr>
            </p:nvSpPr>
            <p:spPr>
              <a:xfrm rot="5400000">
                <a:off x="10301671" y="833201"/>
                <a:ext cx="139764" cy="139366"/>
              </a:xfrm>
              <a:custGeom>
                <a:avLst/>
                <a:gdLst/>
                <a:ahLst/>
                <a:cxnLst/>
                <a:rect l="l" t="t" r="r" b="b"/>
                <a:pathLst>
                  <a:path w="2811" h="2803" extrusionOk="0">
                    <a:moveTo>
                      <a:pt x="1" y="1"/>
                    </a:moveTo>
                    <a:lnTo>
                      <a:pt x="2811" y="1"/>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75" name="图形"/>
              <p:cNvSpPr/>
              <p:nvPr userDrawn="1">
                <p:custDataLst>
                  <p:tags r:id="rId30"/>
                </p:custDataLst>
              </p:nvPr>
            </p:nvSpPr>
            <p:spPr>
              <a:xfrm rot="5400000">
                <a:off x="10114055" y="833226"/>
                <a:ext cx="139764" cy="139316"/>
              </a:xfrm>
              <a:custGeom>
                <a:avLst/>
                <a:gdLst/>
                <a:ahLst/>
                <a:cxnLst/>
                <a:rect l="l" t="t" r="r" b="b"/>
                <a:pathLst>
                  <a:path w="2811" h="2802" extrusionOk="0">
                    <a:moveTo>
                      <a:pt x="1" y="0"/>
                    </a:moveTo>
                    <a:lnTo>
                      <a:pt x="2811" y="0"/>
                    </a:lnTo>
                    <a:lnTo>
                      <a:pt x="2811" y="2802"/>
                    </a:lnTo>
                    <a:lnTo>
                      <a:pt x="1" y="2802"/>
                    </a:lnTo>
                    <a:close/>
                  </a:path>
                </a:pathLst>
              </a:custGeom>
              <a:gradFill>
                <a:gsLst>
                  <a:gs pos="6000">
                    <a:srgbClr val="3293F6"/>
                  </a:gs>
                  <a:gs pos="100000">
                    <a:srgbClr val="65E0FA"/>
                  </a:gs>
                </a:gsLst>
                <a:lin ang="2700000" scaled="0"/>
              </a:gradFill>
              <a:ln>
                <a:solidFill>
                  <a:schemeClr val="bg2">
                    <a:lumMod val="9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grpSp>
        <p:nvGrpSpPr>
          <p:cNvPr id="76" name="图形"/>
          <p:cNvGrpSpPr/>
          <p:nvPr userDrawn="1"/>
        </p:nvGrpSpPr>
        <p:grpSpPr>
          <a:xfrm>
            <a:off x="1287948" y="2871733"/>
            <a:ext cx="3111448" cy="3111446"/>
            <a:chOff x="3237505" y="64853"/>
            <a:chExt cx="6334758" cy="6334756"/>
          </a:xfrm>
        </p:grpSpPr>
        <p:sp>
          <p:nvSpPr>
            <p:cNvPr id="77" name="图形"/>
            <p:cNvSpPr/>
            <p:nvPr userDrawn="1">
              <p:custDataLst>
                <p:tags r:id="rId24"/>
              </p:custDataLst>
            </p:nvPr>
          </p:nvSpPr>
          <p:spPr>
            <a:xfrm>
              <a:off x="3237505" y="64853"/>
              <a:ext cx="6334758" cy="6334756"/>
            </a:xfrm>
            <a:prstGeom prst="arc">
              <a:avLst>
                <a:gd name="adj1" fmla="val 5951839"/>
                <a:gd name="adj2" fmla="val 4734304"/>
              </a:avLst>
            </a:prstGeom>
            <a:solidFill>
              <a:schemeClr val="accent1">
                <a:alpha val="0"/>
              </a:schemeClr>
            </a:solidFill>
            <a:ln w="76200" cap="rnd">
              <a:solidFill>
                <a:schemeClr val="bg1"/>
              </a:solidFill>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8" name="图形"/>
            <p:cNvSpPr/>
            <p:nvPr userDrawn="1">
              <p:custDataLst>
                <p:tags r:id="rId25"/>
              </p:custDataLst>
            </p:nvPr>
          </p:nvSpPr>
          <p:spPr>
            <a:xfrm>
              <a:off x="3566823" y="394172"/>
              <a:ext cx="5676125" cy="5676121"/>
            </a:xfrm>
            <a:prstGeom prst="arc">
              <a:avLst>
                <a:gd name="adj1" fmla="val 16496349"/>
                <a:gd name="adj2" fmla="val 16113009"/>
              </a:avLst>
            </a:prstGeom>
            <a:solidFill>
              <a:schemeClr val="accent1">
                <a:alpha val="0"/>
              </a:schemeClr>
            </a:solidFill>
            <a:ln w="76200" cap="rnd">
              <a:gradFill>
                <a:gsLst>
                  <a:gs pos="0">
                    <a:srgbClr val="3293F6"/>
                  </a:gs>
                  <a:gs pos="100000">
                    <a:srgbClr val="65E0FA"/>
                  </a:gs>
                </a:gsLst>
                <a:lin ang="5400000" scaled="1"/>
              </a:gradFill>
              <a:prstDash val="sysDot"/>
              <a:miter lim="800000"/>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bg2">
                    <a:lumMod val="50000"/>
                  </a:schemeClr>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79" name="图形"/>
            <p:cNvSpPr/>
            <p:nvPr userDrawn="1">
              <p:custDataLst>
                <p:tags r:id="rId26"/>
              </p:custDataLst>
            </p:nvPr>
          </p:nvSpPr>
          <p:spPr>
            <a:xfrm>
              <a:off x="3819634" y="646981"/>
              <a:ext cx="5170500" cy="5170500"/>
            </a:xfrm>
            <a:prstGeom prst="donut">
              <a:avLst>
                <a:gd name="adj" fmla="val 5641"/>
              </a:avLst>
            </a:prstGeom>
            <a:gradFill>
              <a:gsLst>
                <a:gs pos="6000">
                  <a:srgbClr val="3293F6"/>
                </a:gs>
                <a:gs pos="100000">
                  <a:srgbClr val="65E0FA"/>
                </a:gs>
              </a:gsLst>
              <a:lin ang="5400000" scaled="0"/>
            </a:gra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80" name="图形"/>
            <p:cNvSpPr/>
            <p:nvPr>
              <p:custDataLst>
                <p:tags r:id="rId27"/>
              </p:custDataLst>
            </p:nvPr>
          </p:nvSpPr>
          <p:spPr>
            <a:xfrm>
              <a:off x="3891463" y="719466"/>
              <a:ext cx="5026843" cy="5025531"/>
            </a:xfrm>
            <a:custGeom>
              <a:avLst/>
              <a:gdLst>
                <a:gd name="connsiteX0" fmla="*/ 2470013 w 5026843"/>
                <a:gd name="connsiteY0" fmla="*/ 4895919 h 5025531"/>
                <a:gd name="connsiteX1" fmla="*/ 2487522 w 5026843"/>
                <a:gd name="connsiteY1" fmla="*/ 4895919 h 5025531"/>
                <a:gd name="connsiteX2" fmla="*/ 2486214 w 5026843"/>
                <a:gd name="connsiteY2" fmla="*/ 5025531 h 5025531"/>
                <a:gd name="connsiteX3" fmla="*/ 2468051 w 5026843"/>
                <a:gd name="connsiteY3" fmla="*/ 5024877 h 5025531"/>
                <a:gd name="connsiteX4" fmla="*/ 2573686 w 5026843"/>
                <a:gd name="connsiteY4" fmla="*/ 4895264 h 5025531"/>
                <a:gd name="connsiteX5" fmla="*/ 2576955 w 5026843"/>
                <a:gd name="connsiteY5" fmla="*/ 5024222 h 5025531"/>
                <a:gd name="connsiteX6" fmla="*/ 2558794 w 5026843"/>
                <a:gd name="connsiteY6" fmla="*/ 5024876 h 5025531"/>
                <a:gd name="connsiteX7" fmla="*/ 2556178 w 5026843"/>
                <a:gd name="connsiteY7" fmla="*/ 4895918 h 5025531"/>
                <a:gd name="connsiteX8" fmla="*/ 2383774 w 5026843"/>
                <a:gd name="connsiteY8" fmla="*/ 4893302 h 5025531"/>
                <a:gd name="connsiteX9" fmla="*/ 2401284 w 5026843"/>
                <a:gd name="connsiteY9" fmla="*/ 4893956 h 5025531"/>
                <a:gd name="connsiteX10" fmla="*/ 2395471 w 5026843"/>
                <a:gd name="connsiteY10" fmla="*/ 5022914 h 5025531"/>
                <a:gd name="connsiteX11" fmla="*/ 2377308 w 5026843"/>
                <a:gd name="connsiteY11" fmla="*/ 5022260 h 5025531"/>
                <a:gd name="connsiteX12" fmla="*/ 2659270 w 5026843"/>
                <a:gd name="connsiteY12" fmla="*/ 4891996 h 5025531"/>
                <a:gd name="connsiteX13" fmla="*/ 2667044 w 5026843"/>
                <a:gd name="connsiteY13" fmla="*/ 5021027 h 5025531"/>
                <a:gd name="connsiteX14" fmla="*/ 2648881 w 5026843"/>
                <a:gd name="connsiteY14" fmla="*/ 5022262 h 5025531"/>
                <a:gd name="connsiteX15" fmla="*/ 2642415 w 5026843"/>
                <a:gd name="connsiteY15" fmla="*/ 4893304 h 5025531"/>
                <a:gd name="connsiteX16" fmla="*/ 2298264 w 5026843"/>
                <a:gd name="connsiteY16" fmla="*/ 4886836 h 5025531"/>
                <a:gd name="connsiteX17" fmla="*/ 2315119 w 5026843"/>
                <a:gd name="connsiteY17" fmla="*/ 4888144 h 5025531"/>
                <a:gd name="connsiteX18" fmla="*/ 2304730 w 5026843"/>
                <a:gd name="connsiteY18" fmla="*/ 5017102 h 5025531"/>
                <a:gd name="connsiteX19" fmla="*/ 2286567 w 5026843"/>
                <a:gd name="connsiteY19" fmla="*/ 5015140 h 5025531"/>
                <a:gd name="connsiteX20" fmla="*/ 2745434 w 5026843"/>
                <a:gd name="connsiteY20" fmla="*/ 4885530 h 5025531"/>
                <a:gd name="connsiteX21" fmla="*/ 2757785 w 5026843"/>
                <a:gd name="connsiteY21" fmla="*/ 5013834 h 5025531"/>
                <a:gd name="connsiteX22" fmla="*/ 2739622 w 5026843"/>
                <a:gd name="connsiteY22" fmla="*/ 5015142 h 5025531"/>
                <a:gd name="connsiteX23" fmla="*/ 2727925 w 5026843"/>
                <a:gd name="connsiteY23" fmla="*/ 4886838 h 5025531"/>
                <a:gd name="connsiteX24" fmla="*/ 2212681 w 5026843"/>
                <a:gd name="connsiteY24" fmla="*/ 4877101 h 5025531"/>
                <a:gd name="connsiteX25" fmla="*/ 2229537 w 5026843"/>
                <a:gd name="connsiteY25" fmla="*/ 4879063 h 5025531"/>
                <a:gd name="connsiteX26" fmla="*/ 2214643 w 5026843"/>
                <a:gd name="connsiteY26" fmla="*/ 5008019 h 5025531"/>
                <a:gd name="connsiteX27" fmla="*/ 2196480 w 5026843"/>
                <a:gd name="connsiteY27" fmla="*/ 5005476 h 5025531"/>
                <a:gd name="connsiteX28" fmla="*/ 2831018 w 5026843"/>
                <a:gd name="connsiteY28" fmla="*/ 4875139 h 5025531"/>
                <a:gd name="connsiteX29" fmla="*/ 2847873 w 5026843"/>
                <a:gd name="connsiteY29" fmla="*/ 5003516 h 5025531"/>
                <a:gd name="connsiteX30" fmla="*/ 2829710 w 5026843"/>
                <a:gd name="connsiteY30" fmla="*/ 5005477 h 5025531"/>
                <a:gd name="connsiteX31" fmla="*/ 2813509 w 5026843"/>
                <a:gd name="connsiteY31" fmla="*/ 4877101 h 5025531"/>
                <a:gd name="connsiteX32" fmla="*/ 2127170 w 5026843"/>
                <a:gd name="connsiteY32" fmla="*/ 4865477 h 5025531"/>
                <a:gd name="connsiteX33" fmla="*/ 2143954 w 5026843"/>
                <a:gd name="connsiteY33" fmla="*/ 4868020 h 5025531"/>
                <a:gd name="connsiteX34" fmla="*/ 2124555 w 5026843"/>
                <a:gd name="connsiteY34" fmla="*/ 4996394 h 5025531"/>
                <a:gd name="connsiteX35" fmla="*/ 2106391 w 5026843"/>
                <a:gd name="connsiteY35" fmla="*/ 4993125 h 5025531"/>
                <a:gd name="connsiteX36" fmla="*/ 2915876 w 5026843"/>
                <a:gd name="connsiteY36" fmla="*/ 4862209 h 5025531"/>
                <a:gd name="connsiteX37" fmla="*/ 2937308 w 5026843"/>
                <a:gd name="connsiteY37" fmla="*/ 4989857 h 5025531"/>
                <a:gd name="connsiteX38" fmla="*/ 2919799 w 5026843"/>
                <a:gd name="connsiteY38" fmla="*/ 4993127 h 5025531"/>
                <a:gd name="connsiteX39" fmla="*/ 2899021 w 5026843"/>
                <a:gd name="connsiteY39" fmla="*/ 4865478 h 5025531"/>
                <a:gd name="connsiteX40" fmla="*/ 2042893 w 5026843"/>
                <a:gd name="connsiteY40" fmla="*/ 4849857 h 5025531"/>
                <a:gd name="connsiteX41" fmla="*/ 2059748 w 5026843"/>
                <a:gd name="connsiteY41" fmla="*/ 4853127 h 5025531"/>
                <a:gd name="connsiteX42" fmla="*/ 2035119 w 5026843"/>
                <a:gd name="connsiteY42" fmla="*/ 4980195 h 5025531"/>
                <a:gd name="connsiteX43" fmla="*/ 2016956 w 5026843"/>
                <a:gd name="connsiteY43" fmla="*/ 4976926 h 5025531"/>
                <a:gd name="connsiteX44" fmla="*/ 3000806 w 5026843"/>
                <a:gd name="connsiteY44" fmla="*/ 4846660 h 5025531"/>
                <a:gd name="connsiteX45" fmla="*/ 3026743 w 5026843"/>
                <a:gd name="connsiteY45" fmla="*/ 4973656 h 5025531"/>
                <a:gd name="connsiteX46" fmla="*/ 3009234 w 5026843"/>
                <a:gd name="connsiteY46" fmla="*/ 4976925 h 5025531"/>
                <a:gd name="connsiteX47" fmla="*/ 2983950 w 5026843"/>
                <a:gd name="connsiteY47" fmla="*/ 4849857 h 5025531"/>
                <a:gd name="connsiteX48" fmla="*/ 3000806 w 5026843"/>
                <a:gd name="connsiteY48" fmla="*/ 4846660 h 5025531"/>
                <a:gd name="connsiteX49" fmla="*/ 1958618 w 5026843"/>
                <a:gd name="connsiteY49" fmla="*/ 4831113 h 5025531"/>
                <a:gd name="connsiteX50" fmla="*/ 1975473 w 5026843"/>
                <a:gd name="connsiteY50" fmla="*/ 4834963 h 5025531"/>
                <a:gd name="connsiteX51" fmla="*/ 1946340 w 5026843"/>
                <a:gd name="connsiteY51" fmla="*/ 4961378 h 5025531"/>
                <a:gd name="connsiteX52" fmla="*/ 1928831 w 5026843"/>
                <a:gd name="connsiteY52" fmla="*/ 4956801 h 5025531"/>
                <a:gd name="connsiteX53" fmla="*/ 3084428 w 5026843"/>
                <a:gd name="connsiteY53" fmla="*/ 4827190 h 5025531"/>
                <a:gd name="connsiteX54" fmla="*/ 3115524 w 5026843"/>
                <a:gd name="connsiteY54" fmla="*/ 4952951 h 5025531"/>
                <a:gd name="connsiteX55" fmla="*/ 3097360 w 5026843"/>
                <a:gd name="connsiteY55" fmla="*/ 4956802 h 5025531"/>
                <a:gd name="connsiteX56" fmla="*/ 3067573 w 5026843"/>
                <a:gd name="connsiteY56" fmla="*/ 4831113 h 5025531"/>
                <a:gd name="connsiteX57" fmla="*/ 1874995 w 5026843"/>
                <a:gd name="connsiteY57" fmla="*/ 4809681 h 5025531"/>
                <a:gd name="connsiteX58" fmla="*/ 1891851 w 5026843"/>
                <a:gd name="connsiteY58" fmla="*/ 4814258 h 5025531"/>
                <a:gd name="connsiteX59" fmla="*/ 1858140 w 5026843"/>
                <a:gd name="connsiteY59" fmla="*/ 4939365 h 5025531"/>
                <a:gd name="connsiteX60" fmla="*/ 1840631 w 5026843"/>
                <a:gd name="connsiteY60" fmla="*/ 4934134 h 5025531"/>
                <a:gd name="connsiteX61" fmla="*/ 3167395 w 5026843"/>
                <a:gd name="connsiteY61" fmla="*/ 4805175 h 5025531"/>
                <a:gd name="connsiteX62" fmla="*/ 3202995 w 5026843"/>
                <a:gd name="connsiteY62" fmla="*/ 4929627 h 5025531"/>
                <a:gd name="connsiteX63" fmla="*/ 3185558 w 5026843"/>
                <a:gd name="connsiteY63" fmla="*/ 4934132 h 5025531"/>
                <a:gd name="connsiteX64" fmla="*/ 3151194 w 5026843"/>
                <a:gd name="connsiteY64" fmla="*/ 4809679 h 5025531"/>
                <a:gd name="connsiteX65" fmla="*/ 1792683 w 5026843"/>
                <a:gd name="connsiteY65" fmla="*/ 4785706 h 5025531"/>
                <a:gd name="connsiteX66" fmla="*/ 1808885 w 5026843"/>
                <a:gd name="connsiteY66" fmla="*/ 4790937 h 5025531"/>
                <a:gd name="connsiteX67" fmla="*/ 1770669 w 5026843"/>
                <a:gd name="connsiteY67" fmla="*/ 4914736 h 5025531"/>
                <a:gd name="connsiteX68" fmla="*/ 1753813 w 5026843"/>
                <a:gd name="connsiteY68" fmla="*/ 4908851 h 5025531"/>
                <a:gd name="connsiteX69" fmla="*/ 3249710 w 5026843"/>
                <a:gd name="connsiteY69" fmla="*/ 4779894 h 5025531"/>
                <a:gd name="connsiteX70" fmla="*/ 3289886 w 5026843"/>
                <a:gd name="connsiteY70" fmla="*/ 4903039 h 5025531"/>
                <a:gd name="connsiteX71" fmla="*/ 3272377 w 5026843"/>
                <a:gd name="connsiteY71" fmla="*/ 4908852 h 5025531"/>
                <a:gd name="connsiteX72" fmla="*/ 3233509 w 5026843"/>
                <a:gd name="connsiteY72" fmla="*/ 4785706 h 5025531"/>
                <a:gd name="connsiteX73" fmla="*/ 1711022 w 5026843"/>
                <a:gd name="connsiteY73" fmla="*/ 4757881 h 5025531"/>
                <a:gd name="connsiteX74" fmla="*/ 1727224 w 5026843"/>
                <a:gd name="connsiteY74" fmla="*/ 4763693 h 5025531"/>
                <a:gd name="connsiteX75" fmla="*/ 1685085 w 5026843"/>
                <a:gd name="connsiteY75" fmla="*/ 4885530 h 5025531"/>
                <a:gd name="connsiteX76" fmla="*/ 1667649 w 5026843"/>
                <a:gd name="connsiteY76" fmla="*/ 4879717 h 5025531"/>
                <a:gd name="connsiteX77" fmla="*/ 3331371 w 5026843"/>
                <a:gd name="connsiteY77" fmla="*/ 4752648 h 5025531"/>
                <a:gd name="connsiteX78" fmla="*/ 3376053 w 5026843"/>
                <a:gd name="connsiteY78" fmla="*/ 4873903 h 5025531"/>
                <a:gd name="connsiteX79" fmla="*/ 3358616 w 5026843"/>
                <a:gd name="connsiteY79" fmla="*/ 4879715 h 5025531"/>
                <a:gd name="connsiteX80" fmla="*/ 3315169 w 5026843"/>
                <a:gd name="connsiteY80" fmla="*/ 4757879 h 5025531"/>
                <a:gd name="connsiteX81" fmla="*/ 1630667 w 5026843"/>
                <a:gd name="connsiteY81" fmla="*/ 4727366 h 5025531"/>
                <a:gd name="connsiteX82" fmla="*/ 1646869 w 5026843"/>
                <a:gd name="connsiteY82" fmla="*/ 4733905 h 5025531"/>
                <a:gd name="connsiteX83" fmla="*/ 1599572 w 5026843"/>
                <a:gd name="connsiteY83" fmla="*/ 4854433 h 5025531"/>
                <a:gd name="connsiteX84" fmla="*/ 1582717 w 5026843"/>
                <a:gd name="connsiteY84" fmla="*/ 4847313 h 5025531"/>
                <a:gd name="connsiteX85" fmla="*/ 3411723 w 5026843"/>
                <a:gd name="connsiteY85" fmla="*/ 4720900 h 5025531"/>
                <a:gd name="connsiteX86" fmla="*/ 3460327 w 5026843"/>
                <a:gd name="connsiteY86" fmla="*/ 4840847 h 5025531"/>
                <a:gd name="connsiteX87" fmla="*/ 3443471 w 5026843"/>
                <a:gd name="connsiteY87" fmla="*/ 4847313 h 5025531"/>
                <a:gd name="connsiteX88" fmla="*/ 3395521 w 5026843"/>
                <a:gd name="connsiteY88" fmla="*/ 4727366 h 5025531"/>
                <a:gd name="connsiteX89" fmla="*/ 1551623 w 5026843"/>
                <a:gd name="connsiteY89" fmla="*/ 4694311 h 5025531"/>
                <a:gd name="connsiteX90" fmla="*/ 1567170 w 5026843"/>
                <a:gd name="connsiteY90" fmla="*/ 4701504 h 5025531"/>
                <a:gd name="connsiteX91" fmla="*/ 1515951 w 5026843"/>
                <a:gd name="connsiteY91" fmla="*/ 4820071 h 5025531"/>
                <a:gd name="connsiteX92" fmla="*/ 1499096 w 5026843"/>
                <a:gd name="connsiteY92" fmla="*/ 4812297 h 5025531"/>
                <a:gd name="connsiteX93" fmla="*/ 3490770 w 5026843"/>
                <a:gd name="connsiteY93" fmla="*/ 4687190 h 5025531"/>
                <a:gd name="connsiteX94" fmla="*/ 3543950 w 5026843"/>
                <a:gd name="connsiteY94" fmla="*/ 4805176 h 5025531"/>
                <a:gd name="connsiteX95" fmla="*/ 3527095 w 5026843"/>
                <a:gd name="connsiteY95" fmla="*/ 4812296 h 5025531"/>
                <a:gd name="connsiteX96" fmla="*/ 3475222 w 5026843"/>
                <a:gd name="connsiteY96" fmla="*/ 4694310 h 5025531"/>
                <a:gd name="connsiteX97" fmla="*/ 1473161 w 5026843"/>
                <a:gd name="connsiteY97" fmla="*/ 4658057 h 5025531"/>
                <a:gd name="connsiteX98" fmla="*/ 1488709 w 5026843"/>
                <a:gd name="connsiteY98" fmla="*/ 4665831 h 5025531"/>
                <a:gd name="connsiteX99" fmla="*/ 1432984 w 5026843"/>
                <a:gd name="connsiteY99" fmla="*/ 4782510 h 5025531"/>
                <a:gd name="connsiteX100" fmla="*/ 1416782 w 5026843"/>
                <a:gd name="connsiteY100" fmla="*/ 4774736 h 5025531"/>
                <a:gd name="connsiteX101" fmla="*/ 3568579 w 5026843"/>
                <a:gd name="connsiteY101" fmla="*/ 4650283 h 5025531"/>
                <a:gd name="connsiteX102" fmla="*/ 3625611 w 5026843"/>
                <a:gd name="connsiteY102" fmla="*/ 4766309 h 5025531"/>
                <a:gd name="connsiteX103" fmla="*/ 3610064 w 5026843"/>
                <a:gd name="connsiteY103" fmla="*/ 4774736 h 5025531"/>
                <a:gd name="connsiteX104" fmla="*/ 3553031 w 5026843"/>
                <a:gd name="connsiteY104" fmla="*/ 4658057 h 5025531"/>
                <a:gd name="connsiteX105" fmla="*/ 1396730 w 5026843"/>
                <a:gd name="connsiteY105" fmla="*/ 4619187 h 5025531"/>
                <a:gd name="connsiteX106" fmla="*/ 1411623 w 5026843"/>
                <a:gd name="connsiteY106" fmla="*/ 4626961 h 5025531"/>
                <a:gd name="connsiteX107" fmla="*/ 1351976 w 5026843"/>
                <a:gd name="connsiteY107" fmla="*/ 4741678 h 5025531"/>
                <a:gd name="connsiteX108" fmla="*/ 1335775 w 5026843"/>
                <a:gd name="connsiteY108" fmla="*/ 4733251 h 5025531"/>
                <a:gd name="connsiteX109" fmla="*/ 3645081 w 5026843"/>
                <a:gd name="connsiteY109" fmla="*/ 4611415 h 5025531"/>
                <a:gd name="connsiteX110" fmla="*/ 3706617 w 5026843"/>
                <a:gd name="connsiteY110" fmla="*/ 4724824 h 5025531"/>
                <a:gd name="connsiteX111" fmla="*/ 3690415 w 5026843"/>
                <a:gd name="connsiteY111" fmla="*/ 4733251 h 5025531"/>
                <a:gd name="connsiteX112" fmla="*/ 3630114 w 5026843"/>
                <a:gd name="connsiteY112" fmla="*/ 4619189 h 5025531"/>
                <a:gd name="connsiteX113" fmla="*/ 1321534 w 5026843"/>
                <a:gd name="connsiteY113" fmla="*/ 4577051 h 5025531"/>
                <a:gd name="connsiteX114" fmla="*/ 1336427 w 5026843"/>
                <a:gd name="connsiteY114" fmla="*/ 4585478 h 5025531"/>
                <a:gd name="connsiteX115" fmla="*/ 1272276 w 5026843"/>
                <a:gd name="connsiteY115" fmla="*/ 4698233 h 5025531"/>
                <a:gd name="connsiteX116" fmla="*/ 1256729 w 5026843"/>
                <a:gd name="connsiteY116" fmla="*/ 4689152 h 5025531"/>
                <a:gd name="connsiteX117" fmla="*/ 3719621 w 5026843"/>
                <a:gd name="connsiteY117" fmla="*/ 4568622 h 5025531"/>
                <a:gd name="connsiteX118" fmla="*/ 3785662 w 5026843"/>
                <a:gd name="connsiteY118" fmla="*/ 4680069 h 5025531"/>
                <a:gd name="connsiteX119" fmla="*/ 3769460 w 5026843"/>
                <a:gd name="connsiteY119" fmla="*/ 4689151 h 5025531"/>
                <a:gd name="connsiteX120" fmla="*/ 3704655 w 5026843"/>
                <a:gd name="connsiteY120" fmla="*/ 4577049 h 5025531"/>
                <a:gd name="connsiteX121" fmla="*/ 1247649 w 5026843"/>
                <a:gd name="connsiteY121" fmla="*/ 4532950 h 5025531"/>
                <a:gd name="connsiteX122" fmla="*/ 1261889 w 5026843"/>
                <a:gd name="connsiteY122" fmla="*/ 4542032 h 5025531"/>
                <a:gd name="connsiteX123" fmla="*/ 1193814 w 5026843"/>
                <a:gd name="connsiteY123" fmla="*/ 4652243 h 5025531"/>
                <a:gd name="connsiteX124" fmla="*/ 1178920 w 5026843"/>
                <a:gd name="connsiteY124" fmla="*/ 4642508 h 5025531"/>
                <a:gd name="connsiteX125" fmla="*/ 3793507 w 5026843"/>
                <a:gd name="connsiteY125" fmla="*/ 4523215 h 5025531"/>
                <a:gd name="connsiteX126" fmla="*/ 3862817 w 5026843"/>
                <a:gd name="connsiteY126" fmla="*/ 4632773 h 5025531"/>
                <a:gd name="connsiteX127" fmla="*/ 3847269 w 5026843"/>
                <a:gd name="connsiteY127" fmla="*/ 4642508 h 5025531"/>
                <a:gd name="connsiteX128" fmla="*/ 3778541 w 5026843"/>
                <a:gd name="connsiteY128" fmla="*/ 4532950 h 5025531"/>
                <a:gd name="connsiteX129" fmla="*/ 1175070 w 5026843"/>
                <a:gd name="connsiteY129" fmla="*/ 4486307 h 5025531"/>
                <a:gd name="connsiteX130" fmla="*/ 1189309 w 5026843"/>
                <a:gd name="connsiteY130" fmla="*/ 4495388 h 5025531"/>
                <a:gd name="connsiteX131" fmla="*/ 1117384 w 5026843"/>
                <a:gd name="connsiteY131" fmla="*/ 4602985 h 5025531"/>
                <a:gd name="connsiteX132" fmla="*/ 1102418 w 5026843"/>
                <a:gd name="connsiteY132" fmla="*/ 4593250 h 5025531"/>
                <a:gd name="connsiteX133" fmla="*/ 3865434 w 5026843"/>
                <a:gd name="connsiteY133" fmla="*/ 4475918 h 5025531"/>
                <a:gd name="connsiteX134" fmla="*/ 3938666 w 5026843"/>
                <a:gd name="connsiteY134" fmla="*/ 4582862 h 5025531"/>
                <a:gd name="connsiteX135" fmla="*/ 3923773 w 5026843"/>
                <a:gd name="connsiteY135" fmla="*/ 4593251 h 5025531"/>
                <a:gd name="connsiteX136" fmla="*/ 3851194 w 5026843"/>
                <a:gd name="connsiteY136" fmla="*/ 4486307 h 5025531"/>
                <a:gd name="connsiteX137" fmla="*/ 1105034 w 5026843"/>
                <a:gd name="connsiteY137" fmla="*/ 4436397 h 5025531"/>
                <a:gd name="connsiteX138" fmla="*/ 1119274 w 5026843"/>
                <a:gd name="connsiteY138" fmla="*/ 4446132 h 5025531"/>
                <a:gd name="connsiteX139" fmla="*/ 1043498 w 5026843"/>
                <a:gd name="connsiteY139" fmla="*/ 4551113 h 5025531"/>
                <a:gd name="connsiteX140" fmla="*/ 1028532 w 5026843"/>
                <a:gd name="connsiteY140" fmla="*/ 4540724 h 5025531"/>
                <a:gd name="connsiteX141" fmla="*/ 3935398 w 5026843"/>
                <a:gd name="connsiteY141" fmla="*/ 4426008 h 5025531"/>
                <a:gd name="connsiteX142" fmla="*/ 4012553 w 5026843"/>
                <a:gd name="connsiteY142" fmla="*/ 4529754 h 5025531"/>
                <a:gd name="connsiteX143" fmla="*/ 3997660 w 5026843"/>
                <a:gd name="connsiteY143" fmla="*/ 4540725 h 5025531"/>
                <a:gd name="connsiteX144" fmla="*/ 3921158 w 5026843"/>
                <a:gd name="connsiteY144" fmla="*/ 4436397 h 5025531"/>
                <a:gd name="connsiteX145" fmla="*/ 1036960 w 5026843"/>
                <a:gd name="connsiteY145" fmla="*/ 4383869 h 5025531"/>
                <a:gd name="connsiteX146" fmla="*/ 1050618 w 5026843"/>
                <a:gd name="connsiteY146" fmla="*/ 4394259 h 5025531"/>
                <a:gd name="connsiteX147" fmla="*/ 970846 w 5026843"/>
                <a:gd name="connsiteY147" fmla="*/ 4496698 h 5025531"/>
                <a:gd name="connsiteX148" fmla="*/ 956606 w 5026843"/>
                <a:gd name="connsiteY148" fmla="*/ 4485655 h 5025531"/>
                <a:gd name="connsiteX149" fmla="*/ 4002818 w 5026843"/>
                <a:gd name="connsiteY149" fmla="*/ 4372899 h 5025531"/>
                <a:gd name="connsiteX150" fmla="*/ 4083825 w 5026843"/>
                <a:gd name="connsiteY150" fmla="*/ 4473958 h 5025531"/>
                <a:gd name="connsiteX151" fmla="*/ 4069585 w 5026843"/>
                <a:gd name="connsiteY151" fmla="*/ 4485655 h 5025531"/>
                <a:gd name="connsiteX152" fmla="*/ 3989886 w 5026843"/>
                <a:gd name="connsiteY152" fmla="*/ 4383869 h 5025531"/>
                <a:gd name="connsiteX153" fmla="*/ 970191 w 5026843"/>
                <a:gd name="connsiteY153" fmla="*/ 4329452 h 5025531"/>
                <a:gd name="connsiteX154" fmla="*/ 983195 w 5026843"/>
                <a:gd name="connsiteY154" fmla="*/ 4340495 h 5025531"/>
                <a:gd name="connsiteX155" fmla="*/ 900228 w 5026843"/>
                <a:gd name="connsiteY155" fmla="*/ 4439592 h 5025531"/>
                <a:gd name="connsiteX156" fmla="*/ 886642 w 5026843"/>
                <a:gd name="connsiteY156" fmla="*/ 4427967 h 5025531"/>
                <a:gd name="connsiteX157" fmla="*/ 4068931 w 5026843"/>
                <a:gd name="connsiteY157" fmla="*/ 4317755 h 5025531"/>
                <a:gd name="connsiteX158" fmla="*/ 4153860 w 5026843"/>
                <a:gd name="connsiteY158" fmla="*/ 4416271 h 5025531"/>
                <a:gd name="connsiteX159" fmla="*/ 4140202 w 5026843"/>
                <a:gd name="connsiteY159" fmla="*/ 4427968 h 5025531"/>
                <a:gd name="connsiteX160" fmla="*/ 4055999 w 5026843"/>
                <a:gd name="connsiteY160" fmla="*/ 4329452 h 5025531"/>
                <a:gd name="connsiteX161" fmla="*/ 905387 w 5026843"/>
                <a:gd name="connsiteY161" fmla="*/ 4272421 h 5025531"/>
                <a:gd name="connsiteX162" fmla="*/ 917738 w 5026843"/>
                <a:gd name="connsiteY162" fmla="*/ 4284045 h 5025531"/>
                <a:gd name="connsiteX163" fmla="*/ 831500 w 5026843"/>
                <a:gd name="connsiteY163" fmla="*/ 4380671 h 5025531"/>
                <a:gd name="connsiteX164" fmla="*/ 817914 w 5026843"/>
                <a:gd name="connsiteY164" fmla="*/ 4368321 h 5025531"/>
                <a:gd name="connsiteX165" fmla="*/ 4133735 w 5026843"/>
                <a:gd name="connsiteY165" fmla="*/ 4260724 h 5025531"/>
                <a:gd name="connsiteX166" fmla="*/ 4221209 w 5026843"/>
                <a:gd name="connsiteY166" fmla="*/ 4356043 h 5025531"/>
                <a:gd name="connsiteX167" fmla="*/ 4208276 w 5026843"/>
                <a:gd name="connsiteY167" fmla="*/ 4368321 h 5025531"/>
                <a:gd name="connsiteX168" fmla="*/ 4120803 w 5026843"/>
                <a:gd name="connsiteY168" fmla="*/ 4272421 h 5025531"/>
                <a:gd name="connsiteX169" fmla="*/ 843196 w 5026843"/>
                <a:gd name="connsiteY169" fmla="*/ 4213427 h 5025531"/>
                <a:gd name="connsiteX170" fmla="*/ 855474 w 5026843"/>
                <a:gd name="connsiteY170" fmla="*/ 4225124 h 5025531"/>
                <a:gd name="connsiteX171" fmla="*/ 765386 w 5026843"/>
                <a:gd name="connsiteY171" fmla="*/ 4318409 h 5025531"/>
                <a:gd name="connsiteX172" fmla="*/ 752454 w 5026843"/>
                <a:gd name="connsiteY172" fmla="*/ 4305477 h 5025531"/>
                <a:gd name="connsiteX173" fmla="*/ 4195999 w 5026843"/>
                <a:gd name="connsiteY173" fmla="*/ 4201149 h 5025531"/>
                <a:gd name="connsiteX174" fmla="*/ 4287322 w 5026843"/>
                <a:gd name="connsiteY174" fmla="*/ 4293126 h 5025531"/>
                <a:gd name="connsiteX175" fmla="*/ 4274390 w 5026843"/>
                <a:gd name="connsiteY175" fmla="*/ 4305476 h 5025531"/>
                <a:gd name="connsiteX176" fmla="*/ 4183648 w 5026843"/>
                <a:gd name="connsiteY176" fmla="*/ 4213427 h 5025531"/>
                <a:gd name="connsiteX177" fmla="*/ 782896 w 5026843"/>
                <a:gd name="connsiteY177" fmla="*/ 4151893 h 5025531"/>
                <a:gd name="connsiteX178" fmla="*/ 794593 w 5026843"/>
                <a:gd name="connsiteY178" fmla="*/ 4164171 h 5025531"/>
                <a:gd name="connsiteX179" fmla="*/ 701235 w 5026843"/>
                <a:gd name="connsiteY179" fmla="*/ 4253605 h 5025531"/>
                <a:gd name="connsiteX180" fmla="*/ 688957 w 5026843"/>
                <a:gd name="connsiteY180" fmla="*/ 4240673 h 5025531"/>
                <a:gd name="connsiteX181" fmla="*/ 4255572 w 5026843"/>
                <a:gd name="connsiteY181" fmla="*/ 4139541 h 5025531"/>
                <a:gd name="connsiteX182" fmla="*/ 4350238 w 5026843"/>
                <a:gd name="connsiteY182" fmla="*/ 4227668 h 5025531"/>
                <a:gd name="connsiteX183" fmla="*/ 4337233 w 5026843"/>
                <a:gd name="connsiteY183" fmla="*/ 4240673 h 5025531"/>
                <a:gd name="connsiteX184" fmla="*/ 4243294 w 5026843"/>
                <a:gd name="connsiteY184" fmla="*/ 4151892 h 5025531"/>
                <a:gd name="connsiteX185" fmla="*/ 724557 w 5026843"/>
                <a:gd name="connsiteY185" fmla="*/ 4088322 h 5025531"/>
                <a:gd name="connsiteX186" fmla="*/ 735600 w 5026843"/>
                <a:gd name="connsiteY186" fmla="*/ 4101327 h 5025531"/>
                <a:gd name="connsiteX187" fmla="*/ 639700 w 5026843"/>
                <a:gd name="connsiteY187" fmla="*/ 4187492 h 5025531"/>
                <a:gd name="connsiteX188" fmla="*/ 627349 w 5026843"/>
                <a:gd name="connsiteY188" fmla="*/ 4173906 h 5025531"/>
                <a:gd name="connsiteX189" fmla="*/ 4312603 w 5026843"/>
                <a:gd name="connsiteY189" fmla="*/ 4075390 h 5025531"/>
                <a:gd name="connsiteX190" fmla="*/ 4410465 w 5026843"/>
                <a:gd name="connsiteY190" fmla="*/ 4160319 h 5025531"/>
                <a:gd name="connsiteX191" fmla="*/ 4398840 w 5026843"/>
                <a:gd name="connsiteY191" fmla="*/ 4173905 h 5025531"/>
                <a:gd name="connsiteX192" fmla="*/ 4301633 w 5026843"/>
                <a:gd name="connsiteY192" fmla="*/ 4088322 h 5025531"/>
                <a:gd name="connsiteX193" fmla="*/ 668833 w 5026843"/>
                <a:gd name="connsiteY193" fmla="*/ 4022863 h 5025531"/>
                <a:gd name="connsiteX194" fmla="*/ 679876 w 5026843"/>
                <a:gd name="connsiteY194" fmla="*/ 4035868 h 5025531"/>
                <a:gd name="connsiteX195" fmla="*/ 580052 w 5026843"/>
                <a:gd name="connsiteY195" fmla="*/ 4118835 h 5025531"/>
                <a:gd name="connsiteX196" fmla="*/ 568355 w 5026843"/>
                <a:gd name="connsiteY196" fmla="*/ 4105177 h 5025531"/>
                <a:gd name="connsiteX197" fmla="*/ 4368401 w 5026843"/>
                <a:gd name="connsiteY197" fmla="*/ 4009276 h 5025531"/>
                <a:gd name="connsiteX198" fmla="*/ 4468806 w 5026843"/>
                <a:gd name="connsiteY198" fmla="*/ 4090935 h 5025531"/>
                <a:gd name="connsiteX199" fmla="*/ 4457835 w 5026843"/>
                <a:gd name="connsiteY199" fmla="*/ 4105175 h 5025531"/>
                <a:gd name="connsiteX200" fmla="*/ 4358012 w 5026843"/>
                <a:gd name="connsiteY200" fmla="*/ 4022862 h 5025531"/>
                <a:gd name="connsiteX201" fmla="*/ 615068 w 5026843"/>
                <a:gd name="connsiteY201" fmla="*/ 3955516 h 5025531"/>
                <a:gd name="connsiteX202" fmla="*/ 626039 w 5026843"/>
                <a:gd name="connsiteY202" fmla="*/ 3968448 h 5025531"/>
                <a:gd name="connsiteX203" fmla="*/ 523673 w 5026843"/>
                <a:gd name="connsiteY203" fmla="*/ 4047493 h 5025531"/>
                <a:gd name="connsiteX204" fmla="*/ 512630 w 5026843"/>
                <a:gd name="connsiteY204" fmla="*/ 4033253 h 5025531"/>
                <a:gd name="connsiteX205" fmla="*/ 4421510 w 5026843"/>
                <a:gd name="connsiteY205" fmla="*/ 3941856 h 5025531"/>
                <a:gd name="connsiteX206" fmla="*/ 4525183 w 5026843"/>
                <a:gd name="connsiteY206" fmla="*/ 4019012 h 5025531"/>
                <a:gd name="connsiteX207" fmla="*/ 4514213 w 5026843"/>
                <a:gd name="connsiteY207" fmla="*/ 4033252 h 5025531"/>
                <a:gd name="connsiteX208" fmla="*/ 4411121 w 5026843"/>
                <a:gd name="connsiteY208" fmla="*/ 3955515 h 5025531"/>
                <a:gd name="connsiteX209" fmla="*/ 564505 w 5026843"/>
                <a:gd name="connsiteY209" fmla="*/ 3885479 h 5025531"/>
                <a:gd name="connsiteX210" fmla="*/ 574894 w 5026843"/>
                <a:gd name="connsiteY210" fmla="*/ 3899719 h 5025531"/>
                <a:gd name="connsiteX211" fmla="*/ 469186 w 5026843"/>
                <a:gd name="connsiteY211" fmla="*/ 3974915 h 5025531"/>
                <a:gd name="connsiteX212" fmla="*/ 458870 w 5026843"/>
                <a:gd name="connsiteY212" fmla="*/ 3960021 h 5025531"/>
                <a:gd name="connsiteX213" fmla="*/ 4471422 w 5026843"/>
                <a:gd name="connsiteY213" fmla="*/ 3871893 h 5025531"/>
                <a:gd name="connsiteX214" fmla="*/ 4577711 w 5026843"/>
                <a:gd name="connsiteY214" fmla="*/ 3945127 h 5025531"/>
                <a:gd name="connsiteX215" fmla="*/ 4567322 w 5026843"/>
                <a:gd name="connsiteY215" fmla="*/ 3960020 h 5025531"/>
                <a:gd name="connsiteX216" fmla="*/ 4461686 w 5026843"/>
                <a:gd name="connsiteY216" fmla="*/ 3885479 h 5025531"/>
                <a:gd name="connsiteX217" fmla="*/ 516555 w 5026843"/>
                <a:gd name="connsiteY217" fmla="*/ 3814208 h 5025531"/>
                <a:gd name="connsiteX218" fmla="*/ 525636 w 5026843"/>
                <a:gd name="connsiteY218" fmla="*/ 3829101 h 5025531"/>
                <a:gd name="connsiteX219" fmla="*/ 418038 w 5026843"/>
                <a:gd name="connsiteY219" fmla="*/ 3900373 h 5025531"/>
                <a:gd name="connsiteX220" fmla="*/ 407649 w 5026843"/>
                <a:gd name="connsiteY220" fmla="*/ 3885479 h 5025531"/>
                <a:gd name="connsiteX221" fmla="*/ 4519370 w 5026843"/>
                <a:gd name="connsiteY221" fmla="*/ 3799894 h 5025531"/>
                <a:gd name="connsiteX222" fmla="*/ 4628275 w 5026843"/>
                <a:gd name="connsiteY222" fmla="*/ 3869930 h 5025531"/>
                <a:gd name="connsiteX223" fmla="*/ 4618540 w 5026843"/>
                <a:gd name="connsiteY223" fmla="*/ 3885478 h 5025531"/>
                <a:gd name="connsiteX224" fmla="*/ 4510288 w 5026843"/>
                <a:gd name="connsiteY224" fmla="*/ 3814207 h 5025531"/>
                <a:gd name="connsiteX225" fmla="*/ 469839 w 5026843"/>
                <a:gd name="connsiteY225" fmla="*/ 3741627 h 5025531"/>
                <a:gd name="connsiteX226" fmla="*/ 478921 w 5026843"/>
                <a:gd name="connsiteY226" fmla="*/ 3756520 h 5025531"/>
                <a:gd name="connsiteX227" fmla="*/ 368781 w 5026843"/>
                <a:gd name="connsiteY227" fmla="*/ 3823941 h 5025531"/>
                <a:gd name="connsiteX228" fmla="*/ 359046 w 5026843"/>
                <a:gd name="connsiteY228" fmla="*/ 3808321 h 5025531"/>
                <a:gd name="connsiteX229" fmla="*/ 4564779 w 5026843"/>
                <a:gd name="connsiteY229" fmla="*/ 3726662 h 5025531"/>
                <a:gd name="connsiteX230" fmla="*/ 4676226 w 5026843"/>
                <a:gd name="connsiteY230" fmla="*/ 3792775 h 5025531"/>
                <a:gd name="connsiteX231" fmla="*/ 4667145 w 5026843"/>
                <a:gd name="connsiteY231" fmla="*/ 3808323 h 5025531"/>
                <a:gd name="connsiteX232" fmla="*/ 4556352 w 5026843"/>
                <a:gd name="connsiteY232" fmla="*/ 3741628 h 5025531"/>
                <a:gd name="connsiteX233" fmla="*/ 427119 w 5026843"/>
                <a:gd name="connsiteY233" fmla="*/ 3667087 h 5025531"/>
                <a:gd name="connsiteX234" fmla="*/ 435546 w 5026843"/>
                <a:gd name="connsiteY234" fmla="*/ 3681980 h 5025531"/>
                <a:gd name="connsiteX235" fmla="*/ 323373 w 5026843"/>
                <a:gd name="connsiteY235" fmla="*/ 3745477 h 5025531"/>
                <a:gd name="connsiteX236" fmla="*/ 314291 w 5026843"/>
                <a:gd name="connsiteY236" fmla="*/ 3729929 h 5025531"/>
                <a:gd name="connsiteX237" fmla="*/ 4607497 w 5026843"/>
                <a:gd name="connsiteY237" fmla="*/ 3652122 h 5025531"/>
                <a:gd name="connsiteX238" fmla="*/ 4721560 w 5026843"/>
                <a:gd name="connsiteY238" fmla="*/ 3714386 h 5025531"/>
                <a:gd name="connsiteX239" fmla="*/ 4712551 w 5026843"/>
                <a:gd name="connsiteY239" fmla="*/ 3729933 h 5025531"/>
                <a:gd name="connsiteX240" fmla="*/ 4599069 w 5026843"/>
                <a:gd name="connsiteY240" fmla="*/ 3667089 h 5025531"/>
                <a:gd name="connsiteX241" fmla="*/ 386945 w 5026843"/>
                <a:gd name="connsiteY241" fmla="*/ 3591239 h 5025531"/>
                <a:gd name="connsiteX242" fmla="*/ 394719 w 5026843"/>
                <a:gd name="connsiteY242" fmla="*/ 3606132 h 5025531"/>
                <a:gd name="connsiteX243" fmla="*/ 280001 w 5026843"/>
                <a:gd name="connsiteY243" fmla="*/ 3665779 h 5025531"/>
                <a:gd name="connsiteX244" fmla="*/ 271574 w 5026843"/>
                <a:gd name="connsiteY244" fmla="*/ 3649578 h 5025531"/>
                <a:gd name="connsiteX245" fmla="*/ 4647091 w 5026843"/>
                <a:gd name="connsiteY245" fmla="*/ 3575692 h 5025531"/>
                <a:gd name="connsiteX246" fmla="*/ 4763044 w 5026843"/>
                <a:gd name="connsiteY246" fmla="*/ 3633377 h 5025531"/>
                <a:gd name="connsiteX247" fmla="*/ 4754617 w 5026843"/>
                <a:gd name="connsiteY247" fmla="*/ 3649578 h 5025531"/>
                <a:gd name="connsiteX248" fmla="*/ 4639318 w 5026843"/>
                <a:gd name="connsiteY248" fmla="*/ 3591239 h 5025531"/>
                <a:gd name="connsiteX249" fmla="*/ 349312 w 5026843"/>
                <a:gd name="connsiteY249" fmla="*/ 3513430 h 5025531"/>
                <a:gd name="connsiteX250" fmla="*/ 356432 w 5026843"/>
                <a:gd name="connsiteY250" fmla="*/ 3528978 h 5025531"/>
                <a:gd name="connsiteX251" fmla="*/ 239752 w 5026843"/>
                <a:gd name="connsiteY251" fmla="*/ 3584775 h 5025531"/>
                <a:gd name="connsiteX252" fmla="*/ 231978 w 5026843"/>
                <a:gd name="connsiteY252" fmla="*/ 3567920 h 5025531"/>
                <a:gd name="connsiteX253" fmla="*/ 4683999 w 5026843"/>
                <a:gd name="connsiteY253" fmla="*/ 3497881 h 5025531"/>
                <a:gd name="connsiteX254" fmla="*/ 4801985 w 5026843"/>
                <a:gd name="connsiteY254" fmla="*/ 3551716 h 5025531"/>
                <a:gd name="connsiteX255" fmla="*/ 4794211 w 5026843"/>
                <a:gd name="connsiteY255" fmla="*/ 3567917 h 5025531"/>
                <a:gd name="connsiteX256" fmla="*/ 4676880 w 5026843"/>
                <a:gd name="connsiteY256" fmla="*/ 3513429 h 5025531"/>
                <a:gd name="connsiteX257" fmla="*/ 314292 w 5026843"/>
                <a:gd name="connsiteY257" fmla="*/ 3435038 h 5025531"/>
                <a:gd name="connsiteX258" fmla="*/ 320830 w 5026843"/>
                <a:gd name="connsiteY258" fmla="*/ 3450586 h 5025531"/>
                <a:gd name="connsiteX259" fmla="*/ 202191 w 5026843"/>
                <a:gd name="connsiteY259" fmla="*/ 3501806 h 5025531"/>
                <a:gd name="connsiteX260" fmla="*/ 195071 w 5026843"/>
                <a:gd name="connsiteY260" fmla="*/ 3484951 h 5025531"/>
                <a:gd name="connsiteX261" fmla="*/ 4718364 w 5026843"/>
                <a:gd name="connsiteY261" fmla="*/ 3418837 h 5025531"/>
                <a:gd name="connsiteX262" fmla="*/ 4838238 w 5026843"/>
                <a:gd name="connsiteY262" fmla="*/ 3468096 h 5025531"/>
                <a:gd name="connsiteX263" fmla="*/ 4831119 w 5026843"/>
                <a:gd name="connsiteY263" fmla="*/ 3484951 h 5025531"/>
                <a:gd name="connsiteX264" fmla="*/ 4711898 w 5026843"/>
                <a:gd name="connsiteY264" fmla="*/ 3435039 h 5025531"/>
                <a:gd name="connsiteX265" fmla="*/ 282543 w 5026843"/>
                <a:gd name="connsiteY265" fmla="*/ 3354686 h 5025531"/>
                <a:gd name="connsiteX266" fmla="*/ 289009 w 5026843"/>
                <a:gd name="connsiteY266" fmla="*/ 3370887 h 5025531"/>
                <a:gd name="connsiteX267" fmla="*/ 168481 w 5026843"/>
                <a:gd name="connsiteY267" fmla="*/ 3417530 h 5025531"/>
                <a:gd name="connsiteX268" fmla="*/ 161361 w 5026843"/>
                <a:gd name="connsiteY268" fmla="*/ 3400674 h 5025531"/>
                <a:gd name="connsiteX269" fmla="*/ 4750112 w 5026843"/>
                <a:gd name="connsiteY269" fmla="*/ 3339139 h 5025531"/>
                <a:gd name="connsiteX270" fmla="*/ 4871294 w 5026843"/>
                <a:gd name="connsiteY270" fmla="*/ 3383819 h 5025531"/>
                <a:gd name="connsiteX271" fmla="*/ 4864828 w 5026843"/>
                <a:gd name="connsiteY271" fmla="*/ 3400674 h 5025531"/>
                <a:gd name="connsiteX272" fmla="*/ 4743646 w 5026843"/>
                <a:gd name="connsiteY272" fmla="*/ 3354686 h 5025531"/>
                <a:gd name="connsiteX273" fmla="*/ 254064 w 5026843"/>
                <a:gd name="connsiteY273" fmla="*/ 3273679 h 5025531"/>
                <a:gd name="connsiteX274" fmla="*/ 259222 w 5026843"/>
                <a:gd name="connsiteY274" fmla="*/ 3289880 h 5025531"/>
                <a:gd name="connsiteX275" fmla="*/ 137386 w 5026843"/>
                <a:gd name="connsiteY275" fmla="*/ 3332599 h 5025531"/>
                <a:gd name="connsiteX276" fmla="*/ 131574 w 5026843"/>
                <a:gd name="connsiteY276" fmla="*/ 3315163 h 5025531"/>
                <a:gd name="connsiteX277" fmla="*/ 4778010 w 5026843"/>
                <a:gd name="connsiteY277" fmla="*/ 3257478 h 5025531"/>
                <a:gd name="connsiteX278" fmla="*/ 4901155 w 5026843"/>
                <a:gd name="connsiteY278" fmla="*/ 3297654 h 5025531"/>
                <a:gd name="connsiteX279" fmla="*/ 4895270 w 5026843"/>
                <a:gd name="connsiteY279" fmla="*/ 3315163 h 5025531"/>
                <a:gd name="connsiteX280" fmla="*/ 4772125 w 5026843"/>
                <a:gd name="connsiteY280" fmla="*/ 3273679 h 5025531"/>
                <a:gd name="connsiteX281" fmla="*/ 228128 w 5026843"/>
                <a:gd name="connsiteY281" fmla="*/ 3192018 h 5025531"/>
                <a:gd name="connsiteX282" fmla="*/ 232632 w 5026843"/>
                <a:gd name="connsiteY282" fmla="*/ 3208219 h 5025531"/>
                <a:gd name="connsiteX283" fmla="*/ 108833 w 5026843"/>
                <a:gd name="connsiteY283" fmla="*/ 3246435 h 5025531"/>
                <a:gd name="connsiteX284" fmla="*/ 103675 w 5026843"/>
                <a:gd name="connsiteY284" fmla="*/ 3228926 h 5025531"/>
                <a:gd name="connsiteX285" fmla="*/ 4803294 w 5026843"/>
                <a:gd name="connsiteY285" fmla="*/ 3175164 h 5025531"/>
                <a:gd name="connsiteX286" fmla="*/ 4927674 w 5026843"/>
                <a:gd name="connsiteY286" fmla="*/ 3211417 h 5025531"/>
                <a:gd name="connsiteX287" fmla="*/ 4922516 w 5026843"/>
                <a:gd name="connsiteY287" fmla="*/ 3228926 h 5025531"/>
                <a:gd name="connsiteX288" fmla="*/ 4798717 w 5026843"/>
                <a:gd name="connsiteY288" fmla="*/ 3192019 h 5025531"/>
                <a:gd name="connsiteX289" fmla="*/ 204153 w 5026843"/>
                <a:gd name="connsiteY289" fmla="*/ 3109050 h 5025531"/>
                <a:gd name="connsiteX290" fmla="*/ 208657 w 5026843"/>
                <a:gd name="connsiteY290" fmla="*/ 3125905 h 5025531"/>
                <a:gd name="connsiteX291" fmla="*/ 83551 w 5026843"/>
                <a:gd name="connsiteY291" fmla="*/ 3158960 h 5025531"/>
                <a:gd name="connsiteX292" fmla="*/ 79046 w 5026843"/>
                <a:gd name="connsiteY292" fmla="*/ 3141452 h 5025531"/>
                <a:gd name="connsiteX293" fmla="*/ 4825961 w 5026843"/>
                <a:gd name="connsiteY293" fmla="*/ 3092195 h 5025531"/>
                <a:gd name="connsiteX294" fmla="*/ 4951649 w 5026843"/>
                <a:gd name="connsiteY294" fmla="*/ 3123945 h 5025531"/>
                <a:gd name="connsiteX295" fmla="*/ 4947145 w 5026843"/>
                <a:gd name="connsiteY295" fmla="*/ 3141454 h 5025531"/>
                <a:gd name="connsiteX296" fmla="*/ 4822038 w 5026843"/>
                <a:gd name="connsiteY296" fmla="*/ 3109050 h 5025531"/>
                <a:gd name="connsiteX297" fmla="*/ 184681 w 5026843"/>
                <a:gd name="connsiteY297" fmla="*/ 3025429 h 5025531"/>
                <a:gd name="connsiteX298" fmla="*/ 188604 w 5026843"/>
                <a:gd name="connsiteY298" fmla="*/ 3042284 h 5025531"/>
                <a:gd name="connsiteX299" fmla="*/ 62843 w 5026843"/>
                <a:gd name="connsiteY299" fmla="*/ 3070763 h 5025531"/>
                <a:gd name="connsiteX300" fmla="*/ 58339 w 5026843"/>
                <a:gd name="connsiteY300" fmla="*/ 3052673 h 5025531"/>
                <a:gd name="connsiteX301" fmla="*/ 4845357 w 5026843"/>
                <a:gd name="connsiteY301" fmla="*/ 3008574 h 5025531"/>
                <a:gd name="connsiteX302" fmla="*/ 4971772 w 5026843"/>
                <a:gd name="connsiteY302" fmla="*/ 3035164 h 5025531"/>
                <a:gd name="connsiteX303" fmla="*/ 4967849 w 5026843"/>
                <a:gd name="connsiteY303" fmla="*/ 3052672 h 5025531"/>
                <a:gd name="connsiteX304" fmla="*/ 4841507 w 5026843"/>
                <a:gd name="connsiteY304" fmla="*/ 3025428 h 5025531"/>
                <a:gd name="connsiteX305" fmla="*/ 167826 w 5026843"/>
                <a:gd name="connsiteY305" fmla="*/ 2940497 h 5025531"/>
                <a:gd name="connsiteX306" fmla="*/ 171095 w 5026843"/>
                <a:gd name="connsiteY306" fmla="*/ 2958006 h 5025531"/>
                <a:gd name="connsiteX307" fmla="*/ 44026 w 5026843"/>
                <a:gd name="connsiteY307" fmla="*/ 2981981 h 5025531"/>
                <a:gd name="connsiteX308" fmla="*/ 40830 w 5026843"/>
                <a:gd name="connsiteY308" fmla="*/ 2963818 h 5025531"/>
                <a:gd name="connsiteX309" fmla="*/ 4860907 w 5026843"/>
                <a:gd name="connsiteY309" fmla="*/ 2923642 h 5025531"/>
                <a:gd name="connsiteX310" fmla="*/ 4988630 w 5026843"/>
                <a:gd name="connsiteY310" fmla="*/ 2945728 h 5025531"/>
                <a:gd name="connsiteX311" fmla="*/ 4985361 w 5026843"/>
                <a:gd name="connsiteY311" fmla="*/ 2963818 h 5025531"/>
                <a:gd name="connsiteX312" fmla="*/ 4858365 w 5026843"/>
                <a:gd name="connsiteY312" fmla="*/ 2940497 h 5025531"/>
                <a:gd name="connsiteX313" fmla="*/ 154242 w 5026843"/>
                <a:gd name="connsiteY313" fmla="*/ 2855641 h 5025531"/>
                <a:gd name="connsiteX314" fmla="*/ 156203 w 5026843"/>
                <a:gd name="connsiteY314" fmla="*/ 2873077 h 5025531"/>
                <a:gd name="connsiteX315" fmla="*/ 28481 w 5026843"/>
                <a:gd name="connsiteY315" fmla="*/ 2892548 h 5025531"/>
                <a:gd name="connsiteX316" fmla="*/ 25865 w 5026843"/>
                <a:gd name="connsiteY316" fmla="*/ 2874385 h 5025531"/>
                <a:gd name="connsiteX317" fmla="*/ 4874565 w 5026843"/>
                <a:gd name="connsiteY317" fmla="*/ 2838787 h 5025531"/>
                <a:gd name="connsiteX318" fmla="*/ 5002868 w 5026843"/>
                <a:gd name="connsiteY318" fmla="*/ 2856223 h 5025531"/>
                <a:gd name="connsiteX319" fmla="*/ 5000326 w 5026843"/>
                <a:gd name="connsiteY319" fmla="*/ 2874386 h 5025531"/>
                <a:gd name="connsiteX320" fmla="*/ 4872603 w 5026843"/>
                <a:gd name="connsiteY320" fmla="*/ 2855642 h 5025531"/>
                <a:gd name="connsiteX321" fmla="*/ 143197 w 5026843"/>
                <a:gd name="connsiteY321" fmla="*/ 2770710 h 5025531"/>
                <a:gd name="connsiteX322" fmla="*/ 145158 w 5026843"/>
                <a:gd name="connsiteY322" fmla="*/ 2787565 h 5025531"/>
                <a:gd name="connsiteX323" fmla="*/ 16856 w 5026843"/>
                <a:gd name="connsiteY323" fmla="*/ 2802459 h 5025531"/>
                <a:gd name="connsiteX324" fmla="*/ 14241 w 5026843"/>
                <a:gd name="connsiteY324" fmla="*/ 2784296 h 5025531"/>
                <a:gd name="connsiteX325" fmla="*/ 4884953 w 5026843"/>
                <a:gd name="connsiteY325" fmla="*/ 2753201 h 5025531"/>
                <a:gd name="connsiteX326" fmla="*/ 5013909 w 5026843"/>
                <a:gd name="connsiteY326" fmla="*/ 2766133 h 5025531"/>
                <a:gd name="connsiteX327" fmla="*/ 5011947 w 5026843"/>
                <a:gd name="connsiteY327" fmla="*/ 2784296 h 5025531"/>
                <a:gd name="connsiteX328" fmla="*/ 4882992 w 5026843"/>
                <a:gd name="connsiteY328" fmla="*/ 2770710 h 5025531"/>
                <a:gd name="connsiteX329" fmla="*/ 4884953 w 5026843"/>
                <a:gd name="connsiteY329" fmla="*/ 2753201 h 5025531"/>
                <a:gd name="connsiteX330" fmla="*/ 136077 w 5026843"/>
                <a:gd name="connsiteY330" fmla="*/ 2684473 h 5025531"/>
                <a:gd name="connsiteX331" fmla="*/ 137385 w 5026843"/>
                <a:gd name="connsiteY331" fmla="*/ 2701982 h 5025531"/>
                <a:gd name="connsiteX332" fmla="*/ 8428 w 5026843"/>
                <a:gd name="connsiteY332" fmla="*/ 2711716 h 5025531"/>
                <a:gd name="connsiteX333" fmla="*/ 7120 w 5026843"/>
                <a:gd name="connsiteY333" fmla="*/ 2694208 h 5025531"/>
                <a:gd name="connsiteX334" fmla="*/ 4891419 w 5026843"/>
                <a:gd name="connsiteY334" fmla="*/ 2667618 h 5025531"/>
                <a:gd name="connsiteX335" fmla="*/ 5021029 w 5026843"/>
                <a:gd name="connsiteY335" fmla="*/ 2676045 h 5025531"/>
                <a:gd name="connsiteX336" fmla="*/ 5019721 w 5026843"/>
                <a:gd name="connsiteY336" fmla="*/ 2694207 h 5025531"/>
                <a:gd name="connsiteX337" fmla="*/ 4890112 w 5026843"/>
                <a:gd name="connsiteY337" fmla="*/ 2684473 h 5025531"/>
                <a:gd name="connsiteX338" fmla="*/ 131573 w 5026843"/>
                <a:gd name="connsiteY338" fmla="*/ 2598963 h 5025531"/>
                <a:gd name="connsiteX339" fmla="*/ 131573 w 5026843"/>
                <a:gd name="connsiteY339" fmla="*/ 2615818 h 5025531"/>
                <a:gd name="connsiteX340" fmla="*/ 2543 w 5026843"/>
                <a:gd name="connsiteY340" fmla="*/ 2621629 h 5025531"/>
                <a:gd name="connsiteX341" fmla="*/ 1889 w 5026843"/>
                <a:gd name="connsiteY341" fmla="*/ 2603467 h 5025531"/>
                <a:gd name="connsiteX342" fmla="*/ 4895270 w 5026843"/>
                <a:gd name="connsiteY342" fmla="*/ 2581454 h 5025531"/>
                <a:gd name="connsiteX343" fmla="*/ 5024954 w 5026843"/>
                <a:gd name="connsiteY343" fmla="*/ 2585377 h 5025531"/>
                <a:gd name="connsiteX344" fmla="*/ 5024300 w 5026843"/>
                <a:gd name="connsiteY344" fmla="*/ 2603466 h 5025531"/>
                <a:gd name="connsiteX345" fmla="*/ 4895270 w 5026843"/>
                <a:gd name="connsiteY345" fmla="*/ 2598962 h 5025531"/>
                <a:gd name="connsiteX346" fmla="*/ 0 w 5026843"/>
                <a:gd name="connsiteY346" fmla="*/ 2512725 h 5025531"/>
                <a:gd name="connsiteX347" fmla="*/ 128957 w 5026843"/>
                <a:gd name="connsiteY347" fmla="*/ 2512725 h 5025531"/>
                <a:gd name="connsiteX348" fmla="*/ 129611 w 5026843"/>
                <a:gd name="connsiteY348" fmla="*/ 2529581 h 5025531"/>
                <a:gd name="connsiteX349" fmla="*/ 0 w 5026843"/>
                <a:gd name="connsiteY349" fmla="*/ 2530888 h 5025531"/>
                <a:gd name="connsiteX350" fmla="*/ 5026189 w 5026843"/>
                <a:gd name="connsiteY350" fmla="*/ 2494635 h 5025531"/>
                <a:gd name="connsiteX351" fmla="*/ 5026843 w 5026843"/>
                <a:gd name="connsiteY351" fmla="*/ 2512725 h 5025531"/>
                <a:gd name="connsiteX352" fmla="*/ 4897232 w 5026843"/>
                <a:gd name="connsiteY352" fmla="*/ 2512725 h 5025531"/>
                <a:gd name="connsiteX353" fmla="*/ 4896578 w 5026843"/>
                <a:gd name="connsiteY353" fmla="*/ 2495216 h 5025531"/>
                <a:gd name="connsiteX354" fmla="*/ 1889 w 5026843"/>
                <a:gd name="connsiteY354" fmla="*/ 2421982 h 5025531"/>
                <a:gd name="connsiteX355" fmla="*/ 131573 w 5026843"/>
                <a:gd name="connsiteY355" fmla="*/ 2426559 h 5025531"/>
                <a:gd name="connsiteX356" fmla="*/ 130919 w 5026843"/>
                <a:gd name="connsiteY356" fmla="*/ 2444068 h 5025531"/>
                <a:gd name="connsiteX357" fmla="*/ 1235 w 5026843"/>
                <a:gd name="connsiteY357" fmla="*/ 2440145 h 5025531"/>
                <a:gd name="connsiteX358" fmla="*/ 5023646 w 5026843"/>
                <a:gd name="connsiteY358" fmla="*/ 2403894 h 5025531"/>
                <a:gd name="connsiteX359" fmla="*/ 5024300 w 5026843"/>
                <a:gd name="connsiteY359" fmla="*/ 2421984 h 5025531"/>
                <a:gd name="connsiteX360" fmla="*/ 4895270 w 5026843"/>
                <a:gd name="connsiteY360" fmla="*/ 2426561 h 5025531"/>
                <a:gd name="connsiteX361" fmla="*/ 4894616 w 5026843"/>
                <a:gd name="connsiteY361" fmla="*/ 2409052 h 5025531"/>
                <a:gd name="connsiteX362" fmla="*/ 7122 w 5026843"/>
                <a:gd name="connsiteY362" fmla="*/ 2331241 h 5025531"/>
                <a:gd name="connsiteX363" fmla="*/ 136077 w 5026843"/>
                <a:gd name="connsiteY363" fmla="*/ 2340322 h 5025531"/>
                <a:gd name="connsiteX364" fmla="*/ 134770 w 5026843"/>
                <a:gd name="connsiteY364" fmla="*/ 2357830 h 5025531"/>
                <a:gd name="connsiteX365" fmla="*/ 5160 w 5026843"/>
                <a:gd name="connsiteY365" fmla="*/ 2349403 h 5025531"/>
                <a:gd name="connsiteX366" fmla="*/ 5017760 w 5026843"/>
                <a:gd name="connsiteY366" fmla="*/ 2313151 h 5025531"/>
                <a:gd name="connsiteX367" fmla="*/ 5019721 w 5026843"/>
                <a:gd name="connsiteY367" fmla="*/ 2331240 h 5025531"/>
                <a:gd name="connsiteX368" fmla="*/ 4890112 w 5026843"/>
                <a:gd name="connsiteY368" fmla="*/ 2340321 h 5025531"/>
                <a:gd name="connsiteX369" fmla="*/ 4888804 w 5026843"/>
                <a:gd name="connsiteY369" fmla="*/ 2323467 h 5025531"/>
                <a:gd name="connsiteX370" fmla="*/ 14240 w 5026843"/>
                <a:gd name="connsiteY370" fmla="*/ 2241154 h 5025531"/>
                <a:gd name="connsiteX371" fmla="*/ 143195 w 5026843"/>
                <a:gd name="connsiteY371" fmla="*/ 2254813 h 5025531"/>
                <a:gd name="connsiteX372" fmla="*/ 141234 w 5026843"/>
                <a:gd name="connsiteY372" fmla="*/ 2271668 h 5025531"/>
                <a:gd name="connsiteX373" fmla="*/ 12278 w 5026843"/>
                <a:gd name="connsiteY373" fmla="*/ 2258663 h 5025531"/>
                <a:gd name="connsiteX374" fmla="*/ 14240 w 5026843"/>
                <a:gd name="connsiteY374" fmla="*/ 2241154 h 5025531"/>
                <a:gd name="connsiteX375" fmla="*/ 5009333 w 5026843"/>
                <a:gd name="connsiteY375" fmla="*/ 2223064 h 5025531"/>
                <a:gd name="connsiteX376" fmla="*/ 5011948 w 5026843"/>
                <a:gd name="connsiteY376" fmla="*/ 2241154 h 5025531"/>
                <a:gd name="connsiteX377" fmla="*/ 4882993 w 5026843"/>
                <a:gd name="connsiteY377" fmla="*/ 2254813 h 5025531"/>
                <a:gd name="connsiteX378" fmla="*/ 4881031 w 5026843"/>
                <a:gd name="connsiteY378" fmla="*/ 2237957 h 5025531"/>
                <a:gd name="connsiteX379" fmla="*/ 25864 w 5026843"/>
                <a:gd name="connsiteY379" fmla="*/ 2151065 h 5025531"/>
                <a:gd name="connsiteX380" fmla="*/ 154240 w 5026843"/>
                <a:gd name="connsiteY380" fmla="*/ 2169228 h 5025531"/>
                <a:gd name="connsiteX381" fmla="*/ 151625 w 5026843"/>
                <a:gd name="connsiteY381" fmla="*/ 2186737 h 5025531"/>
                <a:gd name="connsiteX382" fmla="*/ 23975 w 5026843"/>
                <a:gd name="connsiteY382" fmla="*/ 2168574 h 5025531"/>
                <a:gd name="connsiteX383" fmla="*/ 4998365 w 5026843"/>
                <a:gd name="connsiteY383" fmla="*/ 2132975 h 5025531"/>
                <a:gd name="connsiteX384" fmla="*/ 5000327 w 5026843"/>
                <a:gd name="connsiteY384" fmla="*/ 2151065 h 5025531"/>
                <a:gd name="connsiteX385" fmla="*/ 4872604 w 5026843"/>
                <a:gd name="connsiteY385" fmla="*/ 2169228 h 5025531"/>
                <a:gd name="connsiteX386" fmla="*/ 4869989 w 5026843"/>
                <a:gd name="connsiteY386" fmla="*/ 2152373 h 5025531"/>
                <a:gd name="connsiteX387" fmla="*/ 40831 w 5026843"/>
                <a:gd name="connsiteY387" fmla="*/ 2061630 h 5025531"/>
                <a:gd name="connsiteX388" fmla="*/ 167827 w 5026843"/>
                <a:gd name="connsiteY388" fmla="*/ 2084370 h 5025531"/>
                <a:gd name="connsiteX389" fmla="*/ 165285 w 5026843"/>
                <a:gd name="connsiteY389" fmla="*/ 2101225 h 5025531"/>
                <a:gd name="connsiteX390" fmla="*/ 37562 w 5026843"/>
                <a:gd name="connsiteY390" fmla="*/ 2079139 h 5025531"/>
                <a:gd name="connsiteX391" fmla="*/ 4982163 w 5026843"/>
                <a:gd name="connsiteY391" fmla="*/ 2043542 h 5025531"/>
                <a:gd name="connsiteX392" fmla="*/ 4985359 w 5026843"/>
                <a:gd name="connsiteY392" fmla="*/ 2061632 h 5025531"/>
                <a:gd name="connsiteX393" fmla="*/ 4858363 w 5026843"/>
                <a:gd name="connsiteY393" fmla="*/ 2084372 h 5025531"/>
                <a:gd name="connsiteX394" fmla="*/ 4855094 w 5026843"/>
                <a:gd name="connsiteY394" fmla="*/ 2067517 h 5025531"/>
                <a:gd name="connsiteX395" fmla="*/ 58340 w 5026843"/>
                <a:gd name="connsiteY395" fmla="*/ 1972197 h 5025531"/>
                <a:gd name="connsiteX396" fmla="*/ 184682 w 5026843"/>
                <a:gd name="connsiteY396" fmla="*/ 2000095 h 5025531"/>
                <a:gd name="connsiteX397" fmla="*/ 180832 w 5026843"/>
                <a:gd name="connsiteY397" fmla="*/ 2016950 h 5025531"/>
                <a:gd name="connsiteX398" fmla="*/ 54417 w 5026843"/>
                <a:gd name="connsiteY398" fmla="*/ 1990360 h 5025531"/>
                <a:gd name="connsiteX399" fmla="*/ 4964000 w 5026843"/>
                <a:gd name="connsiteY399" fmla="*/ 1954688 h 5025531"/>
                <a:gd name="connsiteX400" fmla="*/ 4967850 w 5026843"/>
                <a:gd name="connsiteY400" fmla="*/ 1972197 h 5025531"/>
                <a:gd name="connsiteX401" fmla="*/ 4841508 w 5026843"/>
                <a:gd name="connsiteY401" fmla="*/ 2000095 h 5025531"/>
                <a:gd name="connsiteX402" fmla="*/ 4837585 w 5026843"/>
                <a:gd name="connsiteY402" fmla="*/ 1983240 h 5025531"/>
                <a:gd name="connsiteX403" fmla="*/ 79047 w 5026843"/>
                <a:gd name="connsiteY403" fmla="*/ 1884070 h 5025531"/>
                <a:gd name="connsiteX404" fmla="*/ 204154 w 5026843"/>
                <a:gd name="connsiteY404" fmla="*/ 1916473 h 5025531"/>
                <a:gd name="connsiteX405" fmla="*/ 200231 w 5026843"/>
                <a:gd name="connsiteY405" fmla="*/ 1932674 h 5025531"/>
                <a:gd name="connsiteX406" fmla="*/ 75124 w 5026843"/>
                <a:gd name="connsiteY406" fmla="*/ 1901579 h 5025531"/>
                <a:gd name="connsiteX407" fmla="*/ 4942641 w 5026843"/>
                <a:gd name="connsiteY407" fmla="*/ 1866561 h 5025531"/>
                <a:gd name="connsiteX408" fmla="*/ 4947145 w 5026843"/>
                <a:gd name="connsiteY408" fmla="*/ 1884069 h 5025531"/>
                <a:gd name="connsiteX409" fmla="*/ 4822038 w 5026843"/>
                <a:gd name="connsiteY409" fmla="*/ 1916471 h 5025531"/>
                <a:gd name="connsiteX410" fmla="*/ 4817534 w 5026843"/>
                <a:gd name="connsiteY410" fmla="*/ 1899616 h 5025531"/>
                <a:gd name="connsiteX411" fmla="*/ 103676 w 5026843"/>
                <a:gd name="connsiteY411" fmla="*/ 1796598 h 5025531"/>
                <a:gd name="connsiteX412" fmla="*/ 228129 w 5026843"/>
                <a:gd name="connsiteY412" fmla="*/ 1833505 h 5025531"/>
                <a:gd name="connsiteX413" fmla="*/ 222898 w 5026843"/>
                <a:gd name="connsiteY413" fmla="*/ 1849706 h 5025531"/>
                <a:gd name="connsiteX414" fmla="*/ 98518 w 5026843"/>
                <a:gd name="connsiteY414" fmla="*/ 1814107 h 5025531"/>
                <a:gd name="connsiteX415" fmla="*/ 4917358 w 5026843"/>
                <a:gd name="connsiteY415" fmla="*/ 1779088 h 5025531"/>
                <a:gd name="connsiteX416" fmla="*/ 4922516 w 5026843"/>
                <a:gd name="connsiteY416" fmla="*/ 1796597 h 5025531"/>
                <a:gd name="connsiteX417" fmla="*/ 4798717 w 5026843"/>
                <a:gd name="connsiteY417" fmla="*/ 1833504 h 5025531"/>
                <a:gd name="connsiteX418" fmla="*/ 4793559 w 5026843"/>
                <a:gd name="connsiteY418" fmla="*/ 1816649 h 5025531"/>
                <a:gd name="connsiteX419" fmla="*/ 131573 w 5026843"/>
                <a:gd name="connsiteY419" fmla="*/ 1710360 h 5025531"/>
                <a:gd name="connsiteX420" fmla="*/ 254064 w 5026843"/>
                <a:gd name="connsiteY420" fmla="*/ 1751190 h 5025531"/>
                <a:gd name="connsiteX421" fmla="*/ 248179 w 5026843"/>
                <a:gd name="connsiteY421" fmla="*/ 1767391 h 5025531"/>
                <a:gd name="connsiteX422" fmla="*/ 125688 w 5026843"/>
                <a:gd name="connsiteY422" fmla="*/ 1727215 h 5025531"/>
                <a:gd name="connsiteX423" fmla="*/ 4889457 w 5026843"/>
                <a:gd name="connsiteY423" fmla="*/ 1692851 h 5025531"/>
                <a:gd name="connsiteX424" fmla="*/ 4895269 w 5026843"/>
                <a:gd name="connsiteY424" fmla="*/ 1710360 h 5025531"/>
                <a:gd name="connsiteX425" fmla="*/ 4772125 w 5026843"/>
                <a:gd name="connsiteY425" fmla="*/ 1751190 h 5025531"/>
                <a:gd name="connsiteX426" fmla="*/ 4766967 w 5026843"/>
                <a:gd name="connsiteY426" fmla="*/ 1734989 h 5025531"/>
                <a:gd name="connsiteX427" fmla="*/ 161361 w 5026843"/>
                <a:gd name="connsiteY427" fmla="*/ 1624850 h 5025531"/>
                <a:gd name="connsiteX428" fmla="*/ 282543 w 5026843"/>
                <a:gd name="connsiteY428" fmla="*/ 1670183 h 5025531"/>
                <a:gd name="connsiteX429" fmla="*/ 276077 w 5026843"/>
                <a:gd name="connsiteY429" fmla="*/ 1686384 h 5025531"/>
                <a:gd name="connsiteX430" fmla="*/ 154895 w 5026843"/>
                <a:gd name="connsiteY430" fmla="*/ 1641704 h 5025531"/>
                <a:gd name="connsiteX431" fmla="*/ 4858362 w 5026843"/>
                <a:gd name="connsiteY431" fmla="*/ 1607341 h 5025531"/>
                <a:gd name="connsiteX432" fmla="*/ 4864828 w 5026843"/>
                <a:gd name="connsiteY432" fmla="*/ 1624850 h 5025531"/>
                <a:gd name="connsiteX433" fmla="*/ 4743646 w 5026843"/>
                <a:gd name="connsiteY433" fmla="*/ 1670184 h 5025531"/>
                <a:gd name="connsiteX434" fmla="*/ 4737180 w 5026843"/>
                <a:gd name="connsiteY434" fmla="*/ 1653983 h 5025531"/>
                <a:gd name="connsiteX435" fmla="*/ 195071 w 5026843"/>
                <a:gd name="connsiteY435" fmla="*/ 1539919 h 5025531"/>
                <a:gd name="connsiteX436" fmla="*/ 314292 w 5026843"/>
                <a:gd name="connsiteY436" fmla="*/ 1590485 h 5025531"/>
                <a:gd name="connsiteX437" fmla="*/ 307826 w 5026843"/>
                <a:gd name="connsiteY437" fmla="*/ 1606033 h 5025531"/>
                <a:gd name="connsiteX438" fmla="*/ 187951 w 5026843"/>
                <a:gd name="connsiteY438" fmla="*/ 1556774 h 5025531"/>
                <a:gd name="connsiteX439" fmla="*/ 4823999 w 5026843"/>
                <a:gd name="connsiteY439" fmla="*/ 1523718 h 5025531"/>
                <a:gd name="connsiteX440" fmla="*/ 4831118 w 5026843"/>
                <a:gd name="connsiteY440" fmla="*/ 1539919 h 5025531"/>
                <a:gd name="connsiteX441" fmla="*/ 4711898 w 5026843"/>
                <a:gd name="connsiteY441" fmla="*/ 1590486 h 5025531"/>
                <a:gd name="connsiteX442" fmla="*/ 4705359 w 5026843"/>
                <a:gd name="connsiteY442" fmla="*/ 1574284 h 5025531"/>
                <a:gd name="connsiteX443" fmla="*/ 231978 w 5026843"/>
                <a:gd name="connsiteY443" fmla="*/ 1456952 h 5025531"/>
                <a:gd name="connsiteX444" fmla="*/ 349310 w 5026843"/>
                <a:gd name="connsiteY444" fmla="*/ 1511368 h 5025531"/>
                <a:gd name="connsiteX445" fmla="*/ 342190 w 5026843"/>
                <a:gd name="connsiteY445" fmla="*/ 1527569 h 5025531"/>
                <a:gd name="connsiteX446" fmla="*/ 224204 w 5026843"/>
                <a:gd name="connsiteY446" fmla="*/ 1473807 h 5025531"/>
                <a:gd name="connsiteX447" fmla="*/ 4787020 w 5026843"/>
                <a:gd name="connsiteY447" fmla="*/ 1440749 h 5025531"/>
                <a:gd name="connsiteX448" fmla="*/ 4794213 w 5026843"/>
                <a:gd name="connsiteY448" fmla="*/ 1456950 h 5025531"/>
                <a:gd name="connsiteX449" fmla="*/ 4676880 w 5026843"/>
                <a:gd name="connsiteY449" fmla="*/ 1511366 h 5025531"/>
                <a:gd name="connsiteX450" fmla="*/ 4669760 w 5026843"/>
                <a:gd name="connsiteY450" fmla="*/ 1495819 h 5025531"/>
                <a:gd name="connsiteX451" fmla="*/ 271573 w 5026843"/>
                <a:gd name="connsiteY451" fmla="*/ 1375944 h 5025531"/>
                <a:gd name="connsiteX452" fmla="*/ 386944 w 5026843"/>
                <a:gd name="connsiteY452" fmla="*/ 1434282 h 5025531"/>
                <a:gd name="connsiteX453" fmla="*/ 379098 w 5026843"/>
                <a:gd name="connsiteY453" fmla="*/ 1449830 h 5025531"/>
                <a:gd name="connsiteX454" fmla="*/ 263799 w 5026843"/>
                <a:gd name="connsiteY454" fmla="*/ 1391491 h 5025531"/>
                <a:gd name="connsiteX455" fmla="*/ 4746191 w 5026843"/>
                <a:gd name="connsiteY455" fmla="*/ 1359743 h 5025531"/>
                <a:gd name="connsiteX456" fmla="*/ 4754618 w 5026843"/>
                <a:gd name="connsiteY456" fmla="*/ 1375944 h 5025531"/>
                <a:gd name="connsiteX457" fmla="*/ 4639319 w 5026843"/>
                <a:gd name="connsiteY457" fmla="*/ 1434283 h 5025531"/>
                <a:gd name="connsiteX458" fmla="*/ 4631473 w 5026843"/>
                <a:gd name="connsiteY458" fmla="*/ 1418735 h 5025531"/>
                <a:gd name="connsiteX459" fmla="*/ 314292 w 5026843"/>
                <a:gd name="connsiteY459" fmla="*/ 1295591 h 5025531"/>
                <a:gd name="connsiteX460" fmla="*/ 427119 w 5026843"/>
                <a:gd name="connsiteY460" fmla="*/ 1358435 h 5025531"/>
                <a:gd name="connsiteX461" fmla="*/ 418692 w 5026843"/>
                <a:gd name="connsiteY461" fmla="*/ 1373328 h 5025531"/>
                <a:gd name="connsiteX462" fmla="*/ 305210 w 5026843"/>
                <a:gd name="connsiteY462" fmla="*/ 1311138 h 5025531"/>
                <a:gd name="connsiteX463" fmla="*/ 4703471 w 5026843"/>
                <a:gd name="connsiteY463" fmla="*/ 1279390 h 5025531"/>
                <a:gd name="connsiteX464" fmla="*/ 4712552 w 5026843"/>
                <a:gd name="connsiteY464" fmla="*/ 1295591 h 5025531"/>
                <a:gd name="connsiteX465" fmla="*/ 4599071 w 5026843"/>
                <a:gd name="connsiteY465" fmla="*/ 1358434 h 5025531"/>
                <a:gd name="connsiteX466" fmla="*/ 4590643 w 5026843"/>
                <a:gd name="connsiteY466" fmla="*/ 1342887 h 5025531"/>
                <a:gd name="connsiteX467" fmla="*/ 359045 w 5026843"/>
                <a:gd name="connsiteY467" fmla="*/ 1216481 h 5025531"/>
                <a:gd name="connsiteX468" fmla="*/ 469838 w 5026843"/>
                <a:gd name="connsiteY468" fmla="*/ 1283241 h 5025531"/>
                <a:gd name="connsiteX469" fmla="*/ 461410 w 5026843"/>
                <a:gd name="connsiteY469" fmla="*/ 1298134 h 5025531"/>
                <a:gd name="connsiteX470" fmla="*/ 349963 w 5026843"/>
                <a:gd name="connsiteY470" fmla="*/ 1232683 h 5025531"/>
                <a:gd name="connsiteX471" fmla="*/ 4657408 w 5026843"/>
                <a:gd name="connsiteY471" fmla="*/ 1200934 h 5025531"/>
                <a:gd name="connsiteX472" fmla="*/ 4667143 w 5026843"/>
                <a:gd name="connsiteY472" fmla="*/ 1216482 h 5025531"/>
                <a:gd name="connsiteX473" fmla="*/ 4556350 w 5026843"/>
                <a:gd name="connsiteY473" fmla="*/ 1283241 h 5025531"/>
                <a:gd name="connsiteX474" fmla="*/ 4547269 w 5026843"/>
                <a:gd name="connsiteY474" fmla="*/ 1269009 h 5025531"/>
                <a:gd name="connsiteX475" fmla="*/ 407650 w 5026843"/>
                <a:gd name="connsiteY475" fmla="*/ 1140052 h 5025531"/>
                <a:gd name="connsiteX476" fmla="*/ 516555 w 5026843"/>
                <a:gd name="connsiteY476" fmla="*/ 1210668 h 5025531"/>
                <a:gd name="connsiteX477" fmla="*/ 506820 w 5026843"/>
                <a:gd name="connsiteY477" fmla="*/ 1225561 h 5025531"/>
                <a:gd name="connsiteX478" fmla="*/ 397914 w 5026843"/>
                <a:gd name="connsiteY478" fmla="*/ 1155599 h 5025531"/>
                <a:gd name="connsiteX479" fmla="*/ 4608806 w 5026843"/>
                <a:gd name="connsiteY479" fmla="*/ 1124505 h 5025531"/>
                <a:gd name="connsiteX480" fmla="*/ 4618541 w 5026843"/>
                <a:gd name="connsiteY480" fmla="*/ 1140052 h 5025531"/>
                <a:gd name="connsiteX481" fmla="*/ 4510289 w 5026843"/>
                <a:gd name="connsiteY481" fmla="*/ 1210669 h 5025531"/>
                <a:gd name="connsiteX482" fmla="*/ 4500554 w 5026843"/>
                <a:gd name="connsiteY482" fmla="*/ 1196430 h 5025531"/>
                <a:gd name="connsiteX483" fmla="*/ 458868 w 5026843"/>
                <a:gd name="connsiteY483" fmla="*/ 1064857 h 5025531"/>
                <a:gd name="connsiteX484" fmla="*/ 564504 w 5026843"/>
                <a:gd name="connsiteY484" fmla="*/ 1139397 h 5025531"/>
                <a:gd name="connsiteX485" fmla="*/ 554769 w 5026843"/>
                <a:gd name="connsiteY485" fmla="*/ 1153638 h 5025531"/>
                <a:gd name="connsiteX486" fmla="*/ 448479 w 5026843"/>
                <a:gd name="connsiteY486" fmla="*/ 1079750 h 5025531"/>
                <a:gd name="connsiteX487" fmla="*/ 4557005 w 5026843"/>
                <a:gd name="connsiteY487" fmla="*/ 1049964 h 5025531"/>
                <a:gd name="connsiteX488" fmla="*/ 4567321 w 5026843"/>
                <a:gd name="connsiteY488" fmla="*/ 1064858 h 5025531"/>
                <a:gd name="connsiteX489" fmla="*/ 4461687 w 5026843"/>
                <a:gd name="connsiteY489" fmla="*/ 1139399 h 5025531"/>
                <a:gd name="connsiteX490" fmla="*/ 4451951 w 5026843"/>
                <a:gd name="connsiteY490" fmla="*/ 1125740 h 5025531"/>
                <a:gd name="connsiteX491" fmla="*/ 512630 w 5026843"/>
                <a:gd name="connsiteY491" fmla="*/ 991624 h 5025531"/>
                <a:gd name="connsiteX492" fmla="*/ 615068 w 5026843"/>
                <a:gd name="connsiteY492" fmla="*/ 1070015 h 5025531"/>
                <a:gd name="connsiteX493" fmla="*/ 604679 w 5026843"/>
                <a:gd name="connsiteY493" fmla="*/ 1083674 h 5025531"/>
                <a:gd name="connsiteX494" fmla="*/ 501006 w 5026843"/>
                <a:gd name="connsiteY494" fmla="*/ 1005864 h 5025531"/>
                <a:gd name="connsiteX495" fmla="*/ 4502514 w 5026843"/>
                <a:gd name="connsiteY495" fmla="*/ 977383 h 5025531"/>
                <a:gd name="connsiteX496" fmla="*/ 4514211 w 5026843"/>
                <a:gd name="connsiteY496" fmla="*/ 991623 h 5025531"/>
                <a:gd name="connsiteX497" fmla="*/ 4411119 w 5026843"/>
                <a:gd name="connsiteY497" fmla="*/ 1070015 h 5025531"/>
                <a:gd name="connsiteX498" fmla="*/ 4400149 w 5026843"/>
                <a:gd name="connsiteY498" fmla="*/ 1056429 h 5025531"/>
                <a:gd name="connsiteX499" fmla="*/ 568356 w 5026843"/>
                <a:gd name="connsiteY499" fmla="*/ 920280 h 5025531"/>
                <a:gd name="connsiteX500" fmla="*/ 668834 w 5026843"/>
                <a:gd name="connsiteY500" fmla="*/ 1002593 h 5025531"/>
                <a:gd name="connsiteX501" fmla="*/ 657863 w 5026843"/>
                <a:gd name="connsiteY501" fmla="*/ 1016252 h 5025531"/>
                <a:gd name="connsiteX502" fmla="*/ 557386 w 5026843"/>
                <a:gd name="connsiteY502" fmla="*/ 934592 h 5025531"/>
                <a:gd name="connsiteX503" fmla="*/ 4446139 w 5026843"/>
                <a:gd name="connsiteY503" fmla="*/ 906039 h 5025531"/>
                <a:gd name="connsiteX504" fmla="*/ 4457836 w 5026843"/>
                <a:gd name="connsiteY504" fmla="*/ 920279 h 5025531"/>
                <a:gd name="connsiteX505" fmla="*/ 4358012 w 5026843"/>
                <a:gd name="connsiteY505" fmla="*/ 1002592 h 5025531"/>
                <a:gd name="connsiteX506" fmla="*/ 4346969 w 5026843"/>
                <a:gd name="connsiteY506" fmla="*/ 989006 h 5025531"/>
                <a:gd name="connsiteX507" fmla="*/ 627349 w 5026843"/>
                <a:gd name="connsiteY507" fmla="*/ 851625 h 5025531"/>
                <a:gd name="connsiteX508" fmla="*/ 724557 w 5026843"/>
                <a:gd name="connsiteY508" fmla="*/ 937135 h 5025531"/>
                <a:gd name="connsiteX509" fmla="*/ 713586 w 5026843"/>
                <a:gd name="connsiteY509" fmla="*/ 950141 h 5025531"/>
                <a:gd name="connsiteX510" fmla="*/ 615725 w 5026843"/>
                <a:gd name="connsiteY510" fmla="*/ 865210 h 5025531"/>
                <a:gd name="connsiteX511" fmla="*/ 4387143 w 5026843"/>
                <a:gd name="connsiteY511" fmla="*/ 838038 h 5025531"/>
                <a:gd name="connsiteX512" fmla="*/ 4398840 w 5026843"/>
                <a:gd name="connsiteY512" fmla="*/ 851623 h 5025531"/>
                <a:gd name="connsiteX513" fmla="*/ 4301633 w 5026843"/>
                <a:gd name="connsiteY513" fmla="*/ 937134 h 5025531"/>
                <a:gd name="connsiteX514" fmla="*/ 4290590 w 5026843"/>
                <a:gd name="connsiteY514" fmla="*/ 924203 h 5025531"/>
                <a:gd name="connsiteX515" fmla="*/ 688957 w 5026843"/>
                <a:gd name="connsiteY515" fmla="*/ 784856 h 5025531"/>
                <a:gd name="connsiteX516" fmla="*/ 782897 w 5026843"/>
                <a:gd name="connsiteY516" fmla="*/ 873638 h 5025531"/>
                <a:gd name="connsiteX517" fmla="*/ 770618 w 5026843"/>
                <a:gd name="connsiteY517" fmla="*/ 885990 h 5025531"/>
                <a:gd name="connsiteX518" fmla="*/ 676606 w 5026843"/>
                <a:gd name="connsiteY518" fmla="*/ 797789 h 5025531"/>
                <a:gd name="connsiteX519" fmla="*/ 4324954 w 5026843"/>
                <a:gd name="connsiteY519" fmla="*/ 771270 h 5025531"/>
                <a:gd name="connsiteX520" fmla="*/ 4337233 w 5026843"/>
                <a:gd name="connsiteY520" fmla="*/ 784856 h 5025531"/>
                <a:gd name="connsiteX521" fmla="*/ 4243293 w 5026843"/>
                <a:gd name="connsiteY521" fmla="*/ 873637 h 5025531"/>
                <a:gd name="connsiteX522" fmla="*/ 4231596 w 5026843"/>
                <a:gd name="connsiteY522" fmla="*/ 861358 h 5025531"/>
                <a:gd name="connsiteX523" fmla="*/ 752454 w 5026843"/>
                <a:gd name="connsiteY523" fmla="*/ 719396 h 5025531"/>
                <a:gd name="connsiteX524" fmla="*/ 843195 w 5026843"/>
                <a:gd name="connsiteY524" fmla="*/ 812100 h 5025531"/>
                <a:gd name="connsiteX525" fmla="*/ 830263 w 5026843"/>
                <a:gd name="connsiteY525" fmla="*/ 823724 h 5025531"/>
                <a:gd name="connsiteX526" fmla="*/ 738868 w 5026843"/>
                <a:gd name="connsiteY526" fmla="*/ 732328 h 5025531"/>
                <a:gd name="connsiteX527" fmla="*/ 4260803 w 5026843"/>
                <a:gd name="connsiteY527" fmla="*/ 707047 h 5025531"/>
                <a:gd name="connsiteX528" fmla="*/ 4274389 w 5026843"/>
                <a:gd name="connsiteY528" fmla="*/ 719399 h 5025531"/>
                <a:gd name="connsiteX529" fmla="*/ 4183648 w 5026843"/>
                <a:gd name="connsiteY529" fmla="*/ 812102 h 5025531"/>
                <a:gd name="connsiteX530" fmla="*/ 4170716 w 5026843"/>
                <a:gd name="connsiteY530" fmla="*/ 799751 h 5025531"/>
                <a:gd name="connsiteX531" fmla="*/ 817914 w 5026843"/>
                <a:gd name="connsiteY531" fmla="*/ 657207 h 5025531"/>
                <a:gd name="connsiteX532" fmla="*/ 905388 w 5026843"/>
                <a:gd name="connsiteY532" fmla="*/ 752454 h 5025531"/>
                <a:gd name="connsiteX533" fmla="*/ 893109 w 5026843"/>
                <a:gd name="connsiteY533" fmla="*/ 764152 h 5025531"/>
                <a:gd name="connsiteX534" fmla="*/ 804982 w 5026843"/>
                <a:gd name="connsiteY534" fmla="*/ 669485 h 5025531"/>
                <a:gd name="connsiteX535" fmla="*/ 4194692 w 5026843"/>
                <a:gd name="connsiteY535" fmla="*/ 644857 h 5025531"/>
                <a:gd name="connsiteX536" fmla="*/ 4208278 w 5026843"/>
                <a:gd name="connsiteY536" fmla="*/ 657207 h 5025531"/>
                <a:gd name="connsiteX537" fmla="*/ 4120805 w 5026843"/>
                <a:gd name="connsiteY537" fmla="*/ 752453 h 5025531"/>
                <a:gd name="connsiteX538" fmla="*/ 4108454 w 5026843"/>
                <a:gd name="connsiteY538" fmla="*/ 740756 h 5025531"/>
                <a:gd name="connsiteX539" fmla="*/ 886642 w 5026843"/>
                <a:gd name="connsiteY539" fmla="*/ 597559 h 5025531"/>
                <a:gd name="connsiteX540" fmla="*/ 970191 w 5026843"/>
                <a:gd name="connsiteY540" fmla="*/ 696075 h 5025531"/>
                <a:gd name="connsiteX541" fmla="*/ 957259 w 5026843"/>
                <a:gd name="connsiteY541" fmla="*/ 707045 h 5025531"/>
                <a:gd name="connsiteX542" fmla="*/ 872329 w 5026843"/>
                <a:gd name="connsiteY542" fmla="*/ 609185 h 5025531"/>
                <a:gd name="connsiteX543" fmla="*/ 4126616 w 5026843"/>
                <a:gd name="connsiteY543" fmla="*/ 585210 h 5025531"/>
                <a:gd name="connsiteX544" fmla="*/ 4140202 w 5026843"/>
                <a:gd name="connsiteY544" fmla="*/ 597561 h 5025531"/>
                <a:gd name="connsiteX545" fmla="*/ 4055999 w 5026843"/>
                <a:gd name="connsiteY545" fmla="*/ 696078 h 5025531"/>
                <a:gd name="connsiteX546" fmla="*/ 4042994 w 5026843"/>
                <a:gd name="connsiteY546" fmla="*/ 684380 h 5025531"/>
                <a:gd name="connsiteX547" fmla="*/ 956605 w 5026843"/>
                <a:gd name="connsiteY547" fmla="*/ 539874 h 5025531"/>
                <a:gd name="connsiteX548" fmla="*/ 1036958 w 5026843"/>
                <a:gd name="connsiteY548" fmla="*/ 641587 h 5025531"/>
                <a:gd name="connsiteX549" fmla="*/ 1023372 w 5026843"/>
                <a:gd name="connsiteY549" fmla="*/ 651977 h 5025531"/>
                <a:gd name="connsiteX550" fmla="*/ 942365 w 5026843"/>
                <a:gd name="connsiteY550" fmla="*/ 550919 h 5025531"/>
                <a:gd name="connsiteX551" fmla="*/ 4055344 w 5026843"/>
                <a:gd name="connsiteY551" fmla="*/ 528831 h 5025531"/>
                <a:gd name="connsiteX552" fmla="*/ 4069584 w 5026843"/>
                <a:gd name="connsiteY552" fmla="*/ 539875 h 5025531"/>
                <a:gd name="connsiteX553" fmla="*/ 3989885 w 5026843"/>
                <a:gd name="connsiteY553" fmla="*/ 641587 h 5025531"/>
                <a:gd name="connsiteX554" fmla="*/ 3976226 w 5026843"/>
                <a:gd name="connsiteY554" fmla="*/ 630617 h 5025531"/>
                <a:gd name="connsiteX555" fmla="*/ 1028531 w 5026843"/>
                <a:gd name="connsiteY555" fmla="*/ 484806 h 5025531"/>
                <a:gd name="connsiteX556" fmla="*/ 1105033 w 5026843"/>
                <a:gd name="connsiteY556" fmla="*/ 589133 h 5025531"/>
                <a:gd name="connsiteX557" fmla="*/ 1090793 w 5026843"/>
                <a:gd name="connsiteY557" fmla="*/ 598868 h 5025531"/>
                <a:gd name="connsiteX558" fmla="*/ 1013637 w 5026843"/>
                <a:gd name="connsiteY558" fmla="*/ 495123 h 5025531"/>
                <a:gd name="connsiteX559" fmla="*/ 3982692 w 5026843"/>
                <a:gd name="connsiteY559" fmla="*/ 474417 h 5025531"/>
                <a:gd name="connsiteX560" fmla="*/ 3997658 w 5026843"/>
                <a:gd name="connsiteY560" fmla="*/ 484806 h 5025531"/>
                <a:gd name="connsiteX561" fmla="*/ 3921157 w 5026843"/>
                <a:gd name="connsiteY561" fmla="*/ 589133 h 5025531"/>
                <a:gd name="connsiteX562" fmla="*/ 3906917 w 5026843"/>
                <a:gd name="connsiteY562" fmla="*/ 579399 h 5025531"/>
                <a:gd name="connsiteX563" fmla="*/ 1102417 w 5026843"/>
                <a:gd name="connsiteY563" fmla="*/ 432278 h 5025531"/>
                <a:gd name="connsiteX564" fmla="*/ 1175068 w 5026843"/>
                <a:gd name="connsiteY564" fmla="*/ 539221 h 5025531"/>
                <a:gd name="connsiteX565" fmla="*/ 1161410 w 5026843"/>
                <a:gd name="connsiteY565" fmla="*/ 548956 h 5025531"/>
                <a:gd name="connsiteX566" fmla="*/ 1087523 w 5026843"/>
                <a:gd name="connsiteY566" fmla="*/ 442667 h 5025531"/>
                <a:gd name="connsiteX567" fmla="*/ 3908805 w 5026843"/>
                <a:gd name="connsiteY567" fmla="*/ 421889 h 5025531"/>
                <a:gd name="connsiteX568" fmla="*/ 3923771 w 5026843"/>
                <a:gd name="connsiteY568" fmla="*/ 432278 h 5025531"/>
                <a:gd name="connsiteX569" fmla="*/ 3851193 w 5026843"/>
                <a:gd name="connsiteY569" fmla="*/ 539222 h 5025531"/>
                <a:gd name="connsiteX570" fmla="*/ 3836880 w 5026843"/>
                <a:gd name="connsiteY570" fmla="*/ 529487 h 5025531"/>
                <a:gd name="connsiteX571" fmla="*/ 1178919 w 5026843"/>
                <a:gd name="connsiteY571" fmla="*/ 383019 h 5025531"/>
                <a:gd name="connsiteX572" fmla="*/ 1247647 w 5026843"/>
                <a:gd name="connsiteY572" fmla="*/ 492579 h 5025531"/>
                <a:gd name="connsiteX573" fmla="*/ 1233335 w 5026843"/>
                <a:gd name="connsiteY573" fmla="*/ 501660 h 5025531"/>
                <a:gd name="connsiteX574" fmla="*/ 1163372 w 5026843"/>
                <a:gd name="connsiteY574" fmla="*/ 392755 h 5025531"/>
                <a:gd name="connsiteX575" fmla="*/ 3832378 w 5026843"/>
                <a:gd name="connsiteY575" fmla="*/ 373284 h 5025531"/>
                <a:gd name="connsiteX576" fmla="*/ 3847271 w 5026843"/>
                <a:gd name="connsiteY576" fmla="*/ 383019 h 5025531"/>
                <a:gd name="connsiteX577" fmla="*/ 3778542 w 5026843"/>
                <a:gd name="connsiteY577" fmla="*/ 492577 h 5025531"/>
                <a:gd name="connsiteX578" fmla="*/ 3764302 w 5026843"/>
                <a:gd name="connsiteY578" fmla="*/ 483497 h 5025531"/>
                <a:gd name="connsiteX579" fmla="*/ 1256729 w 5026843"/>
                <a:gd name="connsiteY579" fmla="*/ 336377 h 5025531"/>
                <a:gd name="connsiteX580" fmla="*/ 1321534 w 5026843"/>
                <a:gd name="connsiteY580" fmla="*/ 447824 h 5025531"/>
                <a:gd name="connsiteX581" fmla="*/ 1306568 w 5026843"/>
                <a:gd name="connsiteY581" fmla="*/ 456906 h 5025531"/>
                <a:gd name="connsiteX582" fmla="*/ 1240528 w 5026843"/>
                <a:gd name="connsiteY582" fmla="*/ 345458 h 5025531"/>
                <a:gd name="connsiteX583" fmla="*/ 3753913 w 5026843"/>
                <a:gd name="connsiteY583" fmla="*/ 327296 h 5025531"/>
                <a:gd name="connsiteX584" fmla="*/ 3769461 w 5026843"/>
                <a:gd name="connsiteY584" fmla="*/ 336377 h 5025531"/>
                <a:gd name="connsiteX585" fmla="*/ 3704656 w 5026843"/>
                <a:gd name="connsiteY585" fmla="*/ 447824 h 5025531"/>
                <a:gd name="connsiteX586" fmla="*/ 3689762 w 5026843"/>
                <a:gd name="connsiteY586" fmla="*/ 439397 h 5025531"/>
                <a:gd name="connsiteX587" fmla="*/ 1335773 w 5026843"/>
                <a:gd name="connsiteY587" fmla="*/ 291624 h 5025531"/>
                <a:gd name="connsiteX588" fmla="*/ 1396728 w 5026843"/>
                <a:gd name="connsiteY588" fmla="*/ 406342 h 5025531"/>
                <a:gd name="connsiteX589" fmla="*/ 1381108 w 5026843"/>
                <a:gd name="connsiteY589" fmla="*/ 414116 h 5025531"/>
                <a:gd name="connsiteX590" fmla="*/ 1319572 w 5026843"/>
                <a:gd name="connsiteY590" fmla="*/ 300052 h 5025531"/>
                <a:gd name="connsiteX591" fmla="*/ 3674215 w 5026843"/>
                <a:gd name="connsiteY591" fmla="*/ 283849 h 5025531"/>
                <a:gd name="connsiteX592" fmla="*/ 3690417 w 5026843"/>
                <a:gd name="connsiteY592" fmla="*/ 291623 h 5025531"/>
                <a:gd name="connsiteX593" fmla="*/ 3630116 w 5026843"/>
                <a:gd name="connsiteY593" fmla="*/ 406341 h 5025531"/>
                <a:gd name="connsiteX594" fmla="*/ 3614568 w 5026843"/>
                <a:gd name="connsiteY594" fmla="*/ 398567 h 5025531"/>
                <a:gd name="connsiteX595" fmla="*/ 1416783 w 5026843"/>
                <a:gd name="connsiteY595" fmla="*/ 250794 h 5025531"/>
                <a:gd name="connsiteX596" fmla="*/ 1473162 w 5026843"/>
                <a:gd name="connsiteY596" fmla="*/ 366820 h 5025531"/>
                <a:gd name="connsiteX597" fmla="*/ 1457614 w 5026843"/>
                <a:gd name="connsiteY597" fmla="*/ 374593 h 5025531"/>
                <a:gd name="connsiteX598" fmla="*/ 1400581 w 5026843"/>
                <a:gd name="connsiteY598" fmla="*/ 258568 h 5025531"/>
                <a:gd name="connsiteX599" fmla="*/ 3593209 w 5026843"/>
                <a:gd name="connsiteY599" fmla="*/ 242365 h 5025531"/>
                <a:gd name="connsiteX600" fmla="*/ 3610064 w 5026843"/>
                <a:gd name="connsiteY600" fmla="*/ 250793 h 5025531"/>
                <a:gd name="connsiteX601" fmla="*/ 3553032 w 5026843"/>
                <a:gd name="connsiteY601" fmla="*/ 366818 h 5025531"/>
                <a:gd name="connsiteX602" fmla="*/ 3537484 w 5026843"/>
                <a:gd name="connsiteY602" fmla="*/ 359698 h 5025531"/>
                <a:gd name="connsiteX603" fmla="*/ 1499094 w 5026843"/>
                <a:gd name="connsiteY603" fmla="*/ 212580 h 5025531"/>
                <a:gd name="connsiteX604" fmla="*/ 1551621 w 5026843"/>
                <a:gd name="connsiteY604" fmla="*/ 331147 h 5025531"/>
                <a:gd name="connsiteX605" fmla="*/ 1535420 w 5026843"/>
                <a:gd name="connsiteY605" fmla="*/ 338266 h 5025531"/>
                <a:gd name="connsiteX606" fmla="*/ 1482893 w 5026843"/>
                <a:gd name="connsiteY606" fmla="*/ 220354 h 5025531"/>
                <a:gd name="connsiteX607" fmla="*/ 3510892 w 5026843"/>
                <a:gd name="connsiteY607" fmla="*/ 205460 h 5025531"/>
                <a:gd name="connsiteX608" fmla="*/ 3527093 w 5026843"/>
                <a:gd name="connsiteY608" fmla="*/ 212579 h 5025531"/>
                <a:gd name="connsiteX609" fmla="*/ 3475220 w 5026843"/>
                <a:gd name="connsiteY609" fmla="*/ 331147 h 5025531"/>
                <a:gd name="connsiteX610" fmla="*/ 3459019 w 5026843"/>
                <a:gd name="connsiteY610" fmla="*/ 324026 h 5025531"/>
                <a:gd name="connsiteX611" fmla="*/ 1582717 w 5026843"/>
                <a:gd name="connsiteY611" fmla="*/ 177562 h 5025531"/>
                <a:gd name="connsiteX612" fmla="*/ 1630667 w 5026843"/>
                <a:gd name="connsiteY612" fmla="*/ 298090 h 5025531"/>
                <a:gd name="connsiteX613" fmla="*/ 1614466 w 5026843"/>
                <a:gd name="connsiteY613" fmla="*/ 303975 h 5025531"/>
                <a:gd name="connsiteX614" fmla="*/ 1565862 w 5026843"/>
                <a:gd name="connsiteY614" fmla="*/ 184682 h 5025531"/>
                <a:gd name="connsiteX615" fmla="*/ 3426617 w 5026843"/>
                <a:gd name="connsiteY615" fmla="*/ 171095 h 5025531"/>
                <a:gd name="connsiteX616" fmla="*/ 3443473 w 5026843"/>
                <a:gd name="connsiteY616" fmla="*/ 177562 h 5025531"/>
                <a:gd name="connsiteX617" fmla="*/ 3395522 w 5026843"/>
                <a:gd name="connsiteY617" fmla="*/ 298090 h 5025531"/>
                <a:gd name="connsiteX618" fmla="*/ 3379321 w 5026843"/>
                <a:gd name="connsiteY618" fmla="*/ 291625 h 5025531"/>
                <a:gd name="connsiteX619" fmla="*/ 1667648 w 5026843"/>
                <a:gd name="connsiteY619" fmla="*/ 145158 h 5025531"/>
                <a:gd name="connsiteX620" fmla="*/ 1711020 w 5026843"/>
                <a:gd name="connsiteY620" fmla="*/ 266994 h 5025531"/>
                <a:gd name="connsiteX621" fmla="*/ 1694819 w 5026843"/>
                <a:gd name="connsiteY621" fmla="*/ 272805 h 5025531"/>
                <a:gd name="connsiteX622" fmla="*/ 1650139 w 5026843"/>
                <a:gd name="connsiteY622" fmla="*/ 150970 h 5025531"/>
                <a:gd name="connsiteX623" fmla="*/ 3341760 w 5026843"/>
                <a:gd name="connsiteY623" fmla="*/ 139346 h 5025531"/>
                <a:gd name="connsiteX624" fmla="*/ 3358615 w 5026843"/>
                <a:gd name="connsiteY624" fmla="*/ 145158 h 5025531"/>
                <a:gd name="connsiteX625" fmla="*/ 3315169 w 5026843"/>
                <a:gd name="connsiteY625" fmla="*/ 266994 h 5025531"/>
                <a:gd name="connsiteX626" fmla="*/ 3298968 w 5026843"/>
                <a:gd name="connsiteY626" fmla="*/ 261836 h 5025531"/>
                <a:gd name="connsiteX627" fmla="*/ 1753813 w 5026843"/>
                <a:gd name="connsiteY627" fmla="*/ 116025 h 5025531"/>
                <a:gd name="connsiteX628" fmla="*/ 1792682 w 5026843"/>
                <a:gd name="connsiteY628" fmla="*/ 239751 h 5025531"/>
                <a:gd name="connsiteX629" fmla="*/ 1776480 w 5026843"/>
                <a:gd name="connsiteY629" fmla="*/ 244982 h 5025531"/>
                <a:gd name="connsiteX630" fmla="*/ 1736304 w 5026843"/>
                <a:gd name="connsiteY630" fmla="*/ 121837 h 5025531"/>
                <a:gd name="connsiteX631" fmla="*/ 3255523 w 5026843"/>
                <a:gd name="connsiteY631" fmla="*/ 110794 h 5025531"/>
                <a:gd name="connsiteX632" fmla="*/ 3272379 w 5026843"/>
                <a:gd name="connsiteY632" fmla="*/ 116025 h 5025531"/>
                <a:gd name="connsiteX633" fmla="*/ 3233509 w 5026843"/>
                <a:gd name="connsiteY633" fmla="*/ 239751 h 5025531"/>
                <a:gd name="connsiteX634" fmla="*/ 3217308 w 5026843"/>
                <a:gd name="connsiteY634" fmla="*/ 234593 h 5025531"/>
                <a:gd name="connsiteX635" fmla="*/ 1840631 w 5026843"/>
                <a:gd name="connsiteY635" fmla="*/ 90743 h 5025531"/>
                <a:gd name="connsiteX636" fmla="*/ 1874996 w 5026843"/>
                <a:gd name="connsiteY636" fmla="*/ 215778 h 5025531"/>
                <a:gd name="connsiteX637" fmla="*/ 1858794 w 5026843"/>
                <a:gd name="connsiteY637" fmla="*/ 220355 h 5025531"/>
                <a:gd name="connsiteX638" fmla="*/ 1823195 w 5026843"/>
                <a:gd name="connsiteY638" fmla="*/ 95901 h 5025531"/>
                <a:gd name="connsiteX639" fmla="*/ 3168049 w 5026843"/>
                <a:gd name="connsiteY639" fmla="*/ 86164 h 5025531"/>
                <a:gd name="connsiteX640" fmla="*/ 3185558 w 5026843"/>
                <a:gd name="connsiteY640" fmla="*/ 90741 h 5025531"/>
                <a:gd name="connsiteX641" fmla="*/ 3151194 w 5026843"/>
                <a:gd name="connsiteY641" fmla="*/ 215776 h 5025531"/>
                <a:gd name="connsiteX642" fmla="*/ 3134339 w 5026843"/>
                <a:gd name="connsiteY642" fmla="*/ 210618 h 5025531"/>
                <a:gd name="connsiteX643" fmla="*/ 1928831 w 5026843"/>
                <a:gd name="connsiteY643" fmla="*/ 68001 h 5025531"/>
                <a:gd name="connsiteX644" fmla="*/ 1958619 w 5026843"/>
                <a:gd name="connsiteY644" fmla="*/ 193762 h 5025531"/>
                <a:gd name="connsiteX645" fmla="*/ 1941763 w 5026843"/>
                <a:gd name="connsiteY645" fmla="*/ 197685 h 5025531"/>
                <a:gd name="connsiteX646" fmla="*/ 1910668 w 5026843"/>
                <a:gd name="connsiteY646" fmla="*/ 72578 h 5025531"/>
                <a:gd name="connsiteX647" fmla="*/ 3079852 w 5026843"/>
                <a:gd name="connsiteY647" fmla="*/ 64151 h 5025531"/>
                <a:gd name="connsiteX648" fmla="*/ 3097361 w 5026843"/>
                <a:gd name="connsiteY648" fmla="*/ 68002 h 5025531"/>
                <a:gd name="connsiteX649" fmla="*/ 3067573 w 5026843"/>
                <a:gd name="connsiteY649" fmla="*/ 193764 h 5025531"/>
                <a:gd name="connsiteX650" fmla="*/ 3050718 w 5026843"/>
                <a:gd name="connsiteY650" fmla="*/ 189913 h 5025531"/>
                <a:gd name="connsiteX651" fmla="*/ 2016956 w 5026843"/>
                <a:gd name="connsiteY651" fmla="*/ 48605 h 5025531"/>
                <a:gd name="connsiteX652" fmla="*/ 2042893 w 5026843"/>
                <a:gd name="connsiteY652" fmla="*/ 174947 h 5025531"/>
                <a:gd name="connsiteX653" fmla="*/ 2026038 w 5026843"/>
                <a:gd name="connsiteY653" fmla="*/ 178870 h 5025531"/>
                <a:gd name="connsiteX654" fmla="*/ 1999446 w 5026843"/>
                <a:gd name="connsiteY654" fmla="*/ 51801 h 5025531"/>
                <a:gd name="connsiteX655" fmla="*/ 2016956 w 5026843"/>
                <a:gd name="connsiteY655" fmla="*/ 48605 h 5025531"/>
                <a:gd name="connsiteX656" fmla="*/ 2991070 w 5026843"/>
                <a:gd name="connsiteY656" fmla="*/ 45334 h 5025531"/>
                <a:gd name="connsiteX657" fmla="*/ 3009234 w 5026843"/>
                <a:gd name="connsiteY657" fmla="*/ 48603 h 5025531"/>
                <a:gd name="connsiteX658" fmla="*/ 2983951 w 5026843"/>
                <a:gd name="connsiteY658" fmla="*/ 174945 h 5025531"/>
                <a:gd name="connsiteX659" fmla="*/ 2966441 w 5026843"/>
                <a:gd name="connsiteY659" fmla="*/ 172402 h 5025531"/>
                <a:gd name="connsiteX660" fmla="*/ 2106390 w 5026843"/>
                <a:gd name="connsiteY660" fmla="*/ 32403 h 5025531"/>
                <a:gd name="connsiteX661" fmla="*/ 2127168 w 5026843"/>
                <a:gd name="connsiteY661" fmla="*/ 160052 h 5025531"/>
                <a:gd name="connsiteX662" fmla="*/ 2110313 w 5026843"/>
                <a:gd name="connsiteY662" fmla="*/ 163321 h 5025531"/>
                <a:gd name="connsiteX663" fmla="*/ 2088881 w 5026843"/>
                <a:gd name="connsiteY663" fmla="*/ 35600 h 5025531"/>
                <a:gd name="connsiteX664" fmla="*/ 2901638 w 5026843"/>
                <a:gd name="connsiteY664" fmla="*/ 29133 h 5025531"/>
                <a:gd name="connsiteX665" fmla="*/ 2919801 w 5026843"/>
                <a:gd name="connsiteY665" fmla="*/ 32402 h 5025531"/>
                <a:gd name="connsiteX666" fmla="*/ 2899022 w 5026843"/>
                <a:gd name="connsiteY666" fmla="*/ 160050 h 5025531"/>
                <a:gd name="connsiteX667" fmla="*/ 2882239 w 5026843"/>
                <a:gd name="connsiteY667" fmla="*/ 156853 h 5025531"/>
                <a:gd name="connsiteX668" fmla="*/ 2196480 w 5026843"/>
                <a:gd name="connsiteY668" fmla="*/ 19398 h 5025531"/>
                <a:gd name="connsiteX669" fmla="*/ 2212682 w 5026843"/>
                <a:gd name="connsiteY669" fmla="*/ 147773 h 5025531"/>
                <a:gd name="connsiteX670" fmla="*/ 2195826 w 5026843"/>
                <a:gd name="connsiteY670" fmla="*/ 150316 h 5025531"/>
                <a:gd name="connsiteX671" fmla="*/ 2178317 w 5026843"/>
                <a:gd name="connsiteY671" fmla="*/ 22014 h 5025531"/>
                <a:gd name="connsiteX672" fmla="*/ 2811547 w 5026843"/>
                <a:gd name="connsiteY672" fmla="*/ 17509 h 5025531"/>
                <a:gd name="connsiteX673" fmla="*/ 2829710 w 5026843"/>
                <a:gd name="connsiteY673" fmla="*/ 19397 h 5025531"/>
                <a:gd name="connsiteX674" fmla="*/ 2813509 w 5026843"/>
                <a:gd name="connsiteY674" fmla="*/ 147774 h 5025531"/>
                <a:gd name="connsiteX675" fmla="*/ 2796654 w 5026843"/>
                <a:gd name="connsiteY675" fmla="*/ 145812 h 5025531"/>
                <a:gd name="connsiteX676" fmla="*/ 2286566 w 5026843"/>
                <a:gd name="connsiteY676" fmla="*/ 9664 h 5025531"/>
                <a:gd name="connsiteX677" fmla="*/ 2298263 w 5026843"/>
                <a:gd name="connsiteY677" fmla="*/ 138694 h 5025531"/>
                <a:gd name="connsiteX678" fmla="*/ 2280754 w 5026843"/>
                <a:gd name="connsiteY678" fmla="*/ 140002 h 5025531"/>
                <a:gd name="connsiteX679" fmla="*/ 2268403 w 5026843"/>
                <a:gd name="connsiteY679" fmla="*/ 10971 h 5025531"/>
                <a:gd name="connsiteX680" fmla="*/ 2721459 w 5026843"/>
                <a:gd name="connsiteY680" fmla="*/ 8428 h 5025531"/>
                <a:gd name="connsiteX681" fmla="*/ 2739622 w 5026843"/>
                <a:gd name="connsiteY681" fmla="*/ 9664 h 5025531"/>
                <a:gd name="connsiteX682" fmla="*/ 2727925 w 5026843"/>
                <a:gd name="connsiteY682" fmla="*/ 138694 h 5025531"/>
                <a:gd name="connsiteX683" fmla="*/ 2711070 w 5026843"/>
                <a:gd name="connsiteY683" fmla="*/ 137386 h 5025531"/>
                <a:gd name="connsiteX684" fmla="*/ 2377310 w 5026843"/>
                <a:gd name="connsiteY684" fmla="*/ 3198 h 5025531"/>
                <a:gd name="connsiteX685" fmla="*/ 2383777 w 5026843"/>
                <a:gd name="connsiteY685" fmla="*/ 132228 h 5025531"/>
                <a:gd name="connsiteX686" fmla="*/ 2366921 w 5026843"/>
                <a:gd name="connsiteY686" fmla="*/ 133463 h 5025531"/>
                <a:gd name="connsiteX687" fmla="*/ 2359147 w 5026843"/>
                <a:gd name="connsiteY687" fmla="*/ 4506 h 5025531"/>
                <a:gd name="connsiteX688" fmla="*/ 2631372 w 5026843"/>
                <a:gd name="connsiteY688" fmla="*/ 1889 h 5025531"/>
                <a:gd name="connsiteX689" fmla="*/ 2648881 w 5026843"/>
                <a:gd name="connsiteY689" fmla="*/ 3197 h 5025531"/>
                <a:gd name="connsiteX690" fmla="*/ 2642415 w 5026843"/>
                <a:gd name="connsiteY690" fmla="*/ 132227 h 5025531"/>
                <a:gd name="connsiteX691" fmla="*/ 2624906 w 5026843"/>
                <a:gd name="connsiteY691" fmla="*/ 131573 h 5025531"/>
                <a:gd name="connsiteX692" fmla="*/ 2540631 w 5026843"/>
                <a:gd name="connsiteY692" fmla="*/ 0 h 5025531"/>
                <a:gd name="connsiteX693" fmla="*/ 2558795 w 5026843"/>
                <a:gd name="connsiteY693" fmla="*/ 0 h 5025531"/>
                <a:gd name="connsiteX694" fmla="*/ 2556180 w 5026843"/>
                <a:gd name="connsiteY694" fmla="*/ 129611 h 5025531"/>
                <a:gd name="connsiteX695" fmla="*/ 2538669 w 5026843"/>
                <a:gd name="connsiteY695" fmla="*/ 128957 h 5025531"/>
                <a:gd name="connsiteX696" fmla="*/ 2468053 w 5026843"/>
                <a:gd name="connsiteY696" fmla="*/ 0 h 5025531"/>
                <a:gd name="connsiteX697" fmla="*/ 2470014 w 5026843"/>
                <a:gd name="connsiteY697" fmla="*/ 129611 h 5025531"/>
                <a:gd name="connsiteX698" fmla="*/ 2453158 w 5026843"/>
                <a:gd name="connsiteY698" fmla="*/ 130265 h 5025531"/>
                <a:gd name="connsiteX699" fmla="*/ 2449888 w 5026843"/>
                <a:gd name="connsiteY699" fmla="*/ 654 h 502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026843" h="5025531">
                  <a:moveTo>
                    <a:pt x="2470013" y="4895919"/>
                  </a:moveTo>
                  <a:lnTo>
                    <a:pt x="2487522" y="4895919"/>
                  </a:lnTo>
                  <a:lnTo>
                    <a:pt x="2486214" y="5025531"/>
                  </a:lnTo>
                  <a:lnTo>
                    <a:pt x="2468051" y="5024877"/>
                  </a:lnTo>
                  <a:close/>
                  <a:moveTo>
                    <a:pt x="2573686" y="4895264"/>
                  </a:moveTo>
                  <a:lnTo>
                    <a:pt x="2576955" y="5024222"/>
                  </a:lnTo>
                  <a:lnTo>
                    <a:pt x="2558794" y="5024876"/>
                  </a:lnTo>
                  <a:lnTo>
                    <a:pt x="2556178" y="4895918"/>
                  </a:lnTo>
                  <a:close/>
                  <a:moveTo>
                    <a:pt x="2383774" y="4893302"/>
                  </a:moveTo>
                  <a:cubicBezTo>
                    <a:pt x="2389659" y="4893956"/>
                    <a:pt x="2395471" y="4893956"/>
                    <a:pt x="2401284" y="4893956"/>
                  </a:cubicBezTo>
                  <a:lnTo>
                    <a:pt x="2395471" y="5022914"/>
                  </a:lnTo>
                  <a:cubicBezTo>
                    <a:pt x="2389005" y="5022914"/>
                    <a:pt x="2383120" y="5022914"/>
                    <a:pt x="2377308" y="5022260"/>
                  </a:cubicBezTo>
                  <a:close/>
                  <a:moveTo>
                    <a:pt x="2659270" y="4891996"/>
                  </a:moveTo>
                  <a:lnTo>
                    <a:pt x="2667044" y="5021027"/>
                  </a:lnTo>
                  <a:lnTo>
                    <a:pt x="2648881" y="5022262"/>
                  </a:lnTo>
                  <a:lnTo>
                    <a:pt x="2642415" y="4893304"/>
                  </a:lnTo>
                  <a:close/>
                  <a:moveTo>
                    <a:pt x="2298264" y="4886836"/>
                  </a:moveTo>
                  <a:lnTo>
                    <a:pt x="2315119" y="4888144"/>
                  </a:lnTo>
                  <a:lnTo>
                    <a:pt x="2304730" y="5017102"/>
                  </a:lnTo>
                  <a:lnTo>
                    <a:pt x="2286567" y="5015140"/>
                  </a:lnTo>
                  <a:close/>
                  <a:moveTo>
                    <a:pt x="2745434" y="4885530"/>
                  </a:moveTo>
                  <a:lnTo>
                    <a:pt x="2757785" y="5013834"/>
                  </a:lnTo>
                  <a:lnTo>
                    <a:pt x="2739622" y="5015142"/>
                  </a:lnTo>
                  <a:lnTo>
                    <a:pt x="2727925" y="4886838"/>
                  </a:lnTo>
                  <a:close/>
                  <a:moveTo>
                    <a:pt x="2212681" y="4877101"/>
                  </a:moveTo>
                  <a:lnTo>
                    <a:pt x="2229537" y="4879063"/>
                  </a:lnTo>
                  <a:lnTo>
                    <a:pt x="2214643" y="5008019"/>
                  </a:lnTo>
                  <a:lnTo>
                    <a:pt x="2196480" y="5005476"/>
                  </a:lnTo>
                  <a:close/>
                  <a:moveTo>
                    <a:pt x="2831018" y="4875139"/>
                  </a:moveTo>
                  <a:lnTo>
                    <a:pt x="2847873" y="5003516"/>
                  </a:lnTo>
                  <a:lnTo>
                    <a:pt x="2829710" y="5005477"/>
                  </a:lnTo>
                  <a:lnTo>
                    <a:pt x="2813509" y="4877101"/>
                  </a:lnTo>
                  <a:close/>
                  <a:moveTo>
                    <a:pt x="2127170" y="4865477"/>
                  </a:moveTo>
                  <a:lnTo>
                    <a:pt x="2143954" y="4868020"/>
                  </a:lnTo>
                  <a:lnTo>
                    <a:pt x="2124555" y="4996394"/>
                  </a:lnTo>
                  <a:lnTo>
                    <a:pt x="2106391" y="4993125"/>
                  </a:lnTo>
                  <a:close/>
                  <a:moveTo>
                    <a:pt x="2915876" y="4862209"/>
                  </a:moveTo>
                  <a:lnTo>
                    <a:pt x="2937308" y="4989857"/>
                  </a:lnTo>
                  <a:lnTo>
                    <a:pt x="2919799" y="4993127"/>
                  </a:lnTo>
                  <a:lnTo>
                    <a:pt x="2899021" y="4865478"/>
                  </a:lnTo>
                  <a:close/>
                  <a:moveTo>
                    <a:pt x="2042893" y="4849857"/>
                  </a:moveTo>
                  <a:lnTo>
                    <a:pt x="2059748" y="4853127"/>
                  </a:lnTo>
                  <a:lnTo>
                    <a:pt x="2035119" y="4980195"/>
                  </a:lnTo>
                  <a:lnTo>
                    <a:pt x="2016956" y="4976926"/>
                  </a:lnTo>
                  <a:close/>
                  <a:moveTo>
                    <a:pt x="3000806" y="4846660"/>
                  </a:moveTo>
                  <a:lnTo>
                    <a:pt x="3026743" y="4973656"/>
                  </a:lnTo>
                  <a:cubicBezTo>
                    <a:pt x="3020931" y="4974964"/>
                    <a:pt x="3015046" y="4975618"/>
                    <a:pt x="3009234" y="4976925"/>
                  </a:cubicBezTo>
                  <a:lnTo>
                    <a:pt x="2983950" y="4849857"/>
                  </a:lnTo>
                  <a:cubicBezTo>
                    <a:pt x="2989181" y="4849275"/>
                    <a:pt x="2994994" y="4847968"/>
                    <a:pt x="3000806" y="4846660"/>
                  </a:cubicBezTo>
                  <a:close/>
                  <a:moveTo>
                    <a:pt x="1958618" y="4831113"/>
                  </a:moveTo>
                  <a:lnTo>
                    <a:pt x="1975473" y="4834963"/>
                  </a:lnTo>
                  <a:lnTo>
                    <a:pt x="1946340" y="4961378"/>
                  </a:lnTo>
                  <a:lnTo>
                    <a:pt x="1928831" y="4956801"/>
                  </a:lnTo>
                  <a:close/>
                  <a:moveTo>
                    <a:pt x="3084428" y="4827190"/>
                  </a:moveTo>
                  <a:lnTo>
                    <a:pt x="3115524" y="4952951"/>
                  </a:lnTo>
                  <a:lnTo>
                    <a:pt x="3097360" y="4956802"/>
                  </a:lnTo>
                  <a:lnTo>
                    <a:pt x="3067573" y="4831113"/>
                  </a:lnTo>
                  <a:close/>
                  <a:moveTo>
                    <a:pt x="1874995" y="4809681"/>
                  </a:moveTo>
                  <a:lnTo>
                    <a:pt x="1891851" y="4814258"/>
                  </a:lnTo>
                  <a:lnTo>
                    <a:pt x="1858140" y="4939365"/>
                  </a:lnTo>
                  <a:lnTo>
                    <a:pt x="1840631" y="4934134"/>
                  </a:lnTo>
                  <a:close/>
                  <a:moveTo>
                    <a:pt x="3167395" y="4805175"/>
                  </a:moveTo>
                  <a:lnTo>
                    <a:pt x="3202995" y="4929627"/>
                  </a:lnTo>
                  <a:lnTo>
                    <a:pt x="3185558" y="4934132"/>
                  </a:lnTo>
                  <a:lnTo>
                    <a:pt x="3151194" y="4809679"/>
                  </a:lnTo>
                  <a:close/>
                  <a:moveTo>
                    <a:pt x="1792683" y="4785706"/>
                  </a:moveTo>
                  <a:cubicBezTo>
                    <a:pt x="1797914" y="4787668"/>
                    <a:pt x="1803726" y="4789629"/>
                    <a:pt x="1808885" y="4790937"/>
                  </a:cubicBezTo>
                  <a:lnTo>
                    <a:pt x="1770669" y="4914736"/>
                  </a:lnTo>
                  <a:cubicBezTo>
                    <a:pt x="1764857" y="4912775"/>
                    <a:pt x="1759626" y="4910813"/>
                    <a:pt x="1753813" y="4908851"/>
                  </a:cubicBezTo>
                  <a:close/>
                  <a:moveTo>
                    <a:pt x="3249710" y="4779894"/>
                  </a:moveTo>
                  <a:lnTo>
                    <a:pt x="3289886" y="4903039"/>
                  </a:lnTo>
                  <a:lnTo>
                    <a:pt x="3272377" y="4908852"/>
                  </a:lnTo>
                  <a:lnTo>
                    <a:pt x="3233509" y="4785706"/>
                  </a:lnTo>
                  <a:close/>
                  <a:moveTo>
                    <a:pt x="1711022" y="4757881"/>
                  </a:moveTo>
                  <a:lnTo>
                    <a:pt x="1727224" y="4763693"/>
                  </a:lnTo>
                  <a:lnTo>
                    <a:pt x="1685085" y="4885530"/>
                  </a:lnTo>
                  <a:lnTo>
                    <a:pt x="1667649" y="4879717"/>
                  </a:lnTo>
                  <a:close/>
                  <a:moveTo>
                    <a:pt x="3331371" y="4752648"/>
                  </a:moveTo>
                  <a:lnTo>
                    <a:pt x="3376053" y="4873903"/>
                  </a:lnTo>
                  <a:lnTo>
                    <a:pt x="3358616" y="4879715"/>
                  </a:lnTo>
                  <a:lnTo>
                    <a:pt x="3315169" y="4757879"/>
                  </a:lnTo>
                  <a:close/>
                  <a:moveTo>
                    <a:pt x="1630667" y="4727366"/>
                  </a:moveTo>
                  <a:lnTo>
                    <a:pt x="1646869" y="4733905"/>
                  </a:lnTo>
                  <a:lnTo>
                    <a:pt x="1599572" y="4854433"/>
                  </a:lnTo>
                  <a:lnTo>
                    <a:pt x="1582717" y="4847313"/>
                  </a:lnTo>
                  <a:close/>
                  <a:moveTo>
                    <a:pt x="3411723" y="4720900"/>
                  </a:moveTo>
                  <a:lnTo>
                    <a:pt x="3460327" y="4840847"/>
                  </a:lnTo>
                  <a:lnTo>
                    <a:pt x="3443471" y="4847313"/>
                  </a:lnTo>
                  <a:lnTo>
                    <a:pt x="3395521" y="4727366"/>
                  </a:lnTo>
                  <a:close/>
                  <a:moveTo>
                    <a:pt x="1551623" y="4694311"/>
                  </a:moveTo>
                  <a:lnTo>
                    <a:pt x="1567170" y="4701504"/>
                  </a:lnTo>
                  <a:lnTo>
                    <a:pt x="1515951" y="4820071"/>
                  </a:lnTo>
                  <a:lnTo>
                    <a:pt x="1499096" y="4812297"/>
                  </a:lnTo>
                  <a:close/>
                  <a:moveTo>
                    <a:pt x="3490770" y="4687190"/>
                  </a:moveTo>
                  <a:lnTo>
                    <a:pt x="3543950" y="4805176"/>
                  </a:lnTo>
                  <a:lnTo>
                    <a:pt x="3527095" y="4812296"/>
                  </a:lnTo>
                  <a:lnTo>
                    <a:pt x="3475222" y="4694310"/>
                  </a:lnTo>
                  <a:close/>
                  <a:moveTo>
                    <a:pt x="1473161" y="4658057"/>
                  </a:moveTo>
                  <a:cubicBezTo>
                    <a:pt x="1478392" y="4661254"/>
                    <a:pt x="1483550" y="4663215"/>
                    <a:pt x="1488709" y="4665831"/>
                  </a:cubicBezTo>
                  <a:lnTo>
                    <a:pt x="1432984" y="4782510"/>
                  </a:lnTo>
                  <a:cubicBezTo>
                    <a:pt x="1427172" y="4779895"/>
                    <a:pt x="1421941" y="4777279"/>
                    <a:pt x="1416782" y="4774736"/>
                  </a:cubicBezTo>
                  <a:close/>
                  <a:moveTo>
                    <a:pt x="3568579" y="4650283"/>
                  </a:moveTo>
                  <a:lnTo>
                    <a:pt x="3625611" y="4766309"/>
                  </a:lnTo>
                  <a:lnTo>
                    <a:pt x="3610064" y="4774736"/>
                  </a:lnTo>
                  <a:lnTo>
                    <a:pt x="3553031" y="4658057"/>
                  </a:lnTo>
                  <a:close/>
                  <a:moveTo>
                    <a:pt x="1396730" y="4619187"/>
                  </a:moveTo>
                  <a:lnTo>
                    <a:pt x="1411623" y="4626961"/>
                  </a:lnTo>
                  <a:lnTo>
                    <a:pt x="1351976" y="4741678"/>
                  </a:lnTo>
                  <a:lnTo>
                    <a:pt x="1335775" y="4733251"/>
                  </a:lnTo>
                  <a:close/>
                  <a:moveTo>
                    <a:pt x="3645081" y="4611415"/>
                  </a:moveTo>
                  <a:lnTo>
                    <a:pt x="3706617" y="4724824"/>
                  </a:lnTo>
                  <a:lnTo>
                    <a:pt x="3690415" y="4733251"/>
                  </a:lnTo>
                  <a:lnTo>
                    <a:pt x="3630114" y="4619189"/>
                  </a:lnTo>
                  <a:close/>
                  <a:moveTo>
                    <a:pt x="1321534" y="4577051"/>
                  </a:moveTo>
                  <a:lnTo>
                    <a:pt x="1336427" y="4585478"/>
                  </a:lnTo>
                  <a:lnTo>
                    <a:pt x="1272276" y="4698233"/>
                  </a:lnTo>
                  <a:lnTo>
                    <a:pt x="1256729" y="4689152"/>
                  </a:lnTo>
                  <a:close/>
                  <a:moveTo>
                    <a:pt x="3719621" y="4568622"/>
                  </a:moveTo>
                  <a:lnTo>
                    <a:pt x="3785662" y="4680069"/>
                  </a:lnTo>
                  <a:lnTo>
                    <a:pt x="3769460" y="4689151"/>
                  </a:lnTo>
                  <a:lnTo>
                    <a:pt x="3704655" y="4577049"/>
                  </a:lnTo>
                  <a:close/>
                  <a:moveTo>
                    <a:pt x="1247649" y="4532950"/>
                  </a:moveTo>
                  <a:lnTo>
                    <a:pt x="1261889" y="4542032"/>
                  </a:lnTo>
                  <a:lnTo>
                    <a:pt x="1193814" y="4652243"/>
                  </a:lnTo>
                  <a:lnTo>
                    <a:pt x="1178920" y="4642508"/>
                  </a:lnTo>
                  <a:close/>
                  <a:moveTo>
                    <a:pt x="3793507" y="4523215"/>
                  </a:moveTo>
                  <a:lnTo>
                    <a:pt x="3862817" y="4632773"/>
                  </a:lnTo>
                  <a:lnTo>
                    <a:pt x="3847269" y="4642508"/>
                  </a:lnTo>
                  <a:lnTo>
                    <a:pt x="3778541" y="4532950"/>
                  </a:lnTo>
                  <a:close/>
                  <a:moveTo>
                    <a:pt x="1175070" y="4486307"/>
                  </a:moveTo>
                  <a:cubicBezTo>
                    <a:pt x="1179574" y="4489504"/>
                    <a:pt x="1184732" y="4492773"/>
                    <a:pt x="1189309" y="4495388"/>
                  </a:cubicBezTo>
                  <a:lnTo>
                    <a:pt x="1117384" y="4602985"/>
                  </a:lnTo>
                  <a:cubicBezTo>
                    <a:pt x="1112807" y="4599716"/>
                    <a:pt x="1107649" y="4596447"/>
                    <a:pt x="1102418" y="4593250"/>
                  </a:cubicBezTo>
                  <a:close/>
                  <a:moveTo>
                    <a:pt x="3865434" y="4475918"/>
                  </a:moveTo>
                  <a:lnTo>
                    <a:pt x="3938666" y="4582862"/>
                  </a:lnTo>
                  <a:lnTo>
                    <a:pt x="3923773" y="4593251"/>
                  </a:lnTo>
                  <a:lnTo>
                    <a:pt x="3851194" y="4486307"/>
                  </a:lnTo>
                  <a:close/>
                  <a:moveTo>
                    <a:pt x="1105034" y="4436397"/>
                  </a:moveTo>
                  <a:lnTo>
                    <a:pt x="1119274" y="4446132"/>
                  </a:lnTo>
                  <a:lnTo>
                    <a:pt x="1043498" y="4551113"/>
                  </a:lnTo>
                  <a:lnTo>
                    <a:pt x="1028532" y="4540724"/>
                  </a:lnTo>
                  <a:close/>
                  <a:moveTo>
                    <a:pt x="3935398" y="4426008"/>
                  </a:moveTo>
                  <a:lnTo>
                    <a:pt x="4012553" y="4529754"/>
                  </a:lnTo>
                  <a:lnTo>
                    <a:pt x="3997660" y="4540725"/>
                  </a:lnTo>
                  <a:lnTo>
                    <a:pt x="3921158" y="4436397"/>
                  </a:lnTo>
                  <a:close/>
                  <a:moveTo>
                    <a:pt x="1036960" y="4383869"/>
                  </a:moveTo>
                  <a:lnTo>
                    <a:pt x="1050618" y="4394259"/>
                  </a:lnTo>
                  <a:lnTo>
                    <a:pt x="970846" y="4496698"/>
                  </a:lnTo>
                  <a:lnTo>
                    <a:pt x="956606" y="4485655"/>
                  </a:lnTo>
                  <a:close/>
                  <a:moveTo>
                    <a:pt x="4002818" y="4372899"/>
                  </a:moveTo>
                  <a:lnTo>
                    <a:pt x="4083825" y="4473958"/>
                  </a:lnTo>
                  <a:lnTo>
                    <a:pt x="4069585" y="4485655"/>
                  </a:lnTo>
                  <a:lnTo>
                    <a:pt x="3989886" y="4383869"/>
                  </a:lnTo>
                  <a:close/>
                  <a:moveTo>
                    <a:pt x="970191" y="4329452"/>
                  </a:moveTo>
                  <a:lnTo>
                    <a:pt x="983195" y="4340495"/>
                  </a:lnTo>
                  <a:lnTo>
                    <a:pt x="900228" y="4439592"/>
                  </a:lnTo>
                  <a:lnTo>
                    <a:pt x="886642" y="4427967"/>
                  </a:lnTo>
                  <a:close/>
                  <a:moveTo>
                    <a:pt x="4068931" y="4317755"/>
                  </a:moveTo>
                  <a:lnTo>
                    <a:pt x="4153860" y="4416271"/>
                  </a:lnTo>
                  <a:lnTo>
                    <a:pt x="4140202" y="4427968"/>
                  </a:lnTo>
                  <a:lnTo>
                    <a:pt x="4055999" y="4329452"/>
                  </a:lnTo>
                  <a:close/>
                  <a:moveTo>
                    <a:pt x="905387" y="4272421"/>
                  </a:moveTo>
                  <a:cubicBezTo>
                    <a:pt x="909311" y="4276925"/>
                    <a:pt x="913815" y="4280195"/>
                    <a:pt x="917738" y="4284045"/>
                  </a:cubicBezTo>
                  <a:lnTo>
                    <a:pt x="831500" y="4380671"/>
                  </a:lnTo>
                  <a:cubicBezTo>
                    <a:pt x="826996" y="4376094"/>
                    <a:pt x="822419" y="4372244"/>
                    <a:pt x="817914" y="4368321"/>
                  </a:cubicBezTo>
                  <a:close/>
                  <a:moveTo>
                    <a:pt x="4133735" y="4260724"/>
                  </a:moveTo>
                  <a:lnTo>
                    <a:pt x="4221209" y="4356043"/>
                  </a:lnTo>
                  <a:lnTo>
                    <a:pt x="4208276" y="4368321"/>
                  </a:lnTo>
                  <a:lnTo>
                    <a:pt x="4120803" y="4272421"/>
                  </a:lnTo>
                  <a:close/>
                  <a:moveTo>
                    <a:pt x="843196" y="4213427"/>
                  </a:moveTo>
                  <a:lnTo>
                    <a:pt x="855474" y="4225124"/>
                  </a:lnTo>
                  <a:lnTo>
                    <a:pt x="765386" y="4318409"/>
                  </a:lnTo>
                  <a:lnTo>
                    <a:pt x="752454" y="4305477"/>
                  </a:lnTo>
                  <a:close/>
                  <a:moveTo>
                    <a:pt x="4195999" y="4201149"/>
                  </a:moveTo>
                  <a:lnTo>
                    <a:pt x="4287322" y="4293126"/>
                  </a:lnTo>
                  <a:lnTo>
                    <a:pt x="4274390" y="4305476"/>
                  </a:lnTo>
                  <a:lnTo>
                    <a:pt x="4183648" y="4213427"/>
                  </a:lnTo>
                  <a:close/>
                  <a:moveTo>
                    <a:pt x="782896" y="4151893"/>
                  </a:moveTo>
                  <a:lnTo>
                    <a:pt x="794593" y="4164171"/>
                  </a:lnTo>
                  <a:lnTo>
                    <a:pt x="701235" y="4253605"/>
                  </a:lnTo>
                  <a:lnTo>
                    <a:pt x="688957" y="4240673"/>
                  </a:lnTo>
                  <a:close/>
                  <a:moveTo>
                    <a:pt x="4255572" y="4139541"/>
                  </a:moveTo>
                  <a:lnTo>
                    <a:pt x="4350238" y="4227668"/>
                  </a:lnTo>
                  <a:lnTo>
                    <a:pt x="4337233" y="4240673"/>
                  </a:lnTo>
                  <a:lnTo>
                    <a:pt x="4243294" y="4151892"/>
                  </a:lnTo>
                  <a:close/>
                  <a:moveTo>
                    <a:pt x="724557" y="4088322"/>
                  </a:moveTo>
                  <a:lnTo>
                    <a:pt x="735600" y="4101327"/>
                  </a:lnTo>
                  <a:lnTo>
                    <a:pt x="639700" y="4187492"/>
                  </a:lnTo>
                  <a:lnTo>
                    <a:pt x="627349" y="4173906"/>
                  </a:lnTo>
                  <a:close/>
                  <a:moveTo>
                    <a:pt x="4312603" y="4075390"/>
                  </a:moveTo>
                  <a:lnTo>
                    <a:pt x="4410465" y="4160319"/>
                  </a:lnTo>
                  <a:lnTo>
                    <a:pt x="4398840" y="4173905"/>
                  </a:lnTo>
                  <a:lnTo>
                    <a:pt x="4301633" y="4088322"/>
                  </a:lnTo>
                  <a:close/>
                  <a:moveTo>
                    <a:pt x="668833" y="4022863"/>
                  </a:moveTo>
                  <a:cubicBezTo>
                    <a:pt x="672102" y="4027440"/>
                    <a:pt x="675953" y="4031945"/>
                    <a:pt x="679876" y="4035868"/>
                  </a:cubicBezTo>
                  <a:lnTo>
                    <a:pt x="580052" y="4118835"/>
                  </a:lnTo>
                  <a:cubicBezTo>
                    <a:pt x="576129" y="4114258"/>
                    <a:pt x="572278" y="4109754"/>
                    <a:pt x="568355" y="4105177"/>
                  </a:cubicBezTo>
                  <a:close/>
                  <a:moveTo>
                    <a:pt x="4368401" y="4009276"/>
                  </a:moveTo>
                  <a:lnTo>
                    <a:pt x="4468806" y="4090935"/>
                  </a:lnTo>
                  <a:lnTo>
                    <a:pt x="4457835" y="4105175"/>
                  </a:lnTo>
                  <a:lnTo>
                    <a:pt x="4358012" y="4022862"/>
                  </a:lnTo>
                  <a:close/>
                  <a:moveTo>
                    <a:pt x="615068" y="3955516"/>
                  </a:moveTo>
                  <a:lnTo>
                    <a:pt x="626039" y="3968448"/>
                  </a:lnTo>
                  <a:lnTo>
                    <a:pt x="523673" y="4047493"/>
                  </a:lnTo>
                  <a:lnTo>
                    <a:pt x="512630" y="4033253"/>
                  </a:lnTo>
                  <a:close/>
                  <a:moveTo>
                    <a:pt x="4421510" y="3941856"/>
                  </a:moveTo>
                  <a:lnTo>
                    <a:pt x="4525183" y="4019012"/>
                  </a:lnTo>
                  <a:lnTo>
                    <a:pt x="4514213" y="4033252"/>
                  </a:lnTo>
                  <a:lnTo>
                    <a:pt x="4411121" y="3955515"/>
                  </a:lnTo>
                  <a:close/>
                  <a:moveTo>
                    <a:pt x="564505" y="3885479"/>
                  </a:moveTo>
                  <a:lnTo>
                    <a:pt x="574894" y="3899719"/>
                  </a:lnTo>
                  <a:lnTo>
                    <a:pt x="469186" y="3974915"/>
                  </a:lnTo>
                  <a:lnTo>
                    <a:pt x="458870" y="3960021"/>
                  </a:lnTo>
                  <a:close/>
                  <a:moveTo>
                    <a:pt x="4471422" y="3871893"/>
                  </a:moveTo>
                  <a:lnTo>
                    <a:pt x="4577711" y="3945127"/>
                  </a:lnTo>
                  <a:lnTo>
                    <a:pt x="4567322" y="3960020"/>
                  </a:lnTo>
                  <a:lnTo>
                    <a:pt x="4461686" y="3885479"/>
                  </a:lnTo>
                  <a:close/>
                  <a:moveTo>
                    <a:pt x="516555" y="3814208"/>
                  </a:moveTo>
                  <a:lnTo>
                    <a:pt x="525636" y="3829101"/>
                  </a:lnTo>
                  <a:lnTo>
                    <a:pt x="418038" y="3900373"/>
                  </a:lnTo>
                  <a:lnTo>
                    <a:pt x="407649" y="3885479"/>
                  </a:lnTo>
                  <a:close/>
                  <a:moveTo>
                    <a:pt x="4519370" y="3799894"/>
                  </a:moveTo>
                  <a:lnTo>
                    <a:pt x="4628275" y="3869930"/>
                  </a:lnTo>
                  <a:lnTo>
                    <a:pt x="4618540" y="3885478"/>
                  </a:lnTo>
                  <a:lnTo>
                    <a:pt x="4510288" y="3814207"/>
                  </a:lnTo>
                  <a:close/>
                  <a:moveTo>
                    <a:pt x="469839" y="3741627"/>
                  </a:moveTo>
                  <a:cubicBezTo>
                    <a:pt x="473108" y="3746785"/>
                    <a:pt x="475724" y="3751943"/>
                    <a:pt x="478921" y="3756520"/>
                  </a:cubicBezTo>
                  <a:lnTo>
                    <a:pt x="368781" y="3823941"/>
                  </a:lnTo>
                  <a:cubicBezTo>
                    <a:pt x="365512" y="3818710"/>
                    <a:pt x="362315" y="3814206"/>
                    <a:pt x="359046" y="3808321"/>
                  </a:cubicBezTo>
                  <a:close/>
                  <a:moveTo>
                    <a:pt x="4564779" y="3726662"/>
                  </a:moveTo>
                  <a:lnTo>
                    <a:pt x="4676226" y="3792775"/>
                  </a:lnTo>
                  <a:lnTo>
                    <a:pt x="4667145" y="3808323"/>
                  </a:lnTo>
                  <a:lnTo>
                    <a:pt x="4556352" y="3741628"/>
                  </a:lnTo>
                  <a:close/>
                  <a:moveTo>
                    <a:pt x="427119" y="3667087"/>
                  </a:moveTo>
                  <a:lnTo>
                    <a:pt x="435546" y="3681980"/>
                  </a:lnTo>
                  <a:lnTo>
                    <a:pt x="323373" y="3745477"/>
                  </a:lnTo>
                  <a:lnTo>
                    <a:pt x="314291" y="3729929"/>
                  </a:lnTo>
                  <a:close/>
                  <a:moveTo>
                    <a:pt x="4607497" y="3652122"/>
                  </a:moveTo>
                  <a:lnTo>
                    <a:pt x="4721560" y="3714386"/>
                  </a:lnTo>
                  <a:lnTo>
                    <a:pt x="4712551" y="3729933"/>
                  </a:lnTo>
                  <a:lnTo>
                    <a:pt x="4599069" y="3667089"/>
                  </a:lnTo>
                  <a:close/>
                  <a:moveTo>
                    <a:pt x="386945" y="3591239"/>
                  </a:moveTo>
                  <a:lnTo>
                    <a:pt x="394719" y="3606132"/>
                  </a:lnTo>
                  <a:lnTo>
                    <a:pt x="280001" y="3665779"/>
                  </a:lnTo>
                  <a:lnTo>
                    <a:pt x="271574" y="3649578"/>
                  </a:lnTo>
                  <a:close/>
                  <a:moveTo>
                    <a:pt x="4647091" y="3575692"/>
                  </a:moveTo>
                  <a:lnTo>
                    <a:pt x="4763044" y="3633377"/>
                  </a:lnTo>
                  <a:lnTo>
                    <a:pt x="4754617" y="3649578"/>
                  </a:lnTo>
                  <a:lnTo>
                    <a:pt x="4639318" y="3591239"/>
                  </a:lnTo>
                  <a:close/>
                  <a:moveTo>
                    <a:pt x="349312" y="3513430"/>
                  </a:moveTo>
                  <a:lnTo>
                    <a:pt x="356432" y="3528978"/>
                  </a:lnTo>
                  <a:lnTo>
                    <a:pt x="239752" y="3584775"/>
                  </a:lnTo>
                  <a:lnTo>
                    <a:pt x="231978" y="3567920"/>
                  </a:lnTo>
                  <a:close/>
                  <a:moveTo>
                    <a:pt x="4683999" y="3497881"/>
                  </a:moveTo>
                  <a:lnTo>
                    <a:pt x="4801985" y="3551716"/>
                  </a:lnTo>
                  <a:lnTo>
                    <a:pt x="4794211" y="3567917"/>
                  </a:lnTo>
                  <a:lnTo>
                    <a:pt x="4676880" y="3513429"/>
                  </a:lnTo>
                  <a:close/>
                  <a:moveTo>
                    <a:pt x="314292" y="3435038"/>
                  </a:moveTo>
                  <a:cubicBezTo>
                    <a:pt x="316253" y="3440196"/>
                    <a:pt x="318869" y="3445427"/>
                    <a:pt x="320830" y="3450586"/>
                  </a:cubicBezTo>
                  <a:lnTo>
                    <a:pt x="202191" y="3501806"/>
                  </a:lnTo>
                  <a:cubicBezTo>
                    <a:pt x="199575" y="3496575"/>
                    <a:pt x="197032" y="3490763"/>
                    <a:pt x="195071" y="3484951"/>
                  </a:cubicBezTo>
                  <a:close/>
                  <a:moveTo>
                    <a:pt x="4718364" y="3418837"/>
                  </a:moveTo>
                  <a:lnTo>
                    <a:pt x="4838238" y="3468096"/>
                  </a:lnTo>
                  <a:lnTo>
                    <a:pt x="4831119" y="3484951"/>
                  </a:lnTo>
                  <a:lnTo>
                    <a:pt x="4711898" y="3435039"/>
                  </a:lnTo>
                  <a:close/>
                  <a:moveTo>
                    <a:pt x="282543" y="3354686"/>
                  </a:moveTo>
                  <a:lnTo>
                    <a:pt x="289009" y="3370887"/>
                  </a:lnTo>
                  <a:lnTo>
                    <a:pt x="168481" y="3417530"/>
                  </a:lnTo>
                  <a:lnTo>
                    <a:pt x="161361" y="3400674"/>
                  </a:lnTo>
                  <a:close/>
                  <a:moveTo>
                    <a:pt x="4750112" y="3339139"/>
                  </a:moveTo>
                  <a:lnTo>
                    <a:pt x="4871294" y="3383819"/>
                  </a:lnTo>
                  <a:lnTo>
                    <a:pt x="4864828" y="3400674"/>
                  </a:lnTo>
                  <a:lnTo>
                    <a:pt x="4743646" y="3354686"/>
                  </a:lnTo>
                  <a:close/>
                  <a:moveTo>
                    <a:pt x="254064" y="3273679"/>
                  </a:moveTo>
                  <a:lnTo>
                    <a:pt x="259222" y="3289880"/>
                  </a:lnTo>
                  <a:lnTo>
                    <a:pt x="137386" y="3332599"/>
                  </a:lnTo>
                  <a:lnTo>
                    <a:pt x="131574" y="3315163"/>
                  </a:lnTo>
                  <a:close/>
                  <a:moveTo>
                    <a:pt x="4778010" y="3257478"/>
                  </a:moveTo>
                  <a:lnTo>
                    <a:pt x="4901155" y="3297654"/>
                  </a:lnTo>
                  <a:lnTo>
                    <a:pt x="4895270" y="3315163"/>
                  </a:lnTo>
                  <a:lnTo>
                    <a:pt x="4772125" y="3273679"/>
                  </a:lnTo>
                  <a:close/>
                  <a:moveTo>
                    <a:pt x="228128" y="3192018"/>
                  </a:moveTo>
                  <a:lnTo>
                    <a:pt x="232632" y="3208219"/>
                  </a:lnTo>
                  <a:lnTo>
                    <a:pt x="108833" y="3246435"/>
                  </a:lnTo>
                  <a:lnTo>
                    <a:pt x="103675" y="3228926"/>
                  </a:lnTo>
                  <a:close/>
                  <a:moveTo>
                    <a:pt x="4803294" y="3175164"/>
                  </a:moveTo>
                  <a:lnTo>
                    <a:pt x="4927674" y="3211417"/>
                  </a:lnTo>
                  <a:lnTo>
                    <a:pt x="4922516" y="3228926"/>
                  </a:lnTo>
                  <a:lnTo>
                    <a:pt x="4798717" y="3192019"/>
                  </a:lnTo>
                  <a:close/>
                  <a:moveTo>
                    <a:pt x="204153" y="3109050"/>
                  </a:moveTo>
                  <a:lnTo>
                    <a:pt x="208657" y="3125905"/>
                  </a:lnTo>
                  <a:lnTo>
                    <a:pt x="83551" y="3158960"/>
                  </a:lnTo>
                  <a:lnTo>
                    <a:pt x="79046" y="3141452"/>
                  </a:lnTo>
                  <a:close/>
                  <a:moveTo>
                    <a:pt x="4825961" y="3092195"/>
                  </a:moveTo>
                  <a:lnTo>
                    <a:pt x="4951649" y="3123945"/>
                  </a:lnTo>
                  <a:lnTo>
                    <a:pt x="4947145" y="3141454"/>
                  </a:lnTo>
                  <a:lnTo>
                    <a:pt x="4822038" y="3109050"/>
                  </a:lnTo>
                  <a:close/>
                  <a:moveTo>
                    <a:pt x="184681" y="3025429"/>
                  </a:moveTo>
                  <a:lnTo>
                    <a:pt x="188604" y="3042284"/>
                  </a:lnTo>
                  <a:lnTo>
                    <a:pt x="62843" y="3070763"/>
                  </a:lnTo>
                  <a:lnTo>
                    <a:pt x="58339" y="3052673"/>
                  </a:lnTo>
                  <a:close/>
                  <a:moveTo>
                    <a:pt x="4845357" y="3008574"/>
                  </a:moveTo>
                  <a:lnTo>
                    <a:pt x="4971772" y="3035164"/>
                  </a:lnTo>
                  <a:lnTo>
                    <a:pt x="4967849" y="3052672"/>
                  </a:lnTo>
                  <a:lnTo>
                    <a:pt x="4841507" y="3025428"/>
                  </a:lnTo>
                  <a:close/>
                  <a:moveTo>
                    <a:pt x="167826" y="2940497"/>
                  </a:moveTo>
                  <a:lnTo>
                    <a:pt x="171095" y="2958006"/>
                  </a:lnTo>
                  <a:lnTo>
                    <a:pt x="44026" y="2981981"/>
                  </a:lnTo>
                  <a:lnTo>
                    <a:pt x="40830" y="2963818"/>
                  </a:lnTo>
                  <a:close/>
                  <a:moveTo>
                    <a:pt x="4860907" y="2923642"/>
                  </a:moveTo>
                  <a:lnTo>
                    <a:pt x="4988630" y="2945728"/>
                  </a:lnTo>
                  <a:lnTo>
                    <a:pt x="4985361" y="2963818"/>
                  </a:lnTo>
                  <a:lnTo>
                    <a:pt x="4858365" y="2940497"/>
                  </a:lnTo>
                  <a:close/>
                  <a:moveTo>
                    <a:pt x="154242" y="2855641"/>
                  </a:moveTo>
                  <a:lnTo>
                    <a:pt x="156203" y="2873077"/>
                  </a:lnTo>
                  <a:lnTo>
                    <a:pt x="28481" y="2892548"/>
                  </a:lnTo>
                  <a:lnTo>
                    <a:pt x="25865" y="2874385"/>
                  </a:lnTo>
                  <a:close/>
                  <a:moveTo>
                    <a:pt x="4874565" y="2838787"/>
                  </a:moveTo>
                  <a:lnTo>
                    <a:pt x="5002868" y="2856223"/>
                  </a:lnTo>
                  <a:lnTo>
                    <a:pt x="5000326" y="2874386"/>
                  </a:lnTo>
                  <a:lnTo>
                    <a:pt x="4872603" y="2855642"/>
                  </a:lnTo>
                  <a:close/>
                  <a:moveTo>
                    <a:pt x="143197" y="2770710"/>
                  </a:moveTo>
                  <a:lnTo>
                    <a:pt x="145158" y="2787565"/>
                  </a:lnTo>
                  <a:lnTo>
                    <a:pt x="16856" y="2802459"/>
                  </a:lnTo>
                  <a:lnTo>
                    <a:pt x="14241" y="2784296"/>
                  </a:lnTo>
                  <a:close/>
                  <a:moveTo>
                    <a:pt x="4884953" y="2753201"/>
                  </a:moveTo>
                  <a:lnTo>
                    <a:pt x="5013909" y="2766133"/>
                  </a:lnTo>
                  <a:cubicBezTo>
                    <a:pt x="5013255" y="2772018"/>
                    <a:pt x="5012601" y="2778484"/>
                    <a:pt x="5011947" y="2784296"/>
                  </a:cubicBezTo>
                  <a:lnTo>
                    <a:pt x="4882992" y="2770710"/>
                  </a:lnTo>
                  <a:cubicBezTo>
                    <a:pt x="4883646" y="2764898"/>
                    <a:pt x="4884953" y="2759013"/>
                    <a:pt x="4884953" y="2753201"/>
                  </a:cubicBezTo>
                  <a:close/>
                  <a:moveTo>
                    <a:pt x="136077" y="2684473"/>
                  </a:moveTo>
                  <a:lnTo>
                    <a:pt x="137385" y="2701982"/>
                  </a:lnTo>
                  <a:lnTo>
                    <a:pt x="8428" y="2711716"/>
                  </a:lnTo>
                  <a:lnTo>
                    <a:pt x="7120" y="2694208"/>
                  </a:lnTo>
                  <a:close/>
                  <a:moveTo>
                    <a:pt x="4891419" y="2667618"/>
                  </a:moveTo>
                  <a:lnTo>
                    <a:pt x="5021029" y="2676045"/>
                  </a:lnTo>
                  <a:lnTo>
                    <a:pt x="5019721" y="2694207"/>
                  </a:lnTo>
                  <a:lnTo>
                    <a:pt x="4890112" y="2684473"/>
                  </a:lnTo>
                  <a:close/>
                  <a:moveTo>
                    <a:pt x="131573" y="2598963"/>
                  </a:moveTo>
                  <a:lnTo>
                    <a:pt x="131573" y="2615818"/>
                  </a:lnTo>
                  <a:lnTo>
                    <a:pt x="2543" y="2621629"/>
                  </a:lnTo>
                  <a:lnTo>
                    <a:pt x="1889" y="2603467"/>
                  </a:lnTo>
                  <a:close/>
                  <a:moveTo>
                    <a:pt x="4895270" y="2581454"/>
                  </a:moveTo>
                  <a:lnTo>
                    <a:pt x="5024954" y="2585377"/>
                  </a:lnTo>
                  <a:lnTo>
                    <a:pt x="5024300" y="2603466"/>
                  </a:lnTo>
                  <a:lnTo>
                    <a:pt x="4895270" y="2598962"/>
                  </a:lnTo>
                  <a:close/>
                  <a:moveTo>
                    <a:pt x="0" y="2512725"/>
                  </a:moveTo>
                  <a:lnTo>
                    <a:pt x="128957" y="2512725"/>
                  </a:lnTo>
                  <a:lnTo>
                    <a:pt x="129611" y="2529581"/>
                  </a:lnTo>
                  <a:lnTo>
                    <a:pt x="0" y="2530888"/>
                  </a:lnTo>
                  <a:close/>
                  <a:moveTo>
                    <a:pt x="5026189" y="2494635"/>
                  </a:moveTo>
                  <a:lnTo>
                    <a:pt x="5026843" y="2512725"/>
                  </a:lnTo>
                  <a:lnTo>
                    <a:pt x="4897232" y="2512725"/>
                  </a:lnTo>
                  <a:lnTo>
                    <a:pt x="4896578" y="2495216"/>
                  </a:lnTo>
                  <a:close/>
                  <a:moveTo>
                    <a:pt x="1889" y="2421982"/>
                  </a:moveTo>
                  <a:lnTo>
                    <a:pt x="131573" y="2426559"/>
                  </a:lnTo>
                  <a:lnTo>
                    <a:pt x="130919" y="2444068"/>
                  </a:lnTo>
                  <a:lnTo>
                    <a:pt x="1235" y="2440145"/>
                  </a:lnTo>
                  <a:close/>
                  <a:moveTo>
                    <a:pt x="5023646" y="2403894"/>
                  </a:moveTo>
                  <a:lnTo>
                    <a:pt x="5024300" y="2421984"/>
                  </a:lnTo>
                  <a:lnTo>
                    <a:pt x="4895270" y="2426561"/>
                  </a:lnTo>
                  <a:lnTo>
                    <a:pt x="4894616" y="2409052"/>
                  </a:lnTo>
                  <a:close/>
                  <a:moveTo>
                    <a:pt x="7122" y="2331241"/>
                  </a:moveTo>
                  <a:lnTo>
                    <a:pt x="136077" y="2340322"/>
                  </a:lnTo>
                  <a:lnTo>
                    <a:pt x="134770" y="2357830"/>
                  </a:lnTo>
                  <a:lnTo>
                    <a:pt x="5160" y="2349403"/>
                  </a:lnTo>
                  <a:close/>
                  <a:moveTo>
                    <a:pt x="5017760" y="2313151"/>
                  </a:moveTo>
                  <a:lnTo>
                    <a:pt x="5019721" y="2331240"/>
                  </a:lnTo>
                  <a:lnTo>
                    <a:pt x="4890112" y="2340321"/>
                  </a:lnTo>
                  <a:lnTo>
                    <a:pt x="4888804" y="2323467"/>
                  </a:lnTo>
                  <a:close/>
                  <a:moveTo>
                    <a:pt x="14240" y="2241154"/>
                  </a:moveTo>
                  <a:lnTo>
                    <a:pt x="143195" y="2254813"/>
                  </a:lnTo>
                  <a:cubicBezTo>
                    <a:pt x="142542" y="2260625"/>
                    <a:pt x="141234" y="2265783"/>
                    <a:pt x="141234" y="2271668"/>
                  </a:cubicBezTo>
                  <a:lnTo>
                    <a:pt x="12278" y="2258663"/>
                  </a:lnTo>
                  <a:cubicBezTo>
                    <a:pt x="12932" y="2252851"/>
                    <a:pt x="13586" y="2247039"/>
                    <a:pt x="14240" y="2241154"/>
                  </a:cubicBezTo>
                  <a:close/>
                  <a:moveTo>
                    <a:pt x="5009333" y="2223064"/>
                  </a:moveTo>
                  <a:lnTo>
                    <a:pt x="5011948" y="2241154"/>
                  </a:lnTo>
                  <a:lnTo>
                    <a:pt x="4882993" y="2254813"/>
                  </a:lnTo>
                  <a:lnTo>
                    <a:pt x="4881031" y="2237957"/>
                  </a:lnTo>
                  <a:close/>
                  <a:moveTo>
                    <a:pt x="25864" y="2151065"/>
                  </a:moveTo>
                  <a:lnTo>
                    <a:pt x="154240" y="2169228"/>
                  </a:lnTo>
                  <a:lnTo>
                    <a:pt x="151625" y="2186737"/>
                  </a:lnTo>
                  <a:lnTo>
                    <a:pt x="23975" y="2168574"/>
                  </a:lnTo>
                  <a:close/>
                  <a:moveTo>
                    <a:pt x="4998365" y="2132975"/>
                  </a:moveTo>
                  <a:lnTo>
                    <a:pt x="5000327" y="2151065"/>
                  </a:lnTo>
                  <a:lnTo>
                    <a:pt x="4872604" y="2169228"/>
                  </a:lnTo>
                  <a:lnTo>
                    <a:pt x="4869989" y="2152373"/>
                  </a:lnTo>
                  <a:close/>
                  <a:moveTo>
                    <a:pt x="40831" y="2061630"/>
                  </a:moveTo>
                  <a:lnTo>
                    <a:pt x="167827" y="2084370"/>
                  </a:lnTo>
                  <a:lnTo>
                    <a:pt x="165285" y="2101225"/>
                  </a:lnTo>
                  <a:lnTo>
                    <a:pt x="37562" y="2079139"/>
                  </a:lnTo>
                  <a:close/>
                  <a:moveTo>
                    <a:pt x="4982163" y="2043542"/>
                  </a:moveTo>
                  <a:lnTo>
                    <a:pt x="4985359" y="2061632"/>
                  </a:lnTo>
                  <a:lnTo>
                    <a:pt x="4858363" y="2084372"/>
                  </a:lnTo>
                  <a:lnTo>
                    <a:pt x="4855094" y="2067517"/>
                  </a:lnTo>
                  <a:close/>
                  <a:moveTo>
                    <a:pt x="58340" y="1972197"/>
                  </a:moveTo>
                  <a:lnTo>
                    <a:pt x="184682" y="2000095"/>
                  </a:lnTo>
                  <a:lnTo>
                    <a:pt x="180832" y="2016950"/>
                  </a:lnTo>
                  <a:lnTo>
                    <a:pt x="54417" y="1990360"/>
                  </a:lnTo>
                  <a:close/>
                  <a:moveTo>
                    <a:pt x="4964000" y="1954688"/>
                  </a:moveTo>
                  <a:lnTo>
                    <a:pt x="4967850" y="1972197"/>
                  </a:lnTo>
                  <a:lnTo>
                    <a:pt x="4841508" y="2000095"/>
                  </a:lnTo>
                  <a:lnTo>
                    <a:pt x="4837585" y="1983240"/>
                  </a:lnTo>
                  <a:close/>
                  <a:moveTo>
                    <a:pt x="79047" y="1884070"/>
                  </a:moveTo>
                  <a:lnTo>
                    <a:pt x="204154" y="1916473"/>
                  </a:lnTo>
                  <a:lnTo>
                    <a:pt x="200231" y="1932674"/>
                  </a:lnTo>
                  <a:lnTo>
                    <a:pt x="75124" y="1901579"/>
                  </a:lnTo>
                  <a:close/>
                  <a:moveTo>
                    <a:pt x="4942641" y="1866561"/>
                  </a:moveTo>
                  <a:lnTo>
                    <a:pt x="4947145" y="1884069"/>
                  </a:lnTo>
                  <a:lnTo>
                    <a:pt x="4822038" y="1916471"/>
                  </a:lnTo>
                  <a:lnTo>
                    <a:pt x="4817534" y="1899616"/>
                  </a:lnTo>
                  <a:close/>
                  <a:moveTo>
                    <a:pt x="103676" y="1796598"/>
                  </a:moveTo>
                  <a:lnTo>
                    <a:pt x="228129" y="1833505"/>
                  </a:lnTo>
                  <a:lnTo>
                    <a:pt x="222898" y="1849706"/>
                  </a:lnTo>
                  <a:lnTo>
                    <a:pt x="98518" y="1814107"/>
                  </a:lnTo>
                  <a:close/>
                  <a:moveTo>
                    <a:pt x="4917358" y="1779088"/>
                  </a:moveTo>
                  <a:lnTo>
                    <a:pt x="4922516" y="1796597"/>
                  </a:lnTo>
                  <a:lnTo>
                    <a:pt x="4798717" y="1833504"/>
                  </a:lnTo>
                  <a:lnTo>
                    <a:pt x="4793559" y="1816649"/>
                  </a:lnTo>
                  <a:close/>
                  <a:moveTo>
                    <a:pt x="131573" y="1710360"/>
                  </a:moveTo>
                  <a:lnTo>
                    <a:pt x="254064" y="1751190"/>
                  </a:lnTo>
                  <a:lnTo>
                    <a:pt x="248179" y="1767391"/>
                  </a:lnTo>
                  <a:lnTo>
                    <a:pt x="125688" y="1727215"/>
                  </a:lnTo>
                  <a:close/>
                  <a:moveTo>
                    <a:pt x="4889457" y="1692851"/>
                  </a:moveTo>
                  <a:lnTo>
                    <a:pt x="4895269" y="1710360"/>
                  </a:lnTo>
                  <a:lnTo>
                    <a:pt x="4772125" y="1751190"/>
                  </a:lnTo>
                  <a:lnTo>
                    <a:pt x="4766967" y="1734989"/>
                  </a:lnTo>
                  <a:close/>
                  <a:moveTo>
                    <a:pt x="161361" y="1624850"/>
                  </a:moveTo>
                  <a:lnTo>
                    <a:pt x="282543" y="1670183"/>
                  </a:lnTo>
                  <a:lnTo>
                    <a:pt x="276077" y="1686384"/>
                  </a:lnTo>
                  <a:lnTo>
                    <a:pt x="154895" y="1641704"/>
                  </a:lnTo>
                  <a:close/>
                  <a:moveTo>
                    <a:pt x="4858362" y="1607341"/>
                  </a:moveTo>
                  <a:lnTo>
                    <a:pt x="4864828" y="1624850"/>
                  </a:lnTo>
                  <a:lnTo>
                    <a:pt x="4743646" y="1670184"/>
                  </a:lnTo>
                  <a:lnTo>
                    <a:pt x="4737180" y="1653983"/>
                  </a:lnTo>
                  <a:close/>
                  <a:moveTo>
                    <a:pt x="195071" y="1539919"/>
                  </a:moveTo>
                  <a:lnTo>
                    <a:pt x="314292" y="1590485"/>
                  </a:lnTo>
                  <a:lnTo>
                    <a:pt x="307826" y="1606033"/>
                  </a:lnTo>
                  <a:lnTo>
                    <a:pt x="187951" y="1556774"/>
                  </a:lnTo>
                  <a:close/>
                  <a:moveTo>
                    <a:pt x="4823999" y="1523718"/>
                  </a:moveTo>
                  <a:cubicBezTo>
                    <a:pt x="4826614" y="1528876"/>
                    <a:pt x="4829157" y="1534107"/>
                    <a:pt x="4831118" y="1539919"/>
                  </a:cubicBezTo>
                  <a:lnTo>
                    <a:pt x="4711898" y="1590486"/>
                  </a:lnTo>
                  <a:cubicBezTo>
                    <a:pt x="4709936" y="1584674"/>
                    <a:pt x="4707321" y="1579443"/>
                    <a:pt x="4705359" y="1574284"/>
                  </a:cubicBezTo>
                  <a:close/>
                  <a:moveTo>
                    <a:pt x="231978" y="1456952"/>
                  </a:moveTo>
                  <a:lnTo>
                    <a:pt x="349310" y="1511368"/>
                  </a:lnTo>
                  <a:lnTo>
                    <a:pt x="342190" y="1527569"/>
                  </a:lnTo>
                  <a:lnTo>
                    <a:pt x="224204" y="1473807"/>
                  </a:lnTo>
                  <a:close/>
                  <a:moveTo>
                    <a:pt x="4787020" y="1440749"/>
                  </a:moveTo>
                  <a:lnTo>
                    <a:pt x="4794213" y="1456950"/>
                  </a:lnTo>
                  <a:lnTo>
                    <a:pt x="4676880" y="1511366"/>
                  </a:lnTo>
                  <a:lnTo>
                    <a:pt x="4669760" y="1495819"/>
                  </a:lnTo>
                  <a:close/>
                  <a:moveTo>
                    <a:pt x="271573" y="1375944"/>
                  </a:moveTo>
                  <a:lnTo>
                    <a:pt x="386944" y="1434282"/>
                  </a:lnTo>
                  <a:lnTo>
                    <a:pt x="379098" y="1449830"/>
                  </a:lnTo>
                  <a:lnTo>
                    <a:pt x="263799" y="1391491"/>
                  </a:lnTo>
                  <a:close/>
                  <a:moveTo>
                    <a:pt x="4746191" y="1359743"/>
                  </a:moveTo>
                  <a:lnTo>
                    <a:pt x="4754618" y="1375944"/>
                  </a:lnTo>
                  <a:lnTo>
                    <a:pt x="4639319" y="1434283"/>
                  </a:lnTo>
                  <a:lnTo>
                    <a:pt x="4631473" y="1418735"/>
                  </a:lnTo>
                  <a:close/>
                  <a:moveTo>
                    <a:pt x="314292" y="1295591"/>
                  </a:moveTo>
                  <a:lnTo>
                    <a:pt x="427119" y="1358435"/>
                  </a:lnTo>
                  <a:lnTo>
                    <a:pt x="418692" y="1373328"/>
                  </a:lnTo>
                  <a:lnTo>
                    <a:pt x="305210" y="1311138"/>
                  </a:lnTo>
                  <a:close/>
                  <a:moveTo>
                    <a:pt x="4703471" y="1279390"/>
                  </a:moveTo>
                  <a:lnTo>
                    <a:pt x="4712552" y="1295591"/>
                  </a:lnTo>
                  <a:lnTo>
                    <a:pt x="4599071" y="1358434"/>
                  </a:lnTo>
                  <a:lnTo>
                    <a:pt x="4590643" y="1342887"/>
                  </a:lnTo>
                  <a:close/>
                  <a:moveTo>
                    <a:pt x="359045" y="1216481"/>
                  </a:moveTo>
                  <a:lnTo>
                    <a:pt x="469838" y="1283241"/>
                  </a:lnTo>
                  <a:lnTo>
                    <a:pt x="461410" y="1298134"/>
                  </a:lnTo>
                  <a:lnTo>
                    <a:pt x="349963" y="1232683"/>
                  </a:lnTo>
                  <a:close/>
                  <a:moveTo>
                    <a:pt x="4657408" y="1200934"/>
                  </a:moveTo>
                  <a:cubicBezTo>
                    <a:pt x="4660677" y="1206165"/>
                    <a:pt x="4663947" y="1211323"/>
                    <a:pt x="4667143" y="1216482"/>
                  </a:cubicBezTo>
                  <a:lnTo>
                    <a:pt x="4556350" y="1283241"/>
                  </a:lnTo>
                  <a:cubicBezTo>
                    <a:pt x="4553735" y="1278737"/>
                    <a:pt x="4550465" y="1273506"/>
                    <a:pt x="4547269" y="1269009"/>
                  </a:cubicBezTo>
                  <a:close/>
                  <a:moveTo>
                    <a:pt x="407650" y="1140052"/>
                  </a:moveTo>
                  <a:lnTo>
                    <a:pt x="516555" y="1210668"/>
                  </a:lnTo>
                  <a:lnTo>
                    <a:pt x="506820" y="1225561"/>
                  </a:lnTo>
                  <a:lnTo>
                    <a:pt x="397914" y="1155599"/>
                  </a:lnTo>
                  <a:close/>
                  <a:moveTo>
                    <a:pt x="4608806" y="1124505"/>
                  </a:moveTo>
                  <a:lnTo>
                    <a:pt x="4618541" y="1140052"/>
                  </a:lnTo>
                  <a:lnTo>
                    <a:pt x="4510289" y="1210669"/>
                  </a:lnTo>
                  <a:lnTo>
                    <a:pt x="4500554" y="1196430"/>
                  </a:lnTo>
                  <a:close/>
                  <a:moveTo>
                    <a:pt x="458868" y="1064857"/>
                  </a:moveTo>
                  <a:lnTo>
                    <a:pt x="564504" y="1139397"/>
                  </a:lnTo>
                  <a:lnTo>
                    <a:pt x="554769" y="1153638"/>
                  </a:lnTo>
                  <a:lnTo>
                    <a:pt x="448479" y="1079750"/>
                  </a:lnTo>
                  <a:close/>
                  <a:moveTo>
                    <a:pt x="4557005" y="1049964"/>
                  </a:moveTo>
                  <a:lnTo>
                    <a:pt x="4567321" y="1064858"/>
                  </a:lnTo>
                  <a:lnTo>
                    <a:pt x="4461687" y="1139399"/>
                  </a:lnTo>
                  <a:lnTo>
                    <a:pt x="4451951" y="1125740"/>
                  </a:lnTo>
                  <a:close/>
                  <a:moveTo>
                    <a:pt x="512630" y="991624"/>
                  </a:moveTo>
                  <a:lnTo>
                    <a:pt x="615068" y="1070015"/>
                  </a:lnTo>
                  <a:lnTo>
                    <a:pt x="604679" y="1083674"/>
                  </a:lnTo>
                  <a:lnTo>
                    <a:pt x="501006" y="1005864"/>
                  </a:lnTo>
                  <a:close/>
                  <a:moveTo>
                    <a:pt x="4502514" y="977383"/>
                  </a:moveTo>
                  <a:lnTo>
                    <a:pt x="4514211" y="991623"/>
                  </a:lnTo>
                  <a:lnTo>
                    <a:pt x="4411119" y="1070015"/>
                  </a:lnTo>
                  <a:lnTo>
                    <a:pt x="4400149" y="1056429"/>
                  </a:lnTo>
                  <a:close/>
                  <a:moveTo>
                    <a:pt x="568356" y="920280"/>
                  </a:moveTo>
                  <a:lnTo>
                    <a:pt x="668834" y="1002593"/>
                  </a:lnTo>
                  <a:lnTo>
                    <a:pt x="657863" y="1016252"/>
                  </a:lnTo>
                  <a:lnTo>
                    <a:pt x="557386" y="934592"/>
                  </a:lnTo>
                  <a:close/>
                  <a:moveTo>
                    <a:pt x="4446139" y="906039"/>
                  </a:moveTo>
                  <a:cubicBezTo>
                    <a:pt x="4450062" y="910616"/>
                    <a:pt x="4453913" y="915774"/>
                    <a:pt x="4457836" y="920279"/>
                  </a:cubicBezTo>
                  <a:lnTo>
                    <a:pt x="4358012" y="1002592"/>
                  </a:lnTo>
                  <a:cubicBezTo>
                    <a:pt x="4354089" y="998088"/>
                    <a:pt x="4350892" y="993584"/>
                    <a:pt x="4346969" y="989006"/>
                  </a:cubicBezTo>
                  <a:close/>
                  <a:moveTo>
                    <a:pt x="627349" y="851625"/>
                  </a:moveTo>
                  <a:lnTo>
                    <a:pt x="724557" y="937135"/>
                  </a:lnTo>
                  <a:lnTo>
                    <a:pt x="713586" y="950141"/>
                  </a:lnTo>
                  <a:lnTo>
                    <a:pt x="615725" y="865210"/>
                  </a:lnTo>
                  <a:close/>
                  <a:moveTo>
                    <a:pt x="4387143" y="838038"/>
                  </a:moveTo>
                  <a:lnTo>
                    <a:pt x="4398840" y="851623"/>
                  </a:lnTo>
                  <a:lnTo>
                    <a:pt x="4301633" y="937134"/>
                  </a:lnTo>
                  <a:lnTo>
                    <a:pt x="4290590" y="924203"/>
                  </a:lnTo>
                  <a:close/>
                  <a:moveTo>
                    <a:pt x="688957" y="784856"/>
                  </a:moveTo>
                  <a:lnTo>
                    <a:pt x="782897" y="873638"/>
                  </a:lnTo>
                  <a:lnTo>
                    <a:pt x="770618" y="885990"/>
                  </a:lnTo>
                  <a:lnTo>
                    <a:pt x="676606" y="797789"/>
                  </a:lnTo>
                  <a:close/>
                  <a:moveTo>
                    <a:pt x="4324954" y="771270"/>
                  </a:moveTo>
                  <a:lnTo>
                    <a:pt x="4337233" y="784856"/>
                  </a:lnTo>
                  <a:lnTo>
                    <a:pt x="4243293" y="873637"/>
                  </a:lnTo>
                  <a:lnTo>
                    <a:pt x="4231596" y="861358"/>
                  </a:lnTo>
                  <a:close/>
                  <a:moveTo>
                    <a:pt x="752454" y="719396"/>
                  </a:moveTo>
                  <a:lnTo>
                    <a:pt x="843195" y="812100"/>
                  </a:lnTo>
                  <a:lnTo>
                    <a:pt x="830263" y="823724"/>
                  </a:lnTo>
                  <a:lnTo>
                    <a:pt x="738868" y="732328"/>
                  </a:lnTo>
                  <a:close/>
                  <a:moveTo>
                    <a:pt x="4260803" y="707047"/>
                  </a:moveTo>
                  <a:lnTo>
                    <a:pt x="4274389" y="719399"/>
                  </a:lnTo>
                  <a:lnTo>
                    <a:pt x="4183648" y="812102"/>
                  </a:lnTo>
                  <a:lnTo>
                    <a:pt x="4170716" y="799751"/>
                  </a:lnTo>
                  <a:close/>
                  <a:moveTo>
                    <a:pt x="817914" y="657207"/>
                  </a:moveTo>
                  <a:lnTo>
                    <a:pt x="905388" y="752454"/>
                  </a:lnTo>
                  <a:lnTo>
                    <a:pt x="893109" y="764152"/>
                  </a:lnTo>
                  <a:lnTo>
                    <a:pt x="804982" y="669485"/>
                  </a:lnTo>
                  <a:close/>
                  <a:moveTo>
                    <a:pt x="4194692" y="644857"/>
                  </a:moveTo>
                  <a:cubicBezTo>
                    <a:pt x="4199197" y="648779"/>
                    <a:pt x="4204355" y="652630"/>
                    <a:pt x="4208278" y="657207"/>
                  </a:cubicBezTo>
                  <a:lnTo>
                    <a:pt x="4120805" y="752453"/>
                  </a:lnTo>
                  <a:cubicBezTo>
                    <a:pt x="4116882" y="748529"/>
                    <a:pt x="4112377" y="744679"/>
                    <a:pt x="4108454" y="740756"/>
                  </a:cubicBezTo>
                  <a:close/>
                  <a:moveTo>
                    <a:pt x="886642" y="597559"/>
                  </a:moveTo>
                  <a:lnTo>
                    <a:pt x="970191" y="696075"/>
                  </a:lnTo>
                  <a:lnTo>
                    <a:pt x="957259" y="707045"/>
                  </a:lnTo>
                  <a:lnTo>
                    <a:pt x="872329" y="609185"/>
                  </a:lnTo>
                  <a:close/>
                  <a:moveTo>
                    <a:pt x="4126616" y="585210"/>
                  </a:moveTo>
                  <a:lnTo>
                    <a:pt x="4140202" y="597561"/>
                  </a:lnTo>
                  <a:lnTo>
                    <a:pt x="4055999" y="696078"/>
                  </a:lnTo>
                  <a:lnTo>
                    <a:pt x="4042994" y="684380"/>
                  </a:lnTo>
                  <a:close/>
                  <a:moveTo>
                    <a:pt x="956605" y="539874"/>
                  </a:moveTo>
                  <a:lnTo>
                    <a:pt x="1036958" y="641587"/>
                  </a:lnTo>
                  <a:lnTo>
                    <a:pt x="1023372" y="651977"/>
                  </a:lnTo>
                  <a:lnTo>
                    <a:pt x="942365" y="550919"/>
                  </a:lnTo>
                  <a:close/>
                  <a:moveTo>
                    <a:pt x="4055344" y="528831"/>
                  </a:moveTo>
                  <a:lnTo>
                    <a:pt x="4069584" y="539875"/>
                  </a:lnTo>
                  <a:lnTo>
                    <a:pt x="3989885" y="641587"/>
                  </a:lnTo>
                  <a:lnTo>
                    <a:pt x="3976226" y="630617"/>
                  </a:lnTo>
                  <a:close/>
                  <a:moveTo>
                    <a:pt x="1028531" y="484806"/>
                  </a:moveTo>
                  <a:lnTo>
                    <a:pt x="1105033" y="589133"/>
                  </a:lnTo>
                  <a:lnTo>
                    <a:pt x="1090793" y="598868"/>
                  </a:lnTo>
                  <a:lnTo>
                    <a:pt x="1013637" y="495123"/>
                  </a:lnTo>
                  <a:close/>
                  <a:moveTo>
                    <a:pt x="3982692" y="474417"/>
                  </a:moveTo>
                  <a:lnTo>
                    <a:pt x="3997658" y="484806"/>
                  </a:lnTo>
                  <a:lnTo>
                    <a:pt x="3921157" y="589133"/>
                  </a:lnTo>
                  <a:lnTo>
                    <a:pt x="3906917" y="579399"/>
                  </a:lnTo>
                  <a:close/>
                  <a:moveTo>
                    <a:pt x="1102417" y="432278"/>
                  </a:moveTo>
                  <a:lnTo>
                    <a:pt x="1175068" y="539221"/>
                  </a:lnTo>
                  <a:lnTo>
                    <a:pt x="1161410" y="548956"/>
                  </a:lnTo>
                  <a:lnTo>
                    <a:pt x="1087523" y="442667"/>
                  </a:lnTo>
                  <a:close/>
                  <a:moveTo>
                    <a:pt x="3908805" y="421889"/>
                  </a:moveTo>
                  <a:cubicBezTo>
                    <a:pt x="3914036" y="425159"/>
                    <a:pt x="3919194" y="428355"/>
                    <a:pt x="3923771" y="432278"/>
                  </a:cubicBezTo>
                  <a:lnTo>
                    <a:pt x="3851193" y="539222"/>
                  </a:lnTo>
                  <a:cubicBezTo>
                    <a:pt x="3846616" y="535953"/>
                    <a:pt x="3841457" y="532757"/>
                    <a:pt x="3836880" y="529487"/>
                  </a:cubicBezTo>
                  <a:close/>
                  <a:moveTo>
                    <a:pt x="1178919" y="383019"/>
                  </a:moveTo>
                  <a:lnTo>
                    <a:pt x="1247647" y="492579"/>
                  </a:lnTo>
                  <a:lnTo>
                    <a:pt x="1233335" y="501660"/>
                  </a:lnTo>
                  <a:lnTo>
                    <a:pt x="1163372" y="392755"/>
                  </a:lnTo>
                  <a:close/>
                  <a:moveTo>
                    <a:pt x="3832378" y="373284"/>
                  </a:moveTo>
                  <a:lnTo>
                    <a:pt x="3847271" y="383019"/>
                  </a:lnTo>
                  <a:lnTo>
                    <a:pt x="3778542" y="492577"/>
                  </a:lnTo>
                  <a:lnTo>
                    <a:pt x="3764302" y="483497"/>
                  </a:lnTo>
                  <a:close/>
                  <a:moveTo>
                    <a:pt x="1256729" y="336377"/>
                  </a:moveTo>
                  <a:lnTo>
                    <a:pt x="1321534" y="447824"/>
                  </a:lnTo>
                  <a:lnTo>
                    <a:pt x="1306568" y="456906"/>
                  </a:lnTo>
                  <a:lnTo>
                    <a:pt x="1240528" y="345458"/>
                  </a:lnTo>
                  <a:close/>
                  <a:moveTo>
                    <a:pt x="3753913" y="327296"/>
                  </a:moveTo>
                  <a:lnTo>
                    <a:pt x="3769461" y="336377"/>
                  </a:lnTo>
                  <a:lnTo>
                    <a:pt x="3704656" y="447824"/>
                  </a:lnTo>
                  <a:lnTo>
                    <a:pt x="3689762" y="439397"/>
                  </a:lnTo>
                  <a:close/>
                  <a:moveTo>
                    <a:pt x="1335773" y="291624"/>
                  </a:moveTo>
                  <a:lnTo>
                    <a:pt x="1396728" y="406342"/>
                  </a:lnTo>
                  <a:lnTo>
                    <a:pt x="1381108" y="414116"/>
                  </a:lnTo>
                  <a:lnTo>
                    <a:pt x="1319572" y="300052"/>
                  </a:lnTo>
                  <a:close/>
                  <a:moveTo>
                    <a:pt x="3674215" y="283849"/>
                  </a:moveTo>
                  <a:lnTo>
                    <a:pt x="3690417" y="291623"/>
                  </a:lnTo>
                  <a:lnTo>
                    <a:pt x="3630116" y="406341"/>
                  </a:lnTo>
                  <a:lnTo>
                    <a:pt x="3614568" y="398567"/>
                  </a:lnTo>
                  <a:close/>
                  <a:moveTo>
                    <a:pt x="1416783" y="250794"/>
                  </a:moveTo>
                  <a:lnTo>
                    <a:pt x="1473162" y="366820"/>
                  </a:lnTo>
                  <a:lnTo>
                    <a:pt x="1457614" y="374593"/>
                  </a:lnTo>
                  <a:lnTo>
                    <a:pt x="1400581" y="258568"/>
                  </a:lnTo>
                  <a:close/>
                  <a:moveTo>
                    <a:pt x="3593209" y="242365"/>
                  </a:moveTo>
                  <a:cubicBezTo>
                    <a:pt x="3599021" y="244981"/>
                    <a:pt x="3604252" y="247523"/>
                    <a:pt x="3610064" y="250793"/>
                  </a:cubicBezTo>
                  <a:lnTo>
                    <a:pt x="3553032" y="366818"/>
                  </a:lnTo>
                  <a:cubicBezTo>
                    <a:pt x="3548455" y="364202"/>
                    <a:pt x="3542642" y="361660"/>
                    <a:pt x="3537484" y="359698"/>
                  </a:cubicBezTo>
                  <a:close/>
                  <a:moveTo>
                    <a:pt x="1499094" y="212580"/>
                  </a:moveTo>
                  <a:lnTo>
                    <a:pt x="1551621" y="331147"/>
                  </a:lnTo>
                  <a:lnTo>
                    <a:pt x="1535420" y="338266"/>
                  </a:lnTo>
                  <a:lnTo>
                    <a:pt x="1482893" y="220354"/>
                  </a:lnTo>
                  <a:close/>
                  <a:moveTo>
                    <a:pt x="3510892" y="205460"/>
                  </a:moveTo>
                  <a:lnTo>
                    <a:pt x="3527093" y="212579"/>
                  </a:lnTo>
                  <a:lnTo>
                    <a:pt x="3475220" y="331147"/>
                  </a:lnTo>
                  <a:lnTo>
                    <a:pt x="3459019" y="324026"/>
                  </a:lnTo>
                  <a:close/>
                  <a:moveTo>
                    <a:pt x="1582717" y="177562"/>
                  </a:moveTo>
                  <a:lnTo>
                    <a:pt x="1630667" y="298090"/>
                  </a:lnTo>
                  <a:lnTo>
                    <a:pt x="1614466" y="303975"/>
                  </a:lnTo>
                  <a:lnTo>
                    <a:pt x="1565862" y="184682"/>
                  </a:lnTo>
                  <a:close/>
                  <a:moveTo>
                    <a:pt x="3426617" y="171095"/>
                  </a:moveTo>
                  <a:lnTo>
                    <a:pt x="3443473" y="177562"/>
                  </a:lnTo>
                  <a:lnTo>
                    <a:pt x="3395522" y="298090"/>
                  </a:lnTo>
                  <a:lnTo>
                    <a:pt x="3379321" y="291625"/>
                  </a:lnTo>
                  <a:close/>
                  <a:moveTo>
                    <a:pt x="1667648" y="145158"/>
                  </a:moveTo>
                  <a:lnTo>
                    <a:pt x="1711020" y="266994"/>
                  </a:lnTo>
                  <a:lnTo>
                    <a:pt x="1694819" y="272805"/>
                  </a:lnTo>
                  <a:lnTo>
                    <a:pt x="1650139" y="150970"/>
                  </a:lnTo>
                  <a:close/>
                  <a:moveTo>
                    <a:pt x="3341760" y="139346"/>
                  </a:moveTo>
                  <a:lnTo>
                    <a:pt x="3358615" y="145158"/>
                  </a:lnTo>
                  <a:lnTo>
                    <a:pt x="3315169" y="266994"/>
                  </a:lnTo>
                  <a:lnTo>
                    <a:pt x="3298968" y="261836"/>
                  </a:lnTo>
                  <a:close/>
                  <a:moveTo>
                    <a:pt x="1753813" y="116025"/>
                  </a:moveTo>
                  <a:lnTo>
                    <a:pt x="1792682" y="239751"/>
                  </a:lnTo>
                  <a:lnTo>
                    <a:pt x="1776480" y="244982"/>
                  </a:lnTo>
                  <a:lnTo>
                    <a:pt x="1736304" y="121837"/>
                  </a:lnTo>
                  <a:close/>
                  <a:moveTo>
                    <a:pt x="3255523" y="110794"/>
                  </a:moveTo>
                  <a:cubicBezTo>
                    <a:pt x="3261335" y="112102"/>
                    <a:pt x="3267220" y="114063"/>
                    <a:pt x="3272379" y="116025"/>
                  </a:cubicBezTo>
                  <a:lnTo>
                    <a:pt x="3233509" y="239751"/>
                  </a:lnTo>
                  <a:cubicBezTo>
                    <a:pt x="3228278" y="237863"/>
                    <a:pt x="3223120" y="235901"/>
                    <a:pt x="3217308" y="234593"/>
                  </a:cubicBezTo>
                  <a:close/>
                  <a:moveTo>
                    <a:pt x="1840631" y="90743"/>
                  </a:moveTo>
                  <a:lnTo>
                    <a:pt x="1874996" y="215778"/>
                  </a:lnTo>
                  <a:lnTo>
                    <a:pt x="1858794" y="220355"/>
                  </a:lnTo>
                  <a:lnTo>
                    <a:pt x="1823195" y="95901"/>
                  </a:lnTo>
                  <a:close/>
                  <a:moveTo>
                    <a:pt x="3168049" y="86164"/>
                  </a:moveTo>
                  <a:lnTo>
                    <a:pt x="3185558" y="90741"/>
                  </a:lnTo>
                  <a:lnTo>
                    <a:pt x="3151194" y="215776"/>
                  </a:lnTo>
                  <a:lnTo>
                    <a:pt x="3134339" y="210618"/>
                  </a:lnTo>
                  <a:close/>
                  <a:moveTo>
                    <a:pt x="1928831" y="68001"/>
                  </a:moveTo>
                  <a:lnTo>
                    <a:pt x="1958619" y="193762"/>
                  </a:lnTo>
                  <a:lnTo>
                    <a:pt x="1941763" y="197685"/>
                  </a:lnTo>
                  <a:lnTo>
                    <a:pt x="1910668" y="72578"/>
                  </a:lnTo>
                  <a:close/>
                  <a:moveTo>
                    <a:pt x="3079852" y="64151"/>
                  </a:moveTo>
                  <a:lnTo>
                    <a:pt x="3097361" y="68002"/>
                  </a:lnTo>
                  <a:lnTo>
                    <a:pt x="3067573" y="193764"/>
                  </a:lnTo>
                  <a:lnTo>
                    <a:pt x="3050718" y="189913"/>
                  </a:lnTo>
                  <a:close/>
                  <a:moveTo>
                    <a:pt x="2016956" y="48605"/>
                  </a:moveTo>
                  <a:lnTo>
                    <a:pt x="2042893" y="174947"/>
                  </a:lnTo>
                  <a:cubicBezTo>
                    <a:pt x="2037081" y="176255"/>
                    <a:pt x="2031196" y="176909"/>
                    <a:pt x="2026038" y="178870"/>
                  </a:cubicBezTo>
                  <a:lnTo>
                    <a:pt x="1999446" y="51801"/>
                  </a:lnTo>
                  <a:cubicBezTo>
                    <a:pt x="2005259" y="50566"/>
                    <a:pt x="2011144" y="49259"/>
                    <a:pt x="2016956" y="48605"/>
                  </a:cubicBezTo>
                  <a:close/>
                  <a:moveTo>
                    <a:pt x="2991070" y="45334"/>
                  </a:moveTo>
                  <a:lnTo>
                    <a:pt x="3009234" y="48603"/>
                  </a:lnTo>
                  <a:lnTo>
                    <a:pt x="2983951" y="174945"/>
                  </a:lnTo>
                  <a:lnTo>
                    <a:pt x="2966441" y="172402"/>
                  </a:lnTo>
                  <a:close/>
                  <a:moveTo>
                    <a:pt x="2106390" y="32403"/>
                  </a:moveTo>
                  <a:lnTo>
                    <a:pt x="2127168" y="160052"/>
                  </a:lnTo>
                  <a:lnTo>
                    <a:pt x="2110313" y="163321"/>
                  </a:lnTo>
                  <a:lnTo>
                    <a:pt x="2088881" y="35600"/>
                  </a:lnTo>
                  <a:close/>
                  <a:moveTo>
                    <a:pt x="2901638" y="29133"/>
                  </a:moveTo>
                  <a:lnTo>
                    <a:pt x="2919801" y="32402"/>
                  </a:lnTo>
                  <a:lnTo>
                    <a:pt x="2899022" y="160050"/>
                  </a:lnTo>
                  <a:lnTo>
                    <a:pt x="2882239" y="156853"/>
                  </a:lnTo>
                  <a:close/>
                  <a:moveTo>
                    <a:pt x="2196480" y="19398"/>
                  </a:moveTo>
                  <a:lnTo>
                    <a:pt x="2212682" y="147773"/>
                  </a:lnTo>
                  <a:lnTo>
                    <a:pt x="2195826" y="150316"/>
                  </a:lnTo>
                  <a:lnTo>
                    <a:pt x="2178317" y="22014"/>
                  </a:lnTo>
                  <a:close/>
                  <a:moveTo>
                    <a:pt x="2811547" y="17509"/>
                  </a:moveTo>
                  <a:lnTo>
                    <a:pt x="2829710" y="19397"/>
                  </a:lnTo>
                  <a:lnTo>
                    <a:pt x="2813509" y="147774"/>
                  </a:lnTo>
                  <a:lnTo>
                    <a:pt x="2796654" y="145812"/>
                  </a:lnTo>
                  <a:close/>
                  <a:moveTo>
                    <a:pt x="2286566" y="9664"/>
                  </a:moveTo>
                  <a:lnTo>
                    <a:pt x="2298263" y="138694"/>
                  </a:lnTo>
                  <a:lnTo>
                    <a:pt x="2280754" y="140002"/>
                  </a:lnTo>
                  <a:lnTo>
                    <a:pt x="2268403" y="10971"/>
                  </a:lnTo>
                  <a:close/>
                  <a:moveTo>
                    <a:pt x="2721459" y="8428"/>
                  </a:moveTo>
                  <a:lnTo>
                    <a:pt x="2739622" y="9664"/>
                  </a:lnTo>
                  <a:lnTo>
                    <a:pt x="2727925" y="138694"/>
                  </a:lnTo>
                  <a:lnTo>
                    <a:pt x="2711070" y="137386"/>
                  </a:lnTo>
                  <a:close/>
                  <a:moveTo>
                    <a:pt x="2377310" y="3198"/>
                  </a:moveTo>
                  <a:lnTo>
                    <a:pt x="2383777" y="132228"/>
                  </a:lnTo>
                  <a:lnTo>
                    <a:pt x="2366921" y="133463"/>
                  </a:lnTo>
                  <a:lnTo>
                    <a:pt x="2359147" y="4506"/>
                  </a:lnTo>
                  <a:close/>
                  <a:moveTo>
                    <a:pt x="2631372" y="1889"/>
                  </a:moveTo>
                  <a:cubicBezTo>
                    <a:pt x="2637184" y="2543"/>
                    <a:pt x="2643069" y="2543"/>
                    <a:pt x="2648881" y="3197"/>
                  </a:cubicBezTo>
                  <a:lnTo>
                    <a:pt x="2642415" y="132227"/>
                  </a:lnTo>
                  <a:cubicBezTo>
                    <a:pt x="2636530" y="131573"/>
                    <a:pt x="2630718" y="131573"/>
                    <a:pt x="2624906" y="131573"/>
                  </a:cubicBezTo>
                  <a:close/>
                  <a:moveTo>
                    <a:pt x="2540631" y="0"/>
                  </a:moveTo>
                  <a:lnTo>
                    <a:pt x="2558795" y="0"/>
                  </a:lnTo>
                  <a:lnTo>
                    <a:pt x="2556180" y="129611"/>
                  </a:lnTo>
                  <a:lnTo>
                    <a:pt x="2538669" y="128957"/>
                  </a:lnTo>
                  <a:close/>
                  <a:moveTo>
                    <a:pt x="2468053" y="0"/>
                  </a:moveTo>
                  <a:lnTo>
                    <a:pt x="2470014" y="129611"/>
                  </a:lnTo>
                  <a:lnTo>
                    <a:pt x="2453158" y="130265"/>
                  </a:lnTo>
                  <a:lnTo>
                    <a:pt x="2449888" y="65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grpSp>
      <p:grpSp>
        <p:nvGrpSpPr>
          <p:cNvPr id="81" name="图形"/>
          <p:cNvGrpSpPr/>
          <p:nvPr userDrawn="1"/>
        </p:nvGrpSpPr>
        <p:grpSpPr>
          <a:xfrm>
            <a:off x="-97311" y="5379469"/>
            <a:ext cx="1775931" cy="1319509"/>
            <a:chOff x="239948" y="4727734"/>
            <a:chExt cx="2580896" cy="1917596"/>
          </a:xfrm>
          <a:gradFill>
            <a:gsLst>
              <a:gs pos="30000">
                <a:srgbClr val="3293F6"/>
              </a:gs>
              <a:gs pos="100000">
                <a:srgbClr val="65E0FA"/>
              </a:gs>
            </a:gsLst>
            <a:lin ang="2700000" scaled="0"/>
          </a:gradFill>
        </p:grpSpPr>
        <p:grpSp>
          <p:nvGrpSpPr>
            <p:cNvPr id="82" name="Group 44"/>
            <p:cNvGrpSpPr/>
            <p:nvPr userDrawn="1"/>
          </p:nvGrpSpPr>
          <p:grpSpPr>
            <a:xfrm>
              <a:off x="239948" y="4727734"/>
              <a:ext cx="2580896" cy="1917596"/>
              <a:chOff x="1304818" y="537699"/>
              <a:chExt cx="2580896" cy="1917596"/>
            </a:xfrm>
            <a:grpFill/>
          </p:grpSpPr>
          <p:sp>
            <p:nvSpPr>
              <p:cNvPr id="84" name="图形"/>
              <p:cNvSpPr/>
              <p:nvPr userDrawn="1">
                <p:custDataLst>
                  <p:tags r:id="rId20"/>
                </p:custDataLst>
              </p:nvPr>
            </p:nvSpPr>
            <p:spPr>
              <a:xfrm>
                <a:off x="1495800" y="919663"/>
                <a:ext cx="2007950" cy="1344650"/>
              </a:xfrm>
              <a:custGeom>
                <a:avLst/>
                <a:gdLst/>
                <a:ahLst/>
                <a:cxnLst/>
                <a:rect l="l" t="t" r="r" b="b"/>
                <a:pathLst>
                  <a:path w="80318" h="53786" extrusionOk="0">
                    <a:moveTo>
                      <a:pt x="80318" y="53786"/>
                    </a:moveTo>
                    <a:lnTo>
                      <a:pt x="37867" y="53786"/>
                    </a:lnTo>
                    <a:lnTo>
                      <a:pt x="114" y="20314"/>
                    </a:lnTo>
                    <a:lnTo>
                      <a:pt x="0" y="0"/>
                    </a:lnTo>
                  </a:path>
                </a:pathLst>
              </a:custGeom>
              <a:noFill/>
              <a:ln w="19050" cap="flat" cmpd="sng">
                <a:solidFill>
                  <a:srgbClr val="93C9FA"/>
                </a:solidFill>
                <a:prstDash val="solid"/>
                <a:round/>
                <a:headEnd type="none" w="med" len="med"/>
                <a:tailEnd type="none" w="med" len="med"/>
              </a:ln>
            </p:spPr>
            <p:txBody>
              <a:bodyPr/>
              <a:lstStyle/>
              <a:p>
                <a:endParaRPr lang="zh-CN" altLang="en-US">
                  <a:cs typeface="思源黑体旧字形 Light" panose="020B0300000000000000" charset="-128"/>
                </a:endParaRPr>
              </a:p>
            </p:txBody>
          </p:sp>
          <p:sp>
            <p:nvSpPr>
              <p:cNvPr id="85" name="图形"/>
              <p:cNvSpPr/>
              <p:nvPr userDrawn="1">
                <p:custDataLst>
                  <p:tags r:id="rId21"/>
                </p:custDataLst>
              </p:nvPr>
            </p:nvSpPr>
            <p:spPr>
              <a:xfrm>
                <a:off x="3503750" y="2073331"/>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nvGrpSpPr>
              <p:cNvPr id="86" name="Group 49"/>
              <p:cNvGrpSpPr/>
              <p:nvPr userDrawn="1"/>
            </p:nvGrpSpPr>
            <p:grpSpPr>
              <a:xfrm>
                <a:off x="1304818" y="537699"/>
                <a:ext cx="381964" cy="381964"/>
                <a:chOff x="1304818" y="537699"/>
                <a:chExt cx="381964" cy="381964"/>
              </a:xfrm>
              <a:grpFill/>
            </p:grpSpPr>
            <p:sp>
              <p:nvSpPr>
                <p:cNvPr id="87" name="图形"/>
                <p:cNvSpPr/>
                <p:nvPr userDrawn="1">
                  <p:custDataLst>
                    <p:tags r:id="rId22"/>
                  </p:custDataLst>
                </p:nvPr>
              </p:nvSpPr>
              <p:spPr>
                <a:xfrm>
                  <a:off x="1304818" y="537699"/>
                  <a:ext cx="381964" cy="381964"/>
                </a:xfrm>
                <a:prstGeom prst="ellipse">
                  <a:avLst/>
                </a:prstGeom>
                <a:gradFill>
                  <a:gsLst>
                    <a:gs pos="30000">
                      <a:srgbClr val="3293F6"/>
                    </a:gs>
                    <a:gs pos="100000">
                      <a:srgbClr val="65E0FA"/>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sp>
              <p:nvSpPr>
                <p:cNvPr id="88" name="图形"/>
                <p:cNvSpPr/>
                <p:nvPr userDrawn="1">
                  <p:custDataLst>
                    <p:tags r:id="rId23"/>
                  </p:custDataLst>
                </p:nvPr>
              </p:nvSpPr>
              <p:spPr>
                <a:xfrm>
                  <a:off x="1368300" y="601181"/>
                  <a:ext cx="255001" cy="255001"/>
                </a:xfrm>
                <a:prstGeom prst="ellipse">
                  <a:avLst/>
                </a:prstGeom>
                <a:gradFill>
                  <a:gsLst>
                    <a:gs pos="30000">
                      <a:srgbClr val="3293F6"/>
                    </a:gs>
                    <a:gs pos="100000">
                      <a:srgbClr val="65E0FA"/>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grpSp>
        <p:sp>
          <p:nvSpPr>
            <p:cNvPr id="89" name="图形"/>
            <p:cNvSpPr/>
            <p:nvPr>
              <p:custDataLst>
                <p:tags r:id="rId18"/>
              </p:custDataLst>
            </p:nvPr>
          </p:nvSpPr>
          <p:spPr>
            <a:xfrm rot="2357872" flipH="1">
              <a:off x="446209" y="5887094"/>
              <a:ext cx="1286125" cy="104833"/>
            </a:xfrm>
            <a:custGeom>
              <a:avLst/>
              <a:gdLst>
                <a:gd name="connsiteX0" fmla="*/ 46237 w 1286125"/>
                <a:gd name="connsiteY0" fmla="*/ 0 h 104833"/>
                <a:gd name="connsiteX1" fmla="*/ 0 w 1286125"/>
                <a:gd name="connsiteY1" fmla="*/ 0 h 104833"/>
                <a:gd name="connsiteX2" fmla="*/ 107756 w 1286125"/>
                <a:gd name="connsiteY2" fmla="*/ 104833 h 104833"/>
                <a:gd name="connsiteX3" fmla="*/ 154048 w 1286125"/>
                <a:gd name="connsiteY3" fmla="*/ 104833 h 104833"/>
                <a:gd name="connsiteX4" fmla="*/ 151566 w 1286125"/>
                <a:gd name="connsiteY4" fmla="*/ 0 h 104833"/>
                <a:gd name="connsiteX5" fmla="*/ 105329 w 1286125"/>
                <a:gd name="connsiteY5" fmla="*/ 0 h 104833"/>
                <a:gd name="connsiteX6" fmla="*/ 213085 w 1286125"/>
                <a:gd name="connsiteY6" fmla="*/ 104833 h 104833"/>
                <a:gd name="connsiteX7" fmla="*/ 259377 w 1286125"/>
                <a:gd name="connsiteY7" fmla="*/ 104833 h 104833"/>
                <a:gd name="connsiteX8" fmla="*/ 256895 w 1286125"/>
                <a:gd name="connsiteY8" fmla="*/ 0 h 104833"/>
                <a:gd name="connsiteX9" fmla="*/ 210658 w 1286125"/>
                <a:gd name="connsiteY9" fmla="*/ 0 h 104833"/>
                <a:gd name="connsiteX10" fmla="*/ 318414 w 1286125"/>
                <a:gd name="connsiteY10" fmla="*/ 104833 h 104833"/>
                <a:gd name="connsiteX11" fmla="*/ 364706 w 1286125"/>
                <a:gd name="connsiteY11" fmla="*/ 104833 h 104833"/>
                <a:gd name="connsiteX12" fmla="*/ 362223 w 1286125"/>
                <a:gd name="connsiteY12" fmla="*/ 0 h 104833"/>
                <a:gd name="connsiteX13" fmla="*/ 315986 w 1286125"/>
                <a:gd name="connsiteY13" fmla="*/ 0 h 104833"/>
                <a:gd name="connsiteX14" fmla="*/ 423797 w 1286125"/>
                <a:gd name="connsiteY14" fmla="*/ 104833 h 104833"/>
                <a:gd name="connsiteX15" fmla="*/ 470034 w 1286125"/>
                <a:gd name="connsiteY15" fmla="*/ 104833 h 104833"/>
                <a:gd name="connsiteX16" fmla="*/ 464131 w 1286125"/>
                <a:gd name="connsiteY16" fmla="*/ 0 h 104833"/>
                <a:gd name="connsiteX17" fmla="*/ 417894 w 1286125"/>
                <a:gd name="connsiteY17" fmla="*/ 0 h 104833"/>
                <a:gd name="connsiteX18" fmla="*/ 525650 w 1286125"/>
                <a:gd name="connsiteY18" fmla="*/ 104833 h 104833"/>
                <a:gd name="connsiteX19" fmla="*/ 571942 w 1286125"/>
                <a:gd name="connsiteY19" fmla="*/ 104833 h 104833"/>
                <a:gd name="connsiteX20" fmla="*/ 566039 w 1286125"/>
                <a:gd name="connsiteY20" fmla="*/ 0 h 104833"/>
                <a:gd name="connsiteX21" fmla="*/ 519747 w 1286125"/>
                <a:gd name="connsiteY21" fmla="*/ 0 h 104833"/>
                <a:gd name="connsiteX22" fmla="*/ 627558 w 1286125"/>
                <a:gd name="connsiteY22" fmla="*/ 104833 h 104833"/>
                <a:gd name="connsiteX23" fmla="*/ 673795 w 1286125"/>
                <a:gd name="connsiteY23" fmla="*/ 104833 h 104833"/>
                <a:gd name="connsiteX24" fmla="*/ 667891 w 1286125"/>
                <a:gd name="connsiteY24" fmla="*/ 0 h 104833"/>
                <a:gd name="connsiteX25" fmla="*/ 622151 w 1286125"/>
                <a:gd name="connsiteY25" fmla="*/ 0 h 104833"/>
                <a:gd name="connsiteX26" fmla="*/ 729466 w 1286125"/>
                <a:gd name="connsiteY26" fmla="*/ 104833 h 104833"/>
                <a:gd name="connsiteX27" fmla="*/ 775703 w 1286125"/>
                <a:gd name="connsiteY27" fmla="*/ 104833 h 104833"/>
                <a:gd name="connsiteX28" fmla="*/ 770297 w 1286125"/>
                <a:gd name="connsiteY28" fmla="*/ 0 h 104833"/>
                <a:gd name="connsiteX29" fmla="*/ 724005 w 1286125"/>
                <a:gd name="connsiteY29" fmla="*/ 0 h 104833"/>
                <a:gd name="connsiteX30" fmla="*/ 831816 w 1286125"/>
                <a:gd name="connsiteY30" fmla="*/ 104833 h 104833"/>
                <a:gd name="connsiteX31" fmla="*/ 878108 w 1286125"/>
                <a:gd name="connsiteY31" fmla="*/ 104833 h 104833"/>
                <a:gd name="connsiteX32" fmla="*/ 872203 w 1286125"/>
                <a:gd name="connsiteY32" fmla="*/ 0 h 104833"/>
                <a:gd name="connsiteX33" fmla="*/ 825911 w 1286125"/>
                <a:gd name="connsiteY33" fmla="*/ 0 h 104833"/>
                <a:gd name="connsiteX34" fmla="*/ 933722 w 1286125"/>
                <a:gd name="connsiteY34" fmla="*/ 104833 h 104833"/>
                <a:gd name="connsiteX35" fmla="*/ 979959 w 1286125"/>
                <a:gd name="connsiteY35" fmla="*/ 104833 h 104833"/>
                <a:gd name="connsiteX36" fmla="*/ 974057 w 1286125"/>
                <a:gd name="connsiteY36" fmla="*/ 0 h 104833"/>
                <a:gd name="connsiteX37" fmla="*/ 927820 w 1286125"/>
                <a:gd name="connsiteY37" fmla="*/ 0 h 104833"/>
                <a:gd name="connsiteX38" fmla="*/ 1035576 w 1286125"/>
                <a:gd name="connsiteY38" fmla="*/ 104833 h 104833"/>
                <a:gd name="connsiteX39" fmla="*/ 1081868 w 1286125"/>
                <a:gd name="connsiteY39" fmla="*/ 104833 h 104833"/>
                <a:gd name="connsiteX40" fmla="*/ 1075964 w 1286125"/>
                <a:gd name="connsiteY40" fmla="*/ 0 h 104833"/>
                <a:gd name="connsiteX41" fmla="*/ 1030169 w 1286125"/>
                <a:gd name="connsiteY41" fmla="*/ 0 h 104833"/>
                <a:gd name="connsiteX42" fmla="*/ 1137484 w 1286125"/>
                <a:gd name="connsiteY42" fmla="*/ 104833 h 104833"/>
                <a:gd name="connsiteX43" fmla="*/ 1183775 w 1286125"/>
                <a:gd name="connsiteY43" fmla="*/ 104833 h 104833"/>
                <a:gd name="connsiteX44" fmla="*/ 1178369 w 1286125"/>
                <a:gd name="connsiteY44" fmla="*/ 0 h 104833"/>
                <a:gd name="connsiteX45" fmla="*/ 1132077 w 1286125"/>
                <a:gd name="connsiteY45" fmla="*/ 0 h 104833"/>
                <a:gd name="connsiteX46" fmla="*/ 1239888 w 1286125"/>
                <a:gd name="connsiteY46" fmla="*/ 104833 h 104833"/>
                <a:gd name="connsiteX47" fmla="*/ 1286125 w 1286125"/>
                <a:gd name="connsiteY47" fmla="*/ 104833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86125" h="104833">
                  <a:moveTo>
                    <a:pt x="46237" y="0"/>
                  </a:moveTo>
                  <a:lnTo>
                    <a:pt x="0" y="0"/>
                  </a:lnTo>
                  <a:lnTo>
                    <a:pt x="107756" y="104833"/>
                  </a:lnTo>
                  <a:lnTo>
                    <a:pt x="154048" y="104833"/>
                  </a:lnTo>
                  <a:close/>
                  <a:moveTo>
                    <a:pt x="151566" y="0"/>
                  </a:moveTo>
                  <a:lnTo>
                    <a:pt x="105329" y="0"/>
                  </a:lnTo>
                  <a:lnTo>
                    <a:pt x="213085" y="104833"/>
                  </a:lnTo>
                  <a:lnTo>
                    <a:pt x="259377" y="104833"/>
                  </a:lnTo>
                  <a:close/>
                  <a:moveTo>
                    <a:pt x="256895" y="0"/>
                  </a:moveTo>
                  <a:lnTo>
                    <a:pt x="210658" y="0"/>
                  </a:lnTo>
                  <a:lnTo>
                    <a:pt x="318414" y="104833"/>
                  </a:lnTo>
                  <a:lnTo>
                    <a:pt x="364706" y="104833"/>
                  </a:lnTo>
                  <a:close/>
                  <a:moveTo>
                    <a:pt x="362223" y="0"/>
                  </a:moveTo>
                  <a:lnTo>
                    <a:pt x="315986" y="0"/>
                  </a:lnTo>
                  <a:lnTo>
                    <a:pt x="423797" y="104833"/>
                  </a:lnTo>
                  <a:lnTo>
                    <a:pt x="470034" y="104833"/>
                  </a:lnTo>
                  <a:close/>
                  <a:moveTo>
                    <a:pt x="464131" y="0"/>
                  </a:moveTo>
                  <a:lnTo>
                    <a:pt x="417894" y="0"/>
                  </a:lnTo>
                  <a:lnTo>
                    <a:pt x="525650" y="104833"/>
                  </a:lnTo>
                  <a:lnTo>
                    <a:pt x="571942" y="104833"/>
                  </a:lnTo>
                  <a:close/>
                  <a:moveTo>
                    <a:pt x="566039" y="0"/>
                  </a:moveTo>
                  <a:lnTo>
                    <a:pt x="519747" y="0"/>
                  </a:lnTo>
                  <a:lnTo>
                    <a:pt x="627558" y="104833"/>
                  </a:lnTo>
                  <a:lnTo>
                    <a:pt x="673795" y="104833"/>
                  </a:lnTo>
                  <a:close/>
                  <a:moveTo>
                    <a:pt x="667891" y="0"/>
                  </a:moveTo>
                  <a:lnTo>
                    <a:pt x="622151" y="0"/>
                  </a:lnTo>
                  <a:lnTo>
                    <a:pt x="729466" y="104833"/>
                  </a:lnTo>
                  <a:lnTo>
                    <a:pt x="775703" y="104833"/>
                  </a:lnTo>
                  <a:close/>
                  <a:moveTo>
                    <a:pt x="770297" y="0"/>
                  </a:moveTo>
                  <a:lnTo>
                    <a:pt x="724005" y="0"/>
                  </a:lnTo>
                  <a:lnTo>
                    <a:pt x="831816" y="104833"/>
                  </a:lnTo>
                  <a:lnTo>
                    <a:pt x="878108" y="104833"/>
                  </a:lnTo>
                  <a:close/>
                  <a:moveTo>
                    <a:pt x="872203" y="0"/>
                  </a:moveTo>
                  <a:lnTo>
                    <a:pt x="825911" y="0"/>
                  </a:lnTo>
                  <a:lnTo>
                    <a:pt x="933722" y="104833"/>
                  </a:lnTo>
                  <a:lnTo>
                    <a:pt x="979959" y="104833"/>
                  </a:lnTo>
                  <a:close/>
                  <a:moveTo>
                    <a:pt x="974057" y="0"/>
                  </a:moveTo>
                  <a:lnTo>
                    <a:pt x="927820" y="0"/>
                  </a:lnTo>
                  <a:lnTo>
                    <a:pt x="1035576" y="104833"/>
                  </a:lnTo>
                  <a:lnTo>
                    <a:pt x="1081868" y="104833"/>
                  </a:lnTo>
                  <a:close/>
                  <a:moveTo>
                    <a:pt x="1075964" y="0"/>
                  </a:moveTo>
                  <a:lnTo>
                    <a:pt x="1030169" y="0"/>
                  </a:lnTo>
                  <a:lnTo>
                    <a:pt x="1137484" y="104833"/>
                  </a:lnTo>
                  <a:lnTo>
                    <a:pt x="1183775" y="104833"/>
                  </a:lnTo>
                  <a:close/>
                  <a:moveTo>
                    <a:pt x="1178369" y="0"/>
                  </a:moveTo>
                  <a:lnTo>
                    <a:pt x="1132077" y="0"/>
                  </a:lnTo>
                  <a:lnTo>
                    <a:pt x="1239888" y="104833"/>
                  </a:lnTo>
                  <a:lnTo>
                    <a:pt x="1286125" y="104833"/>
                  </a:lnTo>
                  <a:close/>
                </a:path>
              </a:pathLst>
            </a:custGeom>
            <a:gradFill>
              <a:gsLst>
                <a:gs pos="30000">
                  <a:srgbClr val="3293F6"/>
                </a:gs>
                <a:gs pos="100000">
                  <a:srgbClr val="65E0FA"/>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思源黑体旧字形 Light" panose="020B0300000000000000" charset="-128"/>
              </a:endParaRPr>
            </a:p>
          </p:txBody>
        </p:sp>
        <p:sp>
          <p:nvSpPr>
            <p:cNvPr id="90" name="图形"/>
            <p:cNvSpPr/>
            <p:nvPr userDrawn="1">
              <p:custDataLst>
                <p:tags r:id="rId19"/>
              </p:custDataLst>
            </p:nvPr>
          </p:nvSpPr>
          <p:spPr>
            <a:xfrm>
              <a:off x="1339177" y="6386409"/>
              <a:ext cx="131420" cy="131420"/>
            </a:xfrm>
            <a:prstGeom prst="ellipse">
              <a:avLst/>
            </a:prstGeom>
            <a:grpFill/>
            <a:ln>
              <a:solidFill>
                <a:srgbClr val="93C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思源黑体旧字形 Light" panose="020B0300000000000000" charset="-128"/>
              </a:endParaRPr>
            </a:p>
          </p:txBody>
        </p:sp>
      </p:grpSp>
      <p:pic>
        <p:nvPicPr>
          <p:cNvPr id="91" name="图形" descr="112172-removebg-preview"/>
          <p:cNvPicPr>
            <a:picLocks noChangeAspect="1"/>
          </p:cNvPicPr>
          <p:nvPr>
            <p:custDataLst>
              <p:tags r:id="rId3"/>
            </p:custDataLst>
          </p:nvPr>
        </p:nvPicPr>
        <p:blipFill>
          <a:blip r:embed="rId40"/>
          <a:srcRect t="23007" b="23998"/>
          <a:stretch>
            <a:fillRect/>
          </a:stretch>
        </p:blipFill>
        <p:spPr>
          <a:xfrm>
            <a:off x="32385" y="968377"/>
            <a:ext cx="5603875" cy="4454525"/>
          </a:xfrm>
          <a:prstGeom prst="rect">
            <a:avLst/>
          </a:prstGeom>
        </p:spPr>
      </p:pic>
      <p:sp>
        <p:nvSpPr>
          <p:cNvPr id="92" name="图形"/>
          <p:cNvSpPr txBox="1"/>
          <p:nvPr>
            <p:custDataLst>
              <p:tags r:id="rId4"/>
            </p:custDataLst>
          </p:nvPr>
        </p:nvSpPr>
        <p:spPr>
          <a:xfrm>
            <a:off x="5352415" y="1206502"/>
            <a:ext cx="6096000" cy="252285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800" noProof="0" dirty="0">
                <a:ln w="25400">
                  <a:solidFill>
                    <a:prstClr val="white"/>
                  </a:solidFill>
                </a:ln>
                <a:solidFill>
                  <a:srgbClr val="3293F6"/>
                </a:solidFill>
                <a:effectLst/>
                <a:uLnTx/>
                <a:uFillTx/>
                <a:latin typeface="思源宋体 CN Heavy" panose="02020900000000000000" charset="-122"/>
                <a:ea typeface="思源宋体 CN Heavy" panose="02020900000000000000" charset="-122"/>
                <a:cs typeface="+mn-ea"/>
                <a:sym typeface="+mn-lt"/>
              </a:rPr>
              <a:t>02</a:t>
            </a:r>
          </a:p>
        </p:txBody>
      </p:sp>
      <p:sp>
        <p:nvSpPr>
          <p:cNvPr id="93" name="图形"/>
          <p:cNvSpPr txBox="1"/>
          <p:nvPr>
            <p:custDataLst>
              <p:tags r:id="rId5"/>
            </p:custDataLst>
          </p:nvPr>
        </p:nvSpPr>
        <p:spPr>
          <a:xfrm>
            <a:off x="5408929" y="3129282"/>
            <a:ext cx="6135371"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5800" dirty="0">
                <a:latin typeface="思源宋体 CN Heavy" panose="02020900000000000000" charset="-122"/>
                <a:ea typeface="思源宋体 CN Heavy" panose="02020900000000000000" charset="-122"/>
                <a:cs typeface="思源黑体旧字形 Light" panose="020B0300000000000000" charset="-128"/>
                <a:sym typeface="+mn-ea"/>
              </a:rPr>
              <a:t>Add title text</a:t>
            </a:r>
            <a:endParaRPr lang="zh-CN" altLang="en-US" sz="5800" dirty="0">
              <a:latin typeface="思源宋体 CN Heavy" panose="02020900000000000000" charset="-122"/>
              <a:ea typeface="思源宋体 CN Heavy" panose="02020900000000000000" charset="-122"/>
              <a:cs typeface="思源黑体旧字形 Light" panose="020B0300000000000000" charset="-128"/>
              <a:sym typeface="+mn-ea"/>
            </a:endParaRPr>
          </a:p>
        </p:txBody>
      </p:sp>
      <p:sp>
        <p:nvSpPr>
          <p:cNvPr id="94" name="图形"/>
          <p:cNvSpPr/>
          <p:nvPr>
            <p:custDataLst>
              <p:tags r:id="rId6"/>
            </p:custDataLst>
          </p:nvPr>
        </p:nvSpPr>
        <p:spPr bwMode="auto">
          <a:xfrm>
            <a:off x="5483860" y="4108452"/>
            <a:ext cx="6252211" cy="87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p>
          <a:p>
            <a:pPr algn="l">
              <a:lnSpc>
                <a:spcPct val="170000"/>
              </a:lnSpc>
              <a:spcBef>
                <a:spcPts val="0"/>
              </a:spcBef>
              <a:spcAft>
                <a:spcPts val="0"/>
              </a:spcAft>
            </a:pP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 here.</a:t>
            </a:r>
            <a:r>
              <a:rPr lang="zh-CN" altLang="en-US"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Add your text content</a:t>
            </a:r>
            <a:r>
              <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黑体旧字形 Light" panose="020B0300000000000000" charset="-128"/>
                <a:sym typeface="+mn-ea"/>
              </a:rPr>
              <a:t>.</a:t>
            </a:r>
            <a:endParaRPr lang="en-US" altLang="zh-CN" sz="1400" dirty="0">
              <a:solidFill>
                <a:schemeClr val="tx1">
                  <a:lumMod val="85000"/>
                  <a:lumOff val="15000"/>
                </a:schemeClr>
              </a:solidFill>
              <a:latin typeface="思源宋体 SemiBold" panose="02020600000000000000" charset="-122"/>
              <a:ea typeface="思源宋体 SemiBold" panose="02020600000000000000" charset="-122"/>
              <a:cs typeface="思源宋体 CN Heavy" panose="02020900000000000000" charset="-122"/>
              <a:sym typeface="+mn-ea"/>
            </a:endParaRPr>
          </a:p>
        </p:txBody>
      </p:sp>
      <p:grpSp>
        <p:nvGrpSpPr>
          <p:cNvPr id="95" name="图形"/>
          <p:cNvGrpSpPr/>
          <p:nvPr/>
        </p:nvGrpSpPr>
        <p:grpSpPr>
          <a:xfrm>
            <a:off x="10402572" y="5499735"/>
            <a:ext cx="1160145" cy="114300"/>
            <a:chOff x="14679" y="7893"/>
            <a:chExt cx="1827" cy="180"/>
          </a:xfrm>
          <a:gradFill>
            <a:gsLst>
              <a:gs pos="76000">
                <a:srgbClr val="3293F6"/>
              </a:gs>
              <a:gs pos="0">
                <a:srgbClr val="65E0FA"/>
              </a:gs>
            </a:gsLst>
            <a:lin ang="10800000" scaled="0"/>
          </a:gradFill>
        </p:grpSpPr>
        <p:sp>
          <p:nvSpPr>
            <p:cNvPr id="96" name="图形"/>
            <p:cNvSpPr/>
            <p:nvPr>
              <p:custDataLst>
                <p:tags r:id="rId12"/>
              </p:custDataLst>
            </p:nvPr>
          </p:nvSpPr>
          <p:spPr>
            <a:xfrm>
              <a:off x="15667"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7" name="图形"/>
            <p:cNvSpPr/>
            <p:nvPr>
              <p:custDataLst>
                <p:tags r:id="rId13"/>
              </p:custDataLst>
            </p:nvPr>
          </p:nvSpPr>
          <p:spPr>
            <a:xfrm>
              <a:off x="1599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8" name="图形"/>
            <p:cNvSpPr/>
            <p:nvPr>
              <p:custDataLst>
                <p:tags r:id="rId14"/>
              </p:custDataLst>
            </p:nvPr>
          </p:nvSpPr>
          <p:spPr>
            <a:xfrm>
              <a:off x="16326"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99" name="图形"/>
            <p:cNvSpPr/>
            <p:nvPr>
              <p:custDataLst>
                <p:tags r:id="rId15"/>
              </p:custDataLst>
            </p:nvPr>
          </p:nvSpPr>
          <p:spPr>
            <a:xfrm>
              <a:off x="14679"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0" name="图形"/>
            <p:cNvSpPr/>
            <p:nvPr>
              <p:custDataLst>
                <p:tags r:id="rId16"/>
              </p:custDataLst>
            </p:nvPr>
          </p:nvSpPr>
          <p:spPr>
            <a:xfrm>
              <a:off x="1500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sp>
          <p:nvSpPr>
            <p:cNvPr id="101" name="图形"/>
            <p:cNvSpPr/>
            <p:nvPr>
              <p:custDataLst>
                <p:tags r:id="rId17"/>
              </p:custDataLst>
            </p:nvPr>
          </p:nvSpPr>
          <p:spPr>
            <a:xfrm>
              <a:off x="15338" y="7893"/>
              <a:ext cx="180" cy="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思源黑体旧字形 Light" panose="020B0300000000000000" charset="-128"/>
              </a:endParaRPr>
            </a:p>
          </p:txBody>
        </p:sp>
      </p:grpSp>
      <p:sp>
        <p:nvSpPr>
          <p:cNvPr id="103" name="图形"/>
          <p:cNvSpPr/>
          <p:nvPr>
            <p:custDataLst>
              <p:tags r:id="rId7"/>
            </p:custDataLst>
          </p:nvPr>
        </p:nvSpPr>
        <p:spPr>
          <a:xfrm>
            <a:off x="8758538" y="2012027"/>
            <a:ext cx="280959" cy="280960"/>
          </a:xfrm>
          <a:prstGeom prst="rect">
            <a:avLst/>
          </a:prstGeom>
          <a:blipFill>
            <a:blip r:embed="rId41">
              <a:extLst>
                <a:ext uri="{96DAC541-7B7A-43D3-8B79-37D633B846F1}">
                  <asvg:svgBlip xmlns:asvg="http://schemas.microsoft.com/office/drawing/2016/SVG/main" r:embed="rId42"/>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95000"/>
                  <a:lumOff val="5000"/>
                </a:schemeClr>
              </a:solidFill>
              <a:cs typeface="思源黑体旧字形 Light" panose="020B0300000000000000" charset="-128"/>
            </a:endParaRPr>
          </a:p>
        </p:txBody>
      </p:sp>
      <p:sp>
        <p:nvSpPr>
          <p:cNvPr id="104" name="图形"/>
          <p:cNvSpPr txBox="1"/>
          <p:nvPr>
            <p:custDataLst>
              <p:tags r:id="rId8"/>
            </p:custDataLst>
          </p:nvPr>
        </p:nvSpPr>
        <p:spPr>
          <a:xfrm>
            <a:off x="7463156" y="2352675"/>
            <a:ext cx="2295525" cy="645160"/>
          </a:xfrm>
          <a:prstGeom prst="rect">
            <a:avLst/>
          </a:prstGeom>
          <a:noFill/>
        </p:spPr>
        <p:txBody>
          <a:bodyPr wrap="square" rtlCol="0" anchor="t">
            <a:spAutoFit/>
          </a:bodyPr>
          <a:lstStyle/>
          <a:p>
            <a:pPr algn="l"/>
            <a:r>
              <a:rPr lang="en-US" altLang="zh-CN">
                <a:solidFill>
                  <a:srgbClr val="3293F6"/>
                </a:solidFill>
                <a:latin typeface="思源宋体 CN Heavy" panose="02020900000000000000" charset="-122"/>
                <a:ea typeface="思源宋体 CN Heavy" panose="02020900000000000000" charset="-122"/>
                <a:cs typeface="思源黑体旧字形 Light" panose="020B0300000000000000" charset="-128"/>
                <a:sym typeface="+mn-ea"/>
              </a:rPr>
              <a:t>BUSINESS</a:t>
            </a:r>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 </a:t>
            </a:r>
          </a:p>
          <a:p>
            <a:pPr algn="l"/>
            <a:r>
              <a:rPr lang="en-US" altLang="zh-CN">
                <a:solidFill>
                  <a:schemeClr val="tx1">
                    <a:lumMod val="85000"/>
                    <a:lumOff val="15000"/>
                  </a:schemeClr>
                </a:solidFill>
                <a:latin typeface="思源宋体 CN Heavy" panose="02020900000000000000" charset="-122"/>
                <a:ea typeface="思源宋体 CN Heavy" panose="02020900000000000000" charset="-122"/>
                <a:cs typeface="思源黑体旧字形 Light" panose="020B0300000000000000" charset="-128"/>
                <a:sym typeface="+mn-ea"/>
              </a:rPr>
              <a:t>REPORT</a:t>
            </a:r>
          </a:p>
        </p:txBody>
      </p:sp>
      <p:cxnSp>
        <p:nvCxnSpPr>
          <p:cNvPr id="105" name="图形"/>
          <p:cNvCxnSpPr/>
          <p:nvPr>
            <p:custDataLst>
              <p:tags r:id="rId9"/>
            </p:custDataLst>
          </p:nvPr>
        </p:nvCxnSpPr>
        <p:spPr>
          <a:xfrm flipV="1">
            <a:off x="5456555" y="5555617"/>
            <a:ext cx="4709160" cy="12065"/>
          </a:xfrm>
          <a:prstGeom prst="line">
            <a:avLst/>
          </a:prstGeom>
          <a:ln w="2222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6" name="图形"/>
          <p:cNvGrpSpPr/>
          <p:nvPr/>
        </p:nvGrpSpPr>
        <p:grpSpPr>
          <a:xfrm>
            <a:off x="8985252" y="2441577"/>
            <a:ext cx="1935201" cy="831215"/>
            <a:chOff x="11652" y="3732"/>
            <a:chExt cx="2792" cy="1309"/>
          </a:xfrm>
        </p:grpSpPr>
        <p:sp>
          <p:nvSpPr>
            <p:cNvPr id="107" name="图形"/>
            <p:cNvSpPr/>
            <p:nvPr>
              <p:custDataLst>
                <p:tags r:id="rId10"/>
              </p:custDataLst>
            </p:nvPr>
          </p:nvSpPr>
          <p:spPr>
            <a:xfrm>
              <a:off x="11652" y="3742"/>
              <a:ext cx="2623" cy="707"/>
            </a:xfrm>
            <a:prstGeom prst="roundRect">
              <a:avLst>
                <a:gd name="adj" fmla="val 50000"/>
              </a:avLst>
            </a:prstGeom>
            <a:gradFill>
              <a:gsLst>
                <a:gs pos="9000">
                  <a:srgbClr val="3293F6"/>
                </a:gs>
                <a:gs pos="100000">
                  <a:srgbClr val="65E0F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schemeClr val="bg1"/>
                </a:solidFill>
                <a:effectLst/>
                <a:uLnTx/>
                <a:uFillTx/>
                <a:latin typeface="思源宋体 CN Heavy" panose="02020900000000000000" charset="-122"/>
                <a:ea typeface="思源宋体 CN Heavy" panose="02020900000000000000" charset="-122"/>
                <a:cs typeface="思源宋体 CN Heavy" panose="02020900000000000000" charset="-122"/>
              </a:endParaRPr>
            </a:p>
          </p:txBody>
        </p:sp>
        <p:sp>
          <p:nvSpPr>
            <p:cNvPr id="108" name="图形"/>
            <p:cNvSpPr txBox="1"/>
            <p:nvPr>
              <p:custDataLst>
                <p:tags r:id="rId11"/>
              </p:custDataLst>
            </p:nvPr>
          </p:nvSpPr>
          <p:spPr>
            <a:xfrm>
              <a:off x="11730" y="3732"/>
              <a:ext cx="2714" cy="1309"/>
            </a:xfrm>
            <a:prstGeom prst="rect">
              <a:avLst/>
            </a:prstGeom>
            <a:noFill/>
          </p:spPr>
          <p:txBody>
            <a:bodyPr wrap="square" rtlCol="0" anchor="t">
              <a:spAutoFit/>
            </a:bodyPr>
            <a:lstStyle/>
            <a:p>
              <a:r>
                <a:rPr lang="en-US" altLang="zh-CN" sz="2400">
                  <a:solidFill>
                    <a:schemeClr val="bg1"/>
                  </a:solidFill>
                  <a:effectLst>
                    <a:outerShdw blurRad="431800" sx="102000" sy="102000" algn="ctr" rotWithShape="0">
                      <a:prstClr val="black">
                        <a:alpha val="13000"/>
                      </a:prstClr>
                    </a:outerShdw>
                  </a:effectLst>
                  <a:latin typeface="思源宋体 CN Heavy" panose="02020900000000000000" charset="-122"/>
                  <a:ea typeface="思源宋体 CN Heavy" panose="02020900000000000000" charset="-122"/>
                  <a:cs typeface="思源黑体旧字形 Light" panose="020B0300000000000000" charset="-128"/>
                  <a:sym typeface="+mn-ea"/>
                </a:rPr>
                <a:t>PART TWO</a:t>
              </a:r>
            </a:p>
          </p:txBody>
        </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wipe(left)">
                                      <p:cBhvr>
                                        <p:cTn id="43" dur="500"/>
                                        <p:tgtEl>
                                          <p:spTgt spid="9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wipe(left)">
                                      <p:cBhvr>
                                        <p:cTn id="47" dur="500"/>
                                        <p:tgtEl>
                                          <p:spTgt spid="10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92" grpId="0"/>
      <p:bldP spid="92" grpId="1"/>
      <p:bldP spid="93" grpId="0"/>
      <p:bldP spid="93" grpId="1"/>
      <p:bldP spid="94" grpId="0"/>
      <p:bldP spid="94" grpId="1"/>
      <p:bldP spid="103" grpId="0" bldLvl="0" animBg="1"/>
      <p:bldP spid="103" grpId="1" animBg="1"/>
      <p:bldP spid="104" grpId="0"/>
      <p:bldP spid="10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p:nvPr>
            <p:custDataLst>
              <p:tags r:id="rId2"/>
            </p:custDataLst>
          </p:nvPr>
        </p:nvSpPr>
        <p:spPr>
          <a:xfrm>
            <a:off x="886460" y="1850392"/>
            <a:ext cx="2868931" cy="495935"/>
          </a:xfrm>
          <a:prstGeom prst="roundRect">
            <a:avLst>
              <a:gd name="adj" fmla="val 50000"/>
            </a:avLst>
          </a:prstGeom>
          <a:gradFill>
            <a:gsLst>
              <a:gs pos="26000">
                <a:schemeClr val="accent1"/>
              </a:gs>
              <a:gs pos="100000">
                <a:schemeClr val="accent2"/>
              </a:gs>
            </a:gsLst>
            <a:lin ang="2700000" scaled="0"/>
          </a:gradFill>
          <a:ln w="31750">
            <a:noFill/>
          </a:ln>
          <a:effectLst>
            <a:outerShdw blurRad="635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Heavy" panose="02020900000000000000" charset="-122"/>
              <a:ea typeface="思源宋体 CN Heavy" panose="02020900000000000000" charset="-122"/>
              <a:cs typeface="思源黑体旧字形 Light" panose="020B0300000000000000" charset="-128"/>
            </a:endParaRPr>
          </a:p>
        </p:txBody>
      </p:sp>
      <p:sp>
        <p:nvSpPr>
          <p:cNvPr id="8" name="图形"/>
          <p:cNvSpPr txBox="1"/>
          <p:nvPr>
            <p:custDataLst>
              <p:tags r:id="rId3"/>
            </p:custDataLst>
          </p:nvPr>
        </p:nvSpPr>
        <p:spPr>
          <a:xfrm>
            <a:off x="930276" y="1860552"/>
            <a:ext cx="2784475" cy="461665"/>
          </a:xfrm>
          <a:prstGeom prst="rect">
            <a:avLst/>
          </a:prstGeom>
          <a:noFill/>
        </p:spPr>
        <p:txBody>
          <a:bodyPr wrap="square" rtlCol="0">
            <a:spAutoFit/>
          </a:bodyPr>
          <a:lstStyle/>
          <a:p>
            <a:pPr algn="ctr"/>
            <a:r>
              <a:rPr lang="en-US" altLang="zh-CN"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rPr>
              <a:t>Add title text</a:t>
            </a:r>
            <a:endParaRPr lang="zh-CN" altLang="en-US" sz="2400" dirty="0">
              <a:solidFill>
                <a:schemeClr val="bg1"/>
              </a:solidFill>
              <a:latin typeface="思源宋体 CN Heavy" panose="02020900000000000000" charset="-122"/>
              <a:ea typeface="思源宋体 CN Heavy" panose="02020900000000000000" charset="-122"/>
              <a:cs typeface="思源黑体旧字形 Light" panose="020B0300000000000000" charset="-128"/>
            </a:endParaRPr>
          </a:p>
        </p:txBody>
      </p:sp>
      <p:grpSp>
        <p:nvGrpSpPr>
          <p:cNvPr id="21" name="图形"/>
          <p:cNvGrpSpPr/>
          <p:nvPr/>
        </p:nvGrpSpPr>
        <p:grpSpPr>
          <a:xfrm>
            <a:off x="886461" y="1978026"/>
            <a:ext cx="10246995" cy="3558540"/>
            <a:chOff x="1807" y="3017"/>
            <a:chExt cx="16137" cy="5604"/>
          </a:xfrm>
        </p:grpSpPr>
        <p:sp>
          <p:nvSpPr>
            <p:cNvPr id="37926" name="图形"/>
            <p:cNvSpPr>
              <a:spLocks noChangeArrowheads="1"/>
            </p:cNvSpPr>
            <p:nvPr>
              <p:custDataLst>
                <p:tags r:id="rId4"/>
              </p:custDataLst>
            </p:nvPr>
          </p:nvSpPr>
          <p:spPr bwMode="auto">
            <a:xfrm>
              <a:off x="1807" y="3867"/>
              <a:ext cx="8408" cy="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1">
                    <a:lumMod val="85000"/>
                    <a:lumOff val="1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7929" name="图形"/>
            <p:cNvSpPr>
              <a:spLocks noChangeArrowheads="1"/>
            </p:cNvSpPr>
            <p:nvPr>
              <p:custDataLst>
                <p:tags r:id="rId5"/>
              </p:custDataLst>
            </p:nvPr>
          </p:nvSpPr>
          <p:spPr bwMode="auto">
            <a:xfrm>
              <a:off x="2052" y="7247"/>
              <a:ext cx="873" cy="880"/>
            </a:xfrm>
            <a:prstGeom prst="ellipse">
              <a:avLst/>
            </a:prstGeom>
            <a:gradFill>
              <a:gsLst>
                <a:gs pos="19000">
                  <a:schemeClr val="accent1"/>
                </a:gs>
                <a:gs pos="100000">
                  <a:schemeClr val="accent2"/>
                </a:gs>
              </a:gsLst>
              <a:lin ang="13500000" scaled="0"/>
            </a:gra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思源黑体旧字形 Light" panose="020B0300000000000000" charset="-128"/>
              </a:endParaRPr>
            </a:p>
          </p:txBody>
        </p:sp>
        <p:sp>
          <p:nvSpPr>
            <p:cNvPr id="37930" name="图形"/>
            <p:cNvSpPr/>
            <p:nvPr>
              <p:custDataLst>
                <p:tags r:id="rId6"/>
              </p:custDataLst>
            </p:nvPr>
          </p:nvSpPr>
          <p:spPr bwMode="auto">
            <a:xfrm>
              <a:off x="2293" y="7530"/>
              <a:ext cx="390" cy="304"/>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思源黑体旧字形 Light" panose="020B0300000000000000" charset="-128"/>
              </a:endParaRPr>
            </a:p>
          </p:txBody>
        </p:sp>
        <p:sp>
          <p:nvSpPr>
            <p:cNvPr id="37932" name="图形"/>
            <p:cNvSpPr>
              <a:spLocks noChangeArrowheads="1"/>
            </p:cNvSpPr>
            <p:nvPr>
              <p:custDataLst>
                <p:tags r:id="rId7"/>
              </p:custDataLst>
            </p:nvPr>
          </p:nvSpPr>
          <p:spPr bwMode="auto">
            <a:xfrm>
              <a:off x="6325" y="7247"/>
              <a:ext cx="873" cy="880"/>
            </a:xfrm>
            <a:prstGeom prst="ellipse">
              <a:avLst/>
            </a:prstGeom>
            <a:gradFill>
              <a:gsLst>
                <a:gs pos="19000">
                  <a:schemeClr val="accent1"/>
                </a:gs>
                <a:gs pos="100000">
                  <a:schemeClr val="accent2"/>
                </a:gs>
              </a:gsLst>
              <a:lin ang="13500000" scaled="0"/>
            </a:gra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思源黑体旧字形 Light" panose="020B0300000000000000" charset="-128"/>
              </a:endParaRPr>
            </a:p>
          </p:txBody>
        </p:sp>
        <p:sp>
          <p:nvSpPr>
            <p:cNvPr id="37933" name="图形"/>
            <p:cNvSpPr/>
            <p:nvPr>
              <p:custDataLst>
                <p:tags r:id="rId8"/>
              </p:custDataLst>
            </p:nvPr>
          </p:nvSpPr>
          <p:spPr bwMode="auto">
            <a:xfrm>
              <a:off x="6665" y="7488"/>
              <a:ext cx="207" cy="396"/>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思源黑体旧字形 Light" panose="020B0300000000000000" charset="-128"/>
              </a:endParaRPr>
            </a:p>
          </p:txBody>
        </p:sp>
        <p:sp>
          <p:nvSpPr>
            <p:cNvPr id="37934" name="图形"/>
            <p:cNvSpPr>
              <a:spLocks noChangeArrowheads="1"/>
            </p:cNvSpPr>
            <p:nvPr>
              <p:custDataLst>
                <p:tags r:id="rId9"/>
              </p:custDataLst>
            </p:nvPr>
          </p:nvSpPr>
          <p:spPr bwMode="auto">
            <a:xfrm>
              <a:off x="3086" y="7245"/>
              <a:ext cx="2627"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思源黑体旧字形 Light" panose="020B0300000000000000" charset="-128"/>
                <a:buNone/>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85000"/>
                    <a:lumOff val="1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37935" name="图形"/>
            <p:cNvSpPr>
              <a:spLocks noChangeArrowheads="1"/>
            </p:cNvSpPr>
            <p:nvPr>
              <p:custDataLst>
                <p:tags r:id="rId10"/>
              </p:custDataLst>
            </p:nvPr>
          </p:nvSpPr>
          <p:spPr bwMode="auto">
            <a:xfrm>
              <a:off x="7360" y="7245"/>
              <a:ext cx="2627"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思源黑体旧字形 Light" panose="020B0300000000000000" charset="-128"/>
                <a:buNone/>
              </a:pPr>
              <a:r>
                <a:rPr lang="en-US" altLang="zh-CN" sz="1200" dirty="0">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85000"/>
                    <a:lumOff val="1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grpSp>
          <p:nvGrpSpPr>
            <p:cNvPr id="3" name="组合 2"/>
            <p:cNvGrpSpPr/>
            <p:nvPr/>
          </p:nvGrpSpPr>
          <p:grpSpPr>
            <a:xfrm>
              <a:off x="10842" y="3017"/>
              <a:ext cx="7102" cy="1618"/>
              <a:chOff x="6269" y="5857"/>
              <a:chExt cx="7102" cy="1618"/>
            </a:xfrm>
          </p:grpSpPr>
          <p:sp>
            <p:nvSpPr>
              <p:cNvPr id="16" name="图形"/>
              <p:cNvSpPr txBox="1"/>
              <p:nvPr>
                <p:custDataLst>
                  <p:tags r:id="rId19"/>
                </p:custDataLst>
              </p:nvPr>
            </p:nvSpPr>
            <p:spPr>
              <a:xfrm>
                <a:off x="7215" y="5857"/>
                <a:ext cx="2977" cy="4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8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1800" b="1"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7" name="图形"/>
              <p:cNvSpPr txBox="1"/>
              <p:nvPr>
                <p:custDataLst>
                  <p:tags r:id="rId20"/>
                </p:custDataLst>
              </p:nvPr>
            </p:nvSpPr>
            <p:spPr>
              <a:xfrm>
                <a:off x="7215" y="6387"/>
                <a:ext cx="6156" cy="10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4" name="图形"/>
              <p:cNvSpPr/>
              <p:nvPr>
                <p:custDataLst>
                  <p:tags r:id="rId21"/>
                </p:custDataLst>
              </p:nvPr>
            </p:nvSpPr>
            <p:spPr>
              <a:xfrm>
                <a:off x="6269" y="6165"/>
                <a:ext cx="809" cy="80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gradFill>
                <a:gsLst>
                  <a:gs pos="12000">
                    <a:schemeClr val="accent1"/>
                  </a:gs>
                  <a:gs pos="100000">
                    <a:schemeClr val="accent2"/>
                  </a:gs>
                </a:gsLst>
                <a:lin ang="13500000" scaled="0"/>
              </a:gradFill>
              <a:ln>
                <a:noFill/>
              </a:ln>
              <a:effectLst>
                <a:outerShdw blurRad="76200" dist="38100" dir="5400000" sx="98000" sy="98000" algn="t" rotWithShape="0">
                  <a:prstClr val="black">
                    <a:alpha val="10000"/>
                  </a:prstClr>
                </a:outerShdw>
              </a:effectLst>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sz="1600">
                  <a:solidFill>
                    <a:schemeClr val="bg1"/>
                  </a:solidFill>
                  <a:latin typeface="思源黑体旧字形 Light" panose="020B0300000000000000" charset="-128"/>
                  <a:ea typeface="思源黑体旧字形 Light" panose="020B0300000000000000" charset="-128"/>
                  <a:cs typeface="+mn-ea"/>
                  <a:sym typeface="Arial" panose="020B0604020202020204" pitchFamily="34" charset="0"/>
                </a:endParaRPr>
              </a:p>
            </p:txBody>
          </p:sp>
          <p:sp>
            <p:nvSpPr>
              <p:cNvPr id="2" name="图形"/>
              <p:cNvSpPr/>
              <p:nvPr>
                <p:custDataLst>
                  <p:tags r:id="rId22"/>
                </p:custDataLst>
              </p:nvPr>
            </p:nvSpPr>
            <p:spPr>
              <a:xfrm>
                <a:off x="6499" y="6437"/>
                <a:ext cx="348" cy="27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solidFill>
                    <a:srgbClr val="FFFFFF"/>
                  </a:solidFill>
                  <a:effectLst>
                    <a:outerShdw blurRad="38100" dist="12700" dir="5400000" rotWithShape="0">
                      <a:srgbClr val="000000">
                        <a:alpha val="50000"/>
                      </a:srgbClr>
                    </a:outerShdw>
                  </a:effectLst>
                  <a:latin typeface="思源黑体旧字形 Light" panose="020B0300000000000000" charset="-128"/>
                  <a:ea typeface="思源黑体旧字形 Light" panose="020B0300000000000000" charset="-128"/>
                  <a:cs typeface="+mn-ea"/>
                  <a:sym typeface="Arial" panose="020B0604020202020204" pitchFamily="34" charset="0"/>
                </a:endParaRPr>
              </a:p>
            </p:txBody>
          </p:sp>
        </p:grpSp>
        <p:grpSp>
          <p:nvGrpSpPr>
            <p:cNvPr id="4" name="组合 3"/>
            <p:cNvGrpSpPr/>
            <p:nvPr/>
          </p:nvGrpSpPr>
          <p:grpSpPr>
            <a:xfrm>
              <a:off x="10842" y="5010"/>
              <a:ext cx="7102" cy="1618"/>
              <a:chOff x="6269" y="5857"/>
              <a:chExt cx="7102" cy="1618"/>
            </a:xfrm>
          </p:grpSpPr>
          <p:sp>
            <p:nvSpPr>
              <p:cNvPr id="5" name="图形"/>
              <p:cNvSpPr txBox="1"/>
              <p:nvPr>
                <p:custDataLst>
                  <p:tags r:id="rId15"/>
                </p:custDataLst>
              </p:nvPr>
            </p:nvSpPr>
            <p:spPr>
              <a:xfrm>
                <a:off x="7215" y="5857"/>
                <a:ext cx="2977" cy="4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8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1800" b="1"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6" name="图形"/>
              <p:cNvSpPr txBox="1"/>
              <p:nvPr>
                <p:custDataLst>
                  <p:tags r:id="rId16"/>
                </p:custDataLst>
              </p:nvPr>
            </p:nvSpPr>
            <p:spPr>
              <a:xfrm>
                <a:off x="7215" y="6387"/>
                <a:ext cx="6156" cy="10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0" name="图形"/>
              <p:cNvSpPr/>
              <p:nvPr>
                <p:custDataLst>
                  <p:tags r:id="rId17"/>
                </p:custDataLst>
              </p:nvPr>
            </p:nvSpPr>
            <p:spPr>
              <a:xfrm>
                <a:off x="6269" y="6165"/>
                <a:ext cx="809" cy="80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gradFill>
                <a:gsLst>
                  <a:gs pos="12000">
                    <a:schemeClr val="accent1"/>
                  </a:gs>
                  <a:gs pos="100000">
                    <a:schemeClr val="accent2"/>
                  </a:gs>
                </a:gsLst>
                <a:lin ang="13500000" scaled="0"/>
              </a:gradFill>
              <a:ln>
                <a:noFill/>
              </a:ln>
              <a:effectLst>
                <a:outerShdw blurRad="76200" dist="38100" dir="5400000" sx="98000" sy="98000" algn="t" rotWithShape="0">
                  <a:prstClr val="black">
                    <a:alpha val="10000"/>
                  </a:prstClr>
                </a:outerShdw>
              </a:effectLst>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sz="1600">
                  <a:solidFill>
                    <a:schemeClr val="bg1"/>
                  </a:solidFill>
                  <a:latin typeface="思源黑体旧字形 Light" panose="020B0300000000000000" charset="-128"/>
                  <a:ea typeface="思源黑体旧字形 Light" panose="020B0300000000000000" charset="-128"/>
                  <a:cs typeface="+mn-ea"/>
                  <a:sym typeface="Arial" panose="020B0604020202020204" pitchFamily="34" charset="0"/>
                </a:endParaRPr>
              </a:p>
            </p:txBody>
          </p:sp>
          <p:sp>
            <p:nvSpPr>
              <p:cNvPr id="12" name="图形"/>
              <p:cNvSpPr/>
              <p:nvPr>
                <p:custDataLst>
                  <p:tags r:id="rId18"/>
                </p:custDataLst>
              </p:nvPr>
            </p:nvSpPr>
            <p:spPr>
              <a:xfrm>
                <a:off x="6499" y="6437"/>
                <a:ext cx="348" cy="27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solidFill>
                    <a:srgbClr val="FFFFFF"/>
                  </a:solidFill>
                  <a:effectLst>
                    <a:outerShdw blurRad="38100" dist="12700" dir="5400000" rotWithShape="0">
                      <a:srgbClr val="000000">
                        <a:alpha val="50000"/>
                      </a:srgbClr>
                    </a:outerShdw>
                  </a:effectLst>
                  <a:latin typeface="思源黑体旧字形 Light" panose="020B0300000000000000" charset="-128"/>
                  <a:ea typeface="思源黑体旧字形 Light" panose="020B0300000000000000" charset="-128"/>
                  <a:cs typeface="+mn-ea"/>
                  <a:sym typeface="Arial" panose="020B0604020202020204" pitchFamily="34" charset="0"/>
                </a:endParaRPr>
              </a:p>
            </p:txBody>
          </p:sp>
        </p:grpSp>
        <p:grpSp>
          <p:nvGrpSpPr>
            <p:cNvPr id="14" name="组合 13"/>
            <p:cNvGrpSpPr/>
            <p:nvPr/>
          </p:nvGrpSpPr>
          <p:grpSpPr>
            <a:xfrm>
              <a:off x="10842" y="7003"/>
              <a:ext cx="7102" cy="1618"/>
              <a:chOff x="6269" y="5857"/>
              <a:chExt cx="7102" cy="1618"/>
            </a:xfrm>
          </p:grpSpPr>
          <p:sp>
            <p:nvSpPr>
              <p:cNvPr id="15" name="图形"/>
              <p:cNvSpPr txBox="1"/>
              <p:nvPr>
                <p:custDataLst>
                  <p:tags r:id="rId11"/>
                </p:custDataLst>
              </p:nvPr>
            </p:nvSpPr>
            <p:spPr>
              <a:xfrm>
                <a:off x="7215" y="5857"/>
                <a:ext cx="2977" cy="4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800"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rPr>
                  <a:t>Add title text</a:t>
                </a:r>
                <a:endParaRPr lang="zh-CN" altLang="en-US" sz="1800" b="1" dirty="0">
                  <a:solidFill>
                    <a:schemeClr val="tx1">
                      <a:lumMod val="75000"/>
                      <a:lumOff val="25000"/>
                    </a:schemeClr>
                  </a:solidFill>
                  <a:latin typeface="思源宋体 CN Heavy" panose="02020900000000000000" charset="-122"/>
                  <a:ea typeface="思源宋体 CN Heavy" panose="02020900000000000000" charset="-122"/>
                  <a:cs typeface="思源宋体 CN Heavy" panose="02020900000000000000" charset="-122"/>
                  <a:sym typeface="+mn-ea"/>
                </a:endParaRPr>
              </a:p>
            </p:txBody>
          </p:sp>
          <p:sp>
            <p:nvSpPr>
              <p:cNvPr id="18" name="图形"/>
              <p:cNvSpPr txBox="1"/>
              <p:nvPr>
                <p:custDataLst>
                  <p:tags r:id="rId12"/>
                </p:custDataLst>
              </p:nvPr>
            </p:nvSpPr>
            <p:spPr>
              <a:xfrm>
                <a:off x="7215" y="6387"/>
                <a:ext cx="6156" cy="10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a:p>
                <a:pPr marL="0" indent="0">
                  <a:lnSpc>
                    <a:spcPct val="150000"/>
                  </a:lnSpc>
                  <a:buNone/>
                </a:pPr>
                <a:r>
                  <a:rPr lang="en-US" altLang="zh-CN"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rPr>
                  <a:t>Click here to add content, content to match the title. </a:t>
                </a:r>
                <a:endParaRPr lang="zh-CN" altLang="en-US" sz="1200" dirty="0">
                  <a:solidFill>
                    <a:schemeClr val="tx1">
                      <a:lumMod val="75000"/>
                      <a:lumOff val="25000"/>
                    </a:schemeClr>
                  </a:solidFill>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19" name="图形"/>
              <p:cNvSpPr/>
              <p:nvPr>
                <p:custDataLst>
                  <p:tags r:id="rId13"/>
                </p:custDataLst>
              </p:nvPr>
            </p:nvSpPr>
            <p:spPr>
              <a:xfrm>
                <a:off x="6269" y="6165"/>
                <a:ext cx="809" cy="80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gradFill>
                <a:gsLst>
                  <a:gs pos="12000">
                    <a:schemeClr val="accent1"/>
                  </a:gs>
                  <a:gs pos="100000">
                    <a:schemeClr val="accent2"/>
                  </a:gs>
                </a:gsLst>
                <a:lin ang="13500000" scaled="0"/>
              </a:gradFill>
              <a:ln>
                <a:noFill/>
              </a:ln>
              <a:effectLst>
                <a:outerShdw blurRad="76200" dist="38100" dir="5400000" sx="98000" sy="98000" algn="t" rotWithShape="0">
                  <a:prstClr val="black">
                    <a:alpha val="10000"/>
                  </a:prstClr>
                </a:outerShdw>
              </a:effectLst>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endParaRPr sz="1600">
                  <a:solidFill>
                    <a:schemeClr val="bg1"/>
                  </a:solidFill>
                  <a:latin typeface="思源黑体旧字形 Light" panose="020B0300000000000000" charset="-128"/>
                  <a:ea typeface="思源黑体旧字形 Light" panose="020B0300000000000000" charset="-128"/>
                  <a:cs typeface="+mn-ea"/>
                  <a:sym typeface="Arial" panose="020B0604020202020204" pitchFamily="34" charset="0"/>
                </a:endParaRPr>
              </a:p>
            </p:txBody>
          </p:sp>
          <p:sp>
            <p:nvSpPr>
              <p:cNvPr id="20" name="图形"/>
              <p:cNvSpPr/>
              <p:nvPr>
                <p:custDataLst>
                  <p:tags r:id="rId14"/>
                </p:custDataLst>
              </p:nvPr>
            </p:nvSpPr>
            <p:spPr>
              <a:xfrm>
                <a:off x="6499" y="6437"/>
                <a:ext cx="348" cy="27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solidFill>
                    <a:srgbClr val="FFFFFF"/>
                  </a:solidFill>
                  <a:effectLst>
                    <a:outerShdw blurRad="38100" dist="12700" dir="5400000" rotWithShape="0">
                      <a:srgbClr val="000000">
                        <a:alpha val="50000"/>
                      </a:srgbClr>
                    </a:outerShdw>
                  </a:effectLst>
                  <a:latin typeface="思源黑体旧字形 Light" panose="020B0300000000000000" charset="-128"/>
                  <a:ea typeface="思源黑体旧字形 Light" panose="020B0300000000000000" charset="-128"/>
                  <a:cs typeface="+mn-ea"/>
                  <a:sym typeface="Arial" panose="020B0604020202020204" pitchFamily="34" charset="0"/>
                </a:endParaRPr>
              </a:p>
            </p:txBody>
          </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A4MTdjNTgxNmFlYzk3ZWYxMjQyMTJhNmViNGIxMDYifQ=="/>
  <p:tag name="KSO_WPP_MARK_KEY" val="84f199bf-87ed-49fb-ae03-2574fee5c96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9.xml><?xml version="1.0" encoding="utf-8"?>
<p:tagLst xmlns:a="http://schemas.openxmlformats.org/drawingml/2006/main" xmlns:r="http://schemas.openxmlformats.org/officeDocument/2006/relationships" xmlns:p="http://schemas.openxmlformats.org/presentationml/2006/main">
  <p:tag name="PA" val="v5.2.5"/>
  <p:tag name="PAMAINTYPE" val="4"/>
  <p:tag name="PATYPE" val="140"/>
  <p:tag name="PASUBTYPE" val="287"/>
  <p:tag name="RESOURCELIBID_SHAPE" val="31600"/>
  <p:tag name="RESOURCELIB_SHAPETYPE" val="4"/>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PA" val="v5.2.5"/>
  <p:tag name="PAMAINTYPE" val="4"/>
  <p:tag name="PATYPE" val="140"/>
  <p:tag name="PASUBTYPE" val="287"/>
  <p:tag name="RESOURCELIBID_SHAPE" val="31600"/>
  <p:tag name="RESOURCELIB_SHAPETYPE" val="4"/>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1.xml><?xml version="1.0" encoding="utf-8"?>
<p:tagLst xmlns:a="http://schemas.openxmlformats.org/drawingml/2006/main" xmlns:r="http://schemas.openxmlformats.org/officeDocument/2006/relationships" xmlns:p="http://schemas.openxmlformats.org/presentationml/2006/main">
  <p:tag name="ADJUSTMENTS" val="25.83803"/>
  <p:tag name="SHADOWSIZE" val="100"/>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PA" val="v5.2.9"/>
</p:tagLst>
</file>

<file path=ppt/tags/tag552.xml><?xml version="1.0" encoding="utf-8"?>
<p:tagLst xmlns:a="http://schemas.openxmlformats.org/drawingml/2006/main" xmlns:r="http://schemas.openxmlformats.org/officeDocument/2006/relationships" xmlns:p="http://schemas.openxmlformats.org/presentationml/2006/main">
  <p:tag name="PA" val="v5.2.9"/>
</p:tagLst>
</file>

<file path=ppt/tags/tag553.xml><?xml version="1.0" encoding="utf-8"?>
<p:tagLst xmlns:a="http://schemas.openxmlformats.org/drawingml/2006/main" xmlns:r="http://schemas.openxmlformats.org/officeDocument/2006/relationships" xmlns:p="http://schemas.openxmlformats.org/presentationml/2006/main">
  <p:tag name="PA" val="v5.2.9"/>
</p:tagLst>
</file>

<file path=ppt/tags/tag554.xml><?xml version="1.0" encoding="utf-8"?>
<p:tagLst xmlns:a="http://schemas.openxmlformats.org/drawingml/2006/main" xmlns:r="http://schemas.openxmlformats.org/officeDocument/2006/relationships" xmlns:p="http://schemas.openxmlformats.org/presentationml/2006/main">
  <p:tag name="PA" val="v5.2.9"/>
</p:tagLst>
</file>

<file path=ppt/tags/tag555.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ADJUSTMENTS" val="25.83803"/>
  <p:tag name="SHADOWSIZE" val="100"/>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ADJUSTMENTS" val="25.83803"/>
  <p:tag name="SHADOWSIZE" val="100"/>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80,&quot;width&quot;:6120}"/>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ADJUSTMENTS" val="25.83803"/>
  <p:tag name="SHADOWSIZE" val="100"/>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ADJUSTMENTS" val="25.83803"/>
  <p:tag name="SHADOWSIZE" val="100"/>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80,&quot;width&quot;:612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1983">
      <a:dk1>
        <a:srgbClr val="000000"/>
      </a:dk1>
      <a:lt1>
        <a:srgbClr val="FFFFFF"/>
      </a:lt1>
      <a:dk2>
        <a:srgbClr val="0F1423"/>
      </a:dk2>
      <a:lt2>
        <a:srgbClr val="FFFFFF"/>
      </a:lt2>
      <a:accent1>
        <a:srgbClr val="3293F6"/>
      </a:accent1>
      <a:accent2>
        <a:srgbClr val="65E0FA"/>
      </a:accent2>
      <a:accent3>
        <a:srgbClr val="3293F6"/>
      </a:accent3>
      <a:accent4>
        <a:srgbClr val="65E0FA"/>
      </a:accent4>
      <a:accent5>
        <a:srgbClr val="3293F6"/>
      </a:accent5>
      <a:accent6>
        <a:srgbClr val="65E0FA"/>
      </a:accent6>
      <a:hlink>
        <a:srgbClr val="3293F6"/>
      </a:hlink>
      <a:folHlink>
        <a:srgbClr val="65E0FA"/>
      </a:folHlink>
    </a:clrScheme>
    <a:fontScheme name="自定义 9">
      <a:majorFont>
        <a:latin typeface="思源黑体旧字形 Light"/>
        <a:ea typeface="思源黑体旧字形 Light"/>
        <a:cs typeface=""/>
      </a:majorFont>
      <a:minorFont>
        <a:latin typeface="思源黑体旧字形 Light"/>
        <a:ea typeface="思源黑体旧字形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思源黑体旧字形 Light"/>
        <a:font script="Hebr" typeface="思源黑体旧字形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旧字形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思源黑体旧字形 Light"/>
        <a:font script="Hebr" typeface="思源黑体旧字形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旧字形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1656</Words>
  <Application>Microsoft Office PowerPoint</Application>
  <PresentationFormat>宽屏</PresentationFormat>
  <Paragraphs>195</Paragraphs>
  <Slides>25</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思源黑体 CN Normal</vt:lpstr>
      <vt:lpstr>思源黑体旧字形 Light</vt:lpstr>
      <vt:lpstr>思源宋体 CN Heavy</vt:lpstr>
      <vt:lpstr>思源宋体 SemiBold</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cp:lastModifiedBy>之灵</cp:lastModifiedBy>
  <cp:revision>314</cp:revision>
  <dcterms:created xsi:type="dcterms:W3CDTF">2019-06-19T02:08:00Z</dcterms:created>
  <dcterms:modified xsi:type="dcterms:W3CDTF">2024-07-01T11:53:20Z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212913176_cloud</vt:lpwstr>
  </property>
  <property fmtid="{D5CDD505-2E9C-101B-9397-08002B2CF9AE}" pid="4" name="ICV">
    <vt:lpwstr>34A87A8623BA4D7C8FEEAA3B5DA9FDE1</vt:lpwstr>
  </property>
</Properties>
</file>