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sldIdLst>
    <p:sldId id="308" r:id="rId3"/>
    <p:sldId id="316" r:id="rId4"/>
    <p:sldId id="314" r:id="rId5"/>
    <p:sldId id="310" r:id="rId6"/>
    <p:sldId id="277" r:id="rId7"/>
    <p:sldId id="300" r:id="rId8"/>
    <p:sldId id="304" r:id="rId9"/>
    <p:sldId id="278" r:id="rId10"/>
    <p:sldId id="311" r:id="rId11"/>
    <p:sldId id="280" r:id="rId12"/>
    <p:sldId id="305" r:id="rId13"/>
    <p:sldId id="282" r:id="rId14"/>
    <p:sldId id="281" r:id="rId15"/>
    <p:sldId id="301" r:id="rId16"/>
    <p:sldId id="290" r:id="rId17"/>
    <p:sldId id="307" r:id="rId18"/>
    <p:sldId id="287" r:id="rId19"/>
    <p:sldId id="286" r:id="rId20"/>
    <p:sldId id="302" r:id="rId21"/>
    <p:sldId id="289" r:id="rId22"/>
    <p:sldId id="285" r:id="rId23"/>
    <p:sldId id="279" r:id="rId24"/>
    <p:sldId id="309" r:id="rId25"/>
    <p:sldId id="321" r:id="rId26"/>
    <p:sldId id="31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10" userDrawn="1">
          <p15:clr>
            <a:srgbClr val="A4A3A4"/>
          </p15:clr>
        </p15:guide>
        <p15:guide id="3" pos="5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6192" autoAdjust="0"/>
  </p:normalViewPr>
  <p:slideViewPr>
    <p:cSldViewPr snapToGrid="0" showGuides="1">
      <p:cViewPr varScale="1">
        <p:scale>
          <a:sx n="73" d="100"/>
          <a:sy n="73" d="100"/>
        </p:scale>
        <p:origin x="594" y="66"/>
      </p:cViewPr>
      <p:guideLst>
        <p:guide orient="horz" pos="2160"/>
        <p:guide pos="710"/>
        <p:guide pos="5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1328-E932-4978-B593-20E892005615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1C92-FB04-4531-AA7B-867E9634C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3440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 dirty="0"/>
              <a:t>PPT https://www.1ppt.com/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表&#10;&#10;中度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9B957CC-A438-4D82-B305-2291493474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形用户界面, 图表, 树状图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6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4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566716" y="422552"/>
            <a:ext cx="579579" cy="579579"/>
            <a:chOff x="268934" y="307034"/>
            <a:chExt cx="1969441" cy="1969441"/>
          </a:xfrm>
        </p:grpSpPr>
        <p:sp>
          <p:nvSpPr>
            <p:cNvPr id="5" name="泪滴形 4"/>
            <p:cNvSpPr/>
            <p:nvPr/>
          </p:nvSpPr>
          <p:spPr>
            <a:xfrm>
              <a:off x="268934" y="307034"/>
              <a:ext cx="1969441" cy="1969441"/>
            </a:xfrm>
            <a:prstGeom prst="teardrop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30325" y="668425"/>
              <a:ext cx="1246659" cy="124665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006004" y="1044104"/>
              <a:ext cx="495300" cy="495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endParaRPr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 flipV="1">
            <a:off x="1315453" y="954901"/>
            <a:ext cx="1092869" cy="0"/>
          </a:xfrm>
          <a:prstGeom prst="line">
            <a:avLst/>
          </a:prstGeom>
          <a:ln>
            <a:solidFill>
              <a:schemeClr val="accen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6667" y="4377133"/>
            <a:ext cx="2255333" cy="2480867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9B957CC-A438-4D82-B305-2291493474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9B957CC-A438-4D82-B305-2291493474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9B957CC-A438-4D82-B305-2291493474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9B957CC-A438-4D82-B305-2291493474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9B957CC-A438-4D82-B305-2291493474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9B957CC-A438-4D82-B305-2291493474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9B957CC-A438-4D82-B305-2291493474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://www.freeppt7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fonts.google.com/specimen/Ubunt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卡通人物&#10;&#10;低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9" y="253764"/>
            <a:ext cx="1810362" cy="1572638"/>
          </a:xfrm>
          <a:prstGeom prst="rect">
            <a:avLst/>
          </a:prstGeom>
        </p:spPr>
      </p:pic>
      <p:pic>
        <p:nvPicPr>
          <p:cNvPr id="14" name="图片 13" descr="徽标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24" y="3963098"/>
            <a:ext cx="887351" cy="996177"/>
          </a:xfrm>
          <a:prstGeom prst="rect">
            <a:avLst/>
          </a:prstGeom>
        </p:spPr>
      </p:pic>
      <p:pic>
        <p:nvPicPr>
          <p:cNvPr id="22" name="图片 21" descr="背景图案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06" y="6200"/>
            <a:ext cx="1907890" cy="1913986"/>
          </a:xfrm>
          <a:prstGeom prst="rect">
            <a:avLst/>
          </a:prstGeom>
        </p:spPr>
      </p:pic>
      <p:sp>
        <p:nvSpPr>
          <p:cNvPr id="26" name="矩形: 圆角 10"/>
          <p:cNvSpPr/>
          <p:nvPr/>
        </p:nvSpPr>
        <p:spPr>
          <a:xfrm>
            <a:off x="4019334" y="4651356"/>
            <a:ext cx="1709791" cy="332528"/>
          </a:xfrm>
          <a:prstGeom prst="roundRect">
            <a:avLst>
              <a:gd name="adj" fmla="val 50000"/>
            </a:avLst>
          </a:prstGeom>
          <a:solidFill>
            <a:schemeClr val="accent1">
              <a:lumMod val="100000"/>
            </a:schemeClr>
          </a:solidFill>
          <a:ln w="12700">
            <a:solidFill>
              <a:schemeClr val="bg1"/>
            </a:solidFill>
            <a:round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www.freeppt7.com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: 圆角 11"/>
          <p:cNvSpPr/>
          <p:nvPr/>
        </p:nvSpPr>
        <p:spPr>
          <a:xfrm>
            <a:off x="6044009" y="4651356"/>
            <a:ext cx="1904227" cy="33252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  <a:round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934503" y="3379942"/>
            <a:ext cx="621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Insert the Subtitle of Your Presentation —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895599" y="1396554"/>
            <a:ext cx="6400801" cy="2031325"/>
            <a:chOff x="3086099" y="1396554"/>
            <a:chExt cx="6400801" cy="2031325"/>
          </a:xfrm>
        </p:grpSpPr>
        <p:sp>
          <p:nvSpPr>
            <p:cNvPr id="23" name="文本框 22"/>
            <p:cNvSpPr txBox="1"/>
            <p:nvPr/>
          </p:nvSpPr>
          <p:spPr>
            <a:xfrm>
              <a:off x="3086099" y="1396554"/>
              <a:ext cx="640080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accent1">
                      <a:lumMod val="100000"/>
                    </a:schemeClr>
                  </a:solidFill>
                  <a:latin typeface="汉真广标" panose="02010609000101010101" pitchFamily="49" charset="-122"/>
                  <a:ea typeface="汉真广标" panose="02010609000101010101" pitchFamily="49" charset="-122"/>
                </a:rPr>
                <a:t>Free</a:t>
              </a:r>
            </a:p>
            <a:p>
              <a:r>
                <a:rPr lang="en-US" altLang="zh-CN" sz="6000" dirty="0">
                  <a:solidFill>
                    <a:schemeClr val="accent2"/>
                  </a:solidFill>
                  <a:latin typeface="汉真广标" panose="02010609000101010101" pitchFamily="49" charset="-122"/>
                  <a:ea typeface="汉真广标" panose="02010609000101010101" pitchFamily="49" charset="-122"/>
                </a:rPr>
                <a:t>PPT Templates</a:t>
              </a:r>
              <a:endParaRPr lang="zh-CN" altLang="en-US" sz="6000" dirty="0">
                <a:solidFill>
                  <a:schemeClr val="accent2"/>
                </a:solidFill>
                <a:latin typeface="汉真广标" panose="02010609000101010101" pitchFamily="49" charset="-122"/>
                <a:ea typeface="汉真广标" panose="02010609000101010101" pitchFamily="49" charset="-122"/>
              </a:endParaRPr>
            </a:p>
          </p:txBody>
        </p:sp>
        <p:pic>
          <p:nvPicPr>
            <p:cNvPr id="18" name="图片 17" descr="徽标&#10;&#10;描述已自动生成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643" y="1563321"/>
              <a:ext cx="811100" cy="602903"/>
            </a:xfrm>
            <a:prstGeom prst="rect">
              <a:avLst/>
            </a:prstGeom>
          </p:spPr>
        </p:pic>
      </p:grpSp>
      <p:sp>
        <p:nvSpPr>
          <p:cNvPr id="33" name="任意多边形: 形状 32"/>
          <p:cNvSpPr/>
          <p:nvPr/>
        </p:nvSpPr>
        <p:spPr>
          <a:xfrm>
            <a:off x="959490" y="2693346"/>
            <a:ext cx="108000" cy="734533"/>
          </a:xfrm>
          <a:custGeom>
            <a:avLst/>
            <a:gdLst>
              <a:gd name="connsiteX0" fmla="*/ 54000 w 108000"/>
              <a:gd name="connsiteY0" fmla="*/ 626533 h 734533"/>
              <a:gd name="connsiteX1" fmla="*/ 108000 w 108000"/>
              <a:gd name="connsiteY1" fmla="*/ 680533 h 734533"/>
              <a:gd name="connsiteX2" fmla="*/ 54000 w 108000"/>
              <a:gd name="connsiteY2" fmla="*/ 734533 h 734533"/>
              <a:gd name="connsiteX3" fmla="*/ 0 w 108000"/>
              <a:gd name="connsiteY3" fmla="*/ 680533 h 734533"/>
              <a:gd name="connsiteX4" fmla="*/ 54000 w 108000"/>
              <a:gd name="connsiteY4" fmla="*/ 626533 h 734533"/>
              <a:gd name="connsiteX5" fmla="*/ 54000 w 108000"/>
              <a:gd name="connsiteY5" fmla="*/ 313267 h 734533"/>
              <a:gd name="connsiteX6" fmla="*/ 108000 w 108000"/>
              <a:gd name="connsiteY6" fmla="*/ 367267 h 734533"/>
              <a:gd name="connsiteX7" fmla="*/ 54000 w 108000"/>
              <a:gd name="connsiteY7" fmla="*/ 421267 h 734533"/>
              <a:gd name="connsiteX8" fmla="*/ 0 w 108000"/>
              <a:gd name="connsiteY8" fmla="*/ 367267 h 734533"/>
              <a:gd name="connsiteX9" fmla="*/ 54000 w 108000"/>
              <a:gd name="connsiteY9" fmla="*/ 313267 h 734533"/>
              <a:gd name="connsiteX10" fmla="*/ 54000 w 108000"/>
              <a:gd name="connsiteY10" fmla="*/ 0 h 734533"/>
              <a:gd name="connsiteX11" fmla="*/ 108000 w 108000"/>
              <a:gd name="connsiteY11" fmla="*/ 54000 h 734533"/>
              <a:gd name="connsiteX12" fmla="*/ 54000 w 108000"/>
              <a:gd name="connsiteY12" fmla="*/ 108000 h 734533"/>
              <a:gd name="connsiteX13" fmla="*/ 0 w 108000"/>
              <a:gd name="connsiteY13" fmla="*/ 54000 h 734533"/>
              <a:gd name="connsiteX14" fmla="*/ 54000 w 108000"/>
              <a:gd name="connsiteY14" fmla="*/ 0 h 73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000" h="734533">
                <a:moveTo>
                  <a:pt x="54000" y="626533"/>
                </a:moveTo>
                <a:cubicBezTo>
                  <a:pt x="83823" y="626533"/>
                  <a:pt x="108000" y="650710"/>
                  <a:pt x="108000" y="680533"/>
                </a:cubicBezTo>
                <a:cubicBezTo>
                  <a:pt x="108000" y="710356"/>
                  <a:pt x="83823" y="734533"/>
                  <a:pt x="54000" y="734533"/>
                </a:cubicBezTo>
                <a:cubicBezTo>
                  <a:pt x="24177" y="734533"/>
                  <a:pt x="0" y="710356"/>
                  <a:pt x="0" y="680533"/>
                </a:cubicBezTo>
                <a:cubicBezTo>
                  <a:pt x="0" y="650710"/>
                  <a:pt x="24177" y="626533"/>
                  <a:pt x="54000" y="626533"/>
                </a:cubicBezTo>
                <a:close/>
                <a:moveTo>
                  <a:pt x="54000" y="313267"/>
                </a:moveTo>
                <a:cubicBezTo>
                  <a:pt x="83823" y="313267"/>
                  <a:pt x="108000" y="337444"/>
                  <a:pt x="108000" y="367267"/>
                </a:cubicBezTo>
                <a:cubicBezTo>
                  <a:pt x="108000" y="397090"/>
                  <a:pt x="83823" y="421267"/>
                  <a:pt x="54000" y="421267"/>
                </a:cubicBezTo>
                <a:cubicBezTo>
                  <a:pt x="24177" y="421267"/>
                  <a:pt x="0" y="397090"/>
                  <a:pt x="0" y="367267"/>
                </a:cubicBezTo>
                <a:cubicBezTo>
                  <a:pt x="0" y="337444"/>
                  <a:pt x="24177" y="313267"/>
                  <a:pt x="54000" y="313267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卡通人物&#10;&#10;中度可信度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5017160"/>
            <a:ext cx="12190992" cy="1840840"/>
          </a:xfrm>
          <a:prstGeom prst="rect">
            <a:avLst/>
          </a:prstGeom>
        </p:spPr>
      </p:pic>
      <p:pic>
        <p:nvPicPr>
          <p:cNvPr id="3" name="图片 2" descr="图表, 图标&#10;&#10;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46" y="2635587"/>
            <a:ext cx="1666171" cy="1666171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C1EE04ED-E1D7-341C-9A06-8962BC8CBD75}"/>
              </a:ext>
            </a:extLst>
          </p:cNvPr>
          <p:cNvSpPr/>
          <p:nvPr/>
        </p:nvSpPr>
        <p:spPr>
          <a:xfrm>
            <a:off x="8947704" y="125161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1B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824459" y="1836080"/>
            <a:ext cx="6220918" cy="4394091"/>
            <a:chOff x="824459" y="1818495"/>
            <a:chExt cx="6220918" cy="4394091"/>
          </a:xfrm>
        </p:grpSpPr>
        <p:grpSp>
          <p:nvGrpSpPr>
            <p:cNvPr id="41" name="组合 40"/>
            <p:cNvGrpSpPr/>
            <p:nvPr/>
          </p:nvGrpSpPr>
          <p:grpSpPr>
            <a:xfrm>
              <a:off x="824459" y="1818495"/>
              <a:ext cx="1070353" cy="1511607"/>
              <a:chOff x="1067786" y="2432634"/>
              <a:chExt cx="1195731" cy="1688231"/>
            </a:xfrm>
          </p:grpSpPr>
          <p:sp>
            <p:nvSpPr>
              <p:cNvPr id="55" name="任意多边形 7"/>
              <p:cNvSpPr/>
              <p:nvPr/>
            </p:nvSpPr>
            <p:spPr>
              <a:xfrm>
                <a:off x="1067786" y="2432634"/>
                <a:ext cx="1195731" cy="1688231"/>
              </a:xfrm>
              <a:custGeom>
                <a:avLst/>
                <a:gdLst>
                  <a:gd name="connsiteX0" fmla="*/ 602108 w 1364578"/>
                  <a:gd name="connsiteY0" fmla="*/ 0 h 1926623"/>
                  <a:gd name="connsiteX1" fmla="*/ 1364578 w 1364578"/>
                  <a:gd name="connsiteY1" fmla="*/ 0 h 1926623"/>
                  <a:gd name="connsiteX2" fmla="*/ 1364578 w 1364578"/>
                  <a:gd name="connsiteY2" fmla="*/ 1926623 h 1926623"/>
                  <a:gd name="connsiteX3" fmla="*/ 0 w 1364578"/>
                  <a:gd name="connsiteY3" fmla="*/ 1926623 h 1926623"/>
                  <a:gd name="connsiteX4" fmla="*/ 0 w 1364578"/>
                  <a:gd name="connsiteY4" fmla="*/ 602108 h 1926623"/>
                  <a:gd name="connsiteX5" fmla="*/ 602108 w 1364578"/>
                  <a:gd name="connsiteY5" fmla="*/ 0 h 192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78" h="1926622">
                    <a:moveTo>
                      <a:pt x="602108" y="0"/>
                    </a:moveTo>
                    <a:lnTo>
                      <a:pt x="1364578" y="0"/>
                    </a:lnTo>
                    <a:lnTo>
                      <a:pt x="1364578" y="1926623"/>
                    </a:lnTo>
                    <a:lnTo>
                      <a:pt x="0" y="1926623"/>
                    </a:lnTo>
                    <a:lnTo>
                      <a:pt x="0" y="602108"/>
                    </a:lnTo>
                    <a:cubicBezTo>
                      <a:pt x="0" y="269573"/>
                      <a:pt x="269573" y="0"/>
                      <a:pt x="6021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KSO_Shape"/>
              <p:cNvSpPr/>
              <p:nvPr/>
            </p:nvSpPr>
            <p:spPr bwMode="auto">
              <a:xfrm>
                <a:off x="1450338" y="2837335"/>
                <a:ext cx="430626" cy="439414"/>
              </a:xfrm>
              <a:custGeom>
                <a:avLst/>
                <a:gdLst>
                  <a:gd name="T0" fmla="*/ 1524318 w 3543300"/>
                  <a:gd name="T1" fmla="*/ 1132523 h 3617913"/>
                  <a:gd name="T2" fmla="*/ 1313498 w 3543300"/>
                  <a:gd name="T3" fmla="*/ 1253173 h 3617913"/>
                  <a:gd name="T4" fmla="*/ 1155382 w 3543300"/>
                  <a:gd name="T5" fmla="*/ 1435418 h 3617913"/>
                  <a:gd name="T6" fmla="*/ 1066122 w 3543300"/>
                  <a:gd name="T7" fmla="*/ 1663327 h 3617913"/>
                  <a:gd name="T8" fmla="*/ 1059774 w 3543300"/>
                  <a:gd name="T9" fmla="*/ 1918696 h 3617913"/>
                  <a:gd name="T10" fmla="*/ 1138484 w 3543300"/>
                  <a:gd name="T11" fmla="*/ 2152467 h 3617913"/>
                  <a:gd name="T12" fmla="*/ 1287651 w 3543300"/>
                  <a:gd name="T13" fmla="*/ 2342088 h 3617913"/>
                  <a:gd name="T14" fmla="*/ 1491724 w 3543300"/>
                  <a:gd name="T15" fmla="*/ 2472632 h 3617913"/>
                  <a:gd name="T16" fmla="*/ 1734517 w 3543300"/>
                  <a:gd name="T17" fmla="*/ 2528533 h 3617913"/>
                  <a:gd name="T18" fmla="*/ 1985879 w 3543300"/>
                  <a:gd name="T19" fmla="*/ 2496771 h 3617913"/>
                  <a:gd name="T20" fmla="*/ 2202647 w 3543300"/>
                  <a:gd name="T21" fmla="*/ 2386238 h 3617913"/>
                  <a:gd name="T22" fmla="*/ 2368635 w 3543300"/>
                  <a:gd name="T23" fmla="*/ 2211863 h 3617913"/>
                  <a:gd name="T24" fmla="*/ 2469244 w 3543300"/>
                  <a:gd name="T25" fmla="*/ 1988891 h 3617913"/>
                  <a:gd name="T26" fmla="*/ 2487969 w 3543300"/>
                  <a:gd name="T27" fmla="*/ 1735110 h 3617913"/>
                  <a:gd name="T28" fmla="*/ 2420685 w 3543300"/>
                  <a:gd name="T29" fmla="*/ 1496257 h 3617913"/>
                  <a:gd name="T30" fmla="*/ 2280920 w 3543300"/>
                  <a:gd name="T31" fmla="*/ 1299528 h 3617913"/>
                  <a:gd name="T32" fmla="*/ 2083752 w 3543300"/>
                  <a:gd name="T33" fmla="*/ 1159510 h 3617913"/>
                  <a:gd name="T34" fmla="*/ 1845310 w 3543300"/>
                  <a:gd name="T35" fmla="*/ 1092518 h 3617913"/>
                  <a:gd name="T36" fmla="*/ 1957705 w 3543300"/>
                  <a:gd name="T37" fmla="*/ 6985 h 3617913"/>
                  <a:gd name="T38" fmla="*/ 2011998 w 3543300"/>
                  <a:gd name="T39" fmla="*/ 89217 h 3617913"/>
                  <a:gd name="T40" fmla="*/ 2341562 w 3543300"/>
                  <a:gd name="T41" fmla="*/ 485457 h 3617913"/>
                  <a:gd name="T42" fmla="*/ 2646362 w 3543300"/>
                  <a:gd name="T43" fmla="*/ 240665 h 3617913"/>
                  <a:gd name="T44" fmla="*/ 2970848 w 3543300"/>
                  <a:gd name="T45" fmla="*/ 446087 h 3617913"/>
                  <a:gd name="T46" fmla="*/ 2979738 w 3543300"/>
                  <a:gd name="T47" fmla="*/ 554990 h 3617913"/>
                  <a:gd name="T48" fmla="*/ 2996248 w 3543300"/>
                  <a:gd name="T49" fmla="*/ 1049655 h 3617913"/>
                  <a:gd name="T50" fmla="*/ 3393440 w 3543300"/>
                  <a:gd name="T51" fmla="*/ 1051243 h 3617913"/>
                  <a:gd name="T52" fmla="*/ 3542030 w 3543300"/>
                  <a:gd name="T53" fmla="*/ 1406843 h 3617913"/>
                  <a:gd name="T54" fmla="*/ 3490278 w 3543300"/>
                  <a:gd name="T55" fmla="*/ 1502728 h 3617913"/>
                  <a:gd name="T56" fmla="*/ 3210242 w 3543300"/>
                  <a:gd name="T57" fmla="*/ 1889125 h 3617913"/>
                  <a:gd name="T58" fmla="*/ 3529330 w 3543300"/>
                  <a:gd name="T59" fmla="*/ 2149158 h 3617913"/>
                  <a:gd name="T60" fmla="*/ 3442335 w 3543300"/>
                  <a:gd name="T61" fmla="*/ 2520315 h 3617913"/>
                  <a:gd name="T62" fmla="*/ 3346450 w 3543300"/>
                  <a:gd name="T63" fmla="*/ 2572068 h 3617913"/>
                  <a:gd name="T64" fmla="*/ 2905125 w 3543300"/>
                  <a:gd name="T65" fmla="*/ 2698115 h 3617913"/>
                  <a:gd name="T66" fmla="*/ 2994025 w 3543300"/>
                  <a:gd name="T67" fmla="*/ 3108643 h 3617913"/>
                  <a:gd name="T68" fmla="*/ 2709228 w 3543300"/>
                  <a:gd name="T69" fmla="*/ 3363913 h 3617913"/>
                  <a:gd name="T70" fmla="*/ 2600325 w 3543300"/>
                  <a:gd name="T71" fmla="*/ 3355023 h 3617913"/>
                  <a:gd name="T72" fmla="*/ 2193608 w 3543300"/>
                  <a:gd name="T73" fmla="*/ 3187066 h 3617913"/>
                  <a:gd name="T74" fmla="*/ 2005012 w 3543300"/>
                  <a:gd name="T75" fmla="*/ 3563621 h 3617913"/>
                  <a:gd name="T76" fmla="*/ 1620520 w 3543300"/>
                  <a:gd name="T77" fmla="*/ 3617913 h 3617913"/>
                  <a:gd name="T78" fmla="*/ 1535430 w 3543300"/>
                  <a:gd name="T79" fmla="*/ 3555366 h 3617913"/>
                  <a:gd name="T80" fmla="*/ 1324928 w 3543300"/>
                  <a:gd name="T81" fmla="*/ 3179128 h 3617913"/>
                  <a:gd name="T82" fmla="*/ 935990 w 3543300"/>
                  <a:gd name="T83" fmla="*/ 3361056 h 3617913"/>
                  <a:gd name="T84" fmla="*/ 830262 w 3543300"/>
                  <a:gd name="T85" fmla="*/ 3361056 h 3617913"/>
                  <a:gd name="T86" fmla="*/ 550545 w 3543300"/>
                  <a:gd name="T87" fmla="*/ 3100071 h 3617913"/>
                  <a:gd name="T88" fmla="*/ 638492 w 3543300"/>
                  <a:gd name="T89" fmla="*/ 2698115 h 3617913"/>
                  <a:gd name="T90" fmla="*/ 196850 w 3543300"/>
                  <a:gd name="T91" fmla="*/ 2572068 h 3617913"/>
                  <a:gd name="T92" fmla="*/ 101282 w 3543300"/>
                  <a:gd name="T93" fmla="*/ 2520315 h 3617913"/>
                  <a:gd name="T94" fmla="*/ 13970 w 3543300"/>
                  <a:gd name="T95" fmla="*/ 2149158 h 3617913"/>
                  <a:gd name="T96" fmla="*/ 334962 w 3543300"/>
                  <a:gd name="T97" fmla="*/ 1915478 h 3617913"/>
                  <a:gd name="T98" fmla="*/ 57467 w 3543300"/>
                  <a:gd name="T99" fmla="*/ 1504633 h 3617913"/>
                  <a:gd name="T100" fmla="*/ 635 w 3543300"/>
                  <a:gd name="T101" fmla="*/ 1411288 h 3617913"/>
                  <a:gd name="T102" fmla="*/ 134620 w 3543300"/>
                  <a:gd name="T103" fmla="*/ 1058863 h 3617913"/>
                  <a:gd name="T104" fmla="*/ 520382 w 3543300"/>
                  <a:gd name="T105" fmla="*/ 1095375 h 3617913"/>
                  <a:gd name="T106" fmla="*/ 742632 w 3543300"/>
                  <a:gd name="T107" fmla="*/ 801052 h 3617913"/>
                  <a:gd name="T108" fmla="*/ 558482 w 3543300"/>
                  <a:gd name="T109" fmla="*/ 467677 h 3617913"/>
                  <a:gd name="T110" fmla="*/ 862648 w 3543300"/>
                  <a:gd name="T111" fmla="*/ 242252 h 3617913"/>
                  <a:gd name="T112" fmla="*/ 955040 w 3543300"/>
                  <a:gd name="T113" fmla="*/ 276542 h 3617913"/>
                  <a:gd name="T114" fmla="*/ 1452245 w 3543300"/>
                  <a:gd name="T115" fmla="*/ 404177 h 3617913"/>
                  <a:gd name="T116" fmla="*/ 1557655 w 3543300"/>
                  <a:gd name="T117" fmla="*/ 26352 h 3617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43300" h="3617913">
                    <a:moveTo>
                      <a:pt x="1752918" y="1088708"/>
                    </a:moveTo>
                    <a:lnTo>
                      <a:pt x="1734502" y="1089660"/>
                    </a:lnTo>
                    <a:lnTo>
                      <a:pt x="1716088" y="1090613"/>
                    </a:lnTo>
                    <a:lnTo>
                      <a:pt x="1697990" y="1092518"/>
                    </a:lnTo>
                    <a:lnTo>
                      <a:pt x="1679892" y="1094423"/>
                    </a:lnTo>
                    <a:lnTo>
                      <a:pt x="1662112" y="1097280"/>
                    </a:lnTo>
                    <a:lnTo>
                      <a:pt x="1644332" y="1100138"/>
                    </a:lnTo>
                    <a:lnTo>
                      <a:pt x="1626552" y="1103630"/>
                    </a:lnTo>
                    <a:lnTo>
                      <a:pt x="1608772" y="1107440"/>
                    </a:lnTo>
                    <a:lnTo>
                      <a:pt x="1591628" y="1111568"/>
                    </a:lnTo>
                    <a:lnTo>
                      <a:pt x="1574800" y="1116013"/>
                    </a:lnTo>
                    <a:lnTo>
                      <a:pt x="1557338" y="1121093"/>
                    </a:lnTo>
                    <a:lnTo>
                      <a:pt x="1540828" y="1126490"/>
                    </a:lnTo>
                    <a:lnTo>
                      <a:pt x="1524318" y="1132523"/>
                    </a:lnTo>
                    <a:lnTo>
                      <a:pt x="1507808" y="1138555"/>
                    </a:lnTo>
                    <a:lnTo>
                      <a:pt x="1491615" y="1145223"/>
                    </a:lnTo>
                    <a:lnTo>
                      <a:pt x="1475422" y="1152525"/>
                    </a:lnTo>
                    <a:lnTo>
                      <a:pt x="1459548" y="1159510"/>
                    </a:lnTo>
                    <a:lnTo>
                      <a:pt x="1443672" y="1167448"/>
                    </a:lnTo>
                    <a:lnTo>
                      <a:pt x="1428432" y="1175703"/>
                    </a:lnTo>
                    <a:lnTo>
                      <a:pt x="1413192" y="1183958"/>
                    </a:lnTo>
                    <a:lnTo>
                      <a:pt x="1398270" y="1193165"/>
                    </a:lnTo>
                    <a:lnTo>
                      <a:pt x="1383665" y="1202055"/>
                    </a:lnTo>
                    <a:lnTo>
                      <a:pt x="1368742" y="1211898"/>
                    </a:lnTo>
                    <a:lnTo>
                      <a:pt x="1354772" y="1221740"/>
                    </a:lnTo>
                    <a:lnTo>
                      <a:pt x="1340485" y="1231900"/>
                    </a:lnTo>
                    <a:lnTo>
                      <a:pt x="1327150" y="1242378"/>
                    </a:lnTo>
                    <a:lnTo>
                      <a:pt x="1313498" y="1253173"/>
                    </a:lnTo>
                    <a:lnTo>
                      <a:pt x="1300480" y="1264285"/>
                    </a:lnTo>
                    <a:lnTo>
                      <a:pt x="1287462" y="1275715"/>
                    </a:lnTo>
                    <a:lnTo>
                      <a:pt x="1274762" y="1287463"/>
                    </a:lnTo>
                    <a:lnTo>
                      <a:pt x="1262380" y="1299528"/>
                    </a:lnTo>
                    <a:lnTo>
                      <a:pt x="1250315" y="1311910"/>
                    </a:lnTo>
                    <a:lnTo>
                      <a:pt x="1238568" y="1324928"/>
                    </a:lnTo>
                    <a:lnTo>
                      <a:pt x="1227138" y="1337628"/>
                    </a:lnTo>
                    <a:lnTo>
                      <a:pt x="1215708" y="1350645"/>
                    </a:lnTo>
                    <a:lnTo>
                      <a:pt x="1205230" y="1364298"/>
                    </a:lnTo>
                    <a:lnTo>
                      <a:pt x="1194752" y="1377950"/>
                    </a:lnTo>
                    <a:lnTo>
                      <a:pt x="1183958" y="1392238"/>
                    </a:lnTo>
                    <a:lnTo>
                      <a:pt x="1174432" y="1406525"/>
                    </a:lnTo>
                    <a:lnTo>
                      <a:pt x="1164908" y="1420813"/>
                    </a:lnTo>
                    <a:lnTo>
                      <a:pt x="1155382" y="1435418"/>
                    </a:lnTo>
                    <a:lnTo>
                      <a:pt x="1146810" y="1450340"/>
                    </a:lnTo>
                    <a:lnTo>
                      <a:pt x="1138391" y="1465309"/>
                    </a:lnTo>
                    <a:lnTo>
                      <a:pt x="1130549" y="1480376"/>
                    </a:lnTo>
                    <a:lnTo>
                      <a:pt x="1122615" y="1496257"/>
                    </a:lnTo>
                    <a:lnTo>
                      <a:pt x="1114998" y="1512138"/>
                    </a:lnTo>
                    <a:lnTo>
                      <a:pt x="1108333" y="1528337"/>
                    </a:lnTo>
                    <a:lnTo>
                      <a:pt x="1101668" y="1544536"/>
                    </a:lnTo>
                    <a:lnTo>
                      <a:pt x="1095321" y="1561052"/>
                    </a:lnTo>
                    <a:lnTo>
                      <a:pt x="1089608" y="1577568"/>
                    </a:lnTo>
                    <a:lnTo>
                      <a:pt x="1083895" y="1594402"/>
                    </a:lnTo>
                    <a:lnTo>
                      <a:pt x="1079134" y="1611554"/>
                    </a:lnTo>
                    <a:lnTo>
                      <a:pt x="1074056" y="1628388"/>
                    </a:lnTo>
                    <a:lnTo>
                      <a:pt x="1069931" y="1646175"/>
                    </a:lnTo>
                    <a:lnTo>
                      <a:pt x="1066122" y="1663327"/>
                    </a:lnTo>
                    <a:lnTo>
                      <a:pt x="1062948" y="1681114"/>
                    </a:lnTo>
                    <a:lnTo>
                      <a:pt x="1059774" y="1698901"/>
                    </a:lnTo>
                    <a:lnTo>
                      <a:pt x="1057553" y="1717005"/>
                    </a:lnTo>
                    <a:lnTo>
                      <a:pt x="1055331" y="1735110"/>
                    </a:lnTo>
                    <a:lnTo>
                      <a:pt x="1053744" y="1753532"/>
                    </a:lnTo>
                    <a:lnTo>
                      <a:pt x="1052792" y="1771319"/>
                    </a:lnTo>
                    <a:lnTo>
                      <a:pt x="1051840" y="1790376"/>
                    </a:lnTo>
                    <a:lnTo>
                      <a:pt x="1051523" y="1808798"/>
                    </a:lnTo>
                    <a:lnTo>
                      <a:pt x="1051840" y="1827221"/>
                    </a:lnTo>
                    <a:lnTo>
                      <a:pt x="1052792" y="1845960"/>
                    </a:lnTo>
                    <a:lnTo>
                      <a:pt x="1053744" y="1864065"/>
                    </a:lnTo>
                    <a:lnTo>
                      <a:pt x="1055331" y="1882487"/>
                    </a:lnTo>
                    <a:lnTo>
                      <a:pt x="1057553" y="1900592"/>
                    </a:lnTo>
                    <a:lnTo>
                      <a:pt x="1059774" y="1918696"/>
                    </a:lnTo>
                    <a:lnTo>
                      <a:pt x="1062948" y="1936483"/>
                    </a:lnTo>
                    <a:lnTo>
                      <a:pt x="1066122" y="1953952"/>
                    </a:lnTo>
                    <a:lnTo>
                      <a:pt x="1069931" y="1971739"/>
                    </a:lnTo>
                    <a:lnTo>
                      <a:pt x="1074056" y="1988891"/>
                    </a:lnTo>
                    <a:lnTo>
                      <a:pt x="1079134" y="2006043"/>
                    </a:lnTo>
                    <a:lnTo>
                      <a:pt x="1083895" y="2022877"/>
                    </a:lnTo>
                    <a:lnTo>
                      <a:pt x="1089608" y="2039711"/>
                    </a:lnTo>
                    <a:lnTo>
                      <a:pt x="1095321" y="2056545"/>
                    </a:lnTo>
                    <a:lnTo>
                      <a:pt x="1101668" y="2073061"/>
                    </a:lnTo>
                    <a:lnTo>
                      <a:pt x="1108333" y="2089260"/>
                    </a:lnTo>
                    <a:lnTo>
                      <a:pt x="1114998" y="2105459"/>
                    </a:lnTo>
                    <a:lnTo>
                      <a:pt x="1122615" y="2121022"/>
                    </a:lnTo>
                    <a:lnTo>
                      <a:pt x="1130549" y="2136904"/>
                    </a:lnTo>
                    <a:lnTo>
                      <a:pt x="1138484" y="2152467"/>
                    </a:lnTo>
                    <a:lnTo>
                      <a:pt x="1147053" y="2167395"/>
                    </a:lnTo>
                    <a:lnTo>
                      <a:pt x="1155622" y="2182641"/>
                    </a:lnTo>
                    <a:lnTo>
                      <a:pt x="1165144" y="2197252"/>
                    </a:lnTo>
                    <a:lnTo>
                      <a:pt x="1174665" y="2211863"/>
                    </a:lnTo>
                    <a:lnTo>
                      <a:pt x="1184186" y="2225838"/>
                    </a:lnTo>
                    <a:lnTo>
                      <a:pt x="1194977" y="2240131"/>
                    </a:lnTo>
                    <a:lnTo>
                      <a:pt x="1205450" y="2253789"/>
                    </a:lnTo>
                    <a:lnTo>
                      <a:pt x="1215924" y="2267129"/>
                    </a:lnTo>
                    <a:lnTo>
                      <a:pt x="1227349" y="2280469"/>
                    </a:lnTo>
                    <a:lnTo>
                      <a:pt x="1238775" y="2293174"/>
                    </a:lnTo>
                    <a:lnTo>
                      <a:pt x="1250518" y="2305879"/>
                    </a:lnTo>
                    <a:lnTo>
                      <a:pt x="1262578" y="2318267"/>
                    </a:lnTo>
                    <a:lnTo>
                      <a:pt x="1274956" y="2330336"/>
                    </a:lnTo>
                    <a:lnTo>
                      <a:pt x="1287651" y="2342088"/>
                    </a:lnTo>
                    <a:lnTo>
                      <a:pt x="1300663" y="2353840"/>
                    </a:lnTo>
                    <a:lnTo>
                      <a:pt x="1313676" y="2364640"/>
                    </a:lnTo>
                    <a:lnTo>
                      <a:pt x="1327323" y="2375756"/>
                    </a:lnTo>
                    <a:lnTo>
                      <a:pt x="1340653" y="2386238"/>
                    </a:lnTo>
                    <a:lnTo>
                      <a:pt x="1354935" y="2396402"/>
                    </a:lnTo>
                    <a:lnTo>
                      <a:pt x="1368899" y="2406566"/>
                    </a:lnTo>
                    <a:lnTo>
                      <a:pt x="1383816" y="2415777"/>
                    </a:lnTo>
                    <a:lnTo>
                      <a:pt x="1398415" y="2424988"/>
                    </a:lnTo>
                    <a:lnTo>
                      <a:pt x="1413332" y="2433882"/>
                    </a:lnTo>
                    <a:lnTo>
                      <a:pt x="1428566" y="2442775"/>
                    </a:lnTo>
                    <a:lnTo>
                      <a:pt x="1443800" y="2450398"/>
                    </a:lnTo>
                    <a:lnTo>
                      <a:pt x="1459669" y="2458339"/>
                    </a:lnTo>
                    <a:lnTo>
                      <a:pt x="1475538" y="2465644"/>
                    </a:lnTo>
                    <a:lnTo>
                      <a:pt x="1491724" y="2472632"/>
                    </a:lnTo>
                    <a:lnTo>
                      <a:pt x="1507910" y="2479619"/>
                    </a:lnTo>
                    <a:lnTo>
                      <a:pt x="1524414" y="2485654"/>
                    </a:lnTo>
                    <a:lnTo>
                      <a:pt x="1540917" y="2491689"/>
                    </a:lnTo>
                    <a:lnTo>
                      <a:pt x="1557421" y="2496771"/>
                    </a:lnTo>
                    <a:lnTo>
                      <a:pt x="1574877" y="2502171"/>
                    </a:lnTo>
                    <a:lnTo>
                      <a:pt x="1591698" y="2506617"/>
                    </a:lnTo>
                    <a:lnTo>
                      <a:pt x="1608836" y="2510746"/>
                    </a:lnTo>
                    <a:lnTo>
                      <a:pt x="1626609" y="2514876"/>
                    </a:lnTo>
                    <a:lnTo>
                      <a:pt x="1644382" y="2518369"/>
                    </a:lnTo>
                    <a:lnTo>
                      <a:pt x="1662155" y="2520910"/>
                    </a:lnTo>
                    <a:lnTo>
                      <a:pt x="1679928" y="2523451"/>
                    </a:lnTo>
                    <a:lnTo>
                      <a:pt x="1698019" y="2525675"/>
                    </a:lnTo>
                    <a:lnTo>
                      <a:pt x="1716109" y="2527263"/>
                    </a:lnTo>
                    <a:lnTo>
                      <a:pt x="1734517" y="2528533"/>
                    </a:lnTo>
                    <a:lnTo>
                      <a:pt x="1752925" y="2529169"/>
                    </a:lnTo>
                    <a:lnTo>
                      <a:pt x="1771967" y="2529169"/>
                    </a:lnTo>
                    <a:lnTo>
                      <a:pt x="1790375" y="2529169"/>
                    </a:lnTo>
                    <a:lnTo>
                      <a:pt x="1808783" y="2528533"/>
                    </a:lnTo>
                    <a:lnTo>
                      <a:pt x="1827191" y="2527263"/>
                    </a:lnTo>
                    <a:lnTo>
                      <a:pt x="1845281" y="2525675"/>
                    </a:lnTo>
                    <a:lnTo>
                      <a:pt x="1863372" y="2523451"/>
                    </a:lnTo>
                    <a:lnTo>
                      <a:pt x="1881145" y="2520910"/>
                    </a:lnTo>
                    <a:lnTo>
                      <a:pt x="1898918" y="2518369"/>
                    </a:lnTo>
                    <a:lnTo>
                      <a:pt x="1916691" y="2514876"/>
                    </a:lnTo>
                    <a:lnTo>
                      <a:pt x="1934464" y="2510746"/>
                    </a:lnTo>
                    <a:lnTo>
                      <a:pt x="1951602" y="2506617"/>
                    </a:lnTo>
                    <a:lnTo>
                      <a:pt x="1969058" y="2502171"/>
                    </a:lnTo>
                    <a:lnTo>
                      <a:pt x="1985879" y="2496771"/>
                    </a:lnTo>
                    <a:lnTo>
                      <a:pt x="2002383" y="2491689"/>
                    </a:lnTo>
                    <a:lnTo>
                      <a:pt x="2019204" y="2485654"/>
                    </a:lnTo>
                    <a:lnTo>
                      <a:pt x="2035390" y="2479619"/>
                    </a:lnTo>
                    <a:lnTo>
                      <a:pt x="2051894" y="2472632"/>
                    </a:lnTo>
                    <a:lnTo>
                      <a:pt x="2067762" y="2465644"/>
                    </a:lnTo>
                    <a:lnTo>
                      <a:pt x="2083631" y="2458339"/>
                    </a:lnTo>
                    <a:lnTo>
                      <a:pt x="2099500" y="2450398"/>
                    </a:lnTo>
                    <a:lnTo>
                      <a:pt x="2114734" y="2442775"/>
                    </a:lnTo>
                    <a:lnTo>
                      <a:pt x="2129968" y="2433882"/>
                    </a:lnTo>
                    <a:lnTo>
                      <a:pt x="2144885" y="2424988"/>
                    </a:lnTo>
                    <a:lnTo>
                      <a:pt x="2159484" y="2415777"/>
                    </a:lnTo>
                    <a:lnTo>
                      <a:pt x="2174401" y="2406566"/>
                    </a:lnTo>
                    <a:lnTo>
                      <a:pt x="2188683" y="2396402"/>
                    </a:lnTo>
                    <a:lnTo>
                      <a:pt x="2202647" y="2386238"/>
                    </a:lnTo>
                    <a:lnTo>
                      <a:pt x="2215977" y="2375756"/>
                    </a:lnTo>
                    <a:lnTo>
                      <a:pt x="2229624" y="2364640"/>
                    </a:lnTo>
                    <a:lnTo>
                      <a:pt x="2242637" y="2353840"/>
                    </a:lnTo>
                    <a:lnTo>
                      <a:pt x="2255966" y="2342088"/>
                    </a:lnTo>
                    <a:lnTo>
                      <a:pt x="2268344" y="2330336"/>
                    </a:lnTo>
                    <a:lnTo>
                      <a:pt x="2280722" y="2318267"/>
                    </a:lnTo>
                    <a:lnTo>
                      <a:pt x="2292782" y="2305879"/>
                    </a:lnTo>
                    <a:lnTo>
                      <a:pt x="2304525" y="2293174"/>
                    </a:lnTo>
                    <a:lnTo>
                      <a:pt x="2315951" y="2280469"/>
                    </a:lnTo>
                    <a:lnTo>
                      <a:pt x="2327376" y="2267129"/>
                    </a:lnTo>
                    <a:lnTo>
                      <a:pt x="2338167" y="2253789"/>
                    </a:lnTo>
                    <a:lnTo>
                      <a:pt x="2348958" y="2240131"/>
                    </a:lnTo>
                    <a:lnTo>
                      <a:pt x="2359114" y="2225838"/>
                    </a:lnTo>
                    <a:lnTo>
                      <a:pt x="2368635" y="2211863"/>
                    </a:lnTo>
                    <a:lnTo>
                      <a:pt x="2378156" y="2197252"/>
                    </a:lnTo>
                    <a:lnTo>
                      <a:pt x="2387678" y="2182641"/>
                    </a:lnTo>
                    <a:lnTo>
                      <a:pt x="2396247" y="2167395"/>
                    </a:lnTo>
                    <a:lnTo>
                      <a:pt x="2404816" y="2152467"/>
                    </a:lnTo>
                    <a:lnTo>
                      <a:pt x="2412750" y="2136904"/>
                    </a:lnTo>
                    <a:lnTo>
                      <a:pt x="2420685" y="2121022"/>
                    </a:lnTo>
                    <a:lnTo>
                      <a:pt x="2428302" y="2105459"/>
                    </a:lnTo>
                    <a:lnTo>
                      <a:pt x="2434967" y="2089260"/>
                    </a:lnTo>
                    <a:lnTo>
                      <a:pt x="2441632" y="2073061"/>
                    </a:lnTo>
                    <a:lnTo>
                      <a:pt x="2447979" y="2056545"/>
                    </a:lnTo>
                    <a:lnTo>
                      <a:pt x="2453692" y="2039711"/>
                    </a:lnTo>
                    <a:lnTo>
                      <a:pt x="2459405" y="2022877"/>
                    </a:lnTo>
                    <a:lnTo>
                      <a:pt x="2464166" y="2006043"/>
                    </a:lnTo>
                    <a:lnTo>
                      <a:pt x="2469244" y="1988891"/>
                    </a:lnTo>
                    <a:lnTo>
                      <a:pt x="2473370" y="1971739"/>
                    </a:lnTo>
                    <a:lnTo>
                      <a:pt x="2477178" y="1953952"/>
                    </a:lnTo>
                    <a:lnTo>
                      <a:pt x="2480352" y="1936483"/>
                    </a:lnTo>
                    <a:lnTo>
                      <a:pt x="2483526" y="1918696"/>
                    </a:lnTo>
                    <a:lnTo>
                      <a:pt x="2486064" y="1900592"/>
                    </a:lnTo>
                    <a:lnTo>
                      <a:pt x="2487969" y="1882487"/>
                    </a:lnTo>
                    <a:lnTo>
                      <a:pt x="2489556" y="1864065"/>
                    </a:lnTo>
                    <a:lnTo>
                      <a:pt x="2490508" y="1845960"/>
                    </a:lnTo>
                    <a:lnTo>
                      <a:pt x="2491460" y="1827221"/>
                    </a:lnTo>
                    <a:lnTo>
                      <a:pt x="2491777" y="1808798"/>
                    </a:lnTo>
                    <a:lnTo>
                      <a:pt x="2491460" y="1790376"/>
                    </a:lnTo>
                    <a:lnTo>
                      <a:pt x="2490508" y="1771319"/>
                    </a:lnTo>
                    <a:lnTo>
                      <a:pt x="2489556" y="1753532"/>
                    </a:lnTo>
                    <a:lnTo>
                      <a:pt x="2487969" y="1735110"/>
                    </a:lnTo>
                    <a:lnTo>
                      <a:pt x="2486064" y="1717005"/>
                    </a:lnTo>
                    <a:lnTo>
                      <a:pt x="2483526" y="1698901"/>
                    </a:lnTo>
                    <a:lnTo>
                      <a:pt x="2480352" y="1681114"/>
                    </a:lnTo>
                    <a:lnTo>
                      <a:pt x="2477178" y="1663327"/>
                    </a:lnTo>
                    <a:lnTo>
                      <a:pt x="2473370" y="1646175"/>
                    </a:lnTo>
                    <a:lnTo>
                      <a:pt x="2469244" y="1628388"/>
                    </a:lnTo>
                    <a:lnTo>
                      <a:pt x="2464166" y="1611554"/>
                    </a:lnTo>
                    <a:lnTo>
                      <a:pt x="2459405" y="1594402"/>
                    </a:lnTo>
                    <a:lnTo>
                      <a:pt x="2453692" y="1577568"/>
                    </a:lnTo>
                    <a:lnTo>
                      <a:pt x="2447979" y="1561052"/>
                    </a:lnTo>
                    <a:lnTo>
                      <a:pt x="2441632" y="1544536"/>
                    </a:lnTo>
                    <a:lnTo>
                      <a:pt x="2434967" y="1528337"/>
                    </a:lnTo>
                    <a:lnTo>
                      <a:pt x="2428302" y="1512138"/>
                    </a:lnTo>
                    <a:lnTo>
                      <a:pt x="2420685" y="1496257"/>
                    </a:lnTo>
                    <a:lnTo>
                      <a:pt x="2412750" y="1480376"/>
                    </a:lnTo>
                    <a:lnTo>
                      <a:pt x="2404909" y="1465308"/>
                    </a:lnTo>
                    <a:lnTo>
                      <a:pt x="2396490" y="1450340"/>
                    </a:lnTo>
                    <a:lnTo>
                      <a:pt x="2387918" y="1435418"/>
                    </a:lnTo>
                    <a:lnTo>
                      <a:pt x="2378392" y="1420813"/>
                    </a:lnTo>
                    <a:lnTo>
                      <a:pt x="2368868" y="1406525"/>
                    </a:lnTo>
                    <a:lnTo>
                      <a:pt x="2359342" y="1392238"/>
                    </a:lnTo>
                    <a:lnTo>
                      <a:pt x="2349182" y="1377950"/>
                    </a:lnTo>
                    <a:lnTo>
                      <a:pt x="2338388" y="1364298"/>
                    </a:lnTo>
                    <a:lnTo>
                      <a:pt x="2327592" y="1350645"/>
                    </a:lnTo>
                    <a:lnTo>
                      <a:pt x="2316162" y="1337628"/>
                    </a:lnTo>
                    <a:lnTo>
                      <a:pt x="2304732" y="1324928"/>
                    </a:lnTo>
                    <a:lnTo>
                      <a:pt x="2292985" y="1311910"/>
                    </a:lnTo>
                    <a:lnTo>
                      <a:pt x="2280920" y="1299528"/>
                    </a:lnTo>
                    <a:lnTo>
                      <a:pt x="2268538" y="1287463"/>
                    </a:lnTo>
                    <a:lnTo>
                      <a:pt x="2256155" y="1275715"/>
                    </a:lnTo>
                    <a:lnTo>
                      <a:pt x="2242820" y="1264285"/>
                    </a:lnTo>
                    <a:lnTo>
                      <a:pt x="2229802" y="1253173"/>
                    </a:lnTo>
                    <a:lnTo>
                      <a:pt x="2216150" y="1242378"/>
                    </a:lnTo>
                    <a:lnTo>
                      <a:pt x="2202815" y="1231900"/>
                    </a:lnTo>
                    <a:lnTo>
                      <a:pt x="2188845" y="1221740"/>
                    </a:lnTo>
                    <a:lnTo>
                      <a:pt x="2174558" y="1211898"/>
                    </a:lnTo>
                    <a:lnTo>
                      <a:pt x="2159635" y="1202055"/>
                    </a:lnTo>
                    <a:lnTo>
                      <a:pt x="2145030" y="1193165"/>
                    </a:lnTo>
                    <a:lnTo>
                      <a:pt x="2130108" y="1183958"/>
                    </a:lnTo>
                    <a:lnTo>
                      <a:pt x="2114868" y="1175703"/>
                    </a:lnTo>
                    <a:lnTo>
                      <a:pt x="2099628" y="1167448"/>
                    </a:lnTo>
                    <a:lnTo>
                      <a:pt x="2083752" y="1159510"/>
                    </a:lnTo>
                    <a:lnTo>
                      <a:pt x="2067878" y="1152525"/>
                    </a:lnTo>
                    <a:lnTo>
                      <a:pt x="2052002" y="1145223"/>
                    </a:lnTo>
                    <a:lnTo>
                      <a:pt x="2035492" y="1138555"/>
                    </a:lnTo>
                    <a:lnTo>
                      <a:pt x="2019300" y="1132523"/>
                    </a:lnTo>
                    <a:lnTo>
                      <a:pt x="2002472" y="1126490"/>
                    </a:lnTo>
                    <a:lnTo>
                      <a:pt x="1985962" y="1121093"/>
                    </a:lnTo>
                    <a:lnTo>
                      <a:pt x="1969135" y="1116013"/>
                    </a:lnTo>
                    <a:lnTo>
                      <a:pt x="1951672" y="1111568"/>
                    </a:lnTo>
                    <a:lnTo>
                      <a:pt x="1934528" y="1107440"/>
                    </a:lnTo>
                    <a:lnTo>
                      <a:pt x="1916748" y="1103630"/>
                    </a:lnTo>
                    <a:lnTo>
                      <a:pt x="1898968" y="1100138"/>
                    </a:lnTo>
                    <a:lnTo>
                      <a:pt x="1881188" y="1097280"/>
                    </a:lnTo>
                    <a:lnTo>
                      <a:pt x="1863408" y="1094423"/>
                    </a:lnTo>
                    <a:lnTo>
                      <a:pt x="1845310" y="1092518"/>
                    </a:lnTo>
                    <a:lnTo>
                      <a:pt x="1827212" y="1090613"/>
                    </a:lnTo>
                    <a:lnTo>
                      <a:pt x="1808798" y="1089660"/>
                    </a:lnTo>
                    <a:lnTo>
                      <a:pt x="1790382" y="1088708"/>
                    </a:lnTo>
                    <a:lnTo>
                      <a:pt x="1771968" y="1088708"/>
                    </a:lnTo>
                    <a:lnTo>
                      <a:pt x="1752918" y="1088708"/>
                    </a:lnTo>
                    <a:close/>
                    <a:moveTo>
                      <a:pt x="1615758" y="0"/>
                    </a:moveTo>
                    <a:lnTo>
                      <a:pt x="1620520" y="0"/>
                    </a:lnTo>
                    <a:lnTo>
                      <a:pt x="1922780" y="0"/>
                    </a:lnTo>
                    <a:lnTo>
                      <a:pt x="1927225" y="0"/>
                    </a:lnTo>
                    <a:lnTo>
                      <a:pt x="1931670" y="317"/>
                    </a:lnTo>
                    <a:lnTo>
                      <a:pt x="1936115" y="952"/>
                    </a:lnTo>
                    <a:lnTo>
                      <a:pt x="1940878" y="1905"/>
                    </a:lnTo>
                    <a:lnTo>
                      <a:pt x="1949450" y="4127"/>
                    </a:lnTo>
                    <a:lnTo>
                      <a:pt x="1957705" y="6985"/>
                    </a:lnTo>
                    <a:lnTo>
                      <a:pt x="1965325" y="10795"/>
                    </a:lnTo>
                    <a:lnTo>
                      <a:pt x="1972628" y="14922"/>
                    </a:lnTo>
                    <a:lnTo>
                      <a:pt x="1979612" y="20320"/>
                    </a:lnTo>
                    <a:lnTo>
                      <a:pt x="1985962" y="26035"/>
                    </a:lnTo>
                    <a:lnTo>
                      <a:pt x="1991678" y="32385"/>
                    </a:lnTo>
                    <a:lnTo>
                      <a:pt x="1996758" y="39052"/>
                    </a:lnTo>
                    <a:lnTo>
                      <a:pt x="2001202" y="46672"/>
                    </a:lnTo>
                    <a:lnTo>
                      <a:pt x="2005012" y="54610"/>
                    </a:lnTo>
                    <a:lnTo>
                      <a:pt x="2007870" y="62230"/>
                    </a:lnTo>
                    <a:lnTo>
                      <a:pt x="2010092" y="71120"/>
                    </a:lnTo>
                    <a:lnTo>
                      <a:pt x="2010728" y="75565"/>
                    </a:lnTo>
                    <a:lnTo>
                      <a:pt x="2011362" y="80010"/>
                    </a:lnTo>
                    <a:lnTo>
                      <a:pt x="2011998" y="84455"/>
                    </a:lnTo>
                    <a:lnTo>
                      <a:pt x="2011998" y="89217"/>
                    </a:lnTo>
                    <a:lnTo>
                      <a:pt x="2011998" y="388620"/>
                    </a:lnTo>
                    <a:lnTo>
                      <a:pt x="2038350" y="393065"/>
                    </a:lnTo>
                    <a:lnTo>
                      <a:pt x="2064702" y="398462"/>
                    </a:lnTo>
                    <a:lnTo>
                      <a:pt x="2091055" y="404177"/>
                    </a:lnTo>
                    <a:lnTo>
                      <a:pt x="2116772" y="410210"/>
                    </a:lnTo>
                    <a:lnTo>
                      <a:pt x="2142490" y="416877"/>
                    </a:lnTo>
                    <a:lnTo>
                      <a:pt x="2167890" y="423545"/>
                    </a:lnTo>
                    <a:lnTo>
                      <a:pt x="2193608" y="431165"/>
                    </a:lnTo>
                    <a:lnTo>
                      <a:pt x="2218690" y="439102"/>
                    </a:lnTo>
                    <a:lnTo>
                      <a:pt x="2243772" y="447675"/>
                    </a:lnTo>
                    <a:lnTo>
                      <a:pt x="2268538" y="456247"/>
                    </a:lnTo>
                    <a:lnTo>
                      <a:pt x="2292985" y="465772"/>
                    </a:lnTo>
                    <a:lnTo>
                      <a:pt x="2317432" y="475615"/>
                    </a:lnTo>
                    <a:lnTo>
                      <a:pt x="2341562" y="485457"/>
                    </a:lnTo>
                    <a:lnTo>
                      <a:pt x="2365692" y="496252"/>
                    </a:lnTo>
                    <a:lnTo>
                      <a:pt x="2388870" y="507047"/>
                    </a:lnTo>
                    <a:lnTo>
                      <a:pt x="2412682" y="518477"/>
                    </a:lnTo>
                    <a:lnTo>
                      <a:pt x="2588260" y="276542"/>
                    </a:lnTo>
                    <a:lnTo>
                      <a:pt x="2591435" y="272732"/>
                    </a:lnTo>
                    <a:lnTo>
                      <a:pt x="2593975" y="269240"/>
                    </a:lnTo>
                    <a:lnTo>
                      <a:pt x="2597468" y="266065"/>
                    </a:lnTo>
                    <a:lnTo>
                      <a:pt x="2600325" y="262890"/>
                    </a:lnTo>
                    <a:lnTo>
                      <a:pt x="2606992" y="257175"/>
                    </a:lnTo>
                    <a:lnTo>
                      <a:pt x="2614295" y="252412"/>
                    </a:lnTo>
                    <a:lnTo>
                      <a:pt x="2621915" y="248602"/>
                    </a:lnTo>
                    <a:lnTo>
                      <a:pt x="2629852" y="245110"/>
                    </a:lnTo>
                    <a:lnTo>
                      <a:pt x="2638108" y="242570"/>
                    </a:lnTo>
                    <a:lnTo>
                      <a:pt x="2646362" y="240665"/>
                    </a:lnTo>
                    <a:lnTo>
                      <a:pt x="2654935" y="240030"/>
                    </a:lnTo>
                    <a:lnTo>
                      <a:pt x="2663508" y="240030"/>
                    </a:lnTo>
                    <a:lnTo>
                      <a:pt x="2671762" y="240665"/>
                    </a:lnTo>
                    <a:lnTo>
                      <a:pt x="2680652" y="242252"/>
                    </a:lnTo>
                    <a:lnTo>
                      <a:pt x="2688908" y="244475"/>
                    </a:lnTo>
                    <a:lnTo>
                      <a:pt x="2697162" y="247967"/>
                    </a:lnTo>
                    <a:lnTo>
                      <a:pt x="2705100" y="251777"/>
                    </a:lnTo>
                    <a:lnTo>
                      <a:pt x="2709228" y="254317"/>
                    </a:lnTo>
                    <a:lnTo>
                      <a:pt x="2712720" y="256857"/>
                    </a:lnTo>
                    <a:lnTo>
                      <a:pt x="2957512" y="434022"/>
                    </a:lnTo>
                    <a:lnTo>
                      <a:pt x="2960688" y="437197"/>
                    </a:lnTo>
                    <a:lnTo>
                      <a:pt x="2964498" y="439737"/>
                    </a:lnTo>
                    <a:lnTo>
                      <a:pt x="2967672" y="443230"/>
                    </a:lnTo>
                    <a:lnTo>
                      <a:pt x="2970848" y="446087"/>
                    </a:lnTo>
                    <a:lnTo>
                      <a:pt x="2976245" y="453072"/>
                    </a:lnTo>
                    <a:lnTo>
                      <a:pt x="2981008" y="460375"/>
                    </a:lnTo>
                    <a:lnTo>
                      <a:pt x="2985452" y="467995"/>
                    </a:lnTo>
                    <a:lnTo>
                      <a:pt x="2988628" y="475932"/>
                    </a:lnTo>
                    <a:lnTo>
                      <a:pt x="2991168" y="484187"/>
                    </a:lnTo>
                    <a:lnTo>
                      <a:pt x="2992755" y="492442"/>
                    </a:lnTo>
                    <a:lnTo>
                      <a:pt x="2994025" y="501015"/>
                    </a:lnTo>
                    <a:lnTo>
                      <a:pt x="2994025" y="509270"/>
                    </a:lnTo>
                    <a:lnTo>
                      <a:pt x="2993072" y="518160"/>
                    </a:lnTo>
                    <a:lnTo>
                      <a:pt x="2991802" y="526732"/>
                    </a:lnTo>
                    <a:lnTo>
                      <a:pt x="2988945" y="534987"/>
                    </a:lnTo>
                    <a:lnTo>
                      <a:pt x="2986088" y="543242"/>
                    </a:lnTo>
                    <a:lnTo>
                      <a:pt x="2981960" y="551180"/>
                    </a:lnTo>
                    <a:lnTo>
                      <a:pt x="2979738" y="554990"/>
                    </a:lnTo>
                    <a:lnTo>
                      <a:pt x="2976880" y="558800"/>
                    </a:lnTo>
                    <a:lnTo>
                      <a:pt x="2800985" y="801052"/>
                    </a:lnTo>
                    <a:lnTo>
                      <a:pt x="2819082" y="819785"/>
                    </a:lnTo>
                    <a:lnTo>
                      <a:pt x="2837180" y="839470"/>
                    </a:lnTo>
                    <a:lnTo>
                      <a:pt x="2854642" y="858837"/>
                    </a:lnTo>
                    <a:lnTo>
                      <a:pt x="2871788" y="878840"/>
                    </a:lnTo>
                    <a:lnTo>
                      <a:pt x="2888615" y="899160"/>
                    </a:lnTo>
                    <a:lnTo>
                      <a:pt x="2905125" y="919797"/>
                    </a:lnTo>
                    <a:lnTo>
                      <a:pt x="2921318" y="940752"/>
                    </a:lnTo>
                    <a:lnTo>
                      <a:pt x="2937192" y="962025"/>
                    </a:lnTo>
                    <a:lnTo>
                      <a:pt x="2952432" y="983615"/>
                    </a:lnTo>
                    <a:lnTo>
                      <a:pt x="2967672" y="1005205"/>
                    </a:lnTo>
                    <a:lnTo>
                      <a:pt x="2981960" y="1027113"/>
                    </a:lnTo>
                    <a:lnTo>
                      <a:pt x="2996248" y="1049655"/>
                    </a:lnTo>
                    <a:lnTo>
                      <a:pt x="3010218" y="1072198"/>
                    </a:lnTo>
                    <a:lnTo>
                      <a:pt x="3023235" y="1095375"/>
                    </a:lnTo>
                    <a:lnTo>
                      <a:pt x="3036570" y="1118553"/>
                    </a:lnTo>
                    <a:lnTo>
                      <a:pt x="3048952" y="1142048"/>
                    </a:lnTo>
                    <a:lnTo>
                      <a:pt x="3333115" y="1049338"/>
                    </a:lnTo>
                    <a:lnTo>
                      <a:pt x="3337560" y="1048068"/>
                    </a:lnTo>
                    <a:lnTo>
                      <a:pt x="3342005" y="1047115"/>
                    </a:lnTo>
                    <a:lnTo>
                      <a:pt x="3346450" y="1046480"/>
                    </a:lnTo>
                    <a:lnTo>
                      <a:pt x="3350578" y="1045528"/>
                    </a:lnTo>
                    <a:lnTo>
                      <a:pt x="3359785" y="1044893"/>
                    </a:lnTo>
                    <a:lnTo>
                      <a:pt x="3368358" y="1045210"/>
                    </a:lnTo>
                    <a:lnTo>
                      <a:pt x="3376930" y="1046480"/>
                    </a:lnTo>
                    <a:lnTo>
                      <a:pt x="3385185" y="1048068"/>
                    </a:lnTo>
                    <a:lnTo>
                      <a:pt x="3393440" y="1051243"/>
                    </a:lnTo>
                    <a:lnTo>
                      <a:pt x="3401060" y="1054735"/>
                    </a:lnTo>
                    <a:lnTo>
                      <a:pt x="3408680" y="1058863"/>
                    </a:lnTo>
                    <a:lnTo>
                      <a:pt x="3415665" y="1063625"/>
                    </a:lnTo>
                    <a:lnTo>
                      <a:pt x="3422018" y="1069340"/>
                    </a:lnTo>
                    <a:lnTo>
                      <a:pt x="3428048" y="1075690"/>
                    </a:lnTo>
                    <a:lnTo>
                      <a:pt x="3433445" y="1082358"/>
                    </a:lnTo>
                    <a:lnTo>
                      <a:pt x="3438208" y="1089978"/>
                    </a:lnTo>
                    <a:lnTo>
                      <a:pt x="3442335" y="1097915"/>
                    </a:lnTo>
                    <a:lnTo>
                      <a:pt x="3443922" y="1102043"/>
                    </a:lnTo>
                    <a:lnTo>
                      <a:pt x="3445510" y="1106488"/>
                    </a:lnTo>
                    <a:lnTo>
                      <a:pt x="3538855" y="1393508"/>
                    </a:lnTo>
                    <a:lnTo>
                      <a:pt x="3539808" y="1397635"/>
                    </a:lnTo>
                    <a:lnTo>
                      <a:pt x="3541078" y="1402398"/>
                    </a:lnTo>
                    <a:lnTo>
                      <a:pt x="3542030" y="1406843"/>
                    </a:lnTo>
                    <a:lnTo>
                      <a:pt x="3542665" y="1411288"/>
                    </a:lnTo>
                    <a:lnTo>
                      <a:pt x="3543300" y="1419860"/>
                    </a:lnTo>
                    <a:lnTo>
                      <a:pt x="3542982" y="1428750"/>
                    </a:lnTo>
                    <a:lnTo>
                      <a:pt x="3541712" y="1437323"/>
                    </a:lnTo>
                    <a:lnTo>
                      <a:pt x="3539808" y="1445578"/>
                    </a:lnTo>
                    <a:lnTo>
                      <a:pt x="3537268" y="1453833"/>
                    </a:lnTo>
                    <a:lnTo>
                      <a:pt x="3533458" y="1461453"/>
                    </a:lnTo>
                    <a:lnTo>
                      <a:pt x="3529330" y="1468755"/>
                    </a:lnTo>
                    <a:lnTo>
                      <a:pt x="3524568" y="1476058"/>
                    </a:lnTo>
                    <a:lnTo>
                      <a:pt x="3518852" y="1482408"/>
                    </a:lnTo>
                    <a:lnTo>
                      <a:pt x="3512502" y="1488440"/>
                    </a:lnTo>
                    <a:lnTo>
                      <a:pt x="3505518" y="1494155"/>
                    </a:lnTo>
                    <a:lnTo>
                      <a:pt x="3498215" y="1498600"/>
                    </a:lnTo>
                    <a:lnTo>
                      <a:pt x="3490278" y="1502728"/>
                    </a:lnTo>
                    <a:lnTo>
                      <a:pt x="3486150" y="1504633"/>
                    </a:lnTo>
                    <a:lnTo>
                      <a:pt x="3481705" y="1506220"/>
                    </a:lnTo>
                    <a:lnTo>
                      <a:pt x="3197225" y="1598295"/>
                    </a:lnTo>
                    <a:lnTo>
                      <a:pt x="3200400" y="1624330"/>
                    </a:lnTo>
                    <a:lnTo>
                      <a:pt x="3203892" y="1650365"/>
                    </a:lnTo>
                    <a:lnTo>
                      <a:pt x="3206115" y="1676718"/>
                    </a:lnTo>
                    <a:lnTo>
                      <a:pt x="3208338" y="1703070"/>
                    </a:lnTo>
                    <a:lnTo>
                      <a:pt x="3210242" y="1729423"/>
                    </a:lnTo>
                    <a:lnTo>
                      <a:pt x="3211512" y="1755775"/>
                    </a:lnTo>
                    <a:lnTo>
                      <a:pt x="3212148" y="1782445"/>
                    </a:lnTo>
                    <a:lnTo>
                      <a:pt x="3212465" y="1809115"/>
                    </a:lnTo>
                    <a:lnTo>
                      <a:pt x="3212148" y="1835785"/>
                    </a:lnTo>
                    <a:lnTo>
                      <a:pt x="3211512" y="1862455"/>
                    </a:lnTo>
                    <a:lnTo>
                      <a:pt x="3210242" y="1889125"/>
                    </a:lnTo>
                    <a:lnTo>
                      <a:pt x="3208338" y="1915478"/>
                    </a:lnTo>
                    <a:lnTo>
                      <a:pt x="3206115" y="1941830"/>
                    </a:lnTo>
                    <a:lnTo>
                      <a:pt x="3203892" y="1967865"/>
                    </a:lnTo>
                    <a:lnTo>
                      <a:pt x="3200400" y="1993900"/>
                    </a:lnTo>
                    <a:lnTo>
                      <a:pt x="3197225" y="2019618"/>
                    </a:lnTo>
                    <a:lnTo>
                      <a:pt x="3481705" y="2112328"/>
                    </a:lnTo>
                    <a:lnTo>
                      <a:pt x="3486150" y="2113915"/>
                    </a:lnTo>
                    <a:lnTo>
                      <a:pt x="3490278" y="2115820"/>
                    </a:lnTo>
                    <a:lnTo>
                      <a:pt x="3498215" y="2119630"/>
                    </a:lnTo>
                    <a:lnTo>
                      <a:pt x="3505518" y="2124393"/>
                    </a:lnTo>
                    <a:lnTo>
                      <a:pt x="3512502" y="2129790"/>
                    </a:lnTo>
                    <a:lnTo>
                      <a:pt x="3518852" y="2135505"/>
                    </a:lnTo>
                    <a:lnTo>
                      <a:pt x="3524568" y="2142173"/>
                    </a:lnTo>
                    <a:lnTo>
                      <a:pt x="3529330" y="2149158"/>
                    </a:lnTo>
                    <a:lnTo>
                      <a:pt x="3533458" y="2156778"/>
                    </a:lnTo>
                    <a:lnTo>
                      <a:pt x="3537268" y="2164398"/>
                    </a:lnTo>
                    <a:lnTo>
                      <a:pt x="3539808" y="2172653"/>
                    </a:lnTo>
                    <a:lnTo>
                      <a:pt x="3541712" y="2180908"/>
                    </a:lnTo>
                    <a:lnTo>
                      <a:pt x="3542982" y="2189480"/>
                    </a:lnTo>
                    <a:lnTo>
                      <a:pt x="3543300" y="2198053"/>
                    </a:lnTo>
                    <a:lnTo>
                      <a:pt x="3542665" y="2206625"/>
                    </a:lnTo>
                    <a:lnTo>
                      <a:pt x="3542030" y="2211388"/>
                    </a:lnTo>
                    <a:lnTo>
                      <a:pt x="3541078" y="2215833"/>
                    </a:lnTo>
                    <a:lnTo>
                      <a:pt x="3539808" y="2220278"/>
                    </a:lnTo>
                    <a:lnTo>
                      <a:pt x="3538855" y="2224405"/>
                    </a:lnTo>
                    <a:lnTo>
                      <a:pt x="3445510" y="2512060"/>
                    </a:lnTo>
                    <a:lnTo>
                      <a:pt x="3443922" y="2516188"/>
                    </a:lnTo>
                    <a:lnTo>
                      <a:pt x="3442335" y="2520315"/>
                    </a:lnTo>
                    <a:lnTo>
                      <a:pt x="3438208" y="2528253"/>
                    </a:lnTo>
                    <a:lnTo>
                      <a:pt x="3433445" y="2535555"/>
                    </a:lnTo>
                    <a:lnTo>
                      <a:pt x="3428048" y="2542540"/>
                    </a:lnTo>
                    <a:lnTo>
                      <a:pt x="3422018" y="2548890"/>
                    </a:lnTo>
                    <a:lnTo>
                      <a:pt x="3415665" y="2554605"/>
                    </a:lnTo>
                    <a:lnTo>
                      <a:pt x="3408680" y="2559368"/>
                    </a:lnTo>
                    <a:lnTo>
                      <a:pt x="3401060" y="2563495"/>
                    </a:lnTo>
                    <a:lnTo>
                      <a:pt x="3393440" y="2567305"/>
                    </a:lnTo>
                    <a:lnTo>
                      <a:pt x="3385185" y="2569845"/>
                    </a:lnTo>
                    <a:lnTo>
                      <a:pt x="3376930" y="2571750"/>
                    </a:lnTo>
                    <a:lnTo>
                      <a:pt x="3368358" y="2573020"/>
                    </a:lnTo>
                    <a:lnTo>
                      <a:pt x="3359785" y="2573338"/>
                    </a:lnTo>
                    <a:lnTo>
                      <a:pt x="3350578" y="2573020"/>
                    </a:lnTo>
                    <a:lnTo>
                      <a:pt x="3346450" y="2572068"/>
                    </a:lnTo>
                    <a:lnTo>
                      <a:pt x="3342005" y="2571433"/>
                    </a:lnTo>
                    <a:lnTo>
                      <a:pt x="3337560" y="2570163"/>
                    </a:lnTo>
                    <a:lnTo>
                      <a:pt x="3333115" y="2568893"/>
                    </a:lnTo>
                    <a:lnTo>
                      <a:pt x="3048952" y="2476500"/>
                    </a:lnTo>
                    <a:lnTo>
                      <a:pt x="3035935" y="2499995"/>
                    </a:lnTo>
                    <a:lnTo>
                      <a:pt x="3023235" y="2523173"/>
                    </a:lnTo>
                    <a:lnTo>
                      <a:pt x="3009900" y="2546033"/>
                    </a:lnTo>
                    <a:lnTo>
                      <a:pt x="2996248" y="2568893"/>
                    </a:lnTo>
                    <a:lnTo>
                      <a:pt x="2981960" y="2590800"/>
                    </a:lnTo>
                    <a:lnTo>
                      <a:pt x="2967355" y="2613025"/>
                    </a:lnTo>
                    <a:lnTo>
                      <a:pt x="2952115" y="2634933"/>
                    </a:lnTo>
                    <a:lnTo>
                      <a:pt x="2936875" y="2656523"/>
                    </a:lnTo>
                    <a:lnTo>
                      <a:pt x="2921318" y="2677478"/>
                    </a:lnTo>
                    <a:lnTo>
                      <a:pt x="2905125" y="2698115"/>
                    </a:lnTo>
                    <a:lnTo>
                      <a:pt x="2888615" y="2718753"/>
                    </a:lnTo>
                    <a:lnTo>
                      <a:pt x="2871788" y="2739073"/>
                    </a:lnTo>
                    <a:lnTo>
                      <a:pt x="2854325" y="2759076"/>
                    </a:lnTo>
                    <a:lnTo>
                      <a:pt x="2837180" y="2778761"/>
                    </a:lnTo>
                    <a:lnTo>
                      <a:pt x="2819082" y="2797811"/>
                    </a:lnTo>
                    <a:lnTo>
                      <a:pt x="2800985" y="2817178"/>
                    </a:lnTo>
                    <a:lnTo>
                      <a:pt x="2976880" y="3059431"/>
                    </a:lnTo>
                    <a:lnTo>
                      <a:pt x="2979738" y="3063241"/>
                    </a:lnTo>
                    <a:lnTo>
                      <a:pt x="2981960" y="3067368"/>
                    </a:lnTo>
                    <a:lnTo>
                      <a:pt x="2986088" y="3075306"/>
                    </a:lnTo>
                    <a:lnTo>
                      <a:pt x="2988945" y="3083243"/>
                    </a:lnTo>
                    <a:lnTo>
                      <a:pt x="2991802" y="3091816"/>
                    </a:lnTo>
                    <a:lnTo>
                      <a:pt x="2993072" y="3100071"/>
                    </a:lnTo>
                    <a:lnTo>
                      <a:pt x="2994025" y="3108643"/>
                    </a:lnTo>
                    <a:lnTo>
                      <a:pt x="2994025" y="3117216"/>
                    </a:lnTo>
                    <a:lnTo>
                      <a:pt x="2992755" y="3125788"/>
                    </a:lnTo>
                    <a:lnTo>
                      <a:pt x="2991168" y="3134043"/>
                    </a:lnTo>
                    <a:lnTo>
                      <a:pt x="2988628" y="3142298"/>
                    </a:lnTo>
                    <a:lnTo>
                      <a:pt x="2985770" y="3150236"/>
                    </a:lnTo>
                    <a:lnTo>
                      <a:pt x="2981642" y="3157538"/>
                    </a:lnTo>
                    <a:lnTo>
                      <a:pt x="2976562" y="3165158"/>
                    </a:lnTo>
                    <a:lnTo>
                      <a:pt x="2970848" y="3171826"/>
                    </a:lnTo>
                    <a:lnTo>
                      <a:pt x="2967990" y="3175001"/>
                    </a:lnTo>
                    <a:lnTo>
                      <a:pt x="2964498" y="3177858"/>
                    </a:lnTo>
                    <a:lnTo>
                      <a:pt x="2961322" y="3181033"/>
                    </a:lnTo>
                    <a:lnTo>
                      <a:pt x="2957512" y="3183573"/>
                    </a:lnTo>
                    <a:lnTo>
                      <a:pt x="2712720" y="3361056"/>
                    </a:lnTo>
                    <a:lnTo>
                      <a:pt x="2709228" y="3363913"/>
                    </a:lnTo>
                    <a:lnTo>
                      <a:pt x="2705100" y="3366453"/>
                    </a:lnTo>
                    <a:lnTo>
                      <a:pt x="2697162" y="3370581"/>
                    </a:lnTo>
                    <a:lnTo>
                      <a:pt x="2688908" y="3373756"/>
                    </a:lnTo>
                    <a:lnTo>
                      <a:pt x="2680652" y="3376296"/>
                    </a:lnTo>
                    <a:lnTo>
                      <a:pt x="2671762" y="3377883"/>
                    </a:lnTo>
                    <a:lnTo>
                      <a:pt x="2663508" y="3378518"/>
                    </a:lnTo>
                    <a:lnTo>
                      <a:pt x="2654935" y="3378518"/>
                    </a:lnTo>
                    <a:lnTo>
                      <a:pt x="2646362" y="3377248"/>
                    </a:lnTo>
                    <a:lnTo>
                      <a:pt x="2638108" y="3375978"/>
                    </a:lnTo>
                    <a:lnTo>
                      <a:pt x="2629852" y="3373121"/>
                    </a:lnTo>
                    <a:lnTo>
                      <a:pt x="2621915" y="3369946"/>
                    </a:lnTo>
                    <a:lnTo>
                      <a:pt x="2614295" y="3365818"/>
                    </a:lnTo>
                    <a:lnTo>
                      <a:pt x="2606992" y="3360738"/>
                    </a:lnTo>
                    <a:lnTo>
                      <a:pt x="2600325" y="3355023"/>
                    </a:lnTo>
                    <a:lnTo>
                      <a:pt x="2597468" y="3352166"/>
                    </a:lnTo>
                    <a:lnTo>
                      <a:pt x="2593975" y="3348673"/>
                    </a:lnTo>
                    <a:lnTo>
                      <a:pt x="2591435" y="3345498"/>
                    </a:lnTo>
                    <a:lnTo>
                      <a:pt x="2588260" y="3341688"/>
                    </a:lnTo>
                    <a:lnTo>
                      <a:pt x="2412682" y="3099753"/>
                    </a:lnTo>
                    <a:lnTo>
                      <a:pt x="2388870" y="3110866"/>
                    </a:lnTo>
                    <a:lnTo>
                      <a:pt x="2365692" y="3122296"/>
                    </a:lnTo>
                    <a:lnTo>
                      <a:pt x="2341562" y="3132773"/>
                    </a:lnTo>
                    <a:lnTo>
                      <a:pt x="2317432" y="3142933"/>
                    </a:lnTo>
                    <a:lnTo>
                      <a:pt x="2292985" y="3152776"/>
                    </a:lnTo>
                    <a:lnTo>
                      <a:pt x="2268538" y="3161666"/>
                    </a:lnTo>
                    <a:lnTo>
                      <a:pt x="2243772" y="3170873"/>
                    </a:lnTo>
                    <a:lnTo>
                      <a:pt x="2218690" y="3179128"/>
                    </a:lnTo>
                    <a:lnTo>
                      <a:pt x="2193608" y="3187066"/>
                    </a:lnTo>
                    <a:lnTo>
                      <a:pt x="2167890" y="3194368"/>
                    </a:lnTo>
                    <a:lnTo>
                      <a:pt x="2142490" y="3201871"/>
                    </a:lnTo>
                    <a:lnTo>
                      <a:pt x="2116772" y="3208021"/>
                    </a:lnTo>
                    <a:lnTo>
                      <a:pt x="2091055" y="3214371"/>
                    </a:lnTo>
                    <a:lnTo>
                      <a:pt x="2064702" y="3220086"/>
                    </a:lnTo>
                    <a:lnTo>
                      <a:pt x="2038350" y="3225483"/>
                    </a:lnTo>
                    <a:lnTo>
                      <a:pt x="2011998" y="3229928"/>
                    </a:lnTo>
                    <a:lnTo>
                      <a:pt x="2011998" y="3529013"/>
                    </a:lnTo>
                    <a:lnTo>
                      <a:pt x="2011998" y="3533458"/>
                    </a:lnTo>
                    <a:lnTo>
                      <a:pt x="2011362" y="3537903"/>
                    </a:lnTo>
                    <a:lnTo>
                      <a:pt x="2010728" y="3542666"/>
                    </a:lnTo>
                    <a:lnTo>
                      <a:pt x="2010092" y="3547111"/>
                    </a:lnTo>
                    <a:lnTo>
                      <a:pt x="2007870" y="3555366"/>
                    </a:lnTo>
                    <a:lnTo>
                      <a:pt x="2005012" y="3563621"/>
                    </a:lnTo>
                    <a:lnTo>
                      <a:pt x="2001202" y="3571558"/>
                    </a:lnTo>
                    <a:lnTo>
                      <a:pt x="1996758" y="3578543"/>
                    </a:lnTo>
                    <a:lnTo>
                      <a:pt x="1991678" y="3585846"/>
                    </a:lnTo>
                    <a:lnTo>
                      <a:pt x="1985962" y="3591878"/>
                    </a:lnTo>
                    <a:lnTo>
                      <a:pt x="1979612" y="3597911"/>
                    </a:lnTo>
                    <a:lnTo>
                      <a:pt x="1972628" y="3602673"/>
                    </a:lnTo>
                    <a:lnTo>
                      <a:pt x="1965325" y="3607118"/>
                    </a:lnTo>
                    <a:lnTo>
                      <a:pt x="1957705" y="3610928"/>
                    </a:lnTo>
                    <a:lnTo>
                      <a:pt x="1949450" y="3614103"/>
                    </a:lnTo>
                    <a:lnTo>
                      <a:pt x="1940878" y="3616326"/>
                    </a:lnTo>
                    <a:lnTo>
                      <a:pt x="1931670" y="3617278"/>
                    </a:lnTo>
                    <a:lnTo>
                      <a:pt x="1927225" y="3617913"/>
                    </a:lnTo>
                    <a:lnTo>
                      <a:pt x="1922780" y="3617913"/>
                    </a:lnTo>
                    <a:lnTo>
                      <a:pt x="1620520" y="3617913"/>
                    </a:lnTo>
                    <a:lnTo>
                      <a:pt x="1615758" y="3617913"/>
                    </a:lnTo>
                    <a:lnTo>
                      <a:pt x="1611630" y="3617278"/>
                    </a:lnTo>
                    <a:lnTo>
                      <a:pt x="1602422" y="3616326"/>
                    </a:lnTo>
                    <a:lnTo>
                      <a:pt x="1594168" y="3614103"/>
                    </a:lnTo>
                    <a:lnTo>
                      <a:pt x="1585912" y="3610928"/>
                    </a:lnTo>
                    <a:lnTo>
                      <a:pt x="1577975" y="3607118"/>
                    </a:lnTo>
                    <a:lnTo>
                      <a:pt x="1570990" y="3602673"/>
                    </a:lnTo>
                    <a:lnTo>
                      <a:pt x="1563688" y="3597911"/>
                    </a:lnTo>
                    <a:lnTo>
                      <a:pt x="1557655" y="3591878"/>
                    </a:lnTo>
                    <a:lnTo>
                      <a:pt x="1551622" y="3585846"/>
                    </a:lnTo>
                    <a:lnTo>
                      <a:pt x="1546860" y="3578543"/>
                    </a:lnTo>
                    <a:lnTo>
                      <a:pt x="1542415" y="3571558"/>
                    </a:lnTo>
                    <a:lnTo>
                      <a:pt x="1538605" y="3563621"/>
                    </a:lnTo>
                    <a:lnTo>
                      <a:pt x="1535430" y="3555366"/>
                    </a:lnTo>
                    <a:lnTo>
                      <a:pt x="1533208" y="3547111"/>
                    </a:lnTo>
                    <a:lnTo>
                      <a:pt x="1532572" y="3542666"/>
                    </a:lnTo>
                    <a:lnTo>
                      <a:pt x="1531620" y="3537903"/>
                    </a:lnTo>
                    <a:lnTo>
                      <a:pt x="1531302" y="3533458"/>
                    </a:lnTo>
                    <a:lnTo>
                      <a:pt x="1531302" y="3529013"/>
                    </a:lnTo>
                    <a:lnTo>
                      <a:pt x="1531302" y="3229928"/>
                    </a:lnTo>
                    <a:lnTo>
                      <a:pt x="1504950" y="3225483"/>
                    </a:lnTo>
                    <a:lnTo>
                      <a:pt x="1478598" y="3220086"/>
                    </a:lnTo>
                    <a:lnTo>
                      <a:pt x="1452245" y="3214371"/>
                    </a:lnTo>
                    <a:lnTo>
                      <a:pt x="1426845" y="3208021"/>
                    </a:lnTo>
                    <a:lnTo>
                      <a:pt x="1400810" y="3201871"/>
                    </a:lnTo>
                    <a:lnTo>
                      <a:pt x="1375092" y="3194368"/>
                    </a:lnTo>
                    <a:lnTo>
                      <a:pt x="1350010" y="3187066"/>
                    </a:lnTo>
                    <a:lnTo>
                      <a:pt x="1324928" y="3179128"/>
                    </a:lnTo>
                    <a:lnTo>
                      <a:pt x="1299528" y="3170873"/>
                    </a:lnTo>
                    <a:lnTo>
                      <a:pt x="1274762" y="3161666"/>
                    </a:lnTo>
                    <a:lnTo>
                      <a:pt x="1250315" y="3152776"/>
                    </a:lnTo>
                    <a:lnTo>
                      <a:pt x="1225868" y="3142933"/>
                    </a:lnTo>
                    <a:lnTo>
                      <a:pt x="1201838" y="3132773"/>
                    </a:lnTo>
                    <a:lnTo>
                      <a:pt x="1177925" y="3122296"/>
                    </a:lnTo>
                    <a:lnTo>
                      <a:pt x="1154430" y="3110866"/>
                    </a:lnTo>
                    <a:lnTo>
                      <a:pt x="1130618" y="3099753"/>
                    </a:lnTo>
                    <a:lnTo>
                      <a:pt x="955040" y="3342006"/>
                    </a:lnTo>
                    <a:lnTo>
                      <a:pt x="952182" y="3345816"/>
                    </a:lnTo>
                    <a:lnTo>
                      <a:pt x="949325" y="3349308"/>
                    </a:lnTo>
                    <a:lnTo>
                      <a:pt x="946150" y="3352483"/>
                    </a:lnTo>
                    <a:lnTo>
                      <a:pt x="942975" y="3355658"/>
                    </a:lnTo>
                    <a:lnTo>
                      <a:pt x="935990" y="3361056"/>
                    </a:lnTo>
                    <a:lnTo>
                      <a:pt x="929005" y="3366136"/>
                    </a:lnTo>
                    <a:lnTo>
                      <a:pt x="921385" y="3369946"/>
                    </a:lnTo>
                    <a:lnTo>
                      <a:pt x="913448" y="3373121"/>
                    </a:lnTo>
                    <a:lnTo>
                      <a:pt x="905192" y="3375978"/>
                    </a:lnTo>
                    <a:lnTo>
                      <a:pt x="896938" y="3377248"/>
                    </a:lnTo>
                    <a:lnTo>
                      <a:pt x="888365" y="3378518"/>
                    </a:lnTo>
                    <a:lnTo>
                      <a:pt x="879792" y="3378518"/>
                    </a:lnTo>
                    <a:lnTo>
                      <a:pt x="870902" y="3377883"/>
                    </a:lnTo>
                    <a:lnTo>
                      <a:pt x="862648" y="3376296"/>
                    </a:lnTo>
                    <a:lnTo>
                      <a:pt x="854075" y="3373756"/>
                    </a:lnTo>
                    <a:lnTo>
                      <a:pt x="846138" y="3370581"/>
                    </a:lnTo>
                    <a:lnTo>
                      <a:pt x="837882" y="3366453"/>
                    </a:lnTo>
                    <a:lnTo>
                      <a:pt x="834072" y="3363913"/>
                    </a:lnTo>
                    <a:lnTo>
                      <a:pt x="830262" y="3361056"/>
                    </a:lnTo>
                    <a:lnTo>
                      <a:pt x="586105" y="3183573"/>
                    </a:lnTo>
                    <a:lnTo>
                      <a:pt x="582930" y="3181033"/>
                    </a:lnTo>
                    <a:lnTo>
                      <a:pt x="579438" y="3177858"/>
                    </a:lnTo>
                    <a:lnTo>
                      <a:pt x="575945" y="3175001"/>
                    </a:lnTo>
                    <a:lnTo>
                      <a:pt x="573088" y="3171826"/>
                    </a:lnTo>
                    <a:lnTo>
                      <a:pt x="567372" y="3165158"/>
                    </a:lnTo>
                    <a:lnTo>
                      <a:pt x="562610" y="3157538"/>
                    </a:lnTo>
                    <a:lnTo>
                      <a:pt x="558482" y="3150236"/>
                    </a:lnTo>
                    <a:lnTo>
                      <a:pt x="554990" y="3142298"/>
                    </a:lnTo>
                    <a:lnTo>
                      <a:pt x="552450" y="3134043"/>
                    </a:lnTo>
                    <a:lnTo>
                      <a:pt x="550862" y="3125788"/>
                    </a:lnTo>
                    <a:lnTo>
                      <a:pt x="549592" y="3117216"/>
                    </a:lnTo>
                    <a:lnTo>
                      <a:pt x="549592" y="3108643"/>
                    </a:lnTo>
                    <a:lnTo>
                      <a:pt x="550545" y="3100071"/>
                    </a:lnTo>
                    <a:lnTo>
                      <a:pt x="551815" y="3091816"/>
                    </a:lnTo>
                    <a:lnTo>
                      <a:pt x="554355" y="3083243"/>
                    </a:lnTo>
                    <a:lnTo>
                      <a:pt x="557530" y="3075306"/>
                    </a:lnTo>
                    <a:lnTo>
                      <a:pt x="559435" y="3071178"/>
                    </a:lnTo>
                    <a:lnTo>
                      <a:pt x="561340" y="3067368"/>
                    </a:lnTo>
                    <a:lnTo>
                      <a:pt x="563880" y="3063241"/>
                    </a:lnTo>
                    <a:lnTo>
                      <a:pt x="566738" y="3059431"/>
                    </a:lnTo>
                    <a:lnTo>
                      <a:pt x="742632" y="2817178"/>
                    </a:lnTo>
                    <a:lnTo>
                      <a:pt x="724218" y="2797811"/>
                    </a:lnTo>
                    <a:lnTo>
                      <a:pt x="706755" y="2778761"/>
                    </a:lnTo>
                    <a:lnTo>
                      <a:pt x="688975" y="2759076"/>
                    </a:lnTo>
                    <a:lnTo>
                      <a:pt x="671512" y="2739073"/>
                    </a:lnTo>
                    <a:lnTo>
                      <a:pt x="655002" y="2718753"/>
                    </a:lnTo>
                    <a:lnTo>
                      <a:pt x="638492" y="2698115"/>
                    </a:lnTo>
                    <a:lnTo>
                      <a:pt x="622300" y="2677478"/>
                    </a:lnTo>
                    <a:lnTo>
                      <a:pt x="606425" y="2656523"/>
                    </a:lnTo>
                    <a:lnTo>
                      <a:pt x="591185" y="2634933"/>
                    </a:lnTo>
                    <a:lnTo>
                      <a:pt x="576580" y="2613025"/>
                    </a:lnTo>
                    <a:lnTo>
                      <a:pt x="561658" y="2590800"/>
                    </a:lnTo>
                    <a:lnTo>
                      <a:pt x="547370" y="2568893"/>
                    </a:lnTo>
                    <a:lnTo>
                      <a:pt x="534035" y="2546033"/>
                    </a:lnTo>
                    <a:lnTo>
                      <a:pt x="520382" y="2523173"/>
                    </a:lnTo>
                    <a:lnTo>
                      <a:pt x="507682" y="2499995"/>
                    </a:lnTo>
                    <a:lnTo>
                      <a:pt x="494665" y="2476500"/>
                    </a:lnTo>
                    <a:lnTo>
                      <a:pt x="209868" y="2568893"/>
                    </a:lnTo>
                    <a:lnTo>
                      <a:pt x="205740" y="2570163"/>
                    </a:lnTo>
                    <a:lnTo>
                      <a:pt x="201295" y="2571433"/>
                    </a:lnTo>
                    <a:lnTo>
                      <a:pt x="196850" y="2572068"/>
                    </a:lnTo>
                    <a:lnTo>
                      <a:pt x="192722" y="2573020"/>
                    </a:lnTo>
                    <a:lnTo>
                      <a:pt x="183515" y="2573338"/>
                    </a:lnTo>
                    <a:lnTo>
                      <a:pt x="174942" y="2573020"/>
                    </a:lnTo>
                    <a:lnTo>
                      <a:pt x="166688" y="2571750"/>
                    </a:lnTo>
                    <a:lnTo>
                      <a:pt x="158115" y="2569845"/>
                    </a:lnTo>
                    <a:lnTo>
                      <a:pt x="150177" y="2567305"/>
                    </a:lnTo>
                    <a:lnTo>
                      <a:pt x="142240" y="2563495"/>
                    </a:lnTo>
                    <a:lnTo>
                      <a:pt x="134620" y="2559368"/>
                    </a:lnTo>
                    <a:lnTo>
                      <a:pt x="127952" y="2554605"/>
                    </a:lnTo>
                    <a:lnTo>
                      <a:pt x="121602" y="2548890"/>
                    </a:lnTo>
                    <a:lnTo>
                      <a:pt x="115570" y="2542540"/>
                    </a:lnTo>
                    <a:lnTo>
                      <a:pt x="109855" y="2535555"/>
                    </a:lnTo>
                    <a:lnTo>
                      <a:pt x="105410" y="2528253"/>
                    </a:lnTo>
                    <a:lnTo>
                      <a:pt x="101282" y="2520315"/>
                    </a:lnTo>
                    <a:lnTo>
                      <a:pt x="99377" y="2516188"/>
                    </a:lnTo>
                    <a:lnTo>
                      <a:pt x="97790" y="2512060"/>
                    </a:lnTo>
                    <a:lnTo>
                      <a:pt x="4445" y="2224405"/>
                    </a:lnTo>
                    <a:lnTo>
                      <a:pt x="3492" y="2220278"/>
                    </a:lnTo>
                    <a:lnTo>
                      <a:pt x="2222" y="2215833"/>
                    </a:lnTo>
                    <a:lnTo>
                      <a:pt x="1587" y="2211388"/>
                    </a:lnTo>
                    <a:lnTo>
                      <a:pt x="635" y="2206625"/>
                    </a:lnTo>
                    <a:lnTo>
                      <a:pt x="0" y="2198053"/>
                    </a:lnTo>
                    <a:lnTo>
                      <a:pt x="317" y="2189480"/>
                    </a:lnTo>
                    <a:lnTo>
                      <a:pt x="1587" y="2180908"/>
                    </a:lnTo>
                    <a:lnTo>
                      <a:pt x="3810" y="2172653"/>
                    </a:lnTo>
                    <a:lnTo>
                      <a:pt x="6350" y="2164398"/>
                    </a:lnTo>
                    <a:lnTo>
                      <a:pt x="9842" y="2156778"/>
                    </a:lnTo>
                    <a:lnTo>
                      <a:pt x="13970" y="2149158"/>
                    </a:lnTo>
                    <a:lnTo>
                      <a:pt x="19050" y="2142173"/>
                    </a:lnTo>
                    <a:lnTo>
                      <a:pt x="24447" y="2135505"/>
                    </a:lnTo>
                    <a:lnTo>
                      <a:pt x="30797" y="2129790"/>
                    </a:lnTo>
                    <a:lnTo>
                      <a:pt x="37465" y="2124393"/>
                    </a:lnTo>
                    <a:lnTo>
                      <a:pt x="45085" y="2119630"/>
                    </a:lnTo>
                    <a:lnTo>
                      <a:pt x="49212" y="2117725"/>
                    </a:lnTo>
                    <a:lnTo>
                      <a:pt x="53340" y="2115820"/>
                    </a:lnTo>
                    <a:lnTo>
                      <a:pt x="57467" y="2113915"/>
                    </a:lnTo>
                    <a:lnTo>
                      <a:pt x="61595" y="2112328"/>
                    </a:lnTo>
                    <a:lnTo>
                      <a:pt x="346392" y="2019618"/>
                    </a:lnTo>
                    <a:lnTo>
                      <a:pt x="342900" y="1993900"/>
                    </a:lnTo>
                    <a:lnTo>
                      <a:pt x="339725" y="1967865"/>
                    </a:lnTo>
                    <a:lnTo>
                      <a:pt x="337185" y="1941830"/>
                    </a:lnTo>
                    <a:lnTo>
                      <a:pt x="334962" y="1915478"/>
                    </a:lnTo>
                    <a:lnTo>
                      <a:pt x="333375" y="1889125"/>
                    </a:lnTo>
                    <a:lnTo>
                      <a:pt x="331788" y="1862455"/>
                    </a:lnTo>
                    <a:lnTo>
                      <a:pt x="331152" y="1835785"/>
                    </a:lnTo>
                    <a:lnTo>
                      <a:pt x="331152" y="1809115"/>
                    </a:lnTo>
                    <a:lnTo>
                      <a:pt x="331152" y="1782445"/>
                    </a:lnTo>
                    <a:lnTo>
                      <a:pt x="331788" y="1755775"/>
                    </a:lnTo>
                    <a:lnTo>
                      <a:pt x="333375" y="1729423"/>
                    </a:lnTo>
                    <a:lnTo>
                      <a:pt x="334962" y="1703070"/>
                    </a:lnTo>
                    <a:lnTo>
                      <a:pt x="337185" y="1676718"/>
                    </a:lnTo>
                    <a:lnTo>
                      <a:pt x="339725" y="1650365"/>
                    </a:lnTo>
                    <a:lnTo>
                      <a:pt x="342900" y="1624330"/>
                    </a:lnTo>
                    <a:lnTo>
                      <a:pt x="346392" y="1598295"/>
                    </a:lnTo>
                    <a:lnTo>
                      <a:pt x="61595" y="1506220"/>
                    </a:lnTo>
                    <a:lnTo>
                      <a:pt x="57467" y="1504633"/>
                    </a:lnTo>
                    <a:lnTo>
                      <a:pt x="53340" y="1502728"/>
                    </a:lnTo>
                    <a:lnTo>
                      <a:pt x="45085" y="1498600"/>
                    </a:lnTo>
                    <a:lnTo>
                      <a:pt x="37465" y="1494155"/>
                    </a:lnTo>
                    <a:lnTo>
                      <a:pt x="30797" y="1488440"/>
                    </a:lnTo>
                    <a:lnTo>
                      <a:pt x="24447" y="1482408"/>
                    </a:lnTo>
                    <a:lnTo>
                      <a:pt x="19050" y="1476058"/>
                    </a:lnTo>
                    <a:lnTo>
                      <a:pt x="13970" y="1468755"/>
                    </a:lnTo>
                    <a:lnTo>
                      <a:pt x="9842" y="1461453"/>
                    </a:lnTo>
                    <a:lnTo>
                      <a:pt x="6350" y="1453833"/>
                    </a:lnTo>
                    <a:lnTo>
                      <a:pt x="3810" y="1445578"/>
                    </a:lnTo>
                    <a:lnTo>
                      <a:pt x="1587" y="1437323"/>
                    </a:lnTo>
                    <a:lnTo>
                      <a:pt x="317" y="1428750"/>
                    </a:lnTo>
                    <a:lnTo>
                      <a:pt x="0" y="1419860"/>
                    </a:lnTo>
                    <a:lnTo>
                      <a:pt x="635" y="1411288"/>
                    </a:lnTo>
                    <a:lnTo>
                      <a:pt x="1587" y="1406843"/>
                    </a:lnTo>
                    <a:lnTo>
                      <a:pt x="2222" y="1402398"/>
                    </a:lnTo>
                    <a:lnTo>
                      <a:pt x="3492" y="1397635"/>
                    </a:lnTo>
                    <a:lnTo>
                      <a:pt x="4445" y="1393508"/>
                    </a:lnTo>
                    <a:lnTo>
                      <a:pt x="97790" y="1106488"/>
                    </a:lnTo>
                    <a:lnTo>
                      <a:pt x="99377" y="1102043"/>
                    </a:lnTo>
                    <a:lnTo>
                      <a:pt x="101282" y="1097915"/>
                    </a:lnTo>
                    <a:lnTo>
                      <a:pt x="103187" y="1093788"/>
                    </a:lnTo>
                    <a:lnTo>
                      <a:pt x="105410" y="1089978"/>
                    </a:lnTo>
                    <a:lnTo>
                      <a:pt x="109855" y="1082358"/>
                    </a:lnTo>
                    <a:lnTo>
                      <a:pt x="115570" y="1075690"/>
                    </a:lnTo>
                    <a:lnTo>
                      <a:pt x="121602" y="1069340"/>
                    </a:lnTo>
                    <a:lnTo>
                      <a:pt x="127952" y="1063625"/>
                    </a:lnTo>
                    <a:lnTo>
                      <a:pt x="134620" y="1058863"/>
                    </a:lnTo>
                    <a:lnTo>
                      <a:pt x="142240" y="1054735"/>
                    </a:lnTo>
                    <a:lnTo>
                      <a:pt x="150177" y="1051243"/>
                    </a:lnTo>
                    <a:lnTo>
                      <a:pt x="158115" y="1048068"/>
                    </a:lnTo>
                    <a:lnTo>
                      <a:pt x="166688" y="1046480"/>
                    </a:lnTo>
                    <a:lnTo>
                      <a:pt x="174942" y="1045210"/>
                    </a:lnTo>
                    <a:lnTo>
                      <a:pt x="183515" y="1044893"/>
                    </a:lnTo>
                    <a:lnTo>
                      <a:pt x="192722" y="1045528"/>
                    </a:lnTo>
                    <a:lnTo>
                      <a:pt x="196850" y="1046480"/>
                    </a:lnTo>
                    <a:lnTo>
                      <a:pt x="201295" y="1047115"/>
                    </a:lnTo>
                    <a:lnTo>
                      <a:pt x="205740" y="1048068"/>
                    </a:lnTo>
                    <a:lnTo>
                      <a:pt x="209868" y="1049338"/>
                    </a:lnTo>
                    <a:lnTo>
                      <a:pt x="494665" y="1141413"/>
                    </a:lnTo>
                    <a:lnTo>
                      <a:pt x="507682" y="1118235"/>
                    </a:lnTo>
                    <a:lnTo>
                      <a:pt x="520382" y="1095375"/>
                    </a:lnTo>
                    <a:lnTo>
                      <a:pt x="534035" y="1072198"/>
                    </a:lnTo>
                    <a:lnTo>
                      <a:pt x="547370" y="1049655"/>
                    </a:lnTo>
                    <a:lnTo>
                      <a:pt x="561658" y="1027113"/>
                    </a:lnTo>
                    <a:lnTo>
                      <a:pt x="576580" y="1005205"/>
                    </a:lnTo>
                    <a:lnTo>
                      <a:pt x="591185" y="983615"/>
                    </a:lnTo>
                    <a:lnTo>
                      <a:pt x="606425" y="961707"/>
                    </a:lnTo>
                    <a:lnTo>
                      <a:pt x="622300" y="940752"/>
                    </a:lnTo>
                    <a:lnTo>
                      <a:pt x="638492" y="919797"/>
                    </a:lnTo>
                    <a:lnTo>
                      <a:pt x="655002" y="899160"/>
                    </a:lnTo>
                    <a:lnTo>
                      <a:pt x="671512" y="878840"/>
                    </a:lnTo>
                    <a:lnTo>
                      <a:pt x="688975" y="858837"/>
                    </a:lnTo>
                    <a:lnTo>
                      <a:pt x="706755" y="839470"/>
                    </a:lnTo>
                    <a:lnTo>
                      <a:pt x="724218" y="819785"/>
                    </a:lnTo>
                    <a:lnTo>
                      <a:pt x="742632" y="801052"/>
                    </a:lnTo>
                    <a:lnTo>
                      <a:pt x="566420" y="558800"/>
                    </a:lnTo>
                    <a:lnTo>
                      <a:pt x="563562" y="554990"/>
                    </a:lnTo>
                    <a:lnTo>
                      <a:pt x="561340" y="551180"/>
                    </a:lnTo>
                    <a:lnTo>
                      <a:pt x="559118" y="547370"/>
                    </a:lnTo>
                    <a:lnTo>
                      <a:pt x="557212" y="543242"/>
                    </a:lnTo>
                    <a:lnTo>
                      <a:pt x="554355" y="534987"/>
                    </a:lnTo>
                    <a:lnTo>
                      <a:pt x="551498" y="526732"/>
                    </a:lnTo>
                    <a:lnTo>
                      <a:pt x="550228" y="518160"/>
                    </a:lnTo>
                    <a:lnTo>
                      <a:pt x="549592" y="509270"/>
                    </a:lnTo>
                    <a:lnTo>
                      <a:pt x="549592" y="500697"/>
                    </a:lnTo>
                    <a:lnTo>
                      <a:pt x="550862" y="492442"/>
                    </a:lnTo>
                    <a:lnTo>
                      <a:pt x="552450" y="483870"/>
                    </a:lnTo>
                    <a:lnTo>
                      <a:pt x="554990" y="475932"/>
                    </a:lnTo>
                    <a:lnTo>
                      <a:pt x="558482" y="467677"/>
                    </a:lnTo>
                    <a:lnTo>
                      <a:pt x="562610" y="460057"/>
                    </a:lnTo>
                    <a:lnTo>
                      <a:pt x="567372" y="453072"/>
                    </a:lnTo>
                    <a:lnTo>
                      <a:pt x="573088" y="446087"/>
                    </a:lnTo>
                    <a:lnTo>
                      <a:pt x="575945" y="442912"/>
                    </a:lnTo>
                    <a:lnTo>
                      <a:pt x="579438" y="439737"/>
                    </a:lnTo>
                    <a:lnTo>
                      <a:pt x="582930" y="436880"/>
                    </a:lnTo>
                    <a:lnTo>
                      <a:pt x="586105" y="434022"/>
                    </a:lnTo>
                    <a:lnTo>
                      <a:pt x="830898" y="256857"/>
                    </a:lnTo>
                    <a:lnTo>
                      <a:pt x="834708" y="254317"/>
                    </a:lnTo>
                    <a:lnTo>
                      <a:pt x="838200" y="251777"/>
                    </a:lnTo>
                    <a:lnTo>
                      <a:pt x="842328" y="249872"/>
                    </a:lnTo>
                    <a:lnTo>
                      <a:pt x="846138" y="247967"/>
                    </a:lnTo>
                    <a:lnTo>
                      <a:pt x="854392" y="244475"/>
                    </a:lnTo>
                    <a:lnTo>
                      <a:pt x="862648" y="242252"/>
                    </a:lnTo>
                    <a:lnTo>
                      <a:pt x="871538" y="240665"/>
                    </a:lnTo>
                    <a:lnTo>
                      <a:pt x="880110" y="240030"/>
                    </a:lnTo>
                    <a:lnTo>
                      <a:pt x="888365" y="240030"/>
                    </a:lnTo>
                    <a:lnTo>
                      <a:pt x="896938" y="240665"/>
                    </a:lnTo>
                    <a:lnTo>
                      <a:pt x="905192" y="242570"/>
                    </a:lnTo>
                    <a:lnTo>
                      <a:pt x="913448" y="245110"/>
                    </a:lnTo>
                    <a:lnTo>
                      <a:pt x="921385" y="248602"/>
                    </a:lnTo>
                    <a:lnTo>
                      <a:pt x="929005" y="252412"/>
                    </a:lnTo>
                    <a:lnTo>
                      <a:pt x="935990" y="257175"/>
                    </a:lnTo>
                    <a:lnTo>
                      <a:pt x="942975" y="262890"/>
                    </a:lnTo>
                    <a:lnTo>
                      <a:pt x="946150" y="266065"/>
                    </a:lnTo>
                    <a:lnTo>
                      <a:pt x="949325" y="269240"/>
                    </a:lnTo>
                    <a:lnTo>
                      <a:pt x="952182" y="272732"/>
                    </a:lnTo>
                    <a:lnTo>
                      <a:pt x="955040" y="276542"/>
                    </a:lnTo>
                    <a:lnTo>
                      <a:pt x="1130618" y="518477"/>
                    </a:lnTo>
                    <a:lnTo>
                      <a:pt x="1154430" y="507047"/>
                    </a:lnTo>
                    <a:lnTo>
                      <a:pt x="1177925" y="496252"/>
                    </a:lnTo>
                    <a:lnTo>
                      <a:pt x="1201838" y="485457"/>
                    </a:lnTo>
                    <a:lnTo>
                      <a:pt x="1225868" y="475615"/>
                    </a:lnTo>
                    <a:lnTo>
                      <a:pt x="1250315" y="465772"/>
                    </a:lnTo>
                    <a:lnTo>
                      <a:pt x="1274762" y="456247"/>
                    </a:lnTo>
                    <a:lnTo>
                      <a:pt x="1299528" y="447675"/>
                    </a:lnTo>
                    <a:lnTo>
                      <a:pt x="1324928" y="439102"/>
                    </a:lnTo>
                    <a:lnTo>
                      <a:pt x="1350010" y="431165"/>
                    </a:lnTo>
                    <a:lnTo>
                      <a:pt x="1375092" y="423545"/>
                    </a:lnTo>
                    <a:lnTo>
                      <a:pt x="1400810" y="416877"/>
                    </a:lnTo>
                    <a:lnTo>
                      <a:pt x="1426845" y="410210"/>
                    </a:lnTo>
                    <a:lnTo>
                      <a:pt x="1452245" y="404177"/>
                    </a:lnTo>
                    <a:lnTo>
                      <a:pt x="1478598" y="398462"/>
                    </a:lnTo>
                    <a:lnTo>
                      <a:pt x="1504950" y="393065"/>
                    </a:lnTo>
                    <a:lnTo>
                      <a:pt x="1531302" y="388620"/>
                    </a:lnTo>
                    <a:lnTo>
                      <a:pt x="1531302" y="89217"/>
                    </a:lnTo>
                    <a:lnTo>
                      <a:pt x="1531302" y="84455"/>
                    </a:lnTo>
                    <a:lnTo>
                      <a:pt x="1531620" y="80010"/>
                    </a:lnTo>
                    <a:lnTo>
                      <a:pt x="1532572" y="75565"/>
                    </a:lnTo>
                    <a:lnTo>
                      <a:pt x="1533208" y="71120"/>
                    </a:lnTo>
                    <a:lnTo>
                      <a:pt x="1535430" y="62865"/>
                    </a:lnTo>
                    <a:lnTo>
                      <a:pt x="1538605" y="54610"/>
                    </a:lnTo>
                    <a:lnTo>
                      <a:pt x="1542415" y="46672"/>
                    </a:lnTo>
                    <a:lnTo>
                      <a:pt x="1546860" y="39370"/>
                    </a:lnTo>
                    <a:lnTo>
                      <a:pt x="1551622" y="32385"/>
                    </a:lnTo>
                    <a:lnTo>
                      <a:pt x="1557655" y="26352"/>
                    </a:lnTo>
                    <a:lnTo>
                      <a:pt x="1563688" y="20320"/>
                    </a:lnTo>
                    <a:lnTo>
                      <a:pt x="1570990" y="15240"/>
                    </a:lnTo>
                    <a:lnTo>
                      <a:pt x="1577975" y="10795"/>
                    </a:lnTo>
                    <a:lnTo>
                      <a:pt x="1585912" y="6985"/>
                    </a:lnTo>
                    <a:lnTo>
                      <a:pt x="1594168" y="4127"/>
                    </a:lnTo>
                    <a:lnTo>
                      <a:pt x="1602422" y="1905"/>
                    </a:lnTo>
                    <a:lnTo>
                      <a:pt x="1607185" y="952"/>
                    </a:lnTo>
                    <a:lnTo>
                      <a:pt x="1611630" y="317"/>
                    </a:lnTo>
                    <a:lnTo>
                      <a:pt x="161575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2229191" y="2906819"/>
              <a:ext cx="1070354" cy="1511606"/>
              <a:chOff x="2298310" y="3004658"/>
              <a:chExt cx="1195731" cy="1688231"/>
            </a:xfrm>
          </p:grpSpPr>
          <p:sp>
            <p:nvSpPr>
              <p:cNvPr id="53" name="任意多边形 11"/>
              <p:cNvSpPr/>
              <p:nvPr/>
            </p:nvSpPr>
            <p:spPr>
              <a:xfrm flipH="1">
                <a:off x="2298310" y="3004658"/>
                <a:ext cx="1195731" cy="1688231"/>
              </a:xfrm>
              <a:custGeom>
                <a:avLst/>
                <a:gdLst>
                  <a:gd name="connsiteX0" fmla="*/ 602108 w 1364578"/>
                  <a:gd name="connsiteY0" fmla="*/ 0 h 1926623"/>
                  <a:gd name="connsiteX1" fmla="*/ 1364578 w 1364578"/>
                  <a:gd name="connsiteY1" fmla="*/ 0 h 1926623"/>
                  <a:gd name="connsiteX2" fmla="*/ 1364578 w 1364578"/>
                  <a:gd name="connsiteY2" fmla="*/ 1926623 h 1926623"/>
                  <a:gd name="connsiteX3" fmla="*/ 0 w 1364578"/>
                  <a:gd name="connsiteY3" fmla="*/ 1926623 h 1926623"/>
                  <a:gd name="connsiteX4" fmla="*/ 0 w 1364578"/>
                  <a:gd name="connsiteY4" fmla="*/ 602108 h 1926623"/>
                  <a:gd name="connsiteX5" fmla="*/ 602108 w 1364578"/>
                  <a:gd name="connsiteY5" fmla="*/ 0 h 192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78" h="1926622">
                    <a:moveTo>
                      <a:pt x="602108" y="0"/>
                    </a:moveTo>
                    <a:lnTo>
                      <a:pt x="1364578" y="0"/>
                    </a:lnTo>
                    <a:lnTo>
                      <a:pt x="1364578" y="1926623"/>
                    </a:lnTo>
                    <a:lnTo>
                      <a:pt x="0" y="1926623"/>
                    </a:lnTo>
                    <a:lnTo>
                      <a:pt x="0" y="602108"/>
                    </a:lnTo>
                    <a:cubicBezTo>
                      <a:pt x="0" y="269573"/>
                      <a:pt x="269573" y="0"/>
                      <a:pt x="602108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KSO_Shape"/>
              <p:cNvSpPr/>
              <p:nvPr/>
            </p:nvSpPr>
            <p:spPr bwMode="auto">
              <a:xfrm>
                <a:off x="2675625" y="3406937"/>
                <a:ext cx="441100" cy="441836"/>
              </a:xfrm>
              <a:custGeom>
                <a:avLst/>
                <a:gdLst>
                  <a:gd name="T0" fmla="*/ 923363 w 1752600"/>
                  <a:gd name="T1" fmla="*/ 1417153 h 1754188"/>
                  <a:gd name="T2" fmla="*/ 958587 w 1752600"/>
                  <a:gd name="T3" fmla="*/ 1476612 h 1754188"/>
                  <a:gd name="T4" fmla="*/ 945181 w 1752600"/>
                  <a:gd name="T5" fmla="*/ 1530763 h 1754188"/>
                  <a:gd name="T6" fmla="*/ 886299 w 1752600"/>
                  <a:gd name="T7" fmla="*/ 1566067 h 1754188"/>
                  <a:gd name="T8" fmla="*/ 832675 w 1752600"/>
                  <a:gd name="T9" fmla="*/ 1552795 h 1754188"/>
                  <a:gd name="T10" fmla="*/ 797714 w 1752600"/>
                  <a:gd name="T11" fmla="*/ 1493335 h 1754188"/>
                  <a:gd name="T12" fmla="*/ 810857 w 1752600"/>
                  <a:gd name="T13" fmla="*/ 1439185 h 1754188"/>
                  <a:gd name="T14" fmla="*/ 869739 w 1752600"/>
                  <a:gd name="T15" fmla="*/ 1403616 h 1754188"/>
                  <a:gd name="T16" fmla="*/ 1526266 w 1752600"/>
                  <a:gd name="T17" fmla="*/ 809406 h 1754188"/>
                  <a:gd name="T18" fmla="*/ 1561836 w 1752600"/>
                  <a:gd name="T19" fmla="*/ 868866 h 1754188"/>
                  <a:gd name="T20" fmla="*/ 1548298 w 1752600"/>
                  <a:gd name="T21" fmla="*/ 923016 h 1754188"/>
                  <a:gd name="T22" fmla="*/ 1488839 w 1752600"/>
                  <a:gd name="T23" fmla="*/ 958586 h 1754188"/>
                  <a:gd name="T24" fmla="*/ 1434954 w 1752600"/>
                  <a:gd name="T25" fmla="*/ 945048 h 1754188"/>
                  <a:gd name="T26" fmla="*/ 1399385 w 1752600"/>
                  <a:gd name="T27" fmla="*/ 885589 h 1754188"/>
                  <a:gd name="T28" fmla="*/ 1412922 w 1752600"/>
                  <a:gd name="T29" fmla="*/ 831438 h 1754188"/>
                  <a:gd name="T30" fmla="*/ 1472116 w 1752600"/>
                  <a:gd name="T31" fmla="*/ 795869 h 1754188"/>
                  <a:gd name="T32" fmla="*/ 931422 w 1752600"/>
                  <a:gd name="T33" fmla="*/ 210375 h 1754188"/>
                  <a:gd name="T34" fmla="*/ 985331 w 1752600"/>
                  <a:gd name="T35" fmla="*/ 812351 h 1754188"/>
                  <a:gd name="T36" fmla="*/ 997223 w 1752600"/>
                  <a:gd name="T37" fmla="*/ 915108 h 1754188"/>
                  <a:gd name="T38" fmla="*/ 946749 w 1752600"/>
                  <a:gd name="T39" fmla="*/ 982906 h 1754188"/>
                  <a:gd name="T40" fmla="*/ 857693 w 1752600"/>
                  <a:gd name="T41" fmla="*/ 1003564 h 1754188"/>
                  <a:gd name="T42" fmla="*/ 763351 w 1752600"/>
                  <a:gd name="T43" fmla="*/ 937354 h 1754188"/>
                  <a:gd name="T44" fmla="*/ 353480 w 1752600"/>
                  <a:gd name="T45" fmla="*/ 893921 h 1754188"/>
                  <a:gd name="T46" fmla="*/ 383342 w 1752600"/>
                  <a:gd name="T47" fmla="*/ 820296 h 1754188"/>
                  <a:gd name="T48" fmla="*/ 815147 w 1752600"/>
                  <a:gd name="T49" fmla="*/ 764945 h 1754188"/>
                  <a:gd name="T50" fmla="*/ 858486 w 1752600"/>
                  <a:gd name="T51" fmla="*/ 180713 h 1754188"/>
                  <a:gd name="T52" fmla="*/ 670516 w 1752600"/>
                  <a:gd name="T53" fmla="*/ 152975 h 1754188"/>
                  <a:gd name="T54" fmla="*/ 441192 w 1752600"/>
                  <a:gd name="T55" fmla="*/ 263340 h 1754188"/>
                  <a:gd name="T56" fmla="*/ 263181 w 1752600"/>
                  <a:gd name="T57" fmla="*/ 441458 h 1754188"/>
                  <a:gd name="T58" fmla="*/ 152883 w 1752600"/>
                  <a:gd name="T59" fmla="*/ 670921 h 1754188"/>
                  <a:gd name="T60" fmla="*/ 126168 w 1752600"/>
                  <a:gd name="T61" fmla="*/ 934791 h 1754188"/>
                  <a:gd name="T62" fmla="*/ 190707 w 1752600"/>
                  <a:gd name="T63" fmla="*/ 1186485 h 1754188"/>
                  <a:gd name="T64" fmla="*/ 332216 w 1752600"/>
                  <a:gd name="T65" fmla="*/ 1396099 h 1754188"/>
                  <a:gd name="T66" fmla="*/ 534297 w 1752600"/>
                  <a:gd name="T67" fmla="*/ 1547221 h 1754188"/>
                  <a:gd name="T68" fmla="*/ 780550 w 1752600"/>
                  <a:gd name="T69" fmla="*/ 1623709 h 1754188"/>
                  <a:gd name="T70" fmla="*/ 1045847 w 1752600"/>
                  <a:gd name="T71" fmla="*/ 1610476 h 1754188"/>
                  <a:gd name="T72" fmla="*/ 1281255 w 1752600"/>
                  <a:gd name="T73" fmla="*/ 1511227 h 1754188"/>
                  <a:gd name="T74" fmla="*/ 1467730 w 1752600"/>
                  <a:gd name="T75" fmla="*/ 1341578 h 1754188"/>
                  <a:gd name="T76" fmla="*/ 1588873 w 1752600"/>
                  <a:gd name="T77" fmla="*/ 1118202 h 1754188"/>
                  <a:gd name="T78" fmla="*/ 1628019 w 1752600"/>
                  <a:gd name="T79" fmla="*/ 857509 h 1754188"/>
                  <a:gd name="T80" fmla="*/ 1576176 w 1752600"/>
                  <a:gd name="T81" fmla="*/ 601315 h 1754188"/>
                  <a:gd name="T82" fmla="*/ 1444718 w 1752600"/>
                  <a:gd name="T83" fmla="*/ 384820 h 1754188"/>
                  <a:gd name="T84" fmla="*/ 1250573 w 1752600"/>
                  <a:gd name="T85" fmla="*/ 224170 h 1754188"/>
                  <a:gd name="T86" fmla="*/ 1009345 w 1752600"/>
                  <a:gd name="T87" fmla="*/ 136037 h 1754188"/>
                  <a:gd name="T88" fmla="*/ 987656 w 1752600"/>
                  <a:gd name="T89" fmla="*/ 7146 h 1754188"/>
                  <a:gd name="T90" fmla="*/ 1274907 w 1752600"/>
                  <a:gd name="T91" fmla="*/ 96337 h 1754188"/>
                  <a:gd name="T92" fmla="*/ 1510315 w 1752600"/>
                  <a:gd name="T93" fmla="*/ 272074 h 1754188"/>
                  <a:gd name="T94" fmla="*/ 1675101 w 1752600"/>
                  <a:gd name="T95" fmla="*/ 516358 h 1754188"/>
                  <a:gd name="T96" fmla="*/ 1749955 w 1752600"/>
                  <a:gd name="T97" fmla="*/ 809605 h 1754188"/>
                  <a:gd name="T98" fmla="*/ 1719273 w 1752600"/>
                  <a:gd name="T99" fmla="*/ 1116879 h 1754188"/>
                  <a:gd name="T100" fmla="*/ 1590724 w 1752600"/>
                  <a:gd name="T101" fmla="*/ 1384453 h 1754188"/>
                  <a:gd name="T102" fmla="*/ 1383353 w 1752600"/>
                  <a:gd name="T103" fmla="*/ 1591949 h 1754188"/>
                  <a:gd name="T104" fmla="*/ 1115940 w 1752600"/>
                  <a:gd name="T105" fmla="*/ 1720576 h 1754188"/>
                  <a:gd name="T106" fmla="*/ 809116 w 1752600"/>
                  <a:gd name="T107" fmla="*/ 1751277 h 1754188"/>
                  <a:gd name="T108" fmla="*/ 516046 w 1752600"/>
                  <a:gd name="T109" fmla="*/ 1676377 h 1754188"/>
                  <a:gd name="T110" fmla="*/ 271909 w 1752600"/>
                  <a:gd name="T111" fmla="*/ 1511492 h 1754188"/>
                  <a:gd name="T112" fmla="*/ 95750 w 1752600"/>
                  <a:gd name="T113" fmla="*/ 1275941 h 1754188"/>
                  <a:gd name="T114" fmla="*/ 6877 w 1752600"/>
                  <a:gd name="T115" fmla="*/ 988782 h 1754188"/>
                  <a:gd name="T116" fmla="*/ 22483 w 1752600"/>
                  <a:gd name="T117" fmla="*/ 679126 h 1754188"/>
                  <a:gd name="T118" fmla="*/ 138071 w 1752600"/>
                  <a:gd name="T119" fmla="*/ 404935 h 1754188"/>
                  <a:gd name="T120" fmla="*/ 335655 w 1752600"/>
                  <a:gd name="T121" fmla="*/ 187117 h 1754188"/>
                  <a:gd name="T122" fmla="*/ 595662 w 1752600"/>
                  <a:gd name="T123" fmla="*/ 46051 h 1754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2600" h="1754188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/>
              <a:p>
                <a:pPr algn="ctr">
                  <a:defRPr/>
                </a:pP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3" name="直接连接符 42"/>
            <p:cNvCxnSpPr/>
            <p:nvPr/>
          </p:nvCxnSpPr>
          <p:spPr>
            <a:xfrm>
              <a:off x="1912040" y="2154126"/>
              <a:ext cx="871129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330692" y="3120232"/>
              <a:ext cx="871129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722687" y="4040248"/>
              <a:ext cx="871129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/>
            <p:cNvGrpSpPr/>
            <p:nvPr/>
          </p:nvGrpSpPr>
          <p:grpSpPr>
            <a:xfrm>
              <a:off x="5078336" y="4700979"/>
              <a:ext cx="1070353" cy="1511607"/>
              <a:chOff x="3528835" y="3716886"/>
              <a:chExt cx="1195731" cy="1688231"/>
            </a:xfrm>
          </p:grpSpPr>
          <p:sp>
            <p:nvSpPr>
              <p:cNvPr id="51" name="任意多边形 25"/>
              <p:cNvSpPr/>
              <p:nvPr/>
            </p:nvSpPr>
            <p:spPr>
              <a:xfrm flipH="1">
                <a:off x="3528835" y="3716886"/>
                <a:ext cx="1195731" cy="1688231"/>
              </a:xfrm>
              <a:custGeom>
                <a:avLst/>
                <a:gdLst>
                  <a:gd name="connsiteX0" fmla="*/ 602108 w 1364578"/>
                  <a:gd name="connsiteY0" fmla="*/ 0 h 1926623"/>
                  <a:gd name="connsiteX1" fmla="*/ 1364578 w 1364578"/>
                  <a:gd name="connsiteY1" fmla="*/ 0 h 1926623"/>
                  <a:gd name="connsiteX2" fmla="*/ 1364578 w 1364578"/>
                  <a:gd name="connsiteY2" fmla="*/ 1926623 h 1926623"/>
                  <a:gd name="connsiteX3" fmla="*/ 0 w 1364578"/>
                  <a:gd name="connsiteY3" fmla="*/ 1926623 h 1926623"/>
                  <a:gd name="connsiteX4" fmla="*/ 0 w 1364578"/>
                  <a:gd name="connsiteY4" fmla="*/ 602108 h 1926623"/>
                  <a:gd name="connsiteX5" fmla="*/ 602108 w 1364578"/>
                  <a:gd name="connsiteY5" fmla="*/ 0 h 192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78" h="1926622">
                    <a:moveTo>
                      <a:pt x="602108" y="0"/>
                    </a:moveTo>
                    <a:lnTo>
                      <a:pt x="1364578" y="0"/>
                    </a:lnTo>
                    <a:lnTo>
                      <a:pt x="1364578" y="1926623"/>
                    </a:lnTo>
                    <a:lnTo>
                      <a:pt x="0" y="1926623"/>
                    </a:lnTo>
                    <a:lnTo>
                      <a:pt x="0" y="602108"/>
                    </a:lnTo>
                    <a:cubicBezTo>
                      <a:pt x="0" y="269573"/>
                      <a:pt x="269573" y="0"/>
                      <a:pt x="602108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KSO_Shape"/>
              <p:cNvSpPr/>
              <p:nvPr/>
            </p:nvSpPr>
            <p:spPr bwMode="auto">
              <a:xfrm>
                <a:off x="3899886" y="4107374"/>
                <a:ext cx="453627" cy="453627"/>
              </a:xfrm>
              <a:custGeom>
                <a:avLst/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8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8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8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8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8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/>
              <a:p>
                <a:pPr algn="ctr">
                  <a:defRPr/>
                </a:pP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6174248" y="5180994"/>
              <a:ext cx="871129" cy="0"/>
            </a:xfrm>
            <a:prstGeom prst="line">
              <a:avLst/>
            </a:prstGeom>
            <a:solidFill>
              <a:schemeClr val="accent1"/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组合 47"/>
            <p:cNvGrpSpPr/>
            <p:nvPr/>
          </p:nvGrpSpPr>
          <p:grpSpPr>
            <a:xfrm>
              <a:off x="3603603" y="3817446"/>
              <a:ext cx="1070353" cy="1511607"/>
              <a:chOff x="3972243" y="3388370"/>
              <a:chExt cx="1195731" cy="1688231"/>
            </a:xfrm>
          </p:grpSpPr>
          <p:sp>
            <p:nvSpPr>
              <p:cNvPr id="49" name="任意多边形 33"/>
              <p:cNvSpPr/>
              <p:nvPr/>
            </p:nvSpPr>
            <p:spPr>
              <a:xfrm flipH="1">
                <a:off x="3972243" y="3388370"/>
                <a:ext cx="1195731" cy="1688231"/>
              </a:xfrm>
              <a:custGeom>
                <a:avLst/>
                <a:gdLst>
                  <a:gd name="connsiteX0" fmla="*/ 602108 w 1364578"/>
                  <a:gd name="connsiteY0" fmla="*/ 0 h 1926623"/>
                  <a:gd name="connsiteX1" fmla="*/ 1364578 w 1364578"/>
                  <a:gd name="connsiteY1" fmla="*/ 0 h 1926623"/>
                  <a:gd name="connsiteX2" fmla="*/ 1364578 w 1364578"/>
                  <a:gd name="connsiteY2" fmla="*/ 1926623 h 1926623"/>
                  <a:gd name="connsiteX3" fmla="*/ 0 w 1364578"/>
                  <a:gd name="connsiteY3" fmla="*/ 1926623 h 1926623"/>
                  <a:gd name="connsiteX4" fmla="*/ 0 w 1364578"/>
                  <a:gd name="connsiteY4" fmla="*/ 602108 h 1926623"/>
                  <a:gd name="connsiteX5" fmla="*/ 602108 w 1364578"/>
                  <a:gd name="connsiteY5" fmla="*/ 0 h 192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78" h="1926622">
                    <a:moveTo>
                      <a:pt x="602108" y="0"/>
                    </a:moveTo>
                    <a:lnTo>
                      <a:pt x="1364578" y="0"/>
                    </a:lnTo>
                    <a:lnTo>
                      <a:pt x="1364578" y="1926623"/>
                    </a:lnTo>
                    <a:lnTo>
                      <a:pt x="0" y="1926623"/>
                    </a:lnTo>
                    <a:lnTo>
                      <a:pt x="0" y="602108"/>
                    </a:lnTo>
                    <a:cubicBezTo>
                      <a:pt x="0" y="269573"/>
                      <a:pt x="269573" y="0"/>
                      <a:pt x="6021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126"/>
              <p:cNvSpPr>
                <a:spLocks noChangeAspect="1" noEditPoints="1"/>
              </p:cNvSpPr>
              <p:nvPr/>
            </p:nvSpPr>
            <p:spPr bwMode="auto">
              <a:xfrm>
                <a:off x="4385843" y="3856787"/>
                <a:ext cx="297012" cy="371653"/>
              </a:xfrm>
              <a:custGeom>
                <a:avLst/>
                <a:gdLst>
                  <a:gd name="T0" fmla="*/ 48 w 81"/>
                  <a:gd name="T1" fmla="*/ 27 h 101"/>
                  <a:gd name="T2" fmla="*/ 4 w 81"/>
                  <a:gd name="T3" fmla="*/ 48 h 101"/>
                  <a:gd name="T4" fmla="*/ 0 w 81"/>
                  <a:gd name="T5" fmla="*/ 31 h 101"/>
                  <a:gd name="T6" fmla="*/ 58 w 81"/>
                  <a:gd name="T7" fmla="*/ 90 h 101"/>
                  <a:gd name="T8" fmla="*/ 81 w 81"/>
                  <a:gd name="T9" fmla="*/ 98 h 101"/>
                  <a:gd name="T10" fmla="*/ 58 w 81"/>
                  <a:gd name="T11" fmla="*/ 90 h 101"/>
                  <a:gd name="T12" fmla="*/ 53 w 81"/>
                  <a:gd name="T13" fmla="*/ 101 h 101"/>
                  <a:gd name="T14" fmla="*/ 29 w 81"/>
                  <a:gd name="T15" fmla="*/ 98 h 101"/>
                  <a:gd name="T16" fmla="*/ 0 w 81"/>
                  <a:gd name="T17" fmla="*/ 90 h 101"/>
                  <a:gd name="T18" fmla="*/ 29 w 81"/>
                  <a:gd name="T19" fmla="*/ 87 h 101"/>
                  <a:gd name="T20" fmla="*/ 38 w 81"/>
                  <a:gd name="T21" fmla="*/ 76 h 101"/>
                  <a:gd name="T22" fmla="*/ 0 w 81"/>
                  <a:gd name="T23" fmla="*/ 72 h 101"/>
                  <a:gd name="T24" fmla="*/ 4 w 81"/>
                  <a:gd name="T25" fmla="*/ 54 h 101"/>
                  <a:gd name="T26" fmla="*/ 48 w 81"/>
                  <a:gd name="T27" fmla="*/ 76 h 101"/>
                  <a:gd name="T28" fmla="*/ 44 w 81"/>
                  <a:gd name="T29" fmla="*/ 87 h 101"/>
                  <a:gd name="T30" fmla="*/ 53 w 81"/>
                  <a:gd name="T31" fmla="*/ 90 h 101"/>
                  <a:gd name="T32" fmla="*/ 4 w 81"/>
                  <a:gd name="T33" fmla="*/ 0 h 101"/>
                  <a:gd name="T34" fmla="*/ 48 w 81"/>
                  <a:gd name="T35" fmla="*/ 21 h 101"/>
                  <a:gd name="T36" fmla="*/ 0 w 81"/>
                  <a:gd name="T37" fmla="*/ 17 h 101"/>
                  <a:gd name="T38" fmla="*/ 4 w 81"/>
                  <a:gd name="T39" fmla="*/ 0 h 101"/>
                  <a:gd name="T40" fmla="*/ 53 w 81"/>
                  <a:gd name="T41" fmla="*/ 76 h 101"/>
                  <a:gd name="T42" fmla="*/ 81 w 81"/>
                  <a:gd name="T43" fmla="*/ 72 h 101"/>
                  <a:gd name="T44" fmla="*/ 77 w 81"/>
                  <a:gd name="T45" fmla="*/ 54 h 101"/>
                  <a:gd name="T46" fmla="*/ 59 w 81"/>
                  <a:gd name="T47" fmla="*/ 8 h 101"/>
                  <a:gd name="T48" fmla="*/ 69 w 81"/>
                  <a:gd name="T49" fmla="*/ 13 h 101"/>
                  <a:gd name="T50" fmla="*/ 59 w 81"/>
                  <a:gd name="T51" fmla="*/ 8 h 101"/>
                  <a:gd name="T52" fmla="*/ 69 w 81"/>
                  <a:gd name="T53" fmla="*/ 63 h 101"/>
                  <a:gd name="T54" fmla="*/ 59 w 81"/>
                  <a:gd name="T55" fmla="*/ 67 h 101"/>
                  <a:gd name="T56" fmla="*/ 59 w 81"/>
                  <a:gd name="T57" fmla="*/ 35 h 101"/>
                  <a:gd name="T58" fmla="*/ 69 w 81"/>
                  <a:gd name="T59" fmla="*/ 40 h 101"/>
                  <a:gd name="T60" fmla="*/ 59 w 81"/>
                  <a:gd name="T61" fmla="*/ 35 h 101"/>
                  <a:gd name="T62" fmla="*/ 53 w 81"/>
                  <a:gd name="T63" fmla="*/ 21 h 101"/>
                  <a:gd name="T64" fmla="*/ 81 w 81"/>
                  <a:gd name="T65" fmla="*/ 17 h 101"/>
                  <a:gd name="T66" fmla="*/ 77 w 81"/>
                  <a:gd name="T67" fmla="*/ 0 h 101"/>
                  <a:gd name="T68" fmla="*/ 53 w 81"/>
                  <a:gd name="T69" fmla="*/ 27 h 101"/>
                  <a:gd name="T70" fmla="*/ 77 w 81"/>
                  <a:gd name="T71" fmla="*/ 48 h 101"/>
                  <a:gd name="T72" fmla="*/ 81 w 81"/>
                  <a:gd name="T73" fmla="*/ 31 h 101"/>
                  <a:gd name="T74" fmla="*/ 53 w 81"/>
                  <a:gd name="T75" fmla="*/ 2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1" h="100">
                    <a:moveTo>
                      <a:pt x="4" y="27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2" y="48"/>
                      <a:pt x="0" y="46"/>
                      <a:pt x="0" y="4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9"/>
                      <a:pt x="2" y="27"/>
                      <a:pt x="4" y="27"/>
                    </a:cubicBezTo>
                    <a:close/>
                    <a:moveTo>
                      <a:pt x="58" y="90"/>
                    </a:moveTo>
                    <a:cubicBezTo>
                      <a:pt x="81" y="90"/>
                      <a:pt x="81" y="90"/>
                      <a:pt x="81" y="9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0"/>
                      <a:pt x="58" y="90"/>
                      <a:pt x="58" y="90"/>
                    </a:cubicBezTo>
                    <a:close/>
                    <a:moveTo>
                      <a:pt x="53" y="98"/>
                    </a:moveTo>
                    <a:cubicBezTo>
                      <a:pt x="53" y="101"/>
                      <a:pt x="53" y="101"/>
                      <a:pt x="53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2" y="76"/>
                      <a:pt x="0" y="74"/>
                      <a:pt x="0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2" y="54"/>
                      <a:pt x="4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8"/>
                      <a:pt x="53" y="98"/>
                      <a:pt x="53" y="98"/>
                    </a:cubicBezTo>
                    <a:close/>
                    <a:moveTo>
                      <a:pt x="4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2" y="21"/>
                      <a:pt x="0" y="19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53" y="54"/>
                    </a:moveTo>
                    <a:cubicBezTo>
                      <a:pt x="53" y="76"/>
                      <a:pt x="53" y="76"/>
                      <a:pt x="53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79" y="76"/>
                      <a:pt x="81" y="74"/>
                      <a:pt x="81" y="72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1" y="56"/>
                      <a:pt x="79" y="54"/>
                      <a:pt x="77" y="54"/>
                    </a:cubicBezTo>
                    <a:cubicBezTo>
                      <a:pt x="53" y="54"/>
                      <a:pt x="53" y="54"/>
                      <a:pt x="53" y="54"/>
                    </a:cubicBezTo>
                    <a:close/>
                    <a:moveTo>
                      <a:pt x="5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8"/>
                      <a:pt x="59" y="8"/>
                      <a:pt x="59" y="8"/>
                    </a:cubicBezTo>
                    <a:close/>
                    <a:moveTo>
                      <a:pt x="59" y="63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3"/>
                      <a:pt x="59" y="63"/>
                      <a:pt x="59" y="63"/>
                    </a:cubicBezTo>
                    <a:close/>
                    <a:moveTo>
                      <a:pt x="59" y="35"/>
                    </a:move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59" y="35"/>
                      <a:pt x="59" y="35"/>
                      <a:pt x="59" y="35"/>
                    </a:cubicBezTo>
                    <a:close/>
                    <a:moveTo>
                      <a:pt x="53" y="0"/>
                    </a:moveTo>
                    <a:cubicBezTo>
                      <a:pt x="53" y="21"/>
                      <a:pt x="53" y="21"/>
                      <a:pt x="53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9" y="21"/>
                      <a:pt x="81" y="19"/>
                      <a:pt x="81" y="17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79" y="0"/>
                      <a:pt x="77" y="0"/>
                    </a:cubicBezTo>
                    <a:cubicBezTo>
                      <a:pt x="53" y="0"/>
                      <a:pt x="53" y="0"/>
                      <a:pt x="53" y="0"/>
                    </a:cubicBezTo>
                    <a:close/>
                    <a:moveTo>
                      <a:pt x="53" y="27"/>
                    </a:moveTo>
                    <a:cubicBezTo>
                      <a:pt x="53" y="48"/>
                      <a:pt x="53" y="48"/>
                      <a:pt x="53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9" y="48"/>
                      <a:pt x="81" y="46"/>
                      <a:pt x="81" y="44"/>
                    </a:cubicBezTo>
                    <a:cubicBezTo>
                      <a:pt x="81" y="31"/>
                      <a:pt x="81" y="31"/>
                      <a:pt x="81" y="31"/>
                    </a:cubicBezTo>
                    <a:cubicBezTo>
                      <a:pt x="81" y="29"/>
                      <a:pt x="79" y="27"/>
                      <a:pt x="77" y="27"/>
                    </a:cubicBezTo>
                    <a:lnTo>
                      <a:pt x="53" y="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600" dirty="0">
                  <a:solidFill>
                    <a:srgbClr val="0EDEB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3305927" y="1559876"/>
            <a:ext cx="5103036" cy="1039511"/>
            <a:chOff x="2249389" y="1783322"/>
            <a:chExt cx="6735504" cy="1039511"/>
          </a:xfrm>
        </p:grpSpPr>
        <p:sp>
          <p:nvSpPr>
            <p:cNvPr id="58" name="文本框 57"/>
            <p:cNvSpPr txBox="1"/>
            <p:nvPr/>
          </p:nvSpPr>
          <p:spPr>
            <a:xfrm>
              <a:off x="2249389" y="1783322"/>
              <a:ext cx="3313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2249389" y="2117960"/>
              <a:ext cx="6735504" cy="704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40051" y="2729109"/>
            <a:ext cx="5103036" cy="1039511"/>
            <a:chOff x="2249389" y="1783322"/>
            <a:chExt cx="6735504" cy="1039511"/>
          </a:xfrm>
        </p:grpSpPr>
        <p:sp>
          <p:nvSpPr>
            <p:cNvPr id="61" name="文本框 60"/>
            <p:cNvSpPr txBox="1"/>
            <p:nvPr/>
          </p:nvSpPr>
          <p:spPr>
            <a:xfrm>
              <a:off x="2249389" y="1783322"/>
              <a:ext cx="3174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249389" y="2117960"/>
              <a:ext cx="6735504" cy="704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034135" y="3883351"/>
            <a:ext cx="5103037" cy="1039511"/>
            <a:chOff x="2249388" y="1783322"/>
            <a:chExt cx="6735505" cy="1039511"/>
          </a:xfrm>
        </p:grpSpPr>
        <p:sp>
          <p:nvSpPr>
            <p:cNvPr id="64" name="文本框 63"/>
            <p:cNvSpPr txBox="1"/>
            <p:nvPr/>
          </p:nvSpPr>
          <p:spPr>
            <a:xfrm>
              <a:off x="2249388" y="1783322"/>
              <a:ext cx="3134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249389" y="2117960"/>
              <a:ext cx="6735504" cy="704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463198" y="5022604"/>
            <a:ext cx="3988767" cy="1039511"/>
            <a:chOff x="2249389" y="1783322"/>
            <a:chExt cx="5264779" cy="1039511"/>
          </a:xfrm>
        </p:grpSpPr>
        <p:sp>
          <p:nvSpPr>
            <p:cNvPr id="67" name="文本框 66"/>
            <p:cNvSpPr txBox="1"/>
            <p:nvPr/>
          </p:nvSpPr>
          <p:spPr>
            <a:xfrm>
              <a:off x="2249389" y="1783322"/>
              <a:ext cx="2701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249389" y="2117960"/>
              <a:ext cx="5264779" cy="704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/>
          <p:nvPr/>
        </p:nvSpPr>
        <p:spPr>
          <a:xfrm>
            <a:off x="986090" y="3481755"/>
            <a:ext cx="3970921" cy="26088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1" name="Group 12"/>
          <p:cNvGrpSpPr/>
          <p:nvPr/>
        </p:nvGrpSpPr>
        <p:grpSpPr>
          <a:xfrm>
            <a:off x="1274035" y="3932577"/>
            <a:ext cx="3420981" cy="1589359"/>
            <a:chOff x="1097571" y="3993559"/>
            <a:chExt cx="3420981" cy="1589359"/>
          </a:xfrm>
          <a:effectLst>
            <a:outerShdw blurRad="762000" algn="ctr" rotWithShape="0">
              <a:prstClr val="black">
                <a:alpha val="15000"/>
              </a:prstClr>
            </a:outerShdw>
          </a:effectLst>
        </p:grpSpPr>
        <p:sp>
          <p:nvSpPr>
            <p:cNvPr id="32" name="Rectangle 9"/>
            <p:cNvSpPr/>
            <p:nvPr/>
          </p:nvSpPr>
          <p:spPr>
            <a:xfrm>
              <a:off x="1097572" y="4426063"/>
              <a:ext cx="3420980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33" name="Text Placeholder 2"/>
            <p:cNvSpPr txBox="1"/>
            <p:nvPr/>
          </p:nvSpPr>
          <p:spPr>
            <a:xfrm>
              <a:off x="1097571" y="3993559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1460500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kumimoji="0" lang="id-I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98420" y="1521159"/>
            <a:ext cx="6271685" cy="1960596"/>
            <a:chOff x="707923" y="1622322"/>
            <a:chExt cx="10584197" cy="888959"/>
          </a:xfrm>
        </p:grpSpPr>
        <p:sp>
          <p:nvSpPr>
            <p:cNvPr id="35" name="矩形 34"/>
            <p:cNvSpPr/>
            <p:nvPr/>
          </p:nvSpPr>
          <p:spPr>
            <a:xfrm>
              <a:off x="707923" y="1622322"/>
              <a:ext cx="10584197" cy="888959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 10"/>
            <p:cNvSpPr/>
            <p:nvPr/>
          </p:nvSpPr>
          <p:spPr>
            <a:xfrm>
              <a:off x="1285326" y="1783574"/>
              <a:ext cx="9429390" cy="566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</a:p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198420" y="3879349"/>
            <a:ext cx="6271685" cy="1960596"/>
            <a:chOff x="707923" y="1622322"/>
            <a:chExt cx="10584197" cy="888959"/>
          </a:xfrm>
        </p:grpSpPr>
        <p:sp>
          <p:nvSpPr>
            <p:cNvPr id="38" name="矩形 37"/>
            <p:cNvSpPr/>
            <p:nvPr/>
          </p:nvSpPr>
          <p:spPr>
            <a:xfrm>
              <a:off x="707923" y="1622322"/>
              <a:ext cx="10584197" cy="8889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Rectangle 10"/>
            <p:cNvSpPr/>
            <p:nvPr/>
          </p:nvSpPr>
          <p:spPr>
            <a:xfrm>
              <a:off x="1285326" y="1783574"/>
              <a:ext cx="9429390" cy="566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</a:p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27" y="1286105"/>
            <a:ext cx="3716584" cy="262464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802105" y="1872137"/>
            <a:ext cx="3239219" cy="916374"/>
            <a:chOff x="657726" y="2478646"/>
            <a:chExt cx="3239219" cy="916374"/>
          </a:xfrm>
        </p:grpSpPr>
        <p:sp>
          <p:nvSpPr>
            <p:cNvPr id="19" name="文本框 18"/>
            <p:cNvSpPr txBox="1"/>
            <p:nvPr/>
          </p:nvSpPr>
          <p:spPr>
            <a:xfrm>
              <a:off x="2004631" y="2478646"/>
              <a:ext cx="1892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思源黑体 CN Bold" panose="020B0800000000000000" pitchFamily="34" charset="-122"/>
                </a:rPr>
                <a:t>Add title text</a:t>
              </a:r>
              <a:endPara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7726" y="2777672"/>
              <a:ext cx="3239219" cy="61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H" panose="00020600040101010101" pitchFamily="18" charset="-122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" panose="00020600040101010101" pitchFamily="18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44527" y="5059544"/>
            <a:ext cx="3679584" cy="921206"/>
            <a:chOff x="4300148" y="5265003"/>
            <a:chExt cx="3679584" cy="921206"/>
          </a:xfrm>
        </p:grpSpPr>
        <p:sp>
          <p:nvSpPr>
            <p:cNvPr id="22" name="文本框 21"/>
            <p:cNvSpPr txBox="1"/>
            <p:nvPr/>
          </p:nvSpPr>
          <p:spPr>
            <a:xfrm>
              <a:off x="5542002" y="5265003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思源黑体 CN Bold" panose="020B0800000000000000" pitchFamily="34" charset="-122"/>
                </a:rPr>
                <a:t>Add title text</a:t>
              </a:r>
              <a:endPara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300148" y="5568861"/>
              <a:ext cx="3679584" cy="61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H" panose="00020600040101010101" pitchFamily="18" charset="-122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" panose="00020600040101010101" pitchFamily="18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68342" y="1141457"/>
            <a:ext cx="4150291" cy="3778007"/>
            <a:chOff x="4023963" y="1395042"/>
            <a:chExt cx="4150291" cy="3778007"/>
          </a:xfrm>
        </p:grpSpPr>
        <p:sp>
          <p:nvSpPr>
            <p:cNvPr id="25" name="弧形 24"/>
            <p:cNvSpPr/>
            <p:nvPr/>
          </p:nvSpPr>
          <p:spPr>
            <a:xfrm>
              <a:off x="4458000" y="1395042"/>
              <a:ext cx="3276000" cy="3276000"/>
            </a:xfrm>
            <a:prstGeom prst="arc">
              <a:avLst>
                <a:gd name="adj1" fmla="val 21065345"/>
                <a:gd name="adj2" fmla="val 11356820"/>
              </a:avLst>
            </a:prstGeom>
            <a:noFill/>
            <a:ln w="12700" cap="flat" cmpd="sng" algn="ctr">
              <a:solidFill>
                <a:srgbClr val="44445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088952" y="2025994"/>
              <a:ext cx="2014096" cy="2014096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149262" y="2802210"/>
              <a:ext cx="1893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思源黑体 CN Bold" panose="020B0800000000000000" pitchFamily="34" charset="-122"/>
                </a:rPr>
                <a:t>Add title text</a:t>
              </a: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思源黑体 CN Bold" panose="020B0800000000000000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023963" y="2161000"/>
              <a:ext cx="720000" cy="720000"/>
              <a:chOff x="4023963" y="2417672"/>
              <a:chExt cx="720000" cy="72000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4023963" y="2417672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50" name="图标"/>
              <p:cNvSpPr>
                <a:spLocks noChangeAspect="1"/>
              </p:cNvSpPr>
              <p:nvPr/>
            </p:nvSpPr>
            <p:spPr bwMode="auto">
              <a:xfrm>
                <a:off x="4203963" y="2597943"/>
                <a:ext cx="360000" cy="359458"/>
              </a:xfrm>
              <a:custGeom>
                <a:avLst/>
                <a:gdLst>
                  <a:gd name="connsiteX0" fmla="*/ 137602 w 609614"/>
                  <a:gd name="connsiteY0" fmla="*/ 589080 h 608697"/>
                  <a:gd name="connsiteX1" fmla="*/ 157360 w 609614"/>
                  <a:gd name="connsiteY1" fmla="*/ 589080 h 608697"/>
                  <a:gd name="connsiteX2" fmla="*/ 157360 w 609614"/>
                  <a:gd name="connsiteY2" fmla="*/ 608697 h 608697"/>
                  <a:gd name="connsiteX3" fmla="*/ 137602 w 609614"/>
                  <a:gd name="connsiteY3" fmla="*/ 608697 h 608697"/>
                  <a:gd name="connsiteX4" fmla="*/ 175331 w 609614"/>
                  <a:gd name="connsiteY4" fmla="*/ 573555 h 608697"/>
                  <a:gd name="connsiteX5" fmla="*/ 189186 w 609614"/>
                  <a:gd name="connsiteY5" fmla="*/ 587457 h 608697"/>
                  <a:gd name="connsiteX6" fmla="*/ 175331 w 609614"/>
                  <a:gd name="connsiteY6" fmla="*/ 601358 h 608697"/>
                  <a:gd name="connsiteX7" fmla="*/ 161383 w 609614"/>
                  <a:gd name="connsiteY7" fmla="*/ 587457 h 608697"/>
                  <a:gd name="connsiteX8" fmla="*/ 119750 w 609614"/>
                  <a:gd name="connsiteY8" fmla="*/ 573555 h 608697"/>
                  <a:gd name="connsiteX9" fmla="*/ 133651 w 609614"/>
                  <a:gd name="connsiteY9" fmla="*/ 587457 h 608697"/>
                  <a:gd name="connsiteX10" fmla="*/ 119750 w 609614"/>
                  <a:gd name="connsiteY10" fmla="*/ 601358 h 608697"/>
                  <a:gd name="connsiteX11" fmla="*/ 105848 w 609614"/>
                  <a:gd name="connsiteY11" fmla="*/ 587457 h 608697"/>
                  <a:gd name="connsiteX12" fmla="*/ 531004 w 609614"/>
                  <a:gd name="connsiteY12" fmla="*/ 569463 h 608697"/>
                  <a:gd name="connsiteX13" fmla="*/ 550621 w 609614"/>
                  <a:gd name="connsiteY13" fmla="*/ 569463 h 608697"/>
                  <a:gd name="connsiteX14" fmla="*/ 550621 w 609614"/>
                  <a:gd name="connsiteY14" fmla="*/ 589080 h 608697"/>
                  <a:gd name="connsiteX15" fmla="*/ 531004 w 609614"/>
                  <a:gd name="connsiteY15" fmla="*/ 589080 h 608697"/>
                  <a:gd name="connsiteX16" fmla="*/ 568581 w 609614"/>
                  <a:gd name="connsiteY16" fmla="*/ 553938 h 608697"/>
                  <a:gd name="connsiteX17" fmla="*/ 582517 w 609614"/>
                  <a:gd name="connsiteY17" fmla="*/ 567758 h 608697"/>
                  <a:gd name="connsiteX18" fmla="*/ 568581 w 609614"/>
                  <a:gd name="connsiteY18" fmla="*/ 581670 h 608697"/>
                  <a:gd name="connsiteX19" fmla="*/ 554644 w 609614"/>
                  <a:gd name="connsiteY19" fmla="*/ 567758 h 608697"/>
                  <a:gd name="connsiteX20" fmla="*/ 513011 w 609614"/>
                  <a:gd name="connsiteY20" fmla="*/ 553938 h 608697"/>
                  <a:gd name="connsiteX21" fmla="*/ 526912 w 609614"/>
                  <a:gd name="connsiteY21" fmla="*/ 567850 h 608697"/>
                  <a:gd name="connsiteX22" fmla="*/ 513011 w 609614"/>
                  <a:gd name="connsiteY22" fmla="*/ 581670 h 608697"/>
                  <a:gd name="connsiteX23" fmla="*/ 499109 w 609614"/>
                  <a:gd name="connsiteY23" fmla="*/ 567850 h 608697"/>
                  <a:gd name="connsiteX24" fmla="*/ 176978 w 609614"/>
                  <a:gd name="connsiteY24" fmla="*/ 549775 h 608697"/>
                  <a:gd name="connsiteX25" fmla="*/ 196595 w 609614"/>
                  <a:gd name="connsiteY25" fmla="*/ 549775 h 608697"/>
                  <a:gd name="connsiteX26" fmla="*/ 196595 w 609614"/>
                  <a:gd name="connsiteY26" fmla="*/ 569463 h 608697"/>
                  <a:gd name="connsiteX27" fmla="*/ 176978 w 609614"/>
                  <a:gd name="connsiteY27" fmla="*/ 569463 h 608697"/>
                  <a:gd name="connsiteX28" fmla="*/ 98368 w 609614"/>
                  <a:gd name="connsiteY28" fmla="*/ 549775 h 608697"/>
                  <a:gd name="connsiteX29" fmla="*/ 117985 w 609614"/>
                  <a:gd name="connsiteY29" fmla="*/ 549775 h 608697"/>
                  <a:gd name="connsiteX30" fmla="*/ 117985 w 609614"/>
                  <a:gd name="connsiteY30" fmla="*/ 569463 h 608697"/>
                  <a:gd name="connsiteX31" fmla="*/ 98368 w 609614"/>
                  <a:gd name="connsiteY31" fmla="*/ 569463 h 608697"/>
                  <a:gd name="connsiteX32" fmla="*/ 570309 w 609614"/>
                  <a:gd name="connsiteY32" fmla="*/ 530158 h 608697"/>
                  <a:gd name="connsiteX33" fmla="*/ 589997 w 609614"/>
                  <a:gd name="connsiteY33" fmla="*/ 530158 h 608697"/>
                  <a:gd name="connsiteX34" fmla="*/ 589997 w 609614"/>
                  <a:gd name="connsiteY34" fmla="*/ 549775 h 608697"/>
                  <a:gd name="connsiteX35" fmla="*/ 570309 w 609614"/>
                  <a:gd name="connsiteY35" fmla="*/ 549775 h 608697"/>
                  <a:gd name="connsiteX36" fmla="*/ 491629 w 609614"/>
                  <a:gd name="connsiteY36" fmla="*/ 530158 h 608697"/>
                  <a:gd name="connsiteX37" fmla="*/ 511317 w 609614"/>
                  <a:gd name="connsiteY37" fmla="*/ 530158 h 608697"/>
                  <a:gd name="connsiteX38" fmla="*/ 511317 w 609614"/>
                  <a:gd name="connsiteY38" fmla="*/ 549775 h 608697"/>
                  <a:gd name="connsiteX39" fmla="*/ 491629 w 609614"/>
                  <a:gd name="connsiteY39" fmla="*/ 549775 h 608697"/>
                  <a:gd name="connsiteX40" fmla="*/ 19617 w 609614"/>
                  <a:gd name="connsiteY40" fmla="*/ 530158 h 608697"/>
                  <a:gd name="connsiteX41" fmla="*/ 39375 w 609614"/>
                  <a:gd name="connsiteY41" fmla="*/ 530158 h 608697"/>
                  <a:gd name="connsiteX42" fmla="*/ 39375 w 609614"/>
                  <a:gd name="connsiteY42" fmla="*/ 549775 h 608697"/>
                  <a:gd name="connsiteX43" fmla="*/ 19617 w 609614"/>
                  <a:gd name="connsiteY43" fmla="*/ 549775 h 608697"/>
                  <a:gd name="connsiteX44" fmla="*/ 175238 w 609614"/>
                  <a:gd name="connsiteY44" fmla="*/ 517950 h 608697"/>
                  <a:gd name="connsiteX45" fmla="*/ 189186 w 609614"/>
                  <a:gd name="connsiteY45" fmla="*/ 531852 h 608697"/>
                  <a:gd name="connsiteX46" fmla="*/ 175238 w 609614"/>
                  <a:gd name="connsiteY46" fmla="*/ 545753 h 608697"/>
                  <a:gd name="connsiteX47" fmla="*/ 161383 w 609614"/>
                  <a:gd name="connsiteY47" fmla="*/ 531852 h 608697"/>
                  <a:gd name="connsiteX48" fmla="*/ 119750 w 609614"/>
                  <a:gd name="connsiteY48" fmla="*/ 517950 h 608697"/>
                  <a:gd name="connsiteX49" fmla="*/ 133651 w 609614"/>
                  <a:gd name="connsiteY49" fmla="*/ 531852 h 608697"/>
                  <a:gd name="connsiteX50" fmla="*/ 119750 w 609614"/>
                  <a:gd name="connsiteY50" fmla="*/ 545753 h 608697"/>
                  <a:gd name="connsiteX51" fmla="*/ 105848 w 609614"/>
                  <a:gd name="connsiteY51" fmla="*/ 531852 h 608697"/>
                  <a:gd name="connsiteX52" fmla="*/ 137602 w 609614"/>
                  <a:gd name="connsiteY52" fmla="*/ 510611 h 608697"/>
                  <a:gd name="connsiteX53" fmla="*/ 157360 w 609614"/>
                  <a:gd name="connsiteY53" fmla="*/ 510611 h 608697"/>
                  <a:gd name="connsiteX54" fmla="*/ 157360 w 609614"/>
                  <a:gd name="connsiteY54" fmla="*/ 530158 h 608697"/>
                  <a:gd name="connsiteX55" fmla="*/ 137602 w 609614"/>
                  <a:gd name="connsiteY55" fmla="*/ 530158 h 608697"/>
                  <a:gd name="connsiteX56" fmla="*/ 39375 w 609614"/>
                  <a:gd name="connsiteY56" fmla="*/ 510611 h 608697"/>
                  <a:gd name="connsiteX57" fmla="*/ 58992 w 609614"/>
                  <a:gd name="connsiteY57" fmla="*/ 510611 h 608697"/>
                  <a:gd name="connsiteX58" fmla="*/ 58992 w 609614"/>
                  <a:gd name="connsiteY58" fmla="*/ 530158 h 608697"/>
                  <a:gd name="connsiteX59" fmla="*/ 39375 w 609614"/>
                  <a:gd name="connsiteY59" fmla="*/ 530158 h 608697"/>
                  <a:gd name="connsiteX60" fmla="*/ 0 w 609614"/>
                  <a:gd name="connsiteY60" fmla="*/ 510611 h 608697"/>
                  <a:gd name="connsiteX61" fmla="*/ 19617 w 609614"/>
                  <a:gd name="connsiteY61" fmla="*/ 510611 h 608697"/>
                  <a:gd name="connsiteX62" fmla="*/ 19617 w 609614"/>
                  <a:gd name="connsiteY62" fmla="*/ 530158 h 608697"/>
                  <a:gd name="connsiteX63" fmla="*/ 0 w 609614"/>
                  <a:gd name="connsiteY63" fmla="*/ 530158 h 608697"/>
                  <a:gd name="connsiteX64" fmla="*/ 568581 w 609614"/>
                  <a:gd name="connsiteY64" fmla="*/ 498333 h 608697"/>
                  <a:gd name="connsiteX65" fmla="*/ 582517 w 609614"/>
                  <a:gd name="connsiteY65" fmla="*/ 512245 h 608697"/>
                  <a:gd name="connsiteX66" fmla="*/ 568581 w 609614"/>
                  <a:gd name="connsiteY66" fmla="*/ 526065 h 608697"/>
                  <a:gd name="connsiteX67" fmla="*/ 554644 w 609614"/>
                  <a:gd name="connsiteY67" fmla="*/ 512245 h 608697"/>
                  <a:gd name="connsiteX68" fmla="*/ 513011 w 609614"/>
                  <a:gd name="connsiteY68" fmla="*/ 498333 h 608697"/>
                  <a:gd name="connsiteX69" fmla="*/ 526912 w 609614"/>
                  <a:gd name="connsiteY69" fmla="*/ 512234 h 608697"/>
                  <a:gd name="connsiteX70" fmla="*/ 513011 w 609614"/>
                  <a:gd name="connsiteY70" fmla="*/ 526136 h 608697"/>
                  <a:gd name="connsiteX71" fmla="*/ 499109 w 609614"/>
                  <a:gd name="connsiteY71" fmla="*/ 512234 h 608697"/>
                  <a:gd name="connsiteX72" fmla="*/ 363850 w 609614"/>
                  <a:gd name="connsiteY72" fmla="*/ 490879 h 608697"/>
                  <a:gd name="connsiteX73" fmla="*/ 334352 w 609614"/>
                  <a:gd name="connsiteY73" fmla="*/ 520333 h 608697"/>
                  <a:gd name="connsiteX74" fmla="*/ 363850 w 609614"/>
                  <a:gd name="connsiteY74" fmla="*/ 549788 h 608697"/>
                  <a:gd name="connsiteX75" fmla="*/ 393348 w 609614"/>
                  <a:gd name="connsiteY75" fmla="*/ 520333 h 608697"/>
                  <a:gd name="connsiteX76" fmla="*/ 363850 w 609614"/>
                  <a:gd name="connsiteY76" fmla="*/ 490879 h 608697"/>
                  <a:gd name="connsiteX77" fmla="*/ 531004 w 609614"/>
                  <a:gd name="connsiteY77" fmla="*/ 490853 h 608697"/>
                  <a:gd name="connsiteX78" fmla="*/ 550621 w 609614"/>
                  <a:gd name="connsiteY78" fmla="*/ 490853 h 608697"/>
                  <a:gd name="connsiteX79" fmla="*/ 550621 w 609614"/>
                  <a:gd name="connsiteY79" fmla="*/ 510611 h 608697"/>
                  <a:gd name="connsiteX80" fmla="*/ 531004 w 609614"/>
                  <a:gd name="connsiteY80" fmla="*/ 510611 h 608697"/>
                  <a:gd name="connsiteX81" fmla="*/ 19617 w 609614"/>
                  <a:gd name="connsiteY81" fmla="*/ 490853 h 608697"/>
                  <a:gd name="connsiteX82" fmla="*/ 39375 w 609614"/>
                  <a:gd name="connsiteY82" fmla="*/ 490853 h 608697"/>
                  <a:gd name="connsiteX83" fmla="*/ 39375 w 609614"/>
                  <a:gd name="connsiteY83" fmla="*/ 510611 h 608697"/>
                  <a:gd name="connsiteX84" fmla="*/ 19617 w 609614"/>
                  <a:gd name="connsiteY84" fmla="*/ 510611 h 608697"/>
                  <a:gd name="connsiteX85" fmla="*/ 304853 w 609614"/>
                  <a:gd name="connsiteY85" fmla="*/ 415861 h 608697"/>
                  <a:gd name="connsiteX86" fmla="*/ 237191 w 609614"/>
                  <a:gd name="connsiteY86" fmla="*/ 446328 h 608697"/>
                  <a:gd name="connsiteX87" fmla="*/ 304853 w 609614"/>
                  <a:gd name="connsiteY87" fmla="*/ 589092 h 608697"/>
                  <a:gd name="connsiteX88" fmla="*/ 336840 w 609614"/>
                  <a:gd name="connsiteY88" fmla="*/ 561294 h 608697"/>
                  <a:gd name="connsiteX89" fmla="*/ 314625 w 609614"/>
                  <a:gd name="connsiteY89" fmla="*/ 520333 h 608697"/>
                  <a:gd name="connsiteX90" fmla="*/ 363850 w 609614"/>
                  <a:gd name="connsiteY90" fmla="*/ 471273 h 608697"/>
                  <a:gd name="connsiteX91" fmla="*/ 367537 w 609614"/>
                  <a:gd name="connsiteY91" fmla="*/ 471641 h 608697"/>
                  <a:gd name="connsiteX92" fmla="*/ 372331 w 609614"/>
                  <a:gd name="connsiteY92" fmla="*/ 446328 h 608697"/>
                  <a:gd name="connsiteX93" fmla="*/ 304853 w 609614"/>
                  <a:gd name="connsiteY93" fmla="*/ 415861 h 608697"/>
                  <a:gd name="connsiteX94" fmla="*/ 380996 w 609614"/>
                  <a:gd name="connsiteY94" fmla="*/ 373244 h 608697"/>
                  <a:gd name="connsiteX95" fmla="*/ 353986 w 609614"/>
                  <a:gd name="connsiteY95" fmla="*/ 389352 h 608697"/>
                  <a:gd name="connsiteX96" fmla="*/ 326332 w 609614"/>
                  <a:gd name="connsiteY96" fmla="*/ 404632 h 608697"/>
                  <a:gd name="connsiteX97" fmla="*/ 375373 w 609614"/>
                  <a:gd name="connsiteY97" fmla="*/ 426539 h 608697"/>
                  <a:gd name="connsiteX98" fmla="*/ 380996 w 609614"/>
                  <a:gd name="connsiteY98" fmla="*/ 373244 h 608697"/>
                  <a:gd name="connsiteX99" fmla="*/ 228618 w 609614"/>
                  <a:gd name="connsiteY99" fmla="*/ 373152 h 608697"/>
                  <a:gd name="connsiteX100" fmla="*/ 234149 w 609614"/>
                  <a:gd name="connsiteY100" fmla="*/ 426539 h 608697"/>
                  <a:gd name="connsiteX101" fmla="*/ 283282 w 609614"/>
                  <a:gd name="connsiteY101" fmla="*/ 404632 h 608697"/>
                  <a:gd name="connsiteX102" fmla="*/ 255628 w 609614"/>
                  <a:gd name="connsiteY102" fmla="*/ 389352 h 608697"/>
                  <a:gd name="connsiteX103" fmla="*/ 228618 w 609614"/>
                  <a:gd name="connsiteY103" fmla="*/ 373152 h 608697"/>
                  <a:gd name="connsiteX104" fmla="*/ 521113 w 609614"/>
                  <a:gd name="connsiteY104" fmla="*/ 333849 h 608697"/>
                  <a:gd name="connsiteX105" fmla="*/ 491615 w 609614"/>
                  <a:gd name="connsiteY105" fmla="*/ 363303 h 608697"/>
                  <a:gd name="connsiteX106" fmla="*/ 521113 w 609614"/>
                  <a:gd name="connsiteY106" fmla="*/ 392758 h 608697"/>
                  <a:gd name="connsiteX107" fmla="*/ 550612 w 609614"/>
                  <a:gd name="connsiteY107" fmla="*/ 363303 h 608697"/>
                  <a:gd name="connsiteX108" fmla="*/ 521113 w 609614"/>
                  <a:gd name="connsiteY108" fmla="*/ 333849 h 608697"/>
                  <a:gd name="connsiteX109" fmla="*/ 88501 w 609614"/>
                  <a:gd name="connsiteY109" fmla="*/ 324000 h 608697"/>
                  <a:gd name="connsiteX110" fmla="*/ 59002 w 609614"/>
                  <a:gd name="connsiteY110" fmla="*/ 353455 h 608697"/>
                  <a:gd name="connsiteX111" fmla="*/ 88501 w 609614"/>
                  <a:gd name="connsiteY111" fmla="*/ 382909 h 608697"/>
                  <a:gd name="connsiteX112" fmla="*/ 117999 w 609614"/>
                  <a:gd name="connsiteY112" fmla="*/ 353455 h 608697"/>
                  <a:gd name="connsiteX113" fmla="*/ 88501 w 609614"/>
                  <a:gd name="connsiteY113" fmla="*/ 324000 h 608697"/>
                  <a:gd name="connsiteX114" fmla="*/ 461748 w 609614"/>
                  <a:gd name="connsiteY114" fmla="*/ 317005 h 608697"/>
                  <a:gd name="connsiteX115" fmla="*/ 401553 w 609614"/>
                  <a:gd name="connsiteY115" fmla="*/ 360174 h 608697"/>
                  <a:gd name="connsiteX116" fmla="*/ 394178 w 609614"/>
                  <a:gd name="connsiteY116" fmla="*/ 433810 h 608697"/>
                  <a:gd name="connsiteX117" fmla="*/ 551718 w 609614"/>
                  <a:gd name="connsiteY117" fmla="*/ 446697 h 608697"/>
                  <a:gd name="connsiteX118" fmla="*/ 544343 w 609614"/>
                  <a:gd name="connsiteY118" fmla="*/ 406289 h 608697"/>
                  <a:gd name="connsiteX119" fmla="*/ 521113 w 609614"/>
                  <a:gd name="connsiteY119" fmla="*/ 412364 h 608697"/>
                  <a:gd name="connsiteX120" fmla="*/ 471980 w 609614"/>
                  <a:gd name="connsiteY120" fmla="*/ 363303 h 608697"/>
                  <a:gd name="connsiteX121" fmla="*/ 481751 w 609614"/>
                  <a:gd name="connsiteY121" fmla="*/ 334217 h 608697"/>
                  <a:gd name="connsiteX122" fmla="*/ 461748 w 609614"/>
                  <a:gd name="connsiteY122" fmla="*/ 317005 h 608697"/>
                  <a:gd name="connsiteX123" fmla="*/ 147959 w 609614"/>
                  <a:gd name="connsiteY123" fmla="*/ 317005 h 608697"/>
                  <a:gd name="connsiteX124" fmla="*/ 131827 w 609614"/>
                  <a:gd name="connsiteY124" fmla="*/ 330719 h 608697"/>
                  <a:gd name="connsiteX125" fmla="*/ 137634 w 609614"/>
                  <a:gd name="connsiteY125" fmla="*/ 353455 h 608697"/>
                  <a:gd name="connsiteX126" fmla="*/ 88501 w 609614"/>
                  <a:gd name="connsiteY126" fmla="*/ 402515 h 608697"/>
                  <a:gd name="connsiteX127" fmla="*/ 69880 w 609614"/>
                  <a:gd name="connsiteY127" fmla="*/ 398833 h 608697"/>
                  <a:gd name="connsiteX128" fmla="*/ 57896 w 609614"/>
                  <a:gd name="connsiteY128" fmla="*/ 446697 h 608697"/>
                  <a:gd name="connsiteX129" fmla="*/ 215528 w 609614"/>
                  <a:gd name="connsiteY129" fmla="*/ 433810 h 608697"/>
                  <a:gd name="connsiteX130" fmla="*/ 208154 w 609614"/>
                  <a:gd name="connsiteY130" fmla="*/ 360174 h 608697"/>
                  <a:gd name="connsiteX131" fmla="*/ 147959 w 609614"/>
                  <a:gd name="connsiteY131" fmla="*/ 317005 h 608697"/>
                  <a:gd name="connsiteX132" fmla="*/ 304878 w 609614"/>
                  <a:gd name="connsiteY132" fmla="*/ 274932 h 608697"/>
                  <a:gd name="connsiteX133" fmla="*/ 275378 w 609614"/>
                  <a:gd name="connsiteY133" fmla="*/ 304394 h 608697"/>
                  <a:gd name="connsiteX134" fmla="*/ 304878 w 609614"/>
                  <a:gd name="connsiteY134" fmla="*/ 333857 h 608697"/>
                  <a:gd name="connsiteX135" fmla="*/ 334378 w 609614"/>
                  <a:gd name="connsiteY135" fmla="*/ 304394 h 608697"/>
                  <a:gd name="connsiteX136" fmla="*/ 304878 w 609614"/>
                  <a:gd name="connsiteY136" fmla="*/ 274932 h 608697"/>
                  <a:gd name="connsiteX137" fmla="*/ 402567 w 609614"/>
                  <a:gd name="connsiteY137" fmla="*/ 272915 h 608697"/>
                  <a:gd name="connsiteX138" fmla="*/ 403120 w 609614"/>
                  <a:gd name="connsiteY138" fmla="*/ 304394 h 608697"/>
                  <a:gd name="connsiteX139" fmla="*/ 402567 w 609614"/>
                  <a:gd name="connsiteY139" fmla="*/ 335782 h 608697"/>
                  <a:gd name="connsiteX140" fmla="*/ 445985 w 609614"/>
                  <a:gd name="connsiteY140" fmla="*/ 304394 h 608697"/>
                  <a:gd name="connsiteX141" fmla="*/ 402567 w 609614"/>
                  <a:gd name="connsiteY141" fmla="*/ 272915 h 608697"/>
                  <a:gd name="connsiteX142" fmla="*/ 207048 w 609614"/>
                  <a:gd name="connsiteY142" fmla="*/ 272915 h 608697"/>
                  <a:gd name="connsiteX143" fmla="*/ 163722 w 609614"/>
                  <a:gd name="connsiteY143" fmla="*/ 304394 h 608697"/>
                  <a:gd name="connsiteX144" fmla="*/ 207048 w 609614"/>
                  <a:gd name="connsiteY144" fmla="*/ 335782 h 608697"/>
                  <a:gd name="connsiteX145" fmla="*/ 206494 w 609614"/>
                  <a:gd name="connsiteY145" fmla="*/ 304394 h 608697"/>
                  <a:gd name="connsiteX146" fmla="*/ 207048 w 609614"/>
                  <a:gd name="connsiteY146" fmla="*/ 272915 h 608697"/>
                  <a:gd name="connsiteX147" fmla="*/ 295014 w 609614"/>
                  <a:gd name="connsiteY147" fmla="*/ 235618 h 608697"/>
                  <a:gd name="connsiteX148" fmla="*/ 314650 w 609614"/>
                  <a:gd name="connsiteY148" fmla="*/ 235618 h 608697"/>
                  <a:gd name="connsiteX149" fmla="*/ 314650 w 609614"/>
                  <a:gd name="connsiteY149" fmla="*/ 256242 h 608697"/>
                  <a:gd name="connsiteX150" fmla="*/ 341477 w 609614"/>
                  <a:gd name="connsiteY150" fmla="*/ 271893 h 608697"/>
                  <a:gd name="connsiteX151" fmla="*/ 359546 w 609614"/>
                  <a:gd name="connsiteY151" fmla="*/ 261490 h 608697"/>
                  <a:gd name="connsiteX152" fmla="*/ 369410 w 609614"/>
                  <a:gd name="connsiteY152" fmla="*/ 278523 h 608697"/>
                  <a:gd name="connsiteX153" fmla="*/ 351249 w 609614"/>
                  <a:gd name="connsiteY153" fmla="*/ 288926 h 608697"/>
                  <a:gd name="connsiteX154" fmla="*/ 354015 w 609614"/>
                  <a:gd name="connsiteY154" fmla="*/ 304394 h 608697"/>
                  <a:gd name="connsiteX155" fmla="*/ 351249 w 609614"/>
                  <a:gd name="connsiteY155" fmla="*/ 319770 h 608697"/>
                  <a:gd name="connsiteX156" fmla="*/ 369410 w 609614"/>
                  <a:gd name="connsiteY156" fmla="*/ 330266 h 608697"/>
                  <a:gd name="connsiteX157" fmla="*/ 359546 w 609614"/>
                  <a:gd name="connsiteY157" fmla="*/ 347207 h 608697"/>
                  <a:gd name="connsiteX158" fmla="*/ 341477 w 609614"/>
                  <a:gd name="connsiteY158" fmla="*/ 336803 h 608697"/>
                  <a:gd name="connsiteX159" fmla="*/ 314650 w 609614"/>
                  <a:gd name="connsiteY159" fmla="*/ 352455 h 608697"/>
                  <a:gd name="connsiteX160" fmla="*/ 314650 w 609614"/>
                  <a:gd name="connsiteY160" fmla="*/ 373079 h 608697"/>
                  <a:gd name="connsiteX161" fmla="*/ 295014 w 609614"/>
                  <a:gd name="connsiteY161" fmla="*/ 373079 h 608697"/>
                  <a:gd name="connsiteX162" fmla="*/ 295014 w 609614"/>
                  <a:gd name="connsiteY162" fmla="*/ 352455 h 608697"/>
                  <a:gd name="connsiteX163" fmla="*/ 268279 w 609614"/>
                  <a:gd name="connsiteY163" fmla="*/ 336803 h 608697"/>
                  <a:gd name="connsiteX164" fmla="*/ 250118 w 609614"/>
                  <a:gd name="connsiteY164" fmla="*/ 347207 h 608697"/>
                  <a:gd name="connsiteX165" fmla="*/ 240346 w 609614"/>
                  <a:gd name="connsiteY165" fmla="*/ 330266 h 608697"/>
                  <a:gd name="connsiteX166" fmla="*/ 258415 w 609614"/>
                  <a:gd name="connsiteY166" fmla="*/ 319770 h 608697"/>
                  <a:gd name="connsiteX167" fmla="*/ 255649 w 609614"/>
                  <a:gd name="connsiteY167" fmla="*/ 304394 h 608697"/>
                  <a:gd name="connsiteX168" fmla="*/ 258415 w 609614"/>
                  <a:gd name="connsiteY168" fmla="*/ 288926 h 608697"/>
                  <a:gd name="connsiteX169" fmla="*/ 240346 w 609614"/>
                  <a:gd name="connsiteY169" fmla="*/ 278523 h 608697"/>
                  <a:gd name="connsiteX170" fmla="*/ 250118 w 609614"/>
                  <a:gd name="connsiteY170" fmla="*/ 261490 h 608697"/>
                  <a:gd name="connsiteX171" fmla="*/ 268279 w 609614"/>
                  <a:gd name="connsiteY171" fmla="*/ 271893 h 608697"/>
                  <a:gd name="connsiteX172" fmla="*/ 295014 w 609614"/>
                  <a:gd name="connsiteY172" fmla="*/ 256242 h 608697"/>
                  <a:gd name="connsiteX173" fmla="*/ 304761 w 609614"/>
                  <a:gd name="connsiteY173" fmla="*/ 214926 h 608697"/>
                  <a:gd name="connsiteX174" fmla="*/ 265491 w 609614"/>
                  <a:gd name="connsiteY174" fmla="*/ 236373 h 608697"/>
                  <a:gd name="connsiteX175" fmla="*/ 227143 w 609614"/>
                  <a:gd name="connsiteY175" fmla="*/ 259660 h 608697"/>
                  <a:gd name="connsiteX176" fmla="*/ 226129 w 609614"/>
                  <a:gd name="connsiteY176" fmla="*/ 304394 h 608697"/>
                  <a:gd name="connsiteX177" fmla="*/ 227143 w 609614"/>
                  <a:gd name="connsiteY177" fmla="*/ 349036 h 608697"/>
                  <a:gd name="connsiteX178" fmla="*/ 265491 w 609614"/>
                  <a:gd name="connsiteY178" fmla="*/ 372416 h 608697"/>
                  <a:gd name="connsiteX179" fmla="*/ 304853 w 609614"/>
                  <a:gd name="connsiteY179" fmla="*/ 393863 h 608697"/>
                  <a:gd name="connsiteX180" fmla="*/ 344123 w 609614"/>
                  <a:gd name="connsiteY180" fmla="*/ 372416 h 608697"/>
                  <a:gd name="connsiteX181" fmla="*/ 382471 w 609614"/>
                  <a:gd name="connsiteY181" fmla="*/ 349036 h 608697"/>
                  <a:gd name="connsiteX182" fmla="*/ 383485 w 609614"/>
                  <a:gd name="connsiteY182" fmla="*/ 304394 h 608697"/>
                  <a:gd name="connsiteX183" fmla="*/ 382471 w 609614"/>
                  <a:gd name="connsiteY183" fmla="*/ 259660 h 608697"/>
                  <a:gd name="connsiteX184" fmla="*/ 344123 w 609614"/>
                  <a:gd name="connsiteY184" fmla="*/ 236373 h 608697"/>
                  <a:gd name="connsiteX185" fmla="*/ 304761 w 609614"/>
                  <a:gd name="connsiteY185" fmla="*/ 214926 h 608697"/>
                  <a:gd name="connsiteX186" fmla="*/ 375465 w 609614"/>
                  <a:gd name="connsiteY186" fmla="*/ 182250 h 608697"/>
                  <a:gd name="connsiteX187" fmla="*/ 326424 w 609614"/>
                  <a:gd name="connsiteY187" fmla="*/ 204065 h 608697"/>
                  <a:gd name="connsiteX188" fmla="*/ 353986 w 609614"/>
                  <a:gd name="connsiteY188" fmla="*/ 219344 h 608697"/>
                  <a:gd name="connsiteX189" fmla="*/ 380996 w 609614"/>
                  <a:gd name="connsiteY189" fmla="*/ 235544 h 608697"/>
                  <a:gd name="connsiteX190" fmla="*/ 375465 w 609614"/>
                  <a:gd name="connsiteY190" fmla="*/ 182250 h 608697"/>
                  <a:gd name="connsiteX191" fmla="*/ 234149 w 609614"/>
                  <a:gd name="connsiteY191" fmla="*/ 182250 h 608697"/>
                  <a:gd name="connsiteX192" fmla="*/ 228618 w 609614"/>
                  <a:gd name="connsiteY192" fmla="*/ 235544 h 608697"/>
                  <a:gd name="connsiteX193" fmla="*/ 255628 w 609614"/>
                  <a:gd name="connsiteY193" fmla="*/ 219344 h 608697"/>
                  <a:gd name="connsiteX194" fmla="*/ 283098 w 609614"/>
                  <a:gd name="connsiteY194" fmla="*/ 204157 h 608697"/>
                  <a:gd name="connsiteX195" fmla="*/ 234149 w 609614"/>
                  <a:gd name="connsiteY195" fmla="*/ 182250 h 608697"/>
                  <a:gd name="connsiteX196" fmla="*/ 80389 w 609614"/>
                  <a:gd name="connsiteY196" fmla="*/ 149666 h 608697"/>
                  <a:gd name="connsiteX197" fmla="*/ 57896 w 609614"/>
                  <a:gd name="connsiteY197" fmla="*/ 162000 h 608697"/>
                  <a:gd name="connsiteX198" fmla="*/ 100024 w 609614"/>
                  <a:gd name="connsiteY198" fmla="*/ 247602 h 608697"/>
                  <a:gd name="connsiteX199" fmla="*/ 147866 w 609614"/>
                  <a:gd name="connsiteY199" fmla="*/ 291784 h 608697"/>
                  <a:gd name="connsiteX200" fmla="*/ 208154 w 609614"/>
                  <a:gd name="connsiteY200" fmla="*/ 248615 h 608697"/>
                  <a:gd name="connsiteX201" fmla="*/ 215436 w 609614"/>
                  <a:gd name="connsiteY201" fmla="*/ 175070 h 608697"/>
                  <a:gd name="connsiteX202" fmla="*/ 171004 w 609614"/>
                  <a:gd name="connsiteY202" fmla="*/ 160435 h 608697"/>
                  <a:gd name="connsiteX203" fmla="*/ 127863 w 609614"/>
                  <a:gd name="connsiteY203" fmla="*/ 186576 h 608697"/>
                  <a:gd name="connsiteX204" fmla="*/ 80389 w 609614"/>
                  <a:gd name="connsiteY204" fmla="*/ 149666 h 608697"/>
                  <a:gd name="connsiteX205" fmla="*/ 511250 w 609614"/>
                  <a:gd name="connsiteY205" fmla="*/ 148193 h 608697"/>
                  <a:gd name="connsiteX206" fmla="*/ 462116 w 609614"/>
                  <a:gd name="connsiteY206" fmla="*/ 196333 h 608697"/>
                  <a:gd name="connsiteX207" fmla="*/ 417131 w 609614"/>
                  <a:gd name="connsiteY207" fmla="*/ 166970 h 608697"/>
                  <a:gd name="connsiteX208" fmla="*/ 394178 w 609614"/>
                  <a:gd name="connsiteY208" fmla="*/ 174978 h 608697"/>
                  <a:gd name="connsiteX209" fmla="*/ 401553 w 609614"/>
                  <a:gd name="connsiteY209" fmla="*/ 248615 h 608697"/>
                  <a:gd name="connsiteX210" fmla="*/ 461748 w 609614"/>
                  <a:gd name="connsiteY210" fmla="*/ 291784 h 608697"/>
                  <a:gd name="connsiteX211" fmla="*/ 509590 w 609614"/>
                  <a:gd name="connsiteY211" fmla="*/ 247602 h 608697"/>
                  <a:gd name="connsiteX212" fmla="*/ 551718 w 609614"/>
                  <a:gd name="connsiteY212" fmla="*/ 162000 h 608697"/>
                  <a:gd name="connsiteX213" fmla="*/ 511250 w 609614"/>
                  <a:gd name="connsiteY213" fmla="*/ 148193 h 608697"/>
                  <a:gd name="connsiteX214" fmla="*/ 294963 w 609614"/>
                  <a:gd name="connsiteY214" fmla="*/ 117844 h 608697"/>
                  <a:gd name="connsiteX215" fmla="*/ 314651 w 609614"/>
                  <a:gd name="connsiteY215" fmla="*/ 117844 h 608697"/>
                  <a:gd name="connsiteX216" fmla="*/ 314651 w 609614"/>
                  <a:gd name="connsiteY216" fmla="*/ 137461 h 608697"/>
                  <a:gd name="connsiteX217" fmla="*/ 294963 w 609614"/>
                  <a:gd name="connsiteY217" fmla="*/ 137461 h 608697"/>
                  <a:gd name="connsiteX218" fmla="*/ 462116 w 609614"/>
                  <a:gd name="connsiteY218" fmla="*/ 117818 h 608697"/>
                  <a:gd name="connsiteX219" fmla="*/ 432618 w 609614"/>
                  <a:gd name="connsiteY219" fmla="*/ 147273 h 608697"/>
                  <a:gd name="connsiteX220" fmla="*/ 462116 w 609614"/>
                  <a:gd name="connsiteY220" fmla="*/ 176727 h 608697"/>
                  <a:gd name="connsiteX221" fmla="*/ 491615 w 609614"/>
                  <a:gd name="connsiteY221" fmla="*/ 147273 h 608697"/>
                  <a:gd name="connsiteX222" fmla="*/ 462116 w 609614"/>
                  <a:gd name="connsiteY222" fmla="*/ 117818 h 608697"/>
                  <a:gd name="connsiteX223" fmla="*/ 127863 w 609614"/>
                  <a:gd name="connsiteY223" fmla="*/ 107969 h 608697"/>
                  <a:gd name="connsiteX224" fmla="*/ 98364 w 609614"/>
                  <a:gd name="connsiteY224" fmla="*/ 137424 h 608697"/>
                  <a:gd name="connsiteX225" fmla="*/ 127863 w 609614"/>
                  <a:gd name="connsiteY225" fmla="*/ 166878 h 608697"/>
                  <a:gd name="connsiteX226" fmla="*/ 157361 w 609614"/>
                  <a:gd name="connsiteY226" fmla="*/ 137424 h 608697"/>
                  <a:gd name="connsiteX227" fmla="*/ 127863 w 609614"/>
                  <a:gd name="connsiteY227" fmla="*/ 107969 h 608697"/>
                  <a:gd name="connsiteX228" fmla="*/ 314651 w 609614"/>
                  <a:gd name="connsiteY228" fmla="*/ 98227 h 608697"/>
                  <a:gd name="connsiteX229" fmla="*/ 334339 w 609614"/>
                  <a:gd name="connsiteY229" fmla="*/ 98227 h 608697"/>
                  <a:gd name="connsiteX230" fmla="*/ 334339 w 609614"/>
                  <a:gd name="connsiteY230" fmla="*/ 117844 h 608697"/>
                  <a:gd name="connsiteX231" fmla="*/ 314651 w 609614"/>
                  <a:gd name="connsiteY231" fmla="*/ 117844 h 608697"/>
                  <a:gd name="connsiteX232" fmla="*/ 275346 w 609614"/>
                  <a:gd name="connsiteY232" fmla="*/ 98227 h 608697"/>
                  <a:gd name="connsiteX233" fmla="*/ 294963 w 609614"/>
                  <a:gd name="connsiteY233" fmla="*/ 98227 h 608697"/>
                  <a:gd name="connsiteX234" fmla="*/ 294963 w 609614"/>
                  <a:gd name="connsiteY234" fmla="*/ 117844 h 608697"/>
                  <a:gd name="connsiteX235" fmla="*/ 275346 w 609614"/>
                  <a:gd name="connsiteY235" fmla="*/ 117844 h 608697"/>
                  <a:gd name="connsiteX236" fmla="*/ 550621 w 609614"/>
                  <a:gd name="connsiteY236" fmla="*/ 78539 h 608697"/>
                  <a:gd name="connsiteX237" fmla="*/ 570309 w 609614"/>
                  <a:gd name="connsiteY237" fmla="*/ 78539 h 608697"/>
                  <a:gd name="connsiteX238" fmla="*/ 570309 w 609614"/>
                  <a:gd name="connsiteY238" fmla="*/ 98227 h 608697"/>
                  <a:gd name="connsiteX239" fmla="*/ 550621 w 609614"/>
                  <a:gd name="connsiteY239" fmla="*/ 98227 h 608697"/>
                  <a:gd name="connsiteX240" fmla="*/ 294963 w 609614"/>
                  <a:gd name="connsiteY240" fmla="*/ 78539 h 608697"/>
                  <a:gd name="connsiteX241" fmla="*/ 314651 w 609614"/>
                  <a:gd name="connsiteY241" fmla="*/ 78539 h 608697"/>
                  <a:gd name="connsiteX242" fmla="*/ 314651 w 609614"/>
                  <a:gd name="connsiteY242" fmla="*/ 98227 h 608697"/>
                  <a:gd name="connsiteX243" fmla="*/ 294963 w 609614"/>
                  <a:gd name="connsiteY243" fmla="*/ 98227 h 608697"/>
                  <a:gd name="connsiteX244" fmla="*/ 588304 w 609614"/>
                  <a:gd name="connsiteY244" fmla="*/ 62944 h 608697"/>
                  <a:gd name="connsiteX245" fmla="*/ 602205 w 609614"/>
                  <a:gd name="connsiteY245" fmla="*/ 76845 h 608697"/>
                  <a:gd name="connsiteX246" fmla="*/ 588304 w 609614"/>
                  <a:gd name="connsiteY246" fmla="*/ 90747 h 608697"/>
                  <a:gd name="connsiteX247" fmla="*/ 574402 w 609614"/>
                  <a:gd name="connsiteY247" fmla="*/ 76845 h 608697"/>
                  <a:gd name="connsiteX248" fmla="*/ 532628 w 609614"/>
                  <a:gd name="connsiteY248" fmla="*/ 62944 h 608697"/>
                  <a:gd name="connsiteX249" fmla="*/ 546529 w 609614"/>
                  <a:gd name="connsiteY249" fmla="*/ 76845 h 608697"/>
                  <a:gd name="connsiteX250" fmla="*/ 532628 w 609614"/>
                  <a:gd name="connsiteY250" fmla="*/ 90747 h 608697"/>
                  <a:gd name="connsiteX251" fmla="*/ 518726 w 609614"/>
                  <a:gd name="connsiteY251" fmla="*/ 76845 h 608697"/>
                  <a:gd name="connsiteX252" fmla="*/ 29496 w 609614"/>
                  <a:gd name="connsiteY252" fmla="*/ 49043 h 608697"/>
                  <a:gd name="connsiteX253" fmla="*/ 49113 w 609614"/>
                  <a:gd name="connsiteY253" fmla="*/ 49043 h 608697"/>
                  <a:gd name="connsiteX254" fmla="*/ 49113 w 609614"/>
                  <a:gd name="connsiteY254" fmla="*/ 78539 h 608697"/>
                  <a:gd name="connsiteX255" fmla="*/ 29496 w 609614"/>
                  <a:gd name="connsiteY255" fmla="*/ 78539 h 608697"/>
                  <a:gd name="connsiteX256" fmla="*/ 589997 w 609614"/>
                  <a:gd name="connsiteY256" fmla="*/ 39305 h 608697"/>
                  <a:gd name="connsiteX257" fmla="*/ 609614 w 609614"/>
                  <a:gd name="connsiteY257" fmla="*/ 39305 h 608697"/>
                  <a:gd name="connsiteX258" fmla="*/ 609614 w 609614"/>
                  <a:gd name="connsiteY258" fmla="*/ 58922 h 608697"/>
                  <a:gd name="connsiteX259" fmla="*/ 589997 w 609614"/>
                  <a:gd name="connsiteY259" fmla="*/ 58922 h 608697"/>
                  <a:gd name="connsiteX260" fmla="*/ 511316 w 609614"/>
                  <a:gd name="connsiteY260" fmla="*/ 39305 h 608697"/>
                  <a:gd name="connsiteX261" fmla="*/ 531004 w 609614"/>
                  <a:gd name="connsiteY261" fmla="*/ 39305 h 608697"/>
                  <a:gd name="connsiteX262" fmla="*/ 531004 w 609614"/>
                  <a:gd name="connsiteY262" fmla="*/ 58922 h 608697"/>
                  <a:gd name="connsiteX263" fmla="*/ 511316 w 609614"/>
                  <a:gd name="connsiteY263" fmla="*/ 58922 h 608697"/>
                  <a:gd name="connsiteX264" fmla="*/ 49113 w 609614"/>
                  <a:gd name="connsiteY264" fmla="*/ 29426 h 608697"/>
                  <a:gd name="connsiteX265" fmla="*/ 78609 w 609614"/>
                  <a:gd name="connsiteY265" fmla="*/ 29426 h 608697"/>
                  <a:gd name="connsiteX266" fmla="*/ 78609 w 609614"/>
                  <a:gd name="connsiteY266" fmla="*/ 49043 h 608697"/>
                  <a:gd name="connsiteX267" fmla="*/ 49113 w 609614"/>
                  <a:gd name="connsiteY267" fmla="*/ 49043 h 608697"/>
                  <a:gd name="connsiteX268" fmla="*/ 0 w 609614"/>
                  <a:gd name="connsiteY268" fmla="*/ 29426 h 608697"/>
                  <a:gd name="connsiteX269" fmla="*/ 29496 w 609614"/>
                  <a:gd name="connsiteY269" fmla="*/ 29426 h 608697"/>
                  <a:gd name="connsiteX270" fmla="*/ 29496 w 609614"/>
                  <a:gd name="connsiteY270" fmla="*/ 49043 h 608697"/>
                  <a:gd name="connsiteX271" fmla="*/ 0 w 609614"/>
                  <a:gd name="connsiteY271" fmla="*/ 49043 h 608697"/>
                  <a:gd name="connsiteX272" fmla="*/ 304853 w 609614"/>
                  <a:gd name="connsiteY272" fmla="*/ 19605 h 608697"/>
                  <a:gd name="connsiteX273" fmla="*/ 237191 w 609614"/>
                  <a:gd name="connsiteY273" fmla="*/ 162368 h 608697"/>
                  <a:gd name="connsiteX274" fmla="*/ 304853 w 609614"/>
                  <a:gd name="connsiteY274" fmla="*/ 192835 h 608697"/>
                  <a:gd name="connsiteX275" fmla="*/ 372423 w 609614"/>
                  <a:gd name="connsiteY275" fmla="*/ 162368 h 608697"/>
                  <a:gd name="connsiteX276" fmla="*/ 304853 w 609614"/>
                  <a:gd name="connsiteY276" fmla="*/ 19605 h 608697"/>
                  <a:gd name="connsiteX277" fmla="*/ 588314 w 609614"/>
                  <a:gd name="connsiteY277" fmla="*/ 7480 h 608697"/>
                  <a:gd name="connsiteX278" fmla="*/ 602134 w 609614"/>
                  <a:gd name="connsiteY278" fmla="*/ 21381 h 608697"/>
                  <a:gd name="connsiteX279" fmla="*/ 588314 w 609614"/>
                  <a:gd name="connsiteY279" fmla="*/ 35283 h 608697"/>
                  <a:gd name="connsiteX280" fmla="*/ 574402 w 609614"/>
                  <a:gd name="connsiteY280" fmla="*/ 21381 h 608697"/>
                  <a:gd name="connsiteX281" fmla="*/ 532628 w 609614"/>
                  <a:gd name="connsiteY281" fmla="*/ 7480 h 608697"/>
                  <a:gd name="connsiteX282" fmla="*/ 546529 w 609614"/>
                  <a:gd name="connsiteY282" fmla="*/ 21381 h 608697"/>
                  <a:gd name="connsiteX283" fmla="*/ 532628 w 609614"/>
                  <a:gd name="connsiteY283" fmla="*/ 35283 h 608697"/>
                  <a:gd name="connsiteX284" fmla="*/ 518726 w 609614"/>
                  <a:gd name="connsiteY284" fmla="*/ 21381 h 608697"/>
                  <a:gd name="connsiteX285" fmla="*/ 550621 w 609614"/>
                  <a:gd name="connsiteY285" fmla="*/ 0 h 608697"/>
                  <a:gd name="connsiteX286" fmla="*/ 570309 w 609614"/>
                  <a:gd name="connsiteY286" fmla="*/ 0 h 608697"/>
                  <a:gd name="connsiteX287" fmla="*/ 570309 w 609614"/>
                  <a:gd name="connsiteY287" fmla="*/ 19617 h 608697"/>
                  <a:gd name="connsiteX288" fmla="*/ 550621 w 609614"/>
                  <a:gd name="connsiteY288" fmla="*/ 19617 h 608697"/>
                  <a:gd name="connsiteX289" fmla="*/ 304853 w 609614"/>
                  <a:gd name="connsiteY289" fmla="*/ 0 h 608697"/>
                  <a:gd name="connsiteX290" fmla="*/ 391044 w 609614"/>
                  <a:gd name="connsiteY290" fmla="*/ 155188 h 608697"/>
                  <a:gd name="connsiteX291" fmla="*/ 412983 w 609614"/>
                  <a:gd name="connsiteY291" fmla="*/ 147641 h 608697"/>
                  <a:gd name="connsiteX292" fmla="*/ 412983 w 609614"/>
                  <a:gd name="connsiteY292" fmla="*/ 147273 h 608697"/>
                  <a:gd name="connsiteX293" fmla="*/ 462116 w 609614"/>
                  <a:gd name="connsiteY293" fmla="*/ 98212 h 608697"/>
                  <a:gd name="connsiteX294" fmla="*/ 507562 w 609614"/>
                  <a:gd name="connsiteY294" fmla="*/ 128679 h 608697"/>
                  <a:gd name="connsiteX295" fmla="*/ 568772 w 609614"/>
                  <a:gd name="connsiteY295" fmla="*/ 152151 h 608697"/>
                  <a:gd name="connsiteX296" fmla="*/ 523879 w 609614"/>
                  <a:gd name="connsiteY296" fmla="*/ 261041 h 608697"/>
                  <a:gd name="connsiteX297" fmla="*/ 477234 w 609614"/>
                  <a:gd name="connsiteY297" fmla="*/ 304394 h 608697"/>
                  <a:gd name="connsiteX298" fmla="*/ 496501 w 609614"/>
                  <a:gd name="connsiteY298" fmla="*/ 321055 h 608697"/>
                  <a:gd name="connsiteX299" fmla="*/ 521113 w 609614"/>
                  <a:gd name="connsiteY299" fmla="*/ 314151 h 608697"/>
                  <a:gd name="connsiteX300" fmla="*/ 570339 w 609614"/>
                  <a:gd name="connsiteY300" fmla="*/ 363303 h 608697"/>
                  <a:gd name="connsiteX301" fmla="*/ 559553 w 609614"/>
                  <a:gd name="connsiteY301" fmla="*/ 393586 h 608697"/>
                  <a:gd name="connsiteX302" fmla="*/ 568772 w 609614"/>
                  <a:gd name="connsiteY302" fmla="*/ 456546 h 608697"/>
                  <a:gd name="connsiteX303" fmla="*/ 511250 w 609614"/>
                  <a:gd name="connsiteY303" fmla="*/ 480293 h 608697"/>
                  <a:gd name="connsiteX304" fmla="*/ 391044 w 609614"/>
                  <a:gd name="connsiteY304" fmla="*/ 453508 h 608697"/>
                  <a:gd name="connsiteX305" fmla="*/ 386435 w 609614"/>
                  <a:gd name="connsiteY305" fmla="*/ 477072 h 608697"/>
                  <a:gd name="connsiteX306" fmla="*/ 412983 w 609614"/>
                  <a:gd name="connsiteY306" fmla="*/ 520333 h 608697"/>
                  <a:gd name="connsiteX307" fmla="*/ 363850 w 609614"/>
                  <a:gd name="connsiteY307" fmla="*/ 569486 h 608697"/>
                  <a:gd name="connsiteX308" fmla="*/ 355185 w 609614"/>
                  <a:gd name="connsiteY308" fmla="*/ 568565 h 608697"/>
                  <a:gd name="connsiteX309" fmla="*/ 304853 w 609614"/>
                  <a:gd name="connsiteY309" fmla="*/ 608697 h 608697"/>
                  <a:gd name="connsiteX310" fmla="*/ 218570 w 609614"/>
                  <a:gd name="connsiteY310" fmla="*/ 453508 h 608697"/>
                  <a:gd name="connsiteX311" fmla="*/ 98364 w 609614"/>
                  <a:gd name="connsiteY311" fmla="*/ 480293 h 608697"/>
                  <a:gd name="connsiteX312" fmla="*/ 40843 w 609614"/>
                  <a:gd name="connsiteY312" fmla="*/ 456546 h 608697"/>
                  <a:gd name="connsiteX313" fmla="*/ 53564 w 609614"/>
                  <a:gd name="connsiteY313" fmla="*/ 387972 h 608697"/>
                  <a:gd name="connsiteX314" fmla="*/ 39368 w 609614"/>
                  <a:gd name="connsiteY314" fmla="*/ 353455 h 608697"/>
                  <a:gd name="connsiteX315" fmla="*/ 88501 w 609614"/>
                  <a:gd name="connsiteY315" fmla="*/ 304394 h 608697"/>
                  <a:gd name="connsiteX316" fmla="*/ 119382 w 609614"/>
                  <a:gd name="connsiteY316" fmla="*/ 315532 h 608697"/>
                  <a:gd name="connsiteX317" fmla="*/ 132380 w 609614"/>
                  <a:gd name="connsiteY317" fmla="*/ 304394 h 608697"/>
                  <a:gd name="connsiteX318" fmla="*/ 85735 w 609614"/>
                  <a:gd name="connsiteY318" fmla="*/ 261041 h 608697"/>
                  <a:gd name="connsiteX319" fmla="*/ 40843 w 609614"/>
                  <a:gd name="connsiteY319" fmla="*/ 152151 h 608697"/>
                  <a:gd name="connsiteX320" fmla="*/ 79467 w 609614"/>
                  <a:gd name="connsiteY320" fmla="*/ 129968 h 608697"/>
                  <a:gd name="connsiteX321" fmla="*/ 127863 w 609614"/>
                  <a:gd name="connsiteY321" fmla="*/ 88363 h 608697"/>
                  <a:gd name="connsiteX322" fmla="*/ 176996 w 609614"/>
                  <a:gd name="connsiteY322" fmla="*/ 137424 h 608697"/>
                  <a:gd name="connsiteX323" fmla="*/ 176535 w 609614"/>
                  <a:gd name="connsiteY323" fmla="*/ 141566 h 608697"/>
                  <a:gd name="connsiteX324" fmla="*/ 218570 w 609614"/>
                  <a:gd name="connsiteY324" fmla="*/ 155281 h 608697"/>
                  <a:gd name="connsiteX325" fmla="*/ 304853 w 609614"/>
                  <a:gd name="connsiteY325" fmla="*/ 0 h 608697"/>
                  <a:gd name="connsiteX326" fmla="*/ 29496 w 609614"/>
                  <a:gd name="connsiteY326" fmla="*/ 0 h 608697"/>
                  <a:gd name="connsiteX327" fmla="*/ 49113 w 609614"/>
                  <a:gd name="connsiteY327" fmla="*/ 0 h 608697"/>
                  <a:gd name="connsiteX328" fmla="*/ 49113 w 609614"/>
                  <a:gd name="connsiteY328" fmla="*/ 29426 h 608697"/>
                  <a:gd name="connsiteX329" fmla="*/ 29496 w 609614"/>
                  <a:gd name="connsiteY329" fmla="*/ 29426 h 60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</a:cxnLst>
                <a:rect l="l" t="t" r="r" b="b"/>
                <a:pathLst>
                  <a:path w="609614" h="608697">
                    <a:moveTo>
                      <a:pt x="137602" y="589080"/>
                    </a:moveTo>
                    <a:lnTo>
                      <a:pt x="157360" y="589080"/>
                    </a:lnTo>
                    <a:lnTo>
                      <a:pt x="157360" y="608697"/>
                    </a:lnTo>
                    <a:lnTo>
                      <a:pt x="137602" y="608697"/>
                    </a:lnTo>
                    <a:close/>
                    <a:moveTo>
                      <a:pt x="175331" y="573555"/>
                    </a:moveTo>
                    <a:lnTo>
                      <a:pt x="189186" y="587457"/>
                    </a:lnTo>
                    <a:lnTo>
                      <a:pt x="175331" y="601358"/>
                    </a:lnTo>
                    <a:lnTo>
                      <a:pt x="161383" y="587457"/>
                    </a:lnTo>
                    <a:close/>
                    <a:moveTo>
                      <a:pt x="119750" y="573555"/>
                    </a:moveTo>
                    <a:lnTo>
                      <a:pt x="133651" y="587457"/>
                    </a:lnTo>
                    <a:lnTo>
                      <a:pt x="119750" y="601358"/>
                    </a:lnTo>
                    <a:lnTo>
                      <a:pt x="105848" y="587457"/>
                    </a:lnTo>
                    <a:close/>
                    <a:moveTo>
                      <a:pt x="531004" y="569463"/>
                    </a:moveTo>
                    <a:lnTo>
                      <a:pt x="550621" y="569463"/>
                    </a:lnTo>
                    <a:lnTo>
                      <a:pt x="550621" y="589080"/>
                    </a:lnTo>
                    <a:lnTo>
                      <a:pt x="531004" y="589080"/>
                    </a:lnTo>
                    <a:close/>
                    <a:moveTo>
                      <a:pt x="568581" y="553938"/>
                    </a:moveTo>
                    <a:lnTo>
                      <a:pt x="582517" y="567758"/>
                    </a:lnTo>
                    <a:lnTo>
                      <a:pt x="568581" y="581670"/>
                    </a:lnTo>
                    <a:lnTo>
                      <a:pt x="554644" y="567758"/>
                    </a:lnTo>
                    <a:close/>
                    <a:moveTo>
                      <a:pt x="513011" y="553938"/>
                    </a:moveTo>
                    <a:lnTo>
                      <a:pt x="526912" y="567850"/>
                    </a:lnTo>
                    <a:lnTo>
                      <a:pt x="513011" y="581670"/>
                    </a:lnTo>
                    <a:lnTo>
                      <a:pt x="499109" y="567850"/>
                    </a:lnTo>
                    <a:close/>
                    <a:moveTo>
                      <a:pt x="176978" y="549775"/>
                    </a:moveTo>
                    <a:lnTo>
                      <a:pt x="196595" y="549775"/>
                    </a:lnTo>
                    <a:lnTo>
                      <a:pt x="196595" y="569463"/>
                    </a:lnTo>
                    <a:lnTo>
                      <a:pt x="176978" y="569463"/>
                    </a:lnTo>
                    <a:close/>
                    <a:moveTo>
                      <a:pt x="98368" y="549775"/>
                    </a:moveTo>
                    <a:lnTo>
                      <a:pt x="117985" y="549775"/>
                    </a:lnTo>
                    <a:lnTo>
                      <a:pt x="117985" y="569463"/>
                    </a:lnTo>
                    <a:lnTo>
                      <a:pt x="98368" y="569463"/>
                    </a:lnTo>
                    <a:close/>
                    <a:moveTo>
                      <a:pt x="570309" y="530158"/>
                    </a:moveTo>
                    <a:lnTo>
                      <a:pt x="589997" y="530158"/>
                    </a:lnTo>
                    <a:lnTo>
                      <a:pt x="589997" y="549775"/>
                    </a:lnTo>
                    <a:lnTo>
                      <a:pt x="570309" y="549775"/>
                    </a:lnTo>
                    <a:close/>
                    <a:moveTo>
                      <a:pt x="491629" y="530158"/>
                    </a:moveTo>
                    <a:lnTo>
                      <a:pt x="511317" y="530158"/>
                    </a:lnTo>
                    <a:lnTo>
                      <a:pt x="511317" y="549775"/>
                    </a:lnTo>
                    <a:lnTo>
                      <a:pt x="491629" y="549775"/>
                    </a:lnTo>
                    <a:close/>
                    <a:moveTo>
                      <a:pt x="19617" y="530158"/>
                    </a:moveTo>
                    <a:lnTo>
                      <a:pt x="39375" y="530158"/>
                    </a:lnTo>
                    <a:lnTo>
                      <a:pt x="39375" y="549775"/>
                    </a:lnTo>
                    <a:lnTo>
                      <a:pt x="19617" y="549775"/>
                    </a:lnTo>
                    <a:close/>
                    <a:moveTo>
                      <a:pt x="175238" y="517950"/>
                    </a:moveTo>
                    <a:lnTo>
                      <a:pt x="189186" y="531852"/>
                    </a:lnTo>
                    <a:lnTo>
                      <a:pt x="175238" y="545753"/>
                    </a:lnTo>
                    <a:lnTo>
                      <a:pt x="161383" y="531852"/>
                    </a:lnTo>
                    <a:close/>
                    <a:moveTo>
                      <a:pt x="119750" y="517950"/>
                    </a:moveTo>
                    <a:lnTo>
                      <a:pt x="133651" y="531852"/>
                    </a:lnTo>
                    <a:lnTo>
                      <a:pt x="119750" y="545753"/>
                    </a:lnTo>
                    <a:lnTo>
                      <a:pt x="105848" y="531852"/>
                    </a:lnTo>
                    <a:close/>
                    <a:moveTo>
                      <a:pt x="137602" y="510611"/>
                    </a:moveTo>
                    <a:lnTo>
                      <a:pt x="157360" y="510611"/>
                    </a:lnTo>
                    <a:lnTo>
                      <a:pt x="157360" y="530158"/>
                    </a:lnTo>
                    <a:lnTo>
                      <a:pt x="137602" y="530158"/>
                    </a:lnTo>
                    <a:close/>
                    <a:moveTo>
                      <a:pt x="39375" y="510611"/>
                    </a:moveTo>
                    <a:lnTo>
                      <a:pt x="58992" y="510611"/>
                    </a:lnTo>
                    <a:lnTo>
                      <a:pt x="58992" y="530158"/>
                    </a:lnTo>
                    <a:lnTo>
                      <a:pt x="39375" y="530158"/>
                    </a:lnTo>
                    <a:close/>
                    <a:moveTo>
                      <a:pt x="0" y="510611"/>
                    </a:moveTo>
                    <a:lnTo>
                      <a:pt x="19617" y="510611"/>
                    </a:lnTo>
                    <a:lnTo>
                      <a:pt x="19617" y="530158"/>
                    </a:lnTo>
                    <a:lnTo>
                      <a:pt x="0" y="530158"/>
                    </a:lnTo>
                    <a:close/>
                    <a:moveTo>
                      <a:pt x="568581" y="498333"/>
                    </a:moveTo>
                    <a:lnTo>
                      <a:pt x="582517" y="512245"/>
                    </a:lnTo>
                    <a:lnTo>
                      <a:pt x="568581" y="526065"/>
                    </a:lnTo>
                    <a:lnTo>
                      <a:pt x="554644" y="512245"/>
                    </a:lnTo>
                    <a:close/>
                    <a:moveTo>
                      <a:pt x="513011" y="498333"/>
                    </a:moveTo>
                    <a:lnTo>
                      <a:pt x="526912" y="512234"/>
                    </a:lnTo>
                    <a:lnTo>
                      <a:pt x="513011" y="526136"/>
                    </a:lnTo>
                    <a:lnTo>
                      <a:pt x="499109" y="512234"/>
                    </a:lnTo>
                    <a:close/>
                    <a:moveTo>
                      <a:pt x="363850" y="490879"/>
                    </a:moveTo>
                    <a:cubicBezTo>
                      <a:pt x="347534" y="490879"/>
                      <a:pt x="334352" y="504133"/>
                      <a:pt x="334352" y="520333"/>
                    </a:cubicBezTo>
                    <a:cubicBezTo>
                      <a:pt x="334352" y="536626"/>
                      <a:pt x="347534" y="549788"/>
                      <a:pt x="363850" y="549788"/>
                    </a:cubicBezTo>
                    <a:cubicBezTo>
                      <a:pt x="380074" y="549788"/>
                      <a:pt x="393348" y="536626"/>
                      <a:pt x="393348" y="520333"/>
                    </a:cubicBezTo>
                    <a:cubicBezTo>
                      <a:pt x="393348" y="504133"/>
                      <a:pt x="380074" y="490879"/>
                      <a:pt x="363850" y="490879"/>
                    </a:cubicBezTo>
                    <a:close/>
                    <a:moveTo>
                      <a:pt x="531004" y="490853"/>
                    </a:moveTo>
                    <a:lnTo>
                      <a:pt x="550621" y="490853"/>
                    </a:lnTo>
                    <a:lnTo>
                      <a:pt x="550621" y="510611"/>
                    </a:lnTo>
                    <a:lnTo>
                      <a:pt x="531004" y="510611"/>
                    </a:lnTo>
                    <a:close/>
                    <a:moveTo>
                      <a:pt x="19617" y="490853"/>
                    </a:moveTo>
                    <a:lnTo>
                      <a:pt x="39375" y="490853"/>
                    </a:lnTo>
                    <a:lnTo>
                      <a:pt x="39375" y="510611"/>
                    </a:lnTo>
                    <a:lnTo>
                      <a:pt x="19617" y="510611"/>
                    </a:lnTo>
                    <a:close/>
                    <a:moveTo>
                      <a:pt x="304853" y="415861"/>
                    </a:moveTo>
                    <a:cubicBezTo>
                      <a:pt x="282176" y="427183"/>
                      <a:pt x="259407" y="437492"/>
                      <a:pt x="237191" y="446328"/>
                    </a:cubicBezTo>
                    <a:cubicBezTo>
                      <a:pt x="252033" y="534509"/>
                      <a:pt x="279411" y="589092"/>
                      <a:pt x="304853" y="589092"/>
                    </a:cubicBezTo>
                    <a:cubicBezTo>
                      <a:pt x="315178" y="589092"/>
                      <a:pt x="326332" y="579335"/>
                      <a:pt x="336840" y="561294"/>
                    </a:cubicBezTo>
                    <a:cubicBezTo>
                      <a:pt x="323474" y="552549"/>
                      <a:pt x="314625" y="537454"/>
                      <a:pt x="314625" y="520333"/>
                    </a:cubicBezTo>
                    <a:cubicBezTo>
                      <a:pt x="314625" y="493272"/>
                      <a:pt x="336748" y="471273"/>
                      <a:pt x="363850" y="471273"/>
                    </a:cubicBezTo>
                    <a:cubicBezTo>
                      <a:pt x="365048" y="471273"/>
                      <a:pt x="366247" y="471549"/>
                      <a:pt x="367537" y="471641"/>
                    </a:cubicBezTo>
                    <a:cubicBezTo>
                      <a:pt x="369289" y="463449"/>
                      <a:pt x="370856" y="454981"/>
                      <a:pt x="372331" y="446328"/>
                    </a:cubicBezTo>
                    <a:cubicBezTo>
                      <a:pt x="350115" y="437400"/>
                      <a:pt x="327346" y="427183"/>
                      <a:pt x="304853" y="415861"/>
                    </a:cubicBezTo>
                    <a:close/>
                    <a:moveTo>
                      <a:pt x="380996" y="373244"/>
                    </a:moveTo>
                    <a:cubicBezTo>
                      <a:pt x="372146" y="378675"/>
                      <a:pt x="363205" y="384106"/>
                      <a:pt x="353986" y="389352"/>
                    </a:cubicBezTo>
                    <a:cubicBezTo>
                      <a:pt x="344860" y="394599"/>
                      <a:pt x="335642" y="399661"/>
                      <a:pt x="326332" y="404632"/>
                    </a:cubicBezTo>
                    <a:cubicBezTo>
                      <a:pt x="343293" y="412824"/>
                      <a:pt x="359702" y="420096"/>
                      <a:pt x="375373" y="426539"/>
                    </a:cubicBezTo>
                    <a:cubicBezTo>
                      <a:pt x="377770" y="409326"/>
                      <a:pt x="379705" y="391561"/>
                      <a:pt x="380996" y="373244"/>
                    </a:cubicBezTo>
                    <a:close/>
                    <a:moveTo>
                      <a:pt x="228618" y="373152"/>
                    </a:moveTo>
                    <a:cubicBezTo>
                      <a:pt x="230001" y="391930"/>
                      <a:pt x="231845" y="409786"/>
                      <a:pt x="234149" y="426539"/>
                    </a:cubicBezTo>
                    <a:cubicBezTo>
                      <a:pt x="249912" y="420188"/>
                      <a:pt x="266321" y="412916"/>
                      <a:pt x="283282" y="404632"/>
                    </a:cubicBezTo>
                    <a:cubicBezTo>
                      <a:pt x="273972" y="399661"/>
                      <a:pt x="264754" y="394599"/>
                      <a:pt x="255628" y="389352"/>
                    </a:cubicBezTo>
                    <a:cubicBezTo>
                      <a:pt x="246502" y="384106"/>
                      <a:pt x="237468" y="378675"/>
                      <a:pt x="228618" y="373152"/>
                    </a:cubicBezTo>
                    <a:close/>
                    <a:moveTo>
                      <a:pt x="521113" y="333849"/>
                    </a:moveTo>
                    <a:cubicBezTo>
                      <a:pt x="504889" y="333849"/>
                      <a:pt x="491615" y="347011"/>
                      <a:pt x="491615" y="363303"/>
                    </a:cubicBezTo>
                    <a:cubicBezTo>
                      <a:pt x="491615" y="379503"/>
                      <a:pt x="504889" y="392758"/>
                      <a:pt x="521113" y="392758"/>
                    </a:cubicBezTo>
                    <a:cubicBezTo>
                      <a:pt x="537430" y="392758"/>
                      <a:pt x="550612" y="379503"/>
                      <a:pt x="550612" y="363303"/>
                    </a:cubicBezTo>
                    <a:cubicBezTo>
                      <a:pt x="550612" y="347011"/>
                      <a:pt x="537430" y="333849"/>
                      <a:pt x="521113" y="333849"/>
                    </a:cubicBezTo>
                    <a:close/>
                    <a:moveTo>
                      <a:pt x="88501" y="324000"/>
                    </a:moveTo>
                    <a:cubicBezTo>
                      <a:pt x="72277" y="324000"/>
                      <a:pt x="59002" y="337255"/>
                      <a:pt x="59002" y="353455"/>
                    </a:cubicBezTo>
                    <a:cubicBezTo>
                      <a:pt x="59002" y="369655"/>
                      <a:pt x="72277" y="382909"/>
                      <a:pt x="88501" y="382909"/>
                    </a:cubicBezTo>
                    <a:cubicBezTo>
                      <a:pt x="104725" y="382909"/>
                      <a:pt x="117999" y="369655"/>
                      <a:pt x="117999" y="353455"/>
                    </a:cubicBezTo>
                    <a:cubicBezTo>
                      <a:pt x="117999" y="337255"/>
                      <a:pt x="104725" y="324000"/>
                      <a:pt x="88501" y="324000"/>
                    </a:cubicBezTo>
                    <a:close/>
                    <a:moveTo>
                      <a:pt x="461748" y="317005"/>
                    </a:moveTo>
                    <a:cubicBezTo>
                      <a:pt x="443127" y="331548"/>
                      <a:pt x="423031" y="346091"/>
                      <a:pt x="401553" y="360174"/>
                    </a:cubicBezTo>
                    <a:cubicBezTo>
                      <a:pt x="400078" y="385763"/>
                      <a:pt x="397589" y="410431"/>
                      <a:pt x="394178" y="433810"/>
                    </a:cubicBezTo>
                    <a:cubicBezTo>
                      <a:pt x="477972" y="465106"/>
                      <a:pt x="539089" y="468696"/>
                      <a:pt x="551718" y="446697"/>
                    </a:cubicBezTo>
                    <a:cubicBezTo>
                      <a:pt x="556788" y="438044"/>
                      <a:pt x="554115" y="423777"/>
                      <a:pt x="544343" y="406289"/>
                    </a:cubicBezTo>
                    <a:cubicBezTo>
                      <a:pt x="537337" y="410063"/>
                      <a:pt x="529594" y="412364"/>
                      <a:pt x="521113" y="412364"/>
                    </a:cubicBezTo>
                    <a:cubicBezTo>
                      <a:pt x="494012" y="412364"/>
                      <a:pt x="471980" y="390365"/>
                      <a:pt x="471980" y="363303"/>
                    </a:cubicBezTo>
                    <a:cubicBezTo>
                      <a:pt x="471980" y="352350"/>
                      <a:pt x="475667" y="342409"/>
                      <a:pt x="481751" y="334217"/>
                    </a:cubicBezTo>
                    <a:cubicBezTo>
                      <a:pt x="475299" y="328418"/>
                      <a:pt x="468661" y="322711"/>
                      <a:pt x="461748" y="317005"/>
                    </a:cubicBezTo>
                    <a:close/>
                    <a:moveTo>
                      <a:pt x="147959" y="317005"/>
                    </a:moveTo>
                    <a:cubicBezTo>
                      <a:pt x="142428" y="321515"/>
                      <a:pt x="136989" y="326117"/>
                      <a:pt x="131827" y="330719"/>
                    </a:cubicBezTo>
                    <a:cubicBezTo>
                      <a:pt x="135422" y="337531"/>
                      <a:pt x="137634" y="345262"/>
                      <a:pt x="137634" y="353455"/>
                    </a:cubicBezTo>
                    <a:cubicBezTo>
                      <a:pt x="137634" y="380516"/>
                      <a:pt x="115603" y="402515"/>
                      <a:pt x="88501" y="402515"/>
                    </a:cubicBezTo>
                    <a:cubicBezTo>
                      <a:pt x="81956" y="402515"/>
                      <a:pt x="75595" y="401226"/>
                      <a:pt x="69880" y="398833"/>
                    </a:cubicBezTo>
                    <a:cubicBezTo>
                      <a:pt x="56421" y="419819"/>
                      <a:pt x="52089" y="436664"/>
                      <a:pt x="57896" y="446697"/>
                    </a:cubicBezTo>
                    <a:cubicBezTo>
                      <a:pt x="70617" y="468696"/>
                      <a:pt x="131642" y="465106"/>
                      <a:pt x="215528" y="433810"/>
                    </a:cubicBezTo>
                    <a:cubicBezTo>
                      <a:pt x="212118" y="410155"/>
                      <a:pt x="209629" y="385302"/>
                      <a:pt x="208154" y="360174"/>
                    </a:cubicBezTo>
                    <a:cubicBezTo>
                      <a:pt x="186583" y="346091"/>
                      <a:pt x="166487" y="331548"/>
                      <a:pt x="147959" y="317005"/>
                    </a:cubicBezTo>
                    <a:close/>
                    <a:moveTo>
                      <a:pt x="304878" y="274932"/>
                    </a:moveTo>
                    <a:cubicBezTo>
                      <a:pt x="288561" y="274932"/>
                      <a:pt x="275378" y="288098"/>
                      <a:pt x="275378" y="304394"/>
                    </a:cubicBezTo>
                    <a:cubicBezTo>
                      <a:pt x="275378" y="320599"/>
                      <a:pt x="288561" y="333857"/>
                      <a:pt x="304878" y="333857"/>
                    </a:cubicBezTo>
                    <a:cubicBezTo>
                      <a:pt x="321103" y="333857"/>
                      <a:pt x="334378" y="320599"/>
                      <a:pt x="334378" y="304394"/>
                    </a:cubicBezTo>
                    <a:cubicBezTo>
                      <a:pt x="334378" y="288098"/>
                      <a:pt x="321103" y="274932"/>
                      <a:pt x="304878" y="274932"/>
                    </a:cubicBezTo>
                    <a:close/>
                    <a:moveTo>
                      <a:pt x="402567" y="272915"/>
                    </a:moveTo>
                    <a:cubicBezTo>
                      <a:pt x="402935" y="283408"/>
                      <a:pt x="403120" y="293901"/>
                      <a:pt x="403120" y="304394"/>
                    </a:cubicBezTo>
                    <a:cubicBezTo>
                      <a:pt x="403120" y="314980"/>
                      <a:pt x="402935" y="325381"/>
                      <a:pt x="402567" y="335782"/>
                    </a:cubicBezTo>
                    <a:cubicBezTo>
                      <a:pt x="417869" y="325381"/>
                      <a:pt x="432342" y="314887"/>
                      <a:pt x="445985" y="304394"/>
                    </a:cubicBezTo>
                    <a:cubicBezTo>
                      <a:pt x="432342" y="293717"/>
                      <a:pt x="417869" y="283224"/>
                      <a:pt x="402567" y="272915"/>
                    </a:cubicBezTo>
                    <a:close/>
                    <a:moveTo>
                      <a:pt x="207048" y="272915"/>
                    </a:moveTo>
                    <a:cubicBezTo>
                      <a:pt x="191837" y="283224"/>
                      <a:pt x="177365" y="293717"/>
                      <a:pt x="163722" y="304394"/>
                    </a:cubicBezTo>
                    <a:cubicBezTo>
                      <a:pt x="177273" y="314887"/>
                      <a:pt x="191745" y="325381"/>
                      <a:pt x="207048" y="335782"/>
                    </a:cubicBezTo>
                    <a:cubicBezTo>
                      <a:pt x="206679" y="325289"/>
                      <a:pt x="206494" y="314795"/>
                      <a:pt x="206494" y="304394"/>
                    </a:cubicBezTo>
                    <a:cubicBezTo>
                      <a:pt x="206494" y="293901"/>
                      <a:pt x="206679" y="283408"/>
                      <a:pt x="207048" y="272915"/>
                    </a:cubicBezTo>
                    <a:close/>
                    <a:moveTo>
                      <a:pt x="295014" y="235618"/>
                    </a:moveTo>
                    <a:lnTo>
                      <a:pt x="314650" y="235618"/>
                    </a:lnTo>
                    <a:lnTo>
                      <a:pt x="314650" y="256242"/>
                    </a:lnTo>
                    <a:cubicBezTo>
                      <a:pt x="325252" y="258451"/>
                      <a:pt x="334563" y="264160"/>
                      <a:pt x="341477" y="271893"/>
                    </a:cubicBezTo>
                    <a:lnTo>
                      <a:pt x="359546" y="261490"/>
                    </a:lnTo>
                    <a:lnTo>
                      <a:pt x="369410" y="278523"/>
                    </a:lnTo>
                    <a:lnTo>
                      <a:pt x="351249" y="288926"/>
                    </a:lnTo>
                    <a:cubicBezTo>
                      <a:pt x="352908" y="293806"/>
                      <a:pt x="354015" y="298962"/>
                      <a:pt x="354015" y="304394"/>
                    </a:cubicBezTo>
                    <a:cubicBezTo>
                      <a:pt x="354015" y="309826"/>
                      <a:pt x="352908" y="314890"/>
                      <a:pt x="351249" y="319770"/>
                    </a:cubicBezTo>
                    <a:lnTo>
                      <a:pt x="369410" y="330266"/>
                    </a:lnTo>
                    <a:lnTo>
                      <a:pt x="359546" y="347207"/>
                    </a:lnTo>
                    <a:lnTo>
                      <a:pt x="341477" y="336803"/>
                    </a:lnTo>
                    <a:cubicBezTo>
                      <a:pt x="334563" y="344629"/>
                      <a:pt x="325252" y="350337"/>
                      <a:pt x="314650" y="352455"/>
                    </a:cubicBezTo>
                    <a:lnTo>
                      <a:pt x="314650" y="373079"/>
                    </a:lnTo>
                    <a:lnTo>
                      <a:pt x="295014" y="373079"/>
                    </a:lnTo>
                    <a:lnTo>
                      <a:pt x="295014" y="352455"/>
                    </a:lnTo>
                    <a:cubicBezTo>
                      <a:pt x="284412" y="350337"/>
                      <a:pt x="275193" y="344629"/>
                      <a:pt x="268279" y="336803"/>
                    </a:cubicBezTo>
                    <a:lnTo>
                      <a:pt x="250118" y="347207"/>
                    </a:lnTo>
                    <a:lnTo>
                      <a:pt x="240346" y="330266"/>
                    </a:lnTo>
                    <a:lnTo>
                      <a:pt x="258415" y="319770"/>
                    </a:lnTo>
                    <a:cubicBezTo>
                      <a:pt x="256756" y="314890"/>
                      <a:pt x="255649" y="309826"/>
                      <a:pt x="255649" y="304394"/>
                    </a:cubicBezTo>
                    <a:cubicBezTo>
                      <a:pt x="255649" y="298962"/>
                      <a:pt x="256756" y="293806"/>
                      <a:pt x="258415" y="288926"/>
                    </a:cubicBezTo>
                    <a:lnTo>
                      <a:pt x="240346" y="278523"/>
                    </a:lnTo>
                    <a:lnTo>
                      <a:pt x="250118" y="261490"/>
                    </a:lnTo>
                    <a:lnTo>
                      <a:pt x="268279" y="271893"/>
                    </a:lnTo>
                    <a:cubicBezTo>
                      <a:pt x="275193" y="264160"/>
                      <a:pt x="284412" y="258451"/>
                      <a:pt x="295014" y="256242"/>
                    </a:cubicBezTo>
                    <a:close/>
                    <a:moveTo>
                      <a:pt x="304761" y="214926"/>
                    </a:moveTo>
                    <a:cubicBezTo>
                      <a:pt x="291671" y="221645"/>
                      <a:pt x="278581" y="228825"/>
                      <a:pt x="265491" y="236373"/>
                    </a:cubicBezTo>
                    <a:cubicBezTo>
                      <a:pt x="252401" y="243920"/>
                      <a:pt x="239588" y="251652"/>
                      <a:pt x="227143" y="259660"/>
                    </a:cubicBezTo>
                    <a:cubicBezTo>
                      <a:pt x="226498" y="274111"/>
                      <a:pt x="226129" y="289023"/>
                      <a:pt x="226129" y="304394"/>
                    </a:cubicBezTo>
                    <a:cubicBezTo>
                      <a:pt x="226129" y="319674"/>
                      <a:pt x="226498" y="334585"/>
                      <a:pt x="227143" y="349036"/>
                    </a:cubicBezTo>
                    <a:cubicBezTo>
                      <a:pt x="239588" y="356952"/>
                      <a:pt x="252309" y="364776"/>
                      <a:pt x="265491" y="372416"/>
                    </a:cubicBezTo>
                    <a:cubicBezTo>
                      <a:pt x="278858" y="380056"/>
                      <a:pt x="291948" y="387235"/>
                      <a:pt x="304853" y="393863"/>
                    </a:cubicBezTo>
                    <a:cubicBezTo>
                      <a:pt x="317667" y="387235"/>
                      <a:pt x="330849" y="380056"/>
                      <a:pt x="344123" y="372416"/>
                    </a:cubicBezTo>
                    <a:cubicBezTo>
                      <a:pt x="357305" y="364776"/>
                      <a:pt x="370026" y="356952"/>
                      <a:pt x="382471" y="349036"/>
                    </a:cubicBezTo>
                    <a:cubicBezTo>
                      <a:pt x="383116" y="334401"/>
                      <a:pt x="383485" y="319490"/>
                      <a:pt x="383485" y="304394"/>
                    </a:cubicBezTo>
                    <a:cubicBezTo>
                      <a:pt x="383485" y="289023"/>
                      <a:pt x="383116" y="274111"/>
                      <a:pt x="382471" y="259660"/>
                    </a:cubicBezTo>
                    <a:cubicBezTo>
                      <a:pt x="370118" y="251744"/>
                      <a:pt x="357305" y="243920"/>
                      <a:pt x="344123" y="236373"/>
                    </a:cubicBezTo>
                    <a:cubicBezTo>
                      <a:pt x="331033" y="228825"/>
                      <a:pt x="317851" y="221645"/>
                      <a:pt x="304761" y="214926"/>
                    </a:cubicBezTo>
                    <a:close/>
                    <a:moveTo>
                      <a:pt x="375465" y="182250"/>
                    </a:moveTo>
                    <a:cubicBezTo>
                      <a:pt x="359425" y="188785"/>
                      <a:pt x="343017" y="196057"/>
                      <a:pt x="326424" y="204065"/>
                    </a:cubicBezTo>
                    <a:cubicBezTo>
                      <a:pt x="335642" y="208943"/>
                      <a:pt x="344768" y="214006"/>
                      <a:pt x="353986" y="219344"/>
                    </a:cubicBezTo>
                    <a:cubicBezTo>
                      <a:pt x="363205" y="224683"/>
                      <a:pt x="372146" y="230114"/>
                      <a:pt x="380996" y="235544"/>
                    </a:cubicBezTo>
                    <a:cubicBezTo>
                      <a:pt x="379705" y="216859"/>
                      <a:pt x="377770" y="199002"/>
                      <a:pt x="375465" y="182250"/>
                    </a:cubicBezTo>
                    <a:close/>
                    <a:moveTo>
                      <a:pt x="234149" y="182250"/>
                    </a:moveTo>
                    <a:cubicBezTo>
                      <a:pt x="231845" y="199094"/>
                      <a:pt x="230001" y="216859"/>
                      <a:pt x="228618" y="235544"/>
                    </a:cubicBezTo>
                    <a:cubicBezTo>
                      <a:pt x="237468" y="230114"/>
                      <a:pt x="246502" y="224683"/>
                      <a:pt x="255628" y="219344"/>
                    </a:cubicBezTo>
                    <a:cubicBezTo>
                      <a:pt x="264846" y="214006"/>
                      <a:pt x="273972" y="209035"/>
                      <a:pt x="283098" y="204157"/>
                    </a:cubicBezTo>
                    <a:cubicBezTo>
                      <a:pt x="266597" y="196057"/>
                      <a:pt x="250189" y="188785"/>
                      <a:pt x="234149" y="182250"/>
                    </a:cubicBezTo>
                    <a:close/>
                    <a:moveTo>
                      <a:pt x="80389" y="149666"/>
                    </a:moveTo>
                    <a:cubicBezTo>
                      <a:pt x="71263" y="151323"/>
                      <a:pt x="62045" y="154820"/>
                      <a:pt x="57896" y="162000"/>
                    </a:cubicBezTo>
                    <a:cubicBezTo>
                      <a:pt x="48678" y="177924"/>
                      <a:pt x="64441" y="209864"/>
                      <a:pt x="100024" y="247602"/>
                    </a:cubicBezTo>
                    <a:cubicBezTo>
                      <a:pt x="113759" y="262145"/>
                      <a:pt x="129891" y="276965"/>
                      <a:pt x="147866" y="291784"/>
                    </a:cubicBezTo>
                    <a:cubicBezTo>
                      <a:pt x="166487" y="277149"/>
                      <a:pt x="186675" y="262606"/>
                      <a:pt x="208154" y="248615"/>
                    </a:cubicBezTo>
                    <a:cubicBezTo>
                      <a:pt x="209536" y="223486"/>
                      <a:pt x="212025" y="198726"/>
                      <a:pt x="215436" y="175070"/>
                    </a:cubicBezTo>
                    <a:cubicBezTo>
                      <a:pt x="200134" y="169271"/>
                      <a:pt x="185200" y="164393"/>
                      <a:pt x="171004" y="160435"/>
                    </a:cubicBezTo>
                    <a:cubicBezTo>
                      <a:pt x="162708" y="175899"/>
                      <a:pt x="146576" y="186576"/>
                      <a:pt x="127863" y="186576"/>
                    </a:cubicBezTo>
                    <a:cubicBezTo>
                      <a:pt x="105002" y="186576"/>
                      <a:pt x="85920" y="170836"/>
                      <a:pt x="80389" y="149666"/>
                    </a:cubicBezTo>
                    <a:close/>
                    <a:moveTo>
                      <a:pt x="511250" y="148193"/>
                    </a:moveTo>
                    <a:cubicBezTo>
                      <a:pt x="510697" y="174794"/>
                      <a:pt x="488942" y="196333"/>
                      <a:pt x="462116" y="196333"/>
                    </a:cubicBezTo>
                    <a:cubicBezTo>
                      <a:pt x="442021" y="196333"/>
                      <a:pt x="424783" y="184275"/>
                      <a:pt x="417131" y="166970"/>
                    </a:cubicBezTo>
                    <a:cubicBezTo>
                      <a:pt x="409572" y="169456"/>
                      <a:pt x="401921" y="172125"/>
                      <a:pt x="394178" y="174978"/>
                    </a:cubicBezTo>
                    <a:cubicBezTo>
                      <a:pt x="397589" y="198634"/>
                      <a:pt x="400078" y="223486"/>
                      <a:pt x="401553" y="248615"/>
                    </a:cubicBezTo>
                    <a:cubicBezTo>
                      <a:pt x="422939" y="262606"/>
                      <a:pt x="443127" y="277149"/>
                      <a:pt x="461748" y="291784"/>
                    </a:cubicBezTo>
                    <a:cubicBezTo>
                      <a:pt x="479723" y="276965"/>
                      <a:pt x="495947" y="262145"/>
                      <a:pt x="509590" y="247602"/>
                    </a:cubicBezTo>
                    <a:cubicBezTo>
                      <a:pt x="545173" y="209864"/>
                      <a:pt x="560936" y="177924"/>
                      <a:pt x="551718" y="162000"/>
                    </a:cubicBezTo>
                    <a:cubicBezTo>
                      <a:pt x="546556" y="152979"/>
                      <a:pt x="532267" y="148193"/>
                      <a:pt x="511250" y="148193"/>
                    </a:cubicBezTo>
                    <a:close/>
                    <a:moveTo>
                      <a:pt x="294963" y="117844"/>
                    </a:moveTo>
                    <a:lnTo>
                      <a:pt x="314651" y="117844"/>
                    </a:lnTo>
                    <a:lnTo>
                      <a:pt x="314651" y="137461"/>
                    </a:lnTo>
                    <a:lnTo>
                      <a:pt x="294963" y="137461"/>
                    </a:lnTo>
                    <a:close/>
                    <a:moveTo>
                      <a:pt x="462116" y="117818"/>
                    </a:moveTo>
                    <a:cubicBezTo>
                      <a:pt x="445892" y="117818"/>
                      <a:pt x="432618" y="131073"/>
                      <a:pt x="432618" y="147273"/>
                    </a:cubicBezTo>
                    <a:cubicBezTo>
                      <a:pt x="432618" y="163473"/>
                      <a:pt x="445892" y="176727"/>
                      <a:pt x="462116" y="176727"/>
                    </a:cubicBezTo>
                    <a:cubicBezTo>
                      <a:pt x="478433" y="176727"/>
                      <a:pt x="491615" y="163473"/>
                      <a:pt x="491615" y="147273"/>
                    </a:cubicBezTo>
                    <a:cubicBezTo>
                      <a:pt x="491615" y="131073"/>
                      <a:pt x="478433" y="117818"/>
                      <a:pt x="462116" y="117818"/>
                    </a:cubicBezTo>
                    <a:close/>
                    <a:moveTo>
                      <a:pt x="127863" y="107969"/>
                    </a:moveTo>
                    <a:cubicBezTo>
                      <a:pt x="111546" y="107969"/>
                      <a:pt x="98364" y="121224"/>
                      <a:pt x="98364" y="137424"/>
                    </a:cubicBezTo>
                    <a:cubicBezTo>
                      <a:pt x="98364" y="153716"/>
                      <a:pt x="111546" y="166878"/>
                      <a:pt x="127863" y="166878"/>
                    </a:cubicBezTo>
                    <a:cubicBezTo>
                      <a:pt x="144087" y="166878"/>
                      <a:pt x="157361" y="153716"/>
                      <a:pt x="157361" y="137424"/>
                    </a:cubicBezTo>
                    <a:cubicBezTo>
                      <a:pt x="157361" y="121224"/>
                      <a:pt x="144087" y="107969"/>
                      <a:pt x="127863" y="107969"/>
                    </a:cubicBezTo>
                    <a:close/>
                    <a:moveTo>
                      <a:pt x="314651" y="98227"/>
                    </a:moveTo>
                    <a:lnTo>
                      <a:pt x="334339" y="98227"/>
                    </a:lnTo>
                    <a:lnTo>
                      <a:pt x="334339" y="117844"/>
                    </a:lnTo>
                    <a:lnTo>
                      <a:pt x="314651" y="117844"/>
                    </a:lnTo>
                    <a:close/>
                    <a:moveTo>
                      <a:pt x="275346" y="98227"/>
                    </a:moveTo>
                    <a:lnTo>
                      <a:pt x="294963" y="98227"/>
                    </a:lnTo>
                    <a:lnTo>
                      <a:pt x="294963" y="117844"/>
                    </a:lnTo>
                    <a:lnTo>
                      <a:pt x="275346" y="117844"/>
                    </a:lnTo>
                    <a:close/>
                    <a:moveTo>
                      <a:pt x="550621" y="78539"/>
                    </a:moveTo>
                    <a:lnTo>
                      <a:pt x="570309" y="78539"/>
                    </a:lnTo>
                    <a:lnTo>
                      <a:pt x="570309" y="98227"/>
                    </a:lnTo>
                    <a:lnTo>
                      <a:pt x="550621" y="98227"/>
                    </a:lnTo>
                    <a:close/>
                    <a:moveTo>
                      <a:pt x="294963" y="78539"/>
                    </a:moveTo>
                    <a:lnTo>
                      <a:pt x="314651" y="78539"/>
                    </a:lnTo>
                    <a:lnTo>
                      <a:pt x="314651" y="98227"/>
                    </a:lnTo>
                    <a:lnTo>
                      <a:pt x="294963" y="98227"/>
                    </a:lnTo>
                    <a:close/>
                    <a:moveTo>
                      <a:pt x="588304" y="62944"/>
                    </a:moveTo>
                    <a:lnTo>
                      <a:pt x="602205" y="76845"/>
                    </a:lnTo>
                    <a:lnTo>
                      <a:pt x="588304" y="90747"/>
                    </a:lnTo>
                    <a:lnTo>
                      <a:pt x="574402" y="76845"/>
                    </a:lnTo>
                    <a:close/>
                    <a:moveTo>
                      <a:pt x="532628" y="62944"/>
                    </a:moveTo>
                    <a:lnTo>
                      <a:pt x="546529" y="76845"/>
                    </a:lnTo>
                    <a:lnTo>
                      <a:pt x="532628" y="90747"/>
                    </a:lnTo>
                    <a:lnTo>
                      <a:pt x="518726" y="76845"/>
                    </a:lnTo>
                    <a:close/>
                    <a:moveTo>
                      <a:pt x="29496" y="49043"/>
                    </a:moveTo>
                    <a:lnTo>
                      <a:pt x="49113" y="49043"/>
                    </a:lnTo>
                    <a:lnTo>
                      <a:pt x="49113" y="78539"/>
                    </a:lnTo>
                    <a:lnTo>
                      <a:pt x="29496" y="78539"/>
                    </a:lnTo>
                    <a:close/>
                    <a:moveTo>
                      <a:pt x="589997" y="39305"/>
                    </a:moveTo>
                    <a:lnTo>
                      <a:pt x="609614" y="39305"/>
                    </a:lnTo>
                    <a:lnTo>
                      <a:pt x="609614" y="58922"/>
                    </a:lnTo>
                    <a:lnTo>
                      <a:pt x="589997" y="58922"/>
                    </a:lnTo>
                    <a:close/>
                    <a:moveTo>
                      <a:pt x="511316" y="39305"/>
                    </a:moveTo>
                    <a:lnTo>
                      <a:pt x="531004" y="39305"/>
                    </a:lnTo>
                    <a:lnTo>
                      <a:pt x="531004" y="58922"/>
                    </a:lnTo>
                    <a:lnTo>
                      <a:pt x="511316" y="58922"/>
                    </a:lnTo>
                    <a:close/>
                    <a:moveTo>
                      <a:pt x="49113" y="29426"/>
                    </a:moveTo>
                    <a:lnTo>
                      <a:pt x="78609" y="29426"/>
                    </a:lnTo>
                    <a:lnTo>
                      <a:pt x="78609" y="49043"/>
                    </a:lnTo>
                    <a:lnTo>
                      <a:pt x="49113" y="49043"/>
                    </a:lnTo>
                    <a:close/>
                    <a:moveTo>
                      <a:pt x="0" y="29426"/>
                    </a:moveTo>
                    <a:lnTo>
                      <a:pt x="29496" y="29426"/>
                    </a:lnTo>
                    <a:lnTo>
                      <a:pt x="29496" y="49043"/>
                    </a:lnTo>
                    <a:lnTo>
                      <a:pt x="0" y="49043"/>
                    </a:lnTo>
                    <a:close/>
                    <a:moveTo>
                      <a:pt x="304853" y="19605"/>
                    </a:moveTo>
                    <a:cubicBezTo>
                      <a:pt x="279411" y="19605"/>
                      <a:pt x="252033" y="74280"/>
                      <a:pt x="237191" y="162368"/>
                    </a:cubicBezTo>
                    <a:cubicBezTo>
                      <a:pt x="259223" y="171112"/>
                      <a:pt x="281900" y="181329"/>
                      <a:pt x="304853" y="192835"/>
                    </a:cubicBezTo>
                    <a:cubicBezTo>
                      <a:pt x="327807" y="181329"/>
                      <a:pt x="350391" y="171112"/>
                      <a:pt x="372423" y="162368"/>
                    </a:cubicBezTo>
                    <a:cubicBezTo>
                      <a:pt x="357674" y="74280"/>
                      <a:pt x="330203" y="19605"/>
                      <a:pt x="304853" y="19605"/>
                    </a:cubicBezTo>
                    <a:close/>
                    <a:moveTo>
                      <a:pt x="588314" y="7480"/>
                    </a:moveTo>
                    <a:lnTo>
                      <a:pt x="602134" y="21381"/>
                    </a:lnTo>
                    <a:lnTo>
                      <a:pt x="588314" y="35283"/>
                    </a:lnTo>
                    <a:lnTo>
                      <a:pt x="574402" y="21381"/>
                    </a:lnTo>
                    <a:close/>
                    <a:moveTo>
                      <a:pt x="532628" y="7480"/>
                    </a:moveTo>
                    <a:lnTo>
                      <a:pt x="546529" y="21381"/>
                    </a:lnTo>
                    <a:lnTo>
                      <a:pt x="532628" y="35283"/>
                    </a:lnTo>
                    <a:lnTo>
                      <a:pt x="518726" y="21381"/>
                    </a:lnTo>
                    <a:close/>
                    <a:moveTo>
                      <a:pt x="550621" y="0"/>
                    </a:moveTo>
                    <a:lnTo>
                      <a:pt x="570309" y="0"/>
                    </a:lnTo>
                    <a:lnTo>
                      <a:pt x="570309" y="19617"/>
                    </a:lnTo>
                    <a:lnTo>
                      <a:pt x="550621" y="19617"/>
                    </a:lnTo>
                    <a:close/>
                    <a:moveTo>
                      <a:pt x="304853" y="0"/>
                    </a:moveTo>
                    <a:cubicBezTo>
                      <a:pt x="346704" y="0"/>
                      <a:pt x="375926" y="67285"/>
                      <a:pt x="391044" y="155188"/>
                    </a:cubicBezTo>
                    <a:cubicBezTo>
                      <a:pt x="398511" y="152519"/>
                      <a:pt x="405793" y="149942"/>
                      <a:pt x="412983" y="147641"/>
                    </a:cubicBezTo>
                    <a:cubicBezTo>
                      <a:pt x="412983" y="147549"/>
                      <a:pt x="412983" y="147365"/>
                      <a:pt x="412983" y="147273"/>
                    </a:cubicBezTo>
                    <a:cubicBezTo>
                      <a:pt x="412983" y="120211"/>
                      <a:pt x="435015" y="98212"/>
                      <a:pt x="462116" y="98212"/>
                    </a:cubicBezTo>
                    <a:cubicBezTo>
                      <a:pt x="482673" y="98212"/>
                      <a:pt x="500280" y="110823"/>
                      <a:pt x="507562" y="128679"/>
                    </a:cubicBezTo>
                    <a:cubicBezTo>
                      <a:pt x="538628" y="128035"/>
                      <a:pt x="559369" y="135859"/>
                      <a:pt x="568772" y="152151"/>
                    </a:cubicBezTo>
                    <a:cubicBezTo>
                      <a:pt x="583152" y="177095"/>
                      <a:pt x="567665" y="214742"/>
                      <a:pt x="523879" y="261041"/>
                    </a:cubicBezTo>
                    <a:cubicBezTo>
                      <a:pt x="510420" y="275308"/>
                      <a:pt x="494657" y="289851"/>
                      <a:pt x="477234" y="304394"/>
                    </a:cubicBezTo>
                    <a:cubicBezTo>
                      <a:pt x="483964" y="309917"/>
                      <a:pt x="490324" y="315440"/>
                      <a:pt x="496501" y="321055"/>
                    </a:cubicBezTo>
                    <a:cubicBezTo>
                      <a:pt x="503783" y="316820"/>
                      <a:pt x="512079" y="314151"/>
                      <a:pt x="521113" y="314151"/>
                    </a:cubicBezTo>
                    <a:cubicBezTo>
                      <a:pt x="548215" y="314151"/>
                      <a:pt x="570339" y="336242"/>
                      <a:pt x="570339" y="363303"/>
                    </a:cubicBezTo>
                    <a:cubicBezTo>
                      <a:pt x="570339" y="374717"/>
                      <a:pt x="566191" y="385210"/>
                      <a:pt x="559553" y="393586"/>
                    </a:cubicBezTo>
                    <a:cubicBezTo>
                      <a:pt x="574856" y="419359"/>
                      <a:pt x="578082" y="440530"/>
                      <a:pt x="568772" y="456546"/>
                    </a:cubicBezTo>
                    <a:cubicBezTo>
                      <a:pt x="559185" y="473114"/>
                      <a:pt x="538720" y="480293"/>
                      <a:pt x="511250" y="480293"/>
                    </a:cubicBezTo>
                    <a:cubicBezTo>
                      <a:pt x="478709" y="480293"/>
                      <a:pt x="436490" y="470168"/>
                      <a:pt x="391044" y="453508"/>
                    </a:cubicBezTo>
                    <a:cubicBezTo>
                      <a:pt x="389661" y="461516"/>
                      <a:pt x="388094" y="469432"/>
                      <a:pt x="386435" y="477072"/>
                    </a:cubicBezTo>
                    <a:cubicBezTo>
                      <a:pt x="402106" y="485264"/>
                      <a:pt x="412983" y="501464"/>
                      <a:pt x="412983" y="520333"/>
                    </a:cubicBezTo>
                    <a:cubicBezTo>
                      <a:pt x="412983" y="547395"/>
                      <a:pt x="390952" y="569486"/>
                      <a:pt x="363850" y="569486"/>
                    </a:cubicBezTo>
                    <a:cubicBezTo>
                      <a:pt x="360900" y="569486"/>
                      <a:pt x="358042" y="569118"/>
                      <a:pt x="355185" y="568565"/>
                    </a:cubicBezTo>
                    <a:cubicBezTo>
                      <a:pt x="340436" y="595074"/>
                      <a:pt x="323474" y="608697"/>
                      <a:pt x="304853" y="608697"/>
                    </a:cubicBezTo>
                    <a:cubicBezTo>
                      <a:pt x="263002" y="608697"/>
                      <a:pt x="233780" y="541412"/>
                      <a:pt x="218570" y="453508"/>
                    </a:cubicBezTo>
                    <a:cubicBezTo>
                      <a:pt x="173124" y="470168"/>
                      <a:pt x="130905" y="480293"/>
                      <a:pt x="98364" y="480293"/>
                    </a:cubicBezTo>
                    <a:cubicBezTo>
                      <a:pt x="70894" y="480293"/>
                      <a:pt x="50430" y="473114"/>
                      <a:pt x="40843" y="456546"/>
                    </a:cubicBezTo>
                    <a:cubicBezTo>
                      <a:pt x="30887" y="439333"/>
                      <a:pt x="35312" y="416322"/>
                      <a:pt x="53564" y="387972"/>
                    </a:cubicBezTo>
                    <a:cubicBezTo>
                      <a:pt x="44806" y="379043"/>
                      <a:pt x="39368" y="366893"/>
                      <a:pt x="39368" y="353455"/>
                    </a:cubicBezTo>
                    <a:cubicBezTo>
                      <a:pt x="39368" y="326393"/>
                      <a:pt x="61399" y="304394"/>
                      <a:pt x="88501" y="304394"/>
                    </a:cubicBezTo>
                    <a:cubicBezTo>
                      <a:pt x="100208" y="304394"/>
                      <a:pt x="110901" y="308628"/>
                      <a:pt x="119382" y="315532"/>
                    </a:cubicBezTo>
                    <a:cubicBezTo>
                      <a:pt x="123622" y="311850"/>
                      <a:pt x="127955" y="308076"/>
                      <a:pt x="132380" y="304394"/>
                    </a:cubicBezTo>
                    <a:cubicBezTo>
                      <a:pt x="114957" y="289851"/>
                      <a:pt x="99194" y="275308"/>
                      <a:pt x="85735" y="261041"/>
                    </a:cubicBezTo>
                    <a:cubicBezTo>
                      <a:pt x="41949" y="214742"/>
                      <a:pt x="26462" y="177095"/>
                      <a:pt x="40843" y="152151"/>
                    </a:cubicBezTo>
                    <a:cubicBezTo>
                      <a:pt x="47756" y="140277"/>
                      <a:pt x="60662" y="132821"/>
                      <a:pt x="79467" y="129968"/>
                    </a:cubicBezTo>
                    <a:cubicBezTo>
                      <a:pt x="83062" y="106404"/>
                      <a:pt x="103342" y="88363"/>
                      <a:pt x="127863" y="88363"/>
                    </a:cubicBezTo>
                    <a:cubicBezTo>
                      <a:pt x="154964" y="88363"/>
                      <a:pt x="176996" y="110362"/>
                      <a:pt x="176996" y="137424"/>
                    </a:cubicBezTo>
                    <a:cubicBezTo>
                      <a:pt x="176996" y="138896"/>
                      <a:pt x="176720" y="140185"/>
                      <a:pt x="176535" y="141566"/>
                    </a:cubicBezTo>
                    <a:cubicBezTo>
                      <a:pt x="190086" y="145340"/>
                      <a:pt x="204098" y="149942"/>
                      <a:pt x="218570" y="155281"/>
                    </a:cubicBezTo>
                    <a:cubicBezTo>
                      <a:pt x="233780" y="67285"/>
                      <a:pt x="263002" y="0"/>
                      <a:pt x="304853" y="0"/>
                    </a:cubicBezTo>
                    <a:close/>
                    <a:moveTo>
                      <a:pt x="29496" y="0"/>
                    </a:moveTo>
                    <a:lnTo>
                      <a:pt x="49113" y="0"/>
                    </a:lnTo>
                    <a:lnTo>
                      <a:pt x="49113" y="29426"/>
                    </a:lnTo>
                    <a:lnTo>
                      <a:pt x="29496" y="2942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023963" y="3624035"/>
              <a:ext cx="720000" cy="720000"/>
              <a:chOff x="4023963" y="3880707"/>
              <a:chExt cx="720000" cy="7200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023963" y="3880707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48" name="图标"/>
              <p:cNvSpPr>
                <a:spLocks noChangeAspect="1"/>
              </p:cNvSpPr>
              <p:nvPr/>
            </p:nvSpPr>
            <p:spPr bwMode="auto">
              <a:xfrm>
                <a:off x="4203963" y="4094072"/>
                <a:ext cx="360000" cy="293271"/>
              </a:xfrm>
              <a:custGeom>
                <a:avLst/>
                <a:gdLst>
                  <a:gd name="connsiteX0" fmla="*/ 165033 w 609243"/>
                  <a:gd name="connsiteY0" fmla="*/ 400904 h 496315"/>
                  <a:gd name="connsiteX1" fmla="*/ 303783 w 609243"/>
                  <a:gd name="connsiteY1" fmla="*/ 460951 h 496315"/>
                  <a:gd name="connsiteX2" fmla="*/ 600145 w 609243"/>
                  <a:gd name="connsiteY2" fmla="*/ 431016 h 496315"/>
                  <a:gd name="connsiteX3" fmla="*/ 585911 w 609243"/>
                  <a:gd name="connsiteY3" fmla="*/ 453751 h 496315"/>
                  <a:gd name="connsiteX4" fmla="*/ 316310 w 609243"/>
                  <a:gd name="connsiteY4" fmla="*/ 490033 h 496315"/>
                  <a:gd name="connsiteX5" fmla="*/ 303783 w 609243"/>
                  <a:gd name="connsiteY5" fmla="*/ 496285 h 496315"/>
                  <a:gd name="connsiteX6" fmla="*/ 291257 w 609243"/>
                  <a:gd name="connsiteY6" fmla="*/ 490033 h 496315"/>
                  <a:gd name="connsiteX7" fmla="*/ 21751 w 609243"/>
                  <a:gd name="connsiteY7" fmla="*/ 453751 h 496315"/>
                  <a:gd name="connsiteX8" fmla="*/ 7422 w 609243"/>
                  <a:gd name="connsiteY8" fmla="*/ 431016 h 496315"/>
                  <a:gd name="connsiteX9" fmla="*/ 165033 w 609243"/>
                  <a:gd name="connsiteY9" fmla="*/ 400904 h 496315"/>
                  <a:gd name="connsiteX10" fmla="*/ 155189 w 609243"/>
                  <a:gd name="connsiteY10" fmla="*/ 275778 h 496315"/>
                  <a:gd name="connsiteX11" fmla="*/ 259126 w 609243"/>
                  <a:gd name="connsiteY11" fmla="*/ 295874 h 496315"/>
                  <a:gd name="connsiteX12" fmla="*/ 249162 w 609243"/>
                  <a:gd name="connsiteY12" fmla="*/ 312936 h 496315"/>
                  <a:gd name="connsiteX13" fmla="*/ 65059 w 609243"/>
                  <a:gd name="connsiteY13" fmla="*/ 331041 h 496315"/>
                  <a:gd name="connsiteX14" fmla="*/ 55095 w 609243"/>
                  <a:gd name="connsiteY14" fmla="*/ 313979 h 496315"/>
                  <a:gd name="connsiteX15" fmla="*/ 155189 w 609243"/>
                  <a:gd name="connsiteY15" fmla="*/ 275778 h 496315"/>
                  <a:gd name="connsiteX16" fmla="*/ 443849 w 609243"/>
                  <a:gd name="connsiteY16" fmla="*/ 275552 h 496315"/>
                  <a:gd name="connsiteX17" fmla="*/ 546751 w 609243"/>
                  <a:gd name="connsiteY17" fmla="*/ 305255 h 496315"/>
                  <a:gd name="connsiteX18" fmla="*/ 538211 w 609243"/>
                  <a:gd name="connsiteY18" fmla="*/ 323074 h 496315"/>
                  <a:gd name="connsiteX19" fmla="*/ 353260 w 609243"/>
                  <a:gd name="connsiteY19" fmla="*/ 320420 h 496315"/>
                  <a:gd name="connsiteX20" fmla="*/ 341872 w 609243"/>
                  <a:gd name="connsiteY20" fmla="*/ 304212 h 496315"/>
                  <a:gd name="connsiteX21" fmla="*/ 443849 w 609243"/>
                  <a:gd name="connsiteY21" fmla="*/ 275552 h 496315"/>
                  <a:gd name="connsiteX22" fmla="*/ 155189 w 609243"/>
                  <a:gd name="connsiteY22" fmla="*/ 229830 h 496315"/>
                  <a:gd name="connsiteX23" fmla="*/ 259126 w 609243"/>
                  <a:gd name="connsiteY23" fmla="*/ 249914 h 496315"/>
                  <a:gd name="connsiteX24" fmla="*/ 249162 w 609243"/>
                  <a:gd name="connsiteY24" fmla="*/ 266966 h 496315"/>
                  <a:gd name="connsiteX25" fmla="*/ 65059 w 609243"/>
                  <a:gd name="connsiteY25" fmla="*/ 284966 h 496315"/>
                  <a:gd name="connsiteX26" fmla="*/ 55095 w 609243"/>
                  <a:gd name="connsiteY26" fmla="*/ 268008 h 496315"/>
                  <a:gd name="connsiteX27" fmla="*/ 155189 w 609243"/>
                  <a:gd name="connsiteY27" fmla="*/ 229830 h 496315"/>
                  <a:gd name="connsiteX28" fmla="*/ 439981 w 609243"/>
                  <a:gd name="connsiteY28" fmla="*/ 229743 h 496315"/>
                  <a:gd name="connsiteX29" fmla="*/ 542897 w 609243"/>
                  <a:gd name="connsiteY29" fmla="*/ 259481 h 496315"/>
                  <a:gd name="connsiteX30" fmla="*/ 534359 w 609243"/>
                  <a:gd name="connsiteY30" fmla="*/ 277206 h 496315"/>
                  <a:gd name="connsiteX31" fmla="*/ 349445 w 609243"/>
                  <a:gd name="connsiteY31" fmla="*/ 274552 h 496315"/>
                  <a:gd name="connsiteX32" fmla="*/ 338060 w 609243"/>
                  <a:gd name="connsiteY32" fmla="*/ 258438 h 496315"/>
                  <a:gd name="connsiteX33" fmla="*/ 439981 w 609243"/>
                  <a:gd name="connsiteY33" fmla="*/ 229743 h 496315"/>
                  <a:gd name="connsiteX34" fmla="*/ 436157 w 609243"/>
                  <a:gd name="connsiteY34" fmla="*/ 183933 h 496315"/>
                  <a:gd name="connsiteX35" fmla="*/ 539058 w 609243"/>
                  <a:gd name="connsiteY35" fmla="*/ 213639 h 496315"/>
                  <a:gd name="connsiteX36" fmla="*/ 530612 w 609243"/>
                  <a:gd name="connsiteY36" fmla="*/ 231439 h 496315"/>
                  <a:gd name="connsiteX37" fmla="*/ 345546 w 609243"/>
                  <a:gd name="connsiteY37" fmla="*/ 228694 h 496315"/>
                  <a:gd name="connsiteX38" fmla="*/ 334252 w 609243"/>
                  <a:gd name="connsiteY38" fmla="*/ 212598 h 496315"/>
                  <a:gd name="connsiteX39" fmla="*/ 436157 w 609243"/>
                  <a:gd name="connsiteY39" fmla="*/ 183933 h 496315"/>
                  <a:gd name="connsiteX40" fmla="*/ 155189 w 609243"/>
                  <a:gd name="connsiteY40" fmla="*/ 183880 h 496315"/>
                  <a:gd name="connsiteX41" fmla="*/ 259126 w 609243"/>
                  <a:gd name="connsiteY41" fmla="*/ 203976 h 496315"/>
                  <a:gd name="connsiteX42" fmla="*/ 249162 w 609243"/>
                  <a:gd name="connsiteY42" fmla="*/ 220933 h 496315"/>
                  <a:gd name="connsiteX43" fmla="*/ 65059 w 609243"/>
                  <a:gd name="connsiteY43" fmla="*/ 239028 h 496315"/>
                  <a:gd name="connsiteX44" fmla="*/ 55095 w 609243"/>
                  <a:gd name="connsiteY44" fmla="*/ 221975 h 496315"/>
                  <a:gd name="connsiteX45" fmla="*/ 155189 w 609243"/>
                  <a:gd name="connsiteY45" fmla="*/ 183880 h 496315"/>
                  <a:gd name="connsiteX46" fmla="*/ 439981 w 609243"/>
                  <a:gd name="connsiteY46" fmla="*/ 137783 h 496315"/>
                  <a:gd name="connsiteX47" fmla="*/ 542897 w 609243"/>
                  <a:gd name="connsiteY47" fmla="*/ 167489 h 496315"/>
                  <a:gd name="connsiteX48" fmla="*/ 534359 w 609243"/>
                  <a:gd name="connsiteY48" fmla="*/ 185289 h 496315"/>
                  <a:gd name="connsiteX49" fmla="*/ 349445 w 609243"/>
                  <a:gd name="connsiteY49" fmla="*/ 182544 h 496315"/>
                  <a:gd name="connsiteX50" fmla="*/ 338060 w 609243"/>
                  <a:gd name="connsiteY50" fmla="*/ 166448 h 496315"/>
                  <a:gd name="connsiteX51" fmla="*/ 439981 w 609243"/>
                  <a:gd name="connsiteY51" fmla="*/ 137783 h 496315"/>
                  <a:gd name="connsiteX52" fmla="*/ 209117 w 609243"/>
                  <a:gd name="connsiteY52" fmla="*/ 125922 h 496315"/>
                  <a:gd name="connsiteX53" fmla="*/ 249230 w 609243"/>
                  <a:gd name="connsiteY53" fmla="*/ 141507 h 496315"/>
                  <a:gd name="connsiteX54" fmla="*/ 239267 w 609243"/>
                  <a:gd name="connsiteY54" fmla="*/ 158561 h 496315"/>
                  <a:gd name="connsiteX55" fmla="*/ 171234 w 609243"/>
                  <a:gd name="connsiteY55" fmla="*/ 146339 h 496315"/>
                  <a:gd name="connsiteX56" fmla="*/ 166015 w 609243"/>
                  <a:gd name="connsiteY56" fmla="*/ 127390 h 496315"/>
                  <a:gd name="connsiteX57" fmla="*/ 209117 w 609243"/>
                  <a:gd name="connsiteY57" fmla="*/ 125922 h 496315"/>
                  <a:gd name="connsiteX58" fmla="*/ 114405 w 609243"/>
                  <a:gd name="connsiteY58" fmla="*/ 101164 h 496315"/>
                  <a:gd name="connsiteX59" fmla="*/ 79658 w 609243"/>
                  <a:gd name="connsiteY59" fmla="*/ 112628 h 496315"/>
                  <a:gd name="connsiteX60" fmla="*/ 78139 w 609243"/>
                  <a:gd name="connsiteY60" fmla="*/ 156871 h 496315"/>
                  <a:gd name="connsiteX61" fmla="*/ 114405 w 609243"/>
                  <a:gd name="connsiteY61" fmla="*/ 142186 h 496315"/>
                  <a:gd name="connsiteX62" fmla="*/ 436157 w 609243"/>
                  <a:gd name="connsiteY62" fmla="*/ 91941 h 496315"/>
                  <a:gd name="connsiteX63" fmla="*/ 539058 w 609243"/>
                  <a:gd name="connsiteY63" fmla="*/ 121643 h 496315"/>
                  <a:gd name="connsiteX64" fmla="*/ 530612 w 609243"/>
                  <a:gd name="connsiteY64" fmla="*/ 139462 h 496315"/>
                  <a:gd name="connsiteX65" fmla="*/ 345546 w 609243"/>
                  <a:gd name="connsiteY65" fmla="*/ 136808 h 496315"/>
                  <a:gd name="connsiteX66" fmla="*/ 334252 w 609243"/>
                  <a:gd name="connsiteY66" fmla="*/ 120601 h 496315"/>
                  <a:gd name="connsiteX67" fmla="*/ 436157 w 609243"/>
                  <a:gd name="connsiteY67" fmla="*/ 91941 h 496315"/>
                  <a:gd name="connsiteX68" fmla="*/ 120956 w 609243"/>
                  <a:gd name="connsiteY68" fmla="*/ 81080 h 496315"/>
                  <a:gd name="connsiteX69" fmla="*/ 123804 w 609243"/>
                  <a:gd name="connsiteY69" fmla="*/ 81459 h 496315"/>
                  <a:gd name="connsiteX70" fmla="*/ 134152 w 609243"/>
                  <a:gd name="connsiteY70" fmla="*/ 90933 h 496315"/>
                  <a:gd name="connsiteX71" fmla="*/ 134152 w 609243"/>
                  <a:gd name="connsiteY71" fmla="*/ 146734 h 496315"/>
                  <a:gd name="connsiteX72" fmla="*/ 133773 w 609243"/>
                  <a:gd name="connsiteY72" fmla="*/ 149292 h 496315"/>
                  <a:gd name="connsiteX73" fmla="*/ 126842 w 609243"/>
                  <a:gd name="connsiteY73" fmla="*/ 159523 h 496315"/>
                  <a:gd name="connsiteX74" fmla="*/ 78234 w 609243"/>
                  <a:gd name="connsiteY74" fmla="*/ 179892 h 496315"/>
                  <a:gd name="connsiteX75" fmla="*/ 64658 w 609243"/>
                  <a:gd name="connsiteY75" fmla="*/ 175439 h 496315"/>
                  <a:gd name="connsiteX76" fmla="*/ 58392 w 609243"/>
                  <a:gd name="connsiteY76" fmla="*/ 166439 h 496315"/>
                  <a:gd name="connsiteX77" fmla="*/ 60101 w 609243"/>
                  <a:gd name="connsiteY77" fmla="*/ 110638 h 496315"/>
                  <a:gd name="connsiteX78" fmla="*/ 60765 w 609243"/>
                  <a:gd name="connsiteY78" fmla="*/ 107796 h 496315"/>
                  <a:gd name="connsiteX79" fmla="*/ 64943 w 609243"/>
                  <a:gd name="connsiteY79" fmla="*/ 98796 h 496315"/>
                  <a:gd name="connsiteX80" fmla="*/ 120956 w 609243"/>
                  <a:gd name="connsiteY80" fmla="*/ 81080 h 496315"/>
                  <a:gd name="connsiteX81" fmla="*/ 211133 w 609243"/>
                  <a:gd name="connsiteY81" fmla="*/ 79659 h 496315"/>
                  <a:gd name="connsiteX82" fmla="*/ 252540 w 609243"/>
                  <a:gd name="connsiteY82" fmla="*/ 93858 h 496315"/>
                  <a:gd name="connsiteX83" fmla="*/ 242574 w 609243"/>
                  <a:gd name="connsiteY83" fmla="*/ 110925 h 496315"/>
                  <a:gd name="connsiteX84" fmla="*/ 172811 w 609243"/>
                  <a:gd name="connsiteY84" fmla="*/ 103719 h 496315"/>
                  <a:gd name="connsiteX85" fmla="*/ 167590 w 609243"/>
                  <a:gd name="connsiteY85" fmla="*/ 84661 h 496315"/>
                  <a:gd name="connsiteX86" fmla="*/ 211133 w 609243"/>
                  <a:gd name="connsiteY86" fmla="*/ 79659 h 496315"/>
                  <a:gd name="connsiteX87" fmla="*/ 198798 w 609243"/>
                  <a:gd name="connsiteY87" fmla="*/ 22403 h 496315"/>
                  <a:gd name="connsiteX88" fmla="*/ 27245 w 609243"/>
                  <a:gd name="connsiteY88" fmla="*/ 79844 h 496315"/>
                  <a:gd name="connsiteX89" fmla="*/ 26012 w 609243"/>
                  <a:gd name="connsiteY89" fmla="*/ 387586 h 496315"/>
                  <a:gd name="connsiteX90" fmla="*/ 306429 w 609243"/>
                  <a:gd name="connsiteY90" fmla="*/ 408620 h 496315"/>
                  <a:gd name="connsiteX91" fmla="*/ 586847 w 609243"/>
                  <a:gd name="connsiteY91" fmla="*/ 387586 h 496315"/>
                  <a:gd name="connsiteX92" fmla="*/ 585614 w 609243"/>
                  <a:gd name="connsiteY92" fmla="*/ 79844 h 496315"/>
                  <a:gd name="connsiteX93" fmla="*/ 315160 w 609243"/>
                  <a:gd name="connsiteY93" fmla="*/ 68664 h 496315"/>
                  <a:gd name="connsiteX94" fmla="*/ 306429 w 609243"/>
                  <a:gd name="connsiteY94" fmla="*/ 71791 h 496315"/>
                  <a:gd name="connsiteX95" fmla="*/ 297699 w 609243"/>
                  <a:gd name="connsiteY95" fmla="*/ 68664 h 496315"/>
                  <a:gd name="connsiteX96" fmla="*/ 198798 w 609243"/>
                  <a:gd name="connsiteY96" fmla="*/ 22403 h 496315"/>
                  <a:gd name="connsiteX97" fmla="*/ 197678 w 609243"/>
                  <a:gd name="connsiteY97" fmla="*/ 346 h 496315"/>
                  <a:gd name="connsiteX98" fmla="*/ 306429 w 609243"/>
                  <a:gd name="connsiteY98" fmla="*/ 46209 h 496315"/>
                  <a:gd name="connsiteX99" fmla="*/ 602505 w 609243"/>
                  <a:gd name="connsiteY99" fmla="*/ 64779 h 496315"/>
                  <a:gd name="connsiteX100" fmla="*/ 606016 w 609243"/>
                  <a:gd name="connsiteY100" fmla="*/ 68948 h 496315"/>
                  <a:gd name="connsiteX101" fmla="*/ 608009 w 609243"/>
                  <a:gd name="connsiteY101" fmla="*/ 75581 h 496315"/>
                  <a:gd name="connsiteX102" fmla="*/ 609243 w 609243"/>
                  <a:gd name="connsiteY102" fmla="*/ 396113 h 496315"/>
                  <a:gd name="connsiteX103" fmla="*/ 608199 w 609243"/>
                  <a:gd name="connsiteY103" fmla="*/ 400945 h 496315"/>
                  <a:gd name="connsiteX104" fmla="*/ 595103 w 609243"/>
                  <a:gd name="connsiteY104" fmla="*/ 414210 h 496315"/>
                  <a:gd name="connsiteX105" fmla="*/ 317437 w 609243"/>
                  <a:gd name="connsiteY105" fmla="*/ 428043 h 496315"/>
                  <a:gd name="connsiteX106" fmla="*/ 306429 w 609243"/>
                  <a:gd name="connsiteY106" fmla="*/ 434675 h 496315"/>
                  <a:gd name="connsiteX107" fmla="*/ 295422 w 609243"/>
                  <a:gd name="connsiteY107" fmla="*/ 428043 h 496315"/>
                  <a:gd name="connsiteX108" fmla="*/ 17756 w 609243"/>
                  <a:gd name="connsiteY108" fmla="*/ 414210 h 496315"/>
                  <a:gd name="connsiteX109" fmla="*/ 4660 w 609243"/>
                  <a:gd name="connsiteY109" fmla="*/ 400945 h 496315"/>
                  <a:gd name="connsiteX110" fmla="*/ 3616 w 609243"/>
                  <a:gd name="connsiteY110" fmla="*/ 396113 h 496315"/>
                  <a:gd name="connsiteX111" fmla="*/ 4850 w 609243"/>
                  <a:gd name="connsiteY111" fmla="*/ 75581 h 496315"/>
                  <a:gd name="connsiteX112" fmla="*/ 6843 w 609243"/>
                  <a:gd name="connsiteY112" fmla="*/ 68948 h 496315"/>
                  <a:gd name="connsiteX113" fmla="*/ 10354 w 609243"/>
                  <a:gd name="connsiteY113" fmla="*/ 64779 h 496315"/>
                  <a:gd name="connsiteX114" fmla="*/ 197678 w 609243"/>
                  <a:gd name="connsiteY114" fmla="*/ 346 h 49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09243" h="496315">
                    <a:moveTo>
                      <a:pt x="165033" y="400904"/>
                    </a:moveTo>
                    <a:cubicBezTo>
                      <a:pt x="218614" y="402858"/>
                      <a:pt x="269051" y="419838"/>
                      <a:pt x="303783" y="460951"/>
                    </a:cubicBezTo>
                    <a:cubicBezTo>
                      <a:pt x="373248" y="378725"/>
                      <a:pt x="505628" y="393029"/>
                      <a:pt x="600145" y="431016"/>
                    </a:cubicBezTo>
                    <a:cubicBezTo>
                      <a:pt x="616847" y="437742"/>
                      <a:pt x="602423" y="460382"/>
                      <a:pt x="585911" y="453751"/>
                    </a:cubicBezTo>
                    <a:cubicBezTo>
                      <a:pt x="500314" y="419364"/>
                      <a:pt x="372583" y="404018"/>
                      <a:pt x="316310" y="490033"/>
                    </a:cubicBezTo>
                    <a:cubicBezTo>
                      <a:pt x="313178" y="494864"/>
                      <a:pt x="308433" y="496569"/>
                      <a:pt x="303783" y="496285"/>
                    </a:cubicBezTo>
                    <a:cubicBezTo>
                      <a:pt x="299134" y="496569"/>
                      <a:pt x="294389" y="494864"/>
                      <a:pt x="291257" y="490033"/>
                    </a:cubicBezTo>
                    <a:cubicBezTo>
                      <a:pt x="234984" y="404018"/>
                      <a:pt x="107253" y="419364"/>
                      <a:pt x="21751" y="453751"/>
                    </a:cubicBezTo>
                    <a:cubicBezTo>
                      <a:pt x="5144" y="460382"/>
                      <a:pt x="-9280" y="437742"/>
                      <a:pt x="7422" y="431016"/>
                    </a:cubicBezTo>
                    <a:cubicBezTo>
                      <a:pt x="54728" y="412023"/>
                      <a:pt x="111452" y="398950"/>
                      <a:pt x="165033" y="400904"/>
                    </a:cubicBezTo>
                    <a:close/>
                    <a:moveTo>
                      <a:pt x="155189" y="275778"/>
                    </a:moveTo>
                    <a:cubicBezTo>
                      <a:pt x="190373" y="271726"/>
                      <a:pt x="226197" y="277389"/>
                      <a:pt x="259126" y="295874"/>
                    </a:cubicBezTo>
                    <a:cubicBezTo>
                      <a:pt x="270229" y="302130"/>
                      <a:pt x="260265" y="319192"/>
                      <a:pt x="249162" y="312936"/>
                    </a:cubicBezTo>
                    <a:cubicBezTo>
                      <a:pt x="189186" y="279285"/>
                      <a:pt x="119815" y="294262"/>
                      <a:pt x="65059" y="331041"/>
                    </a:cubicBezTo>
                    <a:cubicBezTo>
                      <a:pt x="54430" y="338150"/>
                      <a:pt x="44561" y="320993"/>
                      <a:pt x="55095" y="313979"/>
                    </a:cubicBezTo>
                    <a:cubicBezTo>
                      <a:pt x="85463" y="293599"/>
                      <a:pt x="120006" y="279830"/>
                      <a:pt x="155189" y="275778"/>
                    </a:cubicBezTo>
                    <a:close/>
                    <a:moveTo>
                      <a:pt x="443849" y="275552"/>
                    </a:moveTo>
                    <a:cubicBezTo>
                      <a:pt x="479257" y="276654"/>
                      <a:pt x="514819" y="287483"/>
                      <a:pt x="546751" y="305255"/>
                    </a:cubicBezTo>
                    <a:cubicBezTo>
                      <a:pt x="557854" y="311415"/>
                      <a:pt x="549408" y="329329"/>
                      <a:pt x="538211" y="323074"/>
                    </a:cubicBezTo>
                    <a:cubicBezTo>
                      <a:pt x="480609" y="291037"/>
                      <a:pt x="410197" y="281843"/>
                      <a:pt x="353260" y="320420"/>
                    </a:cubicBezTo>
                    <a:cubicBezTo>
                      <a:pt x="342726" y="327528"/>
                      <a:pt x="331339" y="311415"/>
                      <a:pt x="341872" y="304212"/>
                    </a:cubicBezTo>
                    <a:cubicBezTo>
                      <a:pt x="373188" y="283076"/>
                      <a:pt x="408441" y="274451"/>
                      <a:pt x="443849" y="275552"/>
                    </a:cubicBezTo>
                    <a:close/>
                    <a:moveTo>
                      <a:pt x="155189" y="229830"/>
                    </a:moveTo>
                    <a:cubicBezTo>
                      <a:pt x="190373" y="225780"/>
                      <a:pt x="226197" y="231440"/>
                      <a:pt x="259126" y="249914"/>
                    </a:cubicBezTo>
                    <a:cubicBezTo>
                      <a:pt x="270229" y="256166"/>
                      <a:pt x="260265" y="273124"/>
                      <a:pt x="249162" y="266966"/>
                    </a:cubicBezTo>
                    <a:cubicBezTo>
                      <a:pt x="189186" y="233335"/>
                      <a:pt x="119815" y="248303"/>
                      <a:pt x="65059" y="284966"/>
                    </a:cubicBezTo>
                    <a:cubicBezTo>
                      <a:pt x="54430" y="292071"/>
                      <a:pt x="44561" y="275019"/>
                      <a:pt x="55095" y="268008"/>
                    </a:cubicBezTo>
                    <a:cubicBezTo>
                      <a:pt x="85463" y="247640"/>
                      <a:pt x="120006" y="233880"/>
                      <a:pt x="155189" y="229830"/>
                    </a:cubicBezTo>
                    <a:close/>
                    <a:moveTo>
                      <a:pt x="439981" y="229743"/>
                    </a:moveTo>
                    <a:cubicBezTo>
                      <a:pt x="475369" y="230857"/>
                      <a:pt x="510924" y="241709"/>
                      <a:pt x="542897" y="259481"/>
                    </a:cubicBezTo>
                    <a:cubicBezTo>
                      <a:pt x="553903" y="265642"/>
                      <a:pt x="545554" y="283461"/>
                      <a:pt x="534359" y="277206"/>
                    </a:cubicBezTo>
                    <a:cubicBezTo>
                      <a:pt x="476674" y="245169"/>
                      <a:pt x="406371" y="235975"/>
                      <a:pt x="349445" y="274552"/>
                    </a:cubicBezTo>
                    <a:cubicBezTo>
                      <a:pt x="338819" y="281660"/>
                      <a:pt x="327529" y="265547"/>
                      <a:pt x="338060" y="258438"/>
                    </a:cubicBezTo>
                    <a:cubicBezTo>
                      <a:pt x="369369" y="237255"/>
                      <a:pt x="404592" y="228629"/>
                      <a:pt x="439981" y="229743"/>
                    </a:cubicBezTo>
                    <a:close/>
                    <a:moveTo>
                      <a:pt x="436157" y="183933"/>
                    </a:moveTo>
                    <a:cubicBezTo>
                      <a:pt x="471557" y="185045"/>
                      <a:pt x="507123" y="195886"/>
                      <a:pt x="539058" y="213639"/>
                    </a:cubicBezTo>
                    <a:cubicBezTo>
                      <a:pt x="550162" y="219794"/>
                      <a:pt x="541715" y="237594"/>
                      <a:pt x="530612" y="231439"/>
                    </a:cubicBezTo>
                    <a:cubicBezTo>
                      <a:pt x="472909" y="199342"/>
                      <a:pt x="402584" y="190253"/>
                      <a:pt x="345546" y="228694"/>
                    </a:cubicBezTo>
                    <a:cubicBezTo>
                      <a:pt x="335012" y="235889"/>
                      <a:pt x="323718" y="219699"/>
                      <a:pt x="334252" y="212598"/>
                    </a:cubicBezTo>
                    <a:cubicBezTo>
                      <a:pt x="365524" y="191436"/>
                      <a:pt x="400757" y="182820"/>
                      <a:pt x="436157" y="183933"/>
                    </a:cubicBezTo>
                    <a:close/>
                    <a:moveTo>
                      <a:pt x="155189" y="183880"/>
                    </a:moveTo>
                    <a:cubicBezTo>
                      <a:pt x="190373" y="179842"/>
                      <a:pt x="226197" y="185502"/>
                      <a:pt x="259126" y="203976"/>
                    </a:cubicBezTo>
                    <a:cubicBezTo>
                      <a:pt x="270229" y="210133"/>
                      <a:pt x="260265" y="227186"/>
                      <a:pt x="249162" y="220933"/>
                    </a:cubicBezTo>
                    <a:cubicBezTo>
                      <a:pt x="189186" y="187302"/>
                      <a:pt x="119815" y="202270"/>
                      <a:pt x="65059" y="239028"/>
                    </a:cubicBezTo>
                    <a:cubicBezTo>
                      <a:pt x="54430" y="246133"/>
                      <a:pt x="44561" y="229080"/>
                      <a:pt x="55095" y="221975"/>
                    </a:cubicBezTo>
                    <a:cubicBezTo>
                      <a:pt x="85463" y="201655"/>
                      <a:pt x="120006" y="187918"/>
                      <a:pt x="155189" y="183880"/>
                    </a:cubicBezTo>
                    <a:close/>
                    <a:moveTo>
                      <a:pt x="439981" y="137783"/>
                    </a:moveTo>
                    <a:cubicBezTo>
                      <a:pt x="475369" y="138895"/>
                      <a:pt x="510924" y="149736"/>
                      <a:pt x="542897" y="167489"/>
                    </a:cubicBezTo>
                    <a:cubicBezTo>
                      <a:pt x="553903" y="173644"/>
                      <a:pt x="545554" y="191444"/>
                      <a:pt x="534359" y="185289"/>
                    </a:cubicBezTo>
                    <a:cubicBezTo>
                      <a:pt x="476674" y="153192"/>
                      <a:pt x="406371" y="144103"/>
                      <a:pt x="349445" y="182544"/>
                    </a:cubicBezTo>
                    <a:cubicBezTo>
                      <a:pt x="338819" y="189739"/>
                      <a:pt x="327529" y="173549"/>
                      <a:pt x="338060" y="166448"/>
                    </a:cubicBezTo>
                    <a:cubicBezTo>
                      <a:pt x="369369" y="145286"/>
                      <a:pt x="404592" y="136670"/>
                      <a:pt x="439981" y="137783"/>
                    </a:cubicBezTo>
                    <a:close/>
                    <a:moveTo>
                      <a:pt x="209117" y="125922"/>
                    </a:moveTo>
                    <a:cubicBezTo>
                      <a:pt x="223089" y="128148"/>
                      <a:pt x="236563" y="133217"/>
                      <a:pt x="249230" y="141507"/>
                    </a:cubicBezTo>
                    <a:cubicBezTo>
                      <a:pt x="259857" y="148423"/>
                      <a:pt x="249989" y="165477"/>
                      <a:pt x="239267" y="158561"/>
                    </a:cubicBezTo>
                    <a:cubicBezTo>
                      <a:pt x="218392" y="144918"/>
                      <a:pt x="195619" y="141223"/>
                      <a:pt x="171234" y="146339"/>
                    </a:cubicBezTo>
                    <a:cubicBezTo>
                      <a:pt x="158804" y="148991"/>
                      <a:pt x="153585" y="130043"/>
                      <a:pt x="166015" y="127390"/>
                    </a:cubicBezTo>
                    <a:cubicBezTo>
                      <a:pt x="180675" y="124311"/>
                      <a:pt x="195145" y="123695"/>
                      <a:pt x="209117" y="125922"/>
                    </a:cubicBezTo>
                    <a:close/>
                    <a:moveTo>
                      <a:pt x="114405" y="101164"/>
                    </a:moveTo>
                    <a:cubicBezTo>
                      <a:pt x="101873" y="102206"/>
                      <a:pt x="90291" y="105901"/>
                      <a:pt x="79658" y="112628"/>
                    </a:cubicBezTo>
                    <a:cubicBezTo>
                      <a:pt x="78519" y="127407"/>
                      <a:pt x="78234" y="142091"/>
                      <a:pt x="78139" y="156871"/>
                    </a:cubicBezTo>
                    <a:cubicBezTo>
                      <a:pt x="89626" y="150523"/>
                      <a:pt x="101684" y="145407"/>
                      <a:pt x="114405" y="142186"/>
                    </a:cubicBezTo>
                    <a:close/>
                    <a:moveTo>
                      <a:pt x="436157" y="91941"/>
                    </a:moveTo>
                    <a:cubicBezTo>
                      <a:pt x="471557" y="93043"/>
                      <a:pt x="507123" y="103872"/>
                      <a:pt x="539058" y="121643"/>
                    </a:cubicBezTo>
                    <a:cubicBezTo>
                      <a:pt x="550162" y="127804"/>
                      <a:pt x="541715" y="145718"/>
                      <a:pt x="530612" y="139462"/>
                    </a:cubicBezTo>
                    <a:cubicBezTo>
                      <a:pt x="472909" y="107426"/>
                      <a:pt x="402584" y="98232"/>
                      <a:pt x="345546" y="136808"/>
                    </a:cubicBezTo>
                    <a:cubicBezTo>
                      <a:pt x="335012" y="143917"/>
                      <a:pt x="323718" y="127804"/>
                      <a:pt x="334252" y="120601"/>
                    </a:cubicBezTo>
                    <a:cubicBezTo>
                      <a:pt x="365524" y="99464"/>
                      <a:pt x="400757" y="90839"/>
                      <a:pt x="436157" y="91941"/>
                    </a:cubicBezTo>
                    <a:close/>
                    <a:moveTo>
                      <a:pt x="120956" y="81080"/>
                    </a:moveTo>
                    <a:cubicBezTo>
                      <a:pt x="122000" y="81080"/>
                      <a:pt x="122855" y="81174"/>
                      <a:pt x="123804" y="81459"/>
                    </a:cubicBezTo>
                    <a:cubicBezTo>
                      <a:pt x="128836" y="81269"/>
                      <a:pt x="134152" y="84396"/>
                      <a:pt x="134152" y="90933"/>
                    </a:cubicBezTo>
                    <a:lnTo>
                      <a:pt x="134152" y="146734"/>
                    </a:lnTo>
                    <a:cubicBezTo>
                      <a:pt x="134152" y="147681"/>
                      <a:pt x="133962" y="148534"/>
                      <a:pt x="133773" y="149292"/>
                    </a:cubicBezTo>
                    <a:cubicBezTo>
                      <a:pt x="134532" y="153744"/>
                      <a:pt x="132633" y="158387"/>
                      <a:pt x="126842" y="159523"/>
                    </a:cubicBezTo>
                    <a:cubicBezTo>
                      <a:pt x="109279" y="163029"/>
                      <a:pt x="93234" y="170134"/>
                      <a:pt x="78234" y="179892"/>
                    </a:cubicBezTo>
                    <a:cubicBezTo>
                      <a:pt x="72348" y="183682"/>
                      <a:pt x="66841" y="180366"/>
                      <a:pt x="64658" y="175439"/>
                    </a:cubicBezTo>
                    <a:cubicBezTo>
                      <a:pt x="61145" y="174208"/>
                      <a:pt x="58392" y="171271"/>
                      <a:pt x="58392" y="166439"/>
                    </a:cubicBezTo>
                    <a:cubicBezTo>
                      <a:pt x="58392" y="147871"/>
                      <a:pt x="58487" y="129207"/>
                      <a:pt x="60101" y="110638"/>
                    </a:cubicBezTo>
                    <a:cubicBezTo>
                      <a:pt x="60196" y="109596"/>
                      <a:pt x="60386" y="108649"/>
                      <a:pt x="60765" y="107796"/>
                    </a:cubicBezTo>
                    <a:cubicBezTo>
                      <a:pt x="60576" y="104575"/>
                      <a:pt x="61715" y="101164"/>
                      <a:pt x="64943" y="98796"/>
                    </a:cubicBezTo>
                    <a:cubicBezTo>
                      <a:pt x="81367" y="86764"/>
                      <a:pt x="100734" y="81459"/>
                      <a:pt x="120956" y="81080"/>
                    </a:cubicBezTo>
                    <a:close/>
                    <a:moveTo>
                      <a:pt x="211133" y="79659"/>
                    </a:moveTo>
                    <a:cubicBezTo>
                      <a:pt x="225465" y="81224"/>
                      <a:pt x="239442" y="85988"/>
                      <a:pt x="252540" y="93858"/>
                    </a:cubicBezTo>
                    <a:cubicBezTo>
                      <a:pt x="263455" y="100495"/>
                      <a:pt x="253489" y="117563"/>
                      <a:pt x="242574" y="110925"/>
                    </a:cubicBezTo>
                    <a:cubicBezTo>
                      <a:pt x="220553" y="97651"/>
                      <a:pt x="197109" y="95375"/>
                      <a:pt x="172811" y="103719"/>
                    </a:cubicBezTo>
                    <a:cubicBezTo>
                      <a:pt x="160756" y="107796"/>
                      <a:pt x="155631" y="88833"/>
                      <a:pt x="167590" y="84661"/>
                    </a:cubicBezTo>
                    <a:cubicBezTo>
                      <a:pt x="182112" y="79730"/>
                      <a:pt x="196800" y="78095"/>
                      <a:pt x="211133" y="79659"/>
                    </a:cubicBezTo>
                    <a:close/>
                    <a:moveTo>
                      <a:pt x="198798" y="22403"/>
                    </a:moveTo>
                    <a:cubicBezTo>
                      <a:pt x="139593" y="17888"/>
                      <a:pt x="76710" y="44314"/>
                      <a:pt x="27245" y="79844"/>
                    </a:cubicBezTo>
                    <a:cubicBezTo>
                      <a:pt x="29238" y="182456"/>
                      <a:pt x="26296" y="284974"/>
                      <a:pt x="26012" y="387586"/>
                    </a:cubicBezTo>
                    <a:cubicBezTo>
                      <a:pt x="118725" y="354898"/>
                      <a:pt x="223111" y="351392"/>
                      <a:pt x="306429" y="408620"/>
                    </a:cubicBezTo>
                    <a:cubicBezTo>
                      <a:pt x="389653" y="351392"/>
                      <a:pt x="494134" y="354898"/>
                      <a:pt x="586847" y="387586"/>
                    </a:cubicBezTo>
                    <a:cubicBezTo>
                      <a:pt x="586563" y="284974"/>
                      <a:pt x="583621" y="182456"/>
                      <a:pt x="585614" y="79844"/>
                    </a:cubicBezTo>
                    <a:cubicBezTo>
                      <a:pt x="506470" y="22995"/>
                      <a:pt x="392975" y="-10545"/>
                      <a:pt x="315160" y="68664"/>
                    </a:cubicBezTo>
                    <a:cubicBezTo>
                      <a:pt x="312503" y="71412"/>
                      <a:pt x="309371" y="72264"/>
                      <a:pt x="306429" y="71791"/>
                    </a:cubicBezTo>
                    <a:cubicBezTo>
                      <a:pt x="303488" y="72264"/>
                      <a:pt x="300356" y="71412"/>
                      <a:pt x="297699" y="68664"/>
                    </a:cubicBezTo>
                    <a:cubicBezTo>
                      <a:pt x="268518" y="38960"/>
                      <a:pt x="234320" y="25112"/>
                      <a:pt x="198798" y="22403"/>
                    </a:cubicBezTo>
                    <a:close/>
                    <a:moveTo>
                      <a:pt x="197678" y="346"/>
                    </a:moveTo>
                    <a:cubicBezTo>
                      <a:pt x="236561" y="2640"/>
                      <a:pt x="274117" y="16470"/>
                      <a:pt x="306429" y="46209"/>
                    </a:cubicBezTo>
                    <a:cubicBezTo>
                      <a:pt x="392595" y="-33095"/>
                      <a:pt x="516055" y="730"/>
                      <a:pt x="602505" y="64779"/>
                    </a:cubicBezTo>
                    <a:cubicBezTo>
                      <a:pt x="604118" y="66011"/>
                      <a:pt x="605257" y="67432"/>
                      <a:pt x="606016" y="68948"/>
                    </a:cubicBezTo>
                    <a:cubicBezTo>
                      <a:pt x="607250" y="70654"/>
                      <a:pt x="608104" y="72833"/>
                      <a:pt x="608009" y="75581"/>
                    </a:cubicBezTo>
                    <a:cubicBezTo>
                      <a:pt x="605827" y="182456"/>
                      <a:pt x="609053" y="289237"/>
                      <a:pt x="609243" y="396113"/>
                    </a:cubicBezTo>
                    <a:cubicBezTo>
                      <a:pt x="609243" y="397913"/>
                      <a:pt x="608863" y="399524"/>
                      <a:pt x="608199" y="400945"/>
                    </a:cubicBezTo>
                    <a:cubicBezTo>
                      <a:pt x="610002" y="408620"/>
                      <a:pt x="604403" y="417810"/>
                      <a:pt x="595103" y="414210"/>
                    </a:cubicBezTo>
                    <a:cubicBezTo>
                      <a:pt x="503813" y="378679"/>
                      <a:pt x="400661" y="370815"/>
                      <a:pt x="317437" y="428043"/>
                    </a:cubicBezTo>
                    <a:cubicBezTo>
                      <a:pt x="315540" y="432591"/>
                      <a:pt x="311269" y="435812"/>
                      <a:pt x="306429" y="434675"/>
                    </a:cubicBezTo>
                    <a:cubicBezTo>
                      <a:pt x="301590" y="435812"/>
                      <a:pt x="297319" y="432591"/>
                      <a:pt x="295422" y="428043"/>
                    </a:cubicBezTo>
                    <a:cubicBezTo>
                      <a:pt x="212198" y="370815"/>
                      <a:pt x="109046" y="378679"/>
                      <a:pt x="17756" y="414210"/>
                    </a:cubicBezTo>
                    <a:cubicBezTo>
                      <a:pt x="8456" y="417810"/>
                      <a:pt x="2857" y="408620"/>
                      <a:pt x="4660" y="400945"/>
                    </a:cubicBezTo>
                    <a:cubicBezTo>
                      <a:pt x="3996" y="399524"/>
                      <a:pt x="3616" y="397913"/>
                      <a:pt x="3616" y="396113"/>
                    </a:cubicBezTo>
                    <a:cubicBezTo>
                      <a:pt x="3806" y="289237"/>
                      <a:pt x="7032" y="182456"/>
                      <a:pt x="4850" y="75581"/>
                    </a:cubicBezTo>
                    <a:cubicBezTo>
                      <a:pt x="4755" y="72833"/>
                      <a:pt x="5514" y="70654"/>
                      <a:pt x="6843" y="68948"/>
                    </a:cubicBezTo>
                    <a:cubicBezTo>
                      <a:pt x="7602" y="67432"/>
                      <a:pt x="8741" y="66011"/>
                      <a:pt x="10354" y="64779"/>
                    </a:cubicBezTo>
                    <a:cubicBezTo>
                      <a:pt x="64385" y="24748"/>
                      <a:pt x="132874" y="-3476"/>
                      <a:pt x="197678" y="34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736000" y="4453049"/>
              <a:ext cx="720000" cy="720000"/>
              <a:chOff x="5736000" y="4709721"/>
              <a:chExt cx="720000" cy="7200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736000" y="4709721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46" name="图标"/>
              <p:cNvSpPr>
                <a:spLocks noChangeAspect="1"/>
              </p:cNvSpPr>
              <p:nvPr/>
            </p:nvSpPr>
            <p:spPr bwMode="auto">
              <a:xfrm>
                <a:off x="5916000" y="4889992"/>
                <a:ext cx="360000" cy="359458"/>
              </a:xfrm>
              <a:custGeom>
                <a:avLst/>
                <a:gdLst>
                  <a:gd name="connsiteX0" fmla="*/ 412948 w 609614"/>
                  <a:gd name="connsiteY0" fmla="*/ 392767 h 608697"/>
                  <a:gd name="connsiteX1" fmla="*/ 432636 w 609614"/>
                  <a:gd name="connsiteY1" fmla="*/ 392767 h 608697"/>
                  <a:gd name="connsiteX2" fmla="*/ 432636 w 609614"/>
                  <a:gd name="connsiteY2" fmla="*/ 412384 h 608697"/>
                  <a:gd name="connsiteX3" fmla="*/ 412948 w 609614"/>
                  <a:gd name="connsiteY3" fmla="*/ 412384 h 608697"/>
                  <a:gd name="connsiteX4" fmla="*/ 176978 w 609614"/>
                  <a:gd name="connsiteY4" fmla="*/ 392767 h 608697"/>
                  <a:gd name="connsiteX5" fmla="*/ 196595 w 609614"/>
                  <a:gd name="connsiteY5" fmla="*/ 392767 h 608697"/>
                  <a:gd name="connsiteX6" fmla="*/ 196595 w 609614"/>
                  <a:gd name="connsiteY6" fmla="*/ 412384 h 608697"/>
                  <a:gd name="connsiteX7" fmla="*/ 176978 w 609614"/>
                  <a:gd name="connsiteY7" fmla="*/ 412384 h 608697"/>
                  <a:gd name="connsiteX8" fmla="*/ 294990 w 609614"/>
                  <a:gd name="connsiteY8" fmla="*/ 334585 h 608697"/>
                  <a:gd name="connsiteX9" fmla="*/ 235992 w 609614"/>
                  <a:gd name="connsiteY9" fmla="*/ 402515 h 608697"/>
                  <a:gd name="connsiteX10" fmla="*/ 304853 w 609614"/>
                  <a:gd name="connsiteY10" fmla="*/ 471273 h 608697"/>
                  <a:gd name="connsiteX11" fmla="*/ 373623 w 609614"/>
                  <a:gd name="connsiteY11" fmla="*/ 402515 h 608697"/>
                  <a:gd name="connsiteX12" fmla="*/ 314625 w 609614"/>
                  <a:gd name="connsiteY12" fmla="*/ 334585 h 608697"/>
                  <a:gd name="connsiteX13" fmla="*/ 314625 w 609614"/>
                  <a:gd name="connsiteY13" fmla="*/ 392758 h 608697"/>
                  <a:gd name="connsiteX14" fmla="*/ 353987 w 609614"/>
                  <a:gd name="connsiteY14" fmla="*/ 392758 h 608697"/>
                  <a:gd name="connsiteX15" fmla="*/ 353987 w 609614"/>
                  <a:gd name="connsiteY15" fmla="*/ 412364 h 608697"/>
                  <a:gd name="connsiteX16" fmla="*/ 255627 w 609614"/>
                  <a:gd name="connsiteY16" fmla="*/ 412364 h 608697"/>
                  <a:gd name="connsiteX17" fmla="*/ 255627 w 609614"/>
                  <a:gd name="connsiteY17" fmla="*/ 392758 h 608697"/>
                  <a:gd name="connsiteX18" fmla="*/ 294990 w 609614"/>
                  <a:gd name="connsiteY18" fmla="*/ 392758 h 608697"/>
                  <a:gd name="connsiteX19" fmla="*/ 275354 w 609614"/>
                  <a:gd name="connsiteY19" fmla="*/ 216031 h 608697"/>
                  <a:gd name="connsiteX20" fmla="*/ 275354 w 609614"/>
                  <a:gd name="connsiteY20" fmla="*/ 248247 h 608697"/>
                  <a:gd name="connsiteX21" fmla="*/ 267795 w 609614"/>
                  <a:gd name="connsiteY21" fmla="*/ 249996 h 608697"/>
                  <a:gd name="connsiteX22" fmla="*/ 222994 w 609614"/>
                  <a:gd name="connsiteY22" fmla="*/ 268589 h 608697"/>
                  <a:gd name="connsiteX23" fmla="*/ 216357 w 609614"/>
                  <a:gd name="connsiteY23" fmla="*/ 272547 h 608697"/>
                  <a:gd name="connsiteX24" fmla="*/ 193587 w 609614"/>
                  <a:gd name="connsiteY24" fmla="*/ 249812 h 608697"/>
                  <a:gd name="connsiteX25" fmla="*/ 151827 w 609614"/>
                  <a:gd name="connsiteY25" fmla="*/ 291508 h 608697"/>
                  <a:gd name="connsiteX26" fmla="*/ 174689 w 609614"/>
                  <a:gd name="connsiteY26" fmla="*/ 314243 h 608697"/>
                  <a:gd name="connsiteX27" fmla="*/ 170633 w 609614"/>
                  <a:gd name="connsiteY27" fmla="*/ 320871 h 608697"/>
                  <a:gd name="connsiteX28" fmla="*/ 152104 w 609614"/>
                  <a:gd name="connsiteY28" fmla="*/ 365605 h 608697"/>
                  <a:gd name="connsiteX29" fmla="*/ 150260 w 609614"/>
                  <a:gd name="connsiteY29" fmla="*/ 373060 h 608697"/>
                  <a:gd name="connsiteX30" fmla="*/ 117996 w 609614"/>
                  <a:gd name="connsiteY30" fmla="*/ 373060 h 608697"/>
                  <a:gd name="connsiteX31" fmla="*/ 117996 w 609614"/>
                  <a:gd name="connsiteY31" fmla="*/ 431970 h 608697"/>
                  <a:gd name="connsiteX32" fmla="*/ 150260 w 609614"/>
                  <a:gd name="connsiteY32" fmla="*/ 431970 h 608697"/>
                  <a:gd name="connsiteX33" fmla="*/ 152011 w 609614"/>
                  <a:gd name="connsiteY33" fmla="*/ 439517 h 608697"/>
                  <a:gd name="connsiteX34" fmla="*/ 170633 w 609614"/>
                  <a:gd name="connsiteY34" fmla="*/ 484251 h 608697"/>
                  <a:gd name="connsiteX35" fmla="*/ 174689 w 609614"/>
                  <a:gd name="connsiteY35" fmla="*/ 490879 h 608697"/>
                  <a:gd name="connsiteX36" fmla="*/ 151827 w 609614"/>
                  <a:gd name="connsiteY36" fmla="*/ 513614 h 608697"/>
                  <a:gd name="connsiteX37" fmla="*/ 193587 w 609614"/>
                  <a:gd name="connsiteY37" fmla="*/ 555311 h 608697"/>
                  <a:gd name="connsiteX38" fmla="*/ 216357 w 609614"/>
                  <a:gd name="connsiteY38" fmla="*/ 532483 h 608697"/>
                  <a:gd name="connsiteX39" fmla="*/ 222994 w 609614"/>
                  <a:gd name="connsiteY39" fmla="*/ 536533 h 608697"/>
                  <a:gd name="connsiteX40" fmla="*/ 267795 w 609614"/>
                  <a:gd name="connsiteY40" fmla="*/ 555034 h 608697"/>
                  <a:gd name="connsiteX41" fmla="*/ 275354 w 609614"/>
                  <a:gd name="connsiteY41" fmla="*/ 556875 h 608697"/>
                  <a:gd name="connsiteX42" fmla="*/ 275354 w 609614"/>
                  <a:gd name="connsiteY42" fmla="*/ 589091 h 608697"/>
                  <a:gd name="connsiteX43" fmla="*/ 334352 w 609614"/>
                  <a:gd name="connsiteY43" fmla="*/ 589091 h 608697"/>
                  <a:gd name="connsiteX44" fmla="*/ 334352 w 609614"/>
                  <a:gd name="connsiteY44" fmla="*/ 556875 h 608697"/>
                  <a:gd name="connsiteX45" fmla="*/ 341819 w 609614"/>
                  <a:gd name="connsiteY45" fmla="*/ 555127 h 608697"/>
                  <a:gd name="connsiteX46" fmla="*/ 386621 w 609614"/>
                  <a:gd name="connsiteY46" fmla="*/ 536533 h 608697"/>
                  <a:gd name="connsiteX47" fmla="*/ 393258 w 609614"/>
                  <a:gd name="connsiteY47" fmla="*/ 532483 h 608697"/>
                  <a:gd name="connsiteX48" fmla="*/ 416027 w 609614"/>
                  <a:gd name="connsiteY48" fmla="*/ 555311 h 608697"/>
                  <a:gd name="connsiteX49" fmla="*/ 457787 w 609614"/>
                  <a:gd name="connsiteY49" fmla="*/ 513614 h 608697"/>
                  <a:gd name="connsiteX50" fmla="*/ 434925 w 609614"/>
                  <a:gd name="connsiteY50" fmla="*/ 490879 h 608697"/>
                  <a:gd name="connsiteX51" fmla="*/ 438981 w 609614"/>
                  <a:gd name="connsiteY51" fmla="*/ 484251 h 608697"/>
                  <a:gd name="connsiteX52" fmla="*/ 457603 w 609614"/>
                  <a:gd name="connsiteY52" fmla="*/ 439517 h 608697"/>
                  <a:gd name="connsiteX53" fmla="*/ 459354 w 609614"/>
                  <a:gd name="connsiteY53" fmla="*/ 431970 h 608697"/>
                  <a:gd name="connsiteX54" fmla="*/ 491618 w 609614"/>
                  <a:gd name="connsiteY54" fmla="*/ 431970 h 608697"/>
                  <a:gd name="connsiteX55" fmla="*/ 491618 w 609614"/>
                  <a:gd name="connsiteY55" fmla="*/ 373060 h 608697"/>
                  <a:gd name="connsiteX56" fmla="*/ 459354 w 609614"/>
                  <a:gd name="connsiteY56" fmla="*/ 373060 h 608697"/>
                  <a:gd name="connsiteX57" fmla="*/ 457603 w 609614"/>
                  <a:gd name="connsiteY57" fmla="*/ 365605 h 608697"/>
                  <a:gd name="connsiteX58" fmla="*/ 438981 w 609614"/>
                  <a:gd name="connsiteY58" fmla="*/ 320871 h 608697"/>
                  <a:gd name="connsiteX59" fmla="*/ 435017 w 609614"/>
                  <a:gd name="connsiteY59" fmla="*/ 314243 h 608697"/>
                  <a:gd name="connsiteX60" fmla="*/ 457787 w 609614"/>
                  <a:gd name="connsiteY60" fmla="*/ 291508 h 608697"/>
                  <a:gd name="connsiteX61" fmla="*/ 416027 w 609614"/>
                  <a:gd name="connsiteY61" fmla="*/ 249812 h 608697"/>
                  <a:gd name="connsiteX62" fmla="*/ 393258 w 609614"/>
                  <a:gd name="connsiteY62" fmla="*/ 272639 h 608697"/>
                  <a:gd name="connsiteX63" fmla="*/ 386621 w 609614"/>
                  <a:gd name="connsiteY63" fmla="*/ 268589 h 608697"/>
                  <a:gd name="connsiteX64" fmla="*/ 341819 w 609614"/>
                  <a:gd name="connsiteY64" fmla="*/ 249996 h 608697"/>
                  <a:gd name="connsiteX65" fmla="*/ 334352 w 609614"/>
                  <a:gd name="connsiteY65" fmla="*/ 248247 h 608697"/>
                  <a:gd name="connsiteX66" fmla="*/ 334352 w 609614"/>
                  <a:gd name="connsiteY66" fmla="*/ 216031 h 608697"/>
                  <a:gd name="connsiteX67" fmla="*/ 314625 w 609614"/>
                  <a:gd name="connsiteY67" fmla="*/ 216031 h 608697"/>
                  <a:gd name="connsiteX68" fmla="*/ 314625 w 609614"/>
                  <a:gd name="connsiteY68" fmla="*/ 314796 h 608697"/>
                  <a:gd name="connsiteX69" fmla="*/ 393350 w 609614"/>
                  <a:gd name="connsiteY69" fmla="*/ 402515 h 608697"/>
                  <a:gd name="connsiteX70" fmla="*/ 304853 w 609614"/>
                  <a:gd name="connsiteY70" fmla="*/ 490879 h 608697"/>
                  <a:gd name="connsiteX71" fmla="*/ 216357 w 609614"/>
                  <a:gd name="connsiteY71" fmla="*/ 402515 h 608697"/>
                  <a:gd name="connsiteX72" fmla="*/ 294990 w 609614"/>
                  <a:gd name="connsiteY72" fmla="*/ 314796 h 608697"/>
                  <a:gd name="connsiteX73" fmla="*/ 294990 w 609614"/>
                  <a:gd name="connsiteY73" fmla="*/ 216031 h 608697"/>
                  <a:gd name="connsiteX74" fmla="*/ 422849 w 609614"/>
                  <a:gd name="connsiteY74" fmla="*/ 19606 h 608697"/>
                  <a:gd name="connsiteX75" fmla="*/ 315086 w 609614"/>
                  <a:gd name="connsiteY75" fmla="*/ 117818 h 608697"/>
                  <a:gd name="connsiteX76" fmla="*/ 481847 w 609614"/>
                  <a:gd name="connsiteY76" fmla="*/ 117818 h 608697"/>
                  <a:gd name="connsiteX77" fmla="*/ 589518 w 609614"/>
                  <a:gd name="connsiteY77" fmla="*/ 19606 h 608697"/>
                  <a:gd name="connsiteX78" fmla="*/ 20096 w 609614"/>
                  <a:gd name="connsiteY78" fmla="*/ 19606 h 608697"/>
                  <a:gd name="connsiteX79" fmla="*/ 127859 w 609614"/>
                  <a:gd name="connsiteY79" fmla="*/ 117818 h 608697"/>
                  <a:gd name="connsiteX80" fmla="*/ 294529 w 609614"/>
                  <a:gd name="connsiteY80" fmla="*/ 117818 h 608697"/>
                  <a:gd name="connsiteX81" fmla="*/ 186858 w 609614"/>
                  <a:gd name="connsiteY81" fmla="*/ 19606 h 608697"/>
                  <a:gd name="connsiteX82" fmla="*/ 0 w 609614"/>
                  <a:gd name="connsiteY82" fmla="*/ 0 h 608697"/>
                  <a:gd name="connsiteX83" fmla="*/ 186858 w 609614"/>
                  <a:gd name="connsiteY83" fmla="*/ 0 h 608697"/>
                  <a:gd name="connsiteX84" fmla="*/ 304853 w 609614"/>
                  <a:gd name="connsiteY84" fmla="*/ 78607 h 608697"/>
                  <a:gd name="connsiteX85" fmla="*/ 422849 w 609614"/>
                  <a:gd name="connsiteY85" fmla="*/ 0 h 608697"/>
                  <a:gd name="connsiteX86" fmla="*/ 609614 w 609614"/>
                  <a:gd name="connsiteY86" fmla="*/ 0 h 608697"/>
                  <a:gd name="connsiteX87" fmla="*/ 609614 w 609614"/>
                  <a:gd name="connsiteY87" fmla="*/ 9849 h 608697"/>
                  <a:gd name="connsiteX88" fmla="*/ 481847 w 609614"/>
                  <a:gd name="connsiteY88" fmla="*/ 137424 h 608697"/>
                  <a:gd name="connsiteX89" fmla="*/ 314625 w 609614"/>
                  <a:gd name="connsiteY89" fmla="*/ 137424 h 608697"/>
                  <a:gd name="connsiteX90" fmla="*/ 314625 w 609614"/>
                  <a:gd name="connsiteY90" fmla="*/ 196333 h 608697"/>
                  <a:gd name="connsiteX91" fmla="*/ 353987 w 609614"/>
                  <a:gd name="connsiteY91" fmla="*/ 196333 h 608697"/>
                  <a:gd name="connsiteX92" fmla="*/ 353987 w 609614"/>
                  <a:gd name="connsiteY92" fmla="*/ 232967 h 608697"/>
                  <a:gd name="connsiteX93" fmla="*/ 390216 w 609614"/>
                  <a:gd name="connsiteY93" fmla="*/ 247879 h 608697"/>
                  <a:gd name="connsiteX94" fmla="*/ 416027 w 609614"/>
                  <a:gd name="connsiteY94" fmla="*/ 222014 h 608697"/>
                  <a:gd name="connsiteX95" fmla="*/ 485627 w 609614"/>
                  <a:gd name="connsiteY95" fmla="*/ 291508 h 608697"/>
                  <a:gd name="connsiteX96" fmla="*/ 459723 w 609614"/>
                  <a:gd name="connsiteY96" fmla="*/ 317281 h 608697"/>
                  <a:gd name="connsiteX97" fmla="*/ 474657 w 609614"/>
                  <a:gd name="connsiteY97" fmla="*/ 353455 h 608697"/>
                  <a:gd name="connsiteX98" fmla="*/ 511346 w 609614"/>
                  <a:gd name="connsiteY98" fmla="*/ 353455 h 608697"/>
                  <a:gd name="connsiteX99" fmla="*/ 511346 w 609614"/>
                  <a:gd name="connsiteY99" fmla="*/ 451667 h 608697"/>
                  <a:gd name="connsiteX100" fmla="*/ 474657 w 609614"/>
                  <a:gd name="connsiteY100" fmla="*/ 451667 h 608697"/>
                  <a:gd name="connsiteX101" fmla="*/ 459723 w 609614"/>
                  <a:gd name="connsiteY101" fmla="*/ 487749 h 608697"/>
                  <a:gd name="connsiteX102" fmla="*/ 485627 w 609614"/>
                  <a:gd name="connsiteY102" fmla="*/ 513614 h 608697"/>
                  <a:gd name="connsiteX103" fmla="*/ 416027 w 609614"/>
                  <a:gd name="connsiteY103" fmla="*/ 583016 h 608697"/>
                  <a:gd name="connsiteX104" fmla="*/ 390216 w 609614"/>
                  <a:gd name="connsiteY104" fmla="*/ 557152 h 608697"/>
                  <a:gd name="connsiteX105" fmla="*/ 353987 w 609614"/>
                  <a:gd name="connsiteY105" fmla="*/ 572155 h 608697"/>
                  <a:gd name="connsiteX106" fmla="*/ 353987 w 609614"/>
                  <a:gd name="connsiteY106" fmla="*/ 608697 h 608697"/>
                  <a:gd name="connsiteX107" fmla="*/ 255627 w 609614"/>
                  <a:gd name="connsiteY107" fmla="*/ 608697 h 608697"/>
                  <a:gd name="connsiteX108" fmla="*/ 255627 w 609614"/>
                  <a:gd name="connsiteY108" fmla="*/ 572155 h 608697"/>
                  <a:gd name="connsiteX109" fmla="*/ 219491 w 609614"/>
                  <a:gd name="connsiteY109" fmla="*/ 557152 h 608697"/>
                  <a:gd name="connsiteX110" fmla="*/ 193587 w 609614"/>
                  <a:gd name="connsiteY110" fmla="*/ 583016 h 608697"/>
                  <a:gd name="connsiteX111" fmla="*/ 124080 w 609614"/>
                  <a:gd name="connsiteY111" fmla="*/ 513614 h 608697"/>
                  <a:gd name="connsiteX112" fmla="*/ 149983 w 609614"/>
                  <a:gd name="connsiteY112" fmla="*/ 487749 h 608697"/>
                  <a:gd name="connsiteX113" fmla="*/ 134957 w 609614"/>
                  <a:gd name="connsiteY113" fmla="*/ 451667 h 608697"/>
                  <a:gd name="connsiteX114" fmla="*/ 98360 w 609614"/>
                  <a:gd name="connsiteY114" fmla="*/ 451667 h 608697"/>
                  <a:gd name="connsiteX115" fmla="*/ 98360 w 609614"/>
                  <a:gd name="connsiteY115" fmla="*/ 353455 h 608697"/>
                  <a:gd name="connsiteX116" fmla="*/ 134957 w 609614"/>
                  <a:gd name="connsiteY116" fmla="*/ 353455 h 608697"/>
                  <a:gd name="connsiteX117" fmla="*/ 149983 w 609614"/>
                  <a:gd name="connsiteY117" fmla="*/ 317281 h 608697"/>
                  <a:gd name="connsiteX118" fmla="*/ 124080 w 609614"/>
                  <a:gd name="connsiteY118" fmla="*/ 291508 h 608697"/>
                  <a:gd name="connsiteX119" fmla="*/ 193587 w 609614"/>
                  <a:gd name="connsiteY119" fmla="*/ 222014 h 608697"/>
                  <a:gd name="connsiteX120" fmla="*/ 219491 w 609614"/>
                  <a:gd name="connsiteY120" fmla="*/ 247879 h 608697"/>
                  <a:gd name="connsiteX121" fmla="*/ 255627 w 609614"/>
                  <a:gd name="connsiteY121" fmla="*/ 232967 h 608697"/>
                  <a:gd name="connsiteX122" fmla="*/ 255627 w 609614"/>
                  <a:gd name="connsiteY122" fmla="*/ 196333 h 608697"/>
                  <a:gd name="connsiteX123" fmla="*/ 294990 w 609614"/>
                  <a:gd name="connsiteY123" fmla="*/ 196333 h 608697"/>
                  <a:gd name="connsiteX124" fmla="*/ 294990 w 609614"/>
                  <a:gd name="connsiteY124" fmla="*/ 137424 h 608697"/>
                  <a:gd name="connsiteX125" fmla="*/ 127859 w 609614"/>
                  <a:gd name="connsiteY125" fmla="*/ 137424 h 608697"/>
                  <a:gd name="connsiteX126" fmla="*/ 0 w 609614"/>
                  <a:gd name="connsiteY126" fmla="*/ 9849 h 60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609614" h="608697">
                    <a:moveTo>
                      <a:pt x="412948" y="392767"/>
                    </a:moveTo>
                    <a:lnTo>
                      <a:pt x="432636" y="392767"/>
                    </a:lnTo>
                    <a:lnTo>
                      <a:pt x="432636" y="412384"/>
                    </a:lnTo>
                    <a:lnTo>
                      <a:pt x="412948" y="412384"/>
                    </a:lnTo>
                    <a:close/>
                    <a:moveTo>
                      <a:pt x="176978" y="392767"/>
                    </a:moveTo>
                    <a:lnTo>
                      <a:pt x="196595" y="392767"/>
                    </a:lnTo>
                    <a:lnTo>
                      <a:pt x="196595" y="412384"/>
                    </a:lnTo>
                    <a:lnTo>
                      <a:pt x="176978" y="412384"/>
                    </a:lnTo>
                    <a:close/>
                    <a:moveTo>
                      <a:pt x="294990" y="334585"/>
                    </a:moveTo>
                    <a:cubicBezTo>
                      <a:pt x="261711" y="339372"/>
                      <a:pt x="235992" y="367998"/>
                      <a:pt x="235992" y="402515"/>
                    </a:cubicBezTo>
                    <a:cubicBezTo>
                      <a:pt x="235992" y="440438"/>
                      <a:pt x="266873" y="471273"/>
                      <a:pt x="304853" y="471273"/>
                    </a:cubicBezTo>
                    <a:cubicBezTo>
                      <a:pt x="342741" y="471273"/>
                      <a:pt x="373623" y="440438"/>
                      <a:pt x="373623" y="402515"/>
                    </a:cubicBezTo>
                    <a:cubicBezTo>
                      <a:pt x="373623" y="367998"/>
                      <a:pt x="347996" y="339372"/>
                      <a:pt x="314625" y="334585"/>
                    </a:cubicBezTo>
                    <a:lnTo>
                      <a:pt x="314625" y="392758"/>
                    </a:lnTo>
                    <a:lnTo>
                      <a:pt x="353987" y="392758"/>
                    </a:lnTo>
                    <a:lnTo>
                      <a:pt x="353987" y="412364"/>
                    </a:lnTo>
                    <a:lnTo>
                      <a:pt x="255627" y="412364"/>
                    </a:lnTo>
                    <a:lnTo>
                      <a:pt x="255627" y="392758"/>
                    </a:lnTo>
                    <a:lnTo>
                      <a:pt x="294990" y="392758"/>
                    </a:lnTo>
                    <a:close/>
                    <a:moveTo>
                      <a:pt x="275354" y="216031"/>
                    </a:moveTo>
                    <a:lnTo>
                      <a:pt x="275354" y="248247"/>
                    </a:lnTo>
                    <a:lnTo>
                      <a:pt x="267795" y="249996"/>
                    </a:lnTo>
                    <a:cubicBezTo>
                      <a:pt x="252032" y="253862"/>
                      <a:pt x="236914" y="260029"/>
                      <a:pt x="222994" y="268589"/>
                    </a:cubicBezTo>
                    <a:lnTo>
                      <a:pt x="216357" y="272547"/>
                    </a:lnTo>
                    <a:lnTo>
                      <a:pt x="193587" y="249812"/>
                    </a:lnTo>
                    <a:lnTo>
                      <a:pt x="151827" y="291508"/>
                    </a:lnTo>
                    <a:lnTo>
                      <a:pt x="174689" y="314243"/>
                    </a:lnTo>
                    <a:lnTo>
                      <a:pt x="170633" y="320871"/>
                    </a:lnTo>
                    <a:cubicBezTo>
                      <a:pt x="162152" y="334770"/>
                      <a:pt x="155883" y="349773"/>
                      <a:pt x="152104" y="365605"/>
                    </a:cubicBezTo>
                    <a:lnTo>
                      <a:pt x="150260" y="373060"/>
                    </a:lnTo>
                    <a:lnTo>
                      <a:pt x="117996" y="373060"/>
                    </a:lnTo>
                    <a:lnTo>
                      <a:pt x="117996" y="431970"/>
                    </a:lnTo>
                    <a:lnTo>
                      <a:pt x="150260" y="431970"/>
                    </a:lnTo>
                    <a:lnTo>
                      <a:pt x="152011" y="439517"/>
                    </a:lnTo>
                    <a:cubicBezTo>
                      <a:pt x="155883" y="455257"/>
                      <a:pt x="162152" y="470353"/>
                      <a:pt x="170633" y="484251"/>
                    </a:cubicBezTo>
                    <a:lnTo>
                      <a:pt x="174689" y="490879"/>
                    </a:lnTo>
                    <a:lnTo>
                      <a:pt x="151827" y="513614"/>
                    </a:lnTo>
                    <a:lnTo>
                      <a:pt x="193587" y="555311"/>
                    </a:lnTo>
                    <a:lnTo>
                      <a:pt x="216357" y="532483"/>
                    </a:lnTo>
                    <a:lnTo>
                      <a:pt x="222994" y="536533"/>
                    </a:lnTo>
                    <a:cubicBezTo>
                      <a:pt x="236914" y="545002"/>
                      <a:pt x="252032" y="551261"/>
                      <a:pt x="267795" y="555034"/>
                    </a:cubicBezTo>
                    <a:lnTo>
                      <a:pt x="275354" y="556875"/>
                    </a:lnTo>
                    <a:lnTo>
                      <a:pt x="275354" y="589091"/>
                    </a:lnTo>
                    <a:lnTo>
                      <a:pt x="334352" y="589091"/>
                    </a:lnTo>
                    <a:lnTo>
                      <a:pt x="334352" y="556875"/>
                    </a:lnTo>
                    <a:lnTo>
                      <a:pt x="341819" y="555127"/>
                    </a:lnTo>
                    <a:cubicBezTo>
                      <a:pt x="357675" y="551261"/>
                      <a:pt x="372701" y="545002"/>
                      <a:pt x="386621" y="536533"/>
                    </a:cubicBezTo>
                    <a:lnTo>
                      <a:pt x="393258" y="532483"/>
                    </a:lnTo>
                    <a:lnTo>
                      <a:pt x="416027" y="555311"/>
                    </a:lnTo>
                    <a:lnTo>
                      <a:pt x="457787" y="513614"/>
                    </a:lnTo>
                    <a:lnTo>
                      <a:pt x="434925" y="490879"/>
                    </a:lnTo>
                    <a:lnTo>
                      <a:pt x="438981" y="484251"/>
                    </a:lnTo>
                    <a:cubicBezTo>
                      <a:pt x="447554" y="470353"/>
                      <a:pt x="453731" y="455257"/>
                      <a:pt x="457603" y="439517"/>
                    </a:cubicBezTo>
                    <a:lnTo>
                      <a:pt x="459354" y="431970"/>
                    </a:lnTo>
                    <a:lnTo>
                      <a:pt x="491618" y="431970"/>
                    </a:lnTo>
                    <a:lnTo>
                      <a:pt x="491618" y="373060"/>
                    </a:lnTo>
                    <a:lnTo>
                      <a:pt x="459354" y="373060"/>
                    </a:lnTo>
                    <a:lnTo>
                      <a:pt x="457603" y="365605"/>
                    </a:lnTo>
                    <a:cubicBezTo>
                      <a:pt x="453731" y="349773"/>
                      <a:pt x="447554" y="334770"/>
                      <a:pt x="438981" y="320871"/>
                    </a:cubicBezTo>
                    <a:lnTo>
                      <a:pt x="435017" y="314243"/>
                    </a:lnTo>
                    <a:lnTo>
                      <a:pt x="457787" y="291508"/>
                    </a:lnTo>
                    <a:lnTo>
                      <a:pt x="416027" y="249812"/>
                    </a:lnTo>
                    <a:lnTo>
                      <a:pt x="393258" y="272639"/>
                    </a:lnTo>
                    <a:lnTo>
                      <a:pt x="386621" y="268589"/>
                    </a:lnTo>
                    <a:cubicBezTo>
                      <a:pt x="372701" y="260029"/>
                      <a:pt x="357675" y="253862"/>
                      <a:pt x="341819" y="249996"/>
                    </a:cubicBezTo>
                    <a:lnTo>
                      <a:pt x="334352" y="248247"/>
                    </a:lnTo>
                    <a:lnTo>
                      <a:pt x="334352" y="216031"/>
                    </a:lnTo>
                    <a:lnTo>
                      <a:pt x="314625" y="216031"/>
                    </a:lnTo>
                    <a:lnTo>
                      <a:pt x="314625" y="314796"/>
                    </a:lnTo>
                    <a:cubicBezTo>
                      <a:pt x="358873" y="319674"/>
                      <a:pt x="393350" y="357137"/>
                      <a:pt x="393350" y="402515"/>
                    </a:cubicBezTo>
                    <a:cubicBezTo>
                      <a:pt x="393350" y="451299"/>
                      <a:pt x="353619" y="490879"/>
                      <a:pt x="304853" y="490879"/>
                    </a:cubicBezTo>
                    <a:cubicBezTo>
                      <a:pt x="255996" y="490879"/>
                      <a:pt x="216357" y="451299"/>
                      <a:pt x="216357" y="402515"/>
                    </a:cubicBezTo>
                    <a:cubicBezTo>
                      <a:pt x="216357" y="357137"/>
                      <a:pt x="250833" y="319674"/>
                      <a:pt x="294990" y="314796"/>
                    </a:cubicBezTo>
                    <a:lnTo>
                      <a:pt x="294990" y="216031"/>
                    </a:lnTo>
                    <a:close/>
                    <a:moveTo>
                      <a:pt x="422849" y="19606"/>
                    </a:moveTo>
                    <a:cubicBezTo>
                      <a:pt x="366525" y="19606"/>
                      <a:pt x="320064" y="62867"/>
                      <a:pt x="315086" y="117818"/>
                    </a:cubicBezTo>
                    <a:lnTo>
                      <a:pt x="481847" y="117818"/>
                    </a:lnTo>
                    <a:cubicBezTo>
                      <a:pt x="538171" y="117818"/>
                      <a:pt x="584540" y="74649"/>
                      <a:pt x="589518" y="19606"/>
                    </a:cubicBezTo>
                    <a:close/>
                    <a:moveTo>
                      <a:pt x="20096" y="19606"/>
                    </a:moveTo>
                    <a:cubicBezTo>
                      <a:pt x="25074" y="74649"/>
                      <a:pt x="71535" y="117818"/>
                      <a:pt x="127859" y="117818"/>
                    </a:cubicBezTo>
                    <a:lnTo>
                      <a:pt x="294529" y="117818"/>
                    </a:lnTo>
                    <a:cubicBezTo>
                      <a:pt x="289551" y="62867"/>
                      <a:pt x="243182" y="19606"/>
                      <a:pt x="186858" y="19606"/>
                    </a:cubicBezTo>
                    <a:close/>
                    <a:moveTo>
                      <a:pt x="0" y="0"/>
                    </a:moveTo>
                    <a:lnTo>
                      <a:pt x="186858" y="0"/>
                    </a:lnTo>
                    <a:cubicBezTo>
                      <a:pt x="239956" y="0"/>
                      <a:pt x="285495" y="32492"/>
                      <a:pt x="304853" y="78607"/>
                    </a:cubicBezTo>
                    <a:cubicBezTo>
                      <a:pt x="324120" y="32492"/>
                      <a:pt x="369751" y="0"/>
                      <a:pt x="422849" y="0"/>
                    </a:cubicBezTo>
                    <a:lnTo>
                      <a:pt x="609614" y="0"/>
                    </a:lnTo>
                    <a:lnTo>
                      <a:pt x="609614" y="9849"/>
                    </a:lnTo>
                    <a:cubicBezTo>
                      <a:pt x="609614" y="80172"/>
                      <a:pt x="552276" y="137424"/>
                      <a:pt x="481847" y="137424"/>
                    </a:cubicBezTo>
                    <a:lnTo>
                      <a:pt x="314625" y="137424"/>
                    </a:lnTo>
                    <a:lnTo>
                      <a:pt x="314625" y="196333"/>
                    </a:lnTo>
                    <a:lnTo>
                      <a:pt x="353987" y="196333"/>
                    </a:lnTo>
                    <a:lnTo>
                      <a:pt x="353987" y="232967"/>
                    </a:lnTo>
                    <a:cubicBezTo>
                      <a:pt x="366617" y="236557"/>
                      <a:pt x="378693" y="241527"/>
                      <a:pt x="390216" y="247879"/>
                    </a:cubicBezTo>
                    <a:lnTo>
                      <a:pt x="416027" y="222014"/>
                    </a:lnTo>
                    <a:lnTo>
                      <a:pt x="485627" y="291508"/>
                    </a:lnTo>
                    <a:lnTo>
                      <a:pt x="459723" y="317281"/>
                    </a:lnTo>
                    <a:cubicBezTo>
                      <a:pt x="465991" y="328787"/>
                      <a:pt x="471061" y="340937"/>
                      <a:pt x="474657" y="353455"/>
                    </a:cubicBezTo>
                    <a:lnTo>
                      <a:pt x="511346" y="353455"/>
                    </a:lnTo>
                    <a:lnTo>
                      <a:pt x="511346" y="451667"/>
                    </a:lnTo>
                    <a:lnTo>
                      <a:pt x="474657" y="451667"/>
                    </a:lnTo>
                    <a:cubicBezTo>
                      <a:pt x="471061" y="464186"/>
                      <a:pt x="466083" y="476336"/>
                      <a:pt x="459723" y="487749"/>
                    </a:cubicBezTo>
                    <a:lnTo>
                      <a:pt x="485627" y="513614"/>
                    </a:lnTo>
                    <a:lnTo>
                      <a:pt x="416027" y="583016"/>
                    </a:lnTo>
                    <a:lnTo>
                      <a:pt x="390216" y="557152"/>
                    </a:lnTo>
                    <a:cubicBezTo>
                      <a:pt x="378693" y="563503"/>
                      <a:pt x="366525" y="568565"/>
                      <a:pt x="353987" y="572155"/>
                    </a:cubicBezTo>
                    <a:lnTo>
                      <a:pt x="353987" y="608697"/>
                    </a:lnTo>
                    <a:lnTo>
                      <a:pt x="255627" y="608697"/>
                    </a:lnTo>
                    <a:lnTo>
                      <a:pt x="255627" y="572155"/>
                    </a:lnTo>
                    <a:cubicBezTo>
                      <a:pt x="243090" y="568565"/>
                      <a:pt x="230922" y="563503"/>
                      <a:pt x="219491" y="557152"/>
                    </a:cubicBezTo>
                    <a:lnTo>
                      <a:pt x="193587" y="583016"/>
                    </a:lnTo>
                    <a:lnTo>
                      <a:pt x="124080" y="513614"/>
                    </a:lnTo>
                    <a:lnTo>
                      <a:pt x="149983" y="487749"/>
                    </a:lnTo>
                    <a:cubicBezTo>
                      <a:pt x="143623" y="476336"/>
                      <a:pt x="138553" y="464186"/>
                      <a:pt x="134957" y="451667"/>
                    </a:cubicBezTo>
                    <a:lnTo>
                      <a:pt x="98360" y="451667"/>
                    </a:lnTo>
                    <a:lnTo>
                      <a:pt x="98360" y="353455"/>
                    </a:lnTo>
                    <a:lnTo>
                      <a:pt x="134957" y="353455"/>
                    </a:lnTo>
                    <a:cubicBezTo>
                      <a:pt x="138553" y="340845"/>
                      <a:pt x="143623" y="328787"/>
                      <a:pt x="149983" y="317281"/>
                    </a:cubicBezTo>
                    <a:lnTo>
                      <a:pt x="124080" y="291508"/>
                    </a:lnTo>
                    <a:lnTo>
                      <a:pt x="193587" y="222014"/>
                    </a:lnTo>
                    <a:lnTo>
                      <a:pt x="219491" y="247879"/>
                    </a:lnTo>
                    <a:cubicBezTo>
                      <a:pt x="230922" y="241619"/>
                      <a:pt x="243090" y="236557"/>
                      <a:pt x="255627" y="232967"/>
                    </a:cubicBezTo>
                    <a:lnTo>
                      <a:pt x="255627" y="196333"/>
                    </a:lnTo>
                    <a:lnTo>
                      <a:pt x="294990" y="196333"/>
                    </a:lnTo>
                    <a:lnTo>
                      <a:pt x="294990" y="137424"/>
                    </a:lnTo>
                    <a:lnTo>
                      <a:pt x="127859" y="137424"/>
                    </a:lnTo>
                    <a:cubicBezTo>
                      <a:pt x="57338" y="137424"/>
                      <a:pt x="0" y="80172"/>
                      <a:pt x="0" y="984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454254" y="2161000"/>
              <a:ext cx="720000" cy="720000"/>
              <a:chOff x="7454254" y="2417672"/>
              <a:chExt cx="720000" cy="72000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7454254" y="2417672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44" name="图标"/>
              <p:cNvSpPr>
                <a:spLocks noChangeAspect="1"/>
              </p:cNvSpPr>
              <p:nvPr/>
            </p:nvSpPr>
            <p:spPr bwMode="auto">
              <a:xfrm>
                <a:off x="7634254" y="2597946"/>
                <a:ext cx="360000" cy="359452"/>
              </a:xfrm>
              <a:custGeom>
                <a:avLst/>
                <a:gdLst>
                  <a:gd name="T0" fmla="*/ 2855 w 3129"/>
                  <a:gd name="T1" fmla="*/ 654 h 3129"/>
                  <a:gd name="T2" fmla="*/ 2800 w 3129"/>
                  <a:gd name="T3" fmla="*/ 0 h 3129"/>
                  <a:gd name="T4" fmla="*/ 1532 w 3129"/>
                  <a:gd name="T5" fmla="*/ 274 h 3129"/>
                  <a:gd name="T6" fmla="*/ 878 w 3129"/>
                  <a:gd name="T7" fmla="*/ 329 h 3129"/>
                  <a:gd name="T8" fmla="*/ 1153 w 3129"/>
                  <a:gd name="T9" fmla="*/ 1153 h 3129"/>
                  <a:gd name="T10" fmla="*/ 329 w 3129"/>
                  <a:gd name="T11" fmla="*/ 878 h 3129"/>
                  <a:gd name="T12" fmla="*/ 274 w 3129"/>
                  <a:gd name="T13" fmla="*/ 1532 h 3129"/>
                  <a:gd name="T14" fmla="*/ 0 w 3129"/>
                  <a:gd name="T15" fmla="*/ 2800 h 3129"/>
                  <a:gd name="T16" fmla="*/ 654 w 3129"/>
                  <a:gd name="T17" fmla="*/ 2855 h 3129"/>
                  <a:gd name="T18" fmla="*/ 1921 w 3129"/>
                  <a:gd name="T19" fmla="*/ 3129 h 3129"/>
                  <a:gd name="T20" fmla="*/ 1976 w 3129"/>
                  <a:gd name="T21" fmla="*/ 2475 h 3129"/>
                  <a:gd name="T22" fmla="*/ 2475 w 3129"/>
                  <a:gd name="T23" fmla="*/ 1976 h 3129"/>
                  <a:gd name="T24" fmla="*/ 3129 w 3129"/>
                  <a:gd name="T25" fmla="*/ 1921 h 3129"/>
                  <a:gd name="T26" fmla="*/ 2800 w 3129"/>
                  <a:gd name="T27" fmla="*/ 110 h 3129"/>
                  <a:gd name="T28" fmla="*/ 2800 w 3129"/>
                  <a:gd name="T29" fmla="*/ 549 h 3129"/>
                  <a:gd name="T30" fmla="*/ 2800 w 3129"/>
                  <a:gd name="T31" fmla="*/ 110 h 3129"/>
                  <a:gd name="T32" fmla="*/ 1208 w 3129"/>
                  <a:gd name="T33" fmla="*/ 110 h 3129"/>
                  <a:gd name="T34" fmla="*/ 1208 w 3129"/>
                  <a:gd name="T35" fmla="*/ 549 h 3129"/>
                  <a:gd name="T36" fmla="*/ 1263 w 3129"/>
                  <a:gd name="T37" fmla="*/ 1263 h 3129"/>
                  <a:gd name="T38" fmla="*/ 1867 w 3129"/>
                  <a:gd name="T39" fmla="*/ 1532 h 3129"/>
                  <a:gd name="T40" fmla="*/ 1532 w 3129"/>
                  <a:gd name="T41" fmla="*/ 1867 h 3129"/>
                  <a:gd name="T42" fmla="*/ 1263 w 3129"/>
                  <a:gd name="T43" fmla="*/ 1263 h 3129"/>
                  <a:gd name="T44" fmla="*/ 1427 w 3129"/>
                  <a:gd name="T45" fmla="*/ 1921 h 3129"/>
                  <a:gd name="T46" fmla="*/ 988 w 3129"/>
                  <a:gd name="T47" fmla="*/ 1921 h 3129"/>
                  <a:gd name="T48" fmla="*/ 110 w 3129"/>
                  <a:gd name="T49" fmla="*/ 1208 h 3129"/>
                  <a:gd name="T50" fmla="*/ 549 w 3129"/>
                  <a:gd name="T51" fmla="*/ 1208 h 3129"/>
                  <a:gd name="T52" fmla="*/ 110 w 3129"/>
                  <a:gd name="T53" fmla="*/ 1208 h 3129"/>
                  <a:gd name="T54" fmla="*/ 110 w 3129"/>
                  <a:gd name="T55" fmla="*/ 2800 h 3129"/>
                  <a:gd name="T56" fmla="*/ 549 w 3129"/>
                  <a:gd name="T57" fmla="*/ 2800 h 3129"/>
                  <a:gd name="T58" fmla="*/ 1597 w 3129"/>
                  <a:gd name="T59" fmla="*/ 2745 h 3129"/>
                  <a:gd name="T60" fmla="*/ 384 w 3129"/>
                  <a:gd name="T61" fmla="*/ 2475 h 3129"/>
                  <a:gd name="T62" fmla="*/ 654 w 3129"/>
                  <a:gd name="T63" fmla="*/ 1263 h 3129"/>
                  <a:gd name="T64" fmla="*/ 1153 w 3129"/>
                  <a:gd name="T65" fmla="*/ 1597 h 3129"/>
                  <a:gd name="T66" fmla="*/ 1208 w 3129"/>
                  <a:gd name="T67" fmla="*/ 2251 h 3129"/>
                  <a:gd name="T68" fmla="*/ 1867 w 3129"/>
                  <a:gd name="T69" fmla="*/ 1976 h 3129"/>
                  <a:gd name="T70" fmla="*/ 1867 w 3129"/>
                  <a:gd name="T71" fmla="*/ 2475 h 3129"/>
                  <a:gd name="T72" fmla="*/ 2141 w 3129"/>
                  <a:gd name="T73" fmla="*/ 2800 h 3129"/>
                  <a:gd name="T74" fmla="*/ 1702 w 3129"/>
                  <a:gd name="T75" fmla="*/ 2800 h 3129"/>
                  <a:gd name="T76" fmla="*/ 2141 w 3129"/>
                  <a:gd name="T77" fmla="*/ 2800 h 3129"/>
                  <a:gd name="T78" fmla="*/ 1702 w 3129"/>
                  <a:gd name="T79" fmla="*/ 1208 h 3129"/>
                  <a:gd name="T80" fmla="*/ 2141 w 3129"/>
                  <a:gd name="T81" fmla="*/ 1208 h 3129"/>
                  <a:gd name="T82" fmla="*/ 2475 w 3129"/>
                  <a:gd name="T83" fmla="*/ 1867 h 3129"/>
                  <a:gd name="T84" fmla="*/ 1976 w 3129"/>
                  <a:gd name="T85" fmla="*/ 1532 h 3129"/>
                  <a:gd name="T86" fmla="*/ 1921 w 3129"/>
                  <a:gd name="T87" fmla="*/ 878 h 3129"/>
                  <a:gd name="T88" fmla="*/ 1263 w 3129"/>
                  <a:gd name="T89" fmla="*/ 1153 h 3129"/>
                  <a:gd name="T90" fmla="*/ 1532 w 3129"/>
                  <a:gd name="T91" fmla="*/ 384 h 3129"/>
                  <a:gd name="T92" fmla="*/ 2745 w 3129"/>
                  <a:gd name="T93" fmla="*/ 654 h 3129"/>
                  <a:gd name="T94" fmla="*/ 2475 w 3129"/>
                  <a:gd name="T95" fmla="*/ 1867 h 3129"/>
                  <a:gd name="T96" fmla="*/ 2580 w 3129"/>
                  <a:gd name="T97" fmla="*/ 1921 h 3129"/>
                  <a:gd name="T98" fmla="*/ 3019 w 3129"/>
                  <a:gd name="T99" fmla="*/ 1921 h 3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29" h="3129">
                    <a:moveTo>
                      <a:pt x="2855" y="1597"/>
                    </a:moveTo>
                    <a:lnTo>
                      <a:pt x="2855" y="654"/>
                    </a:lnTo>
                    <a:cubicBezTo>
                      <a:pt x="3010" y="628"/>
                      <a:pt x="3129" y="492"/>
                      <a:pt x="3129" y="329"/>
                    </a:cubicBezTo>
                    <a:cubicBezTo>
                      <a:pt x="3129" y="148"/>
                      <a:pt x="2981" y="0"/>
                      <a:pt x="2800" y="0"/>
                    </a:cubicBezTo>
                    <a:cubicBezTo>
                      <a:pt x="2637" y="0"/>
                      <a:pt x="2502" y="119"/>
                      <a:pt x="2475" y="274"/>
                    </a:cubicBezTo>
                    <a:lnTo>
                      <a:pt x="1532" y="274"/>
                    </a:lnTo>
                    <a:cubicBezTo>
                      <a:pt x="1506" y="119"/>
                      <a:pt x="1371" y="0"/>
                      <a:pt x="1208" y="0"/>
                    </a:cubicBezTo>
                    <a:cubicBezTo>
                      <a:pt x="1026" y="0"/>
                      <a:pt x="878" y="148"/>
                      <a:pt x="878" y="329"/>
                    </a:cubicBezTo>
                    <a:cubicBezTo>
                      <a:pt x="878" y="492"/>
                      <a:pt x="997" y="628"/>
                      <a:pt x="1153" y="654"/>
                    </a:cubicBezTo>
                    <a:lnTo>
                      <a:pt x="1153" y="1153"/>
                    </a:lnTo>
                    <a:lnTo>
                      <a:pt x="654" y="1153"/>
                    </a:lnTo>
                    <a:cubicBezTo>
                      <a:pt x="628" y="997"/>
                      <a:pt x="492" y="878"/>
                      <a:pt x="329" y="878"/>
                    </a:cubicBezTo>
                    <a:cubicBezTo>
                      <a:pt x="148" y="878"/>
                      <a:pt x="0" y="1026"/>
                      <a:pt x="0" y="1208"/>
                    </a:cubicBezTo>
                    <a:cubicBezTo>
                      <a:pt x="0" y="1371"/>
                      <a:pt x="119" y="1506"/>
                      <a:pt x="274" y="1532"/>
                    </a:cubicBezTo>
                    <a:lnTo>
                      <a:pt x="274" y="2475"/>
                    </a:lnTo>
                    <a:cubicBezTo>
                      <a:pt x="119" y="2502"/>
                      <a:pt x="0" y="2637"/>
                      <a:pt x="0" y="2800"/>
                    </a:cubicBezTo>
                    <a:cubicBezTo>
                      <a:pt x="0" y="2981"/>
                      <a:pt x="148" y="3129"/>
                      <a:pt x="329" y="3129"/>
                    </a:cubicBezTo>
                    <a:cubicBezTo>
                      <a:pt x="492" y="3129"/>
                      <a:pt x="628" y="3010"/>
                      <a:pt x="654" y="2855"/>
                    </a:cubicBezTo>
                    <a:lnTo>
                      <a:pt x="1597" y="2855"/>
                    </a:lnTo>
                    <a:cubicBezTo>
                      <a:pt x="1623" y="3010"/>
                      <a:pt x="1759" y="3129"/>
                      <a:pt x="1921" y="3129"/>
                    </a:cubicBezTo>
                    <a:cubicBezTo>
                      <a:pt x="2103" y="3129"/>
                      <a:pt x="2251" y="2981"/>
                      <a:pt x="2251" y="2800"/>
                    </a:cubicBezTo>
                    <a:cubicBezTo>
                      <a:pt x="2251" y="2637"/>
                      <a:pt x="2132" y="2502"/>
                      <a:pt x="1976" y="2475"/>
                    </a:cubicBezTo>
                    <a:lnTo>
                      <a:pt x="1976" y="1976"/>
                    </a:lnTo>
                    <a:lnTo>
                      <a:pt x="2475" y="1976"/>
                    </a:lnTo>
                    <a:cubicBezTo>
                      <a:pt x="2502" y="2132"/>
                      <a:pt x="2637" y="2251"/>
                      <a:pt x="2800" y="2251"/>
                    </a:cubicBezTo>
                    <a:cubicBezTo>
                      <a:pt x="2981" y="2251"/>
                      <a:pt x="3129" y="2103"/>
                      <a:pt x="3129" y="1921"/>
                    </a:cubicBezTo>
                    <a:cubicBezTo>
                      <a:pt x="3129" y="1759"/>
                      <a:pt x="3010" y="1623"/>
                      <a:pt x="2855" y="1597"/>
                    </a:cubicBezTo>
                    <a:close/>
                    <a:moveTo>
                      <a:pt x="2800" y="110"/>
                    </a:moveTo>
                    <a:cubicBezTo>
                      <a:pt x="2921" y="110"/>
                      <a:pt x="3019" y="208"/>
                      <a:pt x="3019" y="329"/>
                    </a:cubicBezTo>
                    <a:cubicBezTo>
                      <a:pt x="3019" y="450"/>
                      <a:pt x="2921" y="549"/>
                      <a:pt x="2800" y="549"/>
                    </a:cubicBezTo>
                    <a:cubicBezTo>
                      <a:pt x="2679" y="549"/>
                      <a:pt x="2580" y="450"/>
                      <a:pt x="2580" y="329"/>
                    </a:cubicBezTo>
                    <a:cubicBezTo>
                      <a:pt x="2580" y="208"/>
                      <a:pt x="2679" y="110"/>
                      <a:pt x="2800" y="110"/>
                    </a:cubicBezTo>
                    <a:close/>
                    <a:moveTo>
                      <a:pt x="988" y="329"/>
                    </a:moveTo>
                    <a:cubicBezTo>
                      <a:pt x="988" y="208"/>
                      <a:pt x="1087" y="110"/>
                      <a:pt x="1208" y="110"/>
                    </a:cubicBezTo>
                    <a:cubicBezTo>
                      <a:pt x="1329" y="110"/>
                      <a:pt x="1427" y="208"/>
                      <a:pt x="1427" y="329"/>
                    </a:cubicBezTo>
                    <a:cubicBezTo>
                      <a:pt x="1427" y="450"/>
                      <a:pt x="1329" y="549"/>
                      <a:pt x="1208" y="549"/>
                    </a:cubicBezTo>
                    <a:cubicBezTo>
                      <a:pt x="1087" y="549"/>
                      <a:pt x="988" y="450"/>
                      <a:pt x="988" y="329"/>
                    </a:cubicBezTo>
                    <a:close/>
                    <a:moveTo>
                      <a:pt x="1263" y="1263"/>
                    </a:moveTo>
                    <a:lnTo>
                      <a:pt x="1597" y="1263"/>
                    </a:lnTo>
                    <a:cubicBezTo>
                      <a:pt x="1620" y="1400"/>
                      <a:pt x="1729" y="1509"/>
                      <a:pt x="1867" y="1532"/>
                    </a:cubicBezTo>
                    <a:lnTo>
                      <a:pt x="1867" y="1867"/>
                    </a:lnTo>
                    <a:lnTo>
                      <a:pt x="1532" y="1867"/>
                    </a:lnTo>
                    <a:cubicBezTo>
                      <a:pt x="1509" y="1729"/>
                      <a:pt x="1400" y="1620"/>
                      <a:pt x="1263" y="1597"/>
                    </a:cubicBezTo>
                    <a:lnTo>
                      <a:pt x="1263" y="1263"/>
                    </a:lnTo>
                    <a:close/>
                    <a:moveTo>
                      <a:pt x="1208" y="1702"/>
                    </a:moveTo>
                    <a:cubicBezTo>
                      <a:pt x="1329" y="1702"/>
                      <a:pt x="1427" y="1800"/>
                      <a:pt x="1427" y="1921"/>
                    </a:cubicBezTo>
                    <a:cubicBezTo>
                      <a:pt x="1427" y="2042"/>
                      <a:pt x="1329" y="2141"/>
                      <a:pt x="1208" y="2141"/>
                    </a:cubicBezTo>
                    <a:cubicBezTo>
                      <a:pt x="1087" y="2141"/>
                      <a:pt x="988" y="2042"/>
                      <a:pt x="988" y="1921"/>
                    </a:cubicBezTo>
                    <a:cubicBezTo>
                      <a:pt x="988" y="1800"/>
                      <a:pt x="1087" y="1702"/>
                      <a:pt x="1208" y="1702"/>
                    </a:cubicBezTo>
                    <a:close/>
                    <a:moveTo>
                      <a:pt x="110" y="1208"/>
                    </a:moveTo>
                    <a:cubicBezTo>
                      <a:pt x="110" y="1087"/>
                      <a:pt x="208" y="988"/>
                      <a:pt x="329" y="988"/>
                    </a:cubicBezTo>
                    <a:cubicBezTo>
                      <a:pt x="450" y="988"/>
                      <a:pt x="549" y="1087"/>
                      <a:pt x="549" y="1208"/>
                    </a:cubicBezTo>
                    <a:cubicBezTo>
                      <a:pt x="549" y="1329"/>
                      <a:pt x="450" y="1427"/>
                      <a:pt x="329" y="1427"/>
                    </a:cubicBezTo>
                    <a:cubicBezTo>
                      <a:pt x="208" y="1427"/>
                      <a:pt x="110" y="1329"/>
                      <a:pt x="110" y="1208"/>
                    </a:cubicBezTo>
                    <a:close/>
                    <a:moveTo>
                      <a:pt x="329" y="3019"/>
                    </a:moveTo>
                    <a:cubicBezTo>
                      <a:pt x="208" y="3019"/>
                      <a:pt x="110" y="2921"/>
                      <a:pt x="110" y="2800"/>
                    </a:cubicBezTo>
                    <a:cubicBezTo>
                      <a:pt x="110" y="2679"/>
                      <a:pt x="208" y="2580"/>
                      <a:pt x="329" y="2580"/>
                    </a:cubicBezTo>
                    <a:cubicBezTo>
                      <a:pt x="450" y="2580"/>
                      <a:pt x="549" y="2679"/>
                      <a:pt x="549" y="2800"/>
                    </a:cubicBezTo>
                    <a:cubicBezTo>
                      <a:pt x="549" y="2921"/>
                      <a:pt x="450" y="3019"/>
                      <a:pt x="329" y="3019"/>
                    </a:cubicBezTo>
                    <a:close/>
                    <a:moveTo>
                      <a:pt x="1597" y="2745"/>
                    </a:moveTo>
                    <a:lnTo>
                      <a:pt x="654" y="2745"/>
                    </a:lnTo>
                    <a:cubicBezTo>
                      <a:pt x="631" y="2607"/>
                      <a:pt x="522" y="2499"/>
                      <a:pt x="384" y="2475"/>
                    </a:cubicBezTo>
                    <a:lnTo>
                      <a:pt x="384" y="1532"/>
                    </a:lnTo>
                    <a:cubicBezTo>
                      <a:pt x="522" y="1509"/>
                      <a:pt x="631" y="1400"/>
                      <a:pt x="654" y="1263"/>
                    </a:cubicBezTo>
                    <a:lnTo>
                      <a:pt x="1153" y="1263"/>
                    </a:lnTo>
                    <a:lnTo>
                      <a:pt x="1153" y="1597"/>
                    </a:lnTo>
                    <a:cubicBezTo>
                      <a:pt x="997" y="1623"/>
                      <a:pt x="878" y="1759"/>
                      <a:pt x="878" y="1921"/>
                    </a:cubicBezTo>
                    <a:cubicBezTo>
                      <a:pt x="878" y="2103"/>
                      <a:pt x="1026" y="2251"/>
                      <a:pt x="1208" y="2251"/>
                    </a:cubicBezTo>
                    <a:cubicBezTo>
                      <a:pt x="1371" y="2251"/>
                      <a:pt x="1506" y="2132"/>
                      <a:pt x="1532" y="1976"/>
                    </a:cubicBezTo>
                    <a:lnTo>
                      <a:pt x="1867" y="1976"/>
                    </a:lnTo>
                    <a:lnTo>
                      <a:pt x="1867" y="2475"/>
                    </a:lnTo>
                    <a:lnTo>
                      <a:pt x="1867" y="2475"/>
                    </a:lnTo>
                    <a:cubicBezTo>
                      <a:pt x="1729" y="2499"/>
                      <a:pt x="1620" y="2607"/>
                      <a:pt x="1597" y="2745"/>
                    </a:cubicBezTo>
                    <a:close/>
                    <a:moveTo>
                      <a:pt x="2141" y="2800"/>
                    </a:moveTo>
                    <a:cubicBezTo>
                      <a:pt x="2141" y="2921"/>
                      <a:pt x="2043" y="3019"/>
                      <a:pt x="1921" y="3019"/>
                    </a:cubicBezTo>
                    <a:cubicBezTo>
                      <a:pt x="1800" y="3019"/>
                      <a:pt x="1702" y="2921"/>
                      <a:pt x="1702" y="2800"/>
                    </a:cubicBezTo>
                    <a:cubicBezTo>
                      <a:pt x="1702" y="2679"/>
                      <a:pt x="1800" y="2580"/>
                      <a:pt x="1921" y="2580"/>
                    </a:cubicBezTo>
                    <a:cubicBezTo>
                      <a:pt x="2043" y="2580"/>
                      <a:pt x="2141" y="2679"/>
                      <a:pt x="2141" y="2800"/>
                    </a:cubicBezTo>
                    <a:close/>
                    <a:moveTo>
                      <a:pt x="1921" y="1427"/>
                    </a:moveTo>
                    <a:cubicBezTo>
                      <a:pt x="1800" y="1427"/>
                      <a:pt x="1702" y="1329"/>
                      <a:pt x="1702" y="1208"/>
                    </a:cubicBezTo>
                    <a:cubicBezTo>
                      <a:pt x="1702" y="1087"/>
                      <a:pt x="1800" y="988"/>
                      <a:pt x="1921" y="988"/>
                    </a:cubicBezTo>
                    <a:cubicBezTo>
                      <a:pt x="2043" y="988"/>
                      <a:pt x="2141" y="1087"/>
                      <a:pt x="2141" y="1208"/>
                    </a:cubicBezTo>
                    <a:cubicBezTo>
                      <a:pt x="2141" y="1329"/>
                      <a:pt x="2043" y="1427"/>
                      <a:pt x="1921" y="1427"/>
                    </a:cubicBezTo>
                    <a:close/>
                    <a:moveTo>
                      <a:pt x="2475" y="1867"/>
                    </a:moveTo>
                    <a:lnTo>
                      <a:pt x="1976" y="1867"/>
                    </a:lnTo>
                    <a:lnTo>
                      <a:pt x="1976" y="1532"/>
                    </a:lnTo>
                    <a:cubicBezTo>
                      <a:pt x="2132" y="1506"/>
                      <a:pt x="2251" y="1371"/>
                      <a:pt x="2251" y="1208"/>
                    </a:cubicBezTo>
                    <a:cubicBezTo>
                      <a:pt x="2251" y="1026"/>
                      <a:pt x="2103" y="878"/>
                      <a:pt x="1921" y="878"/>
                    </a:cubicBezTo>
                    <a:cubicBezTo>
                      <a:pt x="1759" y="878"/>
                      <a:pt x="1623" y="997"/>
                      <a:pt x="1597" y="1153"/>
                    </a:cubicBezTo>
                    <a:lnTo>
                      <a:pt x="1263" y="1153"/>
                    </a:lnTo>
                    <a:lnTo>
                      <a:pt x="1263" y="654"/>
                    </a:lnTo>
                    <a:cubicBezTo>
                      <a:pt x="1400" y="631"/>
                      <a:pt x="1509" y="522"/>
                      <a:pt x="1532" y="384"/>
                    </a:cubicBezTo>
                    <a:lnTo>
                      <a:pt x="2475" y="384"/>
                    </a:lnTo>
                    <a:cubicBezTo>
                      <a:pt x="2499" y="522"/>
                      <a:pt x="2607" y="631"/>
                      <a:pt x="2745" y="654"/>
                    </a:cubicBezTo>
                    <a:lnTo>
                      <a:pt x="2745" y="1597"/>
                    </a:lnTo>
                    <a:cubicBezTo>
                      <a:pt x="2607" y="1620"/>
                      <a:pt x="2499" y="1729"/>
                      <a:pt x="2475" y="1867"/>
                    </a:cubicBezTo>
                    <a:close/>
                    <a:moveTo>
                      <a:pt x="2800" y="2141"/>
                    </a:moveTo>
                    <a:cubicBezTo>
                      <a:pt x="2679" y="2141"/>
                      <a:pt x="2580" y="2042"/>
                      <a:pt x="2580" y="1921"/>
                    </a:cubicBezTo>
                    <a:cubicBezTo>
                      <a:pt x="2580" y="1800"/>
                      <a:pt x="2679" y="1702"/>
                      <a:pt x="2800" y="1702"/>
                    </a:cubicBezTo>
                    <a:cubicBezTo>
                      <a:pt x="2921" y="1702"/>
                      <a:pt x="3019" y="1800"/>
                      <a:pt x="3019" y="1921"/>
                    </a:cubicBezTo>
                    <a:cubicBezTo>
                      <a:pt x="3019" y="2042"/>
                      <a:pt x="2921" y="2141"/>
                      <a:pt x="2800" y="21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7454254" y="3624035"/>
              <a:ext cx="720000" cy="720000"/>
              <a:chOff x="7454254" y="3880707"/>
              <a:chExt cx="720000" cy="7200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7454254" y="3880707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42" name="图标"/>
              <p:cNvSpPr>
                <a:spLocks noChangeAspect="1"/>
              </p:cNvSpPr>
              <p:nvPr/>
            </p:nvSpPr>
            <p:spPr bwMode="auto">
              <a:xfrm>
                <a:off x="7686904" y="4078707"/>
                <a:ext cx="254700" cy="324000"/>
              </a:xfrm>
              <a:custGeom>
                <a:avLst/>
                <a:gdLst>
                  <a:gd name="connsiteX0" fmla="*/ 388744 w 476951"/>
                  <a:gd name="connsiteY0" fmla="*/ 528324 h 606722"/>
                  <a:gd name="connsiteX1" fmla="*/ 414853 w 476951"/>
                  <a:gd name="connsiteY1" fmla="*/ 528324 h 606722"/>
                  <a:gd name="connsiteX2" fmla="*/ 414853 w 476951"/>
                  <a:gd name="connsiteY2" fmla="*/ 548012 h 606722"/>
                  <a:gd name="connsiteX3" fmla="*/ 388744 w 476951"/>
                  <a:gd name="connsiteY3" fmla="*/ 548012 h 606722"/>
                  <a:gd name="connsiteX4" fmla="*/ 336385 w 476951"/>
                  <a:gd name="connsiteY4" fmla="*/ 528324 h 606722"/>
                  <a:gd name="connsiteX5" fmla="*/ 362565 w 476951"/>
                  <a:gd name="connsiteY5" fmla="*/ 528324 h 606722"/>
                  <a:gd name="connsiteX6" fmla="*/ 362565 w 476951"/>
                  <a:gd name="connsiteY6" fmla="*/ 548012 h 606722"/>
                  <a:gd name="connsiteX7" fmla="*/ 336385 w 476951"/>
                  <a:gd name="connsiteY7" fmla="*/ 548012 h 606722"/>
                  <a:gd name="connsiteX8" fmla="*/ 62027 w 476951"/>
                  <a:gd name="connsiteY8" fmla="*/ 528324 h 606722"/>
                  <a:gd name="connsiteX9" fmla="*/ 310346 w 476951"/>
                  <a:gd name="connsiteY9" fmla="*/ 528324 h 606722"/>
                  <a:gd name="connsiteX10" fmla="*/ 310346 w 476951"/>
                  <a:gd name="connsiteY10" fmla="*/ 548012 h 606722"/>
                  <a:gd name="connsiteX11" fmla="*/ 62027 w 476951"/>
                  <a:gd name="connsiteY11" fmla="*/ 548012 h 606722"/>
                  <a:gd name="connsiteX12" fmla="*/ 153550 w 476951"/>
                  <a:gd name="connsiteY12" fmla="*/ 476176 h 606722"/>
                  <a:gd name="connsiteX13" fmla="*/ 414853 w 476951"/>
                  <a:gd name="connsiteY13" fmla="*/ 476176 h 606722"/>
                  <a:gd name="connsiteX14" fmla="*/ 414853 w 476951"/>
                  <a:gd name="connsiteY14" fmla="*/ 495793 h 606722"/>
                  <a:gd name="connsiteX15" fmla="*/ 153550 w 476951"/>
                  <a:gd name="connsiteY15" fmla="*/ 495793 h 606722"/>
                  <a:gd name="connsiteX16" fmla="*/ 62027 w 476951"/>
                  <a:gd name="connsiteY16" fmla="*/ 476176 h 606722"/>
                  <a:gd name="connsiteX17" fmla="*/ 107753 w 476951"/>
                  <a:gd name="connsiteY17" fmla="*/ 476176 h 606722"/>
                  <a:gd name="connsiteX18" fmla="*/ 107753 w 476951"/>
                  <a:gd name="connsiteY18" fmla="*/ 495793 h 606722"/>
                  <a:gd name="connsiteX19" fmla="*/ 62027 w 476951"/>
                  <a:gd name="connsiteY19" fmla="*/ 495793 h 606722"/>
                  <a:gd name="connsiteX20" fmla="*/ 225456 w 476951"/>
                  <a:gd name="connsiteY20" fmla="*/ 371810 h 606722"/>
                  <a:gd name="connsiteX21" fmla="*/ 251495 w 476951"/>
                  <a:gd name="connsiteY21" fmla="*/ 371810 h 606722"/>
                  <a:gd name="connsiteX22" fmla="*/ 251495 w 476951"/>
                  <a:gd name="connsiteY22" fmla="*/ 391427 h 606722"/>
                  <a:gd name="connsiteX23" fmla="*/ 225456 w 476951"/>
                  <a:gd name="connsiteY23" fmla="*/ 391427 h 606722"/>
                  <a:gd name="connsiteX24" fmla="*/ 213345 w 476951"/>
                  <a:gd name="connsiteY24" fmla="*/ 307147 h 606722"/>
                  <a:gd name="connsiteX25" fmla="*/ 157010 w 476951"/>
                  <a:gd name="connsiteY25" fmla="*/ 400635 h 606722"/>
                  <a:gd name="connsiteX26" fmla="*/ 238442 w 476951"/>
                  <a:gd name="connsiteY26" fmla="*/ 424006 h 606722"/>
                  <a:gd name="connsiteX27" fmla="*/ 319963 w 476951"/>
                  <a:gd name="connsiteY27" fmla="*/ 400635 h 606722"/>
                  <a:gd name="connsiteX28" fmla="*/ 263539 w 476951"/>
                  <a:gd name="connsiteY28" fmla="*/ 307147 h 606722"/>
                  <a:gd name="connsiteX29" fmla="*/ 248320 w 476951"/>
                  <a:gd name="connsiteY29" fmla="*/ 312301 h 606722"/>
                  <a:gd name="connsiteX30" fmla="*/ 248320 w 476951"/>
                  <a:gd name="connsiteY30" fmla="*/ 355579 h 606722"/>
                  <a:gd name="connsiteX31" fmla="*/ 228652 w 476951"/>
                  <a:gd name="connsiteY31" fmla="*/ 355579 h 606722"/>
                  <a:gd name="connsiteX32" fmla="*/ 228652 w 476951"/>
                  <a:gd name="connsiteY32" fmla="*/ 312301 h 606722"/>
                  <a:gd name="connsiteX33" fmla="*/ 213345 w 476951"/>
                  <a:gd name="connsiteY33" fmla="*/ 307147 h 606722"/>
                  <a:gd name="connsiteX34" fmla="*/ 346201 w 476951"/>
                  <a:gd name="connsiteY34" fmla="*/ 270689 h 606722"/>
                  <a:gd name="connsiteX35" fmla="*/ 365881 w 476951"/>
                  <a:gd name="connsiteY35" fmla="*/ 270689 h 606722"/>
                  <a:gd name="connsiteX36" fmla="*/ 351722 w 476951"/>
                  <a:gd name="connsiteY36" fmla="*/ 329117 h 606722"/>
                  <a:gd name="connsiteX37" fmla="*/ 334268 w 476951"/>
                  <a:gd name="connsiteY37" fmla="*/ 320135 h 606722"/>
                  <a:gd name="connsiteX38" fmla="*/ 346201 w 476951"/>
                  <a:gd name="connsiteY38" fmla="*/ 270689 h 606722"/>
                  <a:gd name="connsiteX39" fmla="*/ 233458 w 476951"/>
                  <a:gd name="connsiteY39" fmla="*/ 224857 h 606722"/>
                  <a:gd name="connsiteX40" fmla="*/ 202576 w 476951"/>
                  <a:gd name="connsiteY40" fmla="*/ 238098 h 606722"/>
                  <a:gd name="connsiteX41" fmla="*/ 202576 w 476951"/>
                  <a:gd name="connsiteY41" fmla="*/ 257737 h 606722"/>
                  <a:gd name="connsiteX42" fmla="*/ 213078 w 476951"/>
                  <a:gd name="connsiteY42" fmla="*/ 282975 h 606722"/>
                  <a:gd name="connsiteX43" fmla="*/ 218684 w 476951"/>
                  <a:gd name="connsiteY43" fmla="*/ 287596 h 606722"/>
                  <a:gd name="connsiteX44" fmla="*/ 238442 w 476951"/>
                  <a:gd name="connsiteY44" fmla="*/ 293550 h 606722"/>
                  <a:gd name="connsiteX45" fmla="*/ 258377 w 476951"/>
                  <a:gd name="connsiteY45" fmla="*/ 287508 h 606722"/>
                  <a:gd name="connsiteX46" fmla="*/ 274396 w 476951"/>
                  <a:gd name="connsiteY46" fmla="*/ 257737 h 606722"/>
                  <a:gd name="connsiteX47" fmla="*/ 274396 w 476951"/>
                  <a:gd name="connsiteY47" fmla="*/ 241119 h 606722"/>
                  <a:gd name="connsiteX48" fmla="*/ 233458 w 476951"/>
                  <a:gd name="connsiteY48" fmla="*/ 224857 h 606722"/>
                  <a:gd name="connsiteX49" fmla="*/ 150398 w 476951"/>
                  <a:gd name="connsiteY49" fmla="*/ 178813 h 606722"/>
                  <a:gd name="connsiteX50" fmla="*/ 163923 w 476951"/>
                  <a:gd name="connsiteY50" fmla="*/ 193030 h 606722"/>
                  <a:gd name="connsiteX51" fmla="*/ 130645 w 476951"/>
                  <a:gd name="connsiteY51" fmla="*/ 270689 h 606722"/>
                  <a:gd name="connsiteX52" fmla="*/ 111070 w 476951"/>
                  <a:gd name="connsiteY52" fmla="*/ 270689 h 606722"/>
                  <a:gd name="connsiteX53" fmla="*/ 150398 w 476951"/>
                  <a:gd name="connsiteY53" fmla="*/ 178813 h 606722"/>
                  <a:gd name="connsiteX54" fmla="*/ 238442 w 476951"/>
                  <a:gd name="connsiteY54" fmla="*/ 156607 h 606722"/>
                  <a:gd name="connsiteX55" fmla="*/ 202576 w 476951"/>
                  <a:gd name="connsiteY55" fmla="*/ 175536 h 606722"/>
                  <a:gd name="connsiteX56" fmla="*/ 202576 w 476951"/>
                  <a:gd name="connsiteY56" fmla="*/ 216770 h 606722"/>
                  <a:gd name="connsiteX57" fmla="*/ 248320 w 476951"/>
                  <a:gd name="connsiteY57" fmla="*/ 197130 h 606722"/>
                  <a:gd name="connsiteX58" fmla="*/ 248320 w 476951"/>
                  <a:gd name="connsiteY58" fmla="*/ 211438 h 606722"/>
                  <a:gd name="connsiteX59" fmla="*/ 274396 w 476951"/>
                  <a:gd name="connsiteY59" fmla="*/ 221480 h 606722"/>
                  <a:gd name="connsiteX60" fmla="*/ 274396 w 476951"/>
                  <a:gd name="connsiteY60" fmla="*/ 175536 h 606722"/>
                  <a:gd name="connsiteX61" fmla="*/ 238442 w 476951"/>
                  <a:gd name="connsiteY61" fmla="*/ 156607 h 606722"/>
                  <a:gd name="connsiteX62" fmla="*/ 238442 w 476951"/>
                  <a:gd name="connsiteY62" fmla="*/ 136968 h 606722"/>
                  <a:gd name="connsiteX63" fmla="*/ 292997 w 476951"/>
                  <a:gd name="connsiteY63" fmla="*/ 168515 h 606722"/>
                  <a:gd name="connsiteX64" fmla="*/ 293976 w 476951"/>
                  <a:gd name="connsiteY64" fmla="*/ 170559 h 606722"/>
                  <a:gd name="connsiteX65" fmla="*/ 293976 w 476951"/>
                  <a:gd name="connsiteY65" fmla="*/ 257737 h 606722"/>
                  <a:gd name="connsiteX66" fmla="*/ 280270 w 476951"/>
                  <a:gd name="connsiteY66" fmla="*/ 294084 h 606722"/>
                  <a:gd name="connsiteX67" fmla="*/ 304032 w 476951"/>
                  <a:gd name="connsiteY67" fmla="*/ 313279 h 606722"/>
                  <a:gd name="connsiteX68" fmla="*/ 338474 w 476951"/>
                  <a:gd name="connsiteY68" fmla="*/ 387038 h 606722"/>
                  <a:gd name="connsiteX69" fmla="*/ 379235 w 476951"/>
                  <a:gd name="connsiteY69" fmla="*/ 332030 h 606722"/>
                  <a:gd name="connsiteX70" fmla="*/ 397212 w 476951"/>
                  <a:gd name="connsiteY70" fmla="*/ 339850 h 606722"/>
                  <a:gd name="connsiteX71" fmla="*/ 335448 w 476951"/>
                  <a:gd name="connsiteY71" fmla="*/ 413964 h 606722"/>
                  <a:gd name="connsiteX72" fmla="*/ 238442 w 476951"/>
                  <a:gd name="connsiteY72" fmla="*/ 443646 h 606722"/>
                  <a:gd name="connsiteX73" fmla="*/ 141524 w 476951"/>
                  <a:gd name="connsiteY73" fmla="*/ 414053 h 606722"/>
                  <a:gd name="connsiteX74" fmla="*/ 65343 w 476951"/>
                  <a:gd name="connsiteY74" fmla="*/ 270712 h 606722"/>
                  <a:gd name="connsiteX75" fmla="*/ 85011 w 476951"/>
                  <a:gd name="connsiteY75" fmla="*/ 270712 h 606722"/>
                  <a:gd name="connsiteX76" fmla="*/ 138498 w 476951"/>
                  <a:gd name="connsiteY76" fmla="*/ 387038 h 606722"/>
                  <a:gd name="connsiteX77" fmla="*/ 172940 w 476951"/>
                  <a:gd name="connsiteY77" fmla="*/ 313279 h 606722"/>
                  <a:gd name="connsiteX78" fmla="*/ 196702 w 476951"/>
                  <a:gd name="connsiteY78" fmla="*/ 294084 h 606722"/>
                  <a:gd name="connsiteX79" fmla="*/ 182908 w 476951"/>
                  <a:gd name="connsiteY79" fmla="*/ 257737 h 606722"/>
                  <a:gd name="connsiteX80" fmla="*/ 182908 w 476951"/>
                  <a:gd name="connsiteY80" fmla="*/ 170559 h 606722"/>
                  <a:gd name="connsiteX81" fmla="*/ 183976 w 476951"/>
                  <a:gd name="connsiteY81" fmla="*/ 168515 h 606722"/>
                  <a:gd name="connsiteX82" fmla="*/ 238442 w 476951"/>
                  <a:gd name="connsiteY82" fmla="*/ 136968 h 606722"/>
                  <a:gd name="connsiteX83" fmla="*/ 238408 w 476951"/>
                  <a:gd name="connsiteY83" fmla="*/ 97874 h 606722"/>
                  <a:gd name="connsiteX84" fmla="*/ 411607 w 476951"/>
                  <a:gd name="connsiteY84" fmla="*/ 270689 h 606722"/>
                  <a:gd name="connsiteX85" fmla="*/ 391937 w 476951"/>
                  <a:gd name="connsiteY85" fmla="*/ 270689 h 606722"/>
                  <a:gd name="connsiteX86" fmla="*/ 238408 w 476951"/>
                  <a:gd name="connsiteY86" fmla="*/ 117510 h 606722"/>
                  <a:gd name="connsiteX87" fmla="*/ 115673 w 476951"/>
                  <a:gd name="connsiteY87" fmla="*/ 178817 h 606722"/>
                  <a:gd name="connsiteX88" fmla="*/ 99920 w 476951"/>
                  <a:gd name="connsiteY88" fmla="*/ 167000 h 606722"/>
                  <a:gd name="connsiteX89" fmla="*/ 238408 w 476951"/>
                  <a:gd name="connsiteY89" fmla="*/ 97874 h 606722"/>
                  <a:gd name="connsiteX90" fmla="*/ 55535 w 476951"/>
                  <a:gd name="connsiteY90" fmla="*/ 91382 h 606722"/>
                  <a:gd name="connsiteX91" fmla="*/ 120878 w 476951"/>
                  <a:gd name="connsiteY91" fmla="*/ 91382 h 606722"/>
                  <a:gd name="connsiteX92" fmla="*/ 120878 w 476951"/>
                  <a:gd name="connsiteY92" fmla="*/ 110929 h 606722"/>
                  <a:gd name="connsiteX93" fmla="*/ 55535 w 476951"/>
                  <a:gd name="connsiteY93" fmla="*/ 110929 h 606722"/>
                  <a:gd name="connsiteX94" fmla="*/ 127441 w 476951"/>
                  <a:gd name="connsiteY94" fmla="*/ 45656 h 606722"/>
                  <a:gd name="connsiteX95" fmla="*/ 153550 w 476951"/>
                  <a:gd name="connsiteY95" fmla="*/ 45656 h 606722"/>
                  <a:gd name="connsiteX96" fmla="*/ 153550 w 476951"/>
                  <a:gd name="connsiteY96" fmla="*/ 65203 h 606722"/>
                  <a:gd name="connsiteX97" fmla="*/ 127441 w 476951"/>
                  <a:gd name="connsiteY97" fmla="*/ 65203 h 606722"/>
                  <a:gd name="connsiteX98" fmla="*/ 55535 w 476951"/>
                  <a:gd name="connsiteY98" fmla="*/ 45656 h 606722"/>
                  <a:gd name="connsiteX99" fmla="*/ 107753 w 476951"/>
                  <a:gd name="connsiteY99" fmla="*/ 45656 h 606722"/>
                  <a:gd name="connsiteX100" fmla="*/ 107753 w 476951"/>
                  <a:gd name="connsiteY100" fmla="*/ 65203 h 606722"/>
                  <a:gd name="connsiteX101" fmla="*/ 55535 w 476951"/>
                  <a:gd name="connsiteY101" fmla="*/ 65203 h 606722"/>
                  <a:gd name="connsiteX102" fmla="*/ 385459 w 476951"/>
                  <a:gd name="connsiteY102" fmla="*/ 33504 h 606722"/>
                  <a:gd name="connsiteX103" fmla="*/ 385459 w 476951"/>
                  <a:gd name="connsiteY103" fmla="*/ 91359 h 606722"/>
                  <a:gd name="connsiteX104" fmla="*/ 443398 w 476951"/>
                  <a:gd name="connsiteY104" fmla="*/ 91359 h 606722"/>
                  <a:gd name="connsiteX105" fmla="*/ 0 w 476951"/>
                  <a:gd name="connsiteY105" fmla="*/ 0 h 606722"/>
                  <a:gd name="connsiteX106" fmla="*/ 379674 w 476951"/>
                  <a:gd name="connsiteY106" fmla="*/ 0 h 606722"/>
                  <a:gd name="connsiteX107" fmla="*/ 476951 w 476951"/>
                  <a:gd name="connsiteY107" fmla="*/ 97047 h 606722"/>
                  <a:gd name="connsiteX108" fmla="*/ 476951 w 476951"/>
                  <a:gd name="connsiteY108" fmla="*/ 606722 h 606722"/>
                  <a:gd name="connsiteX109" fmla="*/ 421415 w 476951"/>
                  <a:gd name="connsiteY109" fmla="*/ 606722 h 606722"/>
                  <a:gd name="connsiteX110" fmla="*/ 421415 w 476951"/>
                  <a:gd name="connsiteY110" fmla="*/ 587082 h 606722"/>
                  <a:gd name="connsiteX111" fmla="*/ 457282 w 476951"/>
                  <a:gd name="connsiteY111" fmla="*/ 587082 h 606722"/>
                  <a:gd name="connsiteX112" fmla="*/ 457282 w 476951"/>
                  <a:gd name="connsiteY112" fmla="*/ 110911 h 606722"/>
                  <a:gd name="connsiteX113" fmla="*/ 365790 w 476951"/>
                  <a:gd name="connsiteY113" fmla="*/ 110911 h 606722"/>
                  <a:gd name="connsiteX114" fmla="*/ 365790 w 476951"/>
                  <a:gd name="connsiteY114" fmla="*/ 19640 h 606722"/>
                  <a:gd name="connsiteX115" fmla="*/ 19669 w 476951"/>
                  <a:gd name="connsiteY115" fmla="*/ 19640 h 606722"/>
                  <a:gd name="connsiteX116" fmla="*/ 19669 w 476951"/>
                  <a:gd name="connsiteY116" fmla="*/ 587082 h 606722"/>
                  <a:gd name="connsiteX117" fmla="*/ 369083 w 476951"/>
                  <a:gd name="connsiteY117" fmla="*/ 587082 h 606722"/>
                  <a:gd name="connsiteX118" fmla="*/ 369083 w 476951"/>
                  <a:gd name="connsiteY118" fmla="*/ 606722 h 606722"/>
                  <a:gd name="connsiteX119" fmla="*/ 0 w 476951"/>
                  <a:gd name="connsiteY119" fmla="*/ 606722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476951" h="606722">
                    <a:moveTo>
                      <a:pt x="388744" y="528324"/>
                    </a:moveTo>
                    <a:lnTo>
                      <a:pt x="414853" y="528324"/>
                    </a:lnTo>
                    <a:lnTo>
                      <a:pt x="414853" y="548012"/>
                    </a:lnTo>
                    <a:lnTo>
                      <a:pt x="388744" y="548012"/>
                    </a:lnTo>
                    <a:close/>
                    <a:moveTo>
                      <a:pt x="336385" y="528324"/>
                    </a:moveTo>
                    <a:lnTo>
                      <a:pt x="362565" y="528324"/>
                    </a:lnTo>
                    <a:lnTo>
                      <a:pt x="362565" y="548012"/>
                    </a:lnTo>
                    <a:lnTo>
                      <a:pt x="336385" y="548012"/>
                    </a:lnTo>
                    <a:close/>
                    <a:moveTo>
                      <a:pt x="62027" y="528324"/>
                    </a:moveTo>
                    <a:lnTo>
                      <a:pt x="310346" y="528324"/>
                    </a:lnTo>
                    <a:lnTo>
                      <a:pt x="310346" y="548012"/>
                    </a:lnTo>
                    <a:lnTo>
                      <a:pt x="62027" y="548012"/>
                    </a:lnTo>
                    <a:close/>
                    <a:moveTo>
                      <a:pt x="153550" y="476176"/>
                    </a:moveTo>
                    <a:lnTo>
                      <a:pt x="414853" y="476176"/>
                    </a:lnTo>
                    <a:lnTo>
                      <a:pt x="414853" y="495793"/>
                    </a:lnTo>
                    <a:lnTo>
                      <a:pt x="153550" y="495793"/>
                    </a:lnTo>
                    <a:close/>
                    <a:moveTo>
                      <a:pt x="62027" y="476176"/>
                    </a:moveTo>
                    <a:lnTo>
                      <a:pt x="107753" y="476176"/>
                    </a:lnTo>
                    <a:lnTo>
                      <a:pt x="107753" y="495793"/>
                    </a:lnTo>
                    <a:lnTo>
                      <a:pt x="62027" y="495793"/>
                    </a:lnTo>
                    <a:close/>
                    <a:moveTo>
                      <a:pt x="225456" y="371810"/>
                    </a:moveTo>
                    <a:lnTo>
                      <a:pt x="251495" y="371810"/>
                    </a:lnTo>
                    <a:lnTo>
                      <a:pt x="251495" y="391427"/>
                    </a:lnTo>
                    <a:lnTo>
                      <a:pt x="225456" y="391427"/>
                    </a:lnTo>
                    <a:close/>
                    <a:moveTo>
                      <a:pt x="213345" y="307147"/>
                    </a:moveTo>
                    <a:cubicBezTo>
                      <a:pt x="202131" y="312657"/>
                      <a:pt x="159947" y="337628"/>
                      <a:pt x="157010" y="400635"/>
                    </a:cubicBezTo>
                    <a:cubicBezTo>
                      <a:pt x="181395" y="415920"/>
                      <a:pt x="209518" y="424006"/>
                      <a:pt x="238442" y="424006"/>
                    </a:cubicBezTo>
                    <a:cubicBezTo>
                      <a:pt x="267455" y="424006"/>
                      <a:pt x="295489" y="415920"/>
                      <a:pt x="319963" y="400635"/>
                    </a:cubicBezTo>
                    <a:cubicBezTo>
                      <a:pt x="317026" y="338073"/>
                      <a:pt x="274574" y="312657"/>
                      <a:pt x="263539" y="307147"/>
                    </a:cubicBezTo>
                    <a:cubicBezTo>
                      <a:pt x="258733" y="309635"/>
                      <a:pt x="253571" y="311324"/>
                      <a:pt x="248320" y="312301"/>
                    </a:cubicBezTo>
                    <a:lnTo>
                      <a:pt x="248320" y="355579"/>
                    </a:lnTo>
                    <a:lnTo>
                      <a:pt x="228652" y="355579"/>
                    </a:lnTo>
                    <a:lnTo>
                      <a:pt x="228652" y="312301"/>
                    </a:lnTo>
                    <a:cubicBezTo>
                      <a:pt x="223312" y="311324"/>
                      <a:pt x="218150" y="309635"/>
                      <a:pt x="213345" y="307147"/>
                    </a:cubicBezTo>
                    <a:close/>
                    <a:moveTo>
                      <a:pt x="346201" y="270689"/>
                    </a:moveTo>
                    <a:lnTo>
                      <a:pt x="365881" y="270689"/>
                    </a:lnTo>
                    <a:cubicBezTo>
                      <a:pt x="365881" y="291321"/>
                      <a:pt x="361072" y="310975"/>
                      <a:pt x="351722" y="329117"/>
                    </a:cubicBezTo>
                    <a:lnTo>
                      <a:pt x="334268" y="320135"/>
                    </a:lnTo>
                    <a:cubicBezTo>
                      <a:pt x="342194" y="304750"/>
                      <a:pt x="346201" y="288119"/>
                      <a:pt x="346201" y="270689"/>
                    </a:cubicBezTo>
                    <a:close/>
                    <a:moveTo>
                      <a:pt x="233458" y="224857"/>
                    </a:moveTo>
                    <a:lnTo>
                      <a:pt x="202576" y="238098"/>
                    </a:lnTo>
                    <a:lnTo>
                      <a:pt x="202576" y="257737"/>
                    </a:lnTo>
                    <a:cubicBezTo>
                      <a:pt x="202576" y="267335"/>
                      <a:pt x="206314" y="276222"/>
                      <a:pt x="213078" y="282975"/>
                    </a:cubicBezTo>
                    <a:cubicBezTo>
                      <a:pt x="214858" y="284664"/>
                      <a:pt x="216727" y="286263"/>
                      <a:pt x="218684" y="287596"/>
                    </a:cubicBezTo>
                    <a:cubicBezTo>
                      <a:pt x="224469" y="291507"/>
                      <a:pt x="231322" y="293550"/>
                      <a:pt x="238442" y="293550"/>
                    </a:cubicBezTo>
                    <a:cubicBezTo>
                      <a:pt x="245561" y="293550"/>
                      <a:pt x="252503" y="291507"/>
                      <a:pt x="258377" y="287508"/>
                    </a:cubicBezTo>
                    <a:cubicBezTo>
                      <a:pt x="268434" y="280843"/>
                      <a:pt x="274396" y="269645"/>
                      <a:pt x="274396" y="257737"/>
                    </a:cubicBezTo>
                    <a:lnTo>
                      <a:pt x="274396" y="241119"/>
                    </a:lnTo>
                    <a:cubicBezTo>
                      <a:pt x="250278" y="239431"/>
                      <a:pt x="238887" y="231877"/>
                      <a:pt x="233458" y="224857"/>
                    </a:cubicBezTo>
                    <a:close/>
                    <a:moveTo>
                      <a:pt x="150398" y="178813"/>
                    </a:moveTo>
                    <a:lnTo>
                      <a:pt x="163923" y="193030"/>
                    </a:lnTo>
                    <a:cubicBezTo>
                      <a:pt x="142479" y="213466"/>
                      <a:pt x="130645" y="241011"/>
                      <a:pt x="130645" y="270689"/>
                    </a:cubicBezTo>
                    <a:lnTo>
                      <a:pt x="111070" y="270689"/>
                    </a:lnTo>
                    <a:cubicBezTo>
                      <a:pt x="111070" y="235591"/>
                      <a:pt x="125040" y="202981"/>
                      <a:pt x="150398" y="178813"/>
                    </a:cubicBezTo>
                    <a:close/>
                    <a:moveTo>
                      <a:pt x="238442" y="156607"/>
                    </a:moveTo>
                    <a:cubicBezTo>
                      <a:pt x="216816" y="156607"/>
                      <a:pt x="205869" y="170471"/>
                      <a:pt x="202576" y="175536"/>
                    </a:cubicBezTo>
                    <a:lnTo>
                      <a:pt x="202576" y="216770"/>
                    </a:lnTo>
                    <a:lnTo>
                      <a:pt x="248320" y="197130"/>
                    </a:lnTo>
                    <a:lnTo>
                      <a:pt x="248320" y="211438"/>
                    </a:lnTo>
                    <a:cubicBezTo>
                      <a:pt x="249032" y="214104"/>
                      <a:pt x="255084" y="219969"/>
                      <a:pt x="274396" y="221480"/>
                    </a:cubicBezTo>
                    <a:lnTo>
                      <a:pt x="274396" y="175536"/>
                    </a:lnTo>
                    <a:cubicBezTo>
                      <a:pt x="271104" y="170559"/>
                      <a:pt x="260157" y="156607"/>
                      <a:pt x="238442" y="156607"/>
                    </a:cubicBezTo>
                    <a:close/>
                    <a:moveTo>
                      <a:pt x="238442" y="136968"/>
                    </a:moveTo>
                    <a:cubicBezTo>
                      <a:pt x="276799" y="136968"/>
                      <a:pt x="292374" y="167271"/>
                      <a:pt x="292997" y="168515"/>
                    </a:cubicBezTo>
                    <a:lnTo>
                      <a:pt x="293976" y="170559"/>
                    </a:lnTo>
                    <a:lnTo>
                      <a:pt x="293976" y="257737"/>
                    </a:lnTo>
                    <a:cubicBezTo>
                      <a:pt x="293976" y="271245"/>
                      <a:pt x="288992" y="284131"/>
                      <a:pt x="280270" y="294084"/>
                    </a:cubicBezTo>
                    <a:cubicBezTo>
                      <a:pt x="286856" y="298172"/>
                      <a:pt x="295489" y="304392"/>
                      <a:pt x="304032" y="313279"/>
                    </a:cubicBezTo>
                    <a:cubicBezTo>
                      <a:pt x="317738" y="327586"/>
                      <a:pt x="333846" y="351403"/>
                      <a:pt x="338474" y="387038"/>
                    </a:cubicBezTo>
                    <a:cubicBezTo>
                      <a:pt x="356007" y="372020"/>
                      <a:pt x="369890" y="353269"/>
                      <a:pt x="379235" y="332030"/>
                    </a:cubicBezTo>
                    <a:lnTo>
                      <a:pt x="397212" y="339850"/>
                    </a:lnTo>
                    <a:cubicBezTo>
                      <a:pt x="384040" y="369887"/>
                      <a:pt x="362681" y="395569"/>
                      <a:pt x="335448" y="413964"/>
                    </a:cubicBezTo>
                    <a:cubicBezTo>
                      <a:pt x="306702" y="433337"/>
                      <a:pt x="273150" y="443646"/>
                      <a:pt x="238442" y="443646"/>
                    </a:cubicBezTo>
                    <a:cubicBezTo>
                      <a:pt x="203733" y="443646"/>
                      <a:pt x="170270" y="433337"/>
                      <a:pt x="141524" y="414053"/>
                    </a:cubicBezTo>
                    <a:cubicBezTo>
                      <a:pt x="93822" y="381706"/>
                      <a:pt x="65343" y="328208"/>
                      <a:pt x="65343" y="270712"/>
                    </a:cubicBezTo>
                    <a:lnTo>
                      <a:pt x="85011" y="270712"/>
                    </a:lnTo>
                    <a:cubicBezTo>
                      <a:pt x="85011" y="315767"/>
                      <a:pt x="104680" y="358068"/>
                      <a:pt x="138498" y="387038"/>
                    </a:cubicBezTo>
                    <a:cubicBezTo>
                      <a:pt x="143126" y="351314"/>
                      <a:pt x="159235" y="327586"/>
                      <a:pt x="172940" y="313279"/>
                    </a:cubicBezTo>
                    <a:cubicBezTo>
                      <a:pt x="181484" y="304392"/>
                      <a:pt x="190027" y="298172"/>
                      <a:pt x="196702" y="294084"/>
                    </a:cubicBezTo>
                    <a:cubicBezTo>
                      <a:pt x="187803" y="284131"/>
                      <a:pt x="182908" y="271334"/>
                      <a:pt x="182908" y="257737"/>
                    </a:cubicBezTo>
                    <a:lnTo>
                      <a:pt x="182908" y="170559"/>
                    </a:lnTo>
                    <a:lnTo>
                      <a:pt x="183976" y="168515"/>
                    </a:lnTo>
                    <a:cubicBezTo>
                      <a:pt x="184599" y="167271"/>
                      <a:pt x="200173" y="136968"/>
                      <a:pt x="238442" y="136968"/>
                    </a:cubicBezTo>
                    <a:close/>
                    <a:moveTo>
                      <a:pt x="238408" y="97874"/>
                    </a:moveTo>
                    <a:cubicBezTo>
                      <a:pt x="333908" y="97874"/>
                      <a:pt x="411607" y="175441"/>
                      <a:pt x="411607" y="270689"/>
                    </a:cubicBezTo>
                    <a:lnTo>
                      <a:pt x="391937" y="270689"/>
                    </a:lnTo>
                    <a:cubicBezTo>
                      <a:pt x="391937" y="186192"/>
                      <a:pt x="323049" y="117510"/>
                      <a:pt x="238408" y="117510"/>
                    </a:cubicBezTo>
                    <a:cubicBezTo>
                      <a:pt x="189724" y="117510"/>
                      <a:pt x="144955" y="139811"/>
                      <a:pt x="115673" y="178817"/>
                    </a:cubicBezTo>
                    <a:lnTo>
                      <a:pt x="99920" y="167000"/>
                    </a:lnTo>
                    <a:cubicBezTo>
                      <a:pt x="133029" y="123108"/>
                      <a:pt x="183493" y="97874"/>
                      <a:pt x="238408" y="97874"/>
                    </a:cubicBezTo>
                    <a:close/>
                    <a:moveTo>
                      <a:pt x="55535" y="91382"/>
                    </a:moveTo>
                    <a:lnTo>
                      <a:pt x="120878" y="91382"/>
                    </a:lnTo>
                    <a:lnTo>
                      <a:pt x="120878" y="110929"/>
                    </a:lnTo>
                    <a:lnTo>
                      <a:pt x="55535" y="110929"/>
                    </a:lnTo>
                    <a:close/>
                    <a:moveTo>
                      <a:pt x="127441" y="45656"/>
                    </a:moveTo>
                    <a:lnTo>
                      <a:pt x="153550" y="45656"/>
                    </a:lnTo>
                    <a:lnTo>
                      <a:pt x="153550" y="65203"/>
                    </a:lnTo>
                    <a:lnTo>
                      <a:pt x="127441" y="65203"/>
                    </a:lnTo>
                    <a:close/>
                    <a:moveTo>
                      <a:pt x="55535" y="45656"/>
                    </a:moveTo>
                    <a:lnTo>
                      <a:pt x="107753" y="45656"/>
                    </a:lnTo>
                    <a:lnTo>
                      <a:pt x="107753" y="65203"/>
                    </a:lnTo>
                    <a:lnTo>
                      <a:pt x="55535" y="65203"/>
                    </a:lnTo>
                    <a:close/>
                    <a:moveTo>
                      <a:pt x="385459" y="33504"/>
                    </a:moveTo>
                    <a:lnTo>
                      <a:pt x="385459" y="91359"/>
                    </a:lnTo>
                    <a:lnTo>
                      <a:pt x="443398" y="91359"/>
                    </a:lnTo>
                    <a:close/>
                    <a:moveTo>
                      <a:pt x="0" y="0"/>
                    </a:moveTo>
                    <a:lnTo>
                      <a:pt x="379674" y="0"/>
                    </a:lnTo>
                    <a:lnTo>
                      <a:pt x="476951" y="97047"/>
                    </a:lnTo>
                    <a:lnTo>
                      <a:pt x="476951" y="606722"/>
                    </a:lnTo>
                    <a:lnTo>
                      <a:pt x="421415" y="606722"/>
                    </a:lnTo>
                    <a:lnTo>
                      <a:pt x="421415" y="587082"/>
                    </a:lnTo>
                    <a:lnTo>
                      <a:pt x="457282" y="587082"/>
                    </a:lnTo>
                    <a:lnTo>
                      <a:pt x="457282" y="110911"/>
                    </a:lnTo>
                    <a:lnTo>
                      <a:pt x="365790" y="110911"/>
                    </a:lnTo>
                    <a:lnTo>
                      <a:pt x="365790" y="19640"/>
                    </a:lnTo>
                    <a:lnTo>
                      <a:pt x="19669" y="19640"/>
                    </a:lnTo>
                    <a:lnTo>
                      <a:pt x="19669" y="587082"/>
                    </a:lnTo>
                    <a:lnTo>
                      <a:pt x="369083" y="587082"/>
                    </a:lnTo>
                    <a:lnTo>
                      <a:pt x="369083" y="606722"/>
                    </a:lnTo>
                    <a:lnTo>
                      <a:pt x="0" y="60672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721895" y="3509025"/>
            <a:ext cx="3319429" cy="916374"/>
            <a:chOff x="577516" y="2478646"/>
            <a:chExt cx="3319429" cy="916374"/>
          </a:xfrm>
        </p:grpSpPr>
        <p:sp>
          <p:nvSpPr>
            <p:cNvPr id="52" name="文本框 51"/>
            <p:cNvSpPr txBox="1"/>
            <p:nvPr/>
          </p:nvSpPr>
          <p:spPr>
            <a:xfrm>
              <a:off x="2004631" y="2478646"/>
              <a:ext cx="1892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思源黑体 CN Bold" panose="020B0800000000000000" pitchFamily="34" charset="-122"/>
                </a:rPr>
                <a:t>Add title text</a:t>
              </a:r>
              <a:endPara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77516" y="2777672"/>
              <a:ext cx="3319429" cy="61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H" panose="00020600040101010101" pitchFamily="18" charset="-122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" panose="00020600040101010101" pitchFamily="18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376073" y="3509025"/>
            <a:ext cx="3318622" cy="916374"/>
            <a:chOff x="942291" y="2478646"/>
            <a:chExt cx="3318622" cy="916374"/>
          </a:xfrm>
        </p:grpSpPr>
        <p:sp>
          <p:nvSpPr>
            <p:cNvPr id="55" name="文本框 54"/>
            <p:cNvSpPr txBox="1"/>
            <p:nvPr/>
          </p:nvSpPr>
          <p:spPr>
            <a:xfrm>
              <a:off x="942291" y="2478646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思源黑体 CN Bold" panose="020B0800000000000000" pitchFamily="34" charset="-122"/>
                </a:rPr>
                <a:t>Add title text</a:t>
              </a:r>
              <a:endPara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942291" y="2777672"/>
              <a:ext cx="3318622" cy="61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H" panose="00020600040101010101" pitchFamily="18" charset="-122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" panose="00020600040101010101" pitchFamily="18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76073" y="1870779"/>
            <a:ext cx="3318622" cy="916374"/>
            <a:chOff x="942291" y="2478646"/>
            <a:chExt cx="3318622" cy="916374"/>
          </a:xfrm>
        </p:grpSpPr>
        <p:sp>
          <p:nvSpPr>
            <p:cNvPr id="58" name="文本框 57"/>
            <p:cNvSpPr txBox="1"/>
            <p:nvPr/>
          </p:nvSpPr>
          <p:spPr>
            <a:xfrm>
              <a:off x="942291" y="2478646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思源黑体 CN Bold" panose="020B0800000000000000" pitchFamily="34" charset="-122"/>
                </a:rPr>
                <a:t>Add title text</a:t>
              </a:r>
              <a:endPara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942291" y="2777672"/>
              <a:ext cx="3318622" cy="61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H" panose="00020600040101010101" pitchFamily="18" charset="-122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" panose="00020600040101010101" pitchFamily="18" charset="-122"/>
                <a:sym typeface="思源黑体 CN Bold" panose="020B0800000000000000" pitchFamily="34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57" y="1585462"/>
            <a:ext cx="6555091" cy="4370061"/>
          </a:xfrm>
          <a:prstGeom prst="rect">
            <a:avLst/>
          </a:prstGeom>
        </p:spPr>
      </p:pic>
      <p:sp>
        <p:nvSpPr>
          <p:cNvPr id="16" name="Freeform 13"/>
          <p:cNvSpPr/>
          <p:nvPr/>
        </p:nvSpPr>
        <p:spPr>
          <a:xfrm>
            <a:off x="7295954" y="1291243"/>
            <a:ext cx="4062953" cy="4958499"/>
          </a:xfrm>
          <a:custGeom>
            <a:avLst/>
            <a:gdLst>
              <a:gd name="connsiteX0" fmla="*/ 0 w 4062953"/>
              <a:gd name="connsiteY0" fmla="*/ 0 h 4958499"/>
              <a:gd name="connsiteX1" fmla="*/ 4062953 w 4062953"/>
              <a:gd name="connsiteY1" fmla="*/ 0 h 4958499"/>
              <a:gd name="connsiteX2" fmla="*/ 4062953 w 4062953"/>
              <a:gd name="connsiteY2" fmla="*/ 4958499 h 4958499"/>
              <a:gd name="connsiteX3" fmla="*/ 0 w 4062953"/>
              <a:gd name="connsiteY3" fmla="*/ 4958499 h 4958499"/>
              <a:gd name="connsiteX4" fmla="*/ 0 w 4062953"/>
              <a:gd name="connsiteY4" fmla="*/ 923526 h 4958499"/>
              <a:gd name="connsiteX5" fmla="*/ 235669 w 4062953"/>
              <a:gd name="connsiteY5" fmla="*/ 699943 h 4958499"/>
              <a:gd name="connsiteX6" fmla="*/ 0 w 4062953"/>
              <a:gd name="connsiteY6" fmla="*/ 476360 h 495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2952" h="4958499">
                <a:moveTo>
                  <a:pt x="0" y="0"/>
                </a:moveTo>
                <a:lnTo>
                  <a:pt x="4062953" y="0"/>
                </a:lnTo>
                <a:lnTo>
                  <a:pt x="4062953" y="4958499"/>
                </a:lnTo>
                <a:lnTo>
                  <a:pt x="0" y="4958499"/>
                </a:lnTo>
                <a:lnTo>
                  <a:pt x="0" y="923526"/>
                </a:lnTo>
                <a:lnTo>
                  <a:pt x="235669" y="699943"/>
                </a:lnTo>
                <a:lnTo>
                  <a:pt x="0" y="47636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7868766" y="2076190"/>
            <a:ext cx="292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14"/>
          <p:cNvSpPr/>
          <p:nvPr/>
        </p:nvSpPr>
        <p:spPr>
          <a:xfrm>
            <a:off x="7868766" y="3154903"/>
            <a:ext cx="2905679" cy="17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19" name="Cross 15"/>
          <p:cNvSpPr/>
          <p:nvPr/>
        </p:nvSpPr>
        <p:spPr>
          <a:xfrm>
            <a:off x="10774445" y="1588367"/>
            <a:ext cx="322866" cy="322866"/>
          </a:xfrm>
          <a:prstGeom prst="plus">
            <a:avLst>
              <a:gd name="adj" fmla="val 369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1381144" y="2887461"/>
            <a:ext cx="294410" cy="667526"/>
            <a:chOff x="11248199" y="2054533"/>
            <a:chExt cx="438600" cy="994452"/>
          </a:xfrm>
          <a:solidFill>
            <a:schemeClr val="accent1"/>
          </a:solidFill>
        </p:grpSpPr>
        <p:sp>
          <p:nvSpPr>
            <p:cNvPr id="30" name="Freeform 15"/>
            <p:cNvSpPr>
              <a:spLocks noEditPoints="1"/>
            </p:cNvSpPr>
            <p:nvPr/>
          </p:nvSpPr>
          <p:spPr bwMode="auto">
            <a:xfrm rot="5400000">
              <a:off x="11357807" y="1944925"/>
              <a:ext cx="219384" cy="438600"/>
            </a:xfrm>
            <a:custGeom>
              <a:avLst/>
              <a:gdLst>
                <a:gd name="T0" fmla="*/ 0 w 3889"/>
                <a:gd name="T1" fmla="*/ 3887 h 7775"/>
                <a:gd name="T2" fmla="*/ 3889 w 3889"/>
                <a:gd name="T3" fmla="*/ 7775 h 7775"/>
                <a:gd name="T4" fmla="*/ 3889 w 3889"/>
                <a:gd name="T5" fmla="*/ 6743 h 7775"/>
                <a:gd name="T6" fmla="*/ 1030 w 3889"/>
                <a:gd name="T7" fmla="*/ 3887 h 7775"/>
                <a:gd name="T8" fmla="*/ 3889 w 3889"/>
                <a:gd name="T9" fmla="*/ 1030 h 7775"/>
                <a:gd name="T10" fmla="*/ 3889 w 3889"/>
                <a:gd name="T11" fmla="*/ 0 h 7775"/>
                <a:gd name="T12" fmla="*/ 0 w 3889"/>
                <a:gd name="T13" fmla="*/ 3887 h 7775"/>
                <a:gd name="T14" fmla="*/ 0 w 3889"/>
                <a:gd name="T15" fmla="*/ 3887 h 7775"/>
                <a:gd name="T16" fmla="*/ 0 w 3889"/>
                <a:gd name="T17" fmla="*/ 3887 h 7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8" h="7775">
                  <a:moveTo>
                    <a:pt x="0" y="3887"/>
                  </a:moveTo>
                  <a:lnTo>
                    <a:pt x="3889" y="7775"/>
                  </a:lnTo>
                  <a:lnTo>
                    <a:pt x="3889" y="6743"/>
                  </a:lnTo>
                  <a:lnTo>
                    <a:pt x="1030" y="3887"/>
                  </a:lnTo>
                  <a:lnTo>
                    <a:pt x="3889" y="1030"/>
                  </a:lnTo>
                  <a:lnTo>
                    <a:pt x="3889" y="0"/>
                  </a:lnTo>
                  <a:lnTo>
                    <a:pt x="0" y="3887"/>
                  </a:lnTo>
                  <a:close/>
                  <a:moveTo>
                    <a:pt x="0" y="3887"/>
                  </a:moveTo>
                  <a:lnTo>
                    <a:pt x="0" y="38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 rot="5400000">
              <a:off x="11357807" y="2332459"/>
              <a:ext cx="219384" cy="438600"/>
            </a:xfrm>
            <a:custGeom>
              <a:avLst/>
              <a:gdLst>
                <a:gd name="T0" fmla="*/ 0 w 3889"/>
                <a:gd name="T1" fmla="*/ 3887 h 7775"/>
                <a:gd name="T2" fmla="*/ 3889 w 3889"/>
                <a:gd name="T3" fmla="*/ 7775 h 7775"/>
                <a:gd name="T4" fmla="*/ 3889 w 3889"/>
                <a:gd name="T5" fmla="*/ 6743 h 7775"/>
                <a:gd name="T6" fmla="*/ 1030 w 3889"/>
                <a:gd name="T7" fmla="*/ 3887 h 7775"/>
                <a:gd name="T8" fmla="*/ 3889 w 3889"/>
                <a:gd name="T9" fmla="*/ 1030 h 7775"/>
                <a:gd name="T10" fmla="*/ 3889 w 3889"/>
                <a:gd name="T11" fmla="*/ 0 h 7775"/>
                <a:gd name="T12" fmla="*/ 0 w 3889"/>
                <a:gd name="T13" fmla="*/ 3887 h 7775"/>
                <a:gd name="T14" fmla="*/ 0 w 3889"/>
                <a:gd name="T15" fmla="*/ 3887 h 7775"/>
                <a:gd name="T16" fmla="*/ 0 w 3889"/>
                <a:gd name="T17" fmla="*/ 3887 h 7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8" h="7775">
                  <a:moveTo>
                    <a:pt x="0" y="3887"/>
                  </a:moveTo>
                  <a:lnTo>
                    <a:pt x="3889" y="7775"/>
                  </a:lnTo>
                  <a:lnTo>
                    <a:pt x="3889" y="6743"/>
                  </a:lnTo>
                  <a:lnTo>
                    <a:pt x="1030" y="3887"/>
                  </a:lnTo>
                  <a:lnTo>
                    <a:pt x="3889" y="1030"/>
                  </a:lnTo>
                  <a:lnTo>
                    <a:pt x="3889" y="0"/>
                  </a:lnTo>
                  <a:lnTo>
                    <a:pt x="0" y="3887"/>
                  </a:lnTo>
                  <a:close/>
                  <a:moveTo>
                    <a:pt x="0" y="3887"/>
                  </a:moveTo>
                  <a:lnTo>
                    <a:pt x="0" y="38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 rot="5400000">
              <a:off x="11357807" y="2719993"/>
              <a:ext cx="219384" cy="438600"/>
            </a:xfrm>
            <a:custGeom>
              <a:avLst/>
              <a:gdLst>
                <a:gd name="T0" fmla="*/ 0 w 3889"/>
                <a:gd name="T1" fmla="*/ 3887 h 7775"/>
                <a:gd name="T2" fmla="*/ 3889 w 3889"/>
                <a:gd name="T3" fmla="*/ 7775 h 7775"/>
                <a:gd name="T4" fmla="*/ 3889 w 3889"/>
                <a:gd name="T5" fmla="*/ 6743 h 7775"/>
                <a:gd name="T6" fmla="*/ 1030 w 3889"/>
                <a:gd name="T7" fmla="*/ 3887 h 7775"/>
                <a:gd name="T8" fmla="*/ 3889 w 3889"/>
                <a:gd name="T9" fmla="*/ 1030 h 7775"/>
                <a:gd name="T10" fmla="*/ 3889 w 3889"/>
                <a:gd name="T11" fmla="*/ 0 h 7775"/>
                <a:gd name="T12" fmla="*/ 0 w 3889"/>
                <a:gd name="T13" fmla="*/ 3887 h 7775"/>
                <a:gd name="T14" fmla="*/ 0 w 3889"/>
                <a:gd name="T15" fmla="*/ 3887 h 7775"/>
                <a:gd name="T16" fmla="*/ 0 w 3889"/>
                <a:gd name="T17" fmla="*/ 3887 h 7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8" h="7775">
                  <a:moveTo>
                    <a:pt x="0" y="3887"/>
                  </a:moveTo>
                  <a:lnTo>
                    <a:pt x="3889" y="7775"/>
                  </a:lnTo>
                  <a:lnTo>
                    <a:pt x="3889" y="6743"/>
                  </a:lnTo>
                  <a:lnTo>
                    <a:pt x="1030" y="3887"/>
                  </a:lnTo>
                  <a:lnTo>
                    <a:pt x="3889" y="1030"/>
                  </a:lnTo>
                  <a:lnTo>
                    <a:pt x="3889" y="0"/>
                  </a:lnTo>
                  <a:lnTo>
                    <a:pt x="0" y="3887"/>
                  </a:lnTo>
                  <a:close/>
                  <a:moveTo>
                    <a:pt x="0" y="3887"/>
                  </a:moveTo>
                  <a:lnTo>
                    <a:pt x="0" y="38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962526" y="1655500"/>
            <a:ext cx="2738183" cy="2738183"/>
            <a:chOff x="1634816" y="763395"/>
            <a:chExt cx="2872405" cy="2872405"/>
          </a:xfrm>
          <a:effectLst>
            <a:outerShdw blurRad="508000" sx="102000" sy="102000" algn="ctr" rotWithShape="0">
              <a:schemeClr val="accent1">
                <a:alpha val="20000"/>
              </a:scheme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634816" y="763395"/>
              <a:ext cx="2872405" cy="2872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dirty="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692619" y="1582384"/>
              <a:ext cx="2761313" cy="12591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10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</a:rPr>
                <a:t>PART/ </a:t>
              </a: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10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067300" y="2245560"/>
            <a:ext cx="57373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7000" dirty="0">
                <a:solidFill>
                  <a:schemeClr val="accent1">
                    <a:lumMod val="75000"/>
                  </a:schemeClr>
                </a:solidFill>
                <a:latin typeface="汉真广标" panose="02010609000101010101" pitchFamily="49" charset="-122"/>
                <a:ea typeface="汉真广标" panose="02010609000101010101" pitchFamily="49" charset="-122"/>
                <a:sym typeface="思源黑体 CN Bold" panose="020B0800000000000000" pitchFamily="34" charset="-122"/>
              </a:rPr>
              <a:t>Add title text</a:t>
            </a:r>
            <a:endParaRPr lang="zh-CN" altLang="en-US" sz="7000" dirty="0">
              <a:solidFill>
                <a:schemeClr val="accent1">
                  <a:lumMod val="75000"/>
                </a:schemeClr>
              </a:solidFill>
              <a:latin typeface="汉真广标" panose="02010609000101010101" pitchFamily="49" charset="-122"/>
              <a:ea typeface="汉真广标" panose="02010609000101010101" pitchFamily="49" charset="-122"/>
              <a:sym typeface="思源黑体 CN Bold" panose="020B08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314940" y="3437059"/>
            <a:ext cx="5242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hangingPunct="0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Please click here to add appropriate text to explain, you can directly copy and paste the text content.</a:t>
            </a:r>
          </a:p>
        </p:txBody>
      </p:sp>
      <p:sp>
        <p:nvSpPr>
          <p:cNvPr id="38" name="椭圆 37"/>
          <p:cNvSpPr/>
          <p:nvPr/>
        </p:nvSpPr>
        <p:spPr>
          <a:xfrm>
            <a:off x="10430156" y="4478084"/>
            <a:ext cx="1299186" cy="12991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: 空心 38"/>
          <p:cNvSpPr/>
          <p:nvPr/>
        </p:nvSpPr>
        <p:spPr>
          <a:xfrm>
            <a:off x="1246649" y="4076891"/>
            <a:ext cx="802386" cy="802386"/>
          </a:xfrm>
          <a:prstGeom prst="donu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5017160"/>
            <a:ext cx="12190992" cy="1840840"/>
          </a:xfrm>
          <a:prstGeom prst="rect">
            <a:avLst/>
          </a:prstGeom>
        </p:spPr>
      </p:pic>
      <p:pic>
        <p:nvPicPr>
          <p:cNvPr id="41" name="图片 40" descr="形状&#10;&#10;低可信度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630" y="204162"/>
            <a:ext cx="2037259" cy="2014969"/>
          </a:xfrm>
          <a:prstGeom prst="rect">
            <a:avLst/>
          </a:prstGeom>
        </p:spPr>
      </p:pic>
      <p:pic>
        <p:nvPicPr>
          <p:cNvPr id="42" name="图片 41" descr="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10" y="0"/>
            <a:ext cx="1907890" cy="1554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14"/>
          <p:cNvSpPr/>
          <p:nvPr/>
        </p:nvSpPr>
        <p:spPr>
          <a:xfrm>
            <a:off x="1869294" y="2063654"/>
            <a:ext cx="1427546" cy="1427546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Oval 15"/>
          <p:cNvSpPr/>
          <p:nvPr/>
        </p:nvSpPr>
        <p:spPr>
          <a:xfrm>
            <a:off x="5382227" y="2063654"/>
            <a:ext cx="1427546" cy="142754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Oval 16"/>
          <p:cNvSpPr/>
          <p:nvPr/>
        </p:nvSpPr>
        <p:spPr>
          <a:xfrm>
            <a:off x="8895159" y="2063654"/>
            <a:ext cx="1427546" cy="1427546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Shape 2525"/>
          <p:cNvSpPr/>
          <p:nvPr/>
        </p:nvSpPr>
        <p:spPr>
          <a:xfrm>
            <a:off x="2279575" y="2473935"/>
            <a:ext cx="606984" cy="606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Gill Sans"/>
              <a:sym typeface="Gill Sans"/>
            </a:endParaRPr>
          </a:p>
        </p:txBody>
      </p:sp>
      <p:sp>
        <p:nvSpPr>
          <p:cNvPr id="58" name="Shape 2624"/>
          <p:cNvSpPr/>
          <p:nvPr/>
        </p:nvSpPr>
        <p:spPr>
          <a:xfrm>
            <a:off x="9305440" y="2473935"/>
            <a:ext cx="606984" cy="606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Gill Sans"/>
              <a:sym typeface="Gill Sans"/>
            </a:endParaRPr>
          </a:p>
        </p:txBody>
      </p:sp>
      <p:sp>
        <p:nvSpPr>
          <p:cNvPr id="59" name="Shape 2871"/>
          <p:cNvSpPr/>
          <p:nvPr/>
        </p:nvSpPr>
        <p:spPr>
          <a:xfrm>
            <a:off x="5792508" y="2473935"/>
            <a:ext cx="606984" cy="606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36" y="10309"/>
                </a:moveTo>
                <a:cubicBezTo>
                  <a:pt x="13552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9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9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1" y="10800"/>
                  <a:pt x="9313" y="10470"/>
                  <a:pt x="10852" y="9873"/>
                </a:cubicBezTo>
                <a:cubicBezTo>
                  <a:pt x="11016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9"/>
                  <a:pt x="10353" y="9000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3"/>
                  <a:pt x="7547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Gill Sans"/>
              <a:sym typeface="Gill Sans"/>
            </a:endParaRPr>
          </a:p>
        </p:txBody>
      </p:sp>
      <p:sp>
        <p:nvSpPr>
          <p:cNvPr id="60" name="Rectangle 20"/>
          <p:cNvSpPr/>
          <p:nvPr/>
        </p:nvSpPr>
        <p:spPr>
          <a:xfrm>
            <a:off x="1267613" y="3957899"/>
            <a:ext cx="2647234" cy="894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61" name="Rectangle 21"/>
          <p:cNvSpPr/>
          <p:nvPr/>
        </p:nvSpPr>
        <p:spPr>
          <a:xfrm>
            <a:off x="4780546" y="3957899"/>
            <a:ext cx="2647234" cy="894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62" name="Rectangle 22"/>
          <p:cNvSpPr/>
          <p:nvPr/>
        </p:nvSpPr>
        <p:spPr>
          <a:xfrm>
            <a:off x="8293479" y="3957899"/>
            <a:ext cx="2647234" cy="894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63" name="矩形: 圆角 62"/>
          <p:cNvSpPr/>
          <p:nvPr/>
        </p:nvSpPr>
        <p:spPr>
          <a:xfrm>
            <a:off x="1569494" y="5324497"/>
            <a:ext cx="2063931" cy="449179"/>
          </a:xfrm>
          <a:prstGeom prst="roundRect">
            <a:avLst>
              <a:gd name="adj" fmla="val 50000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: 圆角 63"/>
          <p:cNvSpPr/>
          <p:nvPr/>
        </p:nvSpPr>
        <p:spPr>
          <a:xfrm>
            <a:off x="5082427" y="5324497"/>
            <a:ext cx="2063931" cy="4491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: 圆角 64"/>
          <p:cNvSpPr/>
          <p:nvPr/>
        </p:nvSpPr>
        <p:spPr>
          <a:xfrm>
            <a:off x="8595360" y="5324497"/>
            <a:ext cx="2063931" cy="449179"/>
          </a:xfrm>
          <a:prstGeom prst="roundRect">
            <a:avLst>
              <a:gd name="adj" fmla="val 50000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60" grpId="0"/>
      <p:bldP spid="61" grpId="0"/>
      <p:bldP spid="62" grpId="0"/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5963378" y="2389892"/>
            <a:ext cx="432970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63378" y="3786205"/>
            <a:ext cx="432970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941574" y="4963701"/>
            <a:ext cx="432970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518145" y="2755045"/>
            <a:ext cx="5100905" cy="546941"/>
            <a:chOff x="6197537" y="2555505"/>
            <a:chExt cx="5100905" cy="546941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6383238" y="2913573"/>
              <a:ext cx="489654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直角三角形 38"/>
            <p:cNvSpPr/>
            <p:nvPr/>
          </p:nvSpPr>
          <p:spPr>
            <a:xfrm flipH="1">
              <a:off x="10703718" y="2555505"/>
              <a:ext cx="594724" cy="35806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n>
                  <a:solidFill>
                    <a:srgbClr val="127210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565"/>
            <p:cNvSpPr>
              <a:spLocks noChangeArrowheads="1"/>
            </p:cNvSpPr>
            <p:nvPr/>
          </p:nvSpPr>
          <p:spPr bwMode="auto">
            <a:xfrm>
              <a:off x="6197537" y="2763012"/>
              <a:ext cx="338139" cy="3394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n>
                  <a:solidFill>
                    <a:srgbClr val="127210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518144" y="4321741"/>
            <a:ext cx="5082245" cy="456052"/>
            <a:chOff x="6197537" y="4122201"/>
            <a:chExt cx="5082245" cy="456052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6383238" y="4460457"/>
              <a:ext cx="489654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565"/>
            <p:cNvSpPr>
              <a:spLocks noChangeArrowheads="1"/>
            </p:cNvSpPr>
            <p:nvPr/>
          </p:nvSpPr>
          <p:spPr bwMode="auto">
            <a:xfrm>
              <a:off x="6197537" y="4238819"/>
              <a:ext cx="338139" cy="33943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n>
                  <a:solidFill>
                    <a:srgbClr val="127210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直角三角形 71"/>
            <p:cNvSpPr/>
            <p:nvPr/>
          </p:nvSpPr>
          <p:spPr>
            <a:xfrm flipH="1">
              <a:off x="10685058" y="4122201"/>
              <a:ext cx="594724" cy="358067"/>
            </a:xfrm>
            <a:prstGeom prst="rtTriangl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n>
                  <a:solidFill>
                    <a:srgbClr val="127210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29" y="1740920"/>
            <a:ext cx="4109363" cy="4109363"/>
          </a:xfrm>
          <a:prstGeom prst="rect">
            <a:avLst/>
          </a:prstGeom>
        </p:spPr>
      </p:pic>
      <p:sp>
        <p:nvSpPr>
          <p:cNvPr id="74" name="文本框 73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763232" y="2317335"/>
            <a:ext cx="2738561" cy="2726964"/>
            <a:chOff x="4424481" y="2014289"/>
            <a:chExt cx="3426873" cy="3412361"/>
          </a:xfrm>
        </p:grpSpPr>
        <p:grpSp>
          <p:nvGrpSpPr>
            <p:cNvPr id="31" name="组合 30"/>
            <p:cNvGrpSpPr/>
            <p:nvPr/>
          </p:nvGrpSpPr>
          <p:grpSpPr>
            <a:xfrm>
              <a:off x="4424481" y="2014289"/>
              <a:ext cx="3426873" cy="3412361"/>
              <a:chOff x="3996532" y="1931188"/>
              <a:chExt cx="4198936" cy="4181154"/>
            </a:xfrm>
          </p:grpSpPr>
          <p:sp>
            <p:nvSpPr>
              <p:cNvPr id="40" name="形状"/>
              <p:cNvSpPr/>
              <p:nvPr/>
            </p:nvSpPr>
            <p:spPr bwMode="auto">
              <a:xfrm>
                <a:off x="4021932" y="3281829"/>
                <a:ext cx="2403475" cy="2830513"/>
              </a:xfrm>
              <a:custGeom>
                <a:avLst/>
                <a:gdLst/>
                <a:ahLst/>
                <a:cxnLst>
                  <a:cxn ang="0">
                    <a:pos x="358" y="430"/>
                  </a:cxn>
                  <a:cxn ang="0">
                    <a:pos x="247" y="195"/>
                  </a:cxn>
                  <a:cxn ang="0">
                    <a:pos x="317" y="0"/>
                  </a:cxn>
                  <a:cxn ang="0">
                    <a:pos x="0" y="283"/>
                  </a:cxn>
                  <a:cxn ang="0">
                    <a:pos x="553" y="755"/>
                  </a:cxn>
                  <a:cxn ang="0">
                    <a:pos x="641" y="748"/>
                  </a:cxn>
                  <a:cxn ang="0">
                    <a:pos x="358" y="430"/>
                  </a:cxn>
                </a:cxnLst>
                <a:rect l="0" t="0" r="r" b="b"/>
                <a:pathLst>
                  <a:path w="641" h="755">
                    <a:moveTo>
                      <a:pt x="358" y="430"/>
                    </a:moveTo>
                    <a:cubicBezTo>
                      <a:pt x="290" y="374"/>
                      <a:pt x="247" y="290"/>
                      <a:pt x="247" y="195"/>
                    </a:cubicBezTo>
                    <a:cubicBezTo>
                      <a:pt x="247" y="121"/>
                      <a:pt x="273" y="53"/>
                      <a:pt x="317" y="0"/>
                    </a:cubicBezTo>
                    <a:cubicBezTo>
                      <a:pt x="233" y="35"/>
                      <a:pt x="109" y="113"/>
                      <a:pt x="0" y="283"/>
                    </a:cubicBezTo>
                    <a:cubicBezTo>
                      <a:pt x="42" y="550"/>
                      <a:pt x="273" y="755"/>
                      <a:pt x="553" y="755"/>
                    </a:cubicBezTo>
                    <a:cubicBezTo>
                      <a:pt x="583" y="755"/>
                      <a:pt x="612" y="752"/>
                      <a:pt x="641" y="748"/>
                    </a:cubicBezTo>
                    <a:cubicBezTo>
                      <a:pt x="471" y="638"/>
                      <a:pt x="393" y="514"/>
                      <a:pt x="358" y="43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defRPr/>
                </a:pPr>
                <a:r>
                  <a:rPr lang="en-US" altLang="zh-CN" sz="12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形状"/>
              <p:cNvSpPr/>
              <p:nvPr/>
            </p:nvSpPr>
            <p:spPr bwMode="auto">
              <a:xfrm>
                <a:off x="5765007" y="1931188"/>
                <a:ext cx="2403475" cy="2827338"/>
              </a:xfrm>
              <a:custGeom>
                <a:avLst/>
                <a:gdLst/>
                <a:ahLst/>
                <a:cxnLst>
                  <a:cxn ang="0">
                    <a:pos x="283" y="324"/>
                  </a:cxn>
                  <a:cxn ang="0">
                    <a:pos x="393" y="560"/>
                  </a:cxn>
                  <a:cxn ang="0">
                    <a:pos x="323" y="754"/>
                  </a:cxn>
                  <a:cxn ang="0">
                    <a:pos x="641" y="472"/>
                  </a:cxn>
                  <a:cxn ang="0">
                    <a:pos x="88" y="0"/>
                  </a:cxn>
                  <a:cxn ang="0">
                    <a:pos x="0" y="7"/>
                  </a:cxn>
                  <a:cxn ang="0">
                    <a:pos x="283" y="324"/>
                  </a:cxn>
                </a:cxnLst>
                <a:rect l="0" t="0" r="r" b="b"/>
                <a:pathLst>
                  <a:path w="641" h="754">
                    <a:moveTo>
                      <a:pt x="283" y="324"/>
                    </a:moveTo>
                    <a:cubicBezTo>
                      <a:pt x="350" y="380"/>
                      <a:pt x="393" y="465"/>
                      <a:pt x="393" y="560"/>
                    </a:cubicBezTo>
                    <a:cubicBezTo>
                      <a:pt x="393" y="634"/>
                      <a:pt x="367" y="702"/>
                      <a:pt x="323" y="754"/>
                    </a:cubicBezTo>
                    <a:cubicBezTo>
                      <a:pt x="407" y="719"/>
                      <a:pt x="531" y="641"/>
                      <a:pt x="641" y="472"/>
                    </a:cubicBezTo>
                    <a:cubicBezTo>
                      <a:pt x="599" y="204"/>
                      <a:pt x="367" y="0"/>
                      <a:pt x="88" y="0"/>
                    </a:cubicBezTo>
                    <a:cubicBezTo>
                      <a:pt x="58" y="0"/>
                      <a:pt x="29" y="2"/>
                      <a:pt x="0" y="7"/>
                    </a:cubicBezTo>
                    <a:cubicBezTo>
                      <a:pt x="169" y="116"/>
                      <a:pt x="247" y="240"/>
                      <a:pt x="283" y="324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defRPr/>
                </a:pPr>
                <a:endPara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形状"/>
              <p:cNvSpPr/>
              <p:nvPr/>
            </p:nvSpPr>
            <p:spPr bwMode="auto">
              <a:xfrm>
                <a:off x="5364956" y="3680007"/>
                <a:ext cx="2830512" cy="2403475"/>
              </a:xfrm>
              <a:custGeom>
                <a:avLst/>
                <a:gdLst/>
                <a:ahLst/>
                <a:cxnLst>
                  <a:cxn ang="0">
                    <a:pos x="430" y="282"/>
                  </a:cxn>
                  <a:cxn ang="0">
                    <a:pos x="195" y="393"/>
                  </a:cxn>
                  <a:cxn ang="0">
                    <a:pos x="0" y="323"/>
                  </a:cxn>
                  <a:cxn ang="0">
                    <a:pos x="283" y="641"/>
                  </a:cxn>
                  <a:cxn ang="0">
                    <a:pos x="755" y="88"/>
                  </a:cxn>
                  <a:cxn ang="0">
                    <a:pos x="748" y="0"/>
                  </a:cxn>
                  <a:cxn ang="0">
                    <a:pos x="430" y="282"/>
                  </a:cxn>
                </a:cxnLst>
                <a:rect l="0" t="0" r="r" b="b"/>
                <a:pathLst>
                  <a:path w="755" h="641">
                    <a:moveTo>
                      <a:pt x="430" y="282"/>
                    </a:moveTo>
                    <a:cubicBezTo>
                      <a:pt x="374" y="350"/>
                      <a:pt x="290" y="393"/>
                      <a:pt x="195" y="393"/>
                    </a:cubicBezTo>
                    <a:cubicBezTo>
                      <a:pt x="121" y="393"/>
                      <a:pt x="53" y="367"/>
                      <a:pt x="0" y="323"/>
                    </a:cubicBezTo>
                    <a:cubicBezTo>
                      <a:pt x="35" y="407"/>
                      <a:pt x="113" y="531"/>
                      <a:pt x="283" y="641"/>
                    </a:cubicBezTo>
                    <a:cubicBezTo>
                      <a:pt x="550" y="599"/>
                      <a:pt x="755" y="367"/>
                      <a:pt x="755" y="88"/>
                    </a:cubicBezTo>
                    <a:cubicBezTo>
                      <a:pt x="755" y="58"/>
                      <a:pt x="752" y="28"/>
                      <a:pt x="748" y="0"/>
                    </a:cubicBezTo>
                    <a:cubicBezTo>
                      <a:pt x="638" y="169"/>
                      <a:pt x="514" y="247"/>
                      <a:pt x="430" y="2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defRPr/>
                </a:pPr>
                <a:endPara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形状"/>
              <p:cNvSpPr/>
              <p:nvPr/>
            </p:nvSpPr>
            <p:spPr bwMode="auto">
              <a:xfrm>
                <a:off x="3996532" y="1956588"/>
                <a:ext cx="2830512" cy="2403475"/>
              </a:xfrm>
              <a:custGeom>
                <a:avLst/>
                <a:gdLst/>
                <a:ahLst/>
                <a:cxnLst>
                  <a:cxn ang="0">
                    <a:pos x="324" y="358"/>
                  </a:cxn>
                  <a:cxn ang="0">
                    <a:pos x="560" y="247"/>
                  </a:cxn>
                  <a:cxn ang="0">
                    <a:pos x="755" y="317"/>
                  </a:cxn>
                  <a:cxn ang="0">
                    <a:pos x="472" y="0"/>
                  </a:cxn>
                  <a:cxn ang="0">
                    <a:pos x="0" y="553"/>
                  </a:cxn>
                  <a:cxn ang="0">
                    <a:pos x="7" y="641"/>
                  </a:cxn>
                  <a:cxn ang="0">
                    <a:pos x="324" y="358"/>
                  </a:cxn>
                </a:cxnLst>
                <a:rect l="0" t="0" r="r" b="b"/>
                <a:pathLst>
                  <a:path w="755" h="641">
                    <a:moveTo>
                      <a:pt x="324" y="358"/>
                    </a:moveTo>
                    <a:cubicBezTo>
                      <a:pt x="380" y="290"/>
                      <a:pt x="465" y="247"/>
                      <a:pt x="560" y="247"/>
                    </a:cubicBezTo>
                    <a:cubicBezTo>
                      <a:pt x="634" y="247"/>
                      <a:pt x="702" y="273"/>
                      <a:pt x="755" y="317"/>
                    </a:cubicBezTo>
                    <a:cubicBezTo>
                      <a:pt x="719" y="233"/>
                      <a:pt x="641" y="109"/>
                      <a:pt x="472" y="0"/>
                    </a:cubicBezTo>
                    <a:cubicBezTo>
                      <a:pt x="204" y="42"/>
                      <a:pt x="0" y="273"/>
                      <a:pt x="0" y="553"/>
                    </a:cubicBezTo>
                    <a:cubicBezTo>
                      <a:pt x="0" y="583"/>
                      <a:pt x="2" y="612"/>
                      <a:pt x="7" y="641"/>
                    </a:cubicBezTo>
                    <a:cubicBezTo>
                      <a:pt x="116" y="471"/>
                      <a:pt x="240" y="393"/>
                      <a:pt x="324" y="3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defRPr/>
                </a:pPr>
                <a:endPara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6602921" y="2405573"/>
              <a:ext cx="916230" cy="654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407030" y="4463233"/>
              <a:ext cx="916230" cy="654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594489" y="4154766"/>
              <a:ext cx="916230" cy="654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761316" y="2361456"/>
              <a:ext cx="916230" cy="654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430815" y="3053434"/>
              <a:ext cx="1361789" cy="1358832"/>
              <a:chOff x="5364957" y="3299613"/>
              <a:chExt cx="1462087" cy="1458913"/>
            </a:xfrm>
          </p:grpSpPr>
          <p:sp>
            <p:nvSpPr>
              <p:cNvPr id="37" name="圆形"/>
              <p:cNvSpPr>
                <a:spLocks noChangeArrowheads="1"/>
              </p:cNvSpPr>
              <p:nvPr/>
            </p:nvSpPr>
            <p:spPr bwMode="auto">
              <a:xfrm>
                <a:off x="5364957" y="3299613"/>
                <a:ext cx="1462087" cy="1458913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defRPr/>
                </a:pPr>
                <a:endPara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图标"/>
              <p:cNvSpPr/>
              <p:nvPr/>
            </p:nvSpPr>
            <p:spPr bwMode="auto">
              <a:xfrm>
                <a:off x="5739607" y="3729826"/>
                <a:ext cx="712787" cy="319088"/>
              </a:xfrm>
              <a:custGeom>
                <a:avLst/>
                <a:gdLst/>
                <a:ahLst/>
                <a:cxnLst>
                  <a:cxn ang="0">
                    <a:pos x="187" y="73"/>
                  </a:cxn>
                  <a:cxn ang="0">
                    <a:pos x="161" y="53"/>
                  </a:cxn>
                  <a:cxn ang="0">
                    <a:pos x="161" y="22"/>
                  </a:cxn>
                  <a:cxn ang="0">
                    <a:pos x="137" y="22"/>
                  </a:cxn>
                  <a:cxn ang="0">
                    <a:pos x="137" y="33"/>
                  </a:cxn>
                  <a:cxn ang="0">
                    <a:pos x="95" y="0"/>
                  </a:cxn>
                  <a:cxn ang="0">
                    <a:pos x="3" y="73"/>
                  </a:cxn>
                  <a:cxn ang="0">
                    <a:pos x="2" y="82"/>
                  </a:cxn>
                  <a:cxn ang="0">
                    <a:pos x="11" y="83"/>
                  </a:cxn>
                  <a:cxn ang="0">
                    <a:pos x="95" y="16"/>
                  </a:cxn>
                  <a:cxn ang="0">
                    <a:pos x="179" y="83"/>
                  </a:cxn>
                  <a:cxn ang="0">
                    <a:pos x="183" y="84"/>
                  </a:cxn>
                  <a:cxn ang="0">
                    <a:pos x="188" y="82"/>
                  </a:cxn>
                  <a:cxn ang="0">
                    <a:pos x="187" y="73"/>
                  </a:cxn>
                </a:cxnLst>
                <a:rect l="0" t="0" r="r" b="b"/>
                <a:pathLst>
                  <a:path w="190" h="85">
                    <a:moveTo>
                      <a:pt x="187" y="73"/>
                    </a:moveTo>
                    <a:cubicBezTo>
                      <a:pt x="161" y="53"/>
                      <a:pt x="161" y="53"/>
                      <a:pt x="161" y="53"/>
                    </a:cubicBezTo>
                    <a:cubicBezTo>
                      <a:pt x="161" y="22"/>
                      <a:pt x="161" y="22"/>
                      <a:pt x="161" y="22"/>
                    </a:cubicBezTo>
                    <a:cubicBezTo>
                      <a:pt x="137" y="22"/>
                      <a:pt x="137" y="22"/>
                      <a:pt x="137" y="22"/>
                    </a:cubicBezTo>
                    <a:cubicBezTo>
                      <a:pt x="137" y="33"/>
                      <a:pt x="137" y="33"/>
                      <a:pt x="137" y="33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0" y="75"/>
                      <a:pt x="0" y="79"/>
                      <a:pt x="2" y="82"/>
                    </a:cubicBezTo>
                    <a:cubicBezTo>
                      <a:pt x="4" y="85"/>
                      <a:pt x="8" y="85"/>
                      <a:pt x="11" y="83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179" y="83"/>
                      <a:pt x="179" y="83"/>
                      <a:pt x="179" y="83"/>
                    </a:cubicBezTo>
                    <a:cubicBezTo>
                      <a:pt x="180" y="84"/>
                      <a:pt x="182" y="84"/>
                      <a:pt x="183" y="84"/>
                    </a:cubicBezTo>
                    <a:cubicBezTo>
                      <a:pt x="185" y="84"/>
                      <a:pt x="187" y="84"/>
                      <a:pt x="188" y="82"/>
                    </a:cubicBezTo>
                    <a:cubicBezTo>
                      <a:pt x="190" y="79"/>
                      <a:pt x="190" y="75"/>
                      <a:pt x="187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defRPr/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图标"/>
              <p:cNvSpPr/>
              <p:nvPr/>
            </p:nvSpPr>
            <p:spPr bwMode="auto">
              <a:xfrm>
                <a:off x="5844382" y="3834601"/>
                <a:ext cx="498475" cy="49212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131"/>
                  </a:cxn>
                  <a:cxn ang="0">
                    <a:pos x="47" y="131"/>
                  </a:cxn>
                  <a:cxn ang="0">
                    <a:pos x="47" y="99"/>
                  </a:cxn>
                  <a:cxn ang="0">
                    <a:pos x="65" y="81"/>
                  </a:cxn>
                  <a:cxn ang="0">
                    <a:pos x="69" y="81"/>
                  </a:cxn>
                  <a:cxn ang="0">
                    <a:pos x="86" y="99"/>
                  </a:cxn>
                  <a:cxn ang="0">
                    <a:pos x="86" y="131"/>
                  </a:cxn>
                  <a:cxn ang="0">
                    <a:pos x="133" y="131"/>
                  </a:cxn>
                  <a:cxn ang="0">
                    <a:pos x="133" y="53"/>
                  </a:cxn>
                  <a:cxn ang="0">
                    <a:pos x="67" y="0"/>
                  </a:cxn>
                  <a:cxn ang="0">
                    <a:pos x="0" y="53"/>
                  </a:cxn>
                </a:cxnLst>
                <a:rect l="0" t="0" r="r" b="b"/>
                <a:pathLst>
                  <a:path w="133" h="131">
                    <a:moveTo>
                      <a:pt x="0" y="53"/>
                    </a:moveTo>
                    <a:cubicBezTo>
                      <a:pt x="0" y="131"/>
                      <a:pt x="0" y="131"/>
                      <a:pt x="0" y="131"/>
                    </a:cubicBezTo>
                    <a:cubicBezTo>
                      <a:pt x="47" y="131"/>
                      <a:pt x="47" y="131"/>
                      <a:pt x="47" y="131"/>
                    </a:cubicBezTo>
                    <a:cubicBezTo>
                      <a:pt x="47" y="99"/>
                      <a:pt x="47" y="99"/>
                      <a:pt x="47" y="99"/>
                    </a:cubicBezTo>
                    <a:cubicBezTo>
                      <a:pt x="47" y="89"/>
                      <a:pt x="55" y="81"/>
                      <a:pt x="65" y="81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79" y="81"/>
                      <a:pt x="86" y="89"/>
                      <a:pt x="86" y="99"/>
                    </a:cubicBezTo>
                    <a:cubicBezTo>
                      <a:pt x="86" y="131"/>
                      <a:pt x="86" y="131"/>
                      <a:pt x="86" y="131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67" y="0"/>
                      <a:pt x="67" y="0"/>
                      <a:pt x="67" y="0"/>
                    </a:cubicBezTo>
                    <a:lnTo>
                      <a:pt x="0" y="5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defRPr/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0" name="文本框 2"/>
          <p:cNvSpPr txBox="1">
            <a:spLocks noChangeArrowheads="1"/>
          </p:cNvSpPr>
          <p:nvPr/>
        </p:nvSpPr>
        <p:spPr bwMode="auto">
          <a:xfrm>
            <a:off x="8044489" y="2231502"/>
            <a:ext cx="2997230" cy="9866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algn="just" defTabSz="866775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</a:p>
          <a:p>
            <a:pPr algn="just" defTabSz="866775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1" name="文本框 2"/>
          <p:cNvSpPr txBox="1">
            <a:spLocks noChangeArrowheads="1"/>
          </p:cNvSpPr>
          <p:nvPr/>
        </p:nvSpPr>
        <p:spPr bwMode="auto">
          <a:xfrm>
            <a:off x="8044489" y="4284892"/>
            <a:ext cx="2997230" cy="9866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lvl="0" algn="just" defTabSz="866775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</a:p>
          <a:p>
            <a:pPr lvl="0" algn="just" defTabSz="866775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2" name="文本框 2"/>
          <p:cNvSpPr txBox="1">
            <a:spLocks noChangeArrowheads="1"/>
          </p:cNvSpPr>
          <p:nvPr/>
        </p:nvSpPr>
        <p:spPr bwMode="auto">
          <a:xfrm>
            <a:off x="1138988" y="4284892"/>
            <a:ext cx="2997231" cy="9866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lvl="0" algn="just" defTabSz="866775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</a:p>
          <a:p>
            <a:pPr lvl="0" algn="just" defTabSz="866775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3" name="文本框 2"/>
          <p:cNvSpPr txBox="1">
            <a:spLocks noChangeArrowheads="1"/>
          </p:cNvSpPr>
          <p:nvPr/>
        </p:nvSpPr>
        <p:spPr bwMode="auto">
          <a:xfrm>
            <a:off x="1138989" y="2231502"/>
            <a:ext cx="2997230" cy="9866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lvl="0" algn="just" defTabSz="866775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</a:p>
          <a:p>
            <a:pPr lvl="0" algn="just" defTabSz="866775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589170" y="2289704"/>
            <a:ext cx="2827085" cy="3176337"/>
            <a:chOff x="3702002" y="1482617"/>
            <a:chExt cx="4724027" cy="5307622"/>
          </a:xfrm>
        </p:grpSpPr>
        <p:sp>
          <p:nvSpPr>
            <p:cNvPr id="55" name="平行四边形 54"/>
            <p:cNvSpPr/>
            <p:nvPr/>
          </p:nvSpPr>
          <p:spPr>
            <a:xfrm>
              <a:off x="6757986" y="5106193"/>
              <a:ext cx="1227842" cy="1684046"/>
            </a:xfrm>
            <a:prstGeom prst="parallelogram">
              <a:avLst>
                <a:gd name="adj" fmla="val 35343"/>
              </a:avLst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rgbClr val="49DFF8">
                    <a:alpha val="0"/>
                  </a:srgbClr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54165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平行四边形 55"/>
            <p:cNvSpPr/>
            <p:nvPr/>
          </p:nvSpPr>
          <p:spPr>
            <a:xfrm>
              <a:off x="4139286" y="1482617"/>
              <a:ext cx="1111358" cy="1498961"/>
            </a:xfrm>
            <a:prstGeom prst="parallelogram">
              <a:avLst>
                <a:gd name="adj" fmla="val 37245"/>
              </a:avLst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rgbClr val="49DFF8">
                    <a:alpha val="0"/>
                  </a:srgbClr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54165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2" r="20332"/>
            <a:stretch>
              <a:fillRect/>
            </a:stretch>
          </p:blipFill>
          <p:spPr>
            <a:xfrm>
              <a:off x="3702002" y="1482617"/>
              <a:ext cx="4724027" cy="5307622"/>
            </a:xfrm>
            <a:custGeom>
              <a:avLst/>
              <a:gdLst>
                <a:gd name="connsiteX0" fmla="*/ 1799828 w 7628022"/>
                <a:gd name="connsiteY0" fmla="*/ 0 h 7199313"/>
                <a:gd name="connsiteX1" fmla="*/ 7628022 w 7628022"/>
                <a:gd name="connsiteY1" fmla="*/ 0 h 7199313"/>
                <a:gd name="connsiteX2" fmla="*/ 5828194 w 7628022"/>
                <a:gd name="connsiteY2" fmla="*/ 7199313 h 7199313"/>
                <a:gd name="connsiteX3" fmla="*/ 0 w 7628022"/>
                <a:gd name="connsiteY3" fmla="*/ 7199313 h 719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8021" h="7199313">
                  <a:moveTo>
                    <a:pt x="1799828" y="0"/>
                  </a:moveTo>
                  <a:lnTo>
                    <a:pt x="7628022" y="0"/>
                  </a:lnTo>
                  <a:lnTo>
                    <a:pt x="5828194" y="7199313"/>
                  </a:lnTo>
                  <a:lnTo>
                    <a:pt x="0" y="7199313"/>
                  </a:lnTo>
                  <a:close/>
                </a:path>
              </a:pathLst>
            </a:custGeom>
          </p:spPr>
        </p:pic>
      </p:grpSp>
      <p:grpSp>
        <p:nvGrpSpPr>
          <p:cNvPr id="58" name="组合 57"/>
          <p:cNvGrpSpPr/>
          <p:nvPr/>
        </p:nvGrpSpPr>
        <p:grpSpPr>
          <a:xfrm>
            <a:off x="3866614" y="2826020"/>
            <a:ext cx="2265114" cy="1928593"/>
            <a:chOff x="4149586" y="2470484"/>
            <a:chExt cx="2265114" cy="1928593"/>
          </a:xfrm>
        </p:grpSpPr>
        <p:sp>
          <p:nvSpPr>
            <p:cNvPr id="59" name="文本框 58"/>
            <p:cNvSpPr txBox="1"/>
            <p:nvPr/>
          </p:nvSpPr>
          <p:spPr>
            <a:xfrm>
              <a:off x="4149587" y="3047873"/>
              <a:ext cx="2265113" cy="1351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41655" eaLnBrk="1" fontAlgn="auto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矩形: 圆角 59"/>
            <p:cNvSpPr/>
            <p:nvPr/>
          </p:nvSpPr>
          <p:spPr>
            <a:xfrm>
              <a:off x="4149586" y="2470484"/>
              <a:ext cx="2076985" cy="43313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82087" y="2826020"/>
            <a:ext cx="2265114" cy="1928593"/>
            <a:chOff x="4149586" y="2470484"/>
            <a:chExt cx="2265114" cy="1928593"/>
          </a:xfrm>
        </p:grpSpPr>
        <p:sp>
          <p:nvSpPr>
            <p:cNvPr id="62" name="文本框 61"/>
            <p:cNvSpPr txBox="1"/>
            <p:nvPr/>
          </p:nvSpPr>
          <p:spPr>
            <a:xfrm>
              <a:off x="4149587" y="3047873"/>
              <a:ext cx="2265113" cy="1351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41655" eaLnBrk="1" fontAlgn="auto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: 圆角 62"/>
            <p:cNvSpPr/>
            <p:nvPr/>
          </p:nvSpPr>
          <p:spPr>
            <a:xfrm>
              <a:off x="4149586" y="2470484"/>
              <a:ext cx="2076985" cy="43313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297559" y="2826020"/>
            <a:ext cx="2265114" cy="1928593"/>
            <a:chOff x="4149586" y="2470484"/>
            <a:chExt cx="2265114" cy="1928593"/>
          </a:xfrm>
        </p:grpSpPr>
        <p:sp>
          <p:nvSpPr>
            <p:cNvPr id="65" name="文本框 64"/>
            <p:cNvSpPr txBox="1"/>
            <p:nvPr/>
          </p:nvSpPr>
          <p:spPr>
            <a:xfrm>
              <a:off x="4149587" y="3047873"/>
              <a:ext cx="2265113" cy="1351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41655" eaLnBrk="1" fontAlgn="auto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: 圆角 65"/>
            <p:cNvSpPr/>
            <p:nvPr/>
          </p:nvSpPr>
          <p:spPr>
            <a:xfrm>
              <a:off x="4149586" y="2470484"/>
              <a:ext cx="2265113" cy="43313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3000" decel="7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1381144" y="2887461"/>
            <a:ext cx="294410" cy="667526"/>
            <a:chOff x="11248199" y="2054533"/>
            <a:chExt cx="438600" cy="994452"/>
          </a:xfrm>
          <a:solidFill>
            <a:schemeClr val="accent1"/>
          </a:solidFill>
        </p:grpSpPr>
        <p:sp>
          <p:nvSpPr>
            <p:cNvPr id="30" name="Freeform 15"/>
            <p:cNvSpPr>
              <a:spLocks noEditPoints="1"/>
            </p:cNvSpPr>
            <p:nvPr/>
          </p:nvSpPr>
          <p:spPr bwMode="auto">
            <a:xfrm rot="5400000">
              <a:off x="11357807" y="1944925"/>
              <a:ext cx="219384" cy="438600"/>
            </a:xfrm>
            <a:custGeom>
              <a:avLst/>
              <a:gdLst>
                <a:gd name="T0" fmla="*/ 0 w 3889"/>
                <a:gd name="T1" fmla="*/ 3887 h 7775"/>
                <a:gd name="T2" fmla="*/ 3889 w 3889"/>
                <a:gd name="T3" fmla="*/ 7775 h 7775"/>
                <a:gd name="T4" fmla="*/ 3889 w 3889"/>
                <a:gd name="T5" fmla="*/ 6743 h 7775"/>
                <a:gd name="T6" fmla="*/ 1030 w 3889"/>
                <a:gd name="T7" fmla="*/ 3887 h 7775"/>
                <a:gd name="T8" fmla="*/ 3889 w 3889"/>
                <a:gd name="T9" fmla="*/ 1030 h 7775"/>
                <a:gd name="T10" fmla="*/ 3889 w 3889"/>
                <a:gd name="T11" fmla="*/ 0 h 7775"/>
                <a:gd name="T12" fmla="*/ 0 w 3889"/>
                <a:gd name="T13" fmla="*/ 3887 h 7775"/>
                <a:gd name="T14" fmla="*/ 0 w 3889"/>
                <a:gd name="T15" fmla="*/ 3887 h 7775"/>
                <a:gd name="T16" fmla="*/ 0 w 3889"/>
                <a:gd name="T17" fmla="*/ 3887 h 7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8" h="7775">
                  <a:moveTo>
                    <a:pt x="0" y="3887"/>
                  </a:moveTo>
                  <a:lnTo>
                    <a:pt x="3889" y="7775"/>
                  </a:lnTo>
                  <a:lnTo>
                    <a:pt x="3889" y="6743"/>
                  </a:lnTo>
                  <a:lnTo>
                    <a:pt x="1030" y="3887"/>
                  </a:lnTo>
                  <a:lnTo>
                    <a:pt x="3889" y="1030"/>
                  </a:lnTo>
                  <a:lnTo>
                    <a:pt x="3889" y="0"/>
                  </a:lnTo>
                  <a:lnTo>
                    <a:pt x="0" y="3887"/>
                  </a:lnTo>
                  <a:close/>
                  <a:moveTo>
                    <a:pt x="0" y="3887"/>
                  </a:moveTo>
                  <a:lnTo>
                    <a:pt x="0" y="38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 rot="5400000">
              <a:off x="11357807" y="2332459"/>
              <a:ext cx="219384" cy="438600"/>
            </a:xfrm>
            <a:custGeom>
              <a:avLst/>
              <a:gdLst>
                <a:gd name="T0" fmla="*/ 0 w 3889"/>
                <a:gd name="T1" fmla="*/ 3887 h 7775"/>
                <a:gd name="T2" fmla="*/ 3889 w 3889"/>
                <a:gd name="T3" fmla="*/ 7775 h 7775"/>
                <a:gd name="T4" fmla="*/ 3889 w 3889"/>
                <a:gd name="T5" fmla="*/ 6743 h 7775"/>
                <a:gd name="T6" fmla="*/ 1030 w 3889"/>
                <a:gd name="T7" fmla="*/ 3887 h 7775"/>
                <a:gd name="T8" fmla="*/ 3889 w 3889"/>
                <a:gd name="T9" fmla="*/ 1030 h 7775"/>
                <a:gd name="T10" fmla="*/ 3889 w 3889"/>
                <a:gd name="T11" fmla="*/ 0 h 7775"/>
                <a:gd name="T12" fmla="*/ 0 w 3889"/>
                <a:gd name="T13" fmla="*/ 3887 h 7775"/>
                <a:gd name="T14" fmla="*/ 0 w 3889"/>
                <a:gd name="T15" fmla="*/ 3887 h 7775"/>
                <a:gd name="T16" fmla="*/ 0 w 3889"/>
                <a:gd name="T17" fmla="*/ 3887 h 7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8" h="7775">
                  <a:moveTo>
                    <a:pt x="0" y="3887"/>
                  </a:moveTo>
                  <a:lnTo>
                    <a:pt x="3889" y="7775"/>
                  </a:lnTo>
                  <a:lnTo>
                    <a:pt x="3889" y="6743"/>
                  </a:lnTo>
                  <a:lnTo>
                    <a:pt x="1030" y="3887"/>
                  </a:lnTo>
                  <a:lnTo>
                    <a:pt x="3889" y="1030"/>
                  </a:lnTo>
                  <a:lnTo>
                    <a:pt x="3889" y="0"/>
                  </a:lnTo>
                  <a:lnTo>
                    <a:pt x="0" y="3887"/>
                  </a:lnTo>
                  <a:close/>
                  <a:moveTo>
                    <a:pt x="0" y="3887"/>
                  </a:moveTo>
                  <a:lnTo>
                    <a:pt x="0" y="38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 rot="5400000">
              <a:off x="11357807" y="2719993"/>
              <a:ext cx="219384" cy="438600"/>
            </a:xfrm>
            <a:custGeom>
              <a:avLst/>
              <a:gdLst>
                <a:gd name="T0" fmla="*/ 0 w 3889"/>
                <a:gd name="T1" fmla="*/ 3887 h 7775"/>
                <a:gd name="T2" fmla="*/ 3889 w 3889"/>
                <a:gd name="T3" fmla="*/ 7775 h 7775"/>
                <a:gd name="T4" fmla="*/ 3889 w 3889"/>
                <a:gd name="T5" fmla="*/ 6743 h 7775"/>
                <a:gd name="T6" fmla="*/ 1030 w 3889"/>
                <a:gd name="T7" fmla="*/ 3887 h 7775"/>
                <a:gd name="T8" fmla="*/ 3889 w 3889"/>
                <a:gd name="T9" fmla="*/ 1030 h 7775"/>
                <a:gd name="T10" fmla="*/ 3889 w 3889"/>
                <a:gd name="T11" fmla="*/ 0 h 7775"/>
                <a:gd name="T12" fmla="*/ 0 w 3889"/>
                <a:gd name="T13" fmla="*/ 3887 h 7775"/>
                <a:gd name="T14" fmla="*/ 0 w 3889"/>
                <a:gd name="T15" fmla="*/ 3887 h 7775"/>
                <a:gd name="T16" fmla="*/ 0 w 3889"/>
                <a:gd name="T17" fmla="*/ 3887 h 7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8" h="7775">
                  <a:moveTo>
                    <a:pt x="0" y="3887"/>
                  </a:moveTo>
                  <a:lnTo>
                    <a:pt x="3889" y="7775"/>
                  </a:lnTo>
                  <a:lnTo>
                    <a:pt x="3889" y="6743"/>
                  </a:lnTo>
                  <a:lnTo>
                    <a:pt x="1030" y="3887"/>
                  </a:lnTo>
                  <a:lnTo>
                    <a:pt x="3889" y="1030"/>
                  </a:lnTo>
                  <a:lnTo>
                    <a:pt x="3889" y="0"/>
                  </a:lnTo>
                  <a:lnTo>
                    <a:pt x="0" y="3887"/>
                  </a:lnTo>
                  <a:close/>
                  <a:moveTo>
                    <a:pt x="0" y="3887"/>
                  </a:moveTo>
                  <a:lnTo>
                    <a:pt x="0" y="38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962526" y="1655500"/>
            <a:ext cx="2738183" cy="2738183"/>
            <a:chOff x="1634816" y="763395"/>
            <a:chExt cx="2872405" cy="2872405"/>
          </a:xfrm>
          <a:effectLst>
            <a:outerShdw blurRad="508000" sx="102000" sy="102000" algn="ctr" rotWithShape="0">
              <a:schemeClr val="accent1">
                <a:alpha val="20000"/>
              </a:scheme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634816" y="763395"/>
              <a:ext cx="2872405" cy="2872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dirty="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692619" y="1582384"/>
              <a:ext cx="2761313" cy="12591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10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</a:rPr>
                <a:t>PART/ </a:t>
              </a: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10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067300" y="2245560"/>
            <a:ext cx="57373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7000" dirty="0">
                <a:solidFill>
                  <a:schemeClr val="accent1">
                    <a:lumMod val="75000"/>
                  </a:schemeClr>
                </a:solidFill>
                <a:latin typeface="汉真广标" panose="02010609000101010101" pitchFamily="49" charset="-122"/>
                <a:ea typeface="汉真广标" panose="02010609000101010101" pitchFamily="49" charset="-122"/>
                <a:sym typeface="思源黑体 CN Bold" panose="020B0800000000000000" pitchFamily="34" charset="-122"/>
              </a:rPr>
              <a:t>Add title text</a:t>
            </a:r>
            <a:endParaRPr lang="zh-CN" altLang="en-US" sz="7000" dirty="0">
              <a:solidFill>
                <a:schemeClr val="accent1">
                  <a:lumMod val="75000"/>
                </a:schemeClr>
              </a:solidFill>
              <a:latin typeface="汉真广标" panose="02010609000101010101" pitchFamily="49" charset="-122"/>
              <a:ea typeface="汉真广标" panose="02010609000101010101" pitchFamily="49" charset="-122"/>
              <a:sym typeface="思源黑体 CN Bold" panose="020B08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314940" y="3437059"/>
            <a:ext cx="5242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hangingPunct="0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Please click here to add appropriate text to explain, you can directly copy and paste the text content.</a:t>
            </a:r>
          </a:p>
        </p:txBody>
      </p:sp>
      <p:sp>
        <p:nvSpPr>
          <p:cNvPr id="38" name="椭圆 37"/>
          <p:cNvSpPr/>
          <p:nvPr/>
        </p:nvSpPr>
        <p:spPr>
          <a:xfrm>
            <a:off x="10430156" y="4478084"/>
            <a:ext cx="1299186" cy="12991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: 空心 38"/>
          <p:cNvSpPr/>
          <p:nvPr/>
        </p:nvSpPr>
        <p:spPr>
          <a:xfrm>
            <a:off x="1246649" y="4076891"/>
            <a:ext cx="802386" cy="802386"/>
          </a:xfrm>
          <a:prstGeom prst="donu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5017160"/>
            <a:ext cx="12190992" cy="1840840"/>
          </a:xfrm>
          <a:prstGeom prst="rect">
            <a:avLst/>
          </a:prstGeom>
        </p:spPr>
      </p:pic>
      <p:pic>
        <p:nvPicPr>
          <p:cNvPr id="41" name="图片 40" descr="形状&#10;&#10;低可信度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630" y="204162"/>
            <a:ext cx="2037259" cy="2014969"/>
          </a:xfrm>
          <a:prstGeom prst="rect">
            <a:avLst/>
          </a:prstGeom>
        </p:spPr>
      </p:pic>
      <p:pic>
        <p:nvPicPr>
          <p:cNvPr id="42" name="图片 41" descr="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10" y="0"/>
            <a:ext cx="1907890" cy="1554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93052" y="975052"/>
            <a:ext cx="10205897" cy="5008888"/>
            <a:chOff x="814528" y="759340"/>
            <a:chExt cx="10715344" cy="5491721"/>
          </a:xfrm>
        </p:grpSpPr>
        <p:sp>
          <p:nvSpPr>
            <p:cNvPr id="31" name="任意多边形: 形状 30"/>
            <p:cNvSpPr/>
            <p:nvPr/>
          </p:nvSpPr>
          <p:spPr>
            <a:xfrm>
              <a:off x="814528" y="759340"/>
              <a:ext cx="10562944" cy="5339321"/>
            </a:xfrm>
            <a:custGeom>
              <a:avLst/>
              <a:gdLst>
                <a:gd name="connsiteX0" fmla="*/ 237324 w 10562944"/>
                <a:gd name="connsiteY0" fmla="*/ 0 h 5339321"/>
                <a:gd name="connsiteX1" fmla="*/ 10325620 w 10562944"/>
                <a:gd name="connsiteY1" fmla="*/ 0 h 5339321"/>
                <a:gd name="connsiteX2" fmla="*/ 10562944 w 10562944"/>
                <a:gd name="connsiteY2" fmla="*/ 237324 h 5339321"/>
                <a:gd name="connsiteX3" fmla="*/ 10562944 w 10562944"/>
                <a:gd name="connsiteY3" fmla="*/ 973263 h 5339321"/>
                <a:gd name="connsiteX4" fmla="*/ 10562944 w 10562944"/>
                <a:gd name="connsiteY4" fmla="*/ 1186593 h 5339321"/>
                <a:gd name="connsiteX5" fmla="*/ 10562944 w 10562944"/>
                <a:gd name="connsiteY5" fmla="*/ 4152728 h 5339321"/>
                <a:gd name="connsiteX6" fmla="*/ 10562944 w 10562944"/>
                <a:gd name="connsiteY6" fmla="*/ 4586833 h 5339321"/>
                <a:gd name="connsiteX7" fmla="*/ 10562944 w 10562944"/>
                <a:gd name="connsiteY7" fmla="*/ 5101997 h 5339321"/>
                <a:gd name="connsiteX8" fmla="*/ 10325620 w 10562944"/>
                <a:gd name="connsiteY8" fmla="*/ 5339321 h 5339321"/>
                <a:gd name="connsiteX9" fmla="*/ 237324 w 10562944"/>
                <a:gd name="connsiteY9" fmla="*/ 5339321 h 5339321"/>
                <a:gd name="connsiteX10" fmla="*/ 0 w 10562944"/>
                <a:gd name="connsiteY10" fmla="*/ 5101997 h 5339321"/>
                <a:gd name="connsiteX11" fmla="*/ 0 w 10562944"/>
                <a:gd name="connsiteY11" fmla="*/ 4586833 h 5339321"/>
                <a:gd name="connsiteX12" fmla="*/ 0 w 10562944"/>
                <a:gd name="connsiteY12" fmla="*/ 4152728 h 5339321"/>
                <a:gd name="connsiteX13" fmla="*/ 0 w 10562944"/>
                <a:gd name="connsiteY13" fmla="*/ 1186594 h 5339321"/>
                <a:gd name="connsiteX14" fmla="*/ 0 w 10562944"/>
                <a:gd name="connsiteY14" fmla="*/ 1186593 h 5339321"/>
                <a:gd name="connsiteX15" fmla="*/ 0 w 10562944"/>
                <a:gd name="connsiteY15" fmla="*/ 237324 h 5339321"/>
                <a:gd name="connsiteX16" fmla="*/ 237324 w 10562944"/>
                <a:gd name="connsiteY16" fmla="*/ 0 h 533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2944" h="5339321">
                  <a:moveTo>
                    <a:pt x="237324" y="0"/>
                  </a:moveTo>
                  <a:lnTo>
                    <a:pt x="10325620" y="0"/>
                  </a:lnTo>
                  <a:cubicBezTo>
                    <a:pt x="10456690" y="0"/>
                    <a:pt x="10562944" y="106254"/>
                    <a:pt x="10562944" y="237324"/>
                  </a:cubicBezTo>
                  <a:lnTo>
                    <a:pt x="10562944" y="973263"/>
                  </a:lnTo>
                  <a:lnTo>
                    <a:pt x="10562944" y="1186593"/>
                  </a:lnTo>
                  <a:lnTo>
                    <a:pt x="10562944" y="4152728"/>
                  </a:lnTo>
                  <a:lnTo>
                    <a:pt x="10562944" y="4586833"/>
                  </a:lnTo>
                  <a:lnTo>
                    <a:pt x="10562944" y="5101997"/>
                  </a:lnTo>
                  <a:cubicBezTo>
                    <a:pt x="10562944" y="5233067"/>
                    <a:pt x="10456690" y="5339321"/>
                    <a:pt x="10325620" y="5339321"/>
                  </a:cubicBezTo>
                  <a:lnTo>
                    <a:pt x="237324" y="5339321"/>
                  </a:lnTo>
                  <a:cubicBezTo>
                    <a:pt x="106254" y="5339321"/>
                    <a:pt x="0" y="5233067"/>
                    <a:pt x="0" y="5101997"/>
                  </a:cubicBezTo>
                  <a:lnTo>
                    <a:pt x="0" y="4586833"/>
                  </a:lnTo>
                  <a:lnTo>
                    <a:pt x="0" y="4152728"/>
                  </a:lnTo>
                  <a:lnTo>
                    <a:pt x="0" y="1186594"/>
                  </a:lnTo>
                  <a:lnTo>
                    <a:pt x="0" y="1186593"/>
                  </a:lnTo>
                  <a:lnTo>
                    <a:pt x="0" y="237324"/>
                  </a:lnTo>
                  <a:cubicBezTo>
                    <a:pt x="0" y="106254"/>
                    <a:pt x="106254" y="0"/>
                    <a:pt x="237324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966928" y="911740"/>
              <a:ext cx="10562944" cy="5339321"/>
            </a:xfrm>
            <a:custGeom>
              <a:avLst/>
              <a:gdLst>
                <a:gd name="connsiteX0" fmla="*/ 237324 w 10562944"/>
                <a:gd name="connsiteY0" fmla="*/ 0 h 5339321"/>
                <a:gd name="connsiteX1" fmla="*/ 10325620 w 10562944"/>
                <a:gd name="connsiteY1" fmla="*/ 0 h 5339321"/>
                <a:gd name="connsiteX2" fmla="*/ 10562944 w 10562944"/>
                <a:gd name="connsiteY2" fmla="*/ 237324 h 5339321"/>
                <a:gd name="connsiteX3" fmla="*/ 10562944 w 10562944"/>
                <a:gd name="connsiteY3" fmla="*/ 973263 h 5339321"/>
                <a:gd name="connsiteX4" fmla="*/ 10562944 w 10562944"/>
                <a:gd name="connsiteY4" fmla="*/ 1186593 h 5339321"/>
                <a:gd name="connsiteX5" fmla="*/ 10562944 w 10562944"/>
                <a:gd name="connsiteY5" fmla="*/ 4152728 h 5339321"/>
                <a:gd name="connsiteX6" fmla="*/ 10562944 w 10562944"/>
                <a:gd name="connsiteY6" fmla="*/ 4586833 h 5339321"/>
                <a:gd name="connsiteX7" fmla="*/ 10562944 w 10562944"/>
                <a:gd name="connsiteY7" fmla="*/ 5101997 h 5339321"/>
                <a:gd name="connsiteX8" fmla="*/ 10325620 w 10562944"/>
                <a:gd name="connsiteY8" fmla="*/ 5339321 h 5339321"/>
                <a:gd name="connsiteX9" fmla="*/ 237324 w 10562944"/>
                <a:gd name="connsiteY9" fmla="*/ 5339321 h 5339321"/>
                <a:gd name="connsiteX10" fmla="*/ 0 w 10562944"/>
                <a:gd name="connsiteY10" fmla="*/ 5101997 h 5339321"/>
                <a:gd name="connsiteX11" fmla="*/ 0 w 10562944"/>
                <a:gd name="connsiteY11" fmla="*/ 4586833 h 5339321"/>
                <a:gd name="connsiteX12" fmla="*/ 0 w 10562944"/>
                <a:gd name="connsiteY12" fmla="*/ 4152728 h 5339321"/>
                <a:gd name="connsiteX13" fmla="*/ 0 w 10562944"/>
                <a:gd name="connsiteY13" fmla="*/ 1186594 h 5339321"/>
                <a:gd name="connsiteX14" fmla="*/ 0 w 10562944"/>
                <a:gd name="connsiteY14" fmla="*/ 1186593 h 5339321"/>
                <a:gd name="connsiteX15" fmla="*/ 0 w 10562944"/>
                <a:gd name="connsiteY15" fmla="*/ 237324 h 5339321"/>
                <a:gd name="connsiteX16" fmla="*/ 237324 w 10562944"/>
                <a:gd name="connsiteY16" fmla="*/ 0 h 533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2944" h="5339321">
                  <a:moveTo>
                    <a:pt x="237324" y="0"/>
                  </a:moveTo>
                  <a:lnTo>
                    <a:pt x="10325620" y="0"/>
                  </a:lnTo>
                  <a:cubicBezTo>
                    <a:pt x="10456690" y="0"/>
                    <a:pt x="10562944" y="106254"/>
                    <a:pt x="10562944" y="237324"/>
                  </a:cubicBezTo>
                  <a:lnTo>
                    <a:pt x="10562944" y="973263"/>
                  </a:lnTo>
                  <a:lnTo>
                    <a:pt x="10562944" y="1186593"/>
                  </a:lnTo>
                  <a:lnTo>
                    <a:pt x="10562944" y="4152728"/>
                  </a:lnTo>
                  <a:lnTo>
                    <a:pt x="10562944" y="4586833"/>
                  </a:lnTo>
                  <a:lnTo>
                    <a:pt x="10562944" y="5101997"/>
                  </a:lnTo>
                  <a:cubicBezTo>
                    <a:pt x="10562944" y="5233067"/>
                    <a:pt x="10456690" y="5339321"/>
                    <a:pt x="10325620" y="5339321"/>
                  </a:cubicBezTo>
                  <a:lnTo>
                    <a:pt x="237324" y="5339321"/>
                  </a:lnTo>
                  <a:cubicBezTo>
                    <a:pt x="106254" y="5339321"/>
                    <a:pt x="0" y="5233067"/>
                    <a:pt x="0" y="5101997"/>
                  </a:cubicBezTo>
                  <a:lnTo>
                    <a:pt x="0" y="4586833"/>
                  </a:lnTo>
                  <a:lnTo>
                    <a:pt x="0" y="4152728"/>
                  </a:lnTo>
                  <a:lnTo>
                    <a:pt x="0" y="1186594"/>
                  </a:lnTo>
                  <a:lnTo>
                    <a:pt x="0" y="1186593"/>
                  </a:lnTo>
                  <a:lnTo>
                    <a:pt x="0" y="237324"/>
                  </a:lnTo>
                  <a:cubicBezTo>
                    <a:pt x="0" y="106254"/>
                    <a:pt x="106254" y="0"/>
                    <a:pt x="2373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椭圆 34"/>
          <p:cNvSpPr/>
          <p:nvPr/>
        </p:nvSpPr>
        <p:spPr>
          <a:xfrm>
            <a:off x="562534" y="5212726"/>
            <a:ext cx="1273799" cy="1273799"/>
          </a:xfrm>
          <a:prstGeom prst="ellipse">
            <a:avLst/>
          </a:prstGeom>
          <a:noFill/>
          <a:ln w="1016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9761629" y="4588079"/>
            <a:ext cx="2894599" cy="2894599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631997" y="1770412"/>
            <a:ext cx="306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ln w="0">
                  <a:noFill/>
                </a:ln>
                <a:solidFill>
                  <a:schemeClr val="accent1">
                    <a:lumMod val="100000"/>
                  </a:schemeClr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Add title text</a:t>
            </a:r>
            <a:endParaRPr kumimoji="0" lang="en-US" altLang="zh-CN" sz="2800" i="0" u="none" strike="noStrike" kern="0" cap="none" spc="0" normalizeH="0" baseline="0" noProof="0" dirty="0">
              <a:ln w="0">
                <a:noFill/>
              </a:ln>
              <a:solidFill>
                <a:schemeClr val="accent1">
                  <a:lumMod val="100000"/>
                </a:schemeClr>
              </a:solidFill>
              <a:effectLst/>
              <a:uLnTx/>
              <a:uFillTx/>
              <a:latin typeface="汉真广标" panose="02010609000101010101" pitchFamily="49" charset="-122"/>
              <a:ea typeface="汉真广标" panose="0201060900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Please </a:t>
            </a:r>
            <a:r>
              <a:rPr kumimoji="0" lang="en-US" altLang="zh-CN" sz="12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add your title here.</a:t>
            </a:r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883172" y="1793191"/>
            <a:ext cx="576000" cy="576000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01</a:t>
            </a:r>
            <a:endParaRPr lang="zh-CN" altLang="en-US" sz="2200" dirty="0">
              <a:solidFill>
                <a:schemeClr val="bg1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04909" y="1878332"/>
            <a:ext cx="923330" cy="26407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800" dirty="0">
                <a:solidFill>
                  <a:schemeClr val="accent1">
                    <a:lumMod val="100000"/>
                  </a:schemeClr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contents</a:t>
            </a:r>
            <a:endParaRPr lang="zh-CN" altLang="en-US" sz="4800" dirty="0">
              <a:solidFill>
                <a:schemeClr val="accent1">
                  <a:lumMod val="100000"/>
                </a:schemeClr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7133"/>
            <a:ext cx="2255333" cy="2480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23" y="5561331"/>
            <a:ext cx="1139858" cy="8472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" y="273527"/>
            <a:ext cx="1981036" cy="1761598"/>
          </a:xfrm>
          <a:prstGeom prst="rect">
            <a:avLst/>
          </a:prstGeom>
        </p:spPr>
      </p:pic>
      <p:pic>
        <p:nvPicPr>
          <p:cNvPr id="13" name="图片 12" descr="背景图案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10" y="1849"/>
            <a:ext cx="1907890" cy="1913986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3631996" y="2759082"/>
            <a:ext cx="306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ln w="0">
                  <a:noFill/>
                </a:ln>
                <a:solidFill>
                  <a:schemeClr val="accent2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Add title text</a:t>
            </a:r>
            <a:endParaRPr kumimoji="0" lang="en-US" altLang="zh-CN" sz="2800" i="0" u="none" strike="noStrike" kern="0" cap="none" spc="0" normalizeH="0" baseline="0" noProof="0" dirty="0">
              <a:ln w="0">
                <a:noFill/>
              </a:ln>
              <a:solidFill>
                <a:schemeClr val="accent2"/>
              </a:solidFill>
              <a:effectLst/>
              <a:uLnTx/>
              <a:uFillTx/>
              <a:latin typeface="汉真广标" panose="02010609000101010101" pitchFamily="49" charset="-122"/>
              <a:ea typeface="汉真广标" panose="0201060900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Please </a:t>
            </a:r>
            <a:r>
              <a:rPr kumimoji="0" lang="en-US" altLang="zh-CN" sz="12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add your title here.</a:t>
            </a:r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883172" y="2781861"/>
            <a:ext cx="576000" cy="57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02</a:t>
            </a:r>
            <a:endParaRPr lang="zh-CN" altLang="en-US" sz="2200" dirty="0">
              <a:solidFill>
                <a:schemeClr val="bg1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631996" y="3747752"/>
            <a:ext cx="306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ln w="0">
                  <a:noFill/>
                </a:ln>
                <a:solidFill>
                  <a:schemeClr val="accent1">
                    <a:lumMod val="100000"/>
                  </a:schemeClr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Add title text</a:t>
            </a:r>
            <a:endParaRPr kumimoji="0" lang="en-US" altLang="zh-CN" sz="2800" i="0" u="none" strike="noStrike" kern="0" cap="none" spc="0" normalizeH="0" baseline="0" noProof="0" dirty="0">
              <a:ln w="0">
                <a:noFill/>
              </a:ln>
              <a:solidFill>
                <a:schemeClr val="accent1">
                  <a:lumMod val="100000"/>
                </a:schemeClr>
              </a:solidFill>
              <a:effectLst/>
              <a:uLnTx/>
              <a:uFillTx/>
              <a:latin typeface="汉真广标" panose="02010609000101010101" pitchFamily="49" charset="-122"/>
              <a:ea typeface="汉真广标" panose="0201060900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Please </a:t>
            </a:r>
            <a:r>
              <a:rPr kumimoji="0" lang="en-US" altLang="zh-CN" sz="12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add your title here.</a:t>
            </a:r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883172" y="3770531"/>
            <a:ext cx="576000" cy="576000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03</a:t>
            </a:r>
            <a:endParaRPr lang="zh-CN" altLang="en-US" sz="2200" dirty="0">
              <a:solidFill>
                <a:schemeClr val="bg1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631996" y="4736423"/>
            <a:ext cx="306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ln w="0">
                  <a:noFill/>
                </a:ln>
                <a:solidFill>
                  <a:schemeClr val="accent2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Add title text</a:t>
            </a:r>
            <a:endParaRPr kumimoji="0" lang="en-US" altLang="zh-CN" sz="2800" i="0" u="none" strike="noStrike" kern="0" cap="none" spc="0" normalizeH="0" baseline="0" noProof="0" dirty="0">
              <a:ln w="0">
                <a:noFill/>
              </a:ln>
              <a:solidFill>
                <a:schemeClr val="accent2"/>
              </a:solidFill>
              <a:effectLst/>
              <a:uLnTx/>
              <a:uFillTx/>
              <a:latin typeface="汉真广标" panose="02010609000101010101" pitchFamily="49" charset="-122"/>
              <a:ea typeface="汉真广标" panose="0201060900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Please </a:t>
            </a:r>
            <a:r>
              <a:rPr kumimoji="0" lang="en-US" altLang="zh-CN" sz="12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add your title here.</a:t>
            </a:r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2883172" y="4759202"/>
            <a:ext cx="576000" cy="57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04</a:t>
            </a:r>
            <a:endParaRPr lang="zh-CN" altLang="en-US" sz="2200" dirty="0">
              <a:solidFill>
                <a:schemeClr val="bg1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9750921" y="4533820"/>
            <a:ext cx="370081" cy="370081"/>
          </a:xfrm>
          <a:prstGeom prst="ellipse">
            <a:avLst/>
          </a:prstGeom>
          <a:solidFill>
            <a:schemeClr val="accent2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89668348-4CE9-438A-BA0A-82D0891D72D6}"/>
              </a:ext>
            </a:extLst>
          </p:cNvPr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960882" y="1652971"/>
            <a:ext cx="3042672" cy="4087361"/>
            <a:chOff x="922782" y="1529879"/>
            <a:chExt cx="3042672" cy="4087361"/>
          </a:xfrm>
        </p:grpSpPr>
        <p:pic>
          <p:nvPicPr>
            <p:cNvPr id="70" name="图片占位符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8" b="5828"/>
            <a:stretch>
              <a:fillRect/>
            </a:stretch>
          </p:blipFill>
          <p:spPr>
            <a:xfrm>
              <a:off x="922782" y="1529879"/>
              <a:ext cx="3042671" cy="1898275"/>
            </a:xfrm>
            <a:custGeom>
              <a:avLst/>
              <a:gdLst>
                <a:gd name="connsiteX0" fmla="*/ 0 w 3042671"/>
                <a:gd name="connsiteY0" fmla="*/ 0 h 2017938"/>
                <a:gd name="connsiteX1" fmla="*/ 3042671 w 3042671"/>
                <a:gd name="connsiteY1" fmla="*/ 0 h 2017938"/>
                <a:gd name="connsiteX2" fmla="*/ 3042671 w 3042671"/>
                <a:gd name="connsiteY2" fmla="*/ 2017938 h 2017938"/>
                <a:gd name="connsiteX3" fmla="*/ 0 w 3042671"/>
                <a:gd name="connsiteY3" fmla="*/ 2017938 h 201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2671" h="2017938">
                  <a:moveTo>
                    <a:pt x="0" y="0"/>
                  </a:moveTo>
                  <a:lnTo>
                    <a:pt x="3042671" y="0"/>
                  </a:lnTo>
                  <a:lnTo>
                    <a:pt x="3042671" y="2017938"/>
                  </a:lnTo>
                  <a:lnTo>
                    <a:pt x="0" y="2017938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850900" dist="241300" dir="5400000" sx="94000" sy="94000" algn="t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71" name="组合 70"/>
            <p:cNvGrpSpPr/>
            <p:nvPr/>
          </p:nvGrpSpPr>
          <p:grpSpPr>
            <a:xfrm>
              <a:off x="922783" y="3429000"/>
              <a:ext cx="3042671" cy="2188240"/>
              <a:chOff x="890700" y="3867830"/>
              <a:chExt cx="3042671" cy="2017938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890700" y="3867830"/>
                <a:ext cx="3042671" cy="2017938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241300" dir="5400000" sx="94000" sy="94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1066801" y="4059035"/>
                <a:ext cx="2743200" cy="1151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content, content to match the title. </a:t>
                </a:r>
                <a:endPara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4338798" y="1652971"/>
            <a:ext cx="3354329" cy="4087360"/>
            <a:chOff x="4307955" y="1529880"/>
            <a:chExt cx="3354329" cy="4087360"/>
          </a:xfrm>
        </p:grpSpPr>
        <p:sp>
          <p:nvSpPr>
            <p:cNvPr id="75" name="Rectangle: Rounded Corners 32"/>
            <p:cNvSpPr/>
            <p:nvPr/>
          </p:nvSpPr>
          <p:spPr>
            <a:xfrm>
              <a:off x="4307955" y="1529880"/>
              <a:ext cx="3354329" cy="40873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850900" dist="241300" dir="5400000" sx="94000" sy="94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TextBox 42"/>
            <p:cNvSpPr txBox="1"/>
            <p:nvPr/>
          </p:nvSpPr>
          <p:spPr>
            <a:xfrm>
              <a:off x="4788851" y="2959496"/>
              <a:ext cx="2392537" cy="1184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Rectangle: Rounded Corners 43"/>
            <p:cNvSpPr/>
            <p:nvPr/>
          </p:nvSpPr>
          <p:spPr>
            <a:xfrm>
              <a:off x="4887672" y="4382756"/>
              <a:ext cx="2293716" cy="44592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5530131" y="1832256"/>
              <a:ext cx="909976" cy="909976"/>
              <a:chOff x="4058444" y="1995485"/>
              <a:chExt cx="1409700" cy="1409700"/>
            </a:xfrm>
          </p:grpSpPr>
          <p:sp>
            <p:nvSpPr>
              <p:cNvPr id="79" name="椭圆 78"/>
              <p:cNvSpPr/>
              <p:nvPr/>
            </p:nvSpPr>
            <p:spPr bwMode="auto">
              <a:xfrm>
                <a:off x="4058444" y="1995485"/>
                <a:ext cx="1409700" cy="14097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0" name="event-calendar-business-interface-symbol_45734"/>
              <p:cNvSpPr>
                <a:spLocks noChangeAspect="1"/>
              </p:cNvSpPr>
              <p:nvPr/>
            </p:nvSpPr>
            <p:spPr bwMode="auto">
              <a:xfrm>
                <a:off x="4417887" y="2358132"/>
                <a:ext cx="690815" cy="684407"/>
              </a:xfrm>
              <a:custGeom>
                <a:avLst/>
                <a:gdLst>
                  <a:gd name="connsiteX0" fmla="*/ 447032 w 608697"/>
                  <a:gd name="connsiteY0" fmla="*/ 441598 h 603052"/>
                  <a:gd name="connsiteX1" fmla="*/ 537426 w 608697"/>
                  <a:gd name="connsiteY1" fmla="*/ 441598 h 603052"/>
                  <a:gd name="connsiteX2" fmla="*/ 447032 w 608697"/>
                  <a:gd name="connsiteY2" fmla="*/ 531851 h 603052"/>
                  <a:gd name="connsiteX3" fmla="*/ 461286 w 608697"/>
                  <a:gd name="connsiteY3" fmla="*/ 358489 h 603052"/>
                  <a:gd name="connsiteX4" fmla="*/ 363783 w 608697"/>
                  <a:gd name="connsiteY4" fmla="*/ 455852 h 603052"/>
                  <a:gd name="connsiteX5" fmla="*/ 461286 w 608697"/>
                  <a:gd name="connsiteY5" fmla="*/ 553216 h 603052"/>
                  <a:gd name="connsiteX6" fmla="*/ 558789 w 608697"/>
                  <a:gd name="connsiteY6" fmla="*/ 455852 h 603052"/>
                  <a:gd name="connsiteX7" fmla="*/ 461286 w 608697"/>
                  <a:gd name="connsiteY7" fmla="*/ 358489 h 603052"/>
                  <a:gd name="connsiteX8" fmla="*/ 247296 w 608697"/>
                  <a:gd name="connsiteY8" fmla="*/ 335045 h 603052"/>
                  <a:gd name="connsiteX9" fmla="*/ 285013 w 608697"/>
                  <a:gd name="connsiteY9" fmla="*/ 372727 h 603052"/>
                  <a:gd name="connsiteX10" fmla="*/ 247296 w 608697"/>
                  <a:gd name="connsiteY10" fmla="*/ 410409 h 603052"/>
                  <a:gd name="connsiteX11" fmla="*/ 209579 w 608697"/>
                  <a:gd name="connsiteY11" fmla="*/ 372727 h 603052"/>
                  <a:gd name="connsiteX12" fmla="*/ 247296 w 608697"/>
                  <a:gd name="connsiteY12" fmla="*/ 335045 h 603052"/>
                  <a:gd name="connsiteX13" fmla="*/ 134075 w 608697"/>
                  <a:gd name="connsiteY13" fmla="*/ 335045 h 603052"/>
                  <a:gd name="connsiteX14" fmla="*/ 171828 w 608697"/>
                  <a:gd name="connsiteY14" fmla="*/ 372727 h 603052"/>
                  <a:gd name="connsiteX15" fmla="*/ 134075 w 608697"/>
                  <a:gd name="connsiteY15" fmla="*/ 410409 h 603052"/>
                  <a:gd name="connsiteX16" fmla="*/ 96322 w 608697"/>
                  <a:gd name="connsiteY16" fmla="*/ 372727 h 603052"/>
                  <a:gd name="connsiteX17" fmla="*/ 134075 w 608697"/>
                  <a:gd name="connsiteY17" fmla="*/ 335045 h 603052"/>
                  <a:gd name="connsiteX18" fmla="*/ 461286 w 608697"/>
                  <a:gd name="connsiteY18" fmla="*/ 308653 h 603052"/>
                  <a:gd name="connsiteX19" fmla="*/ 494558 w 608697"/>
                  <a:gd name="connsiteY19" fmla="*/ 312452 h 603052"/>
                  <a:gd name="connsiteX20" fmla="*/ 608697 w 608697"/>
                  <a:gd name="connsiteY20" fmla="*/ 455852 h 603052"/>
                  <a:gd name="connsiteX21" fmla="*/ 461286 w 608697"/>
                  <a:gd name="connsiteY21" fmla="*/ 603052 h 603052"/>
                  <a:gd name="connsiteX22" fmla="*/ 318202 w 608697"/>
                  <a:gd name="connsiteY22" fmla="*/ 491460 h 603052"/>
                  <a:gd name="connsiteX23" fmla="*/ 313875 w 608697"/>
                  <a:gd name="connsiteY23" fmla="*/ 455852 h 603052"/>
                  <a:gd name="connsiteX24" fmla="*/ 314323 w 608697"/>
                  <a:gd name="connsiteY24" fmla="*/ 444008 h 603052"/>
                  <a:gd name="connsiteX25" fmla="*/ 451737 w 608697"/>
                  <a:gd name="connsiteY25" fmla="*/ 308951 h 603052"/>
                  <a:gd name="connsiteX26" fmla="*/ 461286 w 608697"/>
                  <a:gd name="connsiteY26" fmla="*/ 308653 h 603052"/>
                  <a:gd name="connsiteX27" fmla="*/ 360519 w 608697"/>
                  <a:gd name="connsiteY27" fmla="*/ 221081 h 603052"/>
                  <a:gd name="connsiteX28" fmla="*/ 398272 w 608697"/>
                  <a:gd name="connsiteY28" fmla="*/ 258763 h 603052"/>
                  <a:gd name="connsiteX29" fmla="*/ 360519 w 608697"/>
                  <a:gd name="connsiteY29" fmla="*/ 296445 h 603052"/>
                  <a:gd name="connsiteX30" fmla="*/ 322766 w 608697"/>
                  <a:gd name="connsiteY30" fmla="*/ 258763 h 603052"/>
                  <a:gd name="connsiteX31" fmla="*/ 360519 w 608697"/>
                  <a:gd name="connsiteY31" fmla="*/ 221081 h 603052"/>
                  <a:gd name="connsiteX32" fmla="*/ 247296 w 608697"/>
                  <a:gd name="connsiteY32" fmla="*/ 221081 h 603052"/>
                  <a:gd name="connsiteX33" fmla="*/ 285013 w 608697"/>
                  <a:gd name="connsiteY33" fmla="*/ 258763 h 603052"/>
                  <a:gd name="connsiteX34" fmla="*/ 247296 w 608697"/>
                  <a:gd name="connsiteY34" fmla="*/ 296445 h 603052"/>
                  <a:gd name="connsiteX35" fmla="*/ 209579 w 608697"/>
                  <a:gd name="connsiteY35" fmla="*/ 258763 h 603052"/>
                  <a:gd name="connsiteX36" fmla="*/ 247296 w 608697"/>
                  <a:gd name="connsiteY36" fmla="*/ 221081 h 603052"/>
                  <a:gd name="connsiteX37" fmla="*/ 134075 w 608697"/>
                  <a:gd name="connsiteY37" fmla="*/ 221081 h 603052"/>
                  <a:gd name="connsiteX38" fmla="*/ 171828 w 608697"/>
                  <a:gd name="connsiteY38" fmla="*/ 258763 h 603052"/>
                  <a:gd name="connsiteX39" fmla="*/ 134075 w 608697"/>
                  <a:gd name="connsiteY39" fmla="*/ 296445 h 603052"/>
                  <a:gd name="connsiteX40" fmla="*/ 96322 w 608697"/>
                  <a:gd name="connsiteY40" fmla="*/ 258763 h 603052"/>
                  <a:gd name="connsiteX41" fmla="*/ 134075 w 608697"/>
                  <a:gd name="connsiteY41" fmla="*/ 221081 h 603052"/>
                  <a:gd name="connsiteX42" fmla="*/ 38046 w 608697"/>
                  <a:gd name="connsiteY42" fmla="*/ 54618 h 603052"/>
                  <a:gd name="connsiteX43" fmla="*/ 68930 w 608697"/>
                  <a:gd name="connsiteY43" fmla="*/ 54618 h 603052"/>
                  <a:gd name="connsiteX44" fmla="*/ 68930 w 608697"/>
                  <a:gd name="connsiteY44" fmla="*/ 94990 h 603052"/>
                  <a:gd name="connsiteX45" fmla="*/ 109363 w 608697"/>
                  <a:gd name="connsiteY45" fmla="*/ 135363 h 603052"/>
                  <a:gd name="connsiteX46" fmla="*/ 123611 w 608697"/>
                  <a:gd name="connsiteY46" fmla="*/ 135363 h 603052"/>
                  <a:gd name="connsiteX47" fmla="*/ 164044 w 608697"/>
                  <a:gd name="connsiteY47" fmla="*/ 94990 h 603052"/>
                  <a:gd name="connsiteX48" fmla="*/ 164044 w 608697"/>
                  <a:gd name="connsiteY48" fmla="*/ 54618 h 603052"/>
                  <a:gd name="connsiteX49" fmla="*/ 330549 w 608697"/>
                  <a:gd name="connsiteY49" fmla="*/ 54618 h 603052"/>
                  <a:gd name="connsiteX50" fmla="*/ 330549 w 608697"/>
                  <a:gd name="connsiteY50" fmla="*/ 94990 h 603052"/>
                  <a:gd name="connsiteX51" fmla="*/ 370907 w 608697"/>
                  <a:gd name="connsiteY51" fmla="*/ 135363 h 603052"/>
                  <a:gd name="connsiteX52" fmla="*/ 385231 w 608697"/>
                  <a:gd name="connsiteY52" fmla="*/ 135363 h 603052"/>
                  <a:gd name="connsiteX53" fmla="*/ 425663 w 608697"/>
                  <a:gd name="connsiteY53" fmla="*/ 94990 h 603052"/>
                  <a:gd name="connsiteX54" fmla="*/ 425663 w 608697"/>
                  <a:gd name="connsiteY54" fmla="*/ 54618 h 603052"/>
                  <a:gd name="connsiteX55" fmla="*/ 456547 w 608697"/>
                  <a:gd name="connsiteY55" fmla="*/ 54618 h 603052"/>
                  <a:gd name="connsiteX56" fmla="*/ 494593 w 608697"/>
                  <a:gd name="connsiteY56" fmla="*/ 92607 h 603052"/>
                  <a:gd name="connsiteX57" fmla="*/ 494593 w 608697"/>
                  <a:gd name="connsiteY57" fmla="*/ 278528 h 603052"/>
                  <a:gd name="connsiteX58" fmla="*/ 461322 w 608697"/>
                  <a:gd name="connsiteY58" fmla="*/ 275399 h 603052"/>
                  <a:gd name="connsiteX59" fmla="*/ 451773 w 608697"/>
                  <a:gd name="connsiteY59" fmla="*/ 275697 h 603052"/>
                  <a:gd name="connsiteX60" fmla="*/ 451773 w 608697"/>
                  <a:gd name="connsiteY60" fmla="*/ 187578 h 603052"/>
                  <a:gd name="connsiteX61" fmla="*/ 42820 w 608697"/>
                  <a:gd name="connsiteY61" fmla="*/ 187578 h 603052"/>
                  <a:gd name="connsiteX62" fmla="*/ 42820 w 608697"/>
                  <a:gd name="connsiteY62" fmla="*/ 415511 h 603052"/>
                  <a:gd name="connsiteX63" fmla="*/ 71317 w 608697"/>
                  <a:gd name="connsiteY63" fmla="*/ 444039 h 603052"/>
                  <a:gd name="connsiteX64" fmla="*/ 281015 w 608697"/>
                  <a:gd name="connsiteY64" fmla="*/ 444039 h 603052"/>
                  <a:gd name="connsiteX65" fmla="*/ 280568 w 608697"/>
                  <a:gd name="connsiteY65" fmla="*/ 455883 h 603052"/>
                  <a:gd name="connsiteX66" fmla="*/ 284149 w 608697"/>
                  <a:gd name="connsiteY66" fmla="*/ 491488 h 603052"/>
                  <a:gd name="connsiteX67" fmla="*/ 38046 w 608697"/>
                  <a:gd name="connsiteY67" fmla="*/ 491488 h 603052"/>
                  <a:gd name="connsiteX68" fmla="*/ 0 w 608697"/>
                  <a:gd name="connsiteY68" fmla="*/ 453499 h 603052"/>
                  <a:gd name="connsiteX69" fmla="*/ 0 w 608697"/>
                  <a:gd name="connsiteY69" fmla="*/ 92607 h 603052"/>
                  <a:gd name="connsiteX70" fmla="*/ 38046 w 608697"/>
                  <a:gd name="connsiteY70" fmla="*/ 54618 h 603052"/>
                  <a:gd name="connsiteX71" fmla="*/ 370887 w 608697"/>
                  <a:gd name="connsiteY71" fmla="*/ 0 h 603052"/>
                  <a:gd name="connsiteX72" fmla="*/ 385221 w 608697"/>
                  <a:gd name="connsiteY72" fmla="*/ 0 h 603052"/>
                  <a:gd name="connsiteX73" fmla="*/ 401870 w 608697"/>
                  <a:gd name="connsiteY73" fmla="*/ 16608 h 603052"/>
                  <a:gd name="connsiteX74" fmla="*/ 401870 w 608697"/>
                  <a:gd name="connsiteY74" fmla="*/ 54590 h 603052"/>
                  <a:gd name="connsiteX75" fmla="*/ 401870 w 608697"/>
                  <a:gd name="connsiteY75" fmla="*/ 94956 h 603052"/>
                  <a:gd name="connsiteX76" fmla="*/ 385221 w 608697"/>
                  <a:gd name="connsiteY76" fmla="*/ 111564 h 603052"/>
                  <a:gd name="connsiteX77" fmla="*/ 370887 w 608697"/>
                  <a:gd name="connsiteY77" fmla="*/ 111564 h 603052"/>
                  <a:gd name="connsiteX78" fmla="*/ 354238 w 608697"/>
                  <a:gd name="connsiteY78" fmla="*/ 94956 h 603052"/>
                  <a:gd name="connsiteX79" fmla="*/ 354238 w 608697"/>
                  <a:gd name="connsiteY79" fmla="*/ 54590 h 603052"/>
                  <a:gd name="connsiteX80" fmla="*/ 354238 w 608697"/>
                  <a:gd name="connsiteY80" fmla="*/ 16608 h 603052"/>
                  <a:gd name="connsiteX81" fmla="*/ 370887 w 608697"/>
                  <a:gd name="connsiteY81" fmla="*/ 0 h 603052"/>
                  <a:gd name="connsiteX82" fmla="*/ 109347 w 608697"/>
                  <a:gd name="connsiteY82" fmla="*/ 0 h 603052"/>
                  <a:gd name="connsiteX83" fmla="*/ 123586 w 608697"/>
                  <a:gd name="connsiteY83" fmla="*/ 0 h 603052"/>
                  <a:gd name="connsiteX84" fmla="*/ 140284 w 608697"/>
                  <a:gd name="connsiteY84" fmla="*/ 16608 h 603052"/>
                  <a:gd name="connsiteX85" fmla="*/ 140284 w 608697"/>
                  <a:gd name="connsiteY85" fmla="*/ 54590 h 603052"/>
                  <a:gd name="connsiteX86" fmla="*/ 140284 w 608697"/>
                  <a:gd name="connsiteY86" fmla="*/ 94956 h 603052"/>
                  <a:gd name="connsiteX87" fmla="*/ 123586 w 608697"/>
                  <a:gd name="connsiteY87" fmla="*/ 111564 h 603052"/>
                  <a:gd name="connsiteX88" fmla="*/ 109347 w 608697"/>
                  <a:gd name="connsiteY88" fmla="*/ 111564 h 603052"/>
                  <a:gd name="connsiteX89" fmla="*/ 92723 w 608697"/>
                  <a:gd name="connsiteY89" fmla="*/ 94956 h 603052"/>
                  <a:gd name="connsiteX90" fmla="*/ 92723 w 608697"/>
                  <a:gd name="connsiteY90" fmla="*/ 54590 h 603052"/>
                  <a:gd name="connsiteX91" fmla="*/ 92723 w 608697"/>
                  <a:gd name="connsiteY91" fmla="*/ 16608 h 603052"/>
                  <a:gd name="connsiteX92" fmla="*/ 109347 w 608697"/>
                  <a:gd name="connsiteY92" fmla="*/ 0 h 6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8697" h="603052">
                    <a:moveTo>
                      <a:pt x="447032" y="441598"/>
                    </a:moveTo>
                    <a:lnTo>
                      <a:pt x="537426" y="441598"/>
                    </a:lnTo>
                    <a:cubicBezTo>
                      <a:pt x="537426" y="491457"/>
                      <a:pt x="496969" y="531851"/>
                      <a:pt x="447032" y="531851"/>
                    </a:cubicBezTo>
                    <a:close/>
                    <a:moveTo>
                      <a:pt x="461286" y="358489"/>
                    </a:moveTo>
                    <a:cubicBezTo>
                      <a:pt x="407424" y="358489"/>
                      <a:pt x="363783" y="402068"/>
                      <a:pt x="363783" y="455852"/>
                    </a:cubicBezTo>
                    <a:cubicBezTo>
                      <a:pt x="363783" y="509637"/>
                      <a:pt x="407424" y="553216"/>
                      <a:pt x="461286" y="553216"/>
                    </a:cubicBezTo>
                    <a:cubicBezTo>
                      <a:pt x="515148" y="553216"/>
                      <a:pt x="558789" y="509637"/>
                      <a:pt x="558789" y="455852"/>
                    </a:cubicBezTo>
                    <a:cubicBezTo>
                      <a:pt x="558789" y="402068"/>
                      <a:pt x="515148" y="358489"/>
                      <a:pt x="461286" y="358489"/>
                    </a:cubicBezTo>
                    <a:close/>
                    <a:moveTo>
                      <a:pt x="247296" y="335045"/>
                    </a:moveTo>
                    <a:cubicBezTo>
                      <a:pt x="268127" y="335045"/>
                      <a:pt x="285013" y="351916"/>
                      <a:pt x="285013" y="372727"/>
                    </a:cubicBezTo>
                    <a:cubicBezTo>
                      <a:pt x="285013" y="393538"/>
                      <a:pt x="268127" y="410409"/>
                      <a:pt x="247296" y="410409"/>
                    </a:cubicBezTo>
                    <a:cubicBezTo>
                      <a:pt x="226465" y="410409"/>
                      <a:pt x="209579" y="393538"/>
                      <a:pt x="209579" y="372727"/>
                    </a:cubicBezTo>
                    <a:cubicBezTo>
                      <a:pt x="209579" y="351916"/>
                      <a:pt x="226465" y="335045"/>
                      <a:pt x="247296" y="335045"/>
                    </a:cubicBezTo>
                    <a:close/>
                    <a:moveTo>
                      <a:pt x="134075" y="335045"/>
                    </a:moveTo>
                    <a:cubicBezTo>
                      <a:pt x="154925" y="335045"/>
                      <a:pt x="171828" y="351916"/>
                      <a:pt x="171828" y="372727"/>
                    </a:cubicBezTo>
                    <a:cubicBezTo>
                      <a:pt x="171828" y="393538"/>
                      <a:pt x="154925" y="410409"/>
                      <a:pt x="134075" y="410409"/>
                    </a:cubicBezTo>
                    <a:cubicBezTo>
                      <a:pt x="113225" y="410409"/>
                      <a:pt x="96322" y="393538"/>
                      <a:pt x="96322" y="372727"/>
                    </a:cubicBezTo>
                    <a:cubicBezTo>
                      <a:pt x="96322" y="351916"/>
                      <a:pt x="113225" y="335045"/>
                      <a:pt x="134075" y="335045"/>
                    </a:cubicBezTo>
                    <a:close/>
                    <a:moveTo>
                      <a:pt x="461286" y="308653"/>
                    </a:moveTo>
                    <a:cubicBezTo>
                      <a:pt x="472700" y="308653"/>
                      <a:pt x="483815" y="309994"/>
                      <a:pt x="494558" y="312452"/>
                    </a:cubicBezTo>
                    <a:cubicBezTo>
                      <a:pt x="559908" y="327500"/>
                      <a:pt x="608697" y="385977"/>
                      <a:pt x="608697" y="455852"/>
                    </a:cubicBezTo>
                    <a:cubicBezTo>
                      <a:pt x="608697" y="537125"/>
                      <a:pt x="542675" y="603052"/>
                      <a:pt x="461286" y="603052"/>
                    </a:cubicBezTo>
                    <a:cubicBezTo>
                      <a:pt x="392131" y="603052"/>
                      <a:pt x="334166" y="555525"/>
                      <a:pt x="318202" y="491460"/>
                    </a:cubicBezTo>
                    <a:cubicBezTo>
                      <a:pt x="315367" y="480063"/>
                      <a:pt x="313875" y="468144"/>
                      <a:pt x="313875" y="455852"/>
                    </a:cubicBezTo>
                    <a:cubicBezTo>
                      <a:pt x="313875" y="451830"/>
                      <a:pt x="314024" y="447882"/>
                      <a:pt x="314323" y="444008"/>
                    </a:cubicBezTo>
                    <a:cubicBezTo>
                      <a:pt x="320141" y="371377"/>
                      <a:pt x="378703" y="313644"/>
                      <a:pt x="451737" y="308951"/>
                    </a:cubicBezTo>
                    <a:cubicBezTo>
                      <a:pt x="454870" y="308727"/>
                      <a:pt x="458078" y="308653"/>
                      <a:pt x="461286" y="308653"/>
                    </a:cubicBezTo>
                    <a:close/>
                    <a:moveTo>
                      <a:pt x="360519" y="221081"/>
                    </a:moveTo>
                    <a:cubicBezTo>
                      <a:pt x="381369" y="221081"/>
                      <a:pt x="398272" y="237952"/>
                      <a:pt x="398272" y="258763"/>
                    </a:cubicBezTo>
                    <a:cubicBezTo>
                      <a:pt x="398272" y="279574"/>
                      <a:pt x="381369" y="296445"/>
                      <a:pt x="360519" y="296445"/>
                    </a:cubicBezTo>
                    <a:cubicBezTo>
                      <a:pt x="339669" y="296445"/>
                      <a:pt x="322766" y="279574"/>
                      <a:pt x="322766" y="258763"/>
                    </a:cubicBezTo>
                    <a:cubicBezTo>
                      <a:pt x="322766" y="237952"/>
                      <a:pt x="339669" y="221081"/>
                      <a:pt x="360519" y="221081"/>
                    </a:cubicBezTo>
                    <a:close/>
                    <a:moveTo>
                      <a:pt x="247296" y="221081"/>
                    </a:moveTo>
                    <a:cubicBezTo>
                      <a:pt x="268127" y="221081"/>
                      <a:pt x="285013" y="237952"/>
                      <a:pt x="285013" y="258763"/>
                    </a:cubicBezTo>
                    <a:cubicBezTo>
                      <a:pt x="285013" y="279574"/>
                      <a:pt x="268127" y="296445"/>
                      <a:pt x="247296" y="296445"/>
                    </a:cubicBezTo>
                    <a:cubicBezTo>
                      <a:pt x="226465" y="296445"/>
                      <a:pt x="209579" y="279574"/>
                      <a:pt x="209579" y="258763"/>
                    </a:cubicBezTo>
                    <a:cubicBezTo>
                      <a:pt x="209579" y="237952"/>
                      <a:pt x="226465" y="221081"/>
                      <a:pt x="247296" y="221081"/>
                    </a:cubicBezTo>
                    <a:close/>
                    <a:moveTo>
                      <a:pt x="134075" y="221081"/>
                    </a:moveTo>
                    <a:cubicBezTo>
                      <a:pt x="154925" y="221081"/>
                      <a:pt x="171828" y="237952"/>
                      <a:pt x="171828" y="258763"/>
                    </a:cubicBezTo>
                    <a:cubicBezTo>
                      <a:pt x="171828" y="279574"/>
                      <a:pt x="154925" y="296445"/>
                      <a:pt x="134075" y="296445"/>
                    </a:cubicBezTo>
                    <a:cubicBezTo>
                      <a:pt x="113225" y="296445"/>
                      <a:pt x="96322" y="279574"/>
                      <a:pt x="96322" y="258763"/>
                    </a:cubicBezTo>
                    <a:cubicBezTo>
                      <a:pt x="96322" y="237952"/>
                      <a:pt x="113225" y="221081"/>
                      <a:pt x="134075" y="221081"/>
                    </a:cubicBezTo>
                    <a:close/>
                    <a:moveTo>
                      <a:pt x="38046" y="54618"/>
                    </a:moveTo>
                    <a:lnTo>
                      <a:pt x="68930" y="54618"/>
                    </a:lnTo>
                    <a:lnTo>
                      <a:pt x="68930" y="94990"/>
                    </a:lnTo>
                    <a:cubicBezTo>
                      <a:pt x="68930" y="117262"/>
                      <a:pt x="87057" y="135363"/>
                      <a:pt x="109363" y="135363"/>
                    </a:cubicBezTo>
                    <a:lnTo>
                      <a:pt x="123611" y="135363"/>
                    </a:lnTo>
                    <a:cubicBezTo>
                      <a:pt x="145916" y="135363"/>
                      <a:pt x="164044" y="117262"/>
                      <a:pt x="164044" y="94990"/>
                    </a:cubicBezTo>
                    <a:lnTo>
                      <a:pt x="164044" y="54618"/>
                    </a:lnTo>
                    <a:lnTo>
                      <a:pt x="330549" y="54618"/>
                    </a:lnTo>
                    <a:lnTo>
                      <a:pt x="330549" y="94990"/>
                    </a:lnTo>
                    <a:cubicBezTo>
                      <a:pt x="330549" y="117262"/>
                      <a:pt x="348677" y="135363"/>
                      <a:pt x="370907" y="135363"/>
                    </a:cubicBezTo>
                    <a:lnTo>
                      <a:pt x="385231" y="135363"/>
                    </a:lnTo>
                    <a:cubicBezTo>
                      <a:pt x="407536" y="135363"/>
                      <a:pt x="425663" y="117262"/>
                      <a:pt x="425663" y="94990"/>
                    </a:cubicBezTo>
                    <a:lnTo>
                      <a:pt x="425663" y="54618"/>
                    </a:lnTo>
                    <a:lnTo>
                      <a:pt x="456547" y="54618"/>
                    </a:lnTo>
                    <a:cubicBezTo>
                      <a:pt x="477584" y="54618"/>
                      <a:pt x="494593" y="71601"/>
                      <a:pt x="494593" y="92607"/>
                    </a:cubicBezTo>
                    <a:lnTo>
                      <a:pt x="494593" y="278528"/>
                    </a:lnTo>
                    <a:cubicBezTo>
                      <a:pt x="483776" y="276517"/>
                      <a:pt x="472661" y="275399"/>
                      <a:pt x="461322" y="275399"/>
                    </a:cubicBezTo>
                    <a:cubicBezTo>
                      <a:pt x="458114" y="275399"/>
                      <a:pt x="454906" y="275548"/>
                      <a:pt x="451773" y="275697"/>
                    </a:cubicBezTo>
                    <a:lnTo>
                      <a:pt x="451773" y="187578"/>
                    </a:lnTo>
                    <a:lnTo>
                      <a:pt x="42820" y="187578"/>
                    </a:lnTo>
                    <a:lnTo>
                      <a:pt x="42820" y="415511"/>
                    </a:lnTo>
                    <a:cubicBezTo>
                      <a:pt x="42820" y="431228"/>
                      <a:pt x="55576" y="444039"/>
                      <a:pt x="71317" y="444039"/>
                    </a:cubicBezTo>
                    <a:lnTo>
                      <a:pt x="281015" y="444039"/>
                    </a:lnTo>
                    <a:cubicBezTo>
                      <a:pt x="280792" y="447913"/>
                      <a:pt x="280568" y="451861"/>
                      <a:pt x="280568" y="455883"/>
                    </a:cubicBezTo>
                    <a:cubicBezTo>
                      <a:pt x="280568" y="468099"/>
                      <a:pt x="281836" y="479942"/>
                      <a:pt x="284149" y="491488"/>
                    </a:cubicBezTo>
                    <a:lnTo>
                      <a:pt x="38046" y="491488"/>
                    </a:lnTo>
                    <a:cubicBezTo>
                      <a:pt x="17009" y="491488"/>
                      <a:pt x="0" y="474505"/>
                      <a:pt x="0" y="453499"/>
                    </a:cubicBezTo>
                    <a:lnTo>
                      <a:pt x="0" y="92607"/>
                    </a:lnTo>
                    <a:cubicBezTo>
                      <a:pt x="0" y="71601"/>
                      <a:pt x="17009" y="54618"/>
                      <a:pt x="38046" y="54618"/>
                    </a:cubicBezTo>
                    <a:close/>
                    <a:moveTo>
                      <a:pt x="370887" y="0"/>
                    </a:moveTo>
                    <a:lnTo>
                      <a:pt x="385221" y="0"/>
                    </a:lnTo>
                    <a:cubicBezTo>
                      <a:pt x="394404" y="0"/>
                      <a:pt x="401870" y="7448"/>
                      <a:pt x="401870" y="16608"/>
                    </a:cubicBezTo>
                    <a:lnTo>
                      <a:pt x="401870" y="54590"/>
                    </a:lnTo>
                    <a:lnTo>
                      <a:pt x="401870" y="94956"/>
                    </a:lnTo>
                    <a:cubicBezTo>
                      <a:pt x="401870" y="104116"/>
                      <a:pt x="394404" y="111564"/>
                      <a:pt x="385221" y="111564"/>
                    </a:cubicBezTo>
                    <a:lnTo>
                      <a:pt x="370887" y="111564"/>
                    </a:lnTo>
                    <a:cubicBezTo>
                      <a:pt x="361704" y="111564"/>
                      <a:pt x="354238" y="104116"/>
                      <a:pt x="354238" y="94956"/>
                    </a:cubicBezTo>
                    <a:lnTo>
                      <a:pt x="354238" y="54590"/>
                    </a:lnTo>
                    <a:lnTo>
                      <a:pt x="354238" y="16608"/>
                    </a:lnTo>
                    <a:cubicBezTo>
                      <a:pt x="354238" y="7448"/>
                      <a:pt x="361704" y="0"/>
                      <a:pt x="370887" y="0"/>
                    </a:cubicBezTo>
                    <a:close/>
                    <a:moveTo>
                      <a:pt x="109347" y="0"/>
                    </a:moveTo>
                    <a:lnTo>
                      <a:pt x="123586" y="0"/>
                    </a:lnTo>
                    <a:cubicBezTo>
                      <a:pt x="132829" y="0"/>
                      <a:pt x="140284" y="7448"/>
                      <a:pt x="140284" y="16608"/>
                    </a:cubicBezTo>
                    <a:lnTo>
                      <a:pt x="140284" y="54590"/>
                    </a:lnTo>
                    <a:lnTo>
                      <a:pt x="140284" y="94956"/>
                    </a:lnTo>
                    <a:cubicBezTo>
                      <a:pt x="140284" y="104116"/>
                      <a:pt x="132829" y="111564"/>
                      <a:pt x="123586" y="111564"/>
                    </a:cubicBezTo>
                    <a:lnTo>
                      <a:pt x="109347" y="111564"/>
                    </a:lnTo>
                    <a:cubicBezTo>
                      <a:pt x="100178" y="111564"/>
                      <a:pt x="92723" y="104116"/>
                      <a:pt x="92723" y="94956"/>
                    </a:cubicBezTo>
                    <a:lnTo>
                      <a:pt x="92723" y="54590"/>
                    </a:lnTo>
                    <a:lnTo>
                      <a:pt x="92723" y="16608"/>
                    </a:lnTo>
                    <a:cubicBezTo>
                      <a:pt x="92723" y="7448"/>
                      <a:pt x="100178" y="0"/>
                      <a:pt x="109347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8028372" y="1652971"/>
            <a:ext cx="3354329" cy="4087360"/>
            <a:chOff x="7990272" y="1529879"/>
            <a:chExt cx="3354329" cy="4087360"/>
          </a:xfrm>
        </p:grpSpPr>
        <p:sp>
          <p:nvSpPr>
            <p:cNvPr id="82" name="Rectangle: Rounded Corners 31"/>
            <p:cNvSpPr/>
            <p:nvPr/>
          </p:nvSpPr>
          <p:spPr>
            <a:xfrm>
              <a:off x="7990272" y="1529879"/>
              <a:ext cx="3354329" cy="40873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850900" dist="241300" dir="5400000" sx="94000" sy="94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TextBox 45"/>
            <p:cNvSpPr txBox="1"/>
            <p:nvPr/>
          </p:nvSpPr>
          <p:spPr>
            <a:xfrm>
              <a:off x="8471168" y="2959496"/>
              <a:ext cx="2392537" cy="1184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Rectangle: Rounded Corners 46"/>
            <p:cNvSpPr/>
            <p:nvPr/>
          </p:nvSpPr>
          <p:spPr>
            <a:xfrm>
              <a:off x="8727077" y="4382755"/>
              <a:ext cx="2011679" cy="44592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Add title text</a:t>
              </a: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9212448" y="1832256"/>
              <a:ext cx="909976" cy="909976"/>
              <a:chOff x="9452770" y="2048269"/>
              <a:chExt cx="1409700" cy="1409700"/>
            </a:xfrm>
          </p:grpSpPr>
          <p:sp>
            <p:nvSpPr>
              <p:cNvPr id="86" name="椭圆 85"/>
              <p:cNvSpPr/>
              <p:nvPr/>
            </p:nvSpPr>
            <p:spPr bwMode="auto">
              <a:xfrm>
                <a:off x="9452770" y="2048269"/>
                <a:ext cx="1409700" cy="1409700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7" name="magnifying-glass-and-book_809"/>
              <p:cNvSpPr>
                <a:spLocks noChangeAspect="1"/>
              </p:cNvSpPr>
              <p:nvPr/>
            </p:nvSpPr>
            <p:spPr bwMode="auto">
              <a:xfrm>
                <a:off x="9812213" y="2502175"/>
                <a:ext cx="690815" cy="501888"/>
              </a:xfrm>
              <a:custGeom>
                <a:avLst/>
                <a:gdLst>
                  <a:gd name="connsiteX0" fmla="*/ 410614 w 580028"/>
                  <a:gd name="connsiteY0" fmla="*/ 346867 h 421400"/>
                  <a:gd name="connsiteX1" fmla="*/ 353186 w 580028"/>
                  <a:gd name="connsiteY1" fmla="*/ 362634 h 421400"/>
                  <a:gd name="connsiteX2" fmla="*/ 468043 w 580028"/>
                  <a:gd name="connsiteY2" fmla="*/ 362634 h 421400"/>
                  <a:gd name="connsiteX3" fmla="*/ 410614 w 580028"/>
                  <a:gd name="connsiteY3" fmla="*/ 346867 h 421400"/>
                  <a:gd name="connsiteX4" fmla="*/ 160800 w 580028"/>
                  <a:gd name="connsiteY4" fmla="*/ 346867 h 421400"/>
                  <a:gd name="connsiteX5" fmla="*/ 103372 w 580028"/>
                  <a:gd name="connsiteY5" fmla="*/ 362634 h 421400"/>
                  <a:gd name="connsiteX6" fmla="*/ 219664 w 580028"/>
                  <a:gd name="connsiteY6" fmla="*/ 362634 h 421400"/>
                  <a:gd name="connsiteX7" fmla="*/ 160800 w 580028"/>
                  <a:gd name="connsiteY7" fmla="*/ 346867 h 421400"/>
                  <a:gd name="connsiteX8" fmla="*/ 258342 w 580028"/>
                  <a:gd name="connsiteY8" fmla="*/ 219321 h 421400"/>
                  <a:gd name="connsiteX9" fmla="*/ 378988 w 580028"/>
                  <a:gd name="connsiteY9" fmla="*/ 273766 h 421400"/>
                  <a:gd name="connsiteX10" fmla="*/ 363189 w 580028"/>
                  <a:gd name="connsiteY10" fmla="*/ 299555 h 421400"/>
                  <a:gd name="connsiteX11" fmla="*/ 248288 w 580028"/>
                  <a:gd name="connsiteY11" fmla="*/ 237947 h 421400"/>
                  <a:gd name="connsiteX12" fmla="*/ 170267 w 580028"/>
                  <a:gd name="connsiteY12" fmla="*/ 125198 h 421400"/>
                  <a:gd name="connsiteX13" fmla="*/ 111890 w 580028"/>
                  <a:gd name="connsiteY13" fmla="*/ 159081 h 421400"/>
                  <a:gd name="connsiteX14" fmla="*/ 139182 w 580028"/>
                  <a:gd name="connsiteY14" fmla="*/ 240831 h 421400"/>
                  <a:gd name="connsiteX15" fmla="*/ 221057 w 580028"/>
                  <a:gd name="connsiteY15" fmla="*/ 213581 h 421400"/>
                  <a:gd name="connsiteX16" fmla="*/ 193765 w 580028"/>
                  <a:gd name="connsiteY16" fmla="*/ 131832 h 421400"/>
                  <a:gd name="connsiteX17" fmla="*/ 170267 w 580028"/>
                  <a:gd name="connsiteY17" fmla="*/ 125198 h 421400"/>
                  <a:gd name="connsiteX18" fmla="*/ 172399 w 580028"/>
                  <a:gd name="connsiteY18" fmla="*/ 104672 h 421400"/>
                  <a:gd name="connsiteX19" fmla="*/ 203820 w 580028"/>
                  <a:gd name="connsiteY19" fmla="*/ 113187 h 421400"/>
                  <a:gd name="connsiteX20" fmla="*/ 244039 w 580028"/>
                  <a:gd name="connsiteY20" fmla="*/ 215015 h 421400"/>
                  <a:gd name="connsiteX21" fmla="*/ 236857 w 580028"/>
                  <a:gd name="connsiteY21" fmla="*/ 229357 h 421400"/>
                  <a:gd name="connsiteX22" fmla="*/ 129127 w 580028"/>
                  <a:gd name="connsiteY22" fmla="*/ 259475 h 421400"/>
                  <a:gd name="connsiteX23" fmla="*/ 93217 w 580028"/>
                  <a:gd name="connsiteY23" fmla="*/ 149042 h 421400"/>
                  <a:gd name="connsiteX24" fmla="*/ 172399 w 580028"/>
                  <a:gd name="connsiteY24" fmla="*/ 104672 h 421400"/>
                  <a:gd name="connsiteX25" fmla="*/ 160800 w 580028"/>
                  <a:gd name="connsiteY25" fmla="*/ 40133 h 421400"/>
                  <a:gd name="connsiteX26" fmla="*/ 83272 w 580028"/>
                  <a:gd name="connsiteY26" fmla="*/ 70233 h 421400"/>
                  <a:gd name="connsiteX27" fmla="*/ 57428 w 580028"/>
                  <a:gd name="connsiteY27" fmla="*/ 100334 h 421400"/>
                  <a:gd name="connsiteX28" fmla="*/ 57428 w 580028"/>
                  <a:gd name="connsiteY28" fmla="*/ 348300 h 421400"/>
                  <a:gd name="connsiteX29" fmla="*/ 160800 w 580028"/>
                  <a:gd name="connsiteY29" fmla="*/ 306734 h 421400"/>
                  <a:gd name="connsiteX30" fmla="*/ 267043 w 580028"/>
                  <a:gd name="connsiteY30" fmla="*/ 348300 h 421400"/>
                  <a:gd name="connsiteX31" fmla="*/ 267043 w 580028"/>
                  <a:gd name="connsiteY31" fmla="*/ 266600 h 421400"/>
                  <a:gd name="connsiteX32" fmla="*/ 307243 w 580028"/>
                  <a:gd name="connsiteY32" fmla="*/ 283800 h 421400"/>
                  <a:gd name="connsiteX33" fmla="*/ 307243 w 580028"/>
                  <a:gd name="connsiteY33" fmla="*/ 348300 h 421400"/>
                  <a:gd name="connsiteX34" fmla="*/ 410614 w 580028"/>
                  <a:gd name="connsiteY34" fmla="*/ 306734 h 421400"/>
                  <a:gd name="connsiteX35" fmla="*/ 516857 w 580028"/>
                  <a:gd name="connsiteY35" fmla="*/ 348300 h 421400"/>
                  <a:gd name="connsiteX36" fmla="*/ 516857 w 580028"/>
                  <a:gd name="connsiteY36" fmla="*/ 100334 h 421400"/>
                  <a:gd name="connsiteX37" fmla="*/ 512550 w 580028"/>
                  <a:gd name="connsiteY37" fmla="*/ 94600 h 421400"/>
                  <a:gd name="connsiteX38" fmla="*/ 492450 w 580028"/>
                  <a:gd name="connsiteY38" fmla="*/ 71666 h 421400"/>
                  <a:gd name="connsiteX39" fmla="*/ 410614 w 580028"/>
                  <a:gd name="connsiteY39" fmla="*/ 40133 h 421400"/>
                  <a:gd name="connsiteX40" fmla="*/ 333086 w 580028"/>
                  <a:gd name="connsiteY40" fmla="*/ 70233 h 421400"/>
                  <a:gd name="connsiteX41" fmla="*/ 307243 w 580028"/>
                  <a:gd name="connsiteY41" fmla="*/ 100334 h 421400"/>
                  <a:gd name="connsiteX42" fmla="*/ 307243 w 580028"/>
                  <a:gd name="connsiteY42" fmla="*/ 225034 h 421400"/>
                  <a:gd name="connsiteX43" fmla="*/ 267043 w 580028"/>
                  <a:gd name="connsiteY43" fmla="*/ 209267 h 421400"/>
                  <a:gd name="connsiteX44" fmla="*/ 267043 w 580028"/>
                  <a:gd name="connsiteY44" fmla="*/ 100334 h 421400"/>
                  <a:gd name="connsiteX45" fmla="*/ 262736 w 580028"/>
                  <a:gd name="connsiteY45" fmla="*/ 94600 h 421400"/>
                  <a:gd name="connsiteX46" fmla="*/ 242636 w 580028"/>
                  <a:gd name="connsiteY46" fmla="*/ 71666 h 421400"/>
                  <a:gd name="connsiteX47" fmla="*/ 160800 w 580028"/>
                  <a:gd name="connsiteY47" fmla="*/ 40133 h 421400"/>
                  <a:gd name="connsiteX48" fmla="*/ 160800 w 580028"/>
                  <a:gd name="connsiteY48" fmla="*/ 0 h 421400"/>
                  <a:gd name="connsiteX49" fmla="*/ 268479 w 580028"/>
                  <a:gd name="connsiteY49" fmla="*/ 43000 h 421400"/>
                  <a:gd name="connsiteX50" fmla="*/ 287143 w 580028"/>
                  <a:gd name="connsiteY50" fmla="*/ 61633 h 421400"/>
                  <a:gd name="connsiteX51" fmla="*/ 304371 w 580028"/>
                  <a:gd name="connsiteY51" fmla="*/ 43000 h 421400"/>
                  <a:gd name="connsiteX52" fmla="*/ 410614 w 580028"/>
                  <a:gd name="connsiteY52" fmla="*/ 0 h 421400"/>
                  <a:gd name="connsiteX53" fmla="*/ 518293 w 580028"/>
                  <a:gd name="connsiteY53" fmla="*/ 43000 h 421400"/>
                  <a:gd name="connsiteX54" fmla="*/ 554185 w 580028"/>
                  <a:gd name="connsiteY54" fmla="*/ 84566 h 421400"/>
                  <a:gd name="connsiteX55" fmla="*/ 555621 w 580028"/>
                  <a:gd name="connsiteY55" fmla="*/ 94600 h 421400"/>
                  <a:gd name="connsiteX56" fmla="*/ 555621 w 580028"/>
                  <a:gd name="connsiteY56" fmla="*/ 130434 h 421400"/>
                  <a:gd name="connsiteX57" fmla="*/ 580028 w 580028"/>
                  <a:gd name="connsiteY57" fmla="*/ 130434 h 421400"/>
                  <a:gd name="connsiteX58" fmla="*/ 580028 w 580028"/>
                  <a:gd name="connsiteY58" fmla="*/ 421400 h 421400"/>
                  <a:gd name="connsiteX59" fmla="*/ 0 w 580028"/>
                  <a:gd name="connsiteY59" fmla="*/ 421400 h 421400"/>
                  <a:gd name="connsiteX60" fmla="*/ 0 w 580028"/>
                  <a:gd name="connsiteY60" fmla="*/ 130434 h 421400"/>
                  <a:gd name="connsiteX61" fmla="*/ 17228 w 580028"/>
                  <a:gd name="connsiteY61" fmla="*/ 130434 h 421400"/>
                  <a:gd name="connsiteX62" fmla="*/ 17228 w 580028"/>
                  <a:gd name="connsiteY62" fmla="*/ 94600 h 421400"/>
                  <a:gd name="connsiteX63" fmla="*/ 20100 w 580028"/>
                  <a:gd name="connsiteY63" fmla="*/ 86000 h 421400"/>
                  <a:gd name="connsiteX64" fmla="*/ 54557 w 580028"/>
                  <a:gd name="connsiteY64" fmla="*/ 43000 h 421400"/>
                  <a:gd name="connsiteX65" fmla="*/ 160800 w 580028"/>
                  <a:gd name="connsiteY65" fmla="*/ 0 h 42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80028" h="421400">
                    <a:moveTo>
                      <a:pt x="410614" y="346867"/>
                    </a:moveTo>
                    <a:cubicBezTo>
                      <a:pt x="387643" y="346867"/>
                      <a:pt x="368978" y="352600"/>
                      <a:pt x="353186" y="362634"/>
                    </a:cubicBezTo>
                    <a:lnTo>
                      <a:pt x="468043" y="362634"/>
                    </a:lnTo>
                    <a:cubicBezTo>
                      <a:pt x="452250" y="352600"/>
                      <a:pt x="433586" y="346867"/>
                      <a:pt x="410614" y="346867"/>
                    </a:cubicBezTo>
                    <a:close/>
                    <a:moveTo>
                      <a:pt x="160800" y="346867"/>
                    </a:moveTo>
                    <a:cubicBezTo>
                      <a:pt x="137829" y="346867"/>
                      <a:pt x="119164" y="352600"/>
                      <a:pt x="103372" y="362634"/>
                    </a:cubicBezTo>
                    <a:lnTo>
                      <a:pt x="219664" y="362634"/>
                    </a:lnTo>
                    <a:cubicBezTo>
                      <a:pt x="202436" y="352600"/>
                      <a:pt x="183771" y="346867"/>
                      <a:pt x="160800" y="346867"/>
                    </a:cubicBezTo>
                    <a:close/>
                    <a:moveTo>
                      <a:pt x="258342" y="219321"/>
                    </a:moveTo>
                    <a:lnTo>
                      <a:pt x="378988" y="273766"/>
                    </a:lnTo>
                    <a:cubicBezTo>
                      <a:pt x="378988" y="273766"/>
                      <a:pt x="387605" y="293824"/>
                      <a:pt x="363189" y="299555"/>
                    </a:cubicBezTo>
                    <a:lnTo>
                      <a:pt x="248288" y="237947"/>
                    </a:lnTo>
                    <a:close/>
                    <a:moveTo>
                      <a:pt x="170267" y="125198"/>
                    </a:moveTo>
                    <a:cubicBezTo>
                      <a:pt x="146364" y="123585"/>
                      <a:pt x="122663" y="136493"/>
                      <a:pt x="111890" y="159081"/>
                    </a:cubicBezTo>
                    <a:cubicBezTo>
                      <a:pt x="96090" y="189200"/>
                      <a:pt x="109017" y="226489"/>
                      <a:pt x="139182" y="240831"/>
                    </a:cubicBezTo>
                    <a:cubicBezTo>
                      <a:pt x="169346" y="256607"/>
                      <a:pt x="206693" y="245133"/>
                      <a:pt x="221057" y="213581"/>
                    </a:cubicBezTo>
                    <a:cubicBezTo>
                      <a:pt x="236857" y="183463"/>
                      <a:pt x="225366" y="146174"/>
                      <a:pt x="193765" y="131832"/>
                    </a:cubicBezTo>
                    <a:cubicBezTo>
                      <a:pt x="186224" y="127888"/>
                      <a:pt x="178234" y="125736"/>
                      <a:pt x="170267" y="125198"/>
                    </a:cubicBezTo>
                    <a:close/>
                    <a:moveTo>
                      <a:pt x="172399" y="104672"/>
                    </a:moveTo>
                    <a:cubicBezTo>
                      <a:pt x="183082" y="105389"/>
                      <a:pt x="193765" y="108168"/>
                      <a:pt x="203820" y="113187"/>
                    </a:cubicBezTo>
                    <a:cubicBezTo>
                      <a:pt x="241166" y="131832"/>
                      <a:pt x="258403" y="176292"/>
                      <a:pt x="244039" y="215015"/>
                    </a:cubicBezTo>
                    <a:cubicBezTo>
                      <a:pt x="242603" y="219318"/>
                      <a:pt x="241166" y="222186"/>
                      <a:pt x="236857" y="229357"/>
                    </a:cubicBezTo>
                    <a:cubicBezTo>
                      <a:pt x="213875" y="265212"/>
                      <a:pt x="167910" y="279554"/>
                      <a:pt x="129127" y="259475"/>
                    </a:cubicBezTo>
                    <a:cubicBezTo>
                      <a:pt x="88908" y="239397"/>
                      <a:pt x="73107" y="190634"/>
                      <a:pt x="93217" y="149042"/>
                    </a:cubicBezTo>
                    <a:cubicBezTo>
                      <a:pt x="108299" y="118924"/>
                      <a:pt x="140349" y="102520"/>
                      <a:pt x="172399" y="104672"/>
                    </a:cubicBezTo>
                    <a:close/>
                    <a:moveTo>
                      <a:pt x="160800" y="40133"/>
                    </a:moveTo>
                    <a:cubicBezTo>
                      <a:pt x="126343" y="40133"/>
                      <a:pt x="101936" y="54466"/>
                      <a:pt x="83272" y="70233"/>
                    </a:cubicBezTo>
                    <a:cubicBezTo>
                      <a:pt x="70350" y="81700"/>
                      <a:pt x="61735" y="94600"/>
                      <a:pt x="57428" y="100334"/>
                    </a:cubicBezTo>
                    <a:lnTo>
                      <a:pt x="57428" y="348300"/>
                    </a:lnTo>
                    <a:cubicBezTo>
                      <a:pt x="80400" y="328234"/>
                      <a:pt x="114857" y="306734"/>
                      <a:pt x="160800" y="306734"/>
                    </a:cubicBezTo>
                    <a:cubicBezTo>
                      <a:pt x="208179" y="306734"/>
                      <a:pt x="244071" y="328234"/>
                      <a:pt x="267043" y="348300"/>
                    </a:cubicBezTo>
                    <a:lnTo>
                      <a:pt x="267043" y="266600"/>
                    </a:lnTo>
                    <a:lnTo>
                      <a:pt x="307243" y="283800"/>
                    </a:lnTo>
                    <a:lnTo>
                      <a:pt x="307243" y="348300"/>
                    </a:lnTo>
                    <a:cubicBezTo>
                      <a:pt x="330214" y="328234"/>
                      <a:pt x="364671" y="306734"/>
                      <a:pt x="410614" y="306734"/>
                    </a:cubicBezTo>
                    <a:cubicBezTo>
                      <a:pt x="457993" y="306734"/>
                      <a:pt x="493885" y="328234"/>
                      <a:pt x="516857" y="348300"/>
                    </a:cubicBezTo>
                    <a:lnTo>
                      <a:pt x="516857" y="100334"/>
                    </a:lnTo>
                    <a:cubicBezTo>
                      <a:pt x="515421" y="98900"/>
                      <a:pt x="513985" y="97467"/>
                      <a:pt x="512550" y="94600"/>
                    </a:cubicBezTo>
                    <a:cubicBezTo>
                      <a:pt x="508243" y="88866"/>
                      <a:pt x="501064" y="80266"/>
                      <a:pt x="492450" y="71666"/>
                    </a:cubicBezTo>
                    <a:cubicBezTo>
                      <a:pt x="472350" y="55900"/>
                      <a:pt x="446507" y="40133"/>
                      <a:pt x="410614" y="40133"/>
                    </a:cubicBezTo>
                    <a:cubicBezTo>
                      <a:pt x="376157" y="40133"/>
                      <a:pt x="351750" y="54466"/>
                      <a:pt x="333086" y="70233"/>
                    </a:cubicBezTo>
                    <a:cubicBezTo>
                      <a:pt x="320164" y="81700"/>
                      <a:pt x="310114" y="94600"/>
                      <a:pt x="307243" y="100334"/>
                    </a:cubicBezTo>
                    <a:lnTo>
                      <a:pt x="307243" y="225034"/>
                    </a:lnTo>
                    <a:lnTo>
                      <a:pt x="267043" y="209267"/>
                    </a:lnTo>
                    <a:lnTo>
                      <a:pt x="267043" y="100334"/>
                    </a:lnTo>
                    <a:cubicBezTo>
                      <a:pt x="265607" y="98900"/>
                      <a:pt x="265607" y="97467"/>
                      <a:pt x="262736" y="94600"/>
                    </a:cubicBezTo>
                    <a:cubicBezTo>
                      <a:pt x="258429" y="88866"/>
                      <a:pt x="251250" y="80266"/>
                      <a:pt x="242636" y="71666"/>
                    </a:cubicBezTo>
                    <a:cubicBezTo>
                      <a:pt x="222536" y="55900"/>
                      <a:pt x="196693" y="40133"/>
                      <a:pt x="160800" y="40133"/>
                    </a:cubicBezTo>
                    <a:close/>
                    <a:moveTo>
                      <a:pt x="160800" y="0"/>
                    </a:moveTo>
                    <a:cubicBezTo>
                      <a:pt x="208179" y="0"/>
                      <a:pt x="245507" y="21500"/>
                      <a:pt x="268479" y="43000"/>
                    </a:cubicBezTo>
                    <a:cubicBezTo>
                      <a:pt x="275657" y="48733"/>
                      <a:pt x="281400" y="55900"/>
                      <a:pt x="287143" y="61633"/>
                    </a:cubicBezTo>
                    <a:cubicBezTo>
                      <a:pt x="291450" y="55900"/>
                      <a:pt x="297193" y="48733"/>
                      <a:pt x="304371" y="43000"/>
                    </a:cubicBezTo>
                    <a:cubicBezTo>
                      <a:pt x="327343" y="21500"/>
                      <a:pt x="363236" y="0"/>
                      <a:pt x="410614" y="0"/>
                    </a:cubicBezTo>
                    <a:cubicBezTo>
                      <a:pt x="457993" y="0"/>
                      <a:pt x="493885" y="21500"/>
                      <a:pt x="518293" y="43000"/>
                    </a:cubicBezTo>
                    <a:cubicBezTo>
                      <a:pt x="541264" y="63066"/>
                      <a:pt x="552750" y="84566"/>
                      <a:pt x="554185" y="84566"/>
                    </a:cubicBezTo>
                    <a:lnTo>
                      <a:pt x="555621" y="94600"/>
                    </a:lnTo>
                    <a:lnTo>
                      <a:pt x="555621" y="130434"/>
                    </a:lnTo>
                    <a:lnTo>
                      <a:pt x="580028" y="130434"/>
                    </a:lnTo>
                    <a:lnTo>
                      <a:pt x="580028" y="421400"/>
                    </a:lnTo>
                    <a:lnTo>
                      <a:pt x="0" y="421400"/>
                    </a:lnTo>
                    <a:lnTo>
                      <a:pt x="0" y="130434"/>
                    </a:lnTo>
                    <a:lnTo>
                      <a:pt x="17228" y="130434"/>
                    </a:lnTo>
                    <a:lnTo>
                      <a:pt x="17228" y="94600"/>
                    </a:lnTo>
                    <a:lnTo>
                      <a:pt x="20100" y="86000"/>
                    </a:lnTo>
                    <a:cubicBezTo>
                      <a:pt x="20100" y="84566"/>
                      <a:pt x="31585" y="64500"/>
                      <a:pt x="54557" y="43000"/>
                    </a:cubicBezTo>
                    <a:cubicBezTo>
                      <a:pt x="77529" y="21500"/>
                      <a:pt x="113422" y="0"/>
                      <a:pt x="16080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983204" y="2112197"/>
            <a:ext cx="2108063" cy="3889478"/>
            <a:chOff x="983204" y="2495276"/>
            <a:chExt cx="2108063" cy="3889478"/>
          </a:xfrm>
        </p:grpSpPr>
        <p:sp>
          <p:nvSpPr>
            <p:cNvPr id="29" name="矩形"/>
            <p:cNvSpPr txBox="1"/>
            <p:nvPr/>
          </p:nvSpPr>
          <p:spPr>
            <a:xfrm>
              <a:off x="1286801" y="2826360"/>
              <a:ext cx="1637331" cy="147388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0" name="圆形"/>
            <p:cNvSpPr/>
            <p:nvPr/>
          </p:nvSpPr>
          <p:spPr bwMode="auto">
            <a:xfrm>
              <a:off x="1773505" y="2495276"/>
              <a:ext cx="663923" cy="66216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accent1">
                  <a:lumMod val="100000"/>
                </a:schemeClr>
              </a:solidFill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宋体 CN" panose="02020400000000000000" pitchFamily="18" charset="-122"/>
                </a:rPr>
                <a:t>1</a:t>
              </a:r>
            </a:p>
          </p:txBody>
        </p:sp>
        <p:grpSp>
          <p:nvGrpSpPr>
            <p:cNvPr id="31" name="组合"/>
            <p:cNvGrpSpPr/>
            <p:nvPr/>
          </p:nvGrpSpPr>
          <p:grpSpPr>
            <a:xfrm>
              <a:off x="983204" y="4458758"/>
              <a:ext cx="2108063" cy="1925996"/>
              <a:chOff x="1516090" y="3994532"/>
              <a:chExt cx="2108063" cy="1925996"/>
            </a:xfrm>
          </p:grpSpPr>
          <p:sp>
            <p:nvSpPr>
              <p:cNvPr id="47" name="文本框 16"/>
              <p:cNvSpPr/>
              <p:nvPr/>
            </p:nvSpPr>
            <p:spPr bwMode="auto">
              <a:xfrm>
                <a:off x="1516090" y="4382129"/>
                <a:ext cx="2108063" cy="1538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 bwMode="auto">
              <a:xfrm>
                <a:off x="1516090" y="3994532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思源宋体 CN" panose="02020400000000000000" pitchFamily="18" charset="-122"/>
                  </a:rPr>
                  <a:t>Add title text</a:t>
                </a:r>
              </a:p>
            </p:txBody>
          </p:sp>
        </p:grpSp>
        <p:sp>
          <p:nvSpPr>
            <p:cNvPr id="46" name="图标"/>
            <p:cNvSpPr/>
            <p:nvPr/>
          </p:nvSpPr>
          <p:spPr bwMode="auto">
            <a:xfrm>
              <a:off x="1859686" y="3326858"/>
              <a:ext cx="491560" cy="472892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689047" y="2112197"/>
            <a:ext cx="2108063" cy="4114068"/>
            <a:chOff x="3689047" y="2495276"/>
            <a:chExt cx="2108063" cy="4114068"/>
          </a:xfrm>
        </p:grpSpPr>
        <p:sp>
          <p:nvSpPr>
            <p:cNvPr id="50" name="矩形"/>
            <p:cNvSpPr txBox="1"/>
            <p:nvPr/>
          </p:nvSpPr>
          <p:spPr>
            <a:xfrm>
              <a:off x="3969900" y="2826360"/>
              <a:ext cx="1637331" cy="147388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宋体 CN" panose="02020400000000000000" pitchFamily="18" charset="-122"/>
              </a:endParaRPr>
            </a:p>
          </p:txBody>
        </p:sp>
        <p:sp>
          <p:nvSpPr>
            <p:cNvPr id="51" name="圆形"/>
            <p:cNvSpPr/>
            <p:nvPr/>
          </p:nvSpPr>
          <p:spPr bwMode="auto">
            <a:xfrm>
              <a:off x="4456604" y="2495276"/>
              <a:ext cx="663923" cy="66216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accent2"/>
              </a:solidFill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思源宋体 CN" panose="02020400000000000000" pitchFamily="18" charset="-122"/>
                </a:rPr>
                <a:t>2</a:t>
              </a:r>
            </a:p>
          </p:txBody>
        </p:sp>
        <p:grpSp>
          <p:nvGrpSpPr>
            <p:cNvPr id="52" name="组合"/>
            <p:cNvGrpSpPr/>
            <p:nvPr/>
          </p:nvGrpSpPr>
          <p:grpSpPr>
            <a:xfrm>
              <a:off x="3689047" y="4458758"/>
              <a:ext cx="2108063" cy="2150586"/>
              <a:chOff x="3787157" y="3992212"/>
              <a:chExt cx="2108063" cy="2150586"/>
            </a:xfrm>
          </p:grpSpPr>
          <p:sp>
            <p:nvSpPr>
              <p:cNvPr id="54" name="iśľîḓé"/>
              <p:cNvSpPr/>
              <p:nvPr/>
            </p:nvSpPr>
            <p:spPr bwMode="auto">
              <a:xfrm>
                <a:off x="3787157" y="4379810"/>
                <a:ext cx="2108063" cy="1762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5" name="ïṩľíḓé"/>
              <p:cNvSpPr txBox="1"/>
              <p:nvPr/>
            </p:nvSpPr>
            <p:spPr bwMode="auto">
              <a:xfrm>
                <a:off x="3787157" y="3992212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思源宋体 CN" panose="02020400000000000000" pitchFamily="18" charset="-122"/>
                  </a:rPr>
                  <a:t>Add title text</a:t>
                </a:r>
              </a:p>
            </p:txBody>
          </p:sp>
        </p:grpSp>
        <p:sp>
          <p:nvSpPr>
            <p:cNvPr id="53" name="图标 6"/>
            <p:cNvSpPr>
              <a:spLocks noEditPoints="1"/>
            </p:cNvSpPr>
            <p:nvPr/>
          </p:nvSpPr>
          <p:spPr bwMode="auto">
            <a:xfrm>
              <a:off x="4520262" y="3380580"/>
              <a:ext cx="600265" cy="513808"/>
            </a:xfrm>
            <a:custGeom>
              <a:avLst/>
              <a:gdLst>
                <a:gd name="T0" fmla="*/ 247 w 257"/>
                <a:gd name="T1" fmla="*/ 0 h 219"/>
                <a:gd name="T2" fmla="*/ 10 w 257"/>
                <a:gd name="T3" fmla="*/ 0 h 219"/>
                <a:gd name="T4" fmla="*/ 0 w 257"/>
                <a:gd name="T5" fmla="*/ 10 h 219"/>
                <a:gd name="T6" fmla="*/ 0 w 257"/>
                <a:gd name="T7" fmla="*/ 210 h 219"/>
                <a:gd name="T8" fmla="*/ 10 w 257"/>
                <a:gd name="T9" fmla="*/ 219 h 219"/>
                <a:gd name="T10" fmla="*/ 247 w 257"/>
                <a:gd name="T11" fmla="*/ 219 h 219"/>
                <a:gd name="T12" fmla="*/ 257 w 257"/>
                <a:gd name="T13" fmla="*/ 210 h 219"/>
                <a:gd name="T14" fmla="*/ 257 w 257"/>
                <a:gd name="T15" fmla="*/ 10 h 219"/>
                <a:gd name="T16" fmla="*/ 247 w 257"/>
                <a:gd name="T17" fmla="*/ 0 h 219"/>
                <a:gd name="T18" fmla="*/ 237 w 257"/>
                <a:gd name="T19" fmla="*/ 200 h 219"/>
                <a:gd name="T20" fmla="*/ 237 w 257"/>
                <a:gd name="T21" fmla="*/ 200 h 219"/>
                <a:gd name="T22" fmla="*/ 20 w 257"/>
                <a:gd name="T23" fmla="*/ 200 h 219"/>
                <a:gd name="T24" fmla="*/ 20 w 257"/>
                <a:gd name="T25" fmla="*/ 178 h 219"/>
                <a:gd name="T26" fmla="*/ 71 w 257"/>
                <a:gd name="T27" fmla="*/ 127 h 219"/>
                <a:gd name="T28" fmla="*/ 106 w 257"/>
                <a:gd name="T29" fmla="*/ 162 h 219"/>
                <a:gd name="T30" fmla="*/ 106 w 257"/>
                <a:gd name="T31" fmla="*/ 162 h 219"/>
                <a:gd name="T32" fmla="*/ 106 w 257"/>
                <a:gd name="T33" fmla="*/ 163 h 219"/>
                <a:gd name="T34" fmla="*/ 107 w 257"/>
                <a:gd name="T35" fmla="*/ 163 h 219"/>
                <a:gd name="T36" fmla="*/ 127 w 257"/>
                <a:gd name="T37" fmla="*/ 183 h 219"/>
                <a:gd name="T38" fmla="*/ 136 w 257"/>
                <a:gd name="T39" fmla="*/ 183 h 219"/>
                <a:gd name="T40" fmla="*/ 136 w 257"/>
                <a:gd name="T41" fmla="*/ 175 h 219"/>
                <a:gd name="T42" fmla="*/ 119 w 257"/>
                <a:gd name="T43" fmla="*/ 158 h 219"/>
                <a:gd name="T44" fmla="*/ 167 w 257"/>
                <a:gd name="T45" fmla="*/ 110 h 219"/>
                <a:gd name="T46" fmla="*/ 237 w 257"/>
                <a:gd name="T47" fmla="*/ 181 h 219"/>
                <a:gd name="T48" fmla="*/ 237 w 257"/>
                <a:gd name="T49" fmla="*/ 200 h 219"/>
                <a:gd name="T50" fmla="*/ 237 w 257"/>
                <a:gd name="T51" fmla="*/ 164 h 219"/>
                <a:gd name="T52" fmla="*/ 237 w 257"/>
                <a:gd name="T53" fmla="*/ 164 h 219"/>
                <a:gd name="T54" fmla="*/ 171 w 257"/>
                <a:gd name="T55" fmla="*/ 98 h 219"/>
                <a:gd name="T56" fmla="*/ 163 w 257"/>
                <a:gd name="T57" fmla="*/ 98 h 219"/>
                <a:gd name="T58" fmla="*/ 110 w 257"/>
                <a:gd name="T59" fmla="*/ 150 h 219"/>
                <a:gd name="T60" fmla="*/ 75 w 257"/>
                <a:gd name="T61" fmla="*/ 114 h 219"/>
                <a:gd name="T62" fmla="*/ 67 w 257"/>
                <a:gd name="T63" fmla="*/ 114 h 219"/>
                <a:gd name="T64" fmla="*/ 20 w 257"/>
                <a:gd name="T65" fmla="*/ 161 h 219"/>
                <a:gd name="T66" fmla="*/ 20 w 257"/>
                <a:gd name="T67" fmla="*/ 20 h 219"/>
                <a:gd name="T68" fmla="*/ 237 w 257"/>
                <a:gd name="T69" fmla="*/ 20 h 219"/>
                <a:gd name="T70" fmla="*/ 237 w 257"/>
                <a:gd name="T71" fmla="*/ 164 h 219"/>
                <a:gd name="T72" fmla="*/ 75 w 257"/>
                <a:gd name="T73" fmla="*/ 99 h 219"/>
                <a:gd name="T74" fmla="*/ 75 w 257"/>
                <a:gd name="T75" fmla="*/ 99 h 219"/>
                <a:gd name="T76" fmla="*/ 109 w 257"/>
                <a:gd name="T77" fmla="*/ 65 h 219"/>
                <a:gd name="T78" fmla="*/ 75 w 257"/>
                <a:gd name="T79" fmla="*/ 30 h 219"/>
                <a:gd name="T80" fmla="*/ 40 w 257"/>
                <a:gd name="T81" fmla="*/ 65 h 219"/>
                <a:gd name="T82" fmla="*/ 75 w 257"/>
                <a:gd name="T83" fmla="*/ 99 h 219"/>
                <a:gd name="T84" fmla="*/ 75 w 257"/>
                <a:gd name="T85" fmla="*/ 42 h 219"/>
                <a:gd name="T86" fmla="*/ 75 w 257"/>
                <a:gd name="T87" fmla="*/ 42 h 219"/>
                <a:gd name="T88" fmla="*/ 97 w 257"/>
                <a:gd name="T89" fmla="*/ 65 h 219"/>
                <a:gd name="T90" fmla="*/ 75 w 257"/>
                <a:gd name="T91" fmla="*/ 87 h 219"/>
                <a:gd name="T92" fmla="*/ 52 w 257"/>
                <a:gd name="T93" fmla="*/ 65 h 219"/>
                <a:gd name="T94" fmla="*/ 75 w 257"/>
                <a:gd name="T95" fmla="*/ 4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" h="219">
                  <a:moveTo>
                    <a:pt x="24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5"/>
                    <a:pt x="4" y="219"/>
                    <a:pt x="10" y="219"/>
                  </a:cubicBezTo>
                  <a:cubicBezTo>
                    <a:pt x="247" y="219"/>
                    <a:pt x="247" y="219"/>
                    <a:pt x="247" y="219"/>
                  </a:cubicBezTo>
                  <a:cubicBezTo>
                    <a:pt x="253" y="219"/>
                    <a:pt x="257" y="215"/>
                    <a:pt x="257" y="210"/>
                  </a:cubicBezTo>
                  <a:cubicBezTo>
                    <a:pt x="257" y="10"/>
                    <a:pt x="257" y="10"/>
                    <a:pt x="257" y="10"/>
                  </a:cubicBezTo>
                  <a:cubicBezTo>
                    <a:pt x="257" y="4"/>
                    <a:pt x="253" y="0"/>
                    <a:pt x="247" y="0"/>
                  </a:cubicBezTo>
                  <a:close/>
                  <a:moveTo>
                    <a:pt x="237" y="200"/>
                  </a:moveTo>
                  <a:cubicBezTo>
                    <a:pt x="237" y="200"/>
                    <a:pt x="237" y="200"/>
                    <a:pt x="237" y="200"/>
                  </a:cubicBezTo>
                  <a:cubicBezTo>
                    <a:pt x="20" y="200"/>
                    <a:pt x="20" y="200"/>
                    <a:pt x="20" y="200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30" y="186"/>
                    <a:pt x="133" y="186"/>
                    <a:pt x="136" y="183"/>
                  </a:cubicBezTo>
                  <a:cubicBezTo>
                    <a:pt x="138" y="181"/>
                    <a:pt x="138" y="177"/>
                    <a:pt x="136" y="175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37" y="200"/>
                    <a:pt x="237" y="200"/>
                    <a:pt x="237" y="200"/>
                  </a:cubicBezTo>
                  <a:close/>
                  <a:moveTo>
                    <a:pt x="237" y="164"/>
                  </a:moveTo>
                  <a:cubicBezTo>
                    <a:pt x="237" y="164"/>
                    <a:pt x="237" y="164"/>
                    <a:pt x="237" y="164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69" y="95"/>
                    <a:pt x="165" y="95"/>
                    <a:pt x="163" y="9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3" y="112"/>
                    <a:pt x="69" y="112"/>
                    <a:pt x="67" y="114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164"/>
                    <a:pt x="237" y="164"/>
                    <a:pt x="237" y="164"/>
                  </a:cubicBezTo>
                  <a:close/>
                  <a:moveTo>
                    <a:pt x="75" y="99"/>
                  </a:moveTo>
                  <a:cubicBezTo>
                    <a:pt x="75" y="99"/>
                    <a:pt x="75" y="99"/>
                    <a:pt x="75" y="99"/>
                  </a:cubicBezTo>
                  <a:cubicBezTo>
                    <a:pt x="94" y="99"/>
                    <a:pt x="109" y="84"/>
                    <a:pt x="109" y="65"/>
                  </a:cubicBezTo>
                  <a:cubicBezTo>
                    <a:pt x="109" y="46"/>
                    <a:pt x="94" y="30"/>
                    <a:pt x="75" y="30"/>
                  </a:cubicBezTo>
                  <a:cubicBezTo>
                    <a:pt x="56" y="30"/>
                    <a:pt x="40" y="46"/>
                    <a:pt x="40" y="65"/>
                  </a:cubicBezTo>
                  <a:cubicBezTo>
                    <a:pt x="40" y="84"/>
                    <a:pt x="56" y="99"/>
                    <a:pt x="75" y="99"/>
                  </a:cubicBezTo>
                  <a:close/>
                  <a:moveTo>
                    <a:pt x="75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7" y="42"/>
                    <a:pt x="97" y="52"/>
                    <a:pt x="97" y="65"/>
                  </a:cubicBezTo>
                  <a:cubicBezTo>
                    <a:pt x="97" y="77"/>
                    <a:pt x="87" y="87"/>
                    <a:pt x="75" y="87"/>
                  </a:cubicBezTo>
                  <a:cubicBezTo>
                    <a:pt x="62" y="87"/>
                    <a:pt x="52" y="77"/>
                    <a:pt x="52" y="65"/>
                  </a:cubicBezTo>
                  <a:cubicBezTo>
                    <a:pt x="52" y="52"/>
                    <a:pt x="62" y="42"/>
                    <a:pt x="75" y="4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94890" y="2112197"/>
            <a:ext cx="2108063" cy="4130110"/>
            <a:chOff x="6394890" y="2030058"/>
            <a:chExt cx="2108063" cy="4130110"/>
          </a:xfrm>
        </p:grpSpPr>
        <p:grpSp>
          <p:nvGrpSpPr>
            <p:cNvPr id="57" name="组合 56"/>
            <p:cNvGrpSpPr/>
            <p:nvPr/>
          </p:nvGrpSpPr>
          <p:grpSpPr>
            <a:xfrm>
              <a:off x="6394890" y="2030058"/>
              <a:ext cx="2108063" cy="4130110"/>
              <a:chOff x="6394890" y="2495276"/>
              <a:chExt cx="2108063" cy="4130110"/>
            </a:xfrm>
          </p:grpSpPr>
          <p:sp>
            <p:nvSpPr>
              <p:cNvPr id="59" name="矩形"/>
              <p:cNvSpPr txBox="1"/>
              <p:nvPr/>
            </p:nvSpPr>
            <p:spPr>
              <a:xfrm>
                <a:off x="6652999" y="2826360"/>
                <a:ext cx="1637331" cy="147388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algn="ctr"/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60" name="圆形"/>
              <p:cNvSpPr/>
              <p:nvPr/>
            </p:nvSpPr>
            <p:spPr bwMode="auto">
              <a:xfrm>
                <a:off x="7139703" y="2495276"/>
                <a:ext cx="663923" cy="662167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accent1">
                    <a:lumMod val="100000"/>
                  </a:schemeClr>
                </a:solidFill>
              </a:ln>
            </p:spPr>
            <p:txBody>
              <a:bodyPr vert="horz" wrap="square" lIns="91440" tIns="45720" rIns="91440" bIns="45720" anchor="ctr" anchorCtr="1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思源宋体 CN" panose="02020400000000000000" pitchFamily="18" charset="-122"/>
                  </a:rPr>
                  <a:t>3</a:t>
                </a:r>
              </a:p>
            </p:txBody>
          </p:sp>
          <p:grpSp>
            <p:nvGrpSpPr>
              <p:cNvPr id="61" name="组合"/>
              <p:cNvGrpSpPr/>
              <p:nvPr/>
            </p:nvGrpSpPr>
            <p:grpSpPr>
              <a:xfrm>
                <a:off x="6394890" y="4458758"/>
                <a:ext cx="2108063" cy="2166628"/>
                <a:chOff x="6118653" y="3978875"/>
                <a:chExt cx="2108063" cy="2166628"/>
              </a:xfrm>
            </p:grpSpPr>
            <p:sp>
              <p:nvSpPr>
                <p:cNvPr id="62" name="文本框 14"/>
                <p:cNvSpPr/>
                <p:nvPr/>
              </p:nvSpPr>
              <p:spPr bwMode="auto">
                <a:xfrm>
                  <a:off x="6118653" y="4366473"/>
                  <a:ext cx="2108063" cy="17790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lt"/>
                    </a:rPr>
                    <a:t>Click here to add text content, such as keywords, some brief introductions, etc.</a:t>
                  </a: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 bwMode="auto">
                <a:xfrm>
                  <a:off x="6118653" y="3978875"/>
                  <a:ext cx="2108063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思源宋体 CN" panose="02020400000000000000" pitchFamily="18" charset="-122"/>
                    </a:rPr>
                    <a:t>Add title text</a:t>
                  </a:r>
                </a:p>
              </p:txBody>
            </p:sp>
          </p:grpSp>
        </p:grpSp>
        <p:sp>
          <p:nvSpPr>
            <p:cNvPr id="58" name="图标 7"/>
            <p:cNvSpPr>
              <a:spLocks noEditPoints="1"/>
            </p:cNvSpPr>
            <p:nvPr/>
          </p:nvSpPr>
          <p:spPr bwMode="auto">
            <a:xfrm>
              <a:off x="7287042" y="2906167"/>
              <a:ext cx="456408" cy="522833"/>
            </a:xfrm>
            <a:custGeom>
              <a:avLst/>
              <a:gdLst>
                <a:gd name="T0" fmla="*/ 55 w 225"/>
                <a:gd name="T1" fmla="*/ 185 h 257"/>
                <a:gd name="T2" fmla="*/ 55 w 225"/>
                <a:gd name="T3" fmla="*/ 197 h 257"/>
                <a:gd name="T4" fmla="*/ 175 w 225"/>
                <a:gd name="T5" fmla="*/ 190 h 257"/>
                <a:gd name="T6" fmla="*/ 222 w 225"/>
                <a:gd name="T7" fmla="*/ 74 h 257"/>
                <a:gd name="T8" fmla="*/ 150 w 225"/>
                <a:gd name="T9" fmla="*/ 3 h 257"/>
                <a:gd name="T10" fmla="*/ 26 w 225"/>
                <a:gd name="T11" fmla="*/ 0 h 257"/>
                <a:gd name="T12" fmla="*/ 0 w 225"/>
                <a:gd name="T13" fmla="*/ 26 h 257"/>
                <a:gd name="T14" fmla="*/ 7 w 225"/>
                <a:gd name="T15" fmla="*/ 249 h 257"/>
                <a:gd name="T16" fmla="*/ 26 w 225"/>
                <a:gd name="T17" fmla="*/ 257 h 257"/>
                <a:gd name="T18" fmla="*/ 217 w 225"/>
                <a:gd name="T19" fmla="*/ 249 h 257"/>
                <a:gd name="T20" fmla="*/ 217 w 225"/>
                <a:gd name="T21" fmla="*/ 249 h 257"/>
                <a:gd name="T22" fmla="*/ 225 w 225"/>
                <a:gd name="T23" fmla="*/ 81 h 257"/>
                <a:gd name="T24" fmla="*/ 149 w 225"/>
                <a:gd name="T25" fmla="*/ 29 h 257"/>
                <a:gd name="T26" fmla="*/ 195 w 225"/>
                <a:gd name="T27" fmla="*/ 75 h 257"/>
                <a:gd name="T28" fmla="*/ 152 w 225"/>
                <a:gd name="T29" fmla="*/ 72 h 257"/>
                <a:gd name="T30" fmla="*/ 149 w 225"/>
                <a:gd name="T31" fmla="*/ 64 h 257"/>
                <a:gd name="T32" fmla="*/ 205 w 225"/>
                <a:gd name="T33" fmla="*/ 230 h 257"/>
                <a:gd name="T34" fmla="*/ 203 w 225"/>
                <a:gd name="T35" fmla="*/ 235 h 257"/>
                <a:gd name="T36" fmla="*/ 198 w 225"/>
                <a:gd name="T37" fmla="*/ 237 h 257"/>
                <a:gd name="T38" fmla="*/ 21 w 225"/>
                <a:gd name="T39" fmla="*/ 235 h 257"/>
                <a:gd name="T40" fmla="*/ 19 w 225"/>
                <a:gd name="T41" fmla="*/ 26 h 257"/>
                <a:gd name="T42" fmla="*/ 26 w 225"/>
                <a:gd name="T43" fmla="*/ 20 h 257"/>
                <a:gd name="T44" fmla="*/ 137 w 225"/>
                <a:gd name="T45" fmla="*/ 64 h 257"/>
                <a:gd name="T46" fmla="*/ 144 w 225"/>
                <a:gd name="T47" fmla="*/ 80 h 257"/>
                <a:gd name="T48" fmla="*/ 205 w 225"/>
                <a:gd name="T49" fmla="*/ 87 h 257"/>
                <a:gd name="T50" fmla="*/ 49 w 225"/>
                <a:gd name="T51" fmla="*/ 107 h 257"/>
                <a:gd name="T52" fmla="*/ 55 w 225"/>
                <a:gd name="T53" fmla="*/ 113 h 257"/>
                <a:gd name="T54" fmla="*/ 175 w 225"/>
                <a:gd name="T55" fmla="*/ 107 h 257"/>
                <a:gd name="T56" fmla="*/ 55 w 225"/>
                <a:gd name="T57" fmla="*/ 101 h 257"/>
                <a:gd name="T58" fmla="*/ 170 w 225"/>
                <a:gd name="T59" fmla="*/ 143 h 257"/>
                <a:gd name="T60" fmla="*/ 55 w 225"/>
                <a:gd name="T61" fmla="*/ 143 h 257"/>
                <a:gd name="T62" fmla="*/ 55 w 225"/>
                <a:gd name="T63" fmla="*/ 155 h 257"/>
                <a:gd name="T64" fmla="*/ 175 w 225"/>
                <a:gd name="T65" fmla="*/ 14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257">
                  <a:moveTo>
                    <a:pt x="170" y="185"/>
                  </a:moveTo>
                  <a:cubicBezTo>
                    <a:pt x="55" y="185"/>
                    <a:pt x="55" y="185"/>
                    <a:pt x="55" y="185"/>
                  </a:cubicBezTo>
                  <a:cubicBezTo>
                    <a:pt x="51" y="185"/>
                    <a:pt x="49" y="187"/>
                    <a:pt x="49" y="190"/>
                  </a:cubicBezTo>
                  <a:cubicBezTo>
                    <a:pt x="49" y="194"/>
                    <a:pt x="51" y="197"/>
                    <a:pt x="55" y="197"/>
                  </a:cubicBezTo>
                  <a:cubicBezTo>
                    <a:pt x="170" y="197"/>
                    <a:pt x="170" y="197"/>
                    <a:pt x="170" y="197"/>
                  </a:cubicBezTo>
                  <a:cubicBezTo>
                    <a:pt x="173" y="197"/>
                    <a:pt x="175" y="194"/>
                    <a:pt x="175" y="190"/>
                  </a:cubicBezTo>
                  <a:cubicBezTo>
                    <a:pt x="175" y="187"/>
                    <a:pt x="173" y="185"/>
                    <a:pt x="170" y="185"/>
                  </a:cubicBezTo>
                  <a:close/>
                  <a:moveTo>
                    <a:pt x="222" y="74"/>
                  </a:moveTo>
                  <a:cubicBezTo>
                    <a:pt x="222" y="74"/>
                    <a:pt x="222" y="74"/>
                    <a:pt x="222" y="74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48" y="1"/>
                    <a:pt x="146" y="0"/>
                    <a:pt x="14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0"/>
                    <a:pt x="12" y="3"/>
                    <a:pt x="7" y="7"/>
                  </a:cubicBezTo>
                  <a:cubicBezTo>
                    <a:pt x="2" y="12"/>
                    <a:pt x="0" y="19"/>
                    <a:pt x="0" y="26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8"/>
                    <a:pt x="2" y="244"/>
                    <a:pt x="7" y="249"/>
                  </a:cubicBezTo>
                  <a:cubicBezTo>
                    <a:pt x="7" y="249"/>
                    <a:pt x="7" y="249"/>
                    <a:pt x="7" y="249"/>
                  </a:cubicBezTo>
                  <a:cubicBezTo>
                    <a:pt x="12" y="254"/>
                    <a:pt x="19" y="257"/>
                    <a:pt x="26" y="257"/>
                  </a:cubicBezTo>
                  <a:cubicBezTo>
                    <a:pt x="198" y="257"/>
                    <a:pt x="198" y="257"/>
                    <a:pt x="198" y="257"/>
                  </a:cubicBezTo>
                  <a:cubicBezTo>
                    <a:pt x="205" y="257"/>
                    <a:pt x="212" y="254"/>
                    <a:pt x="217" y="249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22" y="244"/>
                    <a:pt x="225" y="238"/>
                    <a:pt x="225" y="23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79"/>
                    <a:pt x="224" y="76"/>
                    <a:pt x="222" y="74"/>
                  </a:cubicBezTo>
                  <a:close/>
                  <a:moveTo>
                    <a:pt x="149" y="29"/>
                  </a:moveTo>
                  <a:cubicBezTo>
                    <a:pt x="149" y="29"/>
                    <a:pt x="149" y="29"/>
                    <a:pt x="149" y="29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57" y="75"/>
                    <a:pt x="154" y="74"/>
                    <a:pt x="152" y="72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0" y="70"/>
                    <a:pt x="149" y="67"/>
                    <a:pt x="149" y="64"/>
                  </a:cubicBezTo>
                  <a:cubicBezTo>
                    <a:pt x="149" y="29"/>
                    <a:pt x="149" y="29"/>
                    <a:pt x="149" y="29"/>
                  </a:cubicBezTo>
                  <a:close/>
                  <a:moveTo>
                    <a:pt x="205" y="230"/>
                  </a:moveTo>
                  <a:cubicBezTo>
                    <a:pt x="205" y="230"/>
                    <a:pt x="205" y="230"/>
                    <a:pt x="205" y="230"/>
                  </a:cubicBezTo>
                  <a:cubicBezTo>
                    <a:pt x="205" y="232"/>
                    <a:pt x="204" y="234"/>
                    <a:pt x="203" y="235"/>
                  </a:cubicBezTo>
                  <a:cubicBezTo>
                    <a:pt x="203" y="235"/>
                    <a:pt x="203" y="235"/>
                    <a:pt x="203" y="235"/>
                  </a:cubicBezTo>
                  <a:cubicBezTo>
                    <a:pt x="202" y="236"/>
                    <a:pt x="200" y="237"/>
                    <a:pt x="198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2" y="236"/>
                    <a:pt x="21" y="235"/>
                  </a:cubicBezTo>
                  <a:cubicBezTo>
                    <a:pt x="20" y="234"/>
                    <a:pt x="19" y="232"/>
                    <a:pt x="19" y="23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4"/>
                    <a:pt x="20" y="23"/>
                    <a:pt x="21" y="21"/>
                  </a:cubicBezTo>
                  <a:cubicBezTo>
                    <a:pt x="22" y="20"/>
                    <a:pt x="24" y="20"/>
                    <a:pt x="26" y="2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37" y="71"/>
                    <a:pt x="140" y="76"/>
                    <a:pt x="143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8" y="84"/>
                    <a:pt x="153" y="87"/>
                    <a:pt x="160" y="87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5" y="230"/>
                    <a:pt x="205" y="230"/>
                    <a:pt x="205" y="230"/>
                  </a:cubicBezTo>
                  <a:close/>
                  <a:moveTo>
                    <a:pt x="49" y="107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49" y="110"/>
                    <a:pt x="51" y="113"/>
                    <a:pt x="55" y="113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73" y="113"/>
                    <a:pt x="175" y="110"/>
                    <a:pt x="175" y="107"/>
                  </a:cubicBezTo>
                  <a:cubicBezTo>
                    <a:pt x="175" y="104"/>
                    <a:pt x="173" y="101"/>
                    <a:pt x="170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1" y="101"/>
                    <a:pt x="49" y="104"/>
                    <a:pt x="49" y="107"/>
                  </a:cubicBezTo>
                  <a:close/>
                  <a:moveTo>
                    <a:pt x="170" y="143"/>
                  </a:moveTo>
                  <a:cubicBezTo>
                    <a:pt x="170" y="143"/>
                    <a:pt x="170" y="143"/>
                    <a:pt x="170" y="143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51" y="143"/>
                    <a:pt x="49" y="146"/>
                    <a:pt x="49" y="149"/>
                  </a:cubicBezTo>
                  <a:cubicBezTo>
                    <a:pt x="49" y="152"/>
                    <a:pt x="51" y="155"/>
                    <a:pt x="55" y="155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73" y="155"/>
                    <a:pt x="175" y="152"/>
                    <a:pt x="175" y="149"/>
                  </a:cubicBezTo>
                  <a:cubicBezTo>
                    <a:pt x="175" y="146"/>
                    <a:pt x="173" y="143"/>
                    <a:pt x="170" y="14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100733" y="2112197"/>
            <a:ext cx="2108063" cy="3937605"/>
            <a:chOff x="9100733" y="2495276"/>
            <a:chExt cx="2108063" cy="3937605"/>
          </a:xfrm>
        </p:grpSpPr>
        <p:sp>
          <p:nvSpPr>
            <p:cNvPr id="65" name="矩形"/>
            <p:cNvSpPr txBox="1"/>
            <p:nvPr/>
          </p:nvSpPr>
          <p:spPr>
            <a:xfrm>
              <a:off x="9336099" y="2826360"/>
              <a:ext cx="1637331" cy="147388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algn="ctr"/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66" name="圆形"/>
            <p:cNvSpPr/>
            <p:nvPr/>
          </p:nvSpPr>
          <p:spPr bwMode="auto">
            <a:xfrm>
              <a:off x="9822803" y="2495276"/>
              <a:ext cx="663923" cy="662167"/>
            </a:xfrm>
            <a:prstGeom prst="ellipse">
              <a:avLst/>
            </a:prstGeom>
            <a:solidFill>
              <a:sysClr val="window" lastClr="FFFFFF"/>
            </a:solidFill>
            <a:ln w="28575">
              <a:solidFill>
                <a:schemeClr val="accent2"/>
              </a:solidFill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思源宋体 CN" panose="02020400000000000000" pitchFamily="18" charset="-122"/>
                </a:rPr>
                <a:t>4</a:t>
              </a:r>
            </a:p>
          </p:txBody>
        </p:sp>
        <p:grpSp>
          <p:nvGrpSpPr>
            <p:cNvPr id="67" name="组合"/>
            <p:cNvGrpSpPr/>
            <p:nvPr/>
          </p:nvGrpSpPr>
          <p:grpSpPr>
            <a:xfrm>
              <a:off x="9100733" y="4458758"/>
              <a:ext cx="2108063" cy="1974123"/>
              <a:chOff x="8611567" y="3948447"/>
              <a:chExt cx="2108063" cy="1974123"/>
            </a:xfrm>
          </p:grpSpPr>
          <p:sp>
            <p:nvSpPr>
              <p:cNvPr id="69" name="文本框 12"/>
              <p:cNvSpPr/>
              <p:nvPr/>
            </p:nvSpPr>
            <p:spPr bwMode="auto">
              <a:xfrm>
                <a:off x="8611567" y="4336044"/>
                <a:ext cx="2108063" cy="1586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4" name="文本框 11"/>
              <p:cNvSpPr txBox="1"/>
              <p:nvPr/>
            </p:nvSpPr>
            <p:spPr bwMode="auto">
              <a:xfrm>
                <a:off x="8611567" y="3948447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思源宋体 CN" panose="02020400000000000000" pitchFamily="18" charset="-122"/>
                  </a:rPr>
                  <a:t>Add title text</a:t>
                </a:r>
              </a:p>
            </p:txBody>
          </p:sp>
        </p:grpSp>
        <p:sp>
          <p:nvSpPr>
            <p:cNvPr id="68" name="图标 59"/>
            <p:cNvSpPr/>
            <p:nvPr/>
          </p:nvSpPr>
          <p:spPr bwMode="auto">
            <a:xfrm>
              <a:off x="9885138" y="3332799"/>
              <a:ext cx="539252" cy="537043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25392" tIns="25392" rIns="25392" bIns="25392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79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6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宋体 CN" panose="02020400000000000000" pitchFamily="18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18"/>
          <p:cNvSpPr/>
          <p:nvPr/>
        </p:nvSpPr>
        <p:spPr>
          <a:xfrm>
            <a:off x="6317452" y="3260471"/>
            <a:ext cx="4909904" cy="2921745"/>
          </a:xfrm>
          <a:prstGeom prst="roundRect">
            <a:avLst>
              <a:gd name="adj" fmla="val 2058"/>
            </a:avLst>
          </a:prstGeom>
          <a:solidFill>
            <a:schemeClr val="bg1"/>
          </a:solidFill>
          <a:ln>
            <a:noFill/>
          </a:ln>
          <a:effectLst>
            <a:outerShdw blurRad="762000" dist="635000" dir="5400000" sx="80000" sy="8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宋体 CN" panose="02020400000000000000" pitchFamily="18" charset="-122"/>
              </a:rPr>
              <a:t> </a:t>
            </a:r>
          </a:p>
        </p:txBody>
      </p:sp>
      <p:pic>
        <p:nvPicPr>
          <p:cNvPr id="61" name="图片占位符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1363997"/>
            <a:ext cx="3772079" cy="3772079"/>
          </a:xfrm>
          <a:custGeom>
            <a:avLst/>
            <a:gdLst>
              <a:gd name="connsiteX0" fmla="*/ 72207 w 3690432"/>
              <a:gd name="connsiteY0" fmla="*/ 0 h 3508582"/>
              <a:gd name="connsiteX1" fmla="*/ 3618225 w 3690432"/>
              <a:gd name="connsiteY1" fmla="*/ 0 h 3508582"/>
              <a:gd name="connsiteX2" fmla="*/ 3690432 w 3690432"/>
              <a:gd name="connsiteY2" fmla="*/ 72207 h 3508582"/>
              <a:gd name="connsiteX3" fmla="*/ 3690432 w 3690432"/>
              <a:gd name="connsiteY3" fmla="*/ 3436375 h 3508582"/>
              <a:gd name="connsiteX4" fmla="*/ 3618225 w 3690432"/>
              <a:gd name="connsiteY4" fmla="*/ 3508582 h 3508582"/>
              <a:gd name="connsiteX5" fmla="*/ 72207 w 3690432"/>
              <a:gd name="connsiteY5" fmla="*/ 3508582 h 3508582"/>
              <a:gd name="connsiteX6" fmla="*/ 0 w 3690432"/>
              <a:gd name="connsiteY6" fmla="*/ 3436375 h 3508582"/>
              <a:gd name="connsiteX7" fmla="*/ 0 w 3690432"/>
              <a:gd name="connsiteY7" fmla="*/ 72207 h 3508582"/>
              <a:gd name="connsiteX8" fmla="*/ 72207 w 3690432"/>
              <a:gd name="connsiteY8" fmla="*/ 0 h 350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0432" h="3508582">
                <a:moveTo>
                  <a:pt x="72207" y="0"/>
                </a:moveTo>
                <a:lnTo>
                  <a:pt x="3618225" y="0"/>
                </a:lnTo>
                <a:cubicBezTo>
                  <a:pt x="3658104" y="0"/>
                  <a:pt x="3690432" y="32328"/>
                  <a:pt x="3690432" y="72207"/>
                </a:cubicBezTo>
                <a:lnTo>
                  <a:pt x="3690432" y="3436375"/>
                </a:lnTo>
                <a:cubicBezTo>
                  <a:pt x="3690432" y="3476254"/>
                  <a:pt x="3658104" y="3508582"/>
                  <a:pt x="3618225" y="3508582"/>
                </a:cubicBezTo>
                <a:lnTo>
                  <a:pt x="72207" y="3508582"/>
                </a:lnTo>
                <a:cubicBezTo>
                  <a:pt x="32328" y="3508582"/>
                  <a:pt x="0" y="3476254"/>
                  <a:pt x="0" y="3436375"/>
                </a:cubicBezTo>
                <a:lnTo>
                  <a:pt x="0" y="72207"/>
                </a:lnTo>
                <a:cubicBezTo>
                  <a:pt x="0" y="32328"/>
                  <a:pt x="32328" y="0"/>
                  <a:pt x="72207" y="0"/>
                </a:cubicBezTo>
                <a:close/>
              </a:path>
            </a:pathLst>
          </a:custGeom>
        </p:spPr>
      </p:pic>
      <p:sp>
        <p:nvSpPr>
          <p:cNvPr id="62" name="TextBox 22"/>
          <p:cNvSpPr txBox="1"/>
          <p:nvPr/>
        </p:nvSpPr>
        <p:spPr>
          <a:xfrm>
            <a:off x="6545179" y="4990089"/>
            <a:ext cx="4395536" cy="704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3" name="Rectangle: Rounded Corners 69"/>
          <p:cNvSpPr/>
          <p:nvPr/>
        </p:nvSpPr>
        <p:spPr>
          <a:xfrm>
            <a:off x="7993410" y="5922624"/>
            <a:ext cx="1277285" cy="385008"/>
          </a:xfrm>
          <a:prstGeom prst="roundRect">
            <a:avLst>
              <a:gd name="adj" fmla="val 50000"/>
            </a:avLst>
          </a:prstGeom>
          <a:solidFill>
            <a:schemeClr val="accent1">
              <a:lumMod val="100000"/>
            </a:schemeClr>
          </a:solidFill>
          <a:ln>
            <a:noFill/>
          </a:ln>
          <a:effectLst>
            <a:outerShdw blurRad="4826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思源宋体 CN" panose="02020400000000000000" pitchFamily="18" charset="-122"/>
              </a:rPr>
              <a:t>Learn more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思源宋体 CN" panose="02020400000000000000" pitchFamily="18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203417" y="1803016"/>
            <a:ext cx="4674494" cy="1082095"/>
            <a:chOff x="7392728" y="2751424"/>
            <a:chExt cx="4674494" cy="1082095"/>
          </a:xfrm>
        </p:grpSpPr>
        <p:sp>
          <p:nvSpPr>
            <p:cNvPr id="65" name="TextBox 34"/>
            <p:cNvSpPr txBox="1"/>
            <p:nvPr/>
          </p:nvSpPr>
          <p:spPr>
            <a:xfrm>
              <a:off x="7392728" y="3216171"/>
              <a:ext cx="4674494" cy="617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思源黑体 CN Bold" panose="020B0800000000000000" pitchFamily="34" charset="-122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Bold" panose="020B0800000000000000" pitchFamily="34" charset="-122"/>
              </a:endParaRPr>
            </a:p>
          </p:txBody>
        </p:sp>
        <p:sp>
          <p:nvSpPr>
            <p:cNvPr id="66" name="矩形: 圆角 65"/>
            <p:cNvSpPr/>
            <p:nvPr/>
          </p:nvSpPr>
          <p:spPr>
            <a:xfrm>
              <a:off x="7427830" y="2751424"/>
              <a:ext cx="1909630" cy="396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203417" y="3302951"/>
            <a:ext cx="4674494" cy="1082095"/>
            <a:chOff x="7392728" y="2751424"/>
            <a:chExt cx="4674494" cy="1082095"/>
          </a:xfrm>
        </p:grpSpPr>
        <p:sp>
          <p:nvSpPr>
            <p:cNvPr id="68" name="TextBox 34"/>
            <p:cNvSpPr txBox="1"/>
            <p:nvPr/>
          </p:nvSpPr>
          <p:spPr>
            <a:xfrm>
              <a:off x="7392728" y="3216171"/>
              <a:ext cx="4674494" cy="617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思源黑体 CN Bold" panose="020B0800000000000000" pitchFamily="34" charset="-122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Bold" panose="020B0800000000000000" pitchFamily="34" charset="-122"/>
              </a:endParaRPr>
            </a:p>
          </p:txBody>
        </p:sp>
        <p:sp>
          <p:nvSpPr>
            <p:cNvPr id="69" name="矩形: 圆角 68"/>
            <p:cNvSpPr/>
            <p:nvPr/>
          </p:nvSpPr>
          <p:spPr>
            <a:xfrm>
              <a:off x="7427829" y="2751424"/>
              <a:ext cx="2027195" cy="396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203417" y="4802886"/>
            <a:ext cx="4674494" cy="1082095"/>
            <a:chOff x="7392728" y="2751424"/>
            <a:chExt cx="4674494" cy="1082095"/>
          </a:xfrm>
        </p:grpSpPr>
        <p:sp>
          <p:nvSpPr>
            <p:cNvPr id="71" name="TextBox 34"/>
            <p:cNvSpPr txBox="1"/>
            <p:nvPr/>
          </p:nvSpPr>
          <p:spPr>
            <a:xfrm>
              <a:off x="7392728" y="3216171"/>
              <a:ext cx="4674494" cy="617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思源黑体 CN Bold" panose="020B0800000000000000" pitchFamily="34" charset="-122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Bold" panose="020B0800000000000000" pitchFamily="34" charset="-122"/>
              </a:endParaRPr>
            </a:p>
          </p:txBody>
        </p:sp>
        <p:sp>
          <p:nvSpPr>
            <p:cNvPr id="72" name="矩形: 圆角 71"/>
            <p:cNvSpPr/>
            <p:nvPr/>
          </p:nvSpPr>
          <p:spPr>
            <a:xfrm>
              <a:off x="7427830" y="2751424"/>
              <a:ext cx="1909630" cy="396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/>
      <p:bldP spid="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卡通人物&#10;&#10;低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9" y="253764"/>
            <a:ext cx="1810362" cy="1572638"/>
          </a:xfrm>
          <a:prstGeom prst="rect">
            <a:avLst/>
          </a:prstGeom>
        </p:spPr>
      </p:pic>
      <p:pic>
        <p:nvPicPr>
          <p:cNvPr id="53" name="图片 52" descr="徽标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24" y="3963098"/>
            <a:ext cx="887351" cy="996177"/>
          </a:xfrm>
          <a:prstGeom prst="rect">
            <a:avLst/>
          </a:prstGeom>
        </p:spPr>
      </p:pic>
      <p:pic>
        <p:nvPicPr>
          <p:cNvPr id="54" name="图片 53" descr="背景图案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06" y="6200"/>
            <a:ext cx="1907890" cy="1913986"/>
          </a:xfrm>
          <a:prstGeom prst="rect">
            <a:avLst/>
          </a:prstGeom>
        </p:spPr>
      </p:pic>
      <p:sp>
        <p:nvSpPr>
          <p:cNvPr id="56" name="矩形: 圆角 10"/>
          <p:cNvSpPr/>
          <p:nvPr/>
        </p:nvSpPr>
        <p:spPr>
          <a:xfrm>
            <a:off x="4209834" y="4651356"/>
            <a:ext cx="1709791" cy="332528"/>
          </a:xfrm>
          <a:prstGeom prst="roundRect">
            <a:avLst>
              <a:gd name="adj" fmla="val 50000"/>
            </a:avLst>
          </a:prstGeom>
          <a:solidFill>
            <a:schemeClr val="accent1">
              <a:lumMod val="100000"/>
            </a:schemeClr>
          </a:solidFill>
          <a:ln w="12700">
            <a:solidFill>
              <a:schemeClr val="bg1"/>
            </a:solidFill>
            <a:round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www.freeppt7.com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: 圆角 11"/>
          <p:cNvSpPr/>
          <p:nvPr/>
        </p:nvSpPr>
        <p:spPr>
          <a:xfrm>
            <a:off x="6234509" y="4651356"/>
            <a:ext cx="1904227" cy="33252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  <a:round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895599" y="2198515"/>
            <a:ext cx="6261101" cy="1862615"/>
            <a:chOff x="2895599" y="2198515"/>
            <a:chExt cx="6261101" cy="1862615"/>
          </a:xfrm>
        </p:grpSpPr>
        <p:sp>
          <p:nvSpPr>
            <p:cNvPr id="60" name="文本框 59"/>
            <p:cNvSpPr txBox="1"/>
            <p:nvPr/>
          </p:nvSpPr>
          <p:spPr>
            <a:xfrm>
              <a:off x="2895599" y="2737691"/>
              <a:ext cx="62611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accent1">
                      <a:lumMod val="100000"/>
                    </a:schemeClr>
                  </a:solidFill>
                  <a:latin typeface="汉真广标" panose="02010609000101010101" pitchFamily="49" charset="-122"/>
                  <a:ea typeface="汉真广标" panose="02010609000101010101" pitchFamily="49" charset="-122"/>
                </a:rPr>
                <a:t>THANK YOU</a:t>
              </a:r>
              <a:endParaRPr lang="zh-CN" altLang="en-US" sz="6600" dirty="0">
                <a:solidFill>
                  <a:schemeClr val="accent2"/>
                </a:solidFill>
                <a:latin typeface="汉真广标" panose="02010609000101010101" pitchFamily="49" charset="-122"/>
                <a:ea typeface="汉真广标" panose="02010609000101010101" pitchFamily="49" charset="-122"/>
              </a:endParaRPr>
            </a:p>
          </p:txBody>
        </p:sp>
        <p:pic>
          <p:nvPicPr>
            <p:cNvPr id="62" name="图片 61" descr="徽标&#10;&#10;描述已自动生成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063" y="2198515"/>
              <a:ext cx="811100" cy="602903"/>
            </a:xfrm>
            <a:prstGeom prst="rect">
              <a:avLst/>
            </a:prstGeom>
          </p:spPr>
        </p:pic>
      </p:grpSp>
      <p:sp>
        <p:nvSpPr>
          <p:cNvPr id="63" name="任意多边形: 形状 62"/>
          <p:cNvSpPr/>
          <p:nvPr/>
        </p:nvSpPr>
        <p:spPr>
          <a:xfrm>
            <a:off x="959490" y="2693346"/>
            <a:ext cx="108000" cy="734533"/>
          </a:xfrm>
          <a:custGeom>
            <a:avLst/>
            <a:gdLst>
              <a:gd name="connsiteX0" fmla="*/ 54000 w 108000"/>
              <a:gd name="connsiteY0" fmla="*/ 626533 h 734533"/>
              <a:gd name="connsiteX1" fmla="*/ 108000 w 108000"/>
              <a:gd name="connsiteY1" fmla="*/ 680533 h 734533"/>
              <a:gd name="connsiteX2" fmla="*/ 54000 w 108000"/>
              <a:gd name="connsiteY2" fmla="*/ 734533 h 734533"/>
              <a:gd name="connsiteX3" fmla="*/ 0 w 108000"/>
              <a:gd name="connsiteY3" fmla="*/ 680533 h 734533"/>
              <a:gd name="connsiteX4" fmla="*/ 54000 w 108000"/>
              <a:gd name="connsiteY4" fmla="*/ 626533 h 734533"/>
              <a:gd name="connsiteX5" fmla="*/ 54000 w 108000"/>
              <a:gd name="connsiteY5" fmla="*/ 313267 h 734533"/>
              <a:gd name="connsiteX6" fmla="*/ 108000 w 108000"/>
              <a:gd name="connsiteY6" fmla="*/ 367267 h 734533"/>
              <a:gd name="connsiteX7" fmla="*/ 54000 w 108000"/>
              <a:gd name="connsiteY7" fmla="*/ 421267 h 734533"/>
              <a:gd name="connsiteX8" fmla="*/ 0 w 108000"/>
              <a:gd name="connsiteY8" fmla="*/ 367267 h 734533"/>
              <a:gd name="connsiteX9" fmla="*/ 54000 w 108000"/>
              <a:gd name="connsiteY9" fmla="*/ 313267 h 734533"/>
              <a:gd name="connsiteX10" fmla="*/ 54000 w 108000"/>
              <a:gd name="connsiteY10" fmla="*/ 0 h 734533"/>
              <a:gd name="connsiteX11" fmla="*/ 108000 w 108000"/>
              <a:gd name="connsiteY11" fmla="*/ 54000 h 734533"/>
              <a:gd name="connsiteX12" fmla="*/ 54000 w 108000"/>
              <a:gd name="connsiteY12" fmla="*/ 108000 h 734533"/>
              <a:gd name="connsiteX13" fmla="*/ 0 w 108000"/>
              <a:gd name="connsiteY13" fmla="*/ 54000 h 734533"/>
              <a:gd name="connsiteX14" fmla="*/ 54000 w 108000"/>
              <a:gd name="connsiteY14" fmla="*/ 0 h 73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000" h="734533">
                <a:moveTo>
                  <a:pt x="54000" y="626533"/>
                </a:moveTo>
                <a:cubicBezTo>
                  <a:pt x="83823" y="626533"/>
                  <a:pt x="108000" y="650710"/>
                  <a:pt x="108000" y="680533"/>
                </a:cubicBezTo>
                <a:cubicBezTo>
                  <a:pt x="108000" y="710356"/>
                  <a:pt x="83823" y="734533"/>
                  <a:pt x="54000" y="734533"/>
                </a:cubicBezTo>
                <a:cubicBezTo>
                  <a:pt x="24177" y="734533"/>
                  <a:pt x="0" y="710356"/>
                  <a:pt x="0" y="680533"/>
                </a:cubicBezTo>
                <a:cubicBezTo>
                  <a:pt x="0" y="650710"/>
                  <a:pt x="24177" y="626533"/>
                  <a:pt x="54000" y="626533"/>
                </a:cubicBezTo>
                <a:close/>
                <a:moveTo>
                  <a:pt x="54000" y="313267"/>
                </a:moveTo>
                <a:cubicBezTo>
                  <a:pt x="83823" y="313267"/>
                  <a:pt x="108000" y="337444"/>
                  <a:pt x="108000" y="367267"/>
                </a:cubicBezTo>
                <a:cubicBezTo>
                  <a:pt x="108000" y="397090"/>
                  <a:pt x="83823" y="421267"/>
                  <a:pt x="54000" y="421267"/>
                </a:cubicBezTo>
                <a:cubicBezTo>
                  <a:pt x="24177" y="421267"/>
                  <a:pt x="0" y="397090"/>
                  <a:pt x="0" y="367267"/>
                </a:cubicBezTo>
                <a:cubicBezTo>
                  <a:pt x="0" y="337444"/>
                  <a:pt x="24177" y="313267"/>
                  <a:pt x="54000" y="313267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4" name="图片 63" descr="卡通人物&#10;&#10;中度可信度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5017160"/>
            <a:ext cx="12190992" cy="1840840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978C3DF-C88F-49CE-6AA4-FF6F68875B1B}"/>
              </a:ext>
            </a:extLst>
          </p:cNvPr>
          <p:cNvSpPr/>
          <p:nvPr/>
        </p:nvSpPr>
        <p:spPr>
          <a:xfrm>
            <a:off x="8947704" y="125161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1B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00">
        <p14:prism isInverted="1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4" y="11191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0" y="52126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Google Shape;2260;p61">
            <a:extLst>
              <a:ext uri="{FF2B5EF4-FFF2-40B4-BE49-F238E27FC236}">
                <a16:creationId xmlns:a16="http://schemas.microsoft.com/office/drawing/2014/main" id="{33E9B187-AD0B-89EC-6A63-904BF1FA1758}"/>
              </a:ext>
            </a:extLst>
          </p:cNvPr>
          <p:cNvSpPr txBox="1">
            <a:spLocks/>
          </p:cNvSpPr>
          <p:nvPr/>
        </p:nvSpPr>
        <p:spPr>
          <a:xfrm>
            <a:off x="1054030" y="815641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ts val="1100"/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colors used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2261;p61">
            <a:extLst>
              <a:ext uri="{FF2B5EF4-FFF2-40B4-BE49-F238E27FC236}">
                <a16:creationId xmlns:a16="http://schemas.microsoft.com/office/drawing/2014/main" id="{1FA0512D-2BB5-F732-EA71-551E53E6F1AB}"/>
              </a:ext>
            </a:extLst>
          </p:cNvPr>
          <p:cNvSpPr txBox="1">
            <a:spLocks/>
          </p:cNvSpPr>
          <p:nvPr/>
        </p:nvSpPr>
        <p:spPr>
          <a:xfrm>
            <a:off x="1270857" y="1667979"/>
            <a:ext cx="9676705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262;p61">
            <a:extLst>
              <a:ext uri="{FF2B5EF4-FFF2-40B4-BE49-F238E27FC236}">
                <a16:creationId xmlns:a16="http://schemas.microsoft.com/office/drawing/2014/main" id="{451096CF-3D45-3473-798C-17BB52810EA0}"/>
              </a:ext>
            </a:extLst>
          </p:cNvPr>
          <p:cNvSpPr txBox="1">
            <a:spLocks/>
          </p:cNvSpPr>
          <p:nvPr/>
        </p:nvSpPr>
        <p:spPr>
          <a:xfrm>
            <a:off x="1270857" y="2646717"/>
            <a:ext cx="9243529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1800">
                <a:solidFill>
                  <a:schemeClr val="tx1">
                    <a:lumMod val="75000"/>
                    <a:lumOff val="25000"/>
                  </a:schemeClr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lang="pl-PL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106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</a:p>
          <a:p>
            <a:pPr marL="0" indent="0" algn="ctr">
              <a:buClr>
                <a:schemeClr val="dk1"/>
              </a:buClr>
              <a:buFont typeface="Arial" panose="020B0604020202020204" pitchFamily="34" charset="0"/>
              <a:buNone/>
            </a:pPr>
            <a:r>
              <a:rPr lang="pl-PL" sz="1800">
                <a:solidFill>
                  <a:schemeClr val="tx1">
                    <a:lumMod val="75000"/>
                    <a:lumOff val="25000"/>
                  </a:schemeClr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1381144" y="2887461"/>
            <a:ext cx="294410" cy="667526"/>
            <a:chOff x="11248199" y="2054533"/>
            <a:chExt cx="438600" cy="994452"/>
          </a:xfrm>
          <a:solidFill>
            <a:schemeClr val="accent1"/>
          </a:solidFill>
        </p:grpSpPr>
        <p:sp>
          <p:nvSpPr>
            <p:cNvPr id="25" name="Freeform 15"/>
            <p:cNvSpPr>
              <a:spLocks noEditPoints="1"/>
            </p:cNvSpPr>
            <p:nvPr/>
          </p:nvSpPr>
          <p:spPr bwMode="auto">
            <a:xfrm rot="5400000">
              <a:off x="11357807" y="1944925"/>
              <a:ext cx="219384" cy="438600"/>
            </a:xfrm>
            <a:custGeom>
              <a:avLst/>
              <a:gdLst>
                <a:gd name="T0" fmla="*/ 0 w 3889"/>
                <a:gd name="T1" fmla="*/ 3887 h 7775"/>
                <a:gd name="T2" fmla="*/ 3889 w 3889"/>
                <a:gd name="T3" fmla="*/ 7775 h 7775"/>
                <a:gd name="T4" fmla="*/ 3889 w 3889"/>
                <a:gd name="T5" fmla="*/ 6743 h 7775"/>
                <a:gd name="T6" fmla="*/ 1030 w 3889"/>
                <a:gd name="T7" fmla="*/ 3887 h 7775"/>
                <a:gd name="T8" fmla="*/ 3889 w 3889"/>
                <a:gd name="T9" fmla="*/ 1030 h 7775"/>
                <a:gd name="T10" fmla="*/ 3889 w 3889"/>
                <a:gd name="T11" fmla="*/ 0 h 7775"/>
                <a:gd name="T12" fmla="*/ 0 w 3889"/>
                <a:gd name="T13" fmla="*/ 3887 h 7775"/>
                <a:gd name="T14" fmla="*/ 0 w 3889"/>
                <a:gd name="T15" fmla="*/ 3887 h 7775"/>
                <a:gd name="T16" fmla="*/ 0 w 3889"/>
                <a:gd name="T17" fmla="*/ 3887 h 7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8" h="7775">
                  <a:moveTo>
                    <a:pt x="0" y="3887"/>
                  </a:moveTo>
                  <a:lnTo>
                    <a:pt x="3889" y="7775"/>
                  </a:lnTo>
                  <a:lnTo>
                    <a:pt x="3889" y="6743"/>
                  </a:lnTo>
                  <a:lnTo>
                    <a:pt x="1030" y="3887"/>
                  </a:lnTo>
                  <a:lnTo>
                    <a:pt x="3889" y="1030"/>
                  </a:lnTo>
                  <a:lnTo>
                    <a:pt x="3889" y="0"/>
                  </a:lnTo>
                  <a:lnTo>
                    <a:pt x="0" y="3887"/>
                  </a:lnTo>
                  <a:close/>
                  <a:moveTo>
                    <a:pt x="0" y="3887"/>
                  </a:moveTo>
                  <a:lnTo>
                    <a:pt x="0" y="38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 rot="5400000">
              <a:off x="11357807" y="2332459"/>
              <a:ext cx="219384" cy="438600"/>
            </a:xfrm>
            <a:custGeom>
              <a:avLst/>
              <a:gdLst>
                <a:gd name="T0" fmla="*/ 0 w 3889"/>
                <a:gd name="T1" fmla="*/ 3887 h 7775"/>
                <a:gd name="T2" fmla="*/ 3889 w 3889"/>
                <a:gd name="T3" fmla="*/ 7775 h 7775"/>
                <a:gd name="T4" fmla="*/ 3889 w 3889"/>
                <a:gd name="T5" fmla="*/ 6743 h 7775"/>
                <a:gd name="T6" fmla="*/ 1030 w 3889"/>
                <a:gd name="T7" fmla="*/ 3887 h 7775"/>
                <a:gd name="T8" fmla="*/ 3889 w 3889"/>
                <a:gd name="T9" fmla="*/ 1030 h 7775"/>
                <a:gd name="T10" fmla="*/ 3889 w 3889"/>
                <a:gd name="T11" fmla="*/ 0 h 7775"/>
                <a:gd name="T12" fmla="*/ 0 w 3889"/>
                <a:gd name="T13" fmla="*/ 3887 h 7775"/>
                <a:gd name="T14" fmla="*/ 0 w 3889"/>
                <a:gd name="T15" fmla="*/ 3887 h 7775"/>
                <a:gd name="T16" fmla="*/ 0 w 3889"/>
                <a:gd name="T17" fmla="*/ 3887 h 7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8" h="7775">
                  <a:moveTo>
                    <a:pt x="0" y="3887"/>
                  </a:moveTo>
                  <a:lnTo>
                    <a:pt x="3889" y="7775"/>
                  </a:lnTo>
                  <a:lnTo>
                    <a:pt x="3889" y="6743"/>
                  </a:lnTo>
                  <a:lnTo>
                    <a:pt x="1030" y="3887"/>
                  </a:lnTo>
                  <a:lnTo>
                    <a:pt x="3889" y="1030"/>
                  </a:lnTo>
                  <a:lnTo>
                    <a:pt x="3889" y="0"/>
                  </a:lnTo>
                  <a:lnTo>
                    <a:pt x="0" y="3887"/>
                  </a:lnTo>
                  <a:close/>
                  <a:moveTo>
                    <a:pt x="0" y="3887"/>
                  </a:moveTo>
                  <a:lnTo>
                    <a:pt x="0" y="38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5"/>
            <p:cNvSpPr>
              <a:spLocks noEditPoints="1"/>
            </p:cNvSpPr>
            <p:nvPr/>
          </p:nvSpPr>
          <p:spPr bwMode="auto">
            <a:xfrm rot="5400000">
              <a:off x="11357807" y="2719993"/>
              <a:ext cx="219384" cy="438600"/>
            </a:xfrm>
            <a:custGeom>
              <a:avLst/>
              <a:gdLst>
                <a:gd name="T0" fmla="*/ 0 w 3889"/>
                <a:gd name="T1" fmla="*/ 3887 h 7775"/>
                <a:gd name="T2" fmla="*/ 3889 w 3889"/>
                <a:gd name="T3" fmla="*/ 7775 h 7775"/>
                <a:gd name="T4" fmla="*/ 3889 w 3889"/>
                <a:gd name="T5" fmla="*/ 6743 h 7775"/>
                <a:gd name="T6" fmla="*/ 1030 w 3889"/>
                <a:gd name="T7" fmla="*/ 3887 h 7775"/>
                <a:gd name="T8" fmla="*/ 3889 w 3889"/>
                <a:gd name="T9" fmla="*/ 1030 h 7775"/>
                <a:gd name="T10" fmla="*/ 3889 w 3889"/>
                <a:gd name="T11" fmla="*/ 0 h 7775"/>
                <a:gd name="T12" fmla="*/ 0 w 3889"/>
                <a:gd name="T13" fmla="*/ 3887 h 7775"/>
                <a:gd name="T14" fmla="*/ 0 w 3889"/>
                <a:gd name="T15" fmla="*/ 3887 h 7775"/>
                <a:gd name="T16" fmla="*/ 0 w 3889"/>
                <a:gd name="T17" fmla="*/ 3887 h 7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8" h="7775">
                  <a:moveTo>
                    <a:pt x="0" y="3887"/>
                  </a:moveTo>
                  <a:lnTo>
                    <a:pt x="3889" y="7775"/>
                  </a:lnTo>
                  <a:lnTo>
                    <a:pt x="3889" y="6743"/>
                  </a:lnTo>
                  <a:lnTo>
                    <a:pt x="1030" y="3887"/>
                  </a:lnTo>
                  <a:lnTo>
                    <a:pt x="3889" y="1030"/>
                  </a:lnTo>
                  <a:lnTo>
                    <a:pt x="3889" y="0"/>
                  </a:lnTo>
                  <a:lnTo>
                    <a:pt x="0" y="3887"/>
                  </a:lnTo>
                  <a:close/>
                  <a:moveTo>
                    <a:pt x="0" y="3887"/>
                  </a:moveTo>
                  <a:lnTo>
                    <a:pt x="0" y="38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62526" y="1655500"/>
            <a:ext cx="2738183" cy="2738183"/>
            <a:chOff x="1634816" y="763395"/>
            <a:chExt cx="2872405" cy="2872405"/>
          </a:xfrm>
          <a:effectLst>
            <a:outerShdw blurRad="508000" sx="102000" sy="102000" algn="ctr" rotWithShape="0">
              <a:schemeClr val="accent1">
                <a:alpha val="20000"/>
              </a:schemeClr>
            </a:outerShdw>
          </a:effectLst>
        </p:grpSpPr>
        <p:sp>
          <p:nvSpPr>
            <p:cNvPr id="28" name="椭圆 27"/>
            <p:cNvSpPr/>
            <p:nvPr/>
          </p:nvSpPr>
          <p:spPr>
            <a:xfrm>
              <a:off x="1634816" y="763395"/>
              <a:ext cx="2872405" cy="2872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dirty="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92619" y="1582384"/>
              <a:ext cx="2761313" cy="12591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10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</a:rPr>
                <a:t>PART/ </a:t>
              </a: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10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067300" y="2245560"/>
            <a:ext cx="57373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7000" dirty="0">
                <a:solidFill>
                  <a:schemeClr val="accent1">
                    <a:lumMod val="75000"/>
                  </a:schemeClr>
                </a:solidFill>
                <a:latin typeface="汉真广标" panose="02010609000101010101" pitchFamily="49" charset="-122"/>
                <a:ea typeface="汉真广标" panose="02010609000101010101" pitchFamily="49" charset="-122"/>
                <a:sym typeface="思源黑体 CN Bold" panose="020B0800000000000000" pitchFamily="34" charset="-122"/>
              </a:rPr>
              <a:t>Add title text</a:t>
            </a:r>
            <a:endParaRPr lang="zh-CN" altLang="en-US" sz="7000" dirty="0">
              <a:solidFill>
                <a:schemeClr val="accent1">
                  <a:lumMod val="75000"/>
                </a:schemeClr>
              </a:solidFill>
              <a:latin typeface="汉真广标" panose="02010609000101010101" pitchFamily="49" charset="-122"/>
              <a:ea typeface="汉真广标" panose="02010609000101010101" pitchFamily="49" charset="-122"/>
              <a:sym typeface="思源黑体 CN Bold" panose="020B0800000000000000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314940" y="3437059"/>
            <a:ext cx="5242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hangingPunct="0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Please click here to add appropriate text to explain, you can directly copy and paste the text content.</a:t>
            </a:r>
          </a:p>
        </p:txBody>
      </p:sp>
      <p:sp>
        <p:nvSpPr>
          <p:cNvPr id="33" name="椭圆 32"/>
          <p:cNvSpPr/>
          <p:nvPr/>
        </p:nvSpPr>
        <p:spPr>
          <a:xfrm>
            <a:off x="10430156" y="4478084"/>
            <a:ext cx="1299186" cy="12991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: 空心 33"/>
          <p:cNvSpPr/>
          <p:nvPr/>
        </p:nvSpPr>
        <p:spPr>
          <a:xfrm>
            <a:off x="1246649" y="4076891"/>
            <a:ext cx="802386" cy="802386"/>
          </a:xfrm>
          <a:prstGeom prst="donu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5017160"/>
            <a:ext cx="12190992" cy="1840840"/>
          </a:xfrm>
          <a:prstGeom prst="rect">
            <a:avLst/>
          </a:prstGeom>
        </p:spPr>
      </p:pic>
      <p:pic>
        <p:nvPicPr>
          <p:cNvPr id="3" name="图片 2" descr="形状&#10;&#10;低可信度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630" y="204162"/>
            <a:ext cx="2037259" cy="2014969"/>
          </a:xfrm>
          <a:prstGeom prst="rect">
            <a:avLst/>
          </a:prstGeom>
        </p:spPr>
      </p:pic>
      <p:pic>
        <p:nvPicPr>
          <p:cNvPr id="9" name="图片 8" descr="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10" y="0"/>
            <a:ext cx="1907890" cy="1554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菱形 48"/>
          <p:cNvSpPr/>
          <p:nvPr/>
        </p:nvSpPr>
        <p:spPr>
          <a:xfrm>
            <a:off x="5084361" y="1721561"/>
            <a:ext cx="2023280" cy="20232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宋体 CN" panose="02020400000000000000" pitchFamily="18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812567" y="2455902"/>
            <a:ext cx="566866" cy="554597"/>
            <a:chOff x="10548938" y="2903538"/>
            <a:chExt cx="366712" cy="358775"/>
          </a:xfrm>
          <a:solidFill>
            <a:schemeClr val="bg1"/>
          </a:solidFill>
        </p:grpSpPr>
        <p:sp>
          <p:nvSpPr>
            <p:cNvPr id="51" name="Freeform 373"/>
            <p:cNvSpPr>
              <a:spLocks noEditPoints="1"/>
            </p:cNvSpPr>
            <p:nvPr/>
          </p:nvSpPr>
          <p:spPr bwMode="auto">
            <a:xfrm>
              <a:off x="10548938" y="2903538"/>
              <a:ext cx="366712" cy="358775"/>
            </a:xfrm>
            <a:custGeom>
              <a:avLst/>
              <a:gdLst>
                <a:gd name="T0" fmla="*/ 1123 w 3188"/>
                <a:gd name="T1" fmla="*/ 3020 h 3130"/>
                <a:gd name="T2" fmla="*/ 1100 w 3188"/>
                <a:gd name="T3" fmla="*/ 2952 h 3130"/>
                <a:gd name="T4" fmla="*/ 1012 w 3188"/>
                <a:gd name="T5" fmla="*/ 2916 h 3130"/>
                <a:gd name="T6" fmla="*/ 365 w 3188"/>
                <a:gd name="T7" fmla="*/ 2916 h 3130"/>
                <a:gd name="T8" fmla="*/ 265 w 3188"/>
                <a:gd name="T9" fmla="*/ 2877 h 3130"/>
                <a:gd name="T10" fmla="*/ 214 w 3188"/>
                <a:gd name="T11" fmla="*/ 2787 h 3130"/>
                <a:gd name="T12" fmla="*/ 214 w 3188"/>
                <a:gd name="T13" fmla="*/ 356 h 3130"/>
                <a:gd name="T14" fmla="*/ 257 w 3188"/>
                <a:gd name="T15" fmla="*/ 255 h 3130"/>
                <a:gd name="T16" fmla="*/ 365 w 3188"/>
                <a:gd name="T17" fmla="*/ 216 h 3130"/>
                <a:gd name="T18" fmla="*/ 2823 w 3188"/>
                <a:gd name="T19" fmla="*/ 216 h 3130"/>
                <a:gd name="T20" fmla="*/ 2923 w 3188"/>
                <a:gd name="T21" fmla="*/ 255 h 3130"/>
                <a:gd name="T22" fmla="*/ 2966 w 3188"/>
                <a:gd name="T23" fmla="*/ 356 h 3130"/>
                <a:gd name="T24" fmla="*/ 2966 w 3188"/>
                <a:gd name="T25" fmla="*/ 999 h 3130"/>
                <a:gd name="T26" fmla="*/ 3077 w 3188"/>
                <a:gd name="T27" fmla="*/ 1099 h 3130"/>
                <a:gd name="T28" fmla="*/ 3154 w 3188"/>
                <a:gd name="T29" fmla="*/ 1068 h 3130"/>
                <a:gd name="T30" fmla="*/ 3187 w 3188"/>
                <a:gd name="T31" fmla="*/ 990 h 3130"/>
                <a:gd name="T32" fmla="*/ 3187 w 3188"/>
                <a:gd name="T33" fmla="*/ 347 h 3130"/>
                <a:gd name="T34" fmla="*/ 3085 w 3188"/>
                <a:gd name="T35" fmla="*/ 102 h 3130"/>
                <a:gd name="T36" fmla="*/ 2839 w 3188"/>
                <a:gd name="T37" fmla="*/ 3 h 3130"/>
                <a:gd name="T38" fmla="*/ 353 w 3188"/>
                <a:gd name="T39" fmla="*/ 3 h 3130"/>
                <a:gd name="T40" fmla="*/ 107 w 3188"/>
                <a:gd name="T41" fmla="*/ 98 h 3130"/>
                <a:gd name="T42" fmla="*/ 1 w 3188"/>
                <a:gd name="T43" fmla="*/ 339 h 3130"/>
                <a:gd name="T44" fmla="*/ 1 w 3188"/>
                <a:gd name="T45" fmla="*/ 2787 h 3130"/>
                <a:gd name="T46" fmla="*/ 105 w 3188"/>
                <a:gd name="T47" fmla="*/ 3032 h 3130"/>
                <a:gd name="T48" fmla="*/ 349 w 3188"/>
                <a:gd name="T49" fmla="*/ 3129 h 3130"/>
                <a:gd name="T50" fmla="*/ 1012 w 3188"/>
                <a:gd name="T51" fmla="*/ 3129 h 3130"/>
                <a:gd name="T52" fmla="*/ 1090 w 3188"/>
                <a:gd name="T53" fmla="*/ 3098 h 3130"/>
                <a:gd name="T54" fmla="*/ 1123 w 3188"/>
                <a:gd name="T55" fmla="*/ 3020 h 3130"/>
                <a:gd name="T56" fmla="*/ 1123 w 3188"/>
                <a:gd name="T57" fmla="*/ 3020 h 3130"/>
                <a:gd name="T58" fmla="*/ 1123 w 3188"/>
                <a:gd name="T59" fmla="*/ 302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88" h="3130">
                  <a:moveTo>
                    <a:pt x="1123" y="3020"/>
                  </a:moveTo>
                  <a:cubicBezTo>
                    <a:pt x="1125" y="2995"/>
                    <a:pt x="1117" y="2971"/>
                    <a:pt x="1100" y="2952"/>
                  </a:cubicBezTo>
                  <a:cubicBezTo>
                    <a:pt x="1079" y="2927"/>
                    <a:pt x="1046" y="2913"/>
                    <a:pt x="1012" y="2916"/>
                  </a:cubicBezTo>
                  <a:cubicBezTo>
                    <a:pt x="365" y="2916"/>
                    <a:pt x="365" y="2916"/>
                    <a:pt x="365" y="2916"/>
                  </a:cubicBezTo>
                  <a:cubicBezTo>
                    <a:pt x="328" y="2916"/>
                    <a:pt x="292" y="2902"/>
                    <a:pt x="265" y="2877"/>
                  </a:cubicBezTo>
                  <a:cubicBezTo>
                    <a:pt x="237" y="2854"/>
                    <a:pt x="219" y="2822"/>
                    <a:pt x="214" y="2787"/>
                  </a:cubicBezTo>
                  <a:cubicBezTo>
                    <a:pt x="214" y="356"/>
                    <a:pt x="214" y="356"/>
                    <a:pt x="214" y="356"/>
                  </a:cubicBezTo>
                  <a:cubicBezTo>
                    <a:pt x="215" y="318"/>
                    <a:pt x="230" y="282"/>
                    <a:pt x="257" y="255"/>
                  </a:cubicBezTo>
                  <a:cubicBezTo>
                    <a:pt x="286" y="228"/>
                    <a:pt x="325" y="214"/>
                    <a:pt x="365" y="216"/>
                  </a:cubicBezTo>
                  <a:cubicBezTo>
                    <a:pt x="2823" y="216"/>
                    <a:pt x="2823" y="216"/>
                    <a:pt x="2823" y="216"/>
                  </a:cubicBezTo>
                  <a:cubicBezTo>
                    <a:pt x="2860" y="217"/>
                    <a:pt x="2895" y="231"/>
                    <a:pt x="2923" y="255"/>
                  </a:cubicBezTo>
                  <a:cubicBezTo>
                    <a:pt x="2950" y="282"/>
                    <a:pt x="2965" y="318"/>
                    <a:pt x="2966" y="356"/>
                  </a:cubicBezTo>
                  <a:cubicBezTo>
                    <a:pt x="2966" y="999"/>
                    <a:pt x="2966" y="999"/>
                    <a:pt x="2966" y="999"/>
                  </a:cubicBezTo>
                  <a:cubicBezTo>
                    <a:pt x="2969" y="1057"/>
                    <a:pt x="3019" y="1101"/>
                    <a:pt x="3077" y="1099"/>
                  </a:cubicBezTo>
                  <a:cubicBezTo>
                    <a:pt x="3106" y="1100"/>
                    <a:pt x="3134" y="1089"/>
                    <a:pt x="3154" y="1068"/>
                  </a:cubicBezTo>
                  <a:cubicBezTo>
                    <a:pt x="3176" y="1048"/>
                    <a:pt x="3188" y="1020"/>
                    <a:pt x="3187" y="990"/>
                  </a:cubicBezTo>
                  <a:cubicBezTo>
                    <a:pt x="3187" y="347"/>
                    <a:pt x="3187" y="347"/>
                    <a:pt x="3187" y="347"/>
                  </a:cubicBezTo>
                  <a:cubicBezTo>
                    <a:pt x="3187" y="255"/>
                    <a:pt x="3150" y="167"/>
                    <a:pt x="3085" y="102"/>
                  </a:cubicBezTo>
                  <a:cubicBezTo>
                    <a:pt x="3020" y="37"/>
                    <a:pt x="2931" y="1"/>
                    <a:pt x="2839" y="3"/>
                  </a:cubicBezTo>
                  <a:cubicBezTo>
                    <a:pt x="353" y="3"/>
                    <a:pt x="353" y="3"/>
                    <a:pt x="353" y="3"/>
                  </a:cubicBezTo>
                  <a:cubicBezTo>
                    <a:pt x="262" y="0"/>
                    <a:pt x="173" y="34"/>
                    <a:pt x="107" y="98"/>
                  </a:cubicBezTo>
                  <a:cubicBezTo>
                    <a:pt x="41" y="161"/>
                    <a:pt x="3" y="248"/>
                    <a:pt x="1" y="339"/>
                  </a:cubicBezTo>
                  <a:cubicBezTo>
                    <a:pt x="1" y="2787"/>
                    <a:pt x="1" y="2787"/>
                    <a:pt x="1" y="2787"/>
                  </a:cubicBezTo>
                  <a:cubicBezTo>
                    <a:pt x="0" y="2879"/>
                    <a:pt x="38" y="2968"/>
                    <a:pt x="105" y="3032"/>
                  </a:cubicBezTo>
                  <a:cubicBezTo>
                    <a:pt x="170" y="3096"/>
                    <a:pt x="258" y="3130"/>
                    <a:pt x="349" y="3129"/>
                  </a:cubicBezTo>
                  <a:cubicBezTo>
                    <a:pt x="1012" y="3129"/>
                    <a:pt x="1012" y="3129"/>
                    <a:pt x="1012" y="3129"/>
                  </a:cubicBezTo>
                  <a:cubicBezTo>
                    <a:pt x="1041" y="3130"/>
                    <a:pt x="1070" y="3119"/>
                    <a:pt x="1090" y="3098"/>
                  </a:cubicBezTo>
                  <a:cubicBezTo>
                    <a:pt x="1112" y="3078"/>
                    <a:pt x="1124" y="3050"/>
                    <a:pt x="1123" y="3020"/>
                  </a:cubicBezTo>
                  <a:close/>
                  <a:moveTo>
                    <a:pt x="1123" y="3020"/>
                  </a:moveTo>
                  <a:cubicBezTo>
                    <a:pt x="1123" y="3020"/>
                    <a:pt x="1123" y="3020"/>
                    <a:pt x="1123" y="30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52" name="Freeform 374"/>
            <p:cNvSpPr>
              <a:spLocks noEditPoints="1"/>
            </p:cNvSpPr>
            <p:nvPr/>
          </p:nvSpPr>
          <p:spPr bwMode="auto">
            <a:xfrm>
              <a:off x="10655300" y="3017838"/>
              <a:ext cx="217487" cy="215900"/>
            </a:xfrm>
            <a:custGeom>
              <a:avLst/>
              <a:gdLst>
                <a:gd name="T0" fmla="*/ 978 w 1882"/>
                <a:gd name="T1" fmla="*/ 1882 h 1883"/>
                <a:gd name="T2" fmla="*/ 140 w 1882"/>
                <a:gd name="T3" fmla="*/ 1324 h 1883"/>
                <a:gd name="T4" fmla="*/ 336 w 1882"/>
                <a:gd name="T5" fmla="*/ 337 h 1883"/>
                <a:gd name="T6" fmla="*/ 1323 w 1882"/>
                <a:gd name="T7" fmla="*/ 141 h 1883"/>
                <a:gd name="T8" fmla="*/ 1881 w 1882"/>
                <a:gd name="T9" fmla="*/ 979 h 1883"/>
                <a:gd name="T10" fmla="*/ 978 w 1882"/>
                <a:gd name="T11" fmla="*/ 1882 h 1883"/>
                <a:gd name="T12" fmla="*/ 978 w 1882"/>
                <a:gd name="T13" fmla="*/ 274 h 1883"/>
                <a:gd name="T14" fmla="*/ 282 w 1882"/>
                <a:gd name="T15" fmla="*/ 984 h 1883"/>
                <a:gd name="T16" fmla="*/ 989 w 1882"/>
                <a:gd name="T17" fmla="*/ 1683 h 1883"/>
                <a:gd name="T18" fmla="*/ 1691 w 1882"/>
                <a:gd name="T19" fmla="*/ 979 h 1883"/>
                <a:gd name="T20" fmla="*/ 1482 w 1882"/>
                <a:gd name="T21" fmla="*/ 478 h 1883"/>
                <a:gd name="T22" fmla="*/ 978 w 1882"/>
                <a:gd name="T23" fmla="*/ 274 h 1883"/>
                <a:gd name="T24" fmla="*/ 978 w 1882"/>
                <a:gd name="T25" fmla="*/ 274 h 1883"/>
                <a:gd name="T26" fmla="*/ 978 w 1882"/>
                <a:gd name="T27" fmla="*/ 274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2" h="1883">
                  <a:moveTo>
                    <a:pt x="978" y="1882"/>
                  </a:moveTo>
                  <a:cubicBezTo>
                    <a:pt x="612" y="1883"/>
                    <a:pt x="281" y="1662"/>
                    <a:pt x="140" y="1324"/>
                  </a:cubicBezTo>
                  <a:cubicBezTo>
                    <a:pt x="0" y="986"/>
                    <a:pt x="77" y="596"/>
                    <a:pt x="336" y="337"/>
                  </a:cubicBezTo>
                  <a:cubicBezTo>
                    <a:pt x="595" y="77"/>
                    <a:pt x="985" y="0"/>
                    <a:pt x="1323" y="141"/>
                  </a:cubicBezTo>
                  <a:cubicBezTo>
                    <a:pt x="1662" y="281"/>
                    <a:pt x="1882" y="612"/>
                    <a:pt x="1881" y="979"/>
                  </a:cubicBezTo>
                  <a:cubicBezTo>
                    <a:pt x="1880" y="1477"/>
                    <a:pt x="1477" y="1881"/>
                    <a:pt x="978" y="1882"/>
                  </a:cubicBezTo>
                  <a:close/>
                  <a:moveTo>
                    <a:pt x="978" y="274"/>
                  </a:moveTo>
                  <a:cubicBezTo>
                    <a:pt x="590" y="279"/>
                    <a:pt x="279" y="596"/>
                    <a:pt x="282" y="984"/>
                  </a:cubicBezTo>
                  <a:cubicBezTo>
                    <a:pt x="285" y="1372"/>
                    <a:pt x="601" y="1685"/>
                    <a:pt x="989" y="1683"/>
                  </a:cubicBezTo>
                  <a:cubicBezTo>
                    <a:pt x="1377" y="1682"/>
                    <a:pt x="1691" y="1367"/>
                    <a:pt x="1691" y="979"/>
                  </a:cubicBezTo>
                  <a:cubicBezTo>
                    <a:pt x="1691" y="790"/>
                    <a:pt x="1616" y="610"/>
                    <a:pt x="1482" y="478"/>
                  </a:cubicBezTo>
                  <a:cubicBezTo>
                    <a:pt x="1348" y="345"/>
                    <a:pt x="1166" y="272"/>
                    <a:pt x="978" y="274"/>
                  </a:cubicBezTo>
                  <a:close/>
                  <a:moveTo>
                    <a:pt x="978" y="274"/>
                  </a:moveTo>
                  <a:cubicBezTo>
                    <a:pt x="978" y="274"/>
                    <a:pt x="978" y="274"/>
                    <a:pt x="978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53" name="Freeform 375"/>
            <p:cNvSpPr>
              <a:spLocks noEditPoints="1"/>
            </p:cNvSpPr>
            <p:nvPr/>
          </p:nvSpPr>
          <p:spPr bwMode="auto">
            <a:xfrm>
              <a:off x="10702925" y="3067051"/>
              <a:ext cx="187325" cy="182563"/>
            </a:xfrm>
            <a:custGeom>
              <a:avLst/>
              <a:gdLst>
                <a:gd name="T0" fmla="*/ 103 w 1627"/>
                <a:gd name="T1" fmla="*/ 749 h 1603"/>
                <a:gd name="T2" fmla="*/ 33 w 1627"/>
                <a:gd name="T3" fmla="*/ 721 h 1603"/>
                <a:gd name="T4" fmla="*/ 3 w 1627"/>
                <a:gd name="T5" fmla="*/ 651 h 1603"/>
                <a:gd name="T6" fmla="*/ 186 w 1627"/>
                <a:gd name="T7" fmla="*/ 192 h 1603"/>
                <a:gd name="T8" fmla="*/ 642 w 1627"/>
                <a:gd name="T9" fmla="*/ 0 h 1603"/>
                <a:gd name="T10" fmla="*/ 744 w 1627"/>
                <a:gd name="T11" fmla="*/ 102 h 1603"/>
                <a:gd name="T12" fmla="*/ 642 w 1627"/>
                <a:gd name="T13" fmla="*/ 204 h 1603"/>
                <a:gd name="T14" fmla="*/ 331 w 1627"/>
                <a:gd name="T15" fmla="*/ 333 h 1603"/>
                <a:gd name="T16" fmla="*/ 202 w 1627"/>
                <a:gd name="T17" fmla="*/ 645 h 1603"/>
                <a:gd name="T18" fmla="*/ 176 w 1627"/>
                <a:gd name="T19" fmla="*/ 719 h 1603"/>
                <a:gd name="T20" fmla="*/ 103 w 1627"/>
                <a:gd name="T21" fmla="*/ 749 h 1603"/>
                <a:gd name="T22" fmla="*/ 1527 w 1627"/>
                <a:gd name="T23" fmla="*/ 1603 h 1603"/>
                <a:gd name="T24" fmla="*/ 1457 w 1627"/>
                <a:gd name="T25" fmla="*/ 1568 h 1603"/>
                <a:gd name="T26" fmla="*/ 1232 w 1627"/>
                <a:gd name="T27" fmla="*/ 1345 h 1603"/>
                <a:gd name="T28" fmla="*/ 1238 w 1627"/>
                <a:gd name="T29" fmla="*/ 1210 h 1603"/>
                <a:gd name="T30" fmla="*/ 1373 w 1627"/>
                <a:gd name="T31" fmla="*/ 1204 h 1603"/>
                <a:gd name="T32" fmla="*/ 1599 w 1627"/>
                <a:gd name="T33" fmla="*/ 1429 h 1603"/>
                <a:gd name="T34" fmla="*/ 1627 w 1627"/>
                <a:gd name="T35" fmla="*/ 1499 h 1603"/>
                <a:gd name="T36" fmla="*/ 1599 w 1627"/>
                <a:gd name="T37" fmla="*/ 1568 h 1603"/>
                <a:gd name="T38" fmla="*/ 1527 w 1627"/>
                <a:gd name="T39" fmla="*/ 1603 h 1603"/>
                <a:gd name="T40" fmla="*/ 1527 w 1627"/>
                <a:gd name="T41" fmla="*/ 1603 h 1603"/>
                <a:gd name="T42" fmla="*/ 1527 w 1627"/>
                <a:gd name="T43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27" h="1603">
                  <a:moveTo>
                    <a:pt x="103" y="749"/>
                  </a:moveTo>
                  <a:cubicBezTo>
                    <a:pt x="77" y="750"/>
                    <a:pt x="52" y="740"/>
                    <a:pt x="33" y="721"/>
                  </a:cubicBezTo>
                  <a:cubicBezTo>
                    <a:pt x="14" y="703"/>
                    <a:pt x="3" y="677"/>
                    <a:pt x="3" y="651"/>
                  </a:cubicBezTo>
                  <a:cubicBezTo>
                    <a:pt x="0" y="479"/>
                    <a:pt x="66" y="314"/>
                    <a:pt x="186" y="192"/>
                  </a:cubicBezTo>
                  <a:cubicBezTo>
                    <a:pt x="307" y="69"/>
                    <a:pt x="471" y="0"/>
                    <a:pt x="642" y="0"/>
                  </a:cubicBezTo>
                  <a:cubicBezTo>
                    <a:pt x="699" y="0"/>
                    <a:pt x="744" y="45"/>
                    <a:pt x="744" y="102"/>
                  </a:cubicBezTo>
                  <a:cubicBezTo>
                    <a:pt x="744" y="159"/>
                    <a:pt x="699" y="204"/>
                    <a:pt x="642" y="204"/>
                  </a:cubicBezTo>
                  <a:cubicBezTo>
                    <a:pt x="525" y="204"/>
                    <a:pt x="413" y="251"/>
                    <a:pt x="331" y="333"/>
                  </a:cubicBezTo>
                  <a:cubicBezTo>
                    <a:pt x="248" y="416"/>
                    <a:pt x="202" y="528"/>
                    <a:pt x="202" y="645"/>
                  </a:cubicBezTo>
                  <a:cubicBezTo>
                    <a:pt x="204" y="672"/>
                    <a:pt x="195" y="699"/>
                    <a:pt x="176" y="719"/>
                  </a:cubicBezTo>
                  <a:cubicBezTo>
                    <a:pt x="157" y="739"/>
                    <a:pt x="131" y="750"/>
                    <a:pt x="103" y="749"/>
                  </a:cubicBezTo>
                  <a:close/>
                  <a:moveTo>
                    <a:pt x="1527" y="1603"/>
                  </a:moveTo>
                  <a:cubicBezTo>
                    <a:pt x="1500" y="1602"/>
                    <a:pt x="1474" y="1589"/>
                    <a:pt x="1457" y="1568"/>
                  </a:cubicBezTo>
                  <a:cubicBezTo>
                    <a:pt x="1232" y="1345"/>
                    <a:pt x="1232" y="1345"/>
                    <a:pt x="1232" y="1345"/>
                  </a:cubicBezTo>
                  <a:cubicBezTo>
                    <a:pt x="1199" y="1305"/>
                    <a:pt x="1202" y="1247"/>
                    <a:pt x="1238" y="1210"/>
                  </a:cubicBezTo>
                  <a:cubicBezTo>
                    <a:pt x="1275" y="1173"/>
                    <a:pt x="1333" y="1171"/>
                    <a:pt x="1373" y="1204"/>
                  </a:cubicBezTo>
                  <a:cubicBezTo>
                    <a:pt x="1599" y="1429"/>
                    <a:pt x="1599" y="1429"/>
                    <a:pt x="1599" y="1429"/>
                  </a:cubicBezTo>
                  <a:cubicBezTo>
                    <a:pt x="1617" y="1448"/>
                    <a:pt x="1627" y="1473"/>
                    <a:pt x="1627" y="1499"/>
                  </a:cubicBezTo>
                  <a:cubicBezTo>
                    <a:pt x="1627" y="1525"/>
                    <a:pt x="1617" y="1550"/>
                    <a:pt x="1599" y="1568"/>
                  </a:cubicBezTo>
                  <a:cubicBezTo>
                    <a:pt x="1580" y="1589"/>
                    <a:pt x="1555" y="1602"/>
                    <a:pt x="1527" y="1603"/>
                  </a:cubicBezTo>
                  <a:close/>
                  <a:moveTo>
                    <a:pt x="1527" y="1603"/>
                  </a:moveTo>
                  <a:cubicBezTo>
                    <a:pt x="1527" y="1603"/>
                    <a:pt x="1527" y="1603"/>
                    <a:pt x="1527" y="16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</p:grpSp>
      <p:sp>
        <p:nvSpPr>
          <p:cNvPr id="45" name="菱形 44"/>
          <p:cNvSpPr/>
          <p:nvPr/>
        </p:nvSpPr>
        <p:spPr>
          <a:xfrm>
            <a:off x="8400215" y="1721561"/>
            <a:ext cx="2023280" cy="2023280"/>
          </a:xfrm>
          <a:prstGeom prst="diamond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宋体 CN" panose="02020400000000000000" pitchFamily="18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138236" y="2455902"/>
            <a:ext cx="552143" cy="554598"/>
            <a:chOff x="11256963" y="2903538"/>
            <a:chExt cx="357187" cy="358775"/>
          </a:xfrm>
          <a:solidFill>
            <a:schemeClr val="bg1"/>
          </a:solidFill>
        </p:grpSpPr>
        <p:sp>
          <p:nvSpPr>
            <p:cNvPr id="47" name="Freeform 379"/>
            <p:cNvSpPr>
              <a:spLocks noEditPoints="1"/>
            </p:cNvSpPr>
            <p:nvPr/>
          </p:nvSpPr>
          <p:spPr bwMode="auto">
            <a:xfrm>
              <a:off x="11256963" y="2903538"/>
              <a:ext cx="357187" cy="358775"/>
            </a:xfrm>
            <a:custGeom>
              <a:avLst/>
              <a:gdLst>
                <a:gd name="T0" fmla="*/ 2967 w 3174"/>
                <a:gd name="T1" fmla="*/ 3195 h 3195"/>
                <a:gd name="T2" fmla="*/ 1902 w 3174"/>
                <a:gd name="T3" fmla="*/ 3195 h 3195"/>
                <a:gd name="T4" fmla="*/ 1697 w 3174"/>
                <a:gd name="T5" fmla="*/ 2991 h 3195"/>
                <a:gd name="T6" fmla="*/ 1697 w 3174"/>
                <a:gd name="T7" fmla="*/ 1915 h 3195"/>
                <a:gd name="T8" fmla="*/ 1753 w 3174"/>
                <a:gd name="T9" fmla="*/ 1764 h 3195"/>
                <a:gd name="T10" fmla="*/ 1902 w 3174"/>
                <a:gd name="T11" fmla="*/ 1700 h 3195"/>
                <a:gd name="T12" fmla="*/ 2967 w 3174"/>
                <a:gd name="T13" fmla="*/ 1700 h 3195"/>
                <a:gd name="T14" fmla="*/ 3115 w 3174"/>
                <a:gd name="T15" fmla="*/ 1764 h 3195"/>
                <a:gd name="T16" fmla="*/ 3171 w 3174"/>
                <a:gd name="T17" fmla="*/ 1915 h 3195"/>
                <a:gd name="T18" fmla="*/ 3171 w 3174"/>
                <a:gd name="T19" fmla="*/ 2982 h 3195"/>
                <a:gd name="T20" fmla="*/ 3114 w 3174"/>
                <a:gd name="T21" fmla="*/ 3133 h 3195"/>
                <a:gd name="T22" fmla="*/ 2967 w 3174"/>
                <a:gd name="T23" fmla="*/ 3195 h 3195"/>
                <a:gd name="T24" fmla="*/ 1912 w 3174"/>
                <a:gd name="T25" fmla="*/ 1926 h 3195"/>
                <a:gd name="T26" fmla="*/ 1912 w 3174"/>
                <a:gd name="T27" fmla="*/ 2982 h 3195"/>
                <a:gd name="T28" fmla="*/ 2967 w 3174"/>
                <a:gd name="T29" fmla="*/ 2972 h 3195"/>
                <a:gd name="T30" fmla="*/ 2954 w 3174"/>
                <a:gd name="T31" fmla="*/ 1915 h 3195"/>
                <a:gd name="T32" fmla="*/ 1912 w 3174"/>
                <a:gd name="T33" fmla="*/ 1926 h 3195"/>
                <a:gd name="T34" fmla="*/ 2967 w 3174"/>
                <a:gd name="T35" fmla="*/ 1485 h 3195"/>
                <a:gd name="T36" fmla="*/ 1902 w 3174"/>
                <a:gd name="T37" fmla="*/ 1485 h 3195"/>
                <a:gd name="T38" fmla="*/ 1697 w 3174"/>
                <a:gd name="T39" fmla="*/ 1280 h 3195"/>
                <a:gd name="T40" fmla="*/ 1697 w 3174"/>
                <a:gd name="T41" fmla="*/ 205 h 3195"/>
                <a:gd name="T42" fmla="*/ 1902 w 3174"/>
                <a:gd name="T43" fmla="*/ 0 h 3195"/>
                <a:gd name="T44" fmla="*/ 2967 w 3174"/>
                <a:gd name="T45" fmla="*/ 0 h 3195"/>
                <a:gd name="T46" fmla="*/ 3115 w 3174"/>
                <a:gd name="T47" fmla="*/ 64 h 3195"/>
                <a:gd name="T48" fmla="*/ 3171 w 3174"/>
                <a:gd name="T49" fmla="*/ 216 h 3195"/>
                <a:gd name="T50" fmla="*/ 3171 w 3174"/>
                <a:gd name="T51" fmla="*/ 1272 h 3195"/>
                <a:gd name="T52" fmla="*/ 3114 w 3174"/>
                <a:gd name="T53" fmla="*/ 1422 h 3195"/>
                <a:gd name="T54" fmla="*/ 2967 w 3174"/>
                <a:gd name="T55" fmla="*/ 1485 h 3195"/>
                <a:gd name="T56" fmla="*/ 1912 w 3174"/>
                <a:gd name="T57" fmla="*/ 216 h 3195"/>
                <a:gd name="T58" fmla="*/ 1912 w 3174"/>
                <a:gd name="T59" fmla="*/ 1272 h 3195"/>
                <a:gd name="T60" fmla="*/ 2967 w 3174"/>
                <a:gd name="T61" fmla="*/ 1260 h 3195"/>
                <a:gd name="T62" fmla="*/ 2954 w 3174"/>
                <a:gd name="T63" fmla="*/ 205 h 3195"/>
                <a:gd name="T64" fmla="*/ 1912 w 3174"/>
                <a:gd name="T65" fmla="*/ 216 h 3195"/>
                <a:gd name="T66" fmla="*/ 1279 w 3174"/>
                <a:gd name="T67" fmla="*/ 1485 h 3195"/>
                <a:gd name="T68" fmla="*/ 214 w 3174"/>
                <a:gd name="T69" fmla="*/ 1485 h 3195"/>
                <a:gd name="T70" fmla="*/ 9 w 3174"/>
                <a:gd name="T71" fmla="*/ 1280 h 3195"/>
                <a:gd name="T72" fmla="*/ 9 w 3174"/>
                <a:gd name="T73" fmla="*/ 205 h 3195"/>
                <a:gd name="T74" fmla="*/ 214 w 3174"/>
                <a:gd name="T75" fmla="*/ 0 h 3195"/>
                <a:gd name="T76" fmla="*/ 1279 w 3174"/>
                <a:gd name="T77" fmla="*/ 0 h 3195"/>
                <a:gd name="T78" fmla="*/ 1428 w 3174"/>
                <a:gd name="T79" fmla="*/ 64 h 3195"/>
                <a:gd name="T80" fmla="*/ 1484 w 3174"/>
                <a:gd name="T81" fmla="*/ 216 h 3195"/>
                <a:gd name="T82" fmla="*/ 1484 w 3174"/>
                <a:gd name="T83" fmla="*/ 1272 h 3195"/>
                <a:gd name="T84" fmla="*/ 1427 w 3174"/>
                <a:gd name="T85" fmla="*/ 1422 h 3195"/>
                <a:gd name="T86" fmla="*/ 1279 w 3174"/>
                <a:gd name="T87" fmla="*/ 1485 h 3195"/>
                <a:gd name="T88" fmla="*/ 226 w 3174"/>
                <a:gd name="T89" fmla="*/ 216 h 3195"/>
                <a:gd name="T90" fmla="*/ 226 w 3174"/>
                <a:gd name="T91" fmla="*/ 1272 h 3195"/>
                <a:gd name="T92" fmla="*/ 1279 w 3174"/>
                <a:gd name="T93" fmla="*/ 1260 h 3195"/>
                <a:gd name="T94" fmla="*/ 1269 w 3174"/>
                <a:gd name="T95" fmla="*/ 205 h 3195"/>
                <a:gd name="T96" fmla="*/ 226 w 3174"/>
                <a:gd name="T97" fmla="*/ 216 h 3195"/>
                <a:gd name="T98" fmla="*/ 1385 w 3174"/>
                <a:gd name="T99" fmla="*/ 2560 h 3195"/>
                <a:gd name="T100" fmla="*/ 114 w 3174"/>
                <a:gd name="T101" fmla="*/ 2560 h 3195"/>
                <a:gd name="T102" fmla="*/ 33 w 3174"/>
                <a:gd name="T103" fmla="*/ 2528 h 3195"/>
                <a:gd name="T104" fmla="*/ 1 w 3174"/>
                <a:gd name="T105" fmla="*/ 2448 h 3195"/>
                <a:gd name="T106" fmla="*/ 34 w 3174"/>
                <a:gd name="T107" fmla="*/ 2368 h 3195"/>
                <a:gd name="T108" fmla="*/ 114 w 3174"/>
                <a:gd name="T109" fmla="*/ 2335 h 3195"/>
                <a:gd name="T110" fmla="*/ 1385 w 3174"/>
                <a:gd name="T111" fmla="*/ 2335 h 3195"/>
                <a:gd name="T112" fmla="*/ 1465 w 3174"/>
                <a:gd name="T113" fmla="*/ 2368 h 3195"/>
                <a:gd name="T114" fmla="*/ 1498 w 3174"/>
                <a:gd name="T115" fmla="*/ 2448 h 3195"/>
                <a:gd name="T116" fmla="*/ 1465 w 3174"/>
                <a:gd name="T117" fmla="*/ 2527 h 3195"/>
                <a:gd name="T118" fmla="*/ 1385 w 3174"/>
                <a:gd name="T119" fmla="*/ 2560 h 3195"/>
                <a:gd name="T120" fmla="*/ 1385 w 3174"/>
                <a:gd name="T121" fmla="*/ 2560 h 3195"/>
                <a:gd name="T122" fmla="*/ 1385 w 3174"/>
                <a:gd name="T123" fmla="*/ 2560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74" h="3195">
                  <a:moveTo>
                    <a:pt x="2967" y="3195"/>
                  </a:moveTo>
                  <a:cubicBezTo>
                    <a:pt x="1902" y="3195"/>
                    <a:pt x="1902" y="3195"/>
                    <a:pt x="1902" y="3195"/>
                  </a:cubicBezTo>
                  <a:cubicBezTo>
                    <a:pt x="1788" y="3195"/>
                    <a:pt x="1697" y="3104"/>
                    <a:pt x="1697" y="2991"/>
                  </a:cubicBezTo>
                  <a:cubicBezTo>
                    <a:pt x="1697" y="1915"/>
                    <a:pt x="1697" y="1915"/>
                    <a:pt x="1697" y="1915"/>
                  </a:cubicBezTo>
                  <a:cubicBezTo>
                    <a:pt x="1694" y="1859"/>
                    <a:pt x="1714" y="1805"/>
                    <a:pt x="1753" y="1764"/>
                  </a:cubicBezTo>
                  <a:cubicBezTo>
                    <a:pt x="1792" y="1723"/>
                    <a:pt x="1845" y="1700"/>
                    <a:pt x="1902" y="1700"/>
                  </a:cubicBezTo>
                  <a:cubicBezTo>
                    <a:pt x="2967" y="1700"/>
                    <a:pt x="2967" y="1700"/>
                    <a:pt x="2967" y="1700"/>
                  </a:cubicBezTo>
                  <a:cubicBezTo>
                    <a:pt x="3023" y="1700"/>
                    <a:pt x="3076" y="1723"/>
                    <a:pt x="3115" y="1764"/>
                  </a:cubicBezTo>
                  <a:cubicBezTo>
                    <a:pt x="3154" y="1805"/>
                    <a:pt x="3174" y="1859"/>
                    <a:pt x="3171" y="1915"/>
                  </a:cubicBezTo>
                  <a:cubicBezTo>
                    <a:pt x="3171" y="2982"/>
                    <a:pt x="3171" y="2982"/>
                    <a:pt x="3171" y="2982"/>
                  </a:cubicBezTo>
                  <a:cubicBezTo>
                    <a:pt x="3174" y="3038"/>
                    <a:pt x="3153" y="3092"/>
                    <a:pt x="3114" y="3133"/>
                  </a:cubicBezTo>
                  <a:cubicBezTo>
                    <a:pt x="3076" y="3173"/>
                    <a:pt x="3022" y="3195"/>
                    <a:pt x="2967" y="3195"/>
                  </a:cubicBezTo>
                  <a:close/>
                  <a:moveTo>
                    <a:pt x="1912" y="1926"/>
                  </a:moveTo>
                  <a:cubicBezTo>
                    <a:pt x="1912" y="2982"/>
                    <a:pt x="1912" y="2982"/>
                    <a:pt x="1912" y="2982"/>
                  </a:cubicBezTo>
                  <a:cubicBezTo>
                    <a:pt x="2967" y="2972"/>
                    <a:pt x="2967" y="2972"/>
                    <a:pt x="2967" y="2972"/>
                  </a:cubicBezTo>
                  <a:cubicBezTo>
                    <a:pt x="2954" y="1915"/>
                    <a:pt x="2954" y="1915"/>
                    <a:pt x="2954" y="1915"/>
                  </a:cubicBezTo>
                  <a:lnTo>
                    <a:pt x="1912" y="1926"/>
                  </a:lnTo>
                  <a:close/>
                  <a:moveTo>
                    <a:pt x="2967" y="1485"/>
                  </a:moveTo>
                  <a:cubicBezTo>
                    <a:pt x="1902" y="1485"/>
                    <a:pt x="1902" y="1485"/>
                    <a:pt x="1902" y="1485"/>
                  </a:cubicBezTo>
                  <a:cubicBezTo>
                    <a:pt x="1788" y="1485"/>
                    <a:pt x="1697" y="1394"/>
                    <a:pt x="1697" y="1280"/>
                  </a:cubicBezTo>
                  <a:cubicBezTo>
                    <a:pt x="1697" y="205"/>
                    <a:pt x="1697" y="205"/>
                    <a:pt x="1697" y="205"/>
                  </a:cubicBezTo>
                  <a:cubicBezTo>
                    <a:pt x="1697" y="92"/>
                    <a:pt x="1788" y="0"/>
                    <a:pt x="1902" y="0"/>
                  </a:cubicBezTo>
                  <a:cubicBezTo>
                    <a:pt x="2967" y="0"/>
                    <a:pt x="2967" y="0"/>
                    <a:pt x="2967" y="0"/>
                  </a:cubicBezTo>
                  <a:cubicBezTo>
                    <a:pt x="3023" y="0"/>
                    <a:pt x="3076" y="23"/>
                    <a:pt x="3115" y="64"/>
                  </a:cubicBezTo>
                  <a:cubicBezTo>
                    <a:pt x="3154" y="105"/>
                    <a:pt x="3174" y="159"/>
                    <a:pt x="3171" y="216"/>
                  </a:cubicBezTo>
                  <a:cubicBezTo>
                    <a:pt x="3171" y="1272"/>
                    <a:pt x="3171" y="1272"/>
                    <a:pt x="3171" y="1272"/>
                  </a:cubicBezTo>
                  <a:cubicBezTo>
                    <a:pt x="3174" y="1328"/>
                    <a:pt x="3153" y="1382"/>
                    <a:pt x="3114" y="1422"/>
                  </a:cubicBezTo>
                  <a:cubicBezTo>
                    <a:pt x="3076" y="1463"/>
                    <a:pt x="3022" y="1485"/>
                    <a:pt x="2967" y="1485"/>
                  </a:cubicBezTo>
                  <a:close/>
                  <a:moveTo>
                    <a:pt x="1912" y="216"/>
                  </a:moveTo>
                  <a:cubicBezTo>
                    <a:pt x="1912" y="1272"/>
                    <a:pt x="1912" y="1272"/>
                    <a:pt x="1912" y="1272"/>
                  </a:cubicBezTo>
                  <a:cubicBezTo>
                    <a:pt x="2967" y="1260"/>
                    <a:pt x="2967" y="1260"/>
                    <a:pt x="2967" y="1260"/>
                  </a:cubicBezTo>
                  <a:cubicBezTo>
                    <a:pt x="2954" y="205"/>
                    <a:pt x="2954" y="205"/>
                    <a:pt x="2954" y="205"/>
                  </a:cubicBezTo>
                  <a:lnTo>
                    <a:pt x="1912" y="216"/>
                  </a:lnTo>
                  <a:close/>
                  <a:moveTo>
                    <a:pt x="1279" y="1485"/>
                  </a:moveTo>
                  <a:cubicBezTo>
                    <a:pt x="214" y="1485"/>
                    <a:pt x="214" y="1485"/>
                    <a:pt x="214" y="1485"/>
                  </a:cubicBezTo>
                  <a:cubicBezTo>
                    <a:pt x="101" y="1485"/>
                    <a:pt x="9" y="1394"/>
                    <a:pt x="9" y="1280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9" y="92"/>
                    <a:pt x="101" y="0"/>
                    <a:pt x="214" y="0"/>
                  </a:cubicBezTo>
                  <a:cubicBezTo>
                    <a:pt x="1279" y="0"/>
                    <a:pt x="1279" y="0"/>
                    <a:pt x="1279" y="0"/>
                  </a:cubicBezTo>
                  <a:cubicBezTo>
                    <a:pt x="1335" y="0"/>
                    <a:pt x="1389" y="23"/>
                    <a:pt x="1428" y="64"/>
                  </a:cubicBezTo>
                  <a:cubicBezTo>
                    <a:pt x="1466" y="105"/>
                    <a:pt x="1487" y="159"/>
                    <a:pt x="1484" y="216"/>
                  </a:cubicBezTo>
                  <a:cubicBezTo>
                    <a:pt x="1484" y="1272"/>
                    <a:pt x="1484" y="1272"/>
                    <a:pt x="1484" y="1272"/>
                  </a:cubicBezTo>
                  <a:cubicBezTo>
                    <a:pt x="1486" y="1328"/>
                    <a:pt x="1465" y="1382"/>
                    <a:pt x="1427" y="1422"/>
                  </a:cubicBezTo>
                  <a:cubicBezTo>
                    <a:pt x="1388" y="1463"/>
                    <a:pt x="1335" y="1485"/>
                    <a:pt x="1279" y="1485"/>
                  </a:cubicBezTo>
                  <a:close/>
                  <a:moveTo>
                    <a:pt x="226" y="216"/>
                  </a:moveTo>
                  <a:cubicBezTo>
                    <a:pt x="226" y="1272"/>
                    <a:pt x="226" y="1272"/>
                    <a:pt x="226" y="1272"/>
                  </a:cubicBezTo>
                  <a:cubicBezTo>
                    <a:pt x="1279" y="1260"/>
                    <a:pt x="1279" y="1260"/>
                    <a:pt x="1279" y="1260"/>
                  </a:cubicBezTo>
                  <a:cubicBezTo>
                    <a:pt x="1269" y="205"/>
                    <a:pt x="1269" y="205"/>
                    <a:pt x="1269" y="205"/>
                  </a:cubicBezTo>
                  <a:lnTo>
                    <a:pt x="226" y="216"/>
                  </a:lnTo>
                  <a:close/>
                  <a:moveTo>
                    <a:pt x="1385" y="2560"/>
                  </a:moveTo>
                  <a:cubicBezTo>
                    <a:pt x="114" y="2560"/>
                    <a:pt x="114" y="2560"/>
                    <a:pt x="114" y="2560"/>
                  </a:cubicBezTo>
                  <a:cubicBezTo>
                    <a:pt x="84" y="2561"/>
                    <a:pt x="55" y="2549"/>
                    <a:pt x="33" y="2528"/>
                  </a:cubicBezTo>
                  <a:cubicBezTo>
                    <a:pt x="12" y="2507"/>
                    <a:pt x="0" y="2478"/>
                    <a:pt x="1" y="2448"/>
                  </a:cubicBezTo>
                  <a:cubicBezTo>
                    <a:pt x="1" y="2418"/>
                    <a:pt x="13" y="2389"/>
                    <a:pt x="34" y="2368"/>
                  </a:cubicBezTo>
                  <a:cubicBezTo>
                    <a:pt x="55" y="2347"/>
                    <a:pt x="84" y="2335"/>
                    <a:pt x="114" y="2335"/>
                  </a:cubicBezTo>
                  <a:cubicBezTo>
                    <a:pt x="1385" y="2335"/>
                    <a:pt x="1385" y="2335"/>
                    <a:pt x="1385" y="2335"/>
                  </a:cubicBezTo>
                  <a:cubicBezTo>
                    <a:pt x="1415" y="2335"/>
                    <a:pt x="1444" y="2347"/>
                    <a:pt x="1465" y="2368"/>
                  </a:cubicBezTo>
                  <a:cubicBezTo>
                    <a:pt x="1486" y="2389"/>
                    <a:pt x="1498" y="2418"/>
                    <a:pt x="1498" y="2448"/>
                  </a:cubicBezTo>
                  <a:cubicBezTo>
                    <a:pt x="1498" y="2478"/>
                    <a:pt x="1486" y="2506"/>
                    <a:pt x="1465" y="2527"/>
                  </a:cubicBezTo>
                  <a:cubicBezTo>
                    <a:pt x="1444" y="2549"/>
                    <a:pt x="1415" y="2560"/>
                    <a:pt x="1385" y="2560"/>
                  </a:cubicBezTo>
                  <a:close/>
                  <a:moveTo>
                    <a:pt x="1385" y="2560"/>
                  </a:moveTo>
                  <a:cubicBezTo>
                    <a:pt x="1385" y="2560"/>
                    <a:pt x="1385" y="2560"/>
                    <a:pt x="1385" y="25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48" name="Freeform 380"/>
            <p:cNvSpPr>
              <a:spLocks noEditPoints="1"/>
            </p:cNvSpPr>
            <p:nvPr/>
          </p:nvSpPr>
          <p:spPr bwMode="auto">
            <a:xfrm>
              <a:off x="11328400" y="3094038"/>
              <a:ext cx="25400" cy="168275"/>
            </a:xfrm>
            <a:custGeom>
              <a:avLst/>
              <a:gdLst>
                <a:gd name="T0" fmla="*/ 112 w 226"/>
                <a:gd name="T1" fmla="*/ 1493 h 1493"/>
                <a:gd name="T2" fmla="*/ 33 w 226"/>
                <a:gd name="T3" fmla="*/ 1460 h 1493"/>
                <a:gd name="T4" fmla="*/ 0 w 226"/>
                <a:gd name="T5" fmla="*/ 1381 h 1493"/>
                <a:gd name="T6" fmla="*/ 0 w 226"/>
                <a:gd name="T7" fmla="*/ 113 h 1493"/>
                <a:gd name="T8" fmla="*/ 33 w 226"/>
                <a:gd name="T9" fmla="*/ 33 h 1493"/>
                <a:gd name="T10" fmla="*/ 112 w 226"/>
                <a:gd name="T11" fmla="*/ 0 h 1493"/>
                <a:gd name="T12" fmla="*/ 193 w 226"/>
                <a:gd name="T13" fmla="*/ 33 h 1493"/>
                <a:gd name="T14" fmla="*/ 225 w 226"/>
                <a:gd name="T15" fmla="*/ 113 h 1493"/>
                <a:gd name="T16" fmla="*/ 225 w 226"/>
                <a:gd name="T17" fmla="*/ 1381 h 1493"/>
                <a:gd name="T18" fmla="*/ 192 w 226"/>
                <a:gd name="T19" fmla="*/ 1460 h 1493"/>
                <a:gd name="T20" fmla="*/ 112 w 226"/>
                <a:gd name="T21" fmla="*/ 1493 h 1493"/>
                <a:gd name="T22" fmla="*/ 112 w 226"/>
                <a:gd name="T23" fmla="*/ 1493 h 1493"/>
                <a:gd name="T24" fmla="*/ 112 w 226"/>
                <a:gd name="T25" fmla="*/ 149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1493">
                  <a:moveTo>
                    <a:pt x="112" y="1493"/>
                  </a:moveTo>
                  <a:cubicBezTo>
                    <a:pt x="83" y="1493"/>
                    <a:pt x="54" y="1481"/>
                    <a:pt x="33" y="1460"/>
                  </a:cubicBezTo>
                  <a:cubicBezTo>
                    <a:pt x="12" y="1439"/>
                    <a:pt x="0" y="1411"/>
                    <a:pt x="0" y="138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83"/>
                    <a:pt x="12" y="54"/>
                    <a:pt x="33" y="33"/>
                  </a:cubicBezTo>
                  <a:cubicBezTo>
                    <a:pt x="54" y="12"/>
                    <a:pt x="83" y="0"/>
                    <a:pt x="112" y="0"/>
                  </a:cubicBezTo>
                  <a:cubicBezTo>
                    <a:pt x="143" y="0"/>
                    <a:pt x="172" y="11"/>
                    <a:pt x="193" y="33"/>
                  </a:cubicBezTo>
                  <a:cubicBezTo>
                    <a:pt x="214" y="54"/>
                    <a:pt x="226" y="83"/>
                    <a:pt x="225" y="113"/>
                  </a:cubicBezTo>
                  <a:cubicBezTo>
                    <a:pt x="225" y="1381"/>
                    <a:pt x="225" y="1381"/>
                    <a:pt x="225" y="1381"/>
                  </a:cubicBezTo>
                  <a:cubicBezTo>
                    <a:pt x="225" y="1411"/>
                    <a:pt x="213" y="1439"/>
                    <a:pt x="192" y="1460"/>
                  </a:cubicBezTo>
                  <a:cubicBezTo>
                    <a:pt x="171" y="1481"/>
                    <a:pt x="142" y="1493"/>
                    <a:pt x="112" y="1493"/>
                  </a:cubicBezTo>
                  <a:close/>
                  <a:moveTo>
                    <a:pt x="112" y="1493"/>
                  </a:moveTo>
                  <a:cubicBezTo>
                    <a:pt x="112" y="1493"/>
                    <a:pt x="112" y="1493"/>
                    <a:pt x="112" y="14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</p:grpSp>
      <p:sp>
        <p:nvSpPr>
          <p:cNvPr id="40" name="菱形 39"/>
          <p:cNvSpPr/>
          <p:nvPr/>
        </p:nvSpPr>
        <p:spPr>
          <a:xfrm>
            <a:off x="1768507" y="1721561"/>
            <a:ext cx="2023280" cy="2023280"/>
          </a:xfrm>
          <a:prstGeom prst="diamond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宋体 CN" panose="02020400000000000000" pitchFamily="18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501621" y="2455902"/>
            <a:ext cx="557052" cy="554597"/>
            <a:chOff x="4921250" y="3621088"/>
            <a:chExt cx="360363" cy="358775"/>
          </a:xfrm>
          <a:solidFill>
            <a:schemeClr val="bg1"/>
          </a:solidFill>
        </p:grpSpPr>
        <p:sp>
          <p:nvSpPr>
            <p:cNvPr id="42" name="Freeform 419"/>
            <p:cNvSpPr>
              <a:spLocks noEditPoints="1"/>
            </p:cNvSpPr>
            <p:nvPr/>
          </p:nvSpPr>
          <p:spPr bwMode="auto">
            <a:xfrm>
              <a:off x="5003800" y="3621088"/>
              <a:ext cx="277813" cy="304800"/>
            </a:xfrm>
            <a:custGeom>
              <a:avLst/>
              <a:gdLst>
                <a:gd name="T0" fmla="*/ 2136 w 2443"/>
                <a:gd name="T1" fmla="*/ 0 h 2695"/>
                <a:gd name="T2" fmla="*/ 307 w 2443"/>
                <a:gd name="T3" fmla="*/ 0 h 2695"/>
                <a:gd name="T4" fmla="*/ 0 w 2443"/>
                <a:gd name="T5" fmla="*/ 307 h 2695"/>
                <a:gd name="T6" fmla="*/ 0 w 2443"/>
                <a:gd name="T7" fmla="*/ 573 h 2695"/>
                <a:gd name="T8" fmla="*/ 205 w 2443"/>
                <a:gd name="T9" fmla="*/ 573 h 2695"/>
                <a:gd name="T10" fmla="*/ 205 w 2443"/>
                <a:gd name="T11" fmla="*/ 307 h 2695"/>
                <a:gd name="T12" fmla="*/ 307 w 2443"/>
                <a:gd name="T13" fmla="*/ 205 h 2695"/>
                <a:gd name="T14" fmla="*/ 2136 w 2443"/>
                <a:gd name="T15" fmla="*/ 205 h 2695"/>
                <a:gd name="T16" fmla="*/ 2239 w 2443"/>
                <a:gd name="T17" fmla="*/ 307 h 2695"/>
                <a:gd name="T18" fmla="*/ 2239 w 2443"/>
                <a:gd name="T19" fmla="*/ 2390 h 2695"/>
                <a:gd name="T20" fmla="*/ 2208 w 2443"/>
                <a:gd name="T21" fmla="*/ 2462 h 2695"/>
                <a:gd name="T22" fmla="*/ 2136 w 2443"/>
                <a:gd name="T23" fmla="*/ 2490 h 2695"/>
                <a:gd name="T24" fmla="*/ 1610 w 2443"/>
                <a:gd name="T25" fmla="*/ 2490 h 2695"/>
                <a:gd name="T26" fmla="*/ 1610 w 2443"/>
                <a:gd name="T27" fmla="*/ 2695 h 2695"/>
                <a:gd name="T28" fmla="*/ 2136 w 2443"/>
                <a:gd name="T29" fmla="*/ 2695 h 2695"/>
                <a:gd name="T30" fmla="*/ 2443 w 2443"/>
                <a:gd name="T31" fmla="*/ 2390 h 2695"/>
                <a:gd name="T32" fmla="*/ 2443 w 2443"/>
                <a:gd name="T33" fmla="*/ 307 h 2695"/>
                <a:gd name="T34" fmla="*/ 2136 w 2443"/>
                <a:gd name="T35" fmla="*/ 0 h 2695"/>
                <a:gd name="T36" fmla="*/ 2136 w 2443"/>
                <a:gd name="T37" fmla="*/ 0 h 2695"/>
                <a:gd name="T38" fmla="*/ 2136 w 2443"/>
                <a:gd name="T39" fmla="*/ 0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43" h="2695">
                  <a:moveTo>
                    <a:pt x="2136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138" y="0"/>
                    <a:pt x="0" y="138"/>
                    <a:pt x="0" y="307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05" y="573"/>
                    <a:pt x="205" y="573"/>
                    <a:pt x="205" y="573"/>
                  </a:cubicBezTo>
                  <a:cubicBezTo>
                    <a:pt x="205" y="307"/>
                    <a:pt x="205" y="307"/>
                    <a:pt x="205" y="307"/>
                  </a:cubicBezTo>
                  <a:cubicBezTo>
                    <a:pt x="205" y="251"/>
                    <a:pt x="251" y="205"/>
                    <a:pt x="307" y="205"/>
                  </a:cubicBezTo>
                  <a:cubicBezTo>
                    <a:pt x="2136" y="205"/>
                    <a:pt x="2136" y="205"/>
                    <a:pt x="2136" y="205"/>
                  </a:cubicBezTo>
                  <a:cubicBezTo>
                    <a:pt x="2193" y="205"/>
                    <a:pt x="2239" y="251"/>
                    <a:pt x="2239" y="307"/>
                  </a:cubicBezTo>
                  <a:cubicBezTo>
                    <a:pt x="2239" y="2390"/>
                    <a:pt x="2239" y="2390"/>
                    <a:pt x="2239" y="2390"/>
                  </a:cubicBezTo>
                  <a:cubicBezTo>
                    <a:pt x="2239" y="2417"/>
                    <a:pt x="2228" y="2443"/>
                    <a:pt x="2208" y="2462"/>
                  </a:cubicBezTo>
                  <a:cubicBezTo>
                    <a:pt x="2189" y="2481"/>
                    <a:pt x="2163" y="2491"/>
                    <a:pt x="2136" y="2490"/>
                  </a:cubicBezTo>
                  <a:cubicBezTo>
                    <a:pt x="1610" y="2490"/>
                    <a:pt x="1610" y="2490"/>
                    <a:pt x="1610" y="2490"/>
                  </a:cubicBezTo>
                  <a:cubicBezTo>
                    <a:pt x="1610" y="2695"/>
                    <a:pt x="1610" y="2695"/>
                    <a:pt x="1610" y="2695"/>
                  </a:cubicBezTo>
                  <a:cubicBezTo>
                    <a:pt x="2136" y="2695"/>
                    <a:pt x="2136" y="2695"/>
                    <a:pt x="2136" y="2695"/>
                  </a:cubicBezTo>
                  <a:cubicBezTo>
                    <a:pt x="2305" y="2695"/>
                    <a:pt x="2442" y="2559"/>
                    <a:pt x="2443" y="2390"/>
                  </a:cubicBezTo>
                  <a:cubicBezTo>
                    <a:pt x="2443" y="307"/>
                    <a:pt x="2443" y="307"/>
                    <a:pt x="2443" y="307"/>
                  </a:cubicBezTo>
                  <a:cubicBezTo>
                    <a:pt x="2443" y="138"/>
                    <a:pt x="2306" y="0"/>
                    <a:pt x="2136" y="0"/>
                  </a:cubicBezTo>
                  <a:close/>
                  <a:moveTo>
                    <a:pt x="2136" y="0"/>
                  </a:moveTo>
                  <a:cubicBezTo>
                    <a:pt x="2136" y="0"/>
                    <a:pt x="2136" y="0"/>
                    <a:pt x="213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43" name="Freeform 420"/>
            <p:cNvSpPr>
              <a:spLocks noEditPoints="1"/>
            </p:cNvSpPr>
            <p:nvPr/>
          </p:nvSpPr>
          <p:spPr bwMode="auto">
            <a:xfrm>
              <a:off x="4921250" y="3675063"/>
              <a:ext cx="277813" cy="304800"/>
            </a:xfrm>
            <a:custGeom>
              <a:avLst/>
              <a:gdLst>
                <a:gd name="T0" fmla="*/ 2136 w 2443"/>
                <a:gd name="T1" fmla="*/ 2695 h 2695"/>
                <a:gd name="T2" fmla="*/ 307 w 2443"/>
                <a:gd name="T3" fmla="*/ 2695 h 2695"/>
                <a:gd name="T4" fmla="*/ 0 w 2443"/>
                <a:gd name="T5" fmla="*/ 2388 h 2695"/>
                <a:gd name="T6" fmla="*/ 0 w 2443"/>
                <a:gd name="T7" fmla="*/ 305 h 2695"/>
                <a:gd name="T8" fmla="*/ 307 w 2443"/>
                <a:gd name="T9" fmla="*/ 0 h 2695"/>
                <a:gd name="T10" fmla="*/ 2136 w 2443"/>
                <a:gd name="T11" fmla="*/ 0 h 2695"/>
                <a:gd name="T12" fmla="*/ 2443 w 2443"/>
                <a:gd name="T13" fmla="*/ 305 h 2695"/>
                <a:gd name="T14" fmla="*/ 2443 w 2443"/>
                <a:gd name="T15" fmla="*/ 2388 h 2695"/>
                <a:gd name="T16" fmla="*/ 2136 w 2443"/>
                <a:gd name="T17" fmla="*/ 2695 h 2695"/>
                <a:gd name="T18" fmla="*/ 307 w 2443"/>
                <a:gd name="T19" fmla="*/ 205 h 2695"/>
                <a:gd name="T20" fmla="*/ 235 w 2443"/>
                <a:gd name="T21" fmla="*/ 233 h 2695"/>
                <a:gd name="T22" fmla="*/ 205 w 2443"/>
                <a:gd name="T23" fmla="*/ 305 h 2695"/>
                <a:gd name="T24" fmla="*/ 205 w 2443"/>
                <a:gd name="T25" fmla="*/ 2388 h 2695"/>
                <a:gd name="T26" fmla="*/ 307 w 2443"/>
                <a:gd name="T27" fmla="*/ 2490 h 2695"/>
                <a:gd name="T28" fmla="*/ 2136 w 2443"/>
                <a:gd name="T29" fmla="*/ 2490 h 2695"/>
                <a:gd name="T30" fmla="*/ 2238 w 2443"/>
                <a:gd name="T31" fmla="*/ 2388 h 2695"/>
                <a:gd name="T32" fmla="*/ 2238 w 2443"/>
                <a:gd name="T33" fmla="*/ 305 h 2695"/>
                <a:gd name="T34" fmla="*/ 2136 w 2443"/>
                <a:gd name="T35" fmla="*/ 205 h 2695"/>
                <a:gd name="T36" fmla="*/ 307 w 2443"/>
                <a:gd name="T37" fmla="*/ 205 h 2695"/>
                <a:gd name="T38" fmla="*/ 307 w 2443"/>
                <a:gd name="T39" fmla="*/ 205 h 2695"/>
                <a:gd name="T40" fmla="*/ 307 w 2443"/>
                <a:gd name="T41" fmla="*/ 205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3" h="2695">
                  <a:moveTo>
                    <a:pt x="2136" y="2695"/>
                  </a:moveTo>
                  <a:cubicBezTo>
                    <a:pt x="307" y="2695"/>
                    <a:pt x="307" y="2695"/>
                    <a:pt x="307" y="2695"/>
                  </a:cubicBezTo>
                  <a:cubicBezTo>
                    <a:pt x="138" y="2695"/>
                    <a:pt x="0" y="2558"/>
                    <a:pt x="0" y="2388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" y="136"/>
                    <a:pt x="138" y="0"/>
                    <a:pt x="307" y="0"/>
                  </a:cubicBezTo>
                  <a:cubicBezTo>
                    <a:pt x="2136" y="0"/>
                    <a:pt x="2136" y="0"/>
                    <a:pt x="2136" y="0"/>
                  </a:cubicBezTo>
                  <a:cubicBezTo>
                    <a:pt x="2305" y="0"/>
                    <a:pt x="2442" y="136"/>
                    <a:pt x="2443" y="305"/>
                  </a:cubicBezTo>
                  <a:cubicBezTo>
                    <a:pt x="2443" y="2388"/>
                    <a:pt x="2443" y="2388"/>
                    <a:pt x="2443" y="2388"/>
                  </a:cubicBezTo>
                  <a:cubicBezTo>
                    <a:pt x="2443" y="2558"/>
                    <a:pt x="2306" y="2695"/>
                    <a:pt x="2136" y="2695"/>
                  </a:cubicBezTo>
                  <a:close/>
                  <a:moveTo>
                    <a:pt x="307" y="205"/>
                  </a:moveTo>
                  <a:cubicBezTo>
                    <a:pt x="280" y="204"/>
                    <a:pt x="254" y="215"/>
                    <a:pt x="235" y="233"/>
                  </a:cubicBezTo>
                  <a:cubicBezTo>
                    <a:pt x="216" y="252"/>
                    <a:pt x="205" y="278"/>
                    <a:pt x="205" y="305"/>
                  </a:cubicBezTo>
                  <a:cubicBezTo>
                    <a:pt x="205" y="2388"/>
                    <a:pt x="205" y="2388"/>
                    <a:pt x="205" y="2388"/>
                  </a:cubicBezTo>
                  <a:cubicBezTo>
                    <a:pt x="205" y="2445"/>
                    <a:pt x="251" y="2490"/>
                    <a:pt x="307" y="2490"/>
                  </a:cubicBezTo>
                  <a:cubicBezTo>
                    <a:pt x="2136" y="2490"/>
                    <a:pt x="2136" y="2490"/>
                    <a:pt x="2136" y="2490"/>
                  </a:cubicBezTo>
                  <a:cubicBezTo>
                    <a:pt x="2193" y="2490"/>
                    <a:pt x="2238" y="2445"/>
                    <a:pt x="2238" y="2388"/>
                  </a:cubicBezTo>
                  <a:cubicBezTo>
                    <a:pt x="2238" y="305"/>
                    <a:pt x="2238" y="305"/>
                    <a:pt x="2238" y="305"/>
                  </a:cubicBezTo>
                  <a:cubicBezTo>
                    <a:pt x="2237" y="249"/>
                    <a:pt x="2192" y="205"/>
                    <a:pt x="2136" y="205"/>
                  </a:cubicBezTo>
                  <a:lnTo>
                    <a:pt x="307" y="205"/>
                  </a:lnTo>
                  <a:close/>
                  <a:moveTo>
                    <a:pt x="307" y="205"/>
                  </a:moveTo>
                  <a:cubicBezTo>
                    <a:pt x="307" y="205"/>
                    <a:pt x="307" y="205"/>
                    <a:pt x="307" y="20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44" name="Freeform 421"/>
            <p:cNvSpPr>
              <a:spLocks noEditPoints="1"/>
            </p:cNvSpPr>
            <p:nvPr/>
          </p:nvSpPr>
          <p:spPr bwMode="auto">
            <a:xfrm>
              <a:off x="4973638" y="3744913"/>
              <a:ext cx="173038" cy="163513"/>
            </a:xfrm>
            <a:custGeom>
              <a:avLst/>
              <a:gdLst>
                <a:gd name="T0" fmla="*/ 1419 w 1521"/>
                <a:gd name="T1" fmla="*/ 204 h 1444"/>
                <a:gd name="T2" fmla="*/ 102 w 1521"/>
                <a:gd name="T3" fmla="*/ 204 h 1444"/>
                <a:gd name="T4" fmla="*/ 0 w 1521"/>
                <a:gd name="T5" fmla="*/ 102 h 1444"/>
                <a:gd name="T6" fmla="*/ 102 w 1521"/>
                <a:gd name="T7" fmla="*/ 0 h 1444"/>
                <a:gd name="T8" fmla="*/ 1419 w 1521"/>
                <a:gd name="T9" fmla="*/ 0 h 1444"/>
                <a:gd name="T10" fmla="*/ 1521 w 1521"/>
                <a:gd name="T11" fmla="*/ 102 h 1444"/>
                <a:gd name="T12" fmla="*/ 1419 w 1521"/>
                <a:gd name="T13" fmla="*/ 204 h 1444"/>
                <a:gd name="T14" fmla="*/ 1419 w 1521"/>
                <a:gd name="T15" fmla="*/ 825 h 1444"/>
                <a:gd name="T16" fmla="*/ 102 w 1521"/>
                <a:gd name="T17" fmla="*/ 825 h 1444"/>
                <a:gd name="T18" fmla="*/ 0 w 1521"/>
                <a:gd name="T19" fmla="*/ 723 h 1444"/>
                <a:gd name="T20" fmla="*/ 102 w 1521"/>
                <a:gd name="T21" fmla="*/ 620 h 1444"/>
                <a:gd name="T22" fmla="*/ 1419 w 1521"/>
                <a:gd name="T23" fmla="*/ 620 h 1444"/>
                <a:gd name="T24" fmla="*/ 1521 w 1521"/>
                <a:gd name="T25" fmla="*/ 723 h 1444"/>
                <a:gd name="T26" fmla="*/ 1419 w 1521"/>
                <a:gd name="T27" fmla="*/ 825 h 1444"/>
                <a:gd name="T28" fmla="*/ 1419 w 1521"/>
                <a:gd name="T29" fmla="*/ 1444 h 1444"/>
                <a:gd name="T30" fmla="*/ 102 w 1521"/>
                <a:gd name="T31" fmla="*/ 1444 h 1444"/>
                <a:gd name="T32" fmla="*/ 0 w 1521"/>
                <a:gd name="T33" fmla="*/ 1341 h 1444"/>
                <a:gd name="T34" fmla="*/ 102 w 1521"/>
                <a:gd name="T35" fmla="*/ 1239 h 1444"/>
                <a:gd name="T36" fmla="*/ 1419 w 1521"/>
                <a:gd name="T37" fmla="*/ 1239 h 1444"/>
                <a:gd name="T38" fmla="*/ 1521 w 1521"/>
                <a:gd name="T39" fmla="*/ 1341 h 1444"/>
                <a:gd name="T40" fmla="*/ 1419 w 1521"/>
                <a:gd name="T41" fmla="*/ 1444 h 1444"/>
                <a:gd name="T42" fmla="*/ 1419 w 1521"/>
                <a:gd name="T43" fmla="*/ 1444 h 1444"/>
                <a:gd name="T44" fmla="*/ 1419 w 1521"/>
                <a:gd name="T45" fmla="*/ 1444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1" h="1444">
                  <a:moveTo>
                    <a:pt x="1419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46" y="204"/>
                    <a:pt x="0" y="159"/>
                    <a:pt x="0" y="102"/>
                  </a:cubicBezTo>
                  <a:cubicBezTo>
                    <a:pt x="0" y="46"/>
                    <a:pt x="46" y="0"/>
                    <a:pt x="102" y="0"/>
                  </a:cubicBezTo>
                  <a:cubicBezTo>
                    <a:pt x="1419" y="0"/>
                    <a:pt x="1419" y="0"/>
                    <a:pt x="1419" y="0"/>
                  </a:cubicBezTo>
                  <a:cubicBezTo>
                    <a:pt x="1476" y="0"/>
                    <a:pt x="1521" y="46"/>
                    <a:pt x="1521" y="102"/>
                  </a:cubicBezTo>
                  <a:cubicBezTo>
                    <a:pt x="1521" y="159"/>
                    <a:pt x="1476" y="204"/>
                    <a:pt x="1419" y="204"/>
                  </a:cubicBezTo>
                  <a:close/>
                  <a:moveTo>
                    <a:pt x="1419" y="825"/>
                  </a:moveTo>
                  <a:cubicBezTo>
                    <a:pt x="102" y="825"/>
                    <a:pt x="102" y="825"/>
                    <a:pt x="102" y="825"/>
                  </a:cubicBezTo>
                  <a:cubicBezTo>
                    <a:pt x="46" y="825"/>
                    <a:pt x="0" y="779"/>
                    <a:pt x="0" y="723"/>
                  </a:cubicBezTo>
                  <a:cubicBezTo>
                    <a:pt x="0" y="666"/>
                    <a:pt x="46" y="620"/>
                    <a:pt x="102" y="620"/>
                  </a:cubicBezTo>
                  <a:cubicBezTo>
                    <a:pt x="1419" y="620"/>
                    <a:pt x="1419" y="620"/>
                    <a:pt x="1419" y="620"/>
                  </a:cubicBezTo>
                  <a:cubicBezTo>
                    <a:pt x="1476" y="620"/>
                    <a:pt x="1521" y="666"/>
                    <a:pt x="1521" y="723"/>
                  </a:cubicBezTo>
                  <a:cubicBezTo>
                    <a:pt x="1521" y="779"/>
                    <a:pt x="1476" y="825"/>
                    <a:pt x="1419" y="825"/>
                  </a:cubicBezTo>
                  <a:close/>
                  <a:moveTo>
                    <a:pt x="1419" y="1444"/>
                  </a:moveTo>
                  <a:cubicBezTo>
                    <a:pt x="102" y="1444"/>
                    <a:pt x="102" y="1444"/>
                    <a:pt x="102" y="1444"/>
                  </a:cubicBezTo>
                  <a:cubicBezTo>
                    <a:pt x="46" y="1444"/>
                    <a:pt x="0" y="1398"/>
                    <a:pt x="0" y="1341"/>
                  </a:cubicBezTo>
                  <a:cubicBezTo>
                    <a:pt x="0" y="1285"/>
                    <a:pt x="46" y="1239"/>
                    <a:pt x="102" y="1239"/>
                  </a:cubicBezTo>
                  <a:cubicBezTo>
                    <a:pt x="1419" y="1239"/>
                    <a:pt x="1419" y="1239"/>
                    <a:pt x="1419" y="1239"/>
                  </a:cubicBezTo>
                  <a:cubicBezTo>
                    <a:pt x="1476" y="1239"/>
                    <a:pt x="1521" y="1285"/>
                    <a:pt x="1521" y="1341"/>
                  </a:cubicBezTo>
                  <a:cubicBezTo>
                    <a:pt x="1521" y="1398"/>
                    <a:pt x="1476" y="1444"/>
                    <a:pt x="1419" y="1444"/>
                  </a:cubicBezTo>
                  <a:close/>
                  <a:moveTo>
                    <a:pt x="1419" y="1444"/>
                  </a:moveTo>
                  <a:cubicBezTo>
                    <a:pt x="1419" y="1444"/>
                    <a:pt x="1419" y="1444"/>
                    <a:pt x="1419" y="144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234741" y="4089175"/>
            <a:ext cx="3141316" cy="1613661"/>
            <a:chOff x="978528" y="4158073"/>
            <a:chExt cx="2640972" cy="1613661"/>
          </a:xfrm>
        </p:grpSpPr>
        <p:sp>
          <p:nvSpPr>
            <p:cNvPr id="38" name="矩形 37"/>
            <p:cNvSpPr/>
            <p:nvPr/>
          </p:nvSpPr>
          <p:spPr>
            <a:xfrm>
              <a:off x="978528" y="4614751"/>
              <a:ext cx="2640972" cy="1156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  <a:sym typeface="思源宋体 CN" panose="02020400000000000000" pitchFamily="18" charset="-122"/>
                </a:rPr>
                <a:t>Click here to add content, content to match the title. </a:t>
              </a:r>
              <a:endPara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352857" y="4158073"/>
              <a:ext cx="18923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  <a:sym typeface="思源宋体 CN" panose="02020400000000000000" pitchFamily="18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50595" y="4111840"/>
            <a:ext cx="3141316" cy="1590996"/>
            <a:chOff x="4775514" y="4180738"/>
            <a:chExt cx="2640972" cy="1590996"/>
          </a:xfrm>
        </p:grpSpPr>
        <p:sp>
          <p:nvSpPr>
            <p:cNvPr id="36" name="矩形 35"/>
            <p:cNvSpPr/>
            <p:nvPr/>
          </p:nvSpPr>
          <p:spPr>
            <a:xfrm>
              <a:off x="4775514" y="4614751"/>
              <a:ext cx="2640972" cy="1156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  <a:sym typeface="思源宋体 CN" panose="02020400000000000000" pitchFamily="18" charset="-122"/>
                </a:rPr>
                <a:t>Click here to add content, content to match the title. </a:t>
              </a:r>
              <a:endPara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104443" y="4180738"/>
              <a:ext cx="18923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  <a:sym typeface="思源宋体 CN" panose="02020400000000000000" pitchFamily="18" charset="-122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866449" y="4111840"/>
            <a:ext cx="3141316" cy="1590996"/>
            <a:chOff x="8586730" y="4180738"/>
            <a:chExt cx="2640972" cy="1590996"/>
          </a:xfrm>
        </p:grpSpPr>
        <p:sp>
          <p:nvSpPr>
            <p:cNvPr id="34" name="矩形 33"/>
            <p:cNvSpPr/>
            <p:nvPr/>
          </p:nvSpPr>
          <p:spPr>
            <a:xfrm>
              <a:off x="8586730" y="4614751"/>
              <a:ext cx="2640972" cy="1156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  <a:sym typeface="思源宋体 CN" panose="02020400000000000000" pitchFamily="18" charset="-122"/>
                </a:rPr>
                <a:t>Click here to add content, content to match the title. </a:t>
              </a:r>
              <a:endPara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961058" y="4180738"/>
              <a:ext cx="18923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  <a:sym typeface="思源宋体 CN" panose="02020400000000000000" pitchFamily="18" charset="-122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宋体 CN" panose="02020400000000000000" pitchFamily="18" charset="-122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386701" y="1539148"/>
            <a:ext cx="4712745" cy="3694909"/>
            <a:chOff x="3743935" y="1506432"/>
            <a:chExt cx="4729306" cy="3707893"/>
          </a:xfrm>
        </p:grpSpPr>
        <p:sp>
          <p:nvSpPr>
            <p:cNvPr id="27" name="chenying0907出品 5"/>
            <p:cNvSpPr/>
            <p:nvPr/>
          </p:nvSpPr>
          <p:spPr>
            <a:xfrm rot="2919292">
              <a:off x="6138424" y="3078788"/>
              <a:ext cx="993789" cy="912735"/>
            </a:xfrm>
            <a:custGeom>
              <a:avLst/>
              <a:gdLst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-1" fmla="*/ 0 w 1080120"/>
                <a:gd name="connsiteY0-2" fmla="*/ 0 h 1407198"/>
                <a:gd name="connsiteX1-3" fmla="*/ 1080120 w 1080120"/>
                <a:gd name="connsiteY1-4" fmla="*/ 0 h 1407198"/>
                <a:gd name="connsiteX2-5" fmla="*/ 1080120 w 1080120"/>
                <a:gd name="connsiteY2-6" fmla="*/ 1407198 h 1407198"/>
                <a:gd name="connsiteX3-7" fmla="*/ 0 w 1080120"/>
                <a:gd name="connsiteY3-8" fmla="*/ 1407198 h 1407198"/>
                <a:gd name="connsiteX4-9" fmla="*/ 0 w 1080120"/>
                <a:gd name="connsiteY4-10" fmla="*/ 0 h 1407198"/>
                <a:gd name="connsiteX0-11" fmla="*/ 0 w 1080120"/>
                <a:gd name="connsiteY0-12" fmla="*/ 0 h 1407198"/>
                <a:gd name="connsiteX1-13" fmla="*/ 1080120 w 1080120"/>
                <a:gd name="connsiteY1-14" fmla="*/ 0 h 1407198"/>
                <a:gd name="connsiteX2-15" fmla="*/ 1080120 w 1080120"/>
                <a:gd name="connsiteY2-16" fmla="*/ 1407198 h 1407198"/>
                <a:gd name="connsiteX3-17" fmla="*/ 0 w 1080120"/>
                <a:gd name="connsiteY3-18" fmla="*/ 1407198 h 1407198"/>
                <a:gd name="connsiteX4-19" fmla="*/ 0 w 1080120"/>
                <a:gd name="connsiteY4-20" fmla="*/ 0 h 1407198"/>
                <a:gd name="connsiteX0-21" fmla="*/ 0 w 1080120"/>
                <a:gd name="connsiteY0-22" fmla="*/ 0 h 1407198"/>
                <a:gd name="connsiteX1-23" fmla="*/ 1080120 w 1080120"/>
                <a:gd name="connsiteY1-24" fmla="*/ 0 h 1407198"/>
                <a:gd name="connsiteX2-25" fmla="*/ 1080120 w 1080120"/>
                <a:gd name="connsiteY2-26" fmla="*/ 1407198 h 1407198"/>
                <a:gd name="connsiteX3-27" fmla="*/ 0 w 1080120"/>
                <a:gd name="connsiteY3-28" fmla="*/ 1407198 h 1407198"/>
                <a:gd name="connsiteX4-29" fmla="*/ 0 w 1080120"/>
                <a:gd name="connsiteY4-30" fmla="*/ 0 h 1407198"/>
                <a:gd name="connsiteX0-31" fmla="*/ 0 w 1080120"/>
                <a:gd name="connsiteY0-32" fmla="*/ 0 h 1407198"/>
                <a:gd name="connsiteX1-33" fmla="*/ 1080120 w 1080120"/>
                <a:gd name="connsiteY1-34" fmla="*/ 0 h 1407198"/>
                <a:gd name="connsiteX2-35" fmla="*/ 1080120 w 1080120"/>
                <a:gd name="connsiteY2-36" fmla="*/ 1407198 h 1407198"/>
                <a:gd name="connsiteX3-37" fmla="*/ 0 w 1080120"/>
                <a:gd name="connsiteY3-38" fmla="*/ 1407198 h 1407198"/>
                <a:gd name="connsiteX4-39" fmla="*/ 0 w 1080120"/>
                <a:gd name="connsiteY4-40" fmla="*/ 0 h 1407198"/>
                <a:gd name="connsiteX0-41" fmla="*/ 0 w 1080120"/>
                <a:gd name="connsiteY0-42" fmla="*/ 0 h 1407198"/>
                <a:gd name="connsiteX1-43" fmla="*/ 1080120 w 1080120"/>
                <a:gd name="connsiteY1-44" fmla="*/ 0 h 1407198"/>
                <a:gd name="connsiteX2-45" fmla="*/ 1080120 w 1080120"/>
                <a:gd name="connsiteY2-46" fmla="*/ 1407198 h 1407198"/>
                <a:gd name="connsiteX3-47" fmla="*/ 0 w 1080120"/>
                <a:gd name="connsiteY3-48" fmla="*/ 1407198 h 1407198"/>
                <a:gd name="connsiteX4-49" fmla="*/ 0 w 1080120"/>
                <a:gd name="connsiteY4-50" fmla="*/ 0 h 1407198"/>
                <a:gd name="connsiteX0-51" fmla="*/ 0 w 1080120"/>
                <a:gd name="connsiteY0-52" fmla="*/ 0 h 1407198"/>
                <a:gd name="connsiteX1-53" fmla="*/ 1080120 w 1080120"/>
                <a:gd name="connsiteY1-54" fmla="*/ 0 h 1407198"/>
                <a:gd name="connsiteX2-55" fmla="*/ 1080120 w 1080120"/>
                <a:gd name="connsiteY2-56" fmla="*/ 1407198 h 1407198"/>
                <a:gd name="connsiteX3-57" fmla="*/ 0 w 1080120"/>
                <a:gd name="connsiteY3-58" fmla="*/ 1407198 h 1407198"/>
                <a:gd name="connsiteX4-59" fmla="*/ 0 w 1080120"/>
                <a:gd name="connsiteY4-60" fmla="*/ 0 h 14071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0120" h="1407198">
                  <a:moveTo>
                    <a:pt x="0" y="0"/>
                  </a:moveTo>
                  <a:lnTo>
                    <a:pt x="1080120" y="0"/>
                  </a:lnTo>
                  <a:cubicBezTo>
                    <a:pt x="831575" y="585667"/>
                    <a:pt x="892944" y="1005638"/>
                    <a:pt x="1080120" y="1407198"/>
                  </a:cubicBezTo>
                  <a:lnTo>
                    <a:pt x="0" y="1407198"/>
                  </a:lnTo>
                  <a:cubicBezTo>
                    <a:pt x="171833" y="1017912"/>
                    <a:pt x="260819" y="54270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chenying0907出品 5"/>
            <p:cNvSpPr/>
            <p:nvPr/>
          </p:nvSpPr>
          <p:spPr>
            <a:xfrm rot="18719443">
              <a:off x="4725441" y="2996287"/>
              <a:ext cx="993789" cy="912735"/>
            </a:xfrm>
            <a:custGeom>
              <a:avLst/>
              <a:gdLst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-1" fmla="*/ 0 w 1080120"/>
                <a:gd name="connsiteY0-2" fmla="*/ 0 h 1407198"/>
                <a:gd name="connsiteX1-3" fmla="*/ 1080120 w 1080120"/>
                <a:gd name="connsiteY1-4" fmla="*/ 0 h 1407198"/>
                <a:gd name="connsiteX2-5" fmla="*/ 1080120 w 1080120"/>
                <a:gd name="connsiteY2-6" fmla="*/ 1407198 h 1407198"/>
                <a:gd name="connsiteX3-7" fmla="*/ 0 w 1080120"/>
                <a:gd name="connsiteY3-8" fmla="*/ 1407198 h 1407198"/>
                <a:gd name="connsiteX4-9" fmla="*/ 0 w 1080120"/>
                <a:gd name="connsiteY4-10" fmla="*/ 0 h 1407198"/>
                <a:gd name="connsiteX0-11" fmla="*/ 0 w 1080120"/>
                <a:gd name="connsiteY0-12" fmla="*/ 0 h 1407198"/>
                <a:gd name="connsiteX1-13" fmla="*/ 1080120 w 1080120"/>
                <a:gd name="connsiteY1-14" fmla="*/ 0 h 1407198"/>
                <a:gd name="connsiteX2-15" fmla="*/ 1080120 w 1080120"/>
                <a:gd name="connsiteY2-16" fmla="*/ 1407198 h 1407198"/>
                <a:gd name="connsiteX3-17" fmla="*/ 0 w 1080120"/>
                <a:gd name="connsiteY3-18" fmla="*/ 1407198 h 1407198"/>
                <a:gd name="connsiteX4-19" fmla="*/ 0 w 1080120"/>
                <a:gd name="connsiteY4-20" fmla="*/ 0 h 1407198"/>
                <a:gd name="connsiteX0-21" fmla="*/ 0 w 1080120"/>
                <a:gd name="connsiteY0-22" fmla="*/ 0 h 1407198"/>
                <a:gd name="connsiteX1-23" fmla="*/ 1080120 w 1080120"/>
                <a:gd name="connsiteY1-24" fmla="*/ 0 h 1407198"/>
                <a:gd name="connsiteX2-25" fmla="*/ 1080120 w 1080120"/>
                <a:gd name="connsiteY2-26" fmla="*/ 1407198 h 1407198"/>
                <a:gd name="connsiteX3-27" fmla="*/ 0 w 1080120"/>
                <a:gd name="connsiteY3-28" fmla="*/ 1407198 h 1407198"/>
                <a:gd name="connsiteX4-29" fmla="*/ 0 w 1080120"/>
                <a:gd name="connsiteY4-30" fmla="*/ 0 h 1407198"/>
                <a:gd name="connsiteX0-31" fmla="*/ 0 w 1080120"/>
                <a:gd name="connsiteY0-32" fmla="*/ 0 h 1407198"/>
                <a:gd name="connsiteX1-33" fmla="*/ 1080120 w 1080120"/>
                <a:gd name="connsiteY1-34" fmla="*/ 0 h 1407198"/>
                <a:gd name="connsiteX2-35" fmla="*/ 1080120 w 1080120"/>
                <a:gd name="connsiteY2-36" fmla="*/ 1407198 h 1407198"/>
                <a:gd name="connsiteX3-37" fmla="*/ 0 w 1080120"/>
                <a:gd name="connsiteY3-38" fmla="*/ 1407198 h 1407198"/>
                <a:gd name="connsiteX4-39" fmla="*/ 0 w 1080120"/>
                <a:gd name="connsiteY4-40" fmla="*/ 0 h 1407198"/>
                <a:gd name="connsiteX0-41" fmla="*/ 0 w 1080120"/>
                <a:gd name="connsiteY0-42" fmla="*/ 0 h 1407198"/>
                <a:gd name="connsiteX1-43" fmla="*/ 1080120 w 1080120"/>
                <a:gd name="connsiteY1-44" fmla="*/ 0 h 1407198"/>
                <a:gd name="connsiteX2-45" fmla="*/ 1080120 w 1080120"/>
                <a:gd name="connsiteY2-46" fmla="*/ 1407198 h 1407198"/>
                <a:gd name="connsiteX3-47" fmla="*/ 0 w 1080120"/>
                <a:gd name="connsiteY3-48" fmla="*/ 1407198 h 1407198"/>
                <a:gd name="connsiteX4-49" fmla="*/ 0 w 1080120"/>
                <a:gd name="connsiteY4-50" fmla="*/ 0 h 1407198"/>
                <a:gd name="connsiteX0-51" fmla="*/ 0 w 1080120"/>
                <a:gd name="connsiteY0-52" fmla="*/ 0 h 1407198"/>
                <a:gd name="connsiteX1-53" fmla="*/ 1080120 w 1080120"/>
                <a:gd name="connsiteY1-54" fmla="*/ 0 h 1407198"/>
                <a:gd name="connsiteX2-55" fmla="*/ 1080120 w 1080120"/>
                <a:gd name="connsiteY2-56" fmla="*/ 1407198 h 1407198"/>
                <a:gd name="connsiteX3-57" fmla="*/ 0 w 1080120"/>
                <a:gd name="connsiteY3-58" fmla="*/ 1407198 h 1407198"/>
                <a:gd name="connsiteX4-59" fmla="*/ 0 w 1080120"/>
                <a:gd name="connsiteY4-60" fmla="*/ 0 h 14071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0120" h="1407198">
                  <a:moveTo>
                    <a:pt x="0" y="0"/>
                  </a:moveTo>
                  <a:lnTo>
                    <a:pt x="1080120" y="0"/>
                  </a:lnTo>
                  <a:cubicBezTo>
                    <a:pt x="831575" y="585667"/>
                    <a:pt x="892944" y="1005638"/>
                    <a:pt x="1080120" y="1407198"/>
                  </a:cubicBezTo>
                  <a:lnTo>
                    <a:pt x="0" y="1407198"/>
                  </a:lnTo>
                  <a:cubicBezTo>
                    <a:pt x="171833" y="1017912"/>
                    <a:pt x="260819" y="54270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chenying0907出品 6"/>
            <p:cNvGrpSpPr/>
            <p:nvPr/>
          </p:nvGrpSpPr>
          <p:grpSpPr>
            <a:xfrm>
              <a:off x="4043674" y="2321762"/>
              <a:ext cx="1256878" cy="1257206"/>
              <a:chOff x="4416945" y="2276872"/>
              <a:chExt cx="1008112" cy="1008112"/>
            </a:xfrm>
          </p:grpSpPr>
          <p:sp>
            <p:nvSpPr>
              <p:cNvPr id="44" name="chenying0907出品 7"/>
              <p:cNvSpPr/>
              <p:nvPr/>
            </p:nvSpPr>
            <p:spPr>
              <a:xfrm>
                <a:off x="4416945" y="2276872"/>
                <a:ext cx="1008112" cy="100811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chenying0907出品 92"/>
              <p:cNvSpPr>
                <a:spLocks noEditPoints="1"/>
              </p:cNvSpPr>
              <p:nvPr/>
            </p:nvSpPr>
            <p:spPr bwMode="auto">
              <a:xfrm>
                <a:off x="4780507" y="2642667"/>
                <a:ext cx="280988" cy="287338"/>
              </a:xfrm>
              <a:custGeom>
                <a:avLst/>
                <a:gdLst>
                  <a:gd name="T0" fmla="*/ 161 w 195"/>
                  <a:gd name="T1" fmla="*/ 101 h 200"/>
                  <a:gd name="T2" fmla="*/ 152 w 195"/>
                  <a:gd name="T3" fmla="*/ 99 h 200"/>
                  <a:gd name="T4" fmla="*/ 159 w 195"/>
                  <a:gd name="T5" fmla="*/ 87 h 200"/>
                  <a:gd name="T6" fmla="*/ 161 w 195"/>
                  <a:gd name="T7" fmla="*/ 87 h 200"/>
                  <a:gd name="T8" fmla="*/ 184 w 195"/>
                  <a:gd name="T9" fmla="*/ 46 h 200"/>
                  <a:gd name="T10" fmla="*/ 164 w 195"/>
                  <a:gd name="T11" fmla="*/ 23 h 200"/>
                  <a:gd name="T12" fmla="*/ 164 w 195"/>
                  <a:gd name="T13" fmla="*/ 9 h 200"/>
                  <a:gd name="T14" fmla="*/ 195 w 195"/>
                  <a:gd name="T15" fmla="*/ 46 h 200"/>
                  <a:gd name="T16" fmla="*/ 161 w 195"/>
                  <a:gd name="T17" fmla="*/ 101 h 200"/>
                  <a:gd name="T18" fmla="*/ 98 w 195"/>
                  <a:gd name="T19" fmla="*/ 130 h 200"/>
                  <a:gd name="T20" fmla="*/ 36 w 195"/>
                  <a:gd name="T21" fmla="*/ 40 h 200"/>
                  <a:gd name="T22" fmla="*/ 36 w 195"/>
                  <a:gd name="T23" fmla="*/ 0 h 200"/>
                  <a:gd name="T24" fmla="*/ 160 w 195"/>
                  <a:gd name="T25" fmla="*/ 0 h 200"/>
                  <a:gd name="T26" fmla="*/ 160 w 195"/>
                  <a:gd name="T27" fmla="*/ 40 h 200"/>
                  <a:gd name="T28" fmla="*/ 98 w 195"/>
                  <a:gd name="T29" fmla="*/ 130 h 200"/>
                  <a:gd name="T30" fmla="*/ 67 w 195"/>
                  <a:gd name="T31" fmla="*/ 12 h 200"/>
                  <a:gd name="T32" fmla="*/ 52 w 195"/>
                  <a:gd name="T33" fmla="*/ 12 h 200"/>
                  <a:gd name="T34" fmla="*/ 99 w 195"/>
                  <a:gd name="T35" fmla="*/ 119 h 200"/>
                  <a:gd name="T36" fmla="*/ 67 w 195"/>
                  <a:gd name="T37" fmla="*/ 12 h 200"/>
                  <a:gd name="T38" fmla="*/ 34 w 195"/>
                  <a:gd name="T39" fmla="*/ 87 h 200"/>
                  <a:gd name="T40" fmla="*/ 36 w 195"/>
                  <a:gd name="T41" fmla="*/ 87 h 200"/>
                  <a:gd name="T42" fmla="*/ 43 w 195"/>
                  <a:gd name="T43" fmla="*/ 99 h 200"/>
                  <a:gd name="T44" fmla="*/ 34 w 195"/>
                  <a:gd name="T45" fmla="*/ 101 h 200"/>
                  <a:gd name="T46" fmla="*/ 0 w 195"/>
                  <a:gd name="T47" fmla="*/ 46 h 200"/>
                  <a:gd name="T48" fmla="*/ 31 w 195"/>
                  <a:gd name="T49" fmla="*/ 9 h 200"/>
                  <a:gd name="T50" fmla="*/ 31 w 195"/>
                  <a:gd name="T51" fmla="*/ 23 h 200"/>
                  <a:gd name="T52" fmla="*/ 11 w 195"/>
                  <a:gd name="T53" fmla="*/ 46 h 200"/>
                  <a:gd name="T54" fmla="*/ 34 w 195"/>
                  <a:gd name="T55" fmla="*/ 87 h 200"/>
                  <a:gd name="T56" fmla="*/ 87 w 195"/>
                  <a:gd name="T57" fmla="*/ 147 h 200"/>
                  <a:gd name="T58" fmla="*/ 97 w 195"/>
                  <a:gd name="T59" fmla="*/ 136 h 200"/>
                  <a:gd name="T60" fmla="*/ 108 w 195"/>
                  <a:gd name="T61" fmla="*/ 147 h 200"/>
                  <a:gd name="T62" fmla="*/ 97 w 195"/>
                  <a:gd name="T63" fmla="*/ 157 h 200"/>
                  <a:gd name="T64" fmla="*/ 87 w 195"/>
                  <a:gd name="T65" fmla="*/ 147 h 200"/>
                  <a:gd name="T66" fmla="*/ 128 w 195"/>
                  <a:gd name="T67" fmla="*/ 170 h 200"/>
                  <a:gd name="T68" fmla="*/ 118 w 195"/>
                  <a:gd name="T69" fmla="*/ 180 h 200"/>
                  <a:gd name="T70" fmla="*/ 78 w 195"/>
                  <a:gd name="T71" fmla="*/ 180 h 200"/>
                  <a:gd name="T72" fmla="*/ 68 w 195"/>
                  <a:gd name="T73" fmla="*/ 170 h 200"/>
                  <a:gd name="T74" fmla="*/ 78 w 195"/>
                  <a:gd name="T75" fmla="*/ 160 h 200"/>
                  <a:gd name="T76" fmla="*/ 118 w 195"/>
                  <a:gd name="T77" fmla="*/ 160 h 200"/>
                  <a:gd name="T78" fmla="*/ 128 w 195"/>
                  <a:gd name="T79" fmla="*/ 170 h 200"/>
                  <a:gd name="T80" fmla="*/ 58 w 195"/>
                  <a:gd name="T81" fmla="*/ 184 h 200"/>
                  <a:gd name="T82" fmla="*/ 134 w 195"/>
                  <a:gd name="T83" fmla="*/ 184 h 200"/>
                  <a:gd name="T84" fmla="*/ 144 w 195"/>
                  <a:gd name="T85" fmla="*/ 200 h 200"/>
                  <a:gd name="T86" fmla="*/ 48 w 195"/>
                  <a:gd name="T87" fmla="*/ 200 h 200"/>
                  <a:gd name="T88" fmla="*/ 58 w 195"/>
                  <a:gd name="T89" fmla="*/ 18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5" h="200">
                    <a:moveTo>
                      <a:pt x="161" y="101"/>
                    </a:moveTo>
                    <a:cubicBezTo>
                      <a:pt x="158" y="101"/>
                      <a:pt x="155" y="100"/>
                      <a:pt x="152" y="99"/>
                    </a:cubicBezTo>
                    <a:cubicBezTo>
                      <a:pt x="155" y="96"/>
                      <a:pt x="157" y="92"/>
                      <a:pt x="159" y="87"/>
                    </a:cubicBezTo>
                    <a:cubicBezTo>
                      <a:pt x="159" y="87"/>
                      <a:pt x="160" y="87"/>
                      <a:pt x="161" y="87"/>
                    </a:cubicBezTo>
                    <a:cubicBezTo>
                      <a:pt x="176" y="87"/>
                      <a:pt x="184" y="64"/>
                      <a:pt x="184" y="46"/>
                    </a:cubicBezTo>
                    <a:cubicBezTo>
                      <a:pt x="184" y="31"/>
                      <a:pt x="175" y="23"/>
                      <a:pt x="164" y="23"/>
                    </a:cubicBezTo>
                    <a:cubicBezTo>
                      <a:pt x="164" y="18"/>
                      <a:pt x="164" y="13"/>
                      <a:pt x="164" y="9"/>
                    </a:cubicBezTo>
                    <a:cubicBezTo>
                      <a:pt x="181" y="9"/>
                      <a:pt x="195" y="23"/>
                      <a:pt x="195" y="46"/>
                    </a:cubicBezTo>
                    <a:cubicBezTo>
                      <a:pt x="195" y="71"/>
                      <a:pt x="182" y="101"/>
                      <a:pt x="161" y="101"/>
                    </a:cubicBezTo>
                    <a:close/>
                    <a:moveTo>
                      <a:pt x="98" y="130"/>
                    </a:moveTo>
                    <a:cubicBezTo>
                      <a:pt x="65" y="130"/>
                      <a:pt x="36" y="90"/>
                      <a:pt x="36" y="40"/>
                    </a:cubicBezTo>
                    <a:cubicBezTo>
                      <a:pt x="36" y="37"/>
                      <a:pt x="36" y="3"/>
                      <a:pt x="36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3"/>
                      <a:pt x="160" y="37"/>
                      <a:pt x="160" y="40"/>
                    </a:cubicBezTo>
                    <a:cubicBezTo>
                      <a:pt x="160" y="90"/>
                      <a:pt x="131" y="130"/>
                      <a:pt x="98" y="130"/>
                    </a:cubicBezTo>
                    <a:close/>
                    <a:moveTo>
                      <a:pt x="67" y="12"/>
                    </a:moveTo>
                    <a:cubicBezTo>
                      <a:pt x="52" y="12"/>
                      <a:pt x="52" y="12"/>
                      <a:pt x="52" y="12"/>
                    </a:cubicBezTo>
                    <a:cubicBezTo>
                      <a:pt x="52" y="12"/>
                      <a:pt x="50" y="116"/>
                      <a:pt x="99" y="119"/>
                    </a:cubicBezTo>
                    <a:cubicBezTo>
                      <a:pt x="62" y="92"/>
                      <a:pt x="67" y="12"/>
                      <a:pt x="67" y="12"/>
                    </a:cubicBezTo>
                    <a:close/>
                    <a:moveTo>
                      <a:pt x="34" y="87"/>
                    </a:moveTo>
                    <a:cubicBezTo>
                      <a:pt x="35" y="87"/>
                      <a:pt x="36" y="87"/>
                      <a:pt x="36" y="87"/>
                    </a:cubicBezTo>
                    <a:cubicBezTo>
                      <a:pt x="38" y="92"/>
                      <a:pt x="40" y="96"/>
                      <a:pt x="43" y="99"/>
                    </a:cubicBezTo>
                    <a:cubicBezTo>
                      <a:pt x="40" y="100"/>
                      <a:pt x="37" y="101"/>
                      <a:pt x="34" y="101"/>
                    </a:cubicBezTo>
                    <a:cubicBezTo>
                      <a:pt x="13" y="101"/>
                      <a:pt x="0" y="71"/>
                      <a:pt x="0" y="46"/>
                    </a:cubicBezTo>
                    <a:cubicBezTo>
                      <a:pt x="0" y="23"/>
                      <a:pt x="14" y="9"/>
                      <a:pt x="31" y="9"/>
                    </a:cubicBezTo>
                    <a:cubicBezTo>
                      <a:pt x="31" y="13"/>
                      <a:pt x="31" y="18"/>
                      <a:pt x="31" y="23"/>
                    </a:cubicBezTo>
                    <a:cubicBezTo>
                      <a:pt x="20" y="23"/>
                      <a:pt x="11" y="31"/>
                      <a:pt x="11" y="46"/>
                    </a:cubicBezTo>
                    <a:cubicBezTo>
                      <a:pt x="11" y="64"/>
                      <a:pt x="19" y="87"/>
                      <a:pt x="34" y="87"/>
                    </a:cubicBezTo>
                    <a:close/>
                    <a:moveTo>
                      <a:pt x="87" y="147"/>
                    </a:moveTo>
                    <a:cubicBezTo>
                      <a:pt x="87" y="141"/>
                      <a:pt x="91" y="136"/>
                      <a:pt x="97" y="136"/>
                    </a:cubicBezTo>
                    <a:cubicBezTo>
                      <a:pt x="103" y="136"/>
                      <a:pt x="108" y="141"/>
                      <a:pt x="108" y="147"/>
                    </a:cubicBezTo>
                    <a:cubicBezTo>
                      <a:pt x="108" y="153"/>
                      <a:pt x="103" y="157"/>
                      <a:pt x="97" y="157"/>
                    </a:cubicBezTo>
                    <a:cubicBezTo>
                      <a:pt x="91" y="157"/>
                      <a:pt x="87" y="153"/>
                      <a:pt x="87" y="147"/>
                    </a:cubicBezTo>
                    <a:close/>
                    <a:moveTo>
                      <a:pt x="128" y="170"/>
                    </a:moveTo>
                    <a:cubicBezTo>
                      <a:pt x="128" y="176"/>
                      <a:pt x="123" y="180"/>
                      <a:pt x="118" y="180"/>
                    </a:cubicBezTo>
                    <a:cubicBezTo>
                      <a:pt x="78" y="180"/>
                      <a:pt x="78" y="180"/>
                      <a:pt x="78" y="180"/>
                    </a:cubicBezTo>
                    <a:cubicBezTo>
                      <a:pt x="72" y="180"/>
                      <a:pt x="68" y="176"/>
                      <a:pt x="68" y="170"/>
                    </a:cubicBezTo>
                    <a:cubicBezTo>
                      <a:pt x="68" y="165"/>
                      <a:pt x="72" y="160"/>
                      <a:pt x="78" y="160"/>
                    </a:cubicBezTo>
                    <a:cubicBezTo>
                      <a:pt x="118" y="160"/>
                      <a:pt x="118" y="160"/>
                      <a:pt x="118" y="160"/>
                    </a:cubicBezTo>
                    <a:cubicBezTo>
                      <a:pt x="123" y="160"/>
                      <a:pt x="128" y="165"/>
                      <a:pt x="128" y="170"/>
                    </a:cubicBezTo>
                    <a:close/>
                    <a:moveTo>
                      <a:pt x="58" y="184"/>
                    </a:moveTo>
                    <a:cubicBezTo>
                      <a:pt x="134" y="184"/>
                      <a:pt x="134" y="184"/>
                      <a:pt x="134" y="184"/>
                    </a:cubicBezTo>
                    <a:cubicBezTo>
                      <a:pt x="143" y="184"/>
                      <a:pt x="144" y="195"/>
                      <a:pt x="144" y="200"/>
                    </a:cubicBezTo>
                    <a:cubicBezTo>
                      <a:pt x="102" y="200"/>
                      <a:pt x="88" y="200"/>
                      <a:pt x="48" y="200"/>
                    </a:cubicBezTo>
                    <a:cubicBezTo>
                      <a:pt x="48" y="195"/>
                      <a:pt x="48" y="184"/>
                      <a:pt x="58" y="1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chenying0907出品 9"/>
            <p:cNvGrpSpPr/>
            <p:nvPr/>
          </p:nvGrpSpPr>
          <p:grpSpPr>
            <a:xfrm>
              <a:off x="5132787" y="3309566"/>
              <a:ext cx="1603111" cy="1603529"/>
              <a:chOff x="5290496" y="3068960"/>
              <a:chExt cx="1285817" cy="1285817"/>
            </a:xfrm>
          </p:grpSpPr>
          <p:sp>
            <p:nvSpPr>
              <p:cNvPr id="42" name="chenying0907出品 10"/>
              <p:cNvSpPr/>
              <p:nvPr/>
            </p:nvSpPr>
            <p:spPr>
              <a:xfrm>
                <a:off x="5290496" y="3068960"/>
                <a:ext cx="1285817" cy="1285817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chenying0907出品 90"/>
              <p:cNvSpPr>
                <a:spLocks noEditPoints="1"/>
              </p:cNvSpPr>
              <p:nvPr/>
            </p:nvSpPr>
            <p:spPr bwMode="auto">
              <a:xfrm>
                <a:off x="5823105" y="3574455"/>
                <a:ext cx="332983" cy="354529"/>
              </a:xfrm>
              <a:custGeom>
                <a:avLst/>
                <a:gdLst>
                  <a:gd name="T0" fmla="*/ 20 w 188"/>
                  <a:gd name="T1" fmla="*/ 116 h 200"/>
                  <a:gd name="T2" fmla="*/ 160 w 188"/>
                  <a:gd name="T3" fmla="*/ 96 h 200"/>
                  <a:gd name="T4" fmla="*/ 180 w 188"/>
                  <a:gd name="T5" fmla="*/ 56 h 200"/>
                  <a:gd name="T6" fmla="*/ 180 w 188"/>
                  <a:gd name="T7" fmla="*/ 36 h 200"/>
                  <a:gd name="T8" fmla="*/ 20 w 188"/>
                  <a:gd name="T9" fmla="*/ 8 h 200"/>
                  <a:gd name="T10" fmla="*/ 188 w 188"/>
                  <a:gd name="T11" fmla="*/ 104 h 200"/>
                  <a:gd name="T12" fmla="*/ 120 w 188"/>
                  <a:gd name="T13" fmla="*/ 36 h 200"/>
                  <a:gd name="T14" fmla="*/ 120 w 188"/>
                  <a:gd name="T15" fmla="*/ 56 h 200"/>
                  <a:gd name="T16" fmla="*/ 100 w 188"/>
                  <a:gd name="T17" fmla="*/ 36 h 200"/>
                  <a:gd name="T18" fmla="*/ 40 w 188"/>
                  <a:gd name="T19" fmla="*/ 56 h 200"/>
                  <a:gd name="T20" fmla="*/ 60 w 188"/>
                  <a:gd name="T21" fmla="*/ 56 h 200"/>
                  <a:gd name="T22" fmla="*/ 40 w 188"/>
                  <a:gd name="T23" fmla="*/ 96 h 200"/>
                  <a:gd name="T24" fmla="*/ 60 w 188"/>
                  <a:gd name="T25" fmla="*/ 96 h 200"/>
                  <a:gd name="T26" fmla="*/ 80 w 188"/>
                  <a:gd name="T27" fmla="*/ 96 h 200"/>
                  <a:gd name="T28" fmla="*/ 140 w 188"/>
                  <a:gd name="T29" fmla="*/ 76 h 200"/>
                  <a:gd name="T30" fmla="*/ 120 w 188"/>
                  <a:gd name="T31" fmla="*/ 76 h 200"/>
                  <a:gd name="T32" fmla="*/ 160 w 188"/>
                  <a:gd name="T33" fmla="*/ 56 h 200"/>
                  <a:gd name="T34" fmla="*/ 140 w 188"/>
                  <a:gd name="T35" fmla="*/ 56 h 200"/>
                  <a:gd name="T36" fmla="*/ 120 w 188"/>
                  <a:gd name="T37" fmla="*/ 56 h 200"/>
                  <a:gd name="T38" fmla="*/ 60 w 188"/>
                  <a:gd name="T39" fmla="*/ 76 h 200"/>
                  <a:gd name="T40" fmla="*/ 80 w 188"/>
                  <a:gd name="T41" fmla="*/ 76 h 200"/>
                  <a:gd name="T42" fmla="*/ 16 w 188"/>
                  <a:gd name="T43" fmla="*/ 192 h 200"/>
                  <a:gd name="T44" fmla="*/ 0 w 188"/>
                  <a:gd name="T45" fmla="*/ 8 h 200"/>
                  <a:gd name="T46" fmla="*/ 16 w 188"/>
                  <a:gd name="T47" fmla="*/ 124 h 200"/>
                  <a:gd name="T48" fmla="*/ 16 w 188"/>
                  <a:gd name="T49" fmla="*/ 124 h 200"/>
                  <a:gd name="T50" fmla="*/ 140 w 188"/>
                  <a:gd name="T51" fmla="*/ 96 h 200"/>
                  <a:gd name="T52" fmla="*/ 120 w 188"/>
                  <a:gd name="T53" fmla="*/ 116 h 200"/>
                  <a:gd name="T54" fmla="*/ 120 w 188"/>
                  <a:gd name="T55" fmla="*/ 96 h 200"/>
                  <a:gd name="T56" fmla="*/ 60 w 188"/>
                  <a:gd name="T57" fmla="*/ 116 h 200"/>
                  <a:gd name="T58" fmla="*/ 80 w 188"/>
                  <a:gd name="T59" fmla="*/ 116 h 200"/>
                  <a:gd name="T60" fmla="*/ 40 w 188"/>
                  <a:gd name="T61" fmla="*/ 96 h 200"/>
                  <a:gd name="T62" fmla="*/ 20 w 188"/>
                  <a:gd name="T63" fmla="*/ 76 h 200"/>
                  <a:gd name="T64" fmla="*/ 40 w 188"/>
                  <a:gd name="T65" fmla="*/ 76 h 200"/>
                  <a:gd name="T66" fmla="*/ 20 w 188"/>
                  <a:gd name="T67" fmla="*/ 16 h 200"/>
                  <a:gd name="T68" fmla="*/ 40 w 188"/>
                  <a:gd name="T69" fmla="*/ 36 h 200"/>
                  <a:gd name="T70" fmla="*/ 60 w 188"/>
                  <a:gd name="T71" fmla="*/ 16 h 200"/>
                  <a:gd name="T72" fmla="*/ 80 w 188"/>
                  <a:gd name="T73" fmla="*/ 36 h 200"/>
                  <a:gd name="T74" fmla="*/ 100 w 188"/>
                  <a:gd name="T75" fmla="*/ 16 h 200"/>
                  <a:gd name="T76" fmla="*/ 120 w 188"/>
                  <a:gd name="T77" fmla="*/ 36 h 200"/>
                  <a:gd name="T78" fmla="*/ 140 w 188"/>
                  <a:gd name="T79" fmla="*/ 16 h 200"/>
                  <a:gd name="T80" fmla="*/ 160 w 188"/>
                  <a:gd name="T81" fmla="*/ 36 h 200"/>
                  <a:gd name="T82" fmla="*/ 20 w 188"/>
                  <a:gd name="T83" fmla="*/ 8 h 200"/>
                  <a:gd name="T84" fmla="*/ 20 w 188"/>
                  <a:gd name="T85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8" h="200">
                    <a:moveTo>
                      <a:pt x="168" y="124"/>
                    </a:moveTo>
                    <a:cubicBezTo>
                      <a:pt x="168" y="124"/>
                      <a:pt x="57" y="124"/>
                      <a:pt x="20" y="124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60" y="116"/>
                      <a:pt x="160" y="116"/>
                      <a:pt x="160" y="116"/>
                    </a:cubicBezTo>
                    <a:cubicBezTo>
                      <a:pt x="171" y="116"/>
                      <a:pt x="180" y="107"/>
                      <a:pt x="180" y="96"/>
                    </a:cubicBezTo>
                    <a:cubicBezTo>
                      <a:pt x="160" y="96"/>
                      <a:pt x="160" y="96"/>
                      <a:pt x="160" y="96"/>
                    </a:cubicBezTo>
                    <a:cubicBezTo>
                      <a:pt x="160" y="76"/>
                      <a:pt x="160" y="76"/>
                      <a:pt x="16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60" y="56"/>
                      <a:pt x="160" y="56"/>
                      <a:pt x="160" y="5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80" y="36"/>
                      <a:pt x="180" y="36"/>
                      <a:pt x="180" y="36"/>
                    </a:cubicBezTo>
                    <a:cubicBezTo>
                      <a:pt x="180" y="25"/>
                      <a:pt x="171" y="16"/>
                      <a:pt x="16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57" y="8"/>
                      <a:pt x="168" y="8"/>
                      <a:pt x="168" y="8"/>
                    </a:cubicBezTo>
                    <a:cubicBezTo>
                      <a:pt x="179" y="8"/>
                      <a:pt x="188" y="17"/>
                      <a:pt x="188" y="28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8" y="115"/>
                      <a:pt x="179" y="124"/>
                      <a:pt x="168" y="124"/>
                    </a:cubicBezTo>
                    <a:close/>
                    <a:moveTo>
                      <a:pt x="120" y="56"/>
                    </a:moveTo>
                    <a:cubicBezTo>
                      <a:pt x="120" y="36"/>
                      <a:pt x="120" y="36"/>
                      <a:pt x="120" y="36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56"/>
                      <a:pt x="140" y="56"/>
                      <a:pt x="140" y="56"/>
                    </a:cubicBezTo>
                    <a:lnTo>
                      <a:pt x="120" y="56"/>
                    </a:lnTo>
                    <a:close/>
                    <a:moveTo>
                      <a:pt x="80" y="56"/>
                    </a:moveTo>
                    <a:cubicBezTo>
                      <a:pt x="80" y="36"/>
                      <a:pt x="80" y="36"/>
                      <a:pt x="80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0" y="56"/>
                      <a:pt x="100" y="56"/>
                      <a:pt x="100" y="56"/>
                    </a:cubicBezTo>
                    <a:lnTo>
                      <a:pt x="80" y="56"/>
                    </a:lnTo>
                    <a:close/>
                    <a:moveTo>
                      <a:pt x="40" y="56"/>
                    </a:moveTo>
                    <a:cubicBezTo>
                      <a:pt x="40" y="36"/>
                      <a:pt x="40" y="36"/>
                      <a:pt x="4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56"/>
                      <a:pt x="60" y="56"/>
                      <a:pt x="60" y="56"/>
                    </a:cubicBezTo>
                    <a:lnTo>
                      <a:pt x="40" y="56"/>
                    </a:lnTo>
                    <a:close/>
                    <a:moveTo>
                      <a:pt x="60" y="96"/>
                    </a:moveTo>
                    <a:cubicBezTo>
                      <a:pt x="40" y="96"/>
                      <a:pt x="40" y="96"/>
                      <a:pt x="40" y="9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60" y="76"/>
                      <a:pt x="60" y="76"/>
                      <a:pt x="60" y="76"/>
                    </a:cubicBezTo>
                    <a:lnTo>
                      <a:pt x="60" y="96"/>
                    </a:lnTo>
                    <a:close/>
                    <a:moveTo>
                      <a:pt x="100" y="76"/>
                    </a:moveTo>
                    <a:cubicBezTo>
                      <a:pt x="100" y="96"/>
                      <a:pt x="100" y="96"/>
                      <a:pt x="100" y="96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80" y="76"/>
                      <a:pt x="80" y="76"/>
                      <a:pt x="80" y="76"/>
                    </a:cubicBezTo>
                    <a:lnTo>
                      <a:pt x="100" y="76"/>
                    </a:lnTo>
                    <a:close/>
                    <a:moveTo>
                      <a:pt x="140" y="76"/>
                    </a:moveTo>
                    <a:cubicBezTo>
                      <a:pt x="140" y="96"/>
                      <a:pt x="140" y="96"/>
                      <a:pt x="140" y="96"/>
                    </a:cubicBezTo>
                    <a:cubicBezTo>
                      <a:pt x="120" y="96"/>
                      <a:pt x="120" y="96"/>
                      <a:pt x="120" y="96"/>
                    </a:cubicBezTo>
                    <a:cubicBezTo>
                      <a:pt x="120" y="76"/>
                      <a:pt x="120" y="76"/>
                      <a:pt x="120" y="76"/>
                    </a:cubicBezTo>
                    <a:lnTo>
                      <a:pt x="140" y="76"/>
                    </a:lnTo>
                    <a:close/>
                    <a:moveTo>
                      <a:pt x="140" y="56"/>
                    </a:moveTo>
                    <a:cubicBezTo>
                      <a:pt x="160" y="56"/>
                      <a:pt x="160" y="56"/>
                      <a:pt x="160" y="56"/>
                    </a:cubicBezTo>
                    <a:cubicBezTo>
                      <a:pt x="160" y="76"/>
                      <a:pt x="160" y="76"/>
                      <a:pt x="160" y="76"/>
                    </a:cubicBezTo>
                    <a:cubicBezTo>
                      <a:pt x="140" y="76"/>
                      <a:pt x="140" y="76"/>
                      <a:pt x="140" y="76"/>
                    </a:cubicBezTo>
                    <a:lnTo>
                      <a:pt x="140" y="56"/>
                    </a:lnTo>
                    <a:close/>
                    <a:moveTo>
                      <a:pt x="100" y="76"/>
                    </a:moveTo>
                    <a:cubicBezTo>
                      <a:pt x="100" y="56"/>
                      <a:pt x="100" y="56"/>
                      <a:pt x="100" y="56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76"/>
                      <a:pt x="120" y="76"/>
                      <a:pt x="120" y="76"/>
                    </a:cubicBezTo>
                    <a:lnTo>
                      <a:pt x="100" y="76"/>
                    </a:lnTo>
                    <a:close/>
                    <a:moveTo>
                      <a:pt x="60" y="76"/>
                    </a:moveTo>
                    <a:cubicBezTo>
                      <a:pt x="60" y="56"/>
                      <a:pt x="60" y="56"/>
                      <a:pt x="60" y="56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0" y="76"/>
                      <a:pt x="80" y="76"/>
                      <a:pt x="80" y="76"/>
                    </a:cubicBezTo>
                    <a:lnTo>
                      <a:pt x="60" y="76"/>
                    </a:lnTo>
                    <a:close/>
                    <a:moveTo>
                      <a:pt x="16" y="124"/>
                    </a:move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196"/>
                      <a:pt x="12" y="200"/>
                      <a:pt x="8" y="200"/>
                    </a:cubicBezTo>
                    <a:cubicBezTo>
                      <a:pt x="3" y="200"/>
                      <a:pt x="0" y="196"/>
                      <a:pt x="0" y="19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" y="0"/>
                      <a:pt x="16" y="3"/>
                      <a:pt x="16" y="8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7" y="124"/>
                      <a:pt x="18" y="124"/>
                      <a:pt x="20" y="124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18" y="124"/>
                      <a:pt x="17" y="124"/>
                      <a:pt x="16" y="124"/>
                    </a:cubicBezTo>
                    <a:close/>
                    <a:moveTo>
                      <a:pt x="160" y="116"/>
                    </a:move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60" y="96"/>
                      <a:pt x="160" y="96"/>
                      <a:pt x="160" y="96"/>
                    </a:cubicBezTo>
                    <a:lnTo>
                      <a:pt x="160" y="116"/>
                    </a:lnTo>
                    <a:close/>
                    <a:moveTo>
                      <a:pt x="120" y="116"/>
                    </a:moveTo>
                    <a:cubicBezTo>
                      <a:pt x="100" y="116"/>
                      <a:pt x="100" y="116"/>
                      <a:pt x="100" y="116"/>
                    </a:cubicBezTo>
                    <a:cubicBezTo>
                      <a:pt x="100" y="96"/>
                      <a:pt x="100" y="96"/>
                      <a:pt x="100" y="96"/>
                    </a:cubicBezTo>
                    <a:cubicBezTo>
                      <a:pt x="120" y="96"/>
                      <a:pt x="120" y="96"/>
                      <a:pt x="120" y="96"/>
                    </a:cubicBezTo>
                    <a:lnTo>
                      <a:pt x="120" y="116"/>
                    </a:lnTo>
                    <a:close/>
                    <a:moveTo>
                      <a:pt x="80" y="116"/>
                    </a:move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96"/>
                      <a:pt x="60" y="96"/>
                      <a:pt x="60" y="96"/>
                    </a:cubicBezTo>
                    <a:cubicBezTo>
                      <a:pt x="80" y="96"/>
                      <a:pt x="80" y="96"/>
                      <a:pt x="80" y="96"/>
                    </a:cubicBezTo>
                    <a:lnTo>
                      <a:pt x="80" y="116"/>
                    </a:lnTo>
                    <a:close/>
                    <a:moveTo>
                      <a:pt x="20" y="11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40" y="116"/>
                      <a:pt x="40" y="116"/>
                      <a:pt x="40" y="116"/>
                    </a:cubicBezTo>
                    <a:lnTo>
                      <a:pt x="20" y="116"/>
                    </a:lnTo>
                    <a:close/>
                    <a:moveTo>
                      <a:pt x="20" y="76"/>
                    </a:moveTo>
                    <a:cubicBezTo>
                      <a:pt x="20" y="56"/>
                      <a:pt x="20" y="56"/>
                      <a:pt x="2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20" y="76"/>
                    </a:lnTo>
                    <a:close/>
                    <a:moveTo>
                      <a:pt x="20" y="3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20" y="36"/>
                      <a:pt x="20" y="36"/>
                      <a:pt x="20" y="36"/>
                    </a:cubicBezTo>
                    <a:close/>
                    <a:moveTo>
                      <a:pt x="60" y="36"/>
                    </a:moveTo>
                    <a:cubicBezTo>
                      <a:pt x="60" y="16"/>
                      <a:pt x="60" y="16"/>
                      <a:pt x="60" y="16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60" y="36"/>
                      <a:pt x="60" y="36"/>
                      <a:pt x="60" y="36"/>
                    </a:cubicBezTo>
                    <a:close/>
                    <a:moveTo>
                      <a:pt x="100" y="36"/>
                    </a:moveTo>
                    <a:cubicBezTo>
                      <a:pt x="100" y="16"/>
                      <a:pt x="100" y="16"/>
                      <a:pt x="100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00" y="36"/>
                      <a:pt x="100" y="36"/>
                      <a:pt x="100" y="36"/>
                    </a:cubicBezTo>
                    <a:close/>
                    <a:moveTo>
                      <a:pt x="140" y="36"/>
                    </a:moveTo>
                    <a:cubicBezTo>
                      <a:pt x="140" y="16"/>
                      <a:pt x="140" y="16"/>
                      <a:pt x="140" y="16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40" y="36"/>
                      <a:pt x="140" y="36"/>
                      <a:pt x="140" y="36"/>
                    </a:cubicBezTo>
                    <a:close/>
                    <a:moveTo>
                      <a:pt x="20" y="8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15" y="8"/>
                      <a:pt x="16" y="8"/>
                      <a:pt x="20" y="8"/>
                    </a:cubicBezTo>
                    <a:close/>
                    <a:moveTo>
                      <a:pt x="20" y="8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43" y="8"/>
                      <a:pt x="27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chenying0907出品 12"/>
            <p:cNvGrpSpPr/>
            <p:nvPr/>
          </p:nvGrpSpPr>
          <p:grpSpPr>
            <a:xfrm>
              <a:off x="6587923" y="1824067"/>
              <a:ext cx="1885318" cy="1885809"/>
              <a:chOff x="6457627" y="1877786"/>
              <a:chExt cx="1512168" cy="1512168"/>
            </a:xfrm>
          </p:grpSpPr>
          <p:sp>
            <p:nvSpPr>
              <p:cNvPr id="40" name="chenying0907出品 13"/>
              <p:cNvSpPr/>
              <p:nvPr/>
            </p:nvSpPr>
            <p:spPr>
              <a:xfrm>
                <a:off x="6457627" y="1877786"/>
                <a:ext cx="1512168" cy="1512168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chenying0907出品 96"/>
              <p:cNvSpPr>
                <a:spLocks noEditPoints="1"/>
              </p:cNvSpPr>
              <p:nvPr/>
            </p:nvSpPr>
            <p:spPr bwMode="auto">
              <a:xfrm>
                <a:off x="7045531" y="2430778"/>
                <a:ext cx="406183" cy="406183"/>
              </a:xfrm>
              <a:custGeom>
                <a:avLst/>
                <a:gdLst>
                  <a:gd name="T0" fmla="*/ 140 w 200"/>
                  <a:gd name="T1" fmla="*/ 200 h 200"/>
                  <a:gd name="T2" fmla="*/ 140 w 200"/>
                  <a:gd name="T3" fmla="*/ 184 h 200"/>
                  <a:gd name="T4" fmla="*/ 200 w 200"/>
                  <a:gd name="T5" fmla="*/ 184 h 200"/>
                  <a:gd name="T6" fmla="*/ 200 w 200"/>
                  <a:gd name="T7" fmla="*/ 200 h 200"/>
                  <a:gd name="T8" fmla="*/ 140 w 200"/>
                  <a:gd name="T9" fmla="*/ 200 h 200"/>
                  <a:gd name="T10" fmla="*/ 160 w 200"/>
                  <a:gd name="T11" fmla="*/ 87 h 200"/>
                  <a:gd name="T12" fmla="*/ 40 w 200"/>
                  <a:gd name="T13" fmla="*/ 87 h 200"/>
                  <a:gd name="T14" fmla="*/ 40 w 200"/>
                  <a:gd name="T15" fmla="*/ 180 h 200"/>
                  <a:gd name="T16" fmla="*/ 20 w 200"/>
                  <a:gd name="T17" fmla="*/ 180 h 200"/>
                  <a:gd name="T18" fmla="*/ 20 w 200"/>
                  <a:gd name="T19" fmla="*/ 10 h 200"/>
                  <a:gd name="T20" fmla="*/ 30 w 200"/>
                  <a:gd name="T21" fmla="*/ 0 h 200"/>
                  <a:gd name="T22" fmla="*/ 40 w 200"/>
                  <a:gd name="T23" fmla="*/ 10 h 200"/>
                  <a:gd name="T24" fmla="*/ 40 w 200"/>
                  <a:gd name="T25" fmla="*/ 28 h 200"/>
                  <a:gd name="T26" fmla="*/ 160 w 200"/>
                  <a:gd name="T27" fmla="*/ 28 h 200"/>
                  <a:gd name="T28" fmla="*/ 160 w 200"/>
                  <a:gd name="T29" fmla="*/ 10 h 200"/>
                  <a:gd name="T30" fmla="*/ 170 w 200"/>
                  <a:gd name="T31" fmla="*/ 0 h 200"/>
                  <a:gd name="T32" fmla="*/ 180 w 200"/>
                  <a:gd name="T33" fmla="*/ 10 h 200"/>
                  <a:gd name="T34" fmla="*/ 180 w 200"/>
                  <a:gd name="T35" fmla="*/ 180 h 200"/>
                  <a:gd name="T36" fmla="*/ 160 w 200"/>
                  <a:gd name="T37" fmla="*/ 180 h 200"/>
                  <a:gd name="T38" fmla="*/ 160 w 200"/>
                  <a:gd name="T39" fmla="*/ 87 h 200"/>
                  <a:gd name="T40" fmla="*/ 140 w 200"/>
                  <a:gd name="T41" fmla="*/ 40 h 200"/>
                  <a:gd name="T42" fmla="*/ 140 w 200"/>
                  <a:gd name="T43" fmla="*/ 60 h 200"/>
                  <a:gd name="T44" fmla="*/ 120 w 200"/>
                  <a:gd name="T45" fmla="*/ 60 h 200"/>
                  <a:gd name="T46" fmla="*/ 120 w 200"/>
                  <a:gd name="T47" fmla="*/ 40 h 200"/>
                  <a:gd name="T48" fmla="*/ 100 w 200"/>
                  <a:gd name="T49" fmla="*/ 40 h 200"/>
                  <a:gd name="T50" fmla="*/ 100 w 200"/>
                  <a:gd name="T51" fmla="*/ 60 h 200"/>
                  <a:gd name="T52" fmla="*/ 80 w 200"/>
                  <a:gd name="T53" fmla="*/ 60 h 200"/>
                  <a:gd name="T54" fmla="*/ 80 w 200"/>
                  <a:gd name="T55" fmla="*/ 40 h 200"/>
                  <a:gd name="T56" fmla="*/ 60 w 200"/>
                  <a:gd name="T57" fmla="*/ 40 h 200"/>
                  <a:gd name="T58" fmla="*/ 60 w 200"/>
                  <a:gd name="T59" fmla="*/ 60 h 200"/>
                  <a:gd name="T60" fmla="*/ 40 w 200"/>
                  <a:gd name="T61" fmla="*/ 60 h 200"/>
                  <a:gd name="T62" fmla="*/ 40 w 200"/>
                  <a:gd name="T63" fmla="*/ 80 h 200"/>
                  <a:gd name="T64" fmla="*/ 60 w 200"/>
                  <a:gd name="T65" fmla="*/ 80 h 200"/>
                  <a:gd name="T66" fmla="*/ 60 w 200"/>
                  <a:gd name="T67" fmla="*/ 60 h 200"/>
                  <a:gd name="T68" fmla="*/ 80 w 200"/>
                  <a:gd name="T69" fmla="*/ 60 h 200"/>
                  <a:gd name="T70" fmla="*/ 80 w 200"/>
                  <a:gd name="T71" fmla="*/ 80 h 200"/>
                  <a:gd name="T72" fmla="*/ 100 w 200"/>
                  <a:gd name="T73" fmla="*/ 80 h 200"/>
                  <a:gd name="T74" fmla="*/ 100 w 200"/>
                  <a:gd name="T75" fmla="*/ 60 h 200"/>
                  <a:gd name="T76" fmla="*/ 120 w 200"/>
                  <a:gd name="T77" fmla="*/ 60 h 200"/>
                  <a:gd name="T78" fmla="*/ 120 w 200"/>
                  <a:gd name="T79" fmla="*/ 80 h 200"/>
                  <a:gd name="T80" fmla="*/ 140 w 200"/>
                  <a:gd name="T81" fmla="*/ 80 h 200"/>
                  <a:gd name="T82" fmla="*/ 140 w 200"/>
                  <a:gd name="T83" fmla="*/ 60 h 200"/>
                  <a:gd name="T84" fmla="*/ 160 w 200"/>
                  <a:gd name="T85" fmla="*/ 60 h 200"/>
                  <a:gd name="T86" fmla="*/ 160 w 200"/>
                  <a:gd name="T87" fmla="*/ 40 h 200"/>
                  <a:gd name="T88" fmla="*/ 140 w 200"/>
                  <a:gd name="T89" fmla="*/ 40 h 200"/>
                  <a:gd name="T90" fmla="*/ 60 w 200"/>
                  <a:gd name="T91" fmla="*/ 200 h 200"/>
                  <a:gd name="T92" fmla="*/ 0 w 200"/>
                  <a:gd name="T93" fmla="*/ 200 h 200"/>
                  <a:gd name="T94" fmla="*/ 0 w 200"/>
                  <a:gd name="T95" fmla="*/ 184 h 200"/>
                  <a:gd name="T96" fmla="*/ 60 w 200"/>
                  <a:gd name="T97" fmla="*/ 184 h 200"/>
                  <a:gd name="T98" fmla="*/ 60 w 200"/>
                  <a:gd name="T9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0" h="200">
                    <a:moveTo>
                      <a:pt x="140" y="200"/>
                    </a:moveTo>
                    <a:cubicBezTo>
                      <a:pt x="140" y="184"/>
                      <a:pt x="140" y="184"/>
                      <a:pt x="140" y="184"/>
                    </a:cubicBezTo>
                    <a:cubicBezTo>
                      <a:pt x="200" y="184"/>
                      <a:pt x="200" y="184"/>
                      <a:pt x="200" y="184"/>
                    </a:cubicBezTo>
                    <a:cubicBezTo>
                      <a:pt x="200" y="200"/>
                      <a:pt x="200" y="200"/>
                      <a:pt x="200" y="200"/>
                    </a:cubicBezTo>
                    <a:lnTo>
                      <a:pt x="140" y="200"/>
                    </a:lnTo>
                    <a:close/>
                    <a:moveTo>
                      <a:pt x="160" y="87"/>
                    </a:move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20" y="180"/>
                      <a:pt x="20" y="180"/>
                      <a:pt x="20" y="18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24" y="0"/>
                      <a:pt x="30" y="0"/>
                    </a:cubicBezTo>
                    <a:cubicBezTo>
                      <a:pt x="35" y="0"/>
                      <a:pt x="40" y="4"/>
                      <a:pt x="40" y="10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160" y="28"/>
                      <a:pt x="160" y="28"/>
                      <a:pt x="160" y="28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4"/>
                      <a:pt x="164" y="0"/>
                      <a:pt x="170" y="0"/>
                    </a:cubicBezTo>
                    <a:cubicBezTo>
                      <a:pt x="175" y="0"/>
                      <a:pt x="180" y="4"/>
                      <a:pt x="180" y="10"/>
                    </a:cubicBezTo>
                    <a:cubicBezTo>
                      <a:pt x="180" y="180"/>
                      <a:pt x="180" y="180"/>
                      <a:pt x="180" y="180"/>
                    </a:cubicBezTo>
                    <a:cubicBezTo>
                      <a:pt x="160" y="180"/>
                      <a:pt x="160" y="180"/>
                      <a:pt x="160" y="180"/>
                    </a:cubicBezTo>
                    <a:lnTo>
                      <a:pt x="160" y="87"/>
                    </a:lnTo>
                    <a:close/>
                    <a:moveTo>
                      <a:pt x="140" y="40"/>
                    </a:moveTo>
                    <a:cubicBezTo>
                      <a:pt x="140" y="60"/>
                      <a:pt x="140" y="60"/>
                      <a:pt x="14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60"/>
                      <a:pt x="140" y="60"/>
                      <a:pt x="14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40"/>
                      <a:pt x="160" y="40"/>
                      <a:pt x="160" y="40"/>
                    </a:cubicBezTo>
                    <a:lnTo>
                      <a:pt x="140" y="40"/>
                    </a:lnTo>
                    <a:close/>
                    <a:moveTo>
                      <a:pt x="60" y="200"/>
                    </a:moveTo>
                    <a:cubicBezTo>
                      <a:pt x="0" y="200"/>
                      <a:pt x="0" y="200"/>
                      <a:pt x="0" y="200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60" y="184"/>
                      <a:pt x="60" y="184"/>
                      <a:pt x="60" y="184"/>
                    </a:cubicBezTo>
                    <a:lnTo>
                      <a:pt x="60" y="2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弧形 31"/>
            <p:cNvSpPr/>
            <p:nvPr/>
          </p:nvSpPr>
          <p:spPr>
            <a:xfrm rot="15231781">
              <a:off x="3743720" y="2154313"/>
              <a:ext cx="1656976" cy="1656545"/>
            </a:xfrm>
            <a:prstGeom prst="arc">
              <a:avLst>
                <a:gd name="adj1" fmla="val 10956006"/>
                <a:gd name="adj2" fmla="val 0"/>
              </a:avLst>
            </a:prstGeom>
            <a:ln w="19050">
              <a:solidFill>
                <a:schemeClr val="bg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弧形 32"/>
            <p:cNvSpPr/>
            <p:nvPr/>
          </p:nvSpPr>
          <p:spPr>
            <a:xfrm rot="8176387">
              <a:off x="5043891" y="3285469"/>
              <a:ext cx="1928352" cy="1928856"/>
            </a:xfrm>
            <a:prstGeom prst="arc">
              <a:avLst>
                <a:gd name="adj1" fmla="val 13244638"/>
                <a:gd name="adj2" fmla="val 56923"/>
              </a:avLst>
            </a:prstGeom>
            <a:ln w="19050">
              <a:solidFill>
                <a:schemeClr val="bg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chenying0907出品 17"/>
            <p:cNvSpPr/>
            <p:nvPr/>
          </p:nvSpPr>
          <p:spPr>
            <a:xfrm>
              <a:off x="4347764" y="1987894"/>
              <a:ext cx="448886" cy="4490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标题 4"/>
            <p:cNvSpPr txBox="1"/>
            <p:nvPr/>
          </p:nvSpPr>
          <p:spPr>
            <a:xfrm>
              <a:off x="4403644" y="1996809"/>
              <a:ext cx="555804" cy="449004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36" name="chenying0907出品 19"/>
            <p:cNvSpPr/>
            <p:nvPr/>
          </p:nvSpPr>
          <p:spPr>
            <a:xfrm>
              <a:off x="5008254" y="4463624"/>
              <a:ext cx="448886" cy="4490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标题 4"/>
            <p:cNvSpPr txBox="1"/>
            <p:nvPr/>
          </p:nvSpPr>
          <p:spPr>
            <a:xfrm>
              <a:off x="5035004" y="4493013"/>
              <a:ext cx="555804" cy="449004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38" name="chenying0907出品 21"/>
            <p:cNvSpPr/>
            <p:nvPr/>
          </p:nvSpPr>
          <p:spPr>
            <a:xfrm>
              <a:off x="7611787" y="1513558"/>
              <a:ext cx="448886" cy="4490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标题 4"/>
            <p:cNvSpPr txBox="1"/>
            <p:nvPr/>
          </p:nvSpPr>
          <p:spPr>
            <a:xfrm>
              <a:off x="7667667" y="1506432"/>
              <a:ext cx="555804" cy="449004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827530" y="1686447"/>
            <a:ext cx="2278505" cy="10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字魂35号-经典雅黑" panose="02000000000000000000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98359" y="4172973"/>
            <a:ext cx="3282498" cy="107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字魂35号-经典雅黑" panose="02000000000000000000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229601" y="1601805"/>
            <a:ext cx="2903620" cy="10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字魂35号-经典雅黑" panose="02000000000000000000" pitchFamily="2" charset="-122"/>
            </a:endParaRPr>
          </a:p>
        </p:txBody>
      </p:sp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12" y="3392450"/>
            <a:ext cx="4360882" cy="3079650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513624" y="1689180"/>
            <a:ext cx="4404942" cy="3851453"/>
            <a:chOff x="1010652" y="1661444"/>
            <a:chExt cx="4404942" cy="3851453"/>
          </a:xfrm>
        </p:grpSpPr>
        <p:grpSp>
          <p:nvGrpSpPr>
            <p:cNvPr id="46" name="îṩḷïḓé"/>
            <p:cNvGrpSpPr/>
            <p:nvPr/>
          </p:nvGrpSpPr>
          <p:grpSpPr>
            <a:xfrm>
              <a:off x="4280204" y="1661444"/>
              <a:ext cx="632702" cy="632682"/>
              <a:chOff x="4477378" y="1549351"/>
              <a:chExt cx="794793" cy="794768"/>
            </a:xfrm>
          </p:grpSpPr>
          <p:sp>
            <p:nvSpPr>
              <p:cNvPr id="54" name="íśliḍê"/>
              <p:cNvSpPr/>
              <p:nvPr/>
            </p:nvSpPr>
            <p:spPr>
              <a:xfrm>
                <a:off x="4477378" y="1549351"/>
                <a:ext cx="794793" cy="794768"/>
              </a:xfrm>
              <a:prstGeom prst="ellipse">
                <a:avLst/>
              </a:prstGeom>
              <a:solidFill>
                <a:schemeClr val="accent2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266700" dist="38100" dir="8100000" algn="tr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55" name="iSḷiḍè"/>
              <p:cNvSpPr/>
              <p:nvPr/>
            </p:nvSpPr>
            <p:spPr bwMode="auto">
              <a:xfrm>
                <a:off x="4679748" y="1747158"/>
                <a:ext cx="389203" cy="395027"/>
              </a:xfrm>
              <a:custGeom>
                <a:avLst/>
                <a:gdLst>
                  <a:gd name="connsiteX0" fmla="*/ 88629 w 596244"/>
                  <a:gd name="connsiteY0" fmla="*/ 11502 h 605169"/>
                  <a:gd name="connsiteX1" fmla="*/ 117253 w 596244"/>
                  <a:gd name="connsiteY1" fmla="*/ 22857 h 605169"/>
                  <a:gd name="connsiteX2" fmla="*/ 211433 w 596244"/>
                  <a:gd name="connsiteY2" fmla="*/ 116762 h 605169"/>
                  <a:gd name="connsiteX3" fmla="*/ 210155 w 596244"/>
                  <a:gd name="connsiteY3" fmla="*/ 176728 h 605169"/>
                  <a:gd name="connsiteX4" fmla="*/ 159168 w 596244"/>
                  <a:gd name="connsiteY4" fmla="*/ 227509 h 605169"/>
                  <a:gd name="connsiteX5" fmla="*/ 166707 w 596244"/>
                  <a:gd name="connsiteY5" fmla="*/ 240905 h 605169"/>
                  <a:gd name="connsiteX6" fmla="*/ 250409 w 596244"/>
                  <a:gd name="connsiteY6" fmla="*/ 356372 h 605169"/>
                  <a:gd name="connsiteX7" fmla="*/ 365802 w 596244"/>
                  <a:gd name="connsiteY7" fmla="*/ 439815 h 605169"/>
                  <a:gd name="connsiteX8" fmla="*/ 379603 w 596244"/>
                  <a:gd name="connsiteY8" fmla="*/ 447470 h 605169"/>
                  <a:gd name="connsiteX9" fmla="*/ 430462 w 596244"/>
                  <a:gd name="connsiteY9" fmla="*/ 396690 h 605169"/>
                  <a:gd name="connsiteX10" fmla="*/ 461643 w 596244"/>
                  <a:gd name="connsiteY10" fmla="*/ 384059 h 605169"/>
                  <a:gd name="connsiteX11" fmla="*/ 490395 w 596244"/>
                  <a:gd name="connsiteY11" fmla="*/ 395414 h 605169"/>
                  <a:gd name="connsiteX12" fmla="*/ 584447 w 596244"/>
                  <a:gd name="connsiteY12" fmla="*/ 489319 h 605169"/>
                  <a:gd name="connsiteX13" fmla="*/ 583297 w 596244"/>
                  <a:gd name="connsiteY13" fmla="*/ 549158 h 605169"/>
                  <a:gd name="connsiteX14" fmla="*/ 561701 w 596244"/>
                  <a:gd name="connsiteY14" fmla="*/ 570338 h 605169"/>
                  <a:gd name="connsiteX15" fmla="*/ 556334 w 596244"/>
                  <a:gd name="connsiteY15" fmla="*/ 574420 h 605169"/>
                  <a:gd name="connsiteX16" fmla="*/ 519658 w 596244"/>
                  <a:gd name="connsiteY16" fmla="*/ 595217 h 605169"/>
                  <a:gd name="connsiteX17" fmla="*/ 482216 w 596244"/>
                  <a:gd name="connsiteY17" fmla="*/ 604659 h 605169"/>
                  <a:gd name="connsiteX18" fmla="*/ 471610 w 596244"/>
                  <a:gd name="connsiteY18" fmla="*/ 605169 h 605169"/>
                  <a:gd name="connsiteX19" fmla="*/ 162363 w 596244"/>
                  <a:gd name="connsiteY19" fmla="*/ 444281 h 605169"/>
                  <a:gd name="connsiteX20" fmla="*/ 1861 w 596244"/>
                  <a:gd name="connsiteY20" fmla="*/ 125183 h 605169"/>
                  <a:gd name="connsiteX21" fmla="*/ 11189 w 596244"/>
                  <a:gd name="connsiteY21" fmla="*/ 87800 h 605169"/>
                  <a:gd name="connsiteX22" fmla="*/ 32019 w 596244"/>
                  <a:gd name="connsiteY22" fmla="*/ 50927 h 605169"/>
                  <a:gd name="connsiteX23" fmla="*/ 34191 w 596244"/>
                  <a:gd name="connsiteY23" fmla="*/ 47354 h 605169"/>
                  <a:gd name="connsiteX24" fmla="*/ 57321 w 596244"/>
                  <a:gd name="connsiteY24" fmla="*/ 24133 h 605169"/>
                  <a:gd name="connsiteX25" fmla="*/ 88629 w 596244"/>
                  <a:gd name="connsiteY25" fmla="*/ 11502 h 605169"/>
                  <a:gd name="connsiteX26" fmla="*/ 573795 w 596244"/>
                  <a:gd name="connsiteY26" fmla="*/ 0 h 605169"/>
                  <a:gd name="connsiteX27" fmla="*/ 585421 w 596244"/>
                  <a:gd name="connsiteY27" fmla="*/ 4594 h 605169"/>
                  <a:gd name="connsiteX28" fmla="*/ 589509 w 596244"/>
                  <a:gd name="connsiteY28" fmla="*/ 17482 h 605169"/>
                  <a:gd name="connsiteX29" fmla="*/ 575072 w 596244"/>
                  <a:gd name="connsiteY29" fmla="*/ 171379 h 605169"/>
                  <a:gd name="connsiteX30" fmla="*/ 570984 w 596244"/>
                  <a:gd name="connsiteY30" fmla="*/ 185927 h 605169"/>
                  <a:gd name="connsiteX31" fmla="*/ 556164 w 596244"/>
                  <a:gd name="connsiteY31" fmla="*/ 183374 h 605169"/>
                  <a:gd name="connsiteX32" fmla="*/ 520136 w 596244"/>
                  <a:gd name="connsiteY32" fmla="*/ 147516 h 605169"/>
                  <a:gd name="connsiteX33" fmla="*/ 401065 w 596244"/>
                  <a:gd name="connsiteY33" fmla="*/ 266448 h 605169"/>
                  <a:gd name="connsiteX34" fmla="*/ 399915 w 596244"/>
                  <a:gd name="connsiteY34" fmla="*/ 267724 h 605169"/>
                  <a:gd name="connsiteX35" fmla="*/ 392122 w 596244"/>
                  <a:gd name="connsiteY35" fmla="*/ 271042 h 605169"/>
                  <a:gd name="connsiteX36" fmla="*/ 380623 w 596244"/>
                  <a:gd name="connsiteY36" fmla="*/ 265172 h 605169"/>
                  <a:gd name="connsiteX37" fmla="*/ 325304 w 596244"/>
                  <a:gd name="connsiteY37" fmla="*/ 209917 h 605169"/>
                  <a:gd name="connsiteX38" fmla="*/ 323898 w 596244"/>
                  <a:gd name="connsiteY38" fmla="*/ 191924 h 605169"/>
                  <a:gd name="connsiteX39" fmla="*/ 441820 w 596244"/>
                  <a:gd name="connsiteY39" fmla="*/ 74269 h 605169"/>
                  <a:gd name="connsiteX40" fmla="*/ 408858 w 596244"/>
                  <a:gd name="connsiteY40" fmla="*/ 41345 h 605169"/>
                  <a:gd name="connsiteX41" fmla="*/ 405281 w 596244"/>
                  <a:gd name="connsiteY41" fmla="*/ 23735 h 605169"/>
                  <a:gd name="connsiteX42" fmla="*/ 419206 w 596244"/>
                  <a:gd name="connsiteY42" fmla="*/ 19397 h 605169"/>
                  <a:gd name="connsiteX43" fmla="*/ 573795 w 596244"/>
                  <a:gd name="connsiteY43" fmla="*/ 0 h 60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96244" h="605169">
                    <a:moveTo>
                      <a:pt x="88629" y="11502"/>
                    </a:moveTo>
                    <a:cubicBezTo>
                      <a:pt x="99747" y="11502"/>
                      <a:pt x="109970" y="15585"/>
                      <a:pt x="117253" y="22857"/>
                    </a:cubicBezTo>
                    <a:lnTo>
                      <a:pt x="211433" y="116762"/>
                    </a:lnTo>
                    <a:cubicBezTo>
                      <a:pt x="227535" y="132966"/>
                      <a:pt x="227023" y="159887"/>
                      <a:pt x="210155" y="176728"/>
                    </a:cubicBezTo>
                    <a:lnTo>
                      <a:pt x="159168" y="227509"/>
                    </a:lnTo>
                    <a:lnTo>
                      <a:pt x="166707" y="240905"/>
                    </a:lnTo>
                    <a:cubicBezTo>
                      <a:pt x="183576" y="271144"/>
                      <a:pt x="206577" y="312610"/>
                      <a:pt x="250409" y="356372"/>
                    </a:cubicBezTo>
                    <a:cubicBezTo>
                      <a:pt x="294112" y="400135"/>
                      <a:pt x="335516" y="423101"/>
                      <a:pt x="365802" y="439815"/>
                    </a:cubicBezTo>
                    <a:lnTo>
                      <a:pt x="379603" y="447470"/>
                    </a:lnTo>
                    <a:lnTo>
                      <a:pt x="430462" y="396690"/>
                    </a:lnTo>
                    <a:cubicBezTo>
                      <a:pt x="438513" y="388652"/>
                      <a:pt x="449886" y="384059"/>
                      <a:pt x="461643" y="384059"/>
                    </a:cubicBezTo>
                    <a:cubicBezTo>
                      <a:pt x="472888" y="384059"/>
                      <a:pt x="483111" y="388014"/>
                      <a:pt x="490395" y="395414"/>
                    </a:cubicBezTo>
                    <a:lnTo>
                      <a:pt x="584447" y="489319"/>
                    </a:lnTo>
                    <a:cubicBezTo>
                      <a:pt x="600676" y="505523"/>
                      <a:pt x="600037" y="532316"/>
                      <a:pt x="583297" y="549158"/>
                    </a:cubicBezTo>
                    <a:lnTo>
                      <a:pt x="561701" y="570338"/>
                    </a:lnTo>
                    <a:lnTo>
                      <a:pt x="556334" y="574420"/>
                    </a:lnTo>
                    <a:cubicBezTo>
                      <a:pt x="545344" y="583096"/>
                      <a:pt x="533076" y="589986"/>
                      <a:pt x="519658" y="595217"/>
                    </a:cubicBezTo>
                    <a:cubicBezTo>
                      <a:pt x="507263" y="600066"/>
                      <a:pt x="494995" y="603128"/>
                      <a:pt x="482216" y="604659"/>
                    </a:cubicBezTo>
                    <a:cubicBezTo>
                      <a:pt x="481194" y="604786"/>
                      <a:pt x="477488" y="605169"/>
                      <a:pt x="471610" y="605169"/>
                    </a:cubicBezTo>
                    <a:cubicBezTo>
                      <a:pt x="436852" y="605169"/>
                      <a:pt x="311875" y="593559"/>
                      <a:pt x="162363" y="444281"/>
                    </a:cubicBezTo>
                    <a:cubicBezTo>
                      <a:pt x="36236" y="318224"/>
                      <a:pt x="-10279" y="225850"/>
                      <a:pt x="1861" y="125183"/>
                    </a:cubicBezTo>
                    <a:cubicBezTo>
                      <a:pt x="3266" y="112934"/>
                      <a:pt x="6206" y="100686"/>
                      <a:pt x="11189" y="87800"/>
                    </a:cubicBezTo>
                    <a:cubicBezTo>
                      <a:pt x="16429" y="74403"/>
                      <a:pt x="23457" y="61899"/>
                      <a:pt x="32019" y="50927"/>
                    </a:cubicBezTo>
                    <a:lnTo>
                      <a:pt x="34191" y="47354"/>
                    </a:lnTo>
                    <a:lnTo>
                      <a:pt x="57321" y="24133"/>
                    </a:lnTo>
                    <a:cubicBezTo>
                      <a:pt x="65372" y="16095"/>
                      <a:pt x="76745" y="11502"/>
                      <a:pt x="88629" y="11502"/>
                    </a:cubicBezTo>
                    <a:close/>
                    <a:moveTo>
                      <a:pt x="573795" y="0"/>
                    </a:moveTo>
                    <a:cubicBezTo>
                      <a:pt x="579927" y="0"/>
                      <a:pt x="583504" y="2552"/>
                      <a:pt x="585421" y="4594"/>
                    </a:cubicBezTo>
                    <a:cubicBezTo>
                      <a:pt x="590020" y="9698"/>
                      <a:pt x="589637" y="16717"/>
                      <a:pt x="589509" y="17482"/>
                    </a:cubicBezTo>
                    <a:lnTo>
                      <a:pt x="575072" y="171379"/>
                    </a:lnTo>
                    <a:cubicBezTo>
                      <a:pt x="575072" y="173293"/>
                      <a:pt x="575072" y="181843"/>
                      <a:pt x="570984" y="185927"/>
                    </a:cubicBezTo>
                    <a:cubicBezTo>
                      <a:pt x="569068" y="187713"/>
                      <a:pt x="563957" y="191159"/>
                      <a:pt x="556164" y="183374"/>
                    </a:cubicBezTo>
                    <a:lnTo>
                      <a:pt x="520136" y="147516"/>
                    </a:lnTo>
                    <a:lnTo>
                      <a:pt x="401065" y="266448"/>
                    </a:lnTo>
                    <a:cubicBezTo>
                      <a:pt x="400809" y="266831"/>
                      <a:pt x="400426" y="267214"/>
                      <a:pt x="399915" y="267724"/>
                    </a:cubicBezTo>
                    <a:cubicBezTo>
                      <a:pt x="397743" y="269894"/>
                      <a:pt x="395060" y="271042"/>
                      <a:pt x="392122" y="271042"/>
                    </a:cubicBezTo>
                    <a:cubicBezTo>
                      <a:pt x="388289" y="270914"/>
                      <a:pt x="384456" y="269000"/>
                      <a:pt x="380623" y="265172"/>
                    </a:cubicBezTo>
                    <a:lnTo>
                      <a:pt x="325304" y="209917"/>
                    </a:lnTo>
                    <a:cubicBezTo>
                      <a:pt x="317638" y="202261"/>
                      <a:pt x="321088" y="194859"/>
                      <a:pt x="323898" y="191924"/>
                    </a:cubicBezTo>
                    <a:lnTo>
                      <a:pt x="441820" y="74269"/>
                    </a:lnTo>
                    <a:lnTo>
                      <a:pt x="408858" y="41345"/>
                    </a:lnTo>
                    <a:cubicBezTo>
                      <a:pt x="399659" y="32158"/>
                      <a:pt x="402598" y="26415"/>
                      <a:pt x="405281" y="23735"/>
                    </a:cubicBezTo>
                    <a:cubicBezTo>
                      <a:pt x="409497" y="19652"/>
                      <a:pt x="417673" y="19397"/>
                      <a:pt x="419206" y="19397"/>
                    </a:cubicBezTo>
                    <a:cubicBezTo>
                      <a:pt x="424189" y="18631"/>
                      <a:pt x="557186" y="0"/>
                      <a:pt x="57379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2667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思源黑体 CN Bold" panose="020B0800000000000000" pitchFamily="34" charset="-122"/>
                </a:endParaRPr>
              </a:p>
            </p:txBody>
          </p:sp>
        </p:grpSp>
        <p:grpSp>
          <p:nvGrpSpPr>
            <p:cNvPr id="47" name="iSľïḑê"/>
            <p:cNvGrpSpPr/>
            <p:nvPr/>
          </p:nvGrpSpPr>
          <p:grpSpPr>
            <a:xfrm>
              <a:off x="4280204" y="4880215"/>
              <a:ext cx="632702" cy="632682"/>
              <a:chOff x="4477378" y="1549351"/>
              <a:chExt cx="794793" cy="794768"/>
            </a:xfrm>
          </p:grpSpPr>
          <p:sp>
            <p:nvSpPr>
              <p:cNvPr id="52" name="íṡľiḑé"/>
              <p:cNvSpPr/>
              <p:nvPr/>
            </p:nvSpPr>
            <p:spPr>
              <a:xfrm>
                <a:off x="4477378" y="1549351"/>
                <a:ext cx="794793" cy="794768"/>
              </a:xfrm>
              <a:prstGeom prst="ellipse">
                <a:avLst/>
              </a:prstGeom>
              <a:solidFill>
                <a:schemeClr val="accent2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266700" dist="38100" dir="8100000" algn="tr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53" name="ïslíḓe"/>
              <p:cNvSpPr/>
              <p:nvPr/>
            </p:nvSpPr>
            <p:spPr bwMode="auto">
              <a:xfrm>
                <a:off x="4676836" y="1780176"/>
                <a:ext cx="395027" cy="328990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2667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思源黑体 CN Bold" panose="020B0800000000000000" pitchFamily="34" charset="-122"/>
                </a:endParaRPr>
              </a:p>
            </p:txBody>
          </p:sp>
        </p:grpSp>
        <p:grpSp>
          <p:nvGrpSpPr>
            <p:cNvPr id="48" name="íṥ1iḑé"/>
            <p:cNvGrpSpPr/>
            <p:nvPr/>
          </p:nvGrpSpPr>
          <p:grpSpPr>
            <a:xfrm>
              <a:off x="4782892" y="3224825"/>
              <a:ext cx="632702" cy="632682"/>
              <a:chOff x="4477378" y="1549351"/>
              <a:chExt cx="794793" cy="794768"/>
            </a:xfrm>
          </p:grpSpPr>
          <p:sp>
            <p:nvSpPr>
              <p:cNvPr id="50" name="íṥļiḍè"/>
              <p:cNvSpPr/>
              <p:nvPr/>
            </p:nvSpPr>
            <p:spPr>
              <a:xfrm>
                <a:off x="4477378" y="1549351"/>
                <a:ext cx="794793" cy="794768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2700" cap="rnd" cmpd="sng" algn="ctr">
                <a:noFill/>
                <a:prstDash val="solid"/>
                <a:round/>
              </a:ln>
              <a:effectLst>
                <a:outerShdw blurRad="266700" dist="38100" dir="8100000" algn="tr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51" name="îṥḷîďê"/>
              <p:cNvSpPr/>
              <p:nvPr/>
            </p:nvSpPr>
            <p:spPr bwMode="auto">
              <a:xfrm>
                <a:off x="4676836" y="1752312"/>
                <a:ext cx="395027" cy="384717"/>
              </a:xfrm>
              <a:custGeom>
                <a:avLst/>
                <a:gdLst>
                  <a:gd name="connsiteX0" fmla="*/ 254856 w 607258"/>
                  <a:gd name="connsiteY0" fmla="*/ 462909 h 591409"/>
                  <a:gd name="connsiteX1" fmla="*/ 281230 w 607258"/>
                  <a:gd name="connsiteY1" fmla="*/ 545836 h 591409"/>
                  <a:gd name="connsiteX2" fmla="*/ 284784 w 607258"/>
                  <a:gd name="connsiteY2" fmla="*/ 557043 h 591409"/>
                  <a:gd name="connsiteX3" fmla="*/ 296568 w 607258"/>
                  <a:gd name="connsiteY3" fmla="*/ 523797 h 591409"/>
                  <a:gd name="connsiteX4" fmla="*/ 303676 w 607258"/>
                  <a:gd name="connsiteY4" fmla="*/ 484388 h 591409"/>
                  <a:gd name="connsiteX5" fmla="*/ 303769 w 607258"/>
                  <a:gd name="connsiteY5" fmla="*/ 484388 h 591409"/>
                  <a:gd name="connsiteX6" fmla="*/ 303863 w 607258"/>
                  <a:gd name="connsiteY6" fmla="*/ 484388 h 591409"/>
                  <a:gd name="connsiteX7" fmla="*/ 304050 w 607258"/>
                  <a:gd name="connsiteY7" fmla="*/ 484388 h 591409"/>
                  <a:gd name="connsiteX8" fmla="*/ 304144 w 607258"/>
                  <a:gd name="connsiteY8" fmla="*/ 484388 h 591409"/>
                  <a:gd name="connsiteX9" fmla="*/ 311252 w 607258"/>
                  <a:gd name="connsiteY9" fmla="*/ 523797 h 591409"/>
                  <a:gd name="connsiteX10" fmla="*/ 322942 w 607258"/>
                  <a:gd name="connsiteY10" fmla="*/ 557043 h 591409"/>
                  <a:gd name="connsiteX11" fmla="*/ 326590 w 607258"/>
                  <a:gd name="connsiteY11" fmla="*/ 545836 h 591409"/>
                  <a:gd name="connsiteX12" fmla="*/ 352870 w 607258"/>
                  <a:gd name="connsiteY12" fmla="*/ 462909 h 591409"/>
                  <a:gd name="connsiteX13" fmla="*/ 407395 w 607258"/>
                  <a:gd name="connsiteY13" fmla="*/ 489244 h 591409"/>
                  <a:gd name="connsiteX14" fmla="*/ 423014 w 607258"/>
                  <a:gd name="connsiteY14" fmla="*/ 497556 h 591409"/>
                  <a:gd name="connsiteX15" fmla="*/ 449575 w 607258"/>
                  <a:gd name="connsiteY15" fmla="*/ 483454 h 591409"/>
                  <a:gd name="connsiteX16" fmla="*/ 471647 w 607258"/>
                  <a:gd name="connsiteY16" fmla="*/ 553214 h 591409"/>
                  <a:gd name="connsiteX17" fmla="*/ 474640 w 607258"/>
                  <a:gd name="connsiteY17" fmla="*/ 562646 h 591409"/>
                  <a:gd name="connsiteX18" fmla="*/ 484460 w 607258"/>
                  <a:gd name="connsiteY18" fmla="*/ 534630 h 591409"/>
                  <a:gd name="connsiteX19" fmla="*/ 490446 w 607258"/>
                  <a:gd name="connsiteY19" fmla="*/ 501571 h 591409"/>
                  <a:gd name="connsiteX20" fmla="*/ 490539 w 607258"/>
                  <a:gd name="connsiteY20" fmla="*/ 501571 h 591409"/>
                  <a:gd name="connsiteX21" fmla="*/ 490726 w 607258"/>
                  <a:gd name="connsiteY21" fmla="*/ 501571 h 591409"/>
                  <a:gd name="connsiteX22" fmla="*/ 490820 w 607258"/>
                  <a:gd name="connsiteY22" fmla="*/ 501571 h 591409"/>
                  <a:gd name="connsiteX23" fmla="*/ 490913 w 607258"/>
                  <a:gd name="connsiteY23" fmla="*/ 501571 h 591409"/>
                  <a:gd name="connsiteX24" fmla="*/ 496899 w 607258"/>
                  <a:gd name="connsiteY24" fmla="*/ 534630 h 591409"/>
                  <a:gd name="connsiteX25" fmla="*/ 506813 w 607258"/>
                  <a:gd name="connsiteY25" fmla="*/ 562646 h 591409"/>
                  <a:gd name="connsiteX26" fmla="*/ 509805 w 607258"/>
                  <a:gd name="connsiteY26" fmla="*/ 553214 h 591409"/>
                  <a:gd name="connsiteX27" fmla="*/ 531877 w 607258"/>
                  <a:gd name="connsiteY27" fmla="*/ 483454 h 591409"/>
                  <a:gd name="connsiteX28" fmla="*/ 577611 w 607258"/>
                  <a:gd name="connsiteY28" fmla="*/ 505493 h 591409"/>
                  <a:gd name="connsiteX29" fmla="*/ 607258 w 607258"/>
                  <a:gd name="connsiteY29" fmla="*/ 591409 h 591409"/>
                  <a:gd name="connsiteX30" fmla="*/ 490352 w 607258"/>
                  <a:gd name="connsiteY30" fmla="*/ 591409 h 591409"/>
                  <a:gd name="connsiteX31" fmla="*/ 484366 w 607258"/>
                  <a:gd name="connsiteY31" fmla="*/ 591409 h 591409"/>
                  <a:gd name="connsiteX32" fmla="*/ 442935 w 607258"/>
                  <a:gd name="connsiteY32" fmla="*/ 591409 h 591409"/>
                  <a:gd name="connsiteX33" fmla="*/ 373072 w 607258"/>
                  <a:gd name="connsiteY33" fmla="*/ 591409 h 591409"/>
                  <a:gd name="connsiteX34" fmla="*/ 303769 w 607258"/>
                  <a:gd name="connsiteY34" fmla="*/ 591409 h 591409"/>
                  <a:gd name="connsiteX35" fmla="*/ 296568 w 607258"/>
                  <a:gd name="connsiteY35" fmla="*/ 591409 h 591409"/>
                  <a:gd name="connsiteX36" fmla="*/ 234093 w 607258"/>
                  <a:gd name="connsiteY36" fmla="*/ 591409 h 591409"/>
                  <a:gd name="connsiteX37" fmla="*/ 164230 w 607258"/>
                  <a:gd name="connsiteY37" fmla="*/ 591409 h 591409"/>
                  <a:gd name="connsiteX38" fmla="*/ 117093 w 607258"/>
                  <a:gd name="connsiteY38" fmla="*/ 591409 h 591409"/>
                  <a:gd name="connsiteX39" fmla="*/ 111108 w 607258"/>
                  <a:gd name="connsiteY39" fmla="*/ 591409 h 591409"/>
                  <a:gd name="connsiteX40" fmla="*/ 0 w 607258"/>
                  <a:gd name="connsiteY40" fmla="*/ 591409 h 591409"/>
                  <a:gd name="connsiteX41" fmla="*/ 30208 w 607258"/>
                  <a:gd name="connsiteY41" fmla="*/ 505493 h 591409"/>
                  <a:gd name="connsiteX42" fmla="*/ 75942 w 607258"/>
                  <a:gd name="connsiteY42" fmla="*/ 483454 h 591409"/>
                  <a:gd name="connsiteX43" fmla="*/ 98014 w 607258"/>
                  <a:gd name="connsiteY43" fmla="*/ 553214 h 591409"/>
                  <a:gd name="connsiteX44" fmla="*/ 101007 w 607258"/>
                  <a:gd name="connsiteY44" fmla="*/ 562646 h 591409"/>
                  <a:gd name="connsiteX45" fmla="*/ 110827 w 607258"/>
                  <a:gd name="connsiteY45" fmla="*/ 534630 h 591409"/>
                  <a:gd name="connsiteX46" fmla="*/ 116813 w 607258"/>
                  <a:gd name="connsiteY46" fmla="*/ 501571 h 591409"/>
                  <a:gd name="connsiteX47" fmla="*/ 117000 w 607258"/>
                  <a:gd name="connsiteY47" fmla="*/ 501571 h 591409"/>
                  <a:gd name="connsiteX48" fmla="*/ 117093 w 607258"/>
                  <a:gd name="connsiteY48" fmla="*/ 501571 h 591409"/>
                  <a:gd name="connsiteX49" fmla="*/ 117187 w 607258"/>
                  <a:gd name="connsiteY49" fmla="*/ 501571 h 591409"/>
                  <a:gd name="connsiteX50" fmla="*/ 117374 w 607258"/>
                  <a:gd name="connsiteY50" fmla="*/ 501571 h 591409"/>
                  <a:gd name="connsiteX51" fmla="*/ 123360 w 607258"/>
                  <a:gd name="connsiteY51" fmla="*/ 534630 h 591409"/>
                  <a:gd name="connsiteX52" fmla="*/ 133180 w 607258"/>
                  <a:gd name="connsiteY52" fmla="*/ 562646 h 591409"/>
                  <a:gd name="connsiteX53" fmla="*/ 136172 w 607258"/>
                  <a:gd name="connsiteY53" fmla="*/ 553214 h 591409"/>
                  <a:gd name="connsiteX54" fmla="*/ 158244 w 607258"/>
                  <a:gd name="connsiteY54" fmla="*/ 483454 h 591409"/>
                  <a:gd name="connsiteX55" fmla="*/ 184806 w 607258"/>
                  <a:gd name="connsiteY55" fmla="*/ 497556 h 591409"/>
                  <a:gd name="connsiteX56" fmla="*/ 200424 w 607258"/>
                  <a:gd name="connsiteY56" fmla="*/ 489244 h 591409"/>
                  <a:gd name="connsiteX57" fmla="*/ 254856 w 607258"/>
                  <a:gd name="connsiteY57" fmla="*/ 462909 h 591409"/>
                  <a:gd name="connsiteX58" fmla="*/ 486780 w 607258"/>
                  <a:gd name="connsiteY58" fmla="*/ 322405 h 591409"/>
                  <a:gd name="connsiteX59" fmla="*/ 516615 w 607258"/>
                  <a:gd name="connsiteY59" fmla="*/ 328662 h 591409"/>
                  <a:gd name="connsiteX60" fmla="*/ 531112 w 607258"/>
                  <a:gd name="connsiteY60" fmla="*/ 342111 h 591409"/>
                  <a:gd name="connsiteX61" fmla="*/ 547012 w 607258"/>
                  <a:gd name="connsiteY61" fmla="*/ 392546 h 591409"/>
                  <a:gd name="connsiteX62" fmla="*/ 544954 w 607258"/>
                  <a:gd name="connsiteY62" fmla="*/ 400297 h 591409"/>
                  <a:gd name="connsiteX63" fmla="*/ 550004 w 607258"/>
                  <a:gd name="connsiteY63" fmla="*/ 421405 h 591409"/>
                  <a:gd name="connsiteX64" fmla="*/ 539810 w 607258"/>
                  <a:gd name="connsiteY64" fmla="*/ 439244 h 591409"/>
                  <a:gd name="connsiteX65" fmla="*/ 503802 w 607258"/>
                  <a:gd name="connsiteY65" fmla="*/ 483700 h 591409"/>
                  <a:gd name="connsiteX66" fmla="*/ 477334 w 607258"/>
                  <a:gd name="connsiteY66" fmla="*/ 483700 h 591409"/>
                  <a:gd name="connsiteX67" fmla="*/ 441419 w 607258"/>
                  <a:gd name="connsiteY67" fmla="*/ 439244 h 591409"/>
                  <a:gd name="connsiteX68" fmla="*/ 431225 w 607258"/>
                  <a:gd name="connsiteY68" fmla="*/ 421405 h 591409"/>
                  <a:gd name="connsiteX69" fmla="*/ 436275 w 607258"/>
                  <a:gd name="connsiteY69" fmla="*/ 400297 h 591409"/>
                  <a:gd name="connsiteX70" fmla="*/ 434217 w 607258"/>
                  <a:gd name="connsiteY70" fmla="*/ 392546 h 591409"/>
                  <a:gd name="connsiteX71" fmla="*/ 434030 w 607258"/>
                  <a:gd name="connsiteY71" fmla="*/ 367795 h 591409"/>
                  <a:gd name="connsiteX72" fmla="*/ 448527 w 607258"/>
                  <a:gd name="connsiteY72" fmla="*/ 342392 h 591409"/>
                  <a:gd name="connsiteX73" fmla="*/ 461995 w 607258"/>
                  <a:gd name="connsiteY73" fmla="*/ 331277 h 591409"/>
                  <a:gd name="connsiteX74" fmla="*/ 475089 w 607258"/>
                  <a:gd name="connsiteY74" fmla="*/ 324553 h 591409"/>
                  <a:gd name="connsiteX75" fmla="*/ 486780 w 607258"/>
                  <a:gd name="connsiteY75" fmla="*/ 322405 h 591409"/>
                  <a:gd name="connsiteX76" fmla="*/ 113711 w 607258"/>
                  <a:gd name="connsiteY76" fmla="*/ 322405 h 591409"/>
                  <a:gd name="connsiteX77" fmla="*/ 143552 w 607258"/>
                  <a:gd name="connsiteY77" fmla="*/ 328662 h 591409"/>
                  <a:gd name="connsiteX78" fmla="*/ 157958 w 607258"/>
                  <a:gd name="connsiteY78" fmla="*/ 342111 h 591409"/>
                  <a:gd name="connsiteX79" fmla="*/ 173954 w 607258"/>
                  <a:gd name="connsiteY79" fmla="*/ 392546 h 591409"/>
                  <a:gd name="connsiteX80" fmla="*/ 171802 w 607258"/>
                  <a:gd name="connsiteY80" fmla="*/ 400297 h 591409"/>
                  <a:gd name="connsiteX81" fmla="*/ 176947 w 607258"/>
                  <a:gd name="connsiteY81" fmla="*/ 421405 h 591409"/>
                  <a:gd name="connsiteX82" fmla="*/ 166751 w 607258"/>
                  <a:gd name="connsiteY82" fmla="*/ 439244 h 591409"/>
                  <a:gd name="connsiteX83" fmla="*/ 130643 w 607258"/>
                  <a:gd name="connsiteY83" fmla="*/ 483700 h 591409"/>
                  <a:gd name="connsiteX84" fmla="*/ 104264 w 607258"/>
                  <a:gd name="connsiteY84" fmla="*/ 483700 h 591409"/>
                  <a:gd name="connsiteX85" fmla="*/ 68343 w 607258"/>
                  <a:gd name="connsiteY85" fmla="*/ 439244 h 591409"/>
                  <a:gd name="connsiteX86" fmla="*/ 58053 w 607258"/>
                  <a:gd name="connsiteY86" fmla="*/ 421592 h 591409"/>
                  <a:gd name="connsiteX87" fmla="*/ 63198 w 607258"/>
                  <a:gd name="connsiteY87" fmla="*/ 400391 h 591409"/>
                  <a:gd name="connsiteX88" fmla="*/ 61046 w 607258"/>
                  <a:gd name="connsiteY88" fmla="*/ 392639 h 591409"/>
                  <a:gd name="connsiteX89" fmla="*/ 60953 w 607258"/>
                  <a:gd name="connsiteY89" fmla="*/ 367889 h 591409"/>
                  <a:gd name="connsiteX90" fmla="*/ 75452 w 607258"/>
                  <a:gd name="connsiteY90" fmla="*/ 342485 h 591409"/>
                  <a:gd name="connsiteX91" fmla="*/ 88922 w 607258"/>
                  <a:gd name="connsiteY91" fmla="*/ 331371 h 591409"/>
                  <a:gd name="connsiteX92" fmla="*/ 101831 w 607258"/>
                  <a:gd name="connsiteY92" fmla="*/ 324646 h 591409"/>
                  <a:gd name="connsiteX93" fmla="*/ 113711 w 607258"/>
                  <a:gd name="connsiteY93" fmla="*/ 322405 h 591409"/>
                  <a:gd name="connsiteX94" fmla="*/ 299632 w 607258"/>
                  <a:gd name="connsiteY94" fmla="*/ 270867 h 591409"/>
                  <a:gd name="connsiteX95" fmla="*/ 335085 w 607258"/>
                  <a:gd name="connsiteY95" fmla="*/ 278338 h 591409"/>
                  <a:gd name="connsiteX96" fmla="*/ 352298 w 607258"/>
                  <a:gd name="connsiteY96" fmla="*/ 294401 h 591409"/>
                  <a:gd name="connsiteX97" fmla="*/ 371194 w 607258"/>
                  <a:gd name="connsiteY97" fmla="*/ 354447 h 591409"/>
                  <a:gd name="connsiteX98" fmla="*/ 368761 w 607258"/>
                  <a:gd name="connsiteY98" fmla="*/ 363693 h 591409"/>
                  <a:gd name="connsiteX99" fmla="*/ 374842 w 607258"/>
                  <a:gd name="connsiteY99" fmla="*/ 388813 h 591409"/>
                  <a:gd name="connsiteX100" fmla="*/ 362588 w 607258"/>
                  <a:gd name="connsiteY100" fmla="*/ 410105 h 591409"/>
                  <a:gd name="connsiteX101" fmla="*/ 319744 w 607258"/>
                  <a:gd name="connsiteY101" fmla="*/ 463055 h 591409"/>
                  <a:gd name="connsiteX102" fmla="*/ 288313 w 607258"/>
                  <a:gd name="connsiteY102" fmla="*/ 463148 h 591409"/>
                  <a:gd name="connsiteX103" fmla="*/ 245469 w 607258"/>
                  <a:gd name="connsiteY103" fmla="*/ 410199 h 591409"/>
                  <a:gd name="connsiteX104" fmla="*/ 233308 w 607258"/>
                  <a:gd name="connsiteY104" fmla="*/ 388907 h 591409"/>
                  <a:gd name="connsiteX105" fmla="*/ 239482 w 607258"/>
                  <a:gd name="connsiteY105" fmla="*/ 363786 h 591409"/>
                  <a:gd name="connsiteX106" fmla="*/ 237050 w 607258"/>
                  <a:gd name="connsiteY106" fmla="*/ 354541 h 591409"/>
                  <a:gd name="connsiteX107" fmla="*/ 236863 w 607258"/>
                  <a:gd name="connsiteY107" fmla="*/ 325031 h 591409"/>
                  <a:gd name="connsiteX108" fmla="*/ 254075 w 607258"/>
                  <a:gd name="connsiteY108" fmla="*/ 294774 h 591409"/>
                  <a:gd name="connsiteX109" fmla="*/ 270071 w 607258"/>
                  <a:gd name="connsiteY109" fmla="*/ 281607 h 591409"/>
                  <a:gd name="connsiteX110" fmla="*/ 285506 w 607258"/>
                  <a:gd name="connsiteY110" fmla="*/ 273669 h 591409"/>
                  <a:gd name="connsiteX111" fmla="*/ 299632 w 607258"/>
                  <a:gd name="connsiteY111" fmla="*/ 270867 h 591409"/>
                  <a:gd name="connsiteX112" fmla="*/ 246074 w 607258"/>
                  <a:gd name="connsiteY112" fmla="*/ 135486 h 591409"/>
                  <a:gd name="connsiteX113" fmla="*/ 242708 w 607258"/>
                  <a:gd name="connsiteY113" fmla="*/ 171715 h 591409"/>
                  <a:gd name="connsiteX114" fmla="*/ 246168 w 607258"/>
                  <a:gd name="connsiteY114" fmla="*/ 207944 h 591409"/>
                  <a:gd name="connsiteX115" fmla="*/ 291334 w 607258"/>
                  <a:gd name="connsiteY115" fmla="*/ 207944 h 591409"/>
                  <a:gd name="connsiteX116" fmla="*/ 291334 w 607258"/>
                  <a:gd name="connsiteY116" fmla="*/ 135486 h 591409"/>
                  <a:gd name="connsiteX117" fmla="*/ 388399 w 607258"/>
                  <a:gd name="connsiteY117" fmla="*/ 135299 h 591409"/>
                  <a:gd name="connsiteX118" fmla="*/ 391391 w 607258"/>
                  <a:gd name="connsiteY118" fmla="*/ 171528 h 591409"/>
                  <a:gd name="connsiteX119" fmla="*/ 388399 w 607258"/>
                  <a:gd name="connsiteY119" fmla="*/ 207757 h 591409"/>
                  <a:gd name="connsiteX120" fmla="*/ 426926 w 607258"/>
                  <a:gd name="connsiteY120" fmla="*/ 207757 h 591409"/>
                  <a:gd name="connsiteX121" fmla="*/ 432162 w 607258"/>
                  <a:gd name="connsiteY121" fmla="*/ 171528 h 591409"/>
                  <a:gd name="connsiteX122" fmla="*/ 426926 w 607258"/>
                  <a:gd name="connsiteY122" fmla="*/ 135299 h 591409"/>
                  <a:gd name="connsiteX123" fmla="*/ 316956 w 607258"/>
                  <a:gd name="connsiteY123" fmla="*/ 135299 h 591409"/>
                  <a:gd name="connsiteX124" fmla="*/ 316956 w 607258"/>
                  <a:gd name="connsiteY124" fmla="*/ 207757 h 591409"/>
                  <a:gd name="connsiteX125" fmla="*/ 362216 w 607258"/>
                  <a:gd name="connsiteY125" fmla="*/ 207757 h 591409"/>
                  <a:gd name="connsiteX126" fmla="*/ 365582 w 607258"/>
                  <a:gd name="connsiteY126" fmla="*/ 171528 h 591409"/>
                  <a:gd name="connsiteX127" fmla="*/ 362122 w 607258"/>
                  <a:gd name="connsiteY127" fmla="*/ 135299 h 591409"/>
                  <a:gd name="connsiteX128" fmla="*/ 181177 w 607258"/>
                  <a:gd name="connsiteY128" fmla="*/ 135299 h 591409"/>
                  <a:gd name="connsiteX129" fmla="*/ 175940 w 607258"/>
                  <a:gd name="connsiteY129" fmla="*/ 171528 h 591409"/>
                  <a:gd name="connsiteX130" fmla="*/ 181177 w 607258"/>
                  <a:gd name="connsiteY130" fmla="*/ 207757 h 591409"/>
                  <a:gd name="connsiteX131" fmla="*/ 219704 w 607258"/>
                  <a:gd name="connsiteY131" fmla="*/ 207757 h 591409"/>
                  <a:gd name="connsiteX132" fmla="*/ 216712 w 607258"/>
                  <a:gd name="connsiteY132" fmla="*/ 171528 h 591409"/>
                  <a:gd name="connsiteX133" fmla="*/ 219704 w 607258"/>
                  <a:gd name="connsiteY133" fmla="*/ 135299 h 591409"/>
                  <a:gd name="connsiteX134" fmla="*/ 253368 w 607258"/>
                  <a:gd name="connsiteY134" fmla="*/ 54157 h 591409"/>
                  <a:gd name="connsiteX135" fmla="*/ 192024 w 607258"/>
                  <a:gd name="connsiteY135" fmla="*/ 109715 h 591409"/>
                  <a:gd name="connsiteX136" fmla="*/ 225876 w 607258"/>
                  <a:gd name="connsiteY136" fmla="*/ 109715 h 591409"/>
                  <a:gd name="connsiteX137" fmla="*/ 253368 w 607258"/>
                  <a:gd name="connsiteY137" fmla="*/ 54157 h 591409"/>
                  <a:gd name="connsiteX138" fmla="*/ 354922 w 607258"/>
                  <a:gd name="connsiteY138" fmla="*/ 54064 h 591409"/>
                  <a:gd name="connsiteX139" fmla="*/ 382414 w 607258"/>
                  <a:gd name="connsiteY139" fmla="*/ 109528 h 591409"/>
                  <a:gd name="connsiteX140" fmla="*/ 416266 w 607258"/>
                  <a:gd name="connsiteY140" fmla="*/ 109528 h 591409"/>
                  <a:gd name="connsiteX141" fmla="*/ 354922 w 607258"/>
                  <a:gd name="connsiteY141" fmla="*/ 54064 h 591409"/>
                  <a:gd name="connsiteX142" fmla="*/ 316956 w 607258"/>
                  <a:gd name="connsiteY142" fmla="*/ 49301 h 591409"/>
                  <a:gd name="connsiteX143" fmla="*/ 316956 w 607258"/>
                  <a:gd name="connsiteY143" fmla="*/ 109715 h 591409"/>
                  <a:gd name="connsiteX144" fmla="*/ 355109 w 607258"/>
                  <a:gd name="connsiteY144" fmla="*/ 109715 h 591409"/>
                  <a:gd name="connsiteX145" fmla="*/ 316956 w 607258"/>
                  <a:gd name="connsiteY145" fmla="*/ 49301 h 591409"/>
                  <a:gd name="connsiteX146" fmla="*/ 291334 w 607258"/>
                  <a:gd name="connsiteY146" fmla="*/ 49021 h 591409"/>
                  <a:gd name="connsiteX147" fmla="*/ 252994 w 607258"/>
                  <a:gd name="connsiteY147" fmla="*/ 109528 h 591409"/>
                  <a:gd name="connsiteX148" fmla="*/ 291334 w 607258"/>
                  <a:gd name="connsiteY148" fmla="*/ 109528 h 591409"/>
                  <a:gd name="connsiteX149" fmla="*/ 304145 w 607258"/>
                  <a:gd name="connsiteY149" fmla="*/ 0 h 591409"/>
                  <a:gd name="connsiteX150" fmla="*/ 476113 w 607258"/>
                  <a:gd name="connsiteY150" fmla="*/ 171715 h 591409"/>
                  <a:gd name="connsiteX151" fmla="*/ 396628 w 607258"/>
                  <a:gd name="connsiteY151" fmla="*/ 316258 h 591409"/>
                  <a:gd name="connsiteX152" fmla="*/ 384565 w 607258"/>
                  <a:gd name="connsiteY152" fmla="*/ 287219 h 591409"/>
                  <a:gd name="connsiteX153" fmla="*/ 374933 w 607258"/>
                  <a:gd name="connsiteY153" fmla="*/ 277975 h 591409"/>
                  <a:gd name="connsiteX154" fmla="*/ 416078 w 607258"/>
                  <a:gd name="connsiteY154" fmla="*/ 233529 h 591409"/>
                  <a:gd name="connsiteX155" fmla="*/ 382321 w 607258"/>
                  <a:gd name="connsiteY155" fmla="*/ 233529 h 591409"/>
                  <a:gd name="connsiteX156" fmla="*/ 365956 w 607258"/>
                  <a:gd name="connsiteY156" fmla="*/ 271625 h 591409"/>
                  <a:gd name="connsiteX157" fmla="*/ 347441 w 607258"/>
                  <a:gd name="connsiteY157" fmla="*/ 257059 h 591409"/>
                  <a:gd name="connsiteX158" fmla="*/ 345290 w 607258"/>
                  <a:gd name="connsiteY158" fmla="*/ 255938 h 591409"/>
                  <a:gd name="connsiteX159" fmla="*/ 355296 w 607258"/>
                  <a:gd name="connsiteY159" fmla="*/ 233715 h 591409"/>
                  <a:gd name="connsiteX160" fmla="*/ 316956 w 607258"/>
                  <a:gd name="connsiteY160" fmla="*/ 233715 h 591409"/>
                  <a:gd name="connsiteX161" fmla="*/ 316956 w 607258"/>
                  <a:gd name="connsiteY161" fmla="*/ 246881 h 591409"/>
                  <a:gd name="connsiteX162" fmla="*/ 305735 w 607258"/>
                  <a:gd name="connsiteY162" fmla="*/ 246134 h 591409"/>
                  <a:gd name="connsiteX163" fmla="*/ 298067 w 607258"/>
                  <a:gd name="connsiteY163" fmla="*/ 246508 h 591409"/>
                  <a:gd name="connsiteX164" fmla="*/ 291334 w 607258"/>
                  <a:gd name="connsiteY164" fmla="*/ 247161 h 591409"/>
                  <a:gd name="connsiteX165" fmla="*/ 291334 w 607258"/>
                  <a:gd name="connsiteY165" fmla="*/ 233529 h 591409"/>
                  <a:gd name="connsiteX166" fmla="*/ 253181 w 607258"/>
                  <a:gd name="connsiteY166" fmla="*/ 233529 h 591409"/>
                  <a:gd name="connsiteX167" fmla="*/ 263654 w 607258"/>
                  <a:gd name="connsiteY167" fmla="*/ 256592 h 591409"/>
                  <a:gd name="connsiteX168" fmla="*/ 256548 w 607258"/>
                  <a:gd name="connsiteY168" fmla="*/ 261074 h 591409"/>
                  <a:gd name="connsiteX169" fmla="*/ 242427 w 607258"/>
                  <a:gd name="connsiteY169" fmla="*/ 271812 h 591409"/>
                  <a:gd name="connsiteX170" fmla="*/ 225969 w 607258"/>
                  <a:gd name="connsiteY170" fmla="*/ 233529 h 591409"/>
                  <a:gd name="connsiteX171" fmla="*/ 192212 w 607258"/>
                  <a:gd name="connsiteY171" fmla="*/ 233529 h 591409"/>
                  <a:gd name="connsiteX172" fmla="*/ 234946 w 607258"/>
                  <a:gd name="connsiteY172" fmla="*/ 279095 h 591409"/>
                  <a:gd name="connsiteX173" fmla="*/ 213345 w 607258"/>
                  <a:gd name="connsiteY173" fmla="*/ 317192 h 591409"/>
                  <a:gd name="connsiteX174" fmla="*/ 132177 w 607258"/>
                  <a:gd name="connsiteY174" fmla="*/ 171715 h 591409"/>
                  <a:gd name="connsiteX175" fmla="*/ 304145 w 607258"/>
                  <a:gd name="connsiteY175" fmla="*/ 0 h 59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607258" h="591409">
                    <a:moveTo>
                      <a:pt x="254856" y="462909"/>
                    </a:moveTo>
                    <a:lnTo>
                      <a:pt x="281230" y="545836"/>
                    </a:lnTo>
                    <a:lnTo>
                      <a:pt x="284784" y="557043"/>
                    </a:lnTo>
                    <a:lnTo>
                      <a:pt x="296568" y="523797"/>
                    </a:lnTo>
                    <a:cubicBezTo>
                      <a:pt x="269446" y="486256"/>
                      <a:pt x="298626" y="484388"/>
                      <a:pt x="303676" y="484388"/>
                    </a:cubicBezTo>
                    <a:lnTo>
                      <a:pt x="303769" y="484388"/>
                    </a:lnTo>
                    <a:lnTo>
                      <a:pt x="303863" y="484388"/>
                    </a:lnTo>
                    <a:lnTo>
                      <a:pt x="304050" y="484388"/>
                    </a:lnTo>
                    <a:lnTo>
                      <a:pt x="304144" y="484388"/>
                    </a:lnTo>
                    <a:cubicBezTo>
                      <a:pt x="309287" y="484388"/>
                      <a:pt x="338280" y="486256"/>
                      <a:pt x="311252" y="523797"/>
                    </a:cubicBezTo>
                    <a:lnTo>
                      <a:pt x="322942" y="557043"/>
                    </a:lnTo>
                    <a:lnTo>
                      <a:pt x="326590" y="545836"/>
                    </a:lnTo>
                    <a:lnTo>
                      <a:pt x="352870" y="462909"/>
                    </a:lnTo>
                    <a:cubicBezTo>
                      <a:pt x="352870" y="462909"/>
                      <a:pt x="373352" y="476263"/>
                      <a:pt x="407395" y="489244"/>
                    </a:cubicBezTo>
                    <a:cubicBezTo>
                      <a:pt x="413662" y="491579"/>
                      <a:pt x="418712" y="494287"/>
                      <a:pt x="423014" y="497556"/>
                    </a:cubicBezTo>
                    <a:cubicBezTo>
                      <a:pt x="439942" y="489711"/>
                      <a:pt x="449575" y="483454"/>
                      <a:pt x="449575" y="483454"/>
                    </a:cubicBezTo>
                    <a:lnTo>
                      <a:pt x="471647" y="553214"/>
                    </a:lnTo>
                    <a:lnTo>
                      <a:pt x="474640" y="562646"/>
                    </a:lnTo>
                    <a:lnTo>
                      <a:pt x="484460" y="534630"/>
                    </a:lnTo>
                    <a:cubicBezTo>
                      <a:pt x="461733" y="503065"/>
                      <a:pt x="486237" y="501571"/>
                      <a:pt x="490446" y="501571"/>
                    </a:cubicBezTo>
                    <a:lnTo>
                      <a:pt x="490539" y="501571"/>
                    </a:lnTo>
                    <a:lnTo>
                      <a:pt x="490726" y="501571"/>
                    </a:lnTo>
                    <a:lnTo>
                      <a:pt x="490820" y="501571"/>
                    </a:lnTo>
                    <a:lnTo>
                      <a:pt x="490913" y="501571"/>
                    </a:lnTo>
                    <a:cubicBezTo>
                      <a:pt x="495215" y="501571"/>
                      <a:pt x="519625" y="503065"/>
                      <a:pt x="496899" y="534630"/>
                    </a:cubicBezTo>
                    <a:lnTo>
                      <a:pt x="506813" y="562646"/>
                    </a:lnTo>
                    <a:lnTo>
                      <a:pt x="509805" y="553214"/>
                    </a:lnTo>
                    <a:lnTo>
                      <a:pt x="531877" y="483454"/>
                    </a:lnTo>
                    <a:cubicBezTo>
                      <a:pt x="531877" y="483454"/>
                      <a:pt x="548899" y="494567"/>
                      <a:pt x="577611" y="505493"/>
                    </a:cubicBezTo>
                    <a:cubicBezTo>
                      <a:pt x="609129" y="516980"/>
                      <a:pt x="607165" y="542848"/>
                      <a:pt x="607258" y="591409"/>
                    </a:cubicBezTo>
                    <a:lnTo>
                      <a:pt x="490352" y="591409"/>
                    </a:lnTo>
                    <a:lnTo>
                      <a:pt x="484366" y="591409"/>
                    </a:lnTo>
                    <a:lnTo>
                      <a:pt x="442935" y="591409"/>
                    </a:lnTo>
                    <a:lnTo>
                      <a:pt x="373072" y="591409"/>
                    </a:lnTo>
                    <a:lnTo>
                      <a:pt x="303769" y="591409"/>
                    </a:lnTo>
                    <a:lnTo>
                      <a:pt x="296568" y="591409"/>
                    </a:lnTo>
                    <a:lnTo>
                      <a:pt x="234093" y="591409"/>
                    </a:lnTo>
                    <a:lnTo>
                      <a:pt x="164230" y="591409"/>
                    </a:lnTo>
                    <a:lnTo>
                      <a:pt x="117093" y="591409"/>
                    </a:lnTo>
                    <a:lnTo>
                      <a:pt x="111108" y="591409"/>
                    </a:lnTo>
                    <a:lnTo>
                      <a:pt x="0" y="591409"/>
                    </a:lnTo>
                    <a:cubicBezTo>
                      <a:pt x="655" y="542848"/>
                      <a:pt x="-1403" y="516980"/>
                      <a:pt x="30208" y="505493"/>
                    </a:cubicBezTo>
                    <a:cubicBezTo>
                      <a:pt x="58734" y="494661"/>
                      <a:pt x="75942" y="483454"/>
                      <a:pt x="75942" y="483454"/>
                    </a:cubicBezTo>
                    <a:lnTo>
                      <a:pt x="98014" y="553214"/>
                    </a:lnTo>
                    <a:lnTo>
                      <a:pt x="101007" y="562646"/>
                    </a:lnTo>
                    <a:lnTo>
                      <a:pt x="110827" y="534630"/>
                    </a:lnTo>
                    <a:cubicBezTo>
                      <a:pt x="88194" y="503065"/>
                      <a:pt x="112604" y="501571"/>
                      <a:pt x="116813" y="501571"/>
                    </a:cubicBezTo>
                    <a:lnTo>
                      <a:pt x="117000" y="501571"/>
                    </a:lnTo>
                    <a:lnTo>
                      <a:pt x="117093" y="501571"/>
                    </a:lnTo>
                    <a:lnTo>
                      <a:pt x="117187" y="501571"/>
                    </a:lnTo>
                    <a:lnTo>
                      <a:pt x="117374" y="501571"/>
                    </a:lnTo>
                    <a:cubicBezTo>
                      <a:pt x="121583" y="501571"/>
                      <a:pt x="145993" y="503065"/>
                      <a:pt x="123360" y="534630"/>
                    </a:cubicBezTo>
                    <a:lnTo>
                      <a:pt x="133180" y="562646"/>
                    </a:lnTo>
                    <a:lnTo>
                      <a:pt x="136172" y="553214"/>
                    </a:lnTo>
                    <a:lnTo>
                      <a:pt x="158244" y="483454"/>
                    </a:lnTo>
                    <a:cubicBezTo>
                      <a:pt x="158244" y="483454"/>
                      <a:pt x="167877" y="489804"/>
                      <a:pt x="184806" y="497556"/>
                    </a:cubicBezTo>
                    <a:cubicBezTo>
                      <a:pt x="189014" y="494194"/>
                      <a:pt x="194158" y="491485"/>
                      <a:pt x="200424" y="489244"/>
                    </a:cubicBezTo>
                    <a:cubicBezTo>
                      <a:pt x="234467" y="476263"/>
                      <a:pt x="254856" y="462909"/>
                      <a:pt x="254856" y="462909"/>
                    </a:cubicBezTo>
                    <a:close/>
                    <a:moveTo>
                      <a:pt x="486780" y="322405"/>
                    </a:moveTo>
                    <a:cubicBezTo>
                      <a:pt x="499780" y="321284"/>
                      <a:pt x="509601" y="324553"/>
                      <a:pt x="516615" y="328662"/>
                    </a:cubicBezTo>
                    <a:cubicBezTo>
                      <a:pt x="527090" y="334546"/>
                      <a:pt x="531112" y="342111"/>
                      <a:pt x="531112" y="342111"/>
                    </a:cubicBezTo>
                    <a:cubicBezTo>
                      <a:pt x="531112" y="342111"/>
                      <a:pt x="555148" y="343699"/>
                      <a:pt x="547012" y="392546"/>
                    </a:cubicBezTo>
                    <a:cubicBezTo>
                      <a:pt x="546544" y="395067"/>
                      <a:pt x="545796" y="397682"/>
                      <a:pt x="544954" y="400297"/>
                    </a:cubicBezTo>
                    <a:cubicBezTo>
                      <a:pt x="549630" y="399737"/>
                      <a:pt x="555429" y="402632"/>
                      <a:pt x="550004" y="421405"/>
                    </a:cubicBezTo>
                    <a:cubicBezTo>
                      <a:pt x="546170" y="435134"/>
                      <a:pt x="542522" y="438964"/>
                      <a:pt x="539810" y="439244"/>
                    </a:cubicBezTo>
                    <a:cubicBezTo>
                      <a:pt x="537285" y="455588"/>
                      <a:pt x="524191" y="476322"/>
                      <a:pt x="503802" y="483700"/>
                    </a:cubicBezTo>
                    <a:cubicBezTo>
                      <a:pt x="495197" y="486689"/>
                      <a:pt x="485845" y="486689"/>
                      <a:pt x="477334" y="483700"/>
                    </a:cubicBezTo>
                    <a:cubicBezTo>
                      <a:pt x="456664" y="476509"/>
                      <a:pt x="443944" y="455681"/>
                      <a:pt x="441419" y="439244"/>
                    </a:cubicBezTo>
                    <a:cubicBezTo>
                      <a:pt x="438707" y="439150"/>
                      <a:pt x="435059" y="435228"/>
                      <a:pt x="431225" y="421405"/>
                    </a:cubicBezTo>
                    <a:cubicBezTo>
                      <a:pt x="425800" y="402632"/>
                      <a:pt x="431412" y="399737"/>
                      <a:pt x="436275" y="400297"/>
                    </a:cubicBezTo>
                    <a:cubicBezTo>
                      <a:pt x="435340" y="397682"/>
                      <a:pt x="434685" y="395161"/>
                      <a:pt x="434217" y="392546"/>
                    </a:cubicBezTo>
                    <a:cubicBezTo>
                      <a:pt x="432440" y="383860"/>
                      <a:pt x="431973" y="375641"/>
                      <a:pt x="434030" y="367795"/>
                    </a:cubicBezTo>
                    <a:cubicBezTo>
                      <a:pt x="436462" y="357335"/>
                      <a:pt x="442167" y="348836"/>
                      <a:pt x="448527" y="342392"/>
                    </a:cubicBezTo>
                    <a:cubicBezTo>
                      <a:pt x="452642" y="338095"/>
                      <a:pt x="457132" y="334360"/>
                      <a:pt x="461995" y="331277"/>
                    </a:cubicBezTo>
                    <a:cubicBezTo>
                      <a:pt x="466017" y="328569"/>
                      <a:pt x="470319" y="326141"/>
                      <a:pt x="475089" y="324553"/>
                    </a:cubicBezTo>
                    <a:cubicBezTo>
                      <a:pt x="478830" y="323152"/>
                      <a:pt x="482852" y="322405"/>
                      <a:pt x="486780" y="322405"/>
                    </a:cubicBezTo>
                    <a:close/>
                    <a:moveTo>
                      <a:pt x="113711" y="322405"/>
                    </a:moveTo>
                    <a:cubicBezTo>
                      <a:pt x="126714" y="321284"/>
                      <a:pt x="136536" y="324553"/>
                      <a:pt x="143552" y="328662"/>
                    </a:cubicBezTo>
                    <a:cubicBezTo>
                      <a:pt x="154029" y="334546"/>
                      <a:pt x="157958" y="342111"/>
                      <a:pt x="157958" y="342111"/>
                    </a:cubicBezTo>
                    <a:cubicBezTo>
                      <a:pt x="157958" y="342111"/>
                      <a:pt x="182092" y="343699"/>
                      <a:pt x="173954" y="392546"/>
                    </a:cubicBezTo>
                    <a:cubicBezTo>
                      <a:pt x="173486" y="395067"/>
                      <a:pt x="172738" y="397682"/>
                      <a:pt x="171802" y="400297"/>
                    </a:cubicBezTo>
                    <a:cubicBezTo>
                      <a:pt x="176573" y="399737"/>
                      <a:pt x="182279" y="402632"/>
                      <a:pt x="176947" y="421405"/>
                    </a:cubicBezTo>
                    <a:cubicBezTo>
                      <a:pt x="173112" y="435134"/>
                      <a:pt x="169464" y="438964"/>
                      <a:pt x="166751" y="439244"/>
                    </a:cubicBezTo>
                    <a:cubicBezTo>
                      <a:pt x="164225" y="455588"/>
                      <a:pt x="151129" y="476322"/>
                      <a:pt x="130643" y="483700"/>
                    </a:cubicBezTo>
                    <a:cubicBezTo>
                      <a:pt x="122037" y="486689"/>
                      <a:pt x="112682" y="486689"/>
                      <a:pt x="104264" y="483700"/>
                    </a:cubicBezTo>
                    <a:cubicBezTo>
                      <a:pt x="83497" y="476509"/>
                      <a:pt x="70775" y="455681"/>
                      <a:pt x="68343" y="439244"/>
                    </a:cubicBezTo>
                    <a:cubicBezTo>
                      <a:pt x="65536" y="438964"/>
                      <a:pt x="61982" y="435134"/>
                      <a:pt x="58053" y="421592"/>
                    </a:cubicBezTo>
                    <a:cubicBezTo>
                      <a:pt x="52721" y="402726"/>
                      <a:pt x="58427" y="399924"/>
                      <a:pt x="63198" y="400391"/>
                    </a:cubicBezTo>
                    <a:cubicBezTo>
                      <a:pt x="62169" y="397776"/>
                      <a:pt x="61608" y="395254"/>
                      <a:pt x="61046" y="392639"/>
                    </a:cubicBezTo>
                    <a:cubicBezTo>
                      <a:pt x="59363" y="383953"/>
                      <a:pt x="58801" y="375734"/>
                      <a:pt x="60953" y="367889"/>
                    </a:cubicBezTo>
                    <a:cubicBezTo>
                      <a:pt x="63291" y="357428"/>
                      <a:pt x="69091" y="348929"/>
                      <a:pt x="75452" y="342485"/>
                    </a:cubicBezTo>
                    <a:cubicBezTo>
                      <a:pt x="79568" y="338282"/>
                      <a:pt x="84058" y="334546"/>
                      <a:pt x="88922" y="331371"/>
                    </a:cubicBezTo>
                    <a:cubicBezTo>
                      <a:pt x="92758" y="328662"/>
                      <a:pt x="97154" y="326327"/>
                      <a:pt x="101831" y="324646"/>
                    </a:cubicBezTo>
                    <a:cubicBezTo>
                      <a:pt x="105573" y="323432"/>
                      <a:pt x="109502" y="322685"/>
                      <a:pt x="113711" y="322405"/>
                    </a:cubicBezTo>
                    <a:close/>
                    <a:moveTo>
                      <a:pt x="299632" y="270867"/>
                    </a:moveTo>
                    <a:cubicBezTo>
                      <a:pt x="314973" y="269560"/>
                      <a:pt x="326666" y="273389"/>
                      <a:pt x="335085" y="278338"/>
                    </a:cubicBezTo>
                    <a:cubicBezTo>
                      <a:pt x="347527" y="285342"/>
                      <a:pt x="352298" y="294401"/>
                      <a:pt x="352298" y="294401"/>
                    </a:cubicBezTo>
                    <a:cubicBezTo>
                      <a:pt x="352298" y="294401"/>
                      <a:pt x="380922" y="296455"/>
                      <a:pt x="371194" y="354447"/>
                    </a:cubicBezTo>
                    <a:cubicBezTo>
                      <a:pt x="370632" y="357436"/>
                      <a:pt x="369884" y="360517"/>
                      <a:pt x="368761" y="363693"/>
                    </a:cubicBezTo>
                    <a:cubicBezTo>
                      <a:pt x="374468" y="363039"/>
                      <a:pt x="381203" y="366401"/>
                      <a:pt x="374842" y="388813"/>
                    </a:cubicBezTo>
                    <a:cubicBezTo>
                      <a:pt x="370258" y="405249"/>
                      <a:pt x="365862" y="409825"/>
                      <a:pt x="362588" y="410105"/>
                    </a:cubicBezTo>
                    <a:cubicBezTo>
                      <a:pt x="359594" y="429529"/>
                      <a:pt x="344066" y="454276"/>
                      <a:pt x="319744" y="463055"/>
                    </a:cubicBezTo>
                    <a:cubicBezTo>
                      <a:pt x="309641" y="466790"/>
                      <a:pt x="298416" y="466790"/>
                      <a:pt x="288313" y="463148"/>
                    </a:cubicBezTo>
                    <a:cubicBezTo>
                      <a:pt x="263617" y="454557"/>
                      <a:pt x="248462" y="429809"/>
                      <a:pt x="245469" y="410199"/>
                    </a:cubicBezTo>
                    <a:cubicBezTo>
                      <a:pt x="242288" y="409825"/>
                      <a:pt x="237892" y="405342"/>
                      <a:pt x="233308" y="388907"/>
                    </a:cubicBezTo>
                    <a:cubicBezTo>
                      <a:pt x="226947" y="366494"/>
                      <a:pt x="233682" y="363319"/>
                      <a:pt x="239482" y="363786"/>
                    </a:cubicBezTo>
                    <a:cubicBezTo>
                      <a:pt x="238360" y="360704"/>
                      <a:pt x="237518" y="357716"/>
                      <a:pt x="237050" y="354541"/>
                    </a:cubicBezTo>
                    <a:cubicBezTo>
                      <a:pt x="234992" y="344082"/>
                      <a:pt x="234431" y="334370"/>
                      <a:pt x="236863" y="325031"/>
                    </a:cubicBezTo>
                    <a:cubicBezTo>
                      <a:pt x="239763" y="312517"/>
                      <a:pt x="246498" y="302525"/>
                      <a:pt x="254075" y="294774"/>
                    </a:cubicBezTo>
                    <a:cubicBezTo>
                      <a:pt x="258846" y="289731"/>
                      <a:pt x="264365" y="285249"/>
                      <a:pt x="270071" y="281607"/>
                    </a:cubicBezTo>
                    <a:cubicBezTo>
                      <a:pt x="274655" y="278338"/>
                      <a:pt x="279894" y="275537"/>
                      <a:pt x="285506" y="273669"/>
                    </a:cubicBezTo>
                    <a:cubicBezTo>
                      <a:pt x="289903" y="272175"/>
                      <a:pt x="294674" y="271148"/>
                      <a:pt x="299632" y="270867"/>
                    </a:cubicBezTo>
                    <a:close/>
                    <a:moveTo>
                      <a:pt x="246074" y="135486"/>
                    </a:moveTo>
                    <a:cubicBezTo>
                      <a:pt x="243923" y="146504"/>
                      <a:pt x="242708" y="158643"/>
                      <a:pt x="242708" y="171715"/>
                    </a:cubicBezTo>
                    <a:cubicBezTo>
                      <a:pt x="242708" y="184787"/>
                      <a:pt x="244017" y="196833"/>
                      <a:pt x="246168" y="207944"/>
                    </a:cubicBezTo>
                    <a:lnTo>
                      <a:pt x="291334" y="207944"/>
                    </a:lnTo>
                    <a:lnTo>
                      <a:pt x="291334" y="135486"/>
                    </a:lnTo>
                    <a:close/>
                    <a:moveTo>
                      <a:pt x="388399" y="135299"/>
                    </a:moveTo>
                    <a:cubicBezTo>
                      <a:pt x="390269" y="146504"/>
                      <a:pt x="391391" y="158643"/>
                      <a:pt x="391391" y="171528"/>
                    </a:cubicBezTo>
                    <a:cubicBezTo>
                      <a:pt x="391391" y="184507"/>
                      <a:pt x="390269" y="196459"/>
                      <a:pt x="388399" y="207757"/>
                    </a:cubicBezTo>
                    <a:lnTo>
                      <a:pt x="426926" y="207757"/>
                    </a:lnTo>
                    <a:cubicBezTo>
                      <a:pt x="430292" y="196366"/>
                      <a:pt x="432162" y="184134"/>
                      <a:pt x="432162" y="171528"/>
                    </a:cubicBezTo>
                    <a:cubicBezTo>
                      <a:pt x="432162" y="159016"/>
                      <a:pt x="430292" y="146784"/>
                      <a:pt x="426926" y="135299"/>
                    </a:cubicBezTo>
                    <a:close/>
                    <a:moveTo>
                      <a:pt x="316956" y="135299"/>
                    </a:moveTo>
                    <a:lnTo>
                      <a:pt x="316956" y="207757"/>
                    </a:lnTo>
                    <a:lnTo>
                      <a:pt x="362216" y="207757"/>
                    </a:lnTo>
                    <a:cubicBezTo>
                      <a:pt x="364367" y="196739"/>
                      <a:pt x="365582" y="184601"/>
                      <a:pt x="365582" y="171528"/>
                    </a:cubicBezTo>
                    <a:cubicBezTo>
                      <a:pt x="365582" y="158456"/>
                      <a:pt x="364273" y="146411"/>
                      <a:pt x="362122" y="135299"/>
                    </a:cubicBezTo>
                    <a:close/>
                    <a:moveTo>
                      <a:pt x="181177" y="135299"/>
                    </a:moveTo>
                    <a:cubicBezTo>
                      <a:pt x="177811" y="146784"/>
                      <a:pt x="175940" y="159016"/>
                      <a:pt x="175940" y="171528"/>
                    </a:cubicBezTo>
                    <a:cubicBezTo>
                      <a:pt x="175940" y="184134"/>
                      <a:pt x="177811" y="196366"/>
                      <a:pt x="181177" y="207757"/>
                    </a:cubicBezTo>
                    <a:lnTo>
                      <a:pt x="219704" y="207757"/>
                    </a:lnTo>
                    <a:cubicBezTo>
                      <a:pt x="217834" y="196553"/>
                      <a:pt x="216712" y="184507"/>
                      <a:pt x="216712" y="171528"/>
                    </a:cubicBezTo>
                    <a:cubicBezTo>
                      <a:pt x="216712" y="158643"/>
                      <a:pt x="217834" y="146691"/>
                      <a:pt x="219704" y="135299"/>
                    </a:cubicBezTo>
                    <a:close/>
                    <a:moveTo>
                      <a:pt x="253368" y="54157"/>
                    </a:moveTo>
                    <a:cubicBezTo>
                      <a:pt x="227372" y="65362"/>
                      <a:pt x="205771" y="85064"/>
                      <a:pt x="192024" y="109715"/>
                    </a:cubicBezTo>
                    <a:lnTo>
                      <a:pt x="225876" y="109715"/>
                    </a:lnTo>
                    <a:cubicBezTo>
                      <a:pt x="232796" y="87118"/>
                      <a:pt x="242895" y="68723"/>
                      <a:pt x="253368" y="54157"/>
                    </a:cubicBezTo>
                    <a:close/>
                    <a:moveTo>
                      <a:pt x="354922" y="54064"/>
                    </a:moveTo>
                    <a:cubicBezTo>
                      <a:pt x="365395" y="68630"/>
                      <a:pt x="375494" y="87025"/>
                      <a:pt x="382414" y="109528"/>
                    </a:cubicBezTo>
                    <a:lnTo>
                      <a:pt x="416266" y="109528"/>
                    </a:lnTo>
                    <a:cubicBezTo>
                      <a:pt x="402519" y="85064"/>
                      <a:pt x="380918" y="65362"/>
                      <a:pt x="354922" y="54064"/>
                    </a:cubicBezTo>
                    <a:close/>
                    <a:moveTo>
                      <a:pt x="316956" y="49301"/>
                    </a:moveTo>
                    <a:lnTo>
                      <a:pt x="316956" y="109715"/>
                    </a:lnTo>
                    <a:lnTo>
                      <a:pt x="355109" y="109715"/>
                    </a:lnTo>
                    <a:cubicBezTo>
                      <a:pt x="344916" y="81702"/>
                      <a:pt x="329487" y="61907"/>
                      <a:pt x="316956" y="49301"/>
                    </a:cubicBezTo>
                    <a:close/>
                    <a:moveTo>
                      <a:pt x="291334" y="49021"/>
                    </a:moveTo>
                    <a:cubicBezTo>
                      <a:pt x="278803" y="61534"/>
                      <a:pt x="263093" y="81422"/>
                      <a:pt x="252994" y="109528"/>
                    </a:cubicBezTo>
                    <a:lnTo>
                      <a:pt x="291334" y="109528"/>
                    </a:lnTo>
                    <a:close/>
                    <a:moveTo>
                      <a:pt x="304145" y="0"/>
                    </a:moveTo>
                    <a:cubicBezTo>
                      <a:pt x="399059" y="0"/>
                      <a:pt x="476113" y="77034"/>
                      <a:pt x="476113" y="171715"/>
                    </a:cubicBezTo>
                    <a:cubicBezTo>
                      <a:pt x="476113" y="232315"/>
                      <a:pt x="444413" y="285725"/>
                      <a:pt x="396628" y="316258"/>
                    </a:cubicBezTo>
                    <a:cubicBezTo>
                      <a:pt x="394664" y="304680"/>
                      <a:pt x="390643" y="294969"/>
                      <a:pt x="384565" y="287219"/>
                    </a:cubicBezTo>
                    <a:cubicBezTo>
                      <a:pt x="381573" y="283484"/>
                      <a:pt x="378300" y="280496"/>
                      <a:pt x="374933" y="277975"/>
                    </a:cubicBezTo>
                    <a:cubicBezTo>
                      <a:pt x="392046" y="266677"/>
                      <a:pt x="406166" y="251457"/>
                      <a:pt x="416078" y="233529"/>
                    </a:cubicBezTo>
                    <a:lnTo>
                      <a:pt x="382321" y="233529"/>
                    </a:lnTo>
                    <a:cubicBezTo>
                      <a:pt x="377926" y="247908"/>
                      <a:pt x="372222" y="260607"/>
                      <a:pt x="365956" y="271625"/>
                    </a:cubicBezTo>
                    <a:cubicBezTo>
                      <a:pt x="361748" y="267050"/>
                      <a:pt x="355670" y="261728"/>
                      <a:pt x="347441" y="257059"/>
                    </a:cubicBezTo>
                    <a:cubicBezTo>
                      <a:pt x="346693" y="256685"/>
                      <a:pt x="346038" y="256312"/>
                      <a:pt x="345290" y="255938"/>
                    </a:cubicBezTo>
                    <a:cubicBezTo>
                      <a:pt x="348937" y="249216"/>
                      <a:pt x="352397" y="241746"/>
                      <a:pt x="355296" y="233715"/>
                    </a:cubicBezTo>
                    <a:lnTo>
                      <a:pt x="316956" y="233715"/>
                    </a:lnTo>
                    <a:lnTo>
                      <a:pt x="316956" y="246881"/>
                    </a:lnTo>
                    <a:cubicBezTo>
                      <a:pt x="313403" y="246414"/>
                      <a:pt x="309662" y="246134"/>
                      <a:pt x="305735" y="246134"/>
                    </a:cubicBezTo>
                    <a:cubicBezTo>
                      <a:pt x="303303" y="246134"/>
                      <a:pt x="300685" y="246228"/>
                      <a:pt x="298067" y="246508"/>
                    </a:cubicBezTo>
                    <a:cubicBezTo>
                      <a:pt x="295822" y="246508"/>
                      <a:pt x="293578" y="246788"/>
                      <a:pt x="291334" y="247161"/>
                    </a:cubicBezTo>
                    <a:lnTo>
                      <a:pt x="291334" y="233529"/>
                    </a:lnTo>
                    <a:lnTo>
                      <a:pt x="253181" y="233529"/>
                    </a:lnTo>
                    <a:cubicBezTo>
                      <a:pt x="256267" y="241932"/>
                      <a:pt x="259727" y="249589"/>
                      <a:pt x="263654" y="256592"/>
                    </a:cubicBezTo>
                    <a:cubicBezTo>
                      <a:pt x="261223" y="257993"/>
                      <a:pt x="258885" y="259487"/>
                      <a:pt x="256548" y="261074"/>
                    </a:cubicBezTo>
                    <a:cubicBezTo>
                      <a:pt x="251498" y="264155"/>
                      <a:pt x="246822" y="267797"/>
                      <a:pt x="242427" y="271812"/>
                    </a:cubicBezTo>
                    <a:cubicBezTo>
                      <a:pt x="236162" y="260701"/>
                      <a:pt x="230458" y="248002"/>
                      <a:pt x="225969" y="233529"/>
                    </a:cubicBezTo>
                    <a:lnTo>
                      <a:pt x="192212" y="233529"/>
                    </a:lnTo>
                    <a:cubicBezTo>
                      <a:pt x="202404" y="252017"/>
                      <a:pt x="217273" y="267704"/>
                      <a:pt x="234946" y="279095"/>
                    </a:cubicBezTo>
                    <a:cubicBezTo>
                      <a:pt x="224380" y="290487"/>
                      <a:pt x="216992" y="303279"/>
                      <a:pt x="213345" y="317192"/>
                    </a:cubicBezTo>
                    <a:cubicBezTo>
                      <a:pt x="164719" y="286939"/>
                      <a:pt x="132177" y="232968"/>
                      <a:pt x="132177" y="171715"/>
                    </a:cubicBezTo>
                    <a:cubicBezTo>
                      <a:pt x="132177" y="76940"/>
                      <a:pt x="209418" y="0"/>
                      <a:pt x="30414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2667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思源黑体 CN Bold" panose="020B0800000000000000" pitchFamily="34" charset="-122"/>
                </a:endParaRPr>
              </a:p>
            </p:txBody>
          </p:sp>
        </p:grpSp>
        <p:sp>
          <p:nvSpPr>
            <p:cNvPr id="49" name="îśḻîḑe"/>
            <p:cNvSpPr/>
            <p:nvPr/>
          </p:nvSpPr>
          <p:spPr>
            <a:xfrm flipH="1">
              <a:off x="1010652" y="1864895"/>
              <a:ext cx="3288631" cy="3288631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prstDash val="solid"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674669" y="1736729"/>
            <a:ext cx="3858517" cy="1155272"/>
            <a:chOff x="6187739" y="1706493"/>
            <a:chExt cx="3858517" cy="1155272"/>
          </a:xfrm>
        </p:grpSpPr>
        <p:sp>
          <p:nvSpPr>
            <p:cNvPr id="57" name="iṩļïḓè"/>
            <p:cNvSpPr txBox="1"/>
            <p:nvPr/>
          </p:nvSpPr>
          <p:spPr bwMode="auto">
            <a:xfrm>
              <a:off x="6187739" y="1706493"/>
              <a:ext cx="2168885" cy="47856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Add title text</a:t>
              </a:r>
            </a:p>
          </p:txBody>
        </p:sp>
        <p:sp>
          <p:nvSpPr>
            <p:cNvPr id="58" name="Synergistically utilize technically sound portals with frictionless chains. Dramatically customize…"/>
            <p:cNvSpPr txBox="1"/>
            <p:nvPr/>
          </p:nvSpPr>
          <p:spPr>
            <a:xfrm>
              <a:off x="6187739" y="2249225"/>
              <a:ext cx="3858517" cy="61254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674669" y="3242014"/>
            <a:ext cx="3858517" cy="1171314"/>
            <a:chOff x="6187739" y="3110927"/>
            <a:chExt cx="3858517" cy="1171314"/>
          </a:xfrm>
        </p:grpSpPr>
        <p:sp>
          <p:nvSpPr>
            <p:cNvPr id="60" name="iṩļïḓè"/>
            <p:cNvSpPr txBox="1"/>
            <p:nvPr/>
          </p:nvSpPr>
          <p:spPr bwMode="auto">
            <a:xfrm>
              <a:off x="6187739" y="3110927"/>
              <a:ext cx="2077445" cy="47856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457200">
                <a:spcBef>
                  <a:spcPct val="0"/>
                </a:spcBef>
              </a:pPr>
              <a:r>
                <a:rPr lang="en-US" altLang="zh-CN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Add title text</a:t>
              </a:r>
            </a:p>
          </p:txBody>
        </p:sp>
        <p:sp>
          <p:nvSpPr>
            <p:cNvPr id="61" name="Synergistically utilize technically sound portals with frictionless chains. Dramatically customize…"/>
            <p:cNvSpPr txBox="1"/>
            <p:nvPr/>
          </p:nvSpPr>
          <p:spPr>
            <a:xfrm>
              <a:off x="6187739" y="3669701"/>
              <a:ext cx="3858517" cy="61254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674669" y="4763341"/>
            <a:ext cx="3858517" cy="1171314"/>
            <a:chOff x="6187739" y="4572685"/>
            <a:chExt cx="3858517" cy="1171314"/>
          </a:xfrm>
        </p:grpSpPr>
        <p:sp>
          <p:nvSpPr>
            <p:cNvPr id="63" name="iṩļïḓè"/>
            <p:cNvSpPr txBox="1"/>
            <p:nvPr/>
          </p:nvSpPr>
          <p:spPr bwMode="auto">
            <a:xfrm>
              <a:off x="6187739" y="4572685"/>
              <a:ext cx="2077445" cy="47856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457200">
                <a:spcBef>
                  <a:spcPct val="0"/>
                </a:spcBef>
              </a:pPr>
              <a:r>
                <a:rPr lang="en-US" altLang="zh-CN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Add title text</a:t>
              </a:r>
            </a:p>
          </p:txBody>
        </p:sp>
        <p:sp>
          <p:nvSpPr>
            <p:cNvPr id="64" name="Synergistically utilize technically sound portals with frictionless chains. Dramatically customize…"/>
            <p:cNvSpPr txBox="1"/>
            <p:nvPr/>
          </p:nvSpPr>
          <p:spPr>
            <a:xfrm>
              <a:off x="6187739" y="5131459"/>
              <a:ext cx="3858517" cy="61254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Bold" panose="020B0800000000000000" pitchFamily="34" charset="-122"/>
              </a:endParaRPr>
            </a:p>
          </p:txBody>
        </p:sp>
      </p:grpSp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27" y="1941524"/>
            <a:ext cx="3288631" cy="328863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4718957" y="1725693"/>
            <a:ext cx="2754086" cy="3528000"/>
            <a:chOff x="4718957" y="1677255"/>
            <a:chExt cx="2754086" cy="3528000"/>
          </a:xfrm>
        </p:grpSpPr>
        <p:sp>
          <p:nvSpPr>
            <p:cNvPr id="43" name="矩形 42"/>
            <p:cNvSpPr/>
            <p:nvPr/>
          </p:nvSpPr>
          <p:spPr>
            <a:xfrm>
              <a:off x="4718957" y="1677255"/>
              <a:ext cx="2754086" cy="35280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5043332" y="3250146"/>
              <a:ext cx="2079799" cy="1668957"/>
              <a:chOff x="3473121" y="4758706"/>
              <a:chExt cx="2079799" cy="1668957"/>
            </a:xfrm>
          </p:grpSpPr>
          <p:sp>
            <p:nvSpPr>
              <p:cNvPr id="46" name="TextBox 11"/>
              <p:cNvSpPr txBox="1"/>
              <p:nvPr/>
            </p:nvSpPr>
            <p:spPr>
              <a:xfrm>
                <a:off x="3498658" y="5363013"/>
                <a:ext cx="2054262" cy="1064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Bold" panose="020B0800000000000000" pitchFamily="34" charset="-122"/>
                  </a:rPr>
                  <a:t>Click here to add content, content to match the title. 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endParaRPr>
              </a:p>
            </p:txBody>
          </p:sp>
          <p:cxnSp>
            <p:nvCxnSpPr>
              <p:cNvPr id="47" name="Straight Connector 12"/>
              <p:cNvCxnSpPr/>
              <p:nvPr/>
            </p:nvCxnSpPr>
            <p:spPr>
              <a:xfrm>
                <a:off x="4317976" y="5239187"/>
                <a:ext cx="415627" cy="0"/>
              </a:xfrm>
              <a:prstGeom prst="line">
                <a:avLst/>
              </a:prstGeom>
              <a:noFill/>
              <a:ln w="25400" cap="rnd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</p:cxnSp>
          <p:sp>
            <p:nvSpPr>
              <p:cNvPr id="48" name="TextBox 13"/>
              <p:cNvSpPr txBox="1"/>
              <p:nvPr/>
            </p:nvSpPr>
            <p:spPr>
              <a:xfrm>
                <a:off x="3473121" y="4758706"/>
                <a:ext cx="20542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Bold" panose="020B0800000000000000" pitchFamily="34" charset="-122"/>
                  </a:rPr>
                  <a:t>Add title text</a:t>
                </a: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8254101" y="2057399"/>
            <a:ext cx="2754086" cy="3196294"/>
            <a:chOff x="8254101" y="2008961"/>
            <a:chExt cx="2754086" cy="3196294"/>
          </a:xfrm>
        </p:grpSpPr>
        <p:sp>
          <p:nvSpPr>
            <p:cNvPr id="50" name="矩形 49"/>
            <p:cNvSpPr/>
            <p:nvPr/>
          </p:nvSpPr>
          <p:spPr>
            <a:xfrm>
              <a:off x="8254101" y="2008961"/>
              <a:ext cx="2754086" cy="319629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8587805" y="3250146"/>
              <a:ext cx="2070470" cy="1668957"/>
              <a:chOff x="6208037" y="4758706"/>
              <a:chExt cx="2070470" cy="1668957"/>
            </a:xfrm>
          </p:grpSpPr>
          <p:sp>
            <p:nvSpPr>
              <p:cNvPr id="53" name="TextBox 15"/>
              <p:cNvSpPr txBox="1"/>
              <p:nvPr/>
            </p:nvSpPr>
            <p:spPr>
              <a:xfrm>
                <a:off x="6224245" y="5363013"/>
                <a:ext cx="2054262" cy="1064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4F4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Bold" panose="020B0800000000000000" pitchFamily="34" charset="-122"/>
                  </a:rPr>
                  <a:t>Click here to add content, content to match the title. 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F4F4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endParaRPr>
              </a:p>
            </p:txBody>
          </p:sp>
          <p:cxnSp>
            <p:nvCxnSpPr>
              <p:cNvPr id="54" name="Straight Connector 16"/>
              <p:cNvCxnSpPr/>
              <p:nvPr/>
            </p:nvCxnSpPr>
            <p:spPr>
              <a:xfrm>
                <a:off x="7043563" y="5239187"/>
                <a:ext cx="415627" cy="0"/>
              </a:xfrm>
              <a:prstGeom prst="line">
                <a:avLst/>
              </a:prstGeom>
              <a:noFill/>
              <a:ln w="25400" cap="rnd" cmpd="sng" algn="ctr">
                <a:solidFill>
                  <a:srgbClr val="444454"/>
                </a:solidFill>
                <a:prstDash val="solid"/>
                <a:miter lim="800000"/>
              </a:ln>
              <a:effectLst/>
            </p:spPr>
          </p:cxnSp>
          <p:sp>
            <p:nvSpPr>
              <p:cNvPr id="55" name="TextBox 17"/>
              <p:cNvSpPr txBox="1"/>
              <p:nvPr/>
            </p:nvSpPr>
            <p:spPr>
              <a:xfrm>
                <a:off x="6208037" y="4758706"/>
                <a:ext cx="20542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F4F4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Bold" panose="020B0800000000000000" pitchFamily="34" charset="-122"/>
                  </a:rPr>
                  <a:t>Add title text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183813" y="2057399"/>
            <a:ext cx="2754086" cy="3196293"/>
            <a:chOff x="1183813" y="2008961"/>
            <a:chExt cx="2754086" cy="3196293"/>
          </a:xfrm>
        </p:grpSpPr>
        <p:sp>
          <p:nvSpPr>
            <p:cNvPr id="57" name="矩形 56"/>
            <p:cNvSpPr/>
            <p:nvPr/>
          </p:nvSpPr>
          <p:spPr>
            <a:xfrm>
              <a:off x="1183813" y="2008961"/>
              <a:ext cx="2754086" cy="31962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493400" y="3250146"/>
              <a:ext cx="2094587" cy="1668957"/>
              <a:chOff x="732746" y="4758706"/>
              <a:chExt cx="2094587" cy="1668957"/>
            </a:xfrm>
          </p:grpSpPr>
          <p:sp>
            <p:nvSpPr>
              <p:cNvPr id="60" name="TextBox 7"/>
              <p:cNvSpPr txBox="1"/>
              <p:nvPr/>
            </p:nvSpPr>
            <p:spPr>
              <a:xfrm>
                <a:off x="773071" y="5363013"/>
                <a:ext cx="2054262" cy="1064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4F4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Bold" panose="020B0800000000000000" pitchFamily="34" charset="-122"/>
                  </a:rPr>
                  <a:t>Click here to add content, content to match the title. 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F4F4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endParaRPr>
              </a:p>
            </p:txBody>
          </p:sp>
          <p:cxnSp>
            <p:nvCxnSpPr>
              <p:cNvPr id="61" name="Straight Connector 8"/>
              <p:cNvCxnSpPr/>
              <p:nvPr/>
            </p:nvCxnSpPr>
            <p:spPr>
              <a:xfrm>
                <a:off x="1592389" y="5239187"/>
                <a:ext cx="415627" cy="0"/>
              </a:xfrm>
              <a:prstGeom prst="line">
                <a:avLst/>
              </a:prstGeom>
              <a:noFill/>
              <a:ln w="25400" cap="rnd" cmpd="sng" algn="ctr">
                <a:solidFill>
                  <a:srgbClr val="444454"/>
                </a:solidFill>
                <a:prstDash val="solid"/>
                <a:miter lim="800000"/>
              </a:ln>
              <a:effectLst/>
            </p:spPr>
          </p:cxnSp>
          <p:sp>
            <p:nvSpPr>
              <p:cNvPr id="62" name="TextBox 9"/>
              <p:cNvSpPr txBox="1"/>
              <p:nvPr/>
            </p:nvSpPr>
            <p:spPr>
              <a:xfrm>
                <a:off x="732746" y="4758706"/>
                <a:ext cx="209458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F4F4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Bold" panose="020B0800000000000000" pitchFamily="34" charset="-122"/>
                  </a:rPr>
                  <a:t>Add title text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F4F4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63" name="矩形 62"/>
          <p:cNvSpPr/>
          <p:nvPr/>
        </p:nvSpPr>
        <p:spPr>
          <a:xfrm>
            <a:off x="2107532" y="5563894"/>
            <a:ext cx="7976936" cy="42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Bold" panose="020B0800000000000000" pitchFamily="34" charset="-122"/>
              </a:rPr>
              <a:t>Click here to add text content, such as keywords, some brief introductions, etc.</a:t>
            </a:r>
          </a:p>
        </p:txBody>
      </p:sp>
      <p:pic>
        <p:nvPicPr>
          <p:cNvPr id="3" name="图片 2" descr="图片包含 游戏机, 桌子, 食物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0" y="1046077"/>
            <a:ext cx="1886774" cy="1886774"/>
          </a:xfrm>
          <a:prstGeom prst="rect">
            <a:avLst/>
          </a:prstGeom>
        </p:spPr>
      </p:pic>
      <p:pic>
        <p:nvPicPr>
          <p:cNvPr id="5" name="图片 4" descr="卡通人物&#10;&#10;低可信度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32" y="1046077"/>
            <a:ext cx="1886774" cy="1886774"/>
          </a:xfrm>
          <a:prstGeom prst="rect">
            <a:avLst/>
          </a:prstGeom>
        </p:spPr>
      </p:pic>
      <p:pic>
        <p:nvPicPr>
          <p:cNvPr id="7" name="图片 6" descr="漏斗图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57" y="1046077"/>
            <a:ext cx="1886774" cy="1886774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"/>
          <p:cNvSpPr/>
          <p:nvPr/>
        </p:nvSpPr>
        <p:spPr>
          <a:xfrm>
            <a:off x="437397" y="1720822"/>
            <a:ext cx="11092619" cy="404227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3810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930053" y="2044920"/>
            <a:ext cx="2583165" cy="3555071"/>
            <a:chOff x="2181686" y="2021305"/>
            <a:chExt cx="2669263" cy="3673561"/>
          </a:xfrm>
        </p:grpSpPr>
        <p:sp>
          <p:nvSpPr>
            <p:cNvPr id="57" name="矩形: 圆角 56"/>
            <p:cNvSpPr/>
            <p:nvPr/>
          </p:nvSpPr>
          <p:spPr>
            <a:xfrm rot="16200000">
              <a:off x="1144255" y="3774734"/>
              <a:ext cx="2819072" cy="1397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181686" y="2021305"/>
              <a:ext cx="786144" cy="2598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kumimoji="1" lang="en-US" altLang="zh-CN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90%</a:t>
              </a:r>
              <a:endParaRPr kumimoji="1" lang="zh-CN" alt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9" name="矩形: 圆角 58"/>
            <p:cNvSpPr/>
            <p:nvPr/>
          </p:nvSpPr>
          <p:spPr>
            <a:xfrm rot="16200000">
              <a:off x="2136890" y="4125506"/>
              <a:ext cx="2117527" cy="139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823370" y="2714967"/>
              <a:ext cx="786144" cy="2598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kumimoji="1" lang="en-US" altLang="zh-CN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75%</a:t>
              </a:r>
              <a:endParaRPr kumimoji="1" lang="zh-CN" alt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矩形: 圆角 60"/>
            <p:cNvSpPr/>
            <p:nvPr/>
          </p:nvSpPr>
          <p:spPr>
            <a:xfrm rot="16200000">
              <a:off x="2575077" y="3921830"/>
              <a:ext cx="2524880" cy="1397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444087" y="2355621"/>
              <a:ext cx="786144" cy="2327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kumimoji="1" lang="en-US" altLang="zh-CN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85%</a:t>
              </a:r>
              <a:endParaRPr kumimoji="1" lang="zh-CN" alt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3" name="矩形: 圆角 62"/>
            <p:cNvSpPr/>
            <p:nvPr/>
          </p:nvSpPr>
          <p:spPr>
            <a:xfrm rot="16200000">
              <a:off x="3353356" y="4058246"/>
              <a:ext cx="2252048" cy="139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4064805" y="2637315"/>
              <a:ext cx="786144" cy="2075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kumimoji="1" lang="en-US" altLang="zh-CN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  <a:endParaRPr kumimoji="1" lang="zh-CN" alt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227827" y="5281420"/>
              <a:ext cx="669798" cy="41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</a:t>
              </a:r>
            </a:p>
            <a:p>
              <a:pPr algn="ctr">
                <a:defRPr/>
              </a:pPr>
              <a:r>
                <a:rPr lang="en-US" altLang="zh-CN" sz="1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863477" y="5281420"/>
              <a:ext cx="669798" cy="41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</a:t>
              </a:r>
            </a:p>
            <a:p>
              <a:pPr lvl="0" algn="ctr">
                <a:defRPr/>
              </a:pPr>
              <a:r>
                <a:rPr lang="en-US" altLang="zh-CN" sz="1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499126" y="5281420"/>
              <a:ext cx="669798" cy="41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</a:t>
              </a:r>
            </a:p>
            <a:p>
              <a:pPr lvl="0" algn="ctr">
                <a:defRPr/>
              </a:pPr>
              <a:r>
                <a:rPr lang="en-US" altLang="zh-CN" sz="1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4134776" y="5281420"/>
              <a:ext cx="669798" cy="41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</a:t>
              </a:r>
            </a:p>
            <a:p>
              <a:pPr lvl="0" algn="ctr">
                <a:defRPr/>
              </a:pPr>
              <a:r>
                <a:rPr lang="en-US" altLang="zh-CN" sz="1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931329" y="2214125"/>
            <a:ext cx="3393173" cy="1159859"/>
            <a:chOff x="3626533" y="4271932"/>
            <a:chExt cx="3208198" cy="1159859"/>
          </a:xfrm>
        </p:grpSpPr>
        <p:sp>
          <p:nvSpPr>
            <p:cNvPr id="70" name="矩形: 圆角 69"/>
            <p:cNvSpPr/>
            <p:nvPr/>
          </p:nvSpPr>
          <p:spPr>
            <a:xfrm>
              <a:off x="3626534" y="4271932"/>
              <a:ext cx="1958158" cy="432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626533" y="4726918"/>
              <a:ext cx="3208198" cy="704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hangingPunct="0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931328" y="3946672"/>
            <a:ext cx="3393172" cy="1159859"/>
            <a:chOff x="3626533" y="4271932"/>
            <a:chExt cx="3208198" cy="1159859"/>
          </a:xfrm>
        </p:grpSpPr>
        <p:sp>
          <p:nvSpPr>
            <p:cNvPr id="73" name="矩形: 圆角 72"/>
            <p:cNvSpPr/>
            <p:nvPr/>
          </p:nvSpPr>
          <p:spPr>
            <a:xfrm>
              <a:off x="3626533" y="4271932"/>
              <a:ext cx="2046667" cy="43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3626534" y="4726918"/>
              <a:ext cx="3208197" cy="704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hangingPunct="0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Bold" panose="020B0800000000000000" pitchFamily="34" charset="-122"/>
              </a:endParaRPr>
            </a:p>
          </p:txBody>
        </p:sp>
      </p:grpSp>
      <p:pic>
        <p:nvPicPr>
          <p:cNvPr id="5" name="图片 4" descr="卡通人物&#10;&#10;低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68" y="1843576"/>
            <a:ext cx="3931625" cy="393162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234741" y="39959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真广标" panose="02010609000101010101" pitchFamily="49" charset="-122"/>
                <a:ea typeface="汉真广标" panose="02010609000101010101" pitchFamily="49" charset="-122"/>
                <a:cs typeface="+mn-cs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1381144" y="2887461"/>
            <a:ext cx="294410" cy="667526"/>
            <a:chOff x="11248199" y="2054533"/>
            <a:chExt cx="438600" cy="994452"/>
          </a:xfrm>
          <a:solidFill>
            <a:schemeClr val="accent1"/>
          </a:solidFill>
        </p:grpSpPr>
        <p:sp>
          <p:nvSpPr>
            <p:cNvPr id="30" name="Freeform 15"/>
            <p:cNvSpPr>
              <a:spLocks noEditPoints="1"/>
            </p:cNvSpPr>
            <p:nvPr/>
          </p:nvSpPr>
          <p:spPr bwMode="auto">
            <a:xfrm rot="5400000">
              <a:off x="11357807" y="1944925"/>
              <a:ext cx="219384" cy="438600"/>
            </a:xfrm>
            <a:custGeom>
              <a:avLst/>
              <a:gdLst>
                <a:gd name="T0" fmla="*/ 0 w 3889"/>
                <a:gd name="T1" fmla="*/ 3887 h 7775"/>
                <a:gd name="T2" fmla="*/ 3889 w 3889"/>
                <a:gd name="T3" fmla="*/ 7775 h 7775"/>
                <a:gd name="T4" fmla="*/ 3889 w 3889"/>
                <a:gd name="T5" fmla="*/ 6743 h 7775"/>
                <a:gd name="T6" fmla="*/ 1030 w 3889"/>
                <a:gd name="T7" fmla="*/ 3887 h 7775"/>
                <a:gd name="T8" fmla="*/ 3889 w 3889"/>
                <a:gd name="T9" fmla="*/ 1030 h 7775"/>
                <a:gd name="T10" fmla="*/ 3889 w 3889"/>
                <a:gd name="T11" fmla="*/ 0 h 7775"/>
                <a:gd name="T12" fmla="*/ 0 w 3889"/>
                <a:gd name="T13" fmla="*/ 3887 h 7775"/>
                <a:gd name="T14" fmla="*/ 0 w 3889"/>
                <a:gd name="T15" fmla="*/ 3887 h 7775"/>
                <a:gd name="T16" fmla="*/ 0 w 3889"/>
                <a:gd name="T17" fmla="*/ 3887 h 7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8" h="7775">
                  <a:moveTo>
                    <a:pt x="0" y="3887"/>
                  </a:moveTo>
                  <a:lnTo>
                    <a:pt x="3889" y="7775"/>
                  </a:lnTo>
                  <a:lnTo>
                    <a:pt x="3889" y="6743"/>
                  </a:lnTo>
                  <a:lnTo>
                    <a:pt x="1030" y="3887"/>
                  </a:lnTo>
                  <a:lnTo>
                    <a:pt x="3889" y="1030"/>
                  </a:lnTo>
                  <a:lnTo>
                    <a:pt x="3889" y="0"/>
                  </a:lnTo>
                  <a:lnTo>
                    <a:pt x="0" y="3887"/>
                  </a:lnTo>
                  <a:close/>
                  <a:moveTo>
                    <a:pt x="0" y="3887"/>
                  </a:moveTo>
                  <a:lnTo>
                    <a:pt x="0" y="38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 rot="5400000">
              <a:off x="11357807" y="2332459"/>
              <a:ext cx="219384" cy="438600"/>
            </a:xfrm>
            <a:custGeom>
              <a:avLst/>
              <a:gdLst>
                <a:gd name="T0" fmla="*/ 0 w 3889"/>
                <a:gd name="T1" fmla="*/ 3887 h 7775"/>
                <a:gd name="T2" fmla="*/ 3889 w 3889"/>
                <a:gd name="T3" fmla="*/ 7775 h 7775"/>
                <a:gd name="T4" fmla="*/ 3889 w 3889"/>
                <a:gd name="T5" fmla="*/ 6743 h 7775"/>
                <a:gd name="T6" fmla="*/ 1030 w 3889"/>
                <a:gd name="T7" fmla="*/ 3887 h 7775"/>
                <a:gd name="T8" fmla="*/ 3889 w 3889"/>
                <a:gd name="T9" fmla="*/ 1030 h 7775"/>
                <a:gd name="T10" fmla="*/ 3889 w 3889"/>
                <a:gd name="T11" fmla="*/ 0 h 7775"/>
                <a:gd name="T12" fmla="*/ 0 w 3889"/>
                <a:gd name="T13" fmla="*/ 3887 h 7775"/>
                <a:gd name="T14" fmla="*/ 0 w 3889"/>
                <a:gd name="T15" fmla="*/ 3887 h 7775"/>
                <a:gd name="T16" fmla="*/ 0 w 3889"/>
                <a:gd name="T17" fmla="*/ 3887 h 7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8" h="7775">
                  <a:moveTo>
                    <a:pt x="0" y="3887"/>
                  </a:moveTo>
                  <a:lnTo>
                    <a:pt x="3889" y="7775"/>
                  </a:lnTo>
                  <a:lnTo>
                    <a:pt x="3889" y="6743"/>
                  </a:lnTo>
                  <a:lnTo>
                    <a:pt x="1030" y="3887"/>
                  </a:lnTo>
                  <a:lnTo>
                    <a:pt x="3889" y="1030"/>
                  </a:lnTo>
                  <a:lnTo>
                    <a:pt x="3889" y="0"/>
                  </a:lnTo>
                  <a:lnTo>
                    <a:pt x="0" y="3887"/>
                  </a:lnTo>
                  <a:close/>
                  <a:moveTo>
                    <a:pt x="0" y="3887"/>
                  </a:moveTo>
                  <a:lnTo>
                    <a:pt x="0" y="38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 rot="5400000">
              <a:off x="11357807" y="2719993"/>
              <a:ext cx="219384" cy="438600"/>
            </a:xfrm>
            <a:custGeom>
              <a:avLst/>
              <a:gdLst>
                <a:gd name="T0" fmla="*/ 0 w 3889"/>
                <a:gd name="T1" fmla="*/ 3887 h 7775"/>
                <a:gd name="T2" fmla="*/ 3889 w 3889"/>
                <a:gd name="T3" fmla="*/ 7775 h 7775"/>
                <a:gd name="T4" fmla="*/ 3889 w 3889"/>
                <a:gd name="T5" fmla="*/ 6743 h 7775"/>
                <a:gd name="T6" fmla="*/ 1030 w 3889"/>
                <a:gd name="T7" fmla="*/ 3887 h 7775"/>
                <a:gd name="T8" fmla="*/ 3889 w 3889"/>
                <a:gd name="T9" fmla="*/ 1030 h 7775"/>
                <a:gd name="T10" fmla="*/ 3889 w 3889"/>
                <a:gd name="T11" fmla="*/ 0 h 7775"/>
                <a:gd name="T12" fmla="*/ 0 w 3889"/>
                <a:gd name="T13" fmla="*/ 3887 h 7775"/>
                <a:gd name="T14" fmla="*/ 0 w 3889"/>
                <a:gd name="T15" fmla="*/ 3887 h 7775"/>
                <a:gd name="T16" fmla="*/ 0 w 3889"/>
                <a:gd name="T17" fmla="*/ 3887 h 7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8" h="7775">
                  <a:moveTo>
                    <a:pt x="0" y="3887"/>
                  </a:moveTo>
                  <a:lnTo>
                    <a:pt x="3889" y="7775"/>
                  </a:lnTo>
                  <a:lnTo>
                    <a:pt x="3889" y="6743"/>
                  </a:lnTo>
                  <a:lnTo>
                    <a:pt x="1030" y="3887"/>
                  </a:lnTo>
                  <a:lnTo>
                    <a:pt x="3889" y="1030"/>
                  </a:lnTo>
                  <a:lnTo>
                    <a:pt x="3889" y="0"/>
                  </a:lnTo>
                  <a:lnTo>
                    <a:pt x="0" y="3887"/>
                  </a:lnTo>
                  <a:close/>
                  <a:moveTo>
                    <a:pt x="0" y="3887"/>
                  </a:moveTo>
                  <a:lnTo>
                    <a:pt x="0" y="38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962526" y="1655500"/>
            <a:ext cx="2738183" cy="2738183"/>
            <a:chOff x="1634816" y="763395"/>
            <a:chExt cx="2872405" cy="2872405"/>
          </a:xfrm>
          <a:effectLst>
            <a:outerShdw blurRad="508000" sx="102000" sy="102000" algn="ctr" rotWithShape="0">
              <a:schemeClr val="accent1">
                <a:alpha val="20000"/>
              </a:scheme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634816" y="763395"/>
              <a:ext cx="2872405" cy="2872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 dirty="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692619" y="1582384"/>
              <a:ext cx="2761313" cy="12591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10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</a:rPr>
                <a:t>PART/ </a:t>
              </a: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10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067300" y="2245560"/>
            <a:ext cx="57373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7000" dirty="0">
                <a:solidFill>
                  <a:schemeClr val="accent1">
                    <a:lumMod val="75000"/>
                  </a:schemeClr>
                </a:solidFill>
                <a:latin typeface="汉真广标" panose="02010609000101010101" pitchFamily="49" charset="-122"/>
                <a:ea typeface="汉真广标" panose="02010609000101010101" pitchFamily="49" charset="-122"/>
                <a:sym typeface="思源黑体 CN Bold" panose="020B0800000000000000" pitchFamily="34" charset="-122"/>
              </a:rPr>
              <a:t>Add title text</a:t>
            </a:r>
            <a:endParaRPr lang="zh-CN" altLang="en-US" sz="7000" dirty="0">
              <a:solidFill>
                <a:schemeClr val="accent1">
                  <a:lumMod val="75000"/>
                </a:schemeClr>
              </a:solidFill>
              <a:latin typeface="汉真广标" panose="02010609000101010101" pitchFamily="49" charset="-122"/>
              <a:ea typeface="汉真广标" panose="02010609000101010101" pitchFamily="49" charset="-122"/>
              <a:sym typeface="思源黑体 CN Bold" panose="020B08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314940" y="3437059"/>
            <a:ext cx="5242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hangingPunct="0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Please click here to add appropriate text to explain, you can directly copy and paste the text content.</a:t>
            </a:r>
          </a:p>
        </p:txBody>
      </p:sp>
      <p:sp>
        <p:nvSpPr>
          <p:cNvPr id="38" name="椭圆 37"/>
          <p:cNvSpPr/>
          <p:nvPr/>
        </p:nvSpPr>
        <p:spPr>
          <a:xfrm>
            <a:off x="10430156" y="4478084"/>
            <a:ext cx="1299186" cy="12991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: 空心 38"/>
          <p:cNvSpPr/>
          <p:nvPr/>
        </p:nvSpPr>
        <p:spPr>
          <a:xfrm>
            <a:off x="1246649" y="4076891"/>
            <a:ext cx="802386" cy="802386"/>
          </a:xfrm>
          <a:prstGeom prst="donu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5017160"/>
            <a:ext cx="12190992" cy="1840840"/>
          </a:xfrm>
          <a:prstGeom prst="rect">
            <a:avLst/>
          </a:prstGeom>
        </p:spPr>
      </p:pic>
      <p:pic>
        <p:nvPicPr>
          <p:cNvPr id="41" name="图片 40" descr="形状&#10;&#10;低可信度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630" y="204162"/>
            <a:ext cx="2037259" cy="2014969"/>
          </a:xfrm>
          <a:prstGeom prst="rect">
            <a:avLst/>
          </a:prstGeom>
        </p:spPr>
      </p:pic>
      <p:pic>
        <p:nvPicPr>
          <p:cNvPr id="42" name="图片 41" descr="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10" y="0"/>
            <a:ext cx="1907890" cy="1554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NjBhNDhiMGZkNGQzYTdiNDU4OTZkMTE3YjBiODQ2YzgifQ=="/>
  <p:tag name="ISPRING_PRESENTATION_TITLE" val="2061廉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2.702703"/>
  <p:tag name="ISPRING_SCORM_RATE_QUIZZES" val="0"/>
  <p:tag name="ISPRING_SCORM_RATE_SLIDES" val="1"/>
  <p:tag name="ISPRING_ULTRA_SCORM_COURSE_ID" val="5DAF2E25-EA18-41A1-8480-6F9B328187E2"/>
  <p:tag name="ISPRING_ULTRA_SCORM_SLIDE_COUNT" val="1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a="http://schemas.openxmlformats.org/drawingml/2006/main" name="www.jpppt.com">
  <a:themeElements>
    <a:clrScheme name="自定义 19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1192A7"/>
      </a:accent1>
      <a:accent2>
        <a:srgbClr val="15AA8D"/>
      </a:accent2>
      <a:accent3>
        <a:srgbClr val="1192A7"/>
      </a:accent3>
      <a:accent4>
        <a:srgbClr val="15AA8D"/>
      </a:accent4>
      <a:accent5>
        <a:srgbClr val="1192A7"/>
      </a:accent5>
      <a:accent6>
        <a:srgbClr val="15AA8D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Arial"/>
      </a:majorFont>
      <a:minorFont>
        <a:latin typeface="思源黑体 CN Medium"/>
        <a:ea typeface="思源黑体 CN Medium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352</TotalTime>
  <Words>1312</Words>
  <Application>Microsoft Office PowerPoint</Application>
  <PresentationFormat>宽屏</PresentationFormat>
  <Paragraphs>199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汉真广标</vt:lpstr>
      <vt:lpstr>思源黑体 CN Medium</vt:lpstr>
      <vt:lpstr>微软雅黑</vt:lpstr>
      <vt:lpstr>Arial</vt:lpstr>
      <vt:lpstr>Arial Black</vt:lpstr>
      <vt:lpstr>Calibri</vt:lpstr>
      <vt:lpstr>MS Reference Sans Serif</vt:lpstr>
      <vt:lpstr>www.jpppt.com</vt:lpstr>
      <vt:lpstr>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夏季主题</dc:title>
  <dc:creator>Administrator</dc:creator>
  <cp:lastModifiedBy>之灵</cp:lastModifiedBy>
  <cp:revision>688</cp:revision>
  <dcterms:created xsi:type="dcterms:W3CDTF">2016-07-17T01:36:00Z</dcterms:created>
  <dcterms:modified xsi:type="dcterms:W3CDTF">2024-07-02T08:57:55Z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4DD5FAB0950A42C5AF0C2CCD7027704B_12</vt:lpwstr>
  </property>
  <property fmtid="{D5CDD505-2E9C-101B-9397-08002B2CF9AE}" pid="3" name="KSOProductBuildVer">
    <vt:lpwstr>2052-12.1.0.17133</vt:lpwstr>
  </property>
</Properties>
</file>